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9" r:id="rId6"/>
    <p:sldId id="260" r:id="rId7"/>
    <p:sldId id="261" r:id="rId8"/>
    <p:sldId id="262" r:id="rId9"/>
    <p:sldId id="263" r:id="rId10"/>
    <p:sldId id="270" r:id="rId11"/>
    <p:sldId id="271" r:id="rId12"/>
    <p:sldId id="264" r:id="rId13"/>
    <p:sldId id="272" r:id="rId14"/>
    <p:sldId id="266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72" autoAdjust="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F71E-1ADA-4FB8-BA74-76E668C43BAE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B2F7-8303-4759-AE91-4C2B5A790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13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F71E-1ADA-4FB8-BA74-76E668C43BAE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B2F7-8303-4759-AE91-4C2B5A790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010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F71E-1ADA-4FB8-BA74-76E668C43BAE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B2F7-8303-4759-AE91-4C2B5A790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60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F71E-1ADA-4FB8-BA74-76E668C43BAE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B2F7-8303-4759-AE91-4C2B5A790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012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F71E-1ADA-4FB8-BA74-76E668C43BAE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B2F7-8303-4759-AE91-4C2B5A790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780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F71E-1ADA-4FB8-BA74-76E668C43BAE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B2F7-8303-4759-AE91-4C2B5A790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304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F71E-1ADA-4FB8-BA74-76E668C43BAE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B2F7-8303-4759-AE91-4C2B5A790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049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F71E-1ADA-4FB8-BA74-76E668C43BAE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B2F7-8303-4759-AE91-4C2B5A790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121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F71E-1ADA-4FB8-BA74-76E668C43BAE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B2F7-8303-4759-AE91-4C2B5A790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545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F71E-1ADA-4FB8-BA74-76E668C43BAE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B2F7-8303-4759-AE91-4C2B5A790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339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6F71E-1ADA-4FB8-BA74-76E668C43BAE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B2F7-8303-4759-AE91-4C2B5A790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030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6F71E-1ADA-4FB8-BA74-76E668C43BAE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9B2F7-8303-4759-AE91-4C2B5A790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93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"/>
            <a:ext cx="9144000" cy="685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558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72400" y="6309320"/>
            <a:ext cx="971600" cy="28803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02085" y="6268670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6600"/>
                </a:solidFill>
              </a:rPr>
              <a:t>10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" name="Равнобедренный треугольник 1"/>
          <p:cNvSpPr/>
          <p:nvPr/>
        </p:nvSpPr>
        <p:spPr>
          <a:xfrm rot="5400000">
            <a:off x="279173" y="1664771"/>
            <a:ext cx="1728125" cy="1512168"/>
          </a:xfrm>
          <a:prstGeom prst="triangl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66"/>
              </a:solidFill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 rot="5400000">
            <a:off x="431573" y="1938536"/>
            <a:ext cx="1728125" cy="1512168"/>
          </a:xfrm>
          <a:prstGeom prst="triangl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649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72400" y="6309320"/>
            <a:ext cx="971600" cy="28803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02085" y="6268670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6600"/>
                </a:solidFill>
              </a:rPr>
              <a:t>11</a:t>
            </a:r>
            <a:endParaRPr lang="ru-RU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930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72400" y="6309320"/>
            <a:ext cx="971600" cy="28803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02085" y="6268670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6600"/>
                </a:solidFill>
              </a:rPr>
              <a:t>12</a:t>
            </a:r>
            <a:endParaRPr lang="ru-RU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210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"/>
            <a:ext cx="9144000" cy="685730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C1B72D43-91C9-4F78-9D15-55256BF79833}"/>
              </a:ext>
            </a:extLst>
          </p:cNvPr>
          <p:cNvSpPr/>
          <p:nvPr/>
        </p:nvSpPr>
        <p:spPr>
          <a:xfrm>
            <a:off x="8172400" y="6309320"/>
            <a:ext cx="971599" cy="28803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7AAC2D1-7F04-49D4-A619-3F64F7627571}"/>
              </a:ext>
            </a:extLst>
          </p:cNvPr>
          <p:cNvSpPr/>
          <p:nvPr/>
        </p:nvSpPr>
        <p:spPr>
          <a:xfrm>
            <a:off x="8302085" y="6268670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6600"/>
                </a:solidFill>
              </a:rPr>
              <a:t>13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5979478-6CFC-42BC-8DB1-F67C96F031EC}"/>
              </a:ext>
            </a:extLst>
          </p:cNvPr>
          <p:cNvSpPr/>
          <p:nvPr/>
        </p:nvSpPr>
        <p:spPr>
          <a:xfrm>
            <a:off x="5436096" y="404664"/>
            <a:ext cx="1499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Bahnschrift SemiLight Condensed" panose="020B0502040204020203" pitchFamily="34" charset="0"/>
              </a:rPr>
              <a:t>КОМАНДА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BB1FBC1-4A19-4620-AEF6-F278F4D617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99" y="1473750"/>
            <a:ext cx="8172400" cy="481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659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72400" y="6309320"/>
            <a:ext cx="971600" cy="28803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02085" y="6268670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6600"/>
                </a:solidFill>
              </a:rPr>
              <a:t>14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20544" y="2780928"/>
            <a:ext cx="32999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Телефон/факс:</a:t>
            </a:r>
          </a:p>
          <a:p>
            <a:pPr algn="r"/>
            <a:r>
              <a:rPr lang="ru-RU" b="1" dirty="0"/>
              <a:t> (05743) 2 13 45</a:t>
            </a:r>
          </a:p>
          <a:p>
            <a:r>
              <a:rPr lang="ru-RU" b="1" dirty="0"/>
              <a:t>Директор: </a:t>
            </a:r>
          </a:p>
          <a:p>
            <a:pPr algn="r"/>
            <a:r>
              <a:rPr lang="ru-RU" b="1" dirty="0"/>
              <a:t>(05743) 2 10 07</a:t>
            </a:r>
          </a:p>
          <a:p>
            <a:r>
              <a:rPr lang="ru-RU" b="1" dirty="0" err="1"/>
              <a:t>Випускаючий</a:t>
            </a:r>
            <a:r>
              <a:rPr lang="ru-RU" b="1" dirty="0"/>
              <a:t> редактор: </a:t>
            </a:r>
          </a:p>
          <a:p>
            <a:pPr algn="r"/>
            <a:r>
              <a:rPr lang="ru-RU" b="1" dirty="0"/>
              <a:t>(05743) 2 10 82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20544" y="1412776"/>
            <a:ext cx="29048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/>
              <a:t>ТОВ «ОБРІЇ 1919»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6880180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"/>
            <a:ext cx="9144000" cy="685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35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Verstka-2018\Фото\07\26,07,18\Презентація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172401" y="6309320"/>
            <a:ext cx="971600" cy="28803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02085" y="6268670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6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08611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"/>
            <a:ext cx="9144000" cy="685730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72400" y="6309320"/>
            <a:ext cx="971600" cy="28803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02085" y="6268670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6600"/>
                </a:solidFill>
              </a:rPr>
              <a:t>3</a:t>
            </a:r>
            <a:endParaRPr lang="ru-RU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095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"/>
            <a:ext cx="9144000" cy="685730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72400" y="6309320"/>
            <a:ext cx="971600" cy="28803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02085" y="6268670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6600"/>
                </a:solidFill>
              </a:rPr>
              <a:t>4</a:t>
            </a:r>
            <a:endParaRPr lang="ru-RU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946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Verstka-2018\Фото\07\19,07,18\Презентац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06410" y="6318612"/>
            <a:ext cx="971600" cy="28803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36095" y="6237312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6600"/>
                </a:solidFill>
              </a:rPr>
              <a:t>5</a:t>
            </a:r>
            <a:endParaRPr lang="ru-RU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725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"/>
            <a:ext cx="9144000" cy="685730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72400" y="6309320"/>
            <a:ext cx="971600" cy="28803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02085" y="6268670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6600"/>
                </a:solidFill>
              </a:rPr>
              <a:t>6</a:t>
            </a:r>
            <a:endParaRPr lang="ru-RU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478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"/>
            <a:ext cx="9144000" cy="685730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72400" y="6309320"/>
            <a:ext cx="971600" cy="28803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02085" y="6268670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6600"/>
                </a:solidFill>
              </a:rPr>
              <a:t>7</a:t>
            </a:r>
            <a:endParaRPr lang="ru-RU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050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"/>
            <a:ext cx="9144000" cy="685730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72400" y="6309320"/>
            <a:ext cx="971600" cy="28803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02085" y="6268670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6600"/>
                </a:solidFill>
              </a:rPr>
              <a:t>8</a:t>
            </a:r>
            <a:endParaRPr lang="ru-RU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2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Verstka-2018\Фото\07\26,07,18\Презентація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172401" y="6309320"/>
            <a:ext cx="971600" cy="288032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02085" y="6268670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6600"/>
                </a:solidFill>
              </a:rPr>
              <a:t>9</a:t>
            </a:r>
            <a:endParaRPr lang="ru-RU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0038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45</Words>
  <Application>Microsoft Office PowerPoint</Application>
  <PresentationFormat>Экран (4:3)</PresentationFormat>
  <Paragraphs>21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Константин</cp:lastModifiedBy>
  <cp:revision>17</cp:revision>
  <dcterms:created xsi:type="dcterms:W3CDTF">2017-05-03T12:43:53Z</dcterms:created>
  <dcterms:modified xsi:type="dcterms:W3CDTF">2019-12-05T13:11:37Z</dcterms:modified>
</cp:coreProperties>
</file>