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0"/>
  </p:notesMasterIdLst>
  <p:handoutMasterIdLst>
    <p:handoutMasterId r:id="rId11"/>
  </p:handoutMasterIdLst>
  <p:sldIdLst>
    <p:sldId id="265" r:id="rId5"/>
    <p:sldId id="266" r:id="rId6"/>
    <p:sldId id="267" r:id="rId7"/>
    <p:sldId id="268" r:id="rId8"/>
    <p:sldId id="269" r:id="rId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5843" autoAdjust="0"/>
  </p:normalViewPr>
  <p:slideViewPr>
    <p:cSldViewPr snapToGrid="0" showGuides="1">
      <p:cViewPr varScale="1">
        <p:scale>
          <a:sx n="73" d="100"/>
          <a:sy n="73" d="100"/>
        </p:scale>
        <p:origin x="-54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0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DDCB7EC-CEDA-42D5-8A0A-747B258F7B12}" type="datetime1">
              <a:rPr lang="ru-RU" smtClean="0"/>
              <a:t>25.10.2018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78FE58C-C1A6-4C4C-90C2-B7F5B0504B2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7BBAA-8962-46BE-8131-E6CE08071E10}" type="datetime1">
              <a:rPr lang="ru-RU" smtClean="0"/>
              <a:pPr/>
              <a:t>25.10.2018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10E1E9A-E921-4174-A0FC-51868D7AC56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188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534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51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682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383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2AAF71-7088-4082-A4B5-5D2286FF71AE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05DDED-C00D-420D-BCCC-88709E63D747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EDCCF59-F12C-4B22-A0B5-0569E7EBF814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130E92-8550-4A93-A5ED-7A5CF78928CB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50B887-75E0-4C5B-AF37-E33049182621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379668-2161-488D-96B8-6A859D0F15B4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939C50-7762-4792-95E1-E7874CF6E4AE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901220-6B3C-4719-8281-16AA8BA3EF64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7245F-B3C7-4358-926A-1EE496656B67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D0A9D0-FD05-4374-8990-9A13D81CB546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970C57-C6EC-43E3-AE3A-40D83CDB2BD6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724B01-8CDF-43F1-A896-03E2F79CCBAE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3194B10-7A25-4893-8C5C-B707DE59842E}" type="datetime1">
              <a:rPr lang="ru-RU" noProof="0" smtClean="0"/>
              <a:t>25.10.2018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1B7BAC7-FE87-40F6-AA24-4F4685D1B02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itly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r-code.com.ua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2294" y="389613"/>
            <a:ext cx="9144000" cy="2387600"/>
          </a:xfrm>
        </p:spPr>
        <p:txBody>
          <a:bodyPr rtlCol="0">
            <a:normAutofit fontScale="90000"/>
          </a:bodyPr>
          <a:lstStyle/>
          <a:p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Медійні файли в газеті.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QR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-код для фото та відео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82" y="3029446"/>
            <a:ext cx="3559352" cy="34644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465" y="3977214"/>
            <a:ext cx="1632512" cy="163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366959" y="4187163"/>
            <a:ext cx="9791700" cy="4351338"/>
          </a:xfrm>
        </p:spPr>
        <p:txBody>
          <a:bodyPr rtlCol="0"/>
          <a:lstStyle/>
          <a:p>
            <a:r>
              <a:rPr lang="uk-UA" dirty="0"/>
              <a:t>Використання </a:t>
            </a:r>
            <a:r>
              <a:rPr lang="en-US" dirty="0"/>
              <a:t>QR</a:t>
            </a:r>
            <a:r>
              <a:rPr lang="uk-UA" dirty="0"/>
              <a:t>-коду дуже розширює можливості газети. За його допомогою можна: розмістити у статті код з посиланням на певну документацію, відео, </a:t>
            </a:r>
            <a:r>
              <a:rPr lang="uk-UA" dirty="0" smtClean="0"/>
              <a:t>фотоальбом, </a:t>
            </a:r>
            <a:r>
              <a:rPr lang="uk-UA" dirty="0"/>
              <a:t>опитування, рекламні акції, </a:t>
            </a:r>
            <a:r>
              <a:rPr lang="uk-UA" dirty="0" err="1"/>
              <a:t>геолокацію</a:t>
            </a:r>
            <a:r>
              <a:rPr lang="uk-UA" dirty="0"/>
              <a:t> (місцезнаходження на мапі), посилання на сайт, тощо. </a:t>
            </a:r>
            <a:endParaRPr lang="ru-RU" dirty="0"/>
          </a:p>
          <a:p>
            <a:pPr lvl="0" rtl="0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959" y="686702"/>
            <a:ext cx="10058400" cy="305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3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3418" y="3694181"/>
            <a:ext cx="9791700" cy="4351338"/>
          </a:xfrm>
        </p:spPr>
        <p:txBody>
          <a:bodyPr/>
          <a:lstStyle/>
          <a:p>
            <a:r>
              <a:rPr lang="uk-UA" dirty="0"/>
              <a:t>Щоб зображення </a:t>
            </a:r>
            <a:r>
              <a:rPr lang="en-US" dirty="0"/>
              <a:t>QR</a:t>
            </a:r>
            <a:r>
              <a:rPr lang="uk-UA" dirty="0"/>
              <a:t>-коду було більш розбірливим, посилання (</a:t>
            </a:r>
            <a:r>
              <a:rPr lang="en-US" dirty="0"/>
              <a:t>URL</a:t>
            </a:r>
            <a:r>
              <a:rPr lang="uk-UA" dirty="0"/>
              <a:t>-адреса), яке ми плануємо використовувати, потрібно скоротити. Для цього існує сервіс  </a:t>
            </a:r>
            <a:r>
              <a:rPr lang="ru-RU" b="1" dirty="0" err="1"/>
              <a:t>Bitly</a:t>
            </a:r>
            <a:r>
              <a:rPr lang="uk-UA" b="1" dirty="0"/>
              <a:t> | </a:t>
            </a:r>
            <a:r>
              <a:rPr lang="ru-RU" b="1" dirty="0"/>
              <a:t>URL </a:t>
            </a:r>
            <a:r>
              <a:rPr lang="ru-RU" b="1" dirty="0" err="1"/>
              <a:t>Shortener</a:t>
            </a:r>
            <a:r>
              <a:rPr lang="uk-UA" b="1" dirty="0" smtClean="0"/>
              <a:t>:  </a:t>
            </a:r>
            <a:r>
              <a:rPr lang="uk-UA" dirty="0" smtClean="0"/>
              <a:t> </a:t>
            </a:r>
            <a:r>
              <a:rPr lang="uk-UA" u="sng" dirty="0">
                <a:hlinkClick r:id="rId3"/>
              </a:rPr>
              <a:t>https://bitly.com/</a:t>
            </a:r>
            <a:r>
              <a:rPr lang="uk-UA" dirty="0"/>
              <a:t> </a:t>
            </a:r>
            <a:endParaRPr lang="ru-RU" dirty="0"/>
          </a:p>
          <a:p>
            <a:r>
              <a:rPr lang="uk-UA" dirty="0"/>
              <a:t>Сервіс працює, автоматично. Все дуже просто! Потрібно тільки вставити у відповідне поле посилання оригіналу та скопіювати скорочене, що сформувалося.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1" y="413468"/>
            <a:ext cx="9032682" cy="286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7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1630017" y="3447691"/>
            <a:ext cx="9994790" cy="4351338"/>
          </a:xfrm>
        </p:spPr>
        <p:txBody>
          <a:bodyPr rtlCol="0"/>
          <a:lstStyle/>
          <a:p>
            <a:r>
              <a:rPr lang="uk-UA" dirty="0"/>
              <a:t>Потім заходимо на </a:t>
            </a:r>
            <a:r>
              <a:rPr lang="uk-UA" b="1" dirty="0"/>
              <a:t>Генератор QR </a:t>
            </a:r>
            <a:r>
              <a:rPr lang="uk-UA" b="1" dirty="0" err="1"/>
              <a:t>кода</a:t>
            </a:r>
            <a:r>
              <a:rPr lang="uk-UA" b="1" dirty="0"/>
              <a:t>. </a:t>
            </a:r>
            <a:r>
              <a:rPr lang="uk-UA" dirty="0"/>
              <a:t>В мережі Інтернет їх безліч. Ми користуємось наступним: </a:t>
            </a:r>
            <a:r>
              <a:rPr lang="uk-UA" u="sng" dirty="0">
                <a:hlinkClick r:id="rId3"/>
              </a:rPr>
              <a:t>https://www.qr-code.com.ua/</a:t>
            </a:r>
            <a:r>
              <a:rPr lang="uk-UA" dirty="0"/>
              <a:t> Маємо можливість закодувати багато типів даних. Але ми виберемо </a:t>
            </a:r>
            <a:r>
              <a:rPr lang="en-US" dirty="0"/>
              <a:t>URL</a:t>
            </a:r>
            <a:r>
              <a:rPr lang="ru-RU" dirty="0"/>
              <a:t>-</a:t>
            </a:r>
            <a:r>
              <a:rPr lang="uk-UA" dirty="0"/>
              <a:t>адресу - для цього натиснути відповідну кнопку. У поле вводимо вже скопійоване коротке посилання, тиснемо «Генерувати» та зберігаємо отримане зображення. Р</a:t>
            </a:r>
            <a:r>
              <a:rPr lang="uk-UA" dirty="0" smtClean="0"/>
              <a:t>озміщуємо </a:t>
            </a:r>
            <a:r>
              <a:rPr lang="uk-UA" dirty="0"/>
              <a:t>його за призначенням під час верстки газети.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480" y="389251"/>
            <a:ext cx="9295074" cy="267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39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48885" y="2233682"/>
            <a:ext cx="8720262" cy="2203146"/>
          </a:xfrm>
        </p:spPr>
        <p:txBody>
          <a:bodyPr>
            <a:noAutofit/>
          </a:bodyPr>
          <a:lstStyle/>
          <a:p>
            <a:r>
              <a:rPr lang="ru-RU" sz="6000" dirty="0" smtClean="0"/>
              <a:t>Бажаємо</a:t>
            </a:r>
            <a:r>
              <a:rPr lang="uk-UA" sz="6000" dirty="0" smtClean="0"/>
              <a:t> успіхів у використанні!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28457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в оформлении «Облачный шкипер»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3665955_TF03460508.potx" id="{5DFBD78C-123E-43C4-B1D8-C87BD0916EA4}" vid="{61EFFEBC-D632-4584-AAF5-CCDDDB22578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B024FD56-CE1B-42FC-9E83-BFBF16072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53D857-4181-4777-8893-6E45A690F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DD01B8-816B-49B7-8C81-03AB51D87C54}">
  <ds:schemaRefs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a4f35948-e619-41b3-aa29-22878b09cfd2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40262f94-9f35-4ac3-9a90-690165a166b7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в оформлении «Облачный шкипер»</Template>
  <TotalTime>203</TotalTime>
  <Words>190</Words>
  <Application>Microsoft Office PowerPoint</Application>
  <PresentationFormat>Произвольный</PresentationFormat>
  <Paragraphs>11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Шаблон в оформлении «Облачный шкипер»</vt:lpstr>
      <vt:lpstr>Медійні файли в газеті. QR-код для фото та відео</vt:lpstr>
      <vt:lpstr>Презентация PowerPoint</vt:lpstr>
      <vt:lpstr>Презентация PowerPoint</vt:lpstr>
      <vt:lpstr>Презентация PowerPoint</vt:lpstr>
      <vt:lpstr>Бажаємо успіхів у використанні!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Медійні файли в газеті. QR-код для фото та відео</dc:title>
  <dc:creator>IGOR</dc:creator>
  <cp:lastModifiedBy>Константин</cp:lastModifiedBy>
  <cp:revision>15</cp:revision>
  <dcterms:created xsi:type="dcterms:W3CDTF">2018-10-24T12:15:53Z</dcterms:created>
  <dcterms:modified xsi:type="dcterms:W3CDTF">2018-10-25T12:56:59Z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