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9" r:id="rId3"/>
    <p:sldId id="256" r:id="rId4"/>
    <p:sldId id="257" r:id="rId5"/>
    <p:sldId id="258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83EB5-E9AE-46EB-B7B7-6FE6167A1735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1EDBC-71FF-453B-8D96-26D4B8FE4D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C27DB-CC53-4239-AB7D-3AADDFDA950A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5006D-1450-4268-8556-F2FF8CC0C3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7AB98-0C64-4361-B767-BB4790A8150B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7918E-64BA-4DD1-A361-DFF320986A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Полилиния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6D51125-7387-4E5A-B823-DDD77A56D601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F9E0A58-E2A6-4A03-BA3A-1F4D8CE388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26CE2-BCDE-41DD-80BA-899F43DD48C1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652E2-D271-4C37-8556-8DF0C5ECEA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Нашивка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370E4CC-4D83-469E-A3F0-BCF4E562CE22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AAA1671-1549-4F33-BB80-FB9679E8AD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63A35F4-DD3A-42AD-8A12-3C7AC28EA1F9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EB6D498-4EF0-40B9-9189-F40F4142FC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D75E12F-A12C-4962-83C1-5EFA02711129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2BA3EFC-60C6-48CF-83FF-9E204BE113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F214D50-5B78-4140-AB7F-37E35A7356F8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4ECAFEC-BAD6-4EA0-9239-817D43A4A5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FD555-611A-42B4-821E-BA419740F470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BB7FC-7675-4D21-BFA6-F2F0996C18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33FA9C4-752D-4D81-8FBC-F925BD15BD22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14D7E31-4CB1-43A7-AEFA-8D22757C01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4B882-6AB1-4EB6-BF82-EF986A9C90B3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47D72-16DB-43D3-B607-62796F8BE3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7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олилиния 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C767059-9190-4A07-B897-9C7CAD844E93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2596262-8AC8-4B45-A50F-E2A4A6BA60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1677C-1A83-4BDF-8B4C-F8961F676334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4AE82-33E6-4247-A27C-628D5EE391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3F83F-656A-4D6C-A032-3D25485E18C8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4359-06B7-4542-9D4D-E2C5D047F5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C2373-3431-4A29-B640-75B9FE089F15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CE924-208C-43E4-A284-93EFE306CA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75737-B451-40FE-A674-0AA376EAE4FB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D5D26-6149-4675-B4FE-6DA462BDE5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4D966-461A-42CE-8A64-F100CD047F16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C7EA9-1037-44E9-AE4B-6C361C5701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81B6D-4155-46D6-9036-3DA96D6881E5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72A6A-005D-4FBD-8D3B-73D1ACFA35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3C689-68A6-484A-985E-125E048EF650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466C0-58F9-4F9E-9602-E390C4AAB9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BE42D-4A94-4185-A003-AF4A4DDB9A79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42E31-2FB5-4EB1-841D-2160C55265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AE9A8-1222-4148-875C-8AB7D9A48E54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DDC15-7CC1-430A-98ED-B36CABE4D9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7E381A3-678C-4DC8-B41A-36EC060266C2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9C3E996-E625-432E-AC23-A5E348C9ED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7" r:id="rId2"/>
    <p:sldLayoutId id="2147483676" r:id="rId3"/>
    <p:sldLayoutId id="2147483675" r:id="rId4"/>
    <p:sldLayoutId id="2147483674" r:id="rId5"/>
    <p:sldLayoutId id="2147483673" r:id="rId6"/>
    <p:sldLayoutId id="2147483672" r:id="rId7"/>
    <p:sldLayoutId id="2147483671" r:id="rId8"/>
    <p:sldLayoutId id="2147483670" r:id="rId9"/>
    <p:sldLayoutId id="2147483669" r:id="rId10"/>
    <p:sldLayoutId id="2147483668" r:id="rId11"/>
  </p:sldLayoutIdLst>
  <p:transition>
    <p:newsflash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32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F53B070-6E87-4ABA-A446-48AFE7696D56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10BCC55-2246-4A07-BC67-EFDC044878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4" r:id="rId3"/>
    <p:sldLayoutId id="2147483685" r:id="rId4"/>
    <p:sldLayoutId id="2147483686" r:id="rId5"/>
    <p:sldLayoutId id="2147483687" r:id="rId6"/>
    <p:sldLayoutId id="2147483681" r:id="rId7"/>
    <p:sldLayoutId id="2147483688" r:id="rId8"/>
    <p:sldLayoutId id="2147483689" r:id="rId9"/>
    <p:sldLayoutId id="2147483680" r:id="rId10"/>
    <p:sldLayoutId id="2147483679" r:id="rId11"/>
  </p:sldLayoutIdLst>
  <p:transition>
    <p:newsflash/>
  </p:transition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2" descr="3723533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9838" y="1000125"/>
            <a:ext cx="4094162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4571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605" name="Рисунок 6" descr="Подписка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8288" y="1143000"/>
            <a:ext cx="4732337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3929063" y="5929313"/>
            <a:ext cx="4857750" cy="354012"/>
          </a:xfrm>
          <a:prstGeom prst="rect">
            <a:avLst/>
          </a:prstGeom>
        </p:spPr>
        <p:txBody>
          <a:bodyPr/>
          <a:lstStyle/>
          <a:p>
            <a:pPr marL="365760" indent="-256032" fontAlgn="auto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Cyr" pitchFamily="34" charset="-52"/>
                <a:cs typeface="+mn-cs"/>
              </a:rPr>
              <a:t>Тренер  –  Константин  ГРИГОРЕНКО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 Cyr" pitchFamily="34" charset="-52"/>
              <a:cs typeface="+mn-cs"/>
            </a:endParaRPr>
          </a:p>
        </p:txBody>
      </p:sp>
    </p:spTree>
  </p:cSld>
  <p:clrMapOvr>
    <a:masterClrMapping/>
  </p:clrMapOvr>
  <p:transition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3" descr="Подписка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3"/>
            <a:ext cx="91440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38100"/>
            <a:ext cx="91440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Мероприятия на период подписной кампании</a:t>
            </a:r>
            <a:endParaRPr lang="ru-RU" sz="2400" b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571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newsfla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1" descr="АКЦИИ И МАРКЕТИНГОВЫЕ ХОДЫ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68413"/>
            <a:ext cx="9144000" cy="539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142875"/>
            <a:ext cx="9144000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Акции и маркетинговые ходы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на период подписной кампании</a:t>
            </a:r>
            <a:endParaRPr lang="ru-RU" sz="3200" b="1" cap="all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4571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812281"/>
            <a:ext cx="9144000" cy="4571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newsfla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1" descr="КОРАБЛЬ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4571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6812281"/>
            <a:ext cx="9144000" cy="4571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357188"/>
            <a:ext cx="9144000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solidFill>
                  <a:srgbClr val="FF0000"/>
                </a:solidFill>
                <a:latin typeface="+mn-lt"/>
                <a:cs typeface="+mn-cs"/>
              </a:rPr>
              <a:t>Спасибо за внимание!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5956300"/>
            <a:ext cx="91440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solidFill>
                  <a:srgbClr val="002060"/>
                </a:solidFill>
                <a:latin typeface="+mn-lt"/>
                <a:cs typeface="+mn-cs"/>
              </a:rPr>
              <a:t>Удачной работы!</a:t>
            </a:r>
            <a:endParaRPr lang="ru-RU" sz="4800" b="1" cap="all" dirty="0">
              <a:solidFill>
                <a:srgbClr val="00206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>
    <p:newsflash/>
  </p:transition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21</Words>
  <Application>Microsoft Office PowerPoint</Application>
  <PresentationFormat>Экран (4:3)</PresentationFormat>
  <Paragraphs>6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4</vt:i4>
      </vt:variant>
    </vt:vector>
  </HeadingPairs>
  <TitlesOfParts>
    <vt:vector size="20" baseType="lpstr">
      <vt:lpstr>Calibri</vt:lpstr>
      <vt:lpstr>Arial</vt:lpstr>
      <vt:lpstr>Lucida Sans Unicode</vt:lpstr>
      <vt:lpstr>Wingdings 3</vt:lpstr>
      <vt:lpstr>Verdana</vt:lpstr>
      <vt:lpstr>Wingdings 2</vt:lpstr>
      <vt:lpstr>Arial Cyr</vt:lpstr>
      <vt:lpstr>Тема Office</vt:lpstr>
      <vt:lpstr>Открытая</vt:lpstr>
      <vt:lpstr>Открытая</vt:lpstr>
      <vt:lpstr>Открытая</vt:lpstr>
      <vt:lpstr>Открытая</vt:lpstr>
      <vt:lpstr>Открытая</vt:lpstr>
      <vt:lpstr>Открытая</vt:lpstr>
      <vt:lpstr>Открытая</vt:lpstr>
      <vt:lpstr>Открытая</vt:lpstr>
      <vt:lpstr>Слайд 1</vt:lpstr>
      <vt:lpstr>Слайд 2</vt:lpstr>
      <vt:lpstr>Слайд 3</vt:lpstr>
      <vt:lpstr>Слайд 4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Константин</cp:lastModifiedBy>
  <cp:revision>12</cp:revision>
  <dcterms:created xsi:type="dcterms:W3CDTF">2015-07-29T09:14:08Z</dcterms:created>
  <dcterms:modified xsi:type="dcterms:W3CDTF">2016-11-08T13:36:29Z</dcterms:modified>
</cp:coreProperties>
</file>