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2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747" cy="6862311"/>
          </a:xfrm>
        </p:spPr>
      </p:pic>
    </p:spTree>
    <p:extLst>
      <p:ext uri="{BB962C8B-B14F-4D97-AF65-F5344CB8AC3E}">
        <p14:creationId xmlns:p14="http://schemas.microsoft.com/office/powerpoint/2010/main" val="46932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8598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85308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23541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77764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5707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35424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960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76906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6125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38171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Константин</cp:lastModifiedBy>
  <cp:revision>20</cp:revision>
  <dcterms:created xsi:type="dcterms:W3CDTF">2019-11-18T14:38:02Z</dcterms:created>
  <dcterms:modified xsi:type="dcterms:W3CDTF">2019-11-22T11:24:52Z</dcterms:modified>
</cp:coreProperties>
</file>