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660"/>
  </p:normalViewPr>
  <p:slideViewPr>
    <p:cSldViewPr snapToGrid="0">
      <p:cViewPr varScale="1">
        <p:scale>
          <a:sx n="74" d="100"/>
          <a:sy n="74" d="100"/>
        </p:scale>
        <p:origin x="-498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940EB-ED41-43DF-B7A7-68244C4B0926}" type="datetimeFigureOut">
              <a:rPr lang="ru-RU" smtClean="0"/>
              <a:t>13.02.2020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7C534-55BD-4703-8F9B-7BD4728F2A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12270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940EB-ED41-43DF-B7A7-68244C4B0926}" type="datetimeFigureOut">
              <a:rPr lang="ru-RU" smtClean="0"/>
              <a:t>13.02.2020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7C534-55BD-4703-8F9B-7BD4728F2A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01099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940EB-ED41-43DF-B7A7-68244C4B0926}" type="datetimeFigureOut">
              <a:rPr lang="ru-RU" smtClean="0"/>
              <a:t>13.02.2020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7C534-55BD-4703-8F9B-7BD4728F2A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35818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940EB-ED41-43DF-B7A7-68244C4B0926}" type="datetimeFigureOut">
              <a:rPr lang="ru-RU" smtClean="0"/>
              <a:t>13.02.2020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7C534-55BD-4703-8F9B-7BD4728F2A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89958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940EB-ED41-43DF-B7A7-68244C4B0926}" type="datetimeFigureOut">
              <a:rPr lang="ru-RU" smtClean="0"/>
              <a:t>13.02.2020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7C534-55BD-4703-8F9B-7BD4728F2A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64563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940EB-ED41-43DF-B7A7-68244C4B0926}" type="datetimeFigureOut">
              <a:rPr lang="ru-RU" smtClean="0"/>
              <a:t>13.02.2020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7C534-55BD-4703-8F9B-7BD4728F2A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3895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940EB-ED41-43DF-B7A7-68244C4B0926}" type="datetimeFigureOut">
              <a:rPr lang="ru-RU" smtClean="0"/>
              <a:t>13.02.2020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7C534-55BD-4703-8F9B-7BD4728F2A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267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940EB-ED41-43DF-B7A7-68244C4B0926}" type="datetimeFigureOut">
              <a:rPr lang="ru-RU" smtClean="0"/>
              <a:t>13.02.2020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7C534-55BD-4703-8F9B-7BD4728F2A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75247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940EB-ED41-43DF-B7A7-68244C4B0926}" type="datetimeFigureOut">
              <a:rPr lang="ru-RU" smtClean="0"/>
              <a:t>13.02.2020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7C534-55BD-4703-8F9B-7BD4728F2A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06230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940EB-ED41-43DF-B7A7-68244C4B0926}" type="datetimeFigureOut">
              <a:rPr lang="ru-RU" smtClean="0"/>
              <a:t>13.02.2020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7C534-55BD-4703-8F9B-7BD4728F2A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94196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940EB-ED41-43DF-B7A7-68244C4B0926}" type="datetimeFigureOut">
              <a:rPr lang="ru-RU" smtClean="0"/>
              <a:t>13.02.2020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7C534-55BD-4703-8F9B-7BD4728F2A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97265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3940EB-ED41-43DF-B7A7-68244C4B0926}" type="datetimeFigureOut">
              <a:rPr lang="ru-RU" smtClean="0"/>
              <a:t>13.02.2020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47C534-55BD-4703-8F9B-7BD4728F2A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98703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hyperlink" Target="https://juxtapose.knightlab.com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0580" y="308449"/>
            <a:ext cx="12071420" cy="927501"/>
          </a:xfrm>
        </p:spPr>
        <p:txBody>
          <a:bodyPr>
            <a:normAutofit/>
          </a:bodyPr>
          <a:lstStyle/>
          <a:p>
            <a:r>
              <a:rPr lang="uk-UA" sz="4800" b="1" dirty="0"/>
              <a:t>Ефект «</a:t>
            </a:r>
            <a:r>
              <a:rPr lang="ru-RU" sz="4800" b="1" dirty="0" err="1"/>
              <a:t>тоді</a:t>
            </a:r>
            <a:r>
              <a:rPr lang="uk-UA" sz="4800" b="1" dirty="0"/>
              <a:t>-</a:t>
            </a:r>
            <a:r>
              <a:rPr lang="ru-RU" sz="4800" b="1" dirty="0"/>
              <a:t>зараз</a:t>
            </a:r>
            <a:r>
              <a:rPr lang="uk-UA" sz="4800" b="1" dirty="0"/>
              <a:t>» у порівнянні зображень</a:t>
            </a:r>
            <a:endParaRPr lang="ru-RU" sz="48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0972" y="1602421"/>
            <a:ext cx="11759920" cy="2075275"/>
          </a:xfrm>
        </p:spPr>
        <p:txBody>
          <a:bodyPr>
            <a:noAutofit/>
          </a:bodyPr>
          <a:lstStyle/>
          <a:p>
            <a:r>
              <a:rPr lang="ru-RU" sz="2700" b="1" dirty="0" err="1"/>
              <a:t>Juxtapose</a:t>
            </a:r>
            <a:r>
              <a:rPr lang="ru-RU" sz="2700" dirty="0"/>
              <a:t> </a:t>
            </a:r>
            <a:r>
              <a:rPr lang="uk-UA" sz="2700" dirty="0"/>
              <a:t>– це ще один з інструментів сервісу </a:t>
            </a:r>
            <a:r>
              <a:rPr lang="uk-UA" sz="2700" b="1" dirty="0" err="1"/>
              <a:t>Кnight</a:t>
            </a:r>
            <a:r>
              <a:rPr lang="uk-UA" sz="2700" b="1" dirty="0"/>
              <a:t> </a:t>
            </a:r>
            <a:r>
              <a:rPr lang="en-US" sz="2700" b="1" dirty="0"/>
              <a:t>L</a:t>
            </a:r>
            <a:r>
              <a:rPr lang="uk-UA" sz="2700" b="1" dirty="0" err="1"/>
              <a:t>ab</a:t>
            </a:r>
            <a:r>
              <a:rPr lang="uk-UA" sz="2700" dirty="0"/>
              <a:t>: </a:t>
            </a:r>
            <a:r>
              <a:rPr lang="uk-UA" sz="2700" u="sng" dirty="0">
                <a:hlinkClick r:id="rId2"/>
              </a:rPr>
              <a:t>https://juxtapose.knightlab.com/</a:t>
            </a:r>
            <a:r>
              <a:rPr lang="uk-UA" sz="2700" dirty="0"/>
              <a:t> Він допомагає порівнювати частини подібних зображень та ідеально підходить для втілення ефекту «тоді-зараз» в історіях, що пояснюють повільні зміни з плином часу. </a:t>
            </a:r>
            <a:r>
              <a:rPr lang="uk-UA" sz="2700" dirty="0" smtClean="0"/>
              <a:t>Отже </a:t>
            </a:r>
            <a:r>
              <a:rPr lang="uk-UA" sz="2700" dirty="0"/>
              <a:t>– </a:t>
            </a:r>
            <a:r>
              <a:rPr lang="uk-UA" sz="2700" dirty="0" err="1"/>
              <a:t>тиснимо</a:t>
            </a:r>
            <a:r>
              <a:rPr lang="uk-UA" sz="2700" dirty="0"/>
              <a:t> зелену кнопку «Створити </a:t>
            </a:r>
            <a:r>
              <a:rPr lang="ru-RU" sz="2700" dirty="0" err="1"/>
              <a:t>Juxtapose</a:t>
            </a:r>
            <a:r>
              <a:rPr lang="uk-UA" sz="2700" dirty="0"/>
              <a:t>»</a:t>
            </a:r>
            <a:endParaRPr lang="ru-RU" sz="27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8202" y="4315250"/>
            <a:ext cx="9564356" cy="2277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9656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389" y="448321"/>
            <a:ext cx="5308229" cy="274015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388" y="3582514"/>
            <a:ext cx="5308229" cy="982648"/>
          </a:xfrm>
          <a:prstGeom prst="rect">
            <a:avLst/>
          </a:prstGeom>
        </p:spPr>
      </p:pic>
      <p:sp>
        <p:nvSpPr>
          <p:cNvPr id="6" name="Объект 2"/>
          <p:cNvSpPr txBox="1">
            <a:spLocks/>
          </p:cNvSpPr>
          <p:nvPr/>
        </p:nvSpPr>
        <p:spPr>
          <a:xfrm>
            <a:off x="145120" y="4943307"/>
            <a:ext cx="5579828" cy="164776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uk-UA" dirty="0"/>
              <a:t>Тепер по черзі відкриваємо світлини щоб скопіювати </a:t>
            </a:r>
            <a:r>
              <a:rPr lang="en-US" dirty="0"/>
              <a:t>URL </a:t>
            </a:r>
            <a:r>
              <a:rPr lang="uk-UA" dirty="0" smtClean="0"/>
              <a:t>зображення: натиснути на фото  правою кнопкою мишки, та скопіювати </a:t>
            </a:r>
            <a:r>
              <a:rPr lang="en-US" dirty="0" smtClean="0"/>
              <a:t>URL</a:t>
            </a:r>
            <a:r>
              <a:rPr lang="uk-UA" dirty="0" smtClean="0"/>
              <a:t>. </a:t>
            </a:r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4310" y="3816627"/>
            <a:ext cx="5544804" cy="2989606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572617" y="349856"/>
            <a:ext cx="6537221" cy="4356115"/>
          </a:xfrm>
        </p:spPr>
        <p:txBody>
          <a:bodyPr>
            <a:normAutofit/>
          </a:bodyPr>
          <a:lstStyle/>
          <a:p>
            <a:r>
              <a:rPr lang="uk-UA" sz="2400" dirty="0" smtClean="0"/>
              <a:t>Як </a:t>
            </a:r>
            <a:r>
              <a:rPr lang="uk-UA" sz="2400" dirty="0"/>
              <a:t>вже розглядалося для </a:t>
            </a:r>
            <a:r>
              <a:rPr lang="en-US" sz="2400" dirty="0"/>
              <a:t>S</a:t>
            </a:r>
            <a:r>
              <a:rPr lang="uk-UA" sz="2400" dirty="0" err="1"/>
              <a:t>tory</a:t>
            </a:r>
            <a:r>
              <a:rPr lang="en-US" sz="2400" dirty="0"/>
              <a:t>M</a:t>
            </a:r>
            <a:r>
              <a:rPr lang="uk-UA" sz="2400" dirty="0" err="1"/>
              <a:t>ap</a:t>
            </a:r>
            <a:r>
              <a:rPr lang="uk-UA" sz="2400" dirty="0"/>
              <a:t>, </a:t>
            </a:r>
            <a:r>
              <a:rPr lang="uk-UA" sz="2400" dirty="0" smtClean="0"/>
              <a:t>в </a:t>
            </a:r>
            <a:r>
              <a:rPr lang="ru-RU" sz="2400" dirty="0" err="1"/>
              <a:t>Juxtapose</a:t>
            </a:r>
            <a:r>
              <a:rPr lang="ru-RU" sz="2400" b="1" dirty="0"/>
              <a:t> </a:t>
            </a:r>
            <a:r>
              <a:rPr lang="uk-UA" sz="2400" dirty="0" smtClean="0"/>
              <a:t>нам теж буде </a:t>
            </a:r>
            <a:r>
              <a:rPr lang="uk-UA" sz="2400" dirty="0"/>
              <a:t>потрібен обліковий запис </a:t>
            </a:r>
            <a:r>
              <a:rPr lang="en-US" sz="2400" dirty="0"/>
              <a:t>Google</a:t>
            </a:r>
            <a:r>
              <a:rPr lang="uk-UA" sz="2400" dirty="0"/>
              <a:t> (просто наявність скриньки </a:t>
            </a:r>
            <a:r>
              <a:rPr lang="uk-UA" sz="2400" b="1" dirty="0"/>
              <a:t>…@</a:t>
            </a:r>
            <a:r>
              <a:rPr lang="en-US" sz="2400" b="1" dirty="0" err="1"/>
              <a:t>gmail</a:t>
            </a:r>
            <a:r>
              <a:rPr lang="uk-UA" sz="2400" b="1" dirty="0"/>
              <a:t>.</a:t>
            </a:r>
            <a:r>
              <a:rPr lang="en-US" sz="2400" b="1" dirty="0"/>
              <a:t>com</a:t>
            </a:r>
            <a:r>
              <a:rPr lang="uk-UA" sz="2400" dirty="0"/>
              <a:t>). І не лише для користування цим інструментом, але </a:t>
            </a:r>
            <a:r>
              <a:rPr lang="uk-UA" sz="2400" dirty="0" smtClean="0"/>
              <a:t>також </a:t>
            </a:r>
            <a:r>
              <a:rPr lang="uk-UA" sz="2400" dirty="0"/>
              <a:t>щоб завантажити </a:t>
            </a:r>
            <a:r>
              <a:rPr lang="uk-UA" sz="2400" dirty="0" smtClean="0"/>
              <a:t>робочі зображення</a:t>
            </a:r>
            <a:r>
              <a:rPr lang="uk-UA" sz="2400" dirty="0"/>
              <a:t>. </a:t>
            </a:r>
            <a:r>
              <a:rPr lang="ru-RU" sz="2400" dirty="0" err="1"/>
              <a:t>Juxtapose</a:t>
            </a:r>
            <a:r>
              <a:rPr lang="uk-UA" sz="2400" dirty="0"/>
              <a:t> пропонує зробити це через </a:t>
            </a:r>
            <a:r>
              <a:rPr lang="uk-UA" sz="2400" b="1" dirty="0"/>
              <a:t>dropbox.com</a:t>
            </a:r>
            <a:r>
              <a:rPr lang="uk-UA" sz="2400" dirty="0"/>
              <a:t>, але це ускладнить процес. Нам лише потрібен </a:t>
            </a:r>
            <a:r>
              <a:rPr lang="en-US" sz="2400" dirty="0"/>
              <a:t>URL </a:t>
            </a:r>
            <a:r>
              <a:rPr lang="uk-UA" sz="2400" dirty="0"/>
              <a:t>зображень і для цього згодиться додаток </a:t>
            </a:r>
            <a:r>
              <a:rPr lang="en-US" sz="2400" b="1" dirty="0"/>
              <a:t>Google</a:t>
            </a:r>
            <a:r>
              <a:rPr lang="uk-UA" sz="2400" b="1" dirty="0"/>
              <a:t>-Фото</a:t>
            </a:r>
            <a:r>
              <a:rPr lang="uk-UA" sz="2400" dirty="0"/>
              <a:t>.  Завантажуємо потрібні фото. </a:t>
            </a:r>
            <a:endParaRPr lang="ru-RU" sz="24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28117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809" y="341904"/>
            <a:ext cx="11712270" cy="1550504"/>
          </a:xfrm>
        </p:spPr>
        <p:txBody>
          <a:bodyPr>
            <a:normAutofit/>
          </a:bodyPr>
          <a:lstStyle/>
          <a:p>
            <a:r>
              <a:rPr lang="uk-UA" sz="2600" dirty="0"/>
              <a:t>Вставимо </a:t>
            </a:r>
            <a:r>
              <a:rPr lang="en-US" sz="2600" dirty="0"/>
              <a:t>URL</a:t>
            </a:r>
            <a:r>
              <a:rPr lang="uk-UA" sz="2600" dirty="0"/>
              <a:t> у відповідні поля (спочатку першої, так само і другої світлини). Зверніть увагу, що попередньо там вказані посилання на зображення прикладів. Тому їх треба видалити, та вставляти потрібні у порожнє поле.</a:t>
            </a:r>
            <a:endParaRPr lang="ru-RU" sz="2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102" y="1820844"/>
            <a:ext cx="10058400" cy="1534783"/>
          </a:xfrm>
          <a:prstGeom prst="rect">
            <a:avLst/>
          </a:prstGeom>
        </p:spPr>
      </p:pic>
      <p:sp>
        <p:nvSpPr>
          <p:cNvPr id="5" name="Объект 2"/>
          <p:cNvSpPr txBox="1">
            <a:spLocks/>
          </p:cNvSpPr>
          <p:nvPr/>
        </p:nvSpPr>
        <p:spPr>
          <a:xfrm>
            <a:off x="357809" y="3396533"/>
            <a:ext cx="11712270" cy="1550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2600" dirty="0"/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357809" y="3619161"/>
            <a:ext cx="11712270" cy="1550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uk-UA" sz="2600" dirty="0" smtClean="0"/>
              <a:t>Після </a:t>
            </a:r>
            <a:r>
              <a:rPr lang="uk-UA" sz="2600" dirty="0"/>
              <a:t>цього натиснути «</a:t>
            </a:r>
            <a:r>
              <a:rPr lang="en-US" sz="2600" dirty="0"/>
              <a:t>Preview</a:t>
            </a:r>
            <a:r>
              <a:rPr lang="uk-UA" sz="2600" dirty="0"/>
              <a:t>»(перегляд) і, якщо все добре вийшло - «</a:t>
            </a:r>
            <a:r>
              <a:rPr lang="en-US" sz="2600" dirty="0"/>
              <a:t>Publish</a:t>
            </a:r>
            <a:r>
              <a:rPr lang="uk-UA" sz="2600" dirty="0"/>
              <a:t>» (опублікувати). </a:t>
            </a:r>
            <a:r>
              <a:rPr lang="uk-UA" sz="2600" dirty="0" err="1"/>
              <a:t>З’явться</a:t>
            </a:r>
            <a:r>
              <a:rPr lang="uk-UA" sz="2600" dirty="0"/>
              <a:t> вікно з посиланням (</a:t>
            </a:r>
            <a:r>
              <a:rPr lang="en-US" sz="2600" dirty="0"/>
              <a:t>URL</a:t>
            </a:r>
            <a:r>
              <a:rPr lang="ru-RU" sz="2600" dirty="0"/>
              <a:t>) </a:t>
            </a:r>
            <a:r>
              <a:rPr lang="uk-UA" sz="2600" dirty="0"/>
              <a:t>та кодом. </a:t>
            </a:r>
            <a:endParaRPr lang="ru-RU" sz="2600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102" y="4700727"/>
            <a:ext cx="10058400" cy="1533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794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6194" y="3710080"/>
            <a:ext cx="5737528" cy="3199599"/>
          </a:xfrm>
        </p:spPr>
        <p:txBody>
          <a:bodyPr/>
          <a:lstStyle/>
          <a:p>
            <a:r>
              <a:rPr lang="uk-UA" sz="2400" dirty="0" err="1"/>
              <a:t>З’явться</a:t>
            </a:r>
            <a:r>
              <a:rPr lang="uk-UA" sz="2400" dirty="0"/>
              <a:t> вікно з посиланням (</a:t>
            </a:r>
            <a:r>
              <a:rPr lang="en-US" sz="2400" dirty="0"/>
              <a:t>URL</a:t>
            </a:r>
            <a:r>
              <a:rPr lang="ru-RU" sz="2400" dirty="0"/>
              <a:t>) </a:t>
            </a:r>
            <a:r>
              <a:rPr lang="uk-UA" sz="2400" dirty="0"/>
              <a:t>та кодом. Використовуйте </a:t>
            </a:r>
            <a:r>
              <a:rPr lang="en-US" sz="2400" dirty="0" smtClean="0"/>
              <a:t>URL</a:t>
            </a:r>
            <a:r>
              <a:rPr lang="uk-UA" sz="2400" dirty="0" smtClean="0"/>
              <a:t> </a:t>
            </a:r>
            <a:r>
              <a:rPr lang="uk-UA" sz="2400" dirty="0"/>
              <a:t>для розміщення у </a:t>
            </a:r>
            <a:r>
              <a:rPr lang="uk-UA" sz="2400" dirty="0" err="1"/>
              <a:t>Фейсбуці</a:t>
            </a:r>
            <a:r>
              <a:rPr lang="ru-RU" sz="2400" dirty="0"/>
              <a:t> (</a:t>
            </a:r>
            <a:r>
              <a:rPr lang="uk-UA" sz="2400" dirty="0"/>
              <a:t>вийде перехід до слайду на весь екран. Код використовуйте для розміщення на сайті. На сайті також можна у зображення </a:t>
            </a:r>
            <a:r>
              <a:rPr lang="uk-UA" sz="2400" dirty="0" err="1"/>
              <a:t>скріншоту</a:t>
            </a:r>
            <a:r>
              <a:rPr lang="uk-UA" sz="2400" dirty="0"/>
              <a:t> закріпити посилання слайду на весь екран. </a:t>
            </a:r>
            <a:endParaRPr lang="ru-RU" sz="2400" dirty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4210" y="3574934"/>
            <a:ext cx="5273330" cy="291204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4362" y="243343"/>
            <a:ext cx="5273330" cy="306539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785" y="243344"/>
            <a:ext cx="5320241" cy="3065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0766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1074" y="279331"/>
            <a:ext cx="11831542" cy="2003728"/>
          </a:xfrm>
        </p:spPr>
        <p:txBody>
          <a:bodyPr/>
          <a:lstStyle/>
          <a:p>
            <a:r>
              <a:rPr lang="uk-UA" dirty="0"/>
              <a:t>Дії на сайті: додати новий запис, перемкнути режим із візуального на текст </a:t>
            </a:r>
            <a:r>
              <a:rPr lang="en-US" dirty="0"/>
              <a:t>HTML </a:t>
            </a:r>
            <a:r>
              <a:rPr lang="uk-UA" dirty="0"/>
              <a:t>і тепер вставимо код. Але, за нашим досвідом, у коді потрібно поміняти розміри. Знайдіть параметри ширини і висоти та в лапках змініть значення таким чином: </a:t>
            </a:r>
            <a:r>
              <a:rPr lang="uk-UA" dirty="0" err="1"/>
              <a:t>width</a:t>
            </a:r>
            <a:r>
              <a:rPr lang="uk-UA" dirty="0"/>
              <a:t>="</a:t>
            </a:r>
            <a:r>
              <a:rPr lang="uk-UA" b="1" dirty="0">
                <a:solidFill>
                  <a:srgbClr val="EA0000"/>
                </a:solidFill>
              </a:rPr>
              <a:t>720</a:t>
            </a:r>
            <a:r>
              <a:rPr lang="uk-UA" dirty="0"/>
              <a:t>" </a:t>
            </a:r>
            <a:r>
              <a:rPr lang="uk-UA" dirty="0" err="1"/>
              <a:t>height</a:t>
            </a:r>
            <a:r>
              <a:rPr lang="uk-UA" dirty="0"/>
              <a:t>="</a:t>
            </a:r>
            <a:r>
              <a:rPr lang="uk-UA" b="1" dirty="0">
                <a:solidFill>
                  <a:srgbClr val="EA0000"/>
                </a:solidFill>
              </a:rPr>
              <a:t>480</a:t>
            </a:r>
            <a:r>
              <a:rPr lang="uk-UA" dirty="0"/>
              <a:t>" (тільки вже без значка </a:t>
            </a:r>
            <a:r>
              <a:rPr lang="uk-UA" dirty="0" smtClean="0"/>
              <a:t>%)</a:t>
            </a:r>
            <a:endParaRPr lang="ru-RU" dirty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0656" y="2119188"/>
            <a:ext cx="8373497" cy="118855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099" y="3593986"/>
            <a:ext cx="11717517" cy="2525932"/>
          </a:xfrm>
          <a:prstGeom prst="rect">
            <a:avLst/>
          </a:prstGeom>
        </p:spPr>
      </p:pic>
      <p:sp>
        <p:nvSpPr>
          <p:cNvPr id="7" name="Объект 2"/>
          <p:cNvSpPr txBox="1">
            <a:spLocks/>
          </p:cNvSpPr>
          <p:nvPr/>
        </p:nvSpPr>
        <p:spPr>
          <a:xfrm>
            <a:off x="4031309" y="6235890"/>
            <a:ext cx="4842345" cy="6340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uk-UA" dirty="0" smtClean="0"/>
              <a:t>ОПУБЛІКУЙТЕ ЗАПИС</a:t>
            </a: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27497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250" y="3601934"/>
            <a:ext cx="11799736" cy="2449002"/>
          </a:xfrm>
        </p:spPr>
        <p:txBody>
          <a:bodyPr>
            <a:normAutofit/>
          </a:bodyPr>
          <a:lstStyle/>
          <a:p>
            <a:r>
              <a:rPr lang="uk-UA" sz="5400" dirty="0" smtClean="0"/>
              <a:t>БАЖАЄМО УСПІХІВ У ВИКОРИСТАННІ!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3656116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969</TotalTime>
  <Words>334</Words>
  <Application>Microsoft Office PowerPoint</Application>
  <PresentationFormat>Произвольный</PresentationFormat>
  <Paragraphs>10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Ефект «тоді-зараз» у порівнянні зображень</vt:lpstr>
      <vt:lpstr>Презентация PowerPoint</vt:lpstr>
      <vt:lpstr>Презентация PowerPoint</vt:lpstr>
      <vt:lpstr>Презентация PowerPoint</vt:lpstr>
      <vt:lpstr>Презентация PowerPoint</vt:lpstr>
      <vt:lpstr>БАЖАЄМО УСПІХІВ У ВИКОРИСТАННІ!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Ефект «тоді-зараз» у порівнянні зображень</dc:title>
  <dc:creator>IGOR</dc:creator>
  <cp:lastModifiedBy>Константин</cp:lastModifiedBy>
  <cp:revision>23</cp:revision>
  <dcterms:created xsi:type="dcterms:W3CDTF">2018-10-28T23:32:08Z</dcterms:created>
  <dcterms:modified xsi:type="dcterms:W3CDTF">2020-02-13T14:54:05Z</dcterms:modified>
</cp:coreProperties>
</file>