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" ContentType="image/tif"/>
  <Default Extension="tiff" ContentType="image/tiff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  <p:sldMasterId id="2147483697" r:id="rId2"/>
  </p:sldMasterIdLst>
  <p:notesMasterIdLst>
    <p:notesMasterId r:id="rId11"/>
  </p:notesMasterIdLst>
  <p:sldIdLst>
    <p:sldId id="382" r:id="rId3"/>
    <p:sldId id="743" r:id="rId4"/>
    <p:sldId id="275" r:id="rId5"/>
    <p:sldId id="302" r:id="rId6"/>
    <p:sldId id="728" r:id="rId7"/>
    <p:sldId id="749" r:id="rId8"/>
    <p:sldId id="750" r:id="rId9"/>
    <p:sldId id="751" r:id="rId10"/>
  </p:sldIdLst>
  <p:sldSz cx="13546138" cy="7620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508000" rtl="0" fontAlgn="auto" latinLnBrk="0" hangingPunct="0">
      <a:lnSpc>
        <a:spcPct val="100000"/>
      </a:lnSpc>
      <a:spcBef>
        <a:spcPts val="250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>
          <a:solidFill>
            <a:srgbClr val="000000"/>
          </a:solidFill>
        </a:uFill>
        <a:latin typeface="+mn-lt"/>
        <a:ea typeface="+mn-ea"/>
        <a:cs typeface="+mn-cs"/>
        <a:sym typeface="Helvetica"/>
      </a:defRPr>
    </a:lvl1pPr>
    <a:lvl2pPr marL="346362" marR="0" indent="-346362" algn="l" defTabSz="508000" rtl="0" fontAlgn="auto" latinLnBrk="0" hangingPunct="0">
      <a:lnSpc>
        <a:spcPct val="100000"/>
      </a:lnSpc>
      <a:spcBef>
        <a:spcPts val="2500"/>
      </a:spcBef>
      <a:spcAft>
        <a:spcPts val="0"/>
      </a:spcAft>
      <a:buClrTx/>
      <a:buSzPct val="100000"/>
      <a:buFontTx/>
      <a:buChar char="•"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>
          <a:solidFill>
            <a:srgbClr val="000000"/>
          </a:solidFill>
        </a:uFill>
        <a:latin typeface="+mn-lt"/>
        <a:ea typeface="+mn-ea"/>
        <a:cs typeface="+mn-cs"/>
        <a:sym typeface="Helvetica"/>
      </a:defRPr>
    </a:lvl2pPr>
    <a:lvl3pPr marL="0" marR="0" indent="0" algn="l" defTabSz="508000" rtl="0" fontAlgn="auto" latinLnBrk="0" hangingPunct="0">
      <a:lnSpc>
        <a:spcPct val="100000"/>
      </a:lnSpc>
      <a:spcBef>
        <a:spcPts val="250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>
          <a:solidFill>
            <a:srgbClr val="000000"/>
          </a:solidFill>
        </a:uFill>
        <a:latin typeface="+mn-lt"/>
        <a:ea typeface="+mn-ea"/>
        <a:cs typeface="+mn-cs"/>
        <a:sym typeface="Helvetica"/>
      </a:defRPr>
    </a:lvl3pPr>
    <a:lvl4pPr marL="0" marR="0" indent="0" algn="l" defTabSz="508000" rtl="0" fontAlgn="auto" latinLnBrk="0" hangingPunct="0">
      <a:lnSpc>
        <a:spcPct val="100000"/>
      </a:lnSpc>
      <a:spcBef>
        <a:spcPts val="250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>
          <a:solidFill>
            <a:srgbClr val="000000"/>
          </a:solidFill>
        </a:uFill>
        <a:latin typeface="+mn-lt"/>
        <a:ea typeface="+mn-ea"/>
        <a:cs typeface="+mn-cs"/>
        <a:sym typeface="Helvetica"/>
      </a:defRPr>
    </a:lvl4pPr>
    <a:lvl5pPr marL="0" marR="0" indent="0" algn="l" defTabSz="508000" rtl="0" fontAlgn="auto" latinLnBrk="0" hangingPunct="0">
      <a:lnSpc>
        <a:spcPct val="100000"/>
      </a:lnSpc>
      <a:spcBef>
        <a:spcPts val="250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>
          <a:solidFill>
            <a:srgbClr val="000000"/>
          </a:solidFill>
        </a:uFill>
        <a:latin typeface="+mn-lt"/>
        <a:ea typeface="+mn-ea"/>
        <a:cs typeface="+mn-cs"/>
        <a:sym typeface="Helvetica"/>
      </a:defRPr>
    </a:lvl5pPr>
    <a:lvl6pPr marL="0" marR="0" indent="0" algn="l" defTabSz="508000" rtl="0" fontAlgn="auto" latinLnBrk="0" hangingPunct="0">
      <a:lnSpc>
        <a:spcPct val="100000"/>
      </a:lnSpc>
      <a:spcBef>
        <a:spcPts val="250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>
          <a:solidFill>
            <a:srgbClr val="000000"/>
          </a:solidFill>
        </a:uFill>
        <a:latin typeface="+mn-lt"/>
        <a:ea typeface="+mn-ea"/>
        <a:cs typeface="+mn-cs"/>
        <a:sym typeface="Helvetica"/>
      </a:defRPr>
    </a:lvl6pPr>
    <a:lvl7pPr marL="0" marR="0" indent="0" algn="l" defTabSz="508000" rtl="0" fontAlgn="auto" latinLnBrk="0" hangingPunct="0">
      <a:lnSpc>
        <a:spcPct val="100000"/>
      </a:lnSpc>
      <a:spcBef>
        <a:spcPts val="250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>
          <a:solidFill>
            <a:srgbClr val="000000"/>
          </a:solidFill>
        </a:uFill>
        <a:latin typeface="+mn-lt"/>
        <a:ea typeface="+mn-ea"/>
        <a:cs typeface="+mn-cs"/>
        <a:sym typeface="Helvetica"/>
      </a:defRPr>
    </a:lvl7pPr>
    <a:lvl8pPr marL="0" marR="0" indent="0" algn="l" defTabSz="508000" rtl="0" fontAlgn="auto" latinLnBrk="0" hangingPunct="0">
      <a:lnSpc>
        <a:spcPct val="100000"/>
      </a:lnSpc>
      <a:spcBef>
        <a:spcPts val="250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>
          <a:solidFill>
            <a:srgbClr val="000000"/>
          </a:solidFill>
        </a:uFill>
        <a:latin typeface="+mn-lt"/>
        <a:ea typeface="+mn-ea"/>
        <a:cs typeface="+mn-cs"/>
        <a:sym typeface="Helvetica"/>
      </a:defRPr>
    </a:lvl8pPr>
    <a:lvl9pPr marL="0" marR="0" indent="0" algn="l" defTabSz="508000" rtl="0" fontAlgn="auto" latinLnBrk="0" hangingPunct="0">
      <a:lnSpc>
        <a:spcPct val="100000"/>
      </a:lnSpc>
      <a:spcBef>
        <a:spcPts val="250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>
          <a:solidFill>
            <a:srgbClr val="000000"/>
          </a:solidFill>
        </a:uFill>
        <a:latin typeface="+mn-lt"/>
        <a:ea typeface="+mn-ea"/>
        <a:cs typeface="+mn-cs"/>
        <a:sym typeface="Helvetica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5368"/>
    <a:srgbClr val="8FC2D6"/>
    <a:srgbClr val="F5E802"/>
    <a:srgbClr val="FF7E79"/>
    <a:srgbClr val="DEEBF7"/>
    <a:srgbClr val="F40000"/>
    <a:srgbClr val="7FC4D9"/>
    <a:srgbClr val="2E75B6"/>
    <a:srgbClr val="19395D"/>
    <a:srgbClr val="81C4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ajor">
          <a:srgbClr val="5F7579"/>
        </a:fontRef>
        <a:srgbClr val="5F7579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000000">
              <a:alpha val="5000"/>
            </a:srgbClr>
          </a:solidFill>
        </a:fill>
      </a:tcStyle>
    </a:band2H>
    <a:firstCol>
      <a:tcTxStyle b="off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AB1802"/>
          </a:solidFill>
        </a:fill>
      </a:tcStyle>
    </a:firstCol>
    <a:lastRow>
      <a:tcTxStyle b="off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808785"/>
          </a:solidFill>
        </a:fill>
      </a:tcStyle>
    </a:lastRow>
    <a:firstRow>
      <a:tcTxStyle b="off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808785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DD4EA"/>
          </a:solidFill>
        </a:fill>
      </a:tcStyle>
    </a:wholeTbl>
    <a:band2H>
      <a:tcTxStyle/>
      <a:tcStyle>
        <a:tcBdr/>
        <a:fill>
          <a:solidFill>
            <a:srgbClr val="E8EBF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0E0E0"/>
          </a:solidFill>
        </a:fill>
      </a:tcStyle>
    </a:wholeTbl>
    <a:band2H>
      <a:tcTxStyle/>
      <a:tcStyle>
        <a:tcBdr/>
        <a:fill>
          <a:solidFill>
            <a:srgbClr val="F0F0F0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4E2CE"/>
          </a:solidFill>
        </a:fill>
      </a:tcStyle>
    </a:wholeTbl>
    <a:band2H>
      <a:tcTxStyle/>
      <a:tcStyle>
        <a:tcBdr/>
        <a:fill>
          <a:solidFill>
            <a:srgbClr val="EBF1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737"/>
    <p:restoredTop sz="94359"/>
  </p:normalViewPr>
  <p:slideViewPr>
    <p:cSldViewPr snapToGrid="0" snapToObjects="1">
      <p:cViewPr varScale="1">
        <p:scale>
          <a:sx n="94" d="100"/>
          <a:sy n="94" d="100"/>
        </p:scale>
        <p:origin x="504" y="90"/>
      </p:cViewPr>
      <p:guideLst/>
    </p:cSldViewPr>
  </p:slideViewPr>
  <p:outlineViewPr>
    <p:cViewPr>
      <p:scale>
        <a:sx n="33" d="100"/>
        <a:sy n="33" d="100"/>
      </p:scale>
      <p:origin x="0" y="-172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tableStyles" Target="tableStyle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1"/>
  <c:lang val="en-US"/>
  <c:roundedCorners val="0"/>
  <c:style val="18"/>
  <c:chart>
    <c:title>
      <c:tx>
        <c:rich>
          <a:bodyPr rot="0"/>
          <a:lstStyle/>
          <a:p>
            <a:pPr>
              <a:defRPr/>
            </a:pPr>
            <a:r>
              <a:rPr lang="en-US"/>
              <a:t>All kids</a:t>
            </a:r>
          </a:p>
        </c:rich>
      </c:tx>
      <c:layout>
        <c:manualLayout>
          <c:xMode val="edge"/>
          <c:yMode val="edge"/>
          <c:x val="0.48941275085805602"/>
          <c:y val="0"/>
          <c:w val="0.44620399999999999"/>
          <c:h val="7.5842999999999994E-2"/>
        </c:manualLayout>
      </c:layout>
      <c:overlay val="1"/>
      <c:spPr>
        <a:noFill/>
        <a:effectLst/>
      </c:spPr>
    </c:title>
    <c:autoTitleDeleted val="0"/>
    <c:plotArea>
      <c:layout>
        <c:manualLayout>
          <c:layoutTarget val="inner"/>
          <c:xMode val="edge"/>
          <c:yMode val="edge"/>
          <c:x val="0.22136800000000001"/>
          <c:y val="7.5842999999999994E-2"/>
          <c:w val="0.76087800000000005"/>
          <c:h val="0.72067499999999995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Kids present</c:v>
                </c:pt>
              </c:strCache>
            </c:strRef>
          </c:tx>
          <c:spPr>
            <a:solidFill>
              <a:schemeClr val="tx1"/>
            </a:solidFill>
            <a:ln w="12700" cap="flat">
              <a:noFill/>
              <a:miter lim="400000"/>
            </a:ln>
            <a:effectLst/>
          </c:spPr>
          <c:invertIfNegative val="0"/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>
                    <a:solidFill>
                      <a:schemeClr val="bg1"/>
                    </a:solidFill>
                  </a:defRPr>
                </a:pPr>
                <a:endParaRPr lang="nl-NL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Sheet1!$B$1:$C$1</c:f>
              <c:strCache>
                <c:ptCount val="2"/>
                <c:pt idx="0">
                  <c:v>Krajicek  Playground</c:v>
                </c:pt>
                <c:pt idx="1">
                  <c:v>Regular playground</c:v>
                </c:pt>
              </c:strCache>
            </c:strRef>
          </c:cat>
          <c:val>
            <c:numRef>
              <c:f>Sheet1!$B$2:$C$2</c:f>
              <c:numCache>
                <c:formatCode>General</c:formatCode>
                <c:ptCount val="2"/>
                <c:pt idx="0">
                  <c:v>0.64300000000000002</c:v>
                </c:pt>
                <c:pt idx="1">
                  <c:v>0.51400000000000001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331-4046-8D3F-95122DF78BEB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No kids present</c:v>
                </c:pt>
              </c:strCache>
            </c:strRef>
          </c:tx>
          <c:spPr>
            <a:solidFill>
              <a:schemeClr val="tx1">
                <a:lumMod val="50000"/>
                <a:lumOff val="50000"/>
                <a:alpha val="25000"/>
              </a:schemeClr>
            </a:solidFill>
            <a:ln w="12700" cap="flat">
              <a:noFill/>
              <a:miter lim="400000"/>
            </a:ln>
            <a:effectLst/>
          </c:spPr>
          <c:invertIfNegative val="0"/>
          <c:dLbls>
            <c:numFmt formatCode="0%" sourceLinked="0"/>
            <c:spPr>
              <a:noFill/>
              <a:ln>
                <a:noFill/>
              </a:ln>
              <a:effectLst/>
            </c:sp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Sheet1!$B$1:$C$1</c:f>
              <c:strCache>
                <c:ptCount val="2"/>
                <c:pt idx="0">
                  <c:v>Krajicek  Playground</c:v>
                </c:pt>
                <c:pt idx="1">
                  <c:v>Regular playground</c:v>
                </c:pt>
              </c:strCache>
            </c:strRef>
          </c:cat>
          <c:val>
            <c:numRef>
              <c:f>Sheet1!$B$3:$C$3</c:f>
              <c:numCache>
                <c:formatCode>General</c:formatCode>
                <c:ptCount val="2"/>
                <c:pt idx="0">
                  <c:v>0.35699999999999998</c:v>
                </c:pt>
                <c:pt idx="1">
                  <c:v>0.48599999999999999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331-4046-8D3F-95122DF78BE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100"/>
        <c:axId val="-669762896"/>
        <c:axId val="-669736352"/>
      </c:barChart>
      <c:catAx>
        <c:axId val="-66976289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low"/>
        <c:spPr>
          <a:ln w="12700" cap="flat">
            <a:solidFill>
              <a:srgbClr val="000000"/>
            </a:solidFill>
            <a:prstDash val="solid"/>
            <a:round/>
          </a:ln>
        </c:spPr>
        <c:txPr>
          <a:bodyPr rot="0"/>
          <a:lstStyle/>
          <a:p>
            <a:pPr>
              <a:defRPr/>
            </a:pPr>
            <a:endParaRPr lang="nl-NL"/>
          </a:p>
        </c:txPr>
        <c:crossAx val="-669736352"/>
        <c:crosses val="autoZero"/>
        <c:auto val="1"/>
        <c:lblAlgn val="ctr"/>
        <c:lblOffset val="100"/>
        <c:noMultiLvlLbl val="1"/>
      </c:catAx>
      <c:valAx>
        <c:axId val="-669736352"/>
        <c:scaling>
          <c:orientation val="minMax"/>
          <c:max val="1"/>
        </c:scaling>
        <c:delete val="0"/>
        <c:axPos val="l"/>
        <c:numFmt formatCode="0%" sourceLinked="0"/>
        <c:majorTickMark val="out"/>
        <c:minorTickMark val="none"/>
        <c:tickLblPos val="nextTo"/>
        <c:spPr>
          <a:ln w="12700" cap="flat">
            <a:solidFill>
              <a:srgbClr val="000000"/>
            </a:solidFill>
            <a:prstDash val="solid"/>
            <a:round/>
          </a:ln>
        </c:spPr>
        <c:txPr>
          <a:bodyPr rot="0"/>
          <a:lstStyle/>
          <a:p>
            <a:pPr>
              <a:defRPr/>
            </a:pPr>
            <a:endParaRPr lang="nl-NL"/>
          </a:p>
        </c:txPr>
        <c:crossAx val="-669762896"/>
        <c:crosses val="autoZero"/>
        <c:crossBetween val="between"/>
        <c:majorUnit val="0.25"/>
        <c:minorUnit val="0.125"/>
      </c:valAx>
      <c:spPr>
        <a:noFill/>
        <a:ln w="12700" cap="flat">
          <a:noFill/>
          <a:miter lim="400000"/>
        </a:ln>
        <a:effectLst/>
      </c:spPr>
    </c:plotArea>
    <c:legend>
      <c:legendPos val="b"/>
      <c:layout>
        <c:manualLayout>
          <c:xMode val="edge"/>
          <c:yMode val="edge"/>
          <c:x val="0.20361393040187001"/>
          <c:y val="0.88353486658813496"/>
          <c:w val="0.79638600000000004"/>
          <c:h val="8.6021600000000004E-2"/>
        </c:manualLayout>
      </c:layout>
      <c:overlay val="1"/>
      <c:spPr>
        <a:noFill/>
        <a:ln w="12700" cap="flat">
          <a:noFill/>
          <a:miter lim="400000"/>
        </a:ln>
        <a:effectLst/>
      </c:spPr>
      <c:txPr>
        <a:bodyPr rot="0"/>
        <a:lstStyle/>
        <a:p>
          <a:pPr>
            <a:defRPr/>
          </a:pPr>
          <a:endParaRPr lang="nl-NL"/>
        </a:p>
      </c:txPr>
    </c:legend>
    <c:plotVisOnly val="1"/>
    <c:dispBlanksAs val="gap"/>
    <c:showDLblsOverMax val="1"/>
  </c:chart>
  <c:spPr>
    <a:solidFill>
      <a:srgbClr val="FFFFFF"/>
    </a:solidFill>
    <a:ln>
      <a:noFill/>
    </a:ln>
    <a:effectLst/>
  </c:spPr>
  <c:txPr>
    <a:bodyPr/>
    <a:lstStyle/>
    <a:p>
      <a:pPr>
        <a:defRPr sz="1400">
          <a:latin typeface="Baskerville" panose="02020502070401020303" pitchFamily="18" charset="0"/>
          <a:ea typeface="Baskerville" panose="02020502070401020303" pitchFamily="18" charset="0"/>
        </a:defRPr>
      </a:pPr>
      <a:endParaRPr lang="nl-NL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1"/>
  <c:lang val="en-US"/>
  <c:roundedCorners val="0"/>
  <c:style val="18"/>
  <c:chart>
    <c:title>
      <c:tx>
        <c:rich>
          <a:bodyPr rot="0"/>
          <a:lstStyle/>
          <a:p>
            <a:pPr>
              <a:defRPr/>
            </a:pPr>
            <a:r>
              <a:rPr lang="en-US"/>
              <a:t>Boys</a:t>
            </a:r>
          </a:p>
        </c:rich>
      </c:tx>
      <c:layout>
        <c:manualLayout>
          <c:xMode val="edge"/>
          <c:yMode val="edge"/>
          <c:x val="0.41904134473119398"/>
          <c:y val="0"/>
          <c:w val="0.32930500000000001"/>
          <c:h val="7.5842999999999994E-2"/>
        </c:manualLayout>
      </c:layout>
      <c:overlay val="1"/>
      <c:spPr>
        <a:noFill/>
        <a:effectLst/>
      </c:spPr>
    </c:title>
    <c:autoTitleDeleted val="0"/>
    <c:plotArea>
      <c:layout>
        <c:manualLayout>
          <c:layoutTarget val="inner"/>
          <c:xMode val="edge"/>
          <c:yMode val="edge"/>
          <c:x val="6.2015099999999997E-2"/>
          <c:y val="7.5842999999999994E-2"/>
          <c:w val="0.93177299999999996"/>
          <c:h val="0.72067499999999995"/>
        </c:manualLayout>
      </c:layout>
      <c:barChart>
        <c:barDir val="col"/>
        <c:grouping val="percentStack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Boys present</c:v>
                </c:pt>
              </c:strCache>
            </c:strRef>
          </c:tx>
          <c:spPr>
            <a:solidFill>
              <a:srgbClr val="74BBD5"/>
            </a:solidFill>
            <a:ln w="12700" cap="flat">
              <a:noFill/>
              <a:miter lim="400000"/>
            </a:ln>
            <a:effectLst/>
          </c:spPr>
          <c:invertIfNegative val="0"/>
          <c:dLbls>
            <c:numFmt formatCode="0%" sourceLinked="0"/>
            <c:spPr>
              <a:noFill/>
              <a:ln>
                <a:noFill/>
              </a:ln>
              <a:effectLst/>
            </c:sp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Sheet1!$B$1:$C$1</c:f>
              <c:strCache>
                <c:ptCount val="2"/>
                <c:pt idx="0">
                  <c:v>Krajicek Playground</c:v>
                </c:pt>
                <c:pt idx="1">
                  <c:v>Regular playground</c:v>
                </c:pt>
              </c:strCache>
            </c:strRef>
          </c:cat>
          <c:val>
            <c:numRef>
              <c:f>Sheet1!$B$2:$C$2</c:f>
              <c:numCache>
                <c:formatCode>General</c:formatCode>
                <c:ptCount val="2"/>
                <c:pt idx="0">
                  <c:v>0.64700000000000002</c:v>
                </c:pt>
                <c:pt idx="1">
                  <c:v>0.55640000000000001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89C-D547-A057-6616BAB286F9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No boys present</c:v>
                </c:pt>
              </c:strCache>
            </c:strRef>
          </c:tx>
          <c:spPr>
            <a:solidFill>
              <a:srgbClr val="74BBD5">
                <a:alpha val="25000"/>
              </a:srgbClr>
            </a:solidFill>
            <a:ln w="12700" cap="flat">
              <a:noFill/>
              <a:miter lim="400000"/>
            </a:ln>
            <a:effectLst/>
          </c:spPr>
          <c:invertIfNegative val="0"/>
          <c:dLbls>
            <c:numFmt formatCode="0%" sourceLinked="0"/>
            <c:spPr>
              <a:noFill/>
              <a:ln>
                <a:noFill/>
              </a:ln>
              <a:effectLst/>
            </c:sp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Sheet1!$B$1:$C$1</c:f>
              <c:strCache>
                <c:ptCount val="2"/>
                <c:pt idx="0">
                  <c:v>Krajicek Playground</c:v>
                </c:pt>
                <c:pt idx="1">
                  <c:v>Regular playground</c:v>
                </c:pt>
              </c:strCache>
            </c:strRef>
          </c:cat>
          <c:val>
            <c:numRef>
              <c:f>Sheet1!$B$3:$C$3</c:f>
              <c:numCache>
                <c:formatCode>General</c:formatCode>
                <c:ptCount val="2"/>
                <c:pt idx="0">
                  <c:v>0.35299999999999998</c:v>
                </c:pt>
                <c:pt idx="1">
                  <c:v>0.44359999999999999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89C-D547-A057-6616BAB286F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100"/>
        <c:axId val="-642280480"/>
        <c:axId val="-669949840"/>
      </c:barChart>
      <c:catAx>
        <c:axId val="-64228048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low"/>
        <c:spPr>
          <a:ln w="12700" cap="flat">
            <a:solidFill>
              <a:srgbClr val="000000"/>
            </a:solidFill>
            <a:prstDash val="solid"/>
            <a:round/>
          </a:ln>
        </c:spPr>
        <c:txPr>
          <a:bodyPr rot="0"/>
          <a:lstStyle/>
          <a:p>
            <a:pPr>
              <a:defRPr/>
            </a:pPr>
            <a:endParaRPr lang="nl-NL"/>
          </a:p>
        </c:txPr>
        <c:crossAx val="-669949840"/>
        <c:crosses val="autoZero"/>
        <c:auto val="0"/>
        <c:lblAlgn val="ctr"/>
        <c:lblOffset val="100"/>
        <c:noMultiLvlLbl val="1"/>
      </c:catAx>
      <c:valAx>
        <c:axId val="-669949840"/>
        <c:scaling>
          <c:orientation val="minMax"/>
        </c:scaling>
        <c:delete val="0"/>
        <c:axPos val="l"/>
        <c:numFmt formatCode="0%" sourceLinked="0"/>
        <c:majorTickMark val="none"/>
        <c:minorTickMark val="none"/>
        <c:tickLblPos val="none"/>
        <c:spPr>
          <a:ln w="12700" cap="flat">
            <a:noFill/>
            <a:prstDash val="solid"/>
            <a:round/>
          </a:ln>
        </c:spPr>
        <c:txPr>
          <a:bodyPr rot="0"/>
          <a:lstStyle/>
          <a:p>
            <a:pPr>
              <a:defRPr/>
            </a:pPr>
            <a:endParaRPr lang="nl-NL"/>
          </a:p>
        </c:txPr>
        <c:crossAx val="-642280480"/>
        <c:crosses val="autoZero"/>
        <c:crossBetween val="between"/>
        <c:majorUnit val="0.25"/>
        <c:minorUnit val="0.125"/>
      </c:valAx>
      <c:spPr>
        <a:noFill/>
        <a:ln w="12700" cap="flat">
          <a:noFill/>
          <a:miter lim="400000"/>
        </a:ln>
        <a:effectLst/>
      </c:spPr>
    </c:plotArea>
    <c:legend>
      <c:legendPos val="b"/>
      <c:layout>
        <c:manualLayout>
          <c:xMode val="edge"/>
          <c:yMode val="edge"/>
          <c:x val="5.5802913864873502E-2"/>
          <c:y val="0.89368261014346895"/>
          <c:w val="0.94419699999999995"/>
          <c:h val="8.6021600000000004E-2"/>
        </c:manualLayout>
      </c:layout>
      <c:overlay val="1"/>
      <c:spPr>
        <a:noFill/>
        <a:ln w="12700" cap="flat">
          <a:noFill/>
          <a:miter lim="400000"/>
        </a:ln>
        <a:effectLst/>
      </c:spPr>
      <c:txPr>
        <a:bodyPr rot="0"/>
        <a:lstStyle/>
        <a:p>
          <a:pPr>
            <a:defRPr/>
          </a:pPr>
          <a:endParaRPr lang="nl-NL"/>
        </a:p>
      </c:txPr>
    </c:legend>
    <c:plotVisOnly val="1"/>
    <c:dispBlanksAs val="gap"/>
    <c:showDLblsOverMax val="1"/>
  </c:chart>
  <c:spPr>
    <a:solidFill>
      <a:srgbClr val="FFFFFF"/>
    </a:solidFill>
    <a:ln>
      <a:noFill/>
    </a:ln>
    <a:effectLst/>
  </c:spPr>
  <c:txPr>
    <a:bodyPr/>
    <a:lstStyle/>
    <a:p>
      <a:pPr>
        <a:defRPr sz="1400">
          <a:latin typeface="Baskerville" panose="02020502070401020303" pitchFamily="18" charset="0"/>
          <a:ea typeface="Baskerville" panose="02020502070401020303" pitchFamily="18" charset="0"/>
        </a:defRPr>
      </a:pPr>
      <a:endParaRPr lang="nl-NL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1"/>
  <c:lang val="en-US"/>
  <c:roundedCorners val="0"/>
  <c:style val="18"/>
  <c:chart>
    <c:title>
      <c:tx>
        <c:rich>
          <a:bodyPr rot="0"/>
          <a:lstStyle/>
          <a:p>
            <a:pPr>
              <a:defRPr/>
            </a:pPr>
            <a:r>
              <a:rPr lang="en-US"/>
              <a:t>Girls</a:t>
            </a:r>
          </a:p>
        </c:rich>
      </c:tx>
      <c:layout>
        <c:manualLayout>
          <c:xMode val="edge"/>
          <c:yMode val="edge"/>
          <c:x val="0.43600861556743897"/>
          <c:y val="4.7334384628773601E-3"/>
          <c:w val="0.298427"/>
          <c:h val="7.5747099999999998E-2"/>
        </c:manualLayout>
      </c:layout>
      <c:overlay val="1"/>
      <c:spPr>
        <a:noFill/>
        <a:effectLst/>
      </c:spPr>
    </c:title>
    <c:autoTitleDeleted val="0"/>
    <c:plotArea>
      <c:layout>
        <c:manualLayout>
          <c:layoutTarget val="inner"/>
          <c:xMode val="edge"/>
          <c:yMode val="edge"/>
          <c:x val="6.2208300000000001E-2"/>
          <c:y val="7.5747099999999998E-2"/>
          <c:w val="0.93279199999999995"/>
          <c:h val="0.71974800000000005"/>
        </c:manualLayout>
      </c:layout>
      <c:barChart>
        <c:barDir val="col"/>
        <c:grouping val="percentStack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Girls present</c:v>
                </c:pt>
              </c:strCache>
            </c:strRef>
          </c:tx>
          <c:spPr>
            <a:solidFill>
              <a:srgbClr val="EF5368"/>
            </a:solidFill>
            <a:ln w="12700" cap="flat">
              <a:noFill/>
              <a:miter lim="400000"/>
            </a:ln>
            <a:effectLst/>
          </c:spPr>
          <c:invertIfNegative val="0"/>
          <c:dLbls>
            <c:numFmt formatCode="0%" sourceLinked="0"/>
            <c:spPr>
              <a:noFill/>
              <a:ln>
                <a:noFill/>
              </a:ln>
              <a:effectLst/>
            </c:sp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Sheet1!$B$1:$C$1</c:f>
              <c:strCache>
                <c:ptCount val="2"/>
                <c:pt idx="0">
                  <c:v>Krajicek Playground</c:v>
                </c:pt>
                <c:pt idx="1">
                  <c:v>Regular playground</c:v>
                </c:pt>
              </c:strCache>
            </c:strRef>
          </c:cat>
          <c:val>
            <c:numRef>
              <c:f>Sheet1!$B$2:$C$2</c:f>
              <c:numCache>
                <c:formatCode>General</c:formatCode>
                <c:ptCount val="2"/>
                <c:pt idx="0">
                  <c:v>0.6149</c:v>
                </c:pt>
                <c:pt idx="1">
                  <c:v>0.50460000000000005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27D-6A42-B833-60264E78A035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No girls present</c:v>
                </c:pt>
              </c:strCache>
            </c:strRef>
          </c:tx>
          <c:spPr>
            <a:solidFill>
              <a:srgbClr val="EF5368">
                <a:alpha val="25000"/>
              </a:srgbClr>
            </a:solidFill>
            <a:ln w="12700" cap="flat">
              <a:noFill/>
              <a:miter lim="400000"/>
            </a:ln>
            <a:effectLst/>
          </c:spPr>
          <c:invertIfNegative val="0"/>
          <c:dLbls>
            <c:numFmt formatCode="0%" sourceLinked="0"/>
            <c:spPr>
              <a:noFill/>
              <a:ln>
                <a:noFill/>
              </a:ln>
              <a:effectLst/>
            </c:sp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Sheet1!$B$1:$C$1</c:f>
              <c:strCache>
                <c:ptCount val="2"/>
                <c:pt idx="0">
                  <c:v>Krajicek Playground</c:v>
                </c:pt>
                <c:pt idx="1">
                  <c:v>Regular playground</c:v>
                </c:pt>
              </c:strCache>
            </c:strRef>
          </c:cat>
          <c:val>
            <c:numRef>
              <c:f>Sheet1!$B$3:$C$3</c:f>
              <c:numCache>
                <c:formatCode>General</c:formatCode>
                <c:ptCount val="2"/>
                <c:pt idx="0">
                  <c:v>0.3851</c:v>
                </c:pt>
                <c:pt idx="1">
                  <c:v>0.49540000000000001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27D-6A42-B833-60264E78A03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100"/>
        <c:axId val="-669985280"/>
        <c:axId val="-1178374528"/>
      </c:barChart>
      <c:catAx>
        <c:axId val="-66998528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low"/>
        <c:spPr>
          <a:ln w="12700" cap="flat">
            <a:solidFill>
              <a:srgbClr val="000000"/>
            </a:solidFill>
            <a:prstDash val="solid"/>
            <a:round/>
          </a:ln>
        </c:spPr>
        <c:txPr>
          <a:bodyPr rot="0"/>
          <a:lstStyle/>
          <a:p>
            <a:pPr>
              <a:defRPr/>
            </a:pPr>
            <a:endParaRPr lang="nl-NL"/>
          </a:p>
        </c:txPr>
        <c:crossAx val="-1178374528"/>
        <c:crosses val="autoZero"/>
        <c:auto val="1"/>
        <c:lblAlgn val="ctr"/>
        <c:lblOffset val="100"/>
        <c:noMultiLvlLbl val="1"/>
      </c:catAx>
      <c:valAx>
        <c:axId val="-1178374528"/>
        <c:scaling>
          <c:orientation val="minMax"/>
        </c:scaling>
        <c:delete val="0"/>
        <c:axPos val="l"/>
        <c:numFmt formatCode="0%" sourceLinked="0"/>
        <c:majorTickMark val="none"/>
        <c:minorTickMark val="none"/>
        <c:tickLblPos val="none"/>
        <c:spPr>
          <a:ln w="12700" cap="flat">
            <a:noFill/>
            <a:prstDash val="solid"/>
            <a:round/>
          </a:ln>
        </c:spPr>
        <c:txPr>
          <a:bodyPr rot="0"/>
          <a:lstStyle/>
          <a:p>
            <a:pPr>
              <a:defRPr/>
            </a:pPr>
            <a:endParaRPr lang="nl-NL"/>
          </a:p>
        </c:txPr>
        <c:crossAx val="-669985280"/>
        <c:crosses val="autoZero"/>
        <c:crossBetween val="between"/>
        <c:majorUnit val="0.25"/>
        <c:minorUnit val="0.125"/>
      </c:valAx>
      <c:spPr>
        <a:noFill/>
        <a:ln w="12700" cap="flat">
          <a:noFill/>
          <a:miter lim="400000"/>
        </a:ln>
        <a:effectLst/>
      </c:spPr>
    </c:plotArea>
    <c:legend>
      <c:legendPos val="b"/>
      <c:layout>
        <c:manualLayout>
          <c:xMode val="edge"/>
          <c:yMode val="edge"/>
          <c:x val="5.90928931550515E-2"/>
          <c:y val="0.89126753459836205"/>
          <c:w val="0.94090700000000005"/>
          <c:h val="8.5928699999999997E-2"/>
        </c:manualLayout>
      </c:layout>
      <c:overlay val="1"/>
      <c:spPr>
        <a:noFill/>
        <a:ln w="12700" cap="flat">
          <a:noFill/>
          <a:miter lim="400000"/>
        </a:ln>
        <a:effectLst/>
      </c:spPr>
      <c:txPr>
        <a:bodyPr rot="0"/>
        <a:lstStyle/>
        <a:p>
          <a:pPr>
            <a:defRPr/>
          </a:pPr>
          <a:endParaRPr lang="nl-NL"/>
        </a:p>
      </c:txPr>
    </c:legend>
    <c:plotVisOnly val="1"/>
    <c:dispBlanksAs val="gap"/>
    <c:showDLblsOverMax val="1"/>
  </c:chart>
  <c:spPr>
    <a:solidFill>
      <a:srgbClr val="FFFFFF"/>
    </a:solidFill>
    <a:ln>
      <a:noFill/>
    </a:ln>
    <a:effectLst/>
  </c:spPr>
  <c:txPr>
    <a:bodyPr/>
    <a:lstStyle/>
    <a:p>
      <a:pPr>
        <a:defRPr sz="1400">
          <a:latin typeface="Baskerville" panose="02020502070401020303" pitchFamily="18" charset="0"/>
          <a:ea typeface="Baskerville" panose="02020502070401020303" pitchFamily="18" charset="0"/>
        </a:defRPr>
      </a:pPr>
      <a:endParaRPr lang="nl-NL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Shape 172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73" name="Shape 173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1pPr>
    <a:lvl2pPr indent="2286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2pPr>
    <a:lvl3pPr indent="4572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3pPr>
    <a:lvl4pPr indent="6858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4pPr>
    <a:lvl5pPr indent="9144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5pPr>
    <a:lvl6pPr indent="11430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6pPr>
    <a:lvl7pPr indent="13716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7pPr>
    <a:lvl8pPr indent="16002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8pPr>
    <a:lvl9pPr indent="18288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gif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7796438" y="7315200"/>
            <a:ext cx="5250089" cy="3048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spcBef>
                <a:spcPts val="0"/>
              </a:spcBef>
              <a:defRPr sz="1200"/>
            </a:lvl1pPr>
          </a:lstStyle>
          <a:p>
            <a:pPr lvl="0"/>
            <a:r>
              <a:rPr lang="en-US"/>
              <a:t>Click to edit Master text styles</a:t>
            </a:r>
            <a:endParaRPr lang="en-GB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5489072"/>
      </p:ext>
    </p:extLst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tekst 5"/>
          <p:cNvSpPr>
            <a:spLocks noGrp="1"/>
          </p:cNvSpPr>
          <p:nvPr>
            <p:ph type="body" sz="quarter" idx="11"/>
          </p:nvPr>
        </p:nvSpPr>
        <p:spPr>
          <a:xfrm>
            <a:off x="677599" y="2021535"/>
            <a:ext cx="12192879" cy="5040313"/>
          </a:xfrm>
          <a:prstGeom prst="rect">
            <a:avLst/>
          </a:prstGeom>
        </p:spPr>
        <p:txBody>
          <a:bodyPr vert="horz"/>
          <a:lstStyle>
            <a:lvl1pPr marL="0" indent="0">
              <a:buClr>
                <a:schemeClr val="tx1"/>
              </a:buClr>
              <a:buFont typeface="Arial"/>
              <a:buNone/>
              <a:defRPr sz="2600">
                <a:latin typeface="Baskerville" panose="02020502070401020303" pitchFamily="18" charset="0"/>
                <a:ea typeface="Baskerville" panose="02020502070401020303" pitchFamily="18" charset="0"/>
              </a:defRPr>
            </a:lvl1pPr>
            <a:lvl2pPr marL="365125" indent="-331788">
              <a:spcBef>
                <a:spcPts val="2500"/>
              </a:spcBef>
              <a:buClr>
                <a:schemeClr val="tx1">
                  <a:lumMod val="65000"/>
                  <a:lumOff val="35000"/>
                </a:schemeClr>
              </a:buClr>
              <a:buFont typeface="Arial" panose="020B0604020202020204" pitchFamily="34" charset="0"/>
              <a:buChar char="•"/>
              <a:tabLst/>
              <a:defRPr sz="2400">
                <a:solidFill>
                  <a:schemeClr val="tx1">
                    <a:lumMod val="65000"/>
                    <a:lumOff val="35000"/>
                  </a:schemeClr>
                </a:solidFill>
                <a:latin typeface="Baskerville" panose="02020502070401020303" pitchFamily="18" charset="0"/>
                <a:ea typeface="Baskerville" panose="02020502070401020303" pitchFamily="18" charset="0"/>
              </a:defRPr>
            </a:lvl2pPr>
            <a:lvl3pPr>
              <a:spcBef>
                <a:spcPts val="1000"/>
              </a:spcBef>
              <a:defRPr sz="1800" i="1">
                <a:latin typeface="Baskerville" panose="02020502070401020303" pitchFamily="18" charset="0"/>
                <a:ea typeface="Baskerville" panose="02020502070401020303" pitchFamily="18" charset="0"/>
              </a:defRPr>
            </a:lvl3pPr>
            <a:lvl4pPr>
              <a:spcBef>
                <a:spcPts val="1000"/>
              </a:spcBef>
              <a:defRPr sz="1800" i="1">
                <a:latin typeface="Baskerville" panose="02020502070401020303" pitchFamily="18" charset="0"/>
                <a:ea typeface="Baskerville" panose="02020502070401020303" pitchFamily="18" charset="0"/>
              </a:defRPr>
            </a:lvl4pPr>
            <a:lvl5pPr>
              <a:spcBef>
                <a:spcPts val="1000"/>
              </a:spcBef>
              <a:defRPr sz="1800" i="1">
                <a:latin typeface="Baskerville" panose="02020502070401020303" pitchFamily="18" charset="0"/>
                <a:ea typeface="Baskerville" panose="02020502070401020303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nl-NL" dirty="0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677307" y="607144"/>
            <a:ext cx="12191524" cy="1270000"/>
          </a:xfrm>
          <a:prstGeom prst="rect">
            <a:avLst/>
          </a:prstGeom>
        </p:spPr>
        <p:txBody>
          <a:bodyPr vert="horz" anchor="ctr"/>
          <a:lstStyle>
            <a:lvl1pPr>
              <a:defRPr sz="3000" b="1">
                <a:latin typeface="Baskerville" panose="02020502070401020303" pitchFamily="18" charset="0"/>
                <a:ea typeface="Baskerville" panose="02020502070401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nl-NL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7796438" y="7315200"/>
            <a:ext cx="5250089" cy="3048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spcBef>
                <a:spcPts val="0"/>
              </a:spcBef>
              <a:defRPr sz="1200">
                <a:latin typeface="Baskerville" panose="02020502070401020303" pitchFamily="18" charset="0"/>
                <a:ea typeface="Baskerville" panose="02020502070401020303" pitchFamily="18" charset="0"/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>
            <a:spLocks noGrp="1"/>
          </p:cNvSpPr>
          <p:nvPr>
            <p:ph type="title" hasCustomPrompt="1"/>
          </p:nvPr>
        </p:nvSpPr>
        <p:spPr>
          <a:xfrm>
            <a:off x="677307" y="523776"/>
            <a:ext cx="12191524" cy="1270000"/>
          </a:xfrm>
          <a:prstGeom prst="rect">
            <a:avLst/>
          </a:prstGeom>
        </p:spPr>
        <p:txBody>
          <a:bodyPr vert="horz" anchor="ctr"/>
          <a:lstStyle>
            <a:lvl1pPr algn="ctr">
              <a:defRPr sz="3000" b="1">
                <a:latin typeface="Baskerville" panose="02020502070401020303" pitchFamily="18" charset="0"/>
                <a:ea typeface="Baskerville" panose="02020502070401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nl-NL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7796438" y="7315200"/>
            <a:ext cx="5250089" cy="3048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spcBef>
                <a:spcPts val="0"/>
              </a:spcBef>
              <a:defRPr sz="1200">
                <a:latin typeface="Baskerville" panose="02020502070401020303" pitchFamily="18" charset="0"/>
                <a:ea typeface="Baskerville" panose="02020502070401020303" pitchFamily="18" charset="0"/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2654196" y="5454352"/>
            <a:ext cx="8127683" cy="630238"/>
          </a:xfrm>
          <a:prstGeom prst="rect">
            <a:avLst/>
          </a:prstGeom>
        </p:spPr>
        <p:txBody>
          <a:bodyPr vert="horz" anchor="b"/>
          <a:lstStyle>
            <a:lvl1pPr algn="l">
              <a:defRPr sz="2800" b="1">
                <a:latin typeface="Baskerville" panose="02020502070401020303" pitchFamily="18" charset="0"/>
                <a:ea typeface="Baskerville" panose="02020502070401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nl-NL" dirty="0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2654196" y="801390"/>
            <a:ext cx="8127683" cy="45720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>
                <a:latin typeface="Baskerville" panose="02020502070401020303" pitchFamily="18" charset="0"/>
                <a:ea typeface="Baskerville" panose="02020502070401020303" pitchFamily="18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>
                <a:sym typeface="Nexa Light" charset="0"/>
              </a:rPr>
              <a:t>Drag picture to placeholder or click icon to add</a:t>
            </a:r>
            <a:endParaRPr lang="nl-NL" noProof="0">
              <a:sym typeface="Nexa Light" charset="0"/>
            </a:endParaRP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2654196" y="6084590"/>
            <a:ext cx="8127683" cy="8937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>
                <a:latin typeface="Baskerville" panose="02020502070401020303" pitchFamily="18" charset="0"/>
                <a:ea typeface="Baskerville" panose="02020502070401020303" pitchFamily="18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7796438" y="7315200"/>
            <a:ext cx="5250089" cy="3048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spcBef>
                <a:spcPts val="0"/>
              </a:spcBef>
              <a:defRPr sz="1200">
                <a:latin typeface="Baskerville" panose="02020502070401020303" pitchFamily="18" charset="0"/>
                <a:ea typeface="Baskerville" panose="02020502070401020303" pitchFamily="18" charset="0"/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758362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/>
          <p:nvPr/>
        </p:nvSpPr>
        <p:spPr>
          <a:xfrm>
            <a:off x="2917814" y="5924000"/>
            <a:ext cx="10628324" cy="1"/>
          </a:xfrm>
          <a:prstGeom prst="line">
            <a:avLst/>
          </a:prstGeom>
          <a:ln w="12700">
            <a:solidFill>
              <a:srgbClr val="000000"/>
            </a:solidFill>
            <a:miter lim="400000"/>
          </a:ln>
        </p:spPr>
        <p:txBody>
          <a:bodyPr lIns="45718" tIns="45718" rIns="45718" bIns="45718"/>
          <a:lstStyle/>
          <a:p>
            <a:endParaRPr sz="2400"/>
          </a:p>
        </p:txBody>
      </p:sp>
      <p:grpSp>
        <p:nvGrpSpPr>
          <p:cNvPr id="2" name="Group 1"/>
          <p:cNvGrpSpPr/>
          <p:nvPr userDrawn="1"/>
        </p:nvGrpSpPr>
        <p:grpSpPr>
          <a:xfrm>
            <a:off x="1729814" y="5514356"/>
            <a:ext cx="1188000" cy="1188000"/>
            <a:chOff x="1309876" y="5498160"/>
            <a:chExt cx="1188000" cy="1188000"/>
          </a:xfrm>
        </p:grpSpPr>
        <p:sp>
          <p:nvSpPr>
            <p:cNvPr id="17" name="Shape 17"/>
            <p:cNvSpPr/>
            <p:nvPr/>
          </p:nvSpPr>
          <p:spPr>
            <a:xfrm>
              <a:off x="1309876" y="5498160"/>
              <a:ext cx="1188000" cy="1188000"/>
            </a:xfrm>
            <a:prstGeom prst="rect">
              <a:avLst/>
            </a:prstGeom>
            <a:solidFill>
              <a:srgbClr val="FFFFFF"/>
            </a:solidFill>
            <a:ln w="12700">
              <a:solidFill>
                <a:srgbClr val="424242"/>
              </a:solidFill>
              <a:miter lim="400000"/>
            </a:ln>
          </p:spPr>
          <p:txBody>
            <a:bodyPr lIns="50800" tIns="50800" rIns="50800" bIns="50800" anchor="ctr"/>
            <a:lstStyle/>
            <a:p>
              <a:pPr>
                <a:defRPr sz="1600">
                  <a:solidFill>
                    <a:srgbClr val="FFFFFF"/>
                  </a:solidFill>
                </a:defRPr>
              </a:pPr>
              <a:endParaRPr sz="1600"/>
            </a:p>
          </p:txBody>
        </p:sp>
        <p:pic>
          <p:nvPicPr>
            <p:cNvPr id="19" name="image3.png"/>
            <p:cNvPicPr>
              <a:picLocks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45876" y="5534158"/>
              <a:ext cx="1152000" cy="1152002"/>
            </a:xfrm>
            <a:prstGeom prst="rect">
              <a:avLst/>
            </a:prstGeom>
            <a:ln w="12700">
              <a:miter lim="400000"/>
            </a:ln>
          </p:spPr>
        </p:pic>
      </p:grpSp>
      <p:pic>
        <p:nvPicPr>
          <p:cNvPr id="20" name="image2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9477" y="6045198"/>
            <a:ext cx="1319336" cy="432002"/>
          </a:xfrm>
          <a:prstGeom prst="rect">
            <a:avLst/>
          </a:prstGeom>
          <a:ln w="12700">
            <a:miter lim="400000"/>
          </a:ln>
        </p:spPr>
      </p:pic>
      <p:pic>
        <p:nvPicPr>
          <p:cNvPr id="21" name="image1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66706" y="6207054"/>
            <a:ext cx="936104" cy="495302"/>
          </a:xfrm>
          <a:prstGeom prst="rect">
            <a:avLst/>
          </a:prstGeom>
          <a:ln w="12700">
            <a:miter lim="400000"/>
          </a:ln>
        </p:spPr>
      </p:pic>
      <p:sp>
        <p:nvSpPr>
          <p:cNvPr id="22" name="Shape 22"/>
          <p:cNvSpPr>
            <a:spLocks noGrp="1"/>
          </p:cNvSpPr>
          <p:nvPr>
            <p:ph type="title" hasCustomPrompt="1"/>
          </p:nvPr>
        </p:nvSpPr>
        <p:spPr>
          <a:xfrm>
            <a:off x="3149477" y="1179961"/>
            <a:ext cx="8634748" cy="1841502"/>
          </a:xfrm>
          <a:prstGeom prst="rect">
            <a:avLst/>
          </a:prstGeom>
        </p:spPr>
        <p:txBody>
          <a:bodyPr/>
          <a:lstStyle>
            <a:lvl1pPr>
              <a:defRPr sz="32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163420" y="3593976"/>
            <a:ext cx="6769100" cy="1223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60487490"/>
      </p:ext>
    </p:extLst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677307" y="607144"/>
            <a:ext cx="12191524" cy="1270000"/>
          </a:xfrm>
          <a:prstGeom prst="rect">
            <a:avLst/>
          </a:prstGeom>
        </p:spPr>
        <p:txBody>
          <a:bodyPr vert="horz" anchor="ctr"/>
          <a:lstStyle>
            <a:lvl1pPr>
              <a:defRPr sz="3000" b="1"/>
            </a:lvl1pPr>
          </a:lstStyle>
          <a:p>
            <a:r>
              <a:rPr lang="en-US" dirty="0"/>
              <a:t>CLICK TO EDIT MASTER TITLE STYLE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677307" y="2021160"/>
            <a:ext cx="12191524" cy="5029200"/>
          </a:xfrm>
          <a:prstGeom prst="rect">
            <a:avLst/>
          </a:prstGeom>
        </p:spPr>
        <p:txBody>
          <a:bodyPr vert="horz"/>
          <a:lstStyle>
            <a:lvl2pPr marL="0" indent="0">
              <a:buFont typeface="Arial" charset="0"/>
              <a:buNone/>
              <a:defRPr sz="2000" i="1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sp>
        <p:nvSpPr>
          <p:cNvPr id="6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364357" y="7266384"/>
            <a:ext cx="9001000" cy="247182"/>
          </a:xfrm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  <a:defRPr sz="12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227617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364357" y="7266384"/>
            <a:ext cx="9001000" cy="247182"/>
          </a:xfrm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  <a:defRPr sz="12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765737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Regu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>
            <a:spLocks noGrp="1"/>
          </p:cNvSpPr>
          <p:nvPr>
            <p:ph type="body" idx="1"/>
          </p:nvPr>
        </p:nvSpPr>
        <p:spPr>
          <a:xfrm>
            <a:off x="677307" y="2021166"/>
            <a:ext cx="12191524" cy="457334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31" name="Shape 31"/>
          <p:cNvSpPr>
            <a:spLocks noGrp="1"/>
          </p:cNvSpPr>
          <p:nvPr>
            <p:ph type="title"/>
          </p:nvPr>
        </p:nvSpPr>
        <p:spPr>
          <a:xfrm>
            <a:off x="677307" y="80211"/>
            <a:ext cx="12191524" cy="1841501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13524270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1.xml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Line 1"/>
          <p:cNvSpPr>
            <a:spLocks noChangeShapeType="1"/>
          </p:cNvSpPr>
          <p:nvPr/>
        </p:nvSpPr>
        <p:spPr bwMode="auto">
          <a:xfrm>
            <a:off x="389451" y="425451"/>
            <a:ext cx="12659290" cy="3175"/>
          </a:xfrm>
          <a:prstGeom prst="line">
            <a:avLst/>
          </a:prstGeom>
          <a:noFill/>
          <a:ln w="3175" cap="flat" cmpd="sng">
            <a:solidFill>
              <a:srgbClr val="000000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hangingPunct="0">
              <a:defRPr/>
            </a:pPr>
            <a:endParaRPr lang="nl-NL" sz="1200">
              <a:solidFill>
                <a:srgbClr val="000000"/>
              </a:solidFill>
              <a:cs typeface="Helvetica" charset="0"/>
            </a:endParaRPr>
          </a:p>
        </p:txBody>
      </p:sp>
      <p:sp>
        <p:nvSpPr>
          <p:cNvPr id="1026" name="Line 2"/>
          <p:cNvSpPr>
            <a:spLocks noChangeShapeType="1"/>
          </p:cNvSpPr>
          <p:nvPr/>
        </p:nvSpPr>
        <p:spPr bwMode="auto">
          <a:xfrm>
            <a:off x="389451" y="7310439"/>
            <a:ext cx="12659290" cy="1587"/>
          </a:xfrm>
          <a:prstGeom prst="line">
            <a:avLst/>
          </a:prstGeom>
          <a:noFill/>
          <a:ln w="3175" cap="flat" cmpd="sng">
            <a:solidFill>
              <a:srgbClr val="000000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hangingPunct="0">
              <a:defRPr/>
            </a:pPr>
            <a:endParaRPr lang="nl-NL" sz="1200">
              <a:solidFill>
                <a:srgbClr val="000000"/>
              </a:solidFill>
              <a:cs typeface="Helvetica" charset="0"/>
            </a:endParaRPr>
          </a:p>
        </p:txBody>
      </p:sp>
      <p:sp>
        <p:nvSpPr>
          <p:cNvPr id="1028" name="Line 4"/>
          <p:cNvSpPr>
            <a:spLocks noChangeShapeType="1"/>
          </p:cNvSpPr>
          <p:nvPr/>
        </p:nvSpPr>
        <p:spPr bwMode="auto">
          <a:xfrm>
            <a:off x="389451" y="7310439"/>
            <a:ext cx="12659290" cy="1587"/>
          </a:xfrm>
          <a:prstGeom prst="line">
            <a:avLst/>
          </a:prstGeom>
          <a:noFill/>
          <a:ln w="3175" cap="flat" cmpd="sng">
            <a:solidFill>
              <a:srgbClr val="000000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hangingPunct="0">
              <a:defRPr/>
            </a:pPr>
            <a:endParaRPr lang="nl-NL" sz="1200">
              <a:solidFill>
                <a:srgbClr val="000000"/>
              </a:solidFill>
              <a:cs typeface="Helvetica" charset="0"/>
            </a:endParaRPr>
          </a:p>
        </p:txBody>
      </p:sp>
      <p:pic>
        <p:nvPicPr>
          <p:cNvPr id="1029" name="Picture 5" descr="LOGO_SLH_icons_CMYK.jpg"/>
          <p:cNvPicPr>
            <a:picLocks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3069" y="180974"/>
            <a:ext cx="540000" cy="1905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833132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1" r:id="rId2"/>
    <p:sldLayoutId id="2147483682" r:id="rId3"/>
    <p:sldLayoutId id="2147483683" r:id="rId4"/>
    <p:sldLayoutId id="2147483699" r:id="rId5"/>
    <p:sldLayoutId id="2147483700" r:id="rId6"/>
    <p:sldLayoutId id="2147483702" r:id="rId7"/>
    <p:sldLayoutId id="2147483703" r:id="rId8"/>
    <p:sldLayoutId id="2147483704" r:id="rId9"/>
    <p:sldLayoutId id="2147483705" r:id="rId10"/>
  </p:sldLayoutIdLst>
  <p:txStyles>
    <p:titleStyle>
      <a:lvl1pPr marL="44450" indent="-44450" algn="l" defTabSz="508000" rtl="0" eaLnBrk="1" fontAlgn="base" hangingPunct="1">
        <a:spcBef>
          <a:spcPct val="0"/>
        </a:spcBef>
        <a:spcAft>
          <a:spcPct val="0"/>
        </a:spcAft>
        <a:defRPr sz="2600">
          <a:solidFill>
            <a:srgbClr val="000000"/>
          </a:solidFill>
          <a:latin typeface="+mj-lt"/>
          <a:ea typeface="ＭＳ Ｐゴシック" charset="0"/>
          <a:cs typeface="ＭＳ Ｐゴシック" charset="0"/>
          <a:sym typeface="Nexa Black" charset="0"/>
        </a:defRPr>
      </a:lvl1pPr>
      <a:lvl2pPr marL="44450" indent="-44450" algn="l" defTabSz="508000" rtl="0" eaLnBrk="1" fontAlgn="base" hangingPunct="1">
        <a:spcBef>
          <a:spcPct val="0"/>
        </a:spcBef>
        <a:spcAft>
          <a:spcPct val="0"/>
        </a:spcAft>
        <a:defRPr sz="2600">
          <a:solidFill>
            <a:srgbClr val="000000"/>
          </a:solidFill>
          <a:latin typeface="Corbel" charset="0"/>
          <a:ea typeface="ＭＳ Ｐゴシック" charset="0"/>
          <a:cs typeface="ＭＳ Ｐゴシック" charset="0"/>
          <a:sym typeface="Nexa Black" charset="0"/>
        </a:defRPr>
      </a:lvl2pPr>
      <a:lvl3pPr marL="44450" indent="-44450" algn="l" defTabSz="508000" rtl="0" eaLnBrk="1" fontAlgn="base" hangingPunct="1">
        <a:spcBef>
          <a:spcPct val="0"/>
        </a:spcBef>
        <a:spcAft>
          <a:spcPct val="0"/>
        </a:spcAft>
        <a:defRPr sz="2600">
          <a:solidFill>
            <a:srgbClr val="000000"/>
          </a:solidFill>
          <a:latin typeface="Corbel" charset="0"/>
          <a:ea typeface="ＭＳ Ｐゴシック" charset="0"/>
          <a:cs typeface="ＭＳ Ｐゴシック" charset="0"/>
          <a:sym typeface="Nexa Black" charset="0"/>
        </a:defRPr>
      </a:lvl3pPr>
      <a:lvl4pPr marL="44450" indent="-44450" algn="l" defTabSz="508000" rtl="0" eaLnBrk="1" fontAlgn="base" hangingPunct="1">
        <a:spcBef>
          <a:spcPct val="0"/>
        </a:spcBef>
        <a:spcAft>
          <a:spcPct val="0"/>
        </a:spcAft>
        <a:defRPr sz="2600">
          <a:solidFill>
            <a:srgbClr val="000000"/>
          </a:solidFill>
          <a:latin typeface="Corbel" charset="0"/>
          <a:ea typeface="ＭＳ Ｐゴシック" charset="0"/>
          <a:cs typeface="ＭＳ Ｐゴシック" charset="0"/>
          <a:sym typeface="Nexa Black" charset="0"/>
        </a:defRPr>
      </a:lvl4pPr>
      <a:lvl5pPr marL="44450" indent="-44450" algn="l" defTabSz="508000" rtl="0" eaLnBrk="1" fontAlgn="base" hangingPunct="1">
        <a:spcBef>
          <a:spcPct val="0"/>
        </a:spcBef>
        <a:spcAft>
          <a:spcPct val="0"/>
        </a:spcAft>
        <a:defRPr sz="2600">
          <a:solidFill>
            <a:srgbClr val="000000"/>
          </a:solidFill>
          <a:latin typeface="Corbel" charset="0"/>
          <a:ea typeface="ＭＳ Ｐゴシック" charset="0"/>
          <a:cs typeface="ＭＳ Ｐゴシック" charset="0"/>
          <a:sym typeface="Nexa Black" charset="0"/>
        </a:defRPr>
      </a:lvl5pPr>
      <a:lvl6pPr marL="501650" algn="l" defTabSz="508000" rtl="0" eaLnBrk="1" fontAlgn="base" hangingPunct="1">
        <a:spcBef>
          <a:spcPct val="0"/>
        </a:spcBef>
        <a:spcAft>
          <a:spcPct val="0"/>
        </a:spcAft>
        <a:defRPr sz="2600">
          <a:solidFill>
            <a:srgbClr val="000000"/>
          </a:solidFill>
          <a:latin typeface="Nexa Black" charset="0"/>
          <a:ea typeface="ＭＳ Ｐゴシック" charset="0"/>
          <a:cs typeface="Nexa Black" charset="0"/>
          <a:sym typeface="Nexa Black" charset="0"/>
        </a:defRPr>
      </a:lvl6pPr>
      <a:lvl7pPr marL="958850" algn="l" defTabSz="508000" rtl="0" eaLnBrk="1" fontAlgn="base" hangingPunct="1">
        <a:spcBef>
          <a:spcPct val="0"/>
        </a:spcBef>
        <a:spcAft>
          <a:spcPct val="0"/>
        </a:spcAft>
        <a:defRPr sz="2600">
          <a:solidFill>
            <a:srgbClr val="000000"/>
          </a:solidFill>
          <a:latin typeface="Nexa Black" charset="0"/>
          <a:ea typeface="ＭＳ Ｐゴシック" charset="0"/>
          <a:cs typeface="Nexa Black" charset="0"/>
          <a:sym typeface="Nexa Black" charset="0"/>
        </a:defRPr>
      </a:lvl7pPr>
      <a:lvl8pPr marL="1416050" algn="l" defTabSz="508000" rtl="0" eaLnBrk="1" fontAlgn="base" hangingPunct="1">
        <a:spcBef>
          <a:spcPct val="0"/>
        </a:spcBef>
        <a:spcAft>
          <a:spcPct val="0"/>
        </a:spcAft>
        <a:defRPr sz="2600">
          <a:solidFill>
            <a:srgbClr val="000000"/>
          </a:solidFill>
          <a:latin typeface="Nexa Black" charset="0"/>
          <a:ea typeface="ＭＳ Ｐゴシック" charset="0"/>
          <a:cs typeface="Nexa Black" charset="0"/>
          <a:sym typeface="Nexa Black" charset="0"/>
        </a:defRPr>
      </a:lvl8pPr>
      <a:lvl9pPr marL="1873250" algn="l" defTabSz="508000" rtl="0" eaLnBrk="1" fontAlgn="base" hangingPunct="1">
        <a:spcBef>
          <a:spcPct val="0"/>
        </a:spcBef>
        <a:spcAft>
          <a:spcPct val="0"/>
        </a:spcAft>
        <a:defRPr sz="2600">
          <a:solidFill>
            <a:srgbClr val="000000"/>
          </a:solidFill>
          <a:latin typeface="Nexa Black" charset="0"/>
          <a:ea typeface="ＭＳ Ｐゴシック" charset="0"/>
          <a:cs typeface="Nexa Black" charset="0"/>
          <a:sym typeface="Nexa Black" charset="0"/>
        </a:defRPr>
      </a:lvl9pPr>
    </p:titleStyle>
    <p:bodyStyle>
      <a:lvl1pPr marL="342900" indent="-342900" algn="l" defTabSz="508000" rtl="0" eaLnBrk="1" fontAlgn="base" hangingPunct="1">
        <a:spcBef>
          <a:spcPts val="2500"/>
        </a:spcBef>
        <a:spcAft>
          <a:spcPct val="0"/>
        </a:spcAft>
        <a:buClr>
          <a:srgbClr val="86C5D9"/>
        </a:buClr>
        <a:defRPr sz="2400">
          <a:solidFill>
            <a:srgbClr val="000000"/>
          </a:solidFill>
          <a:latin typeface="+mn-lt"/>
          <a:ea typeface="ＭＳ Ｐゴシック" charset="0"/>
          <a:cs typeface="ＭＳ Ｐゴシック" charset="0"/>
          <a:sym typeface="Nexa Light" charset="0"/>
        </a:defRPr>
      </a:lvl1pPr>
      <a:lvl2pPr marL="304800" indent="-304800" algn="l" defTabSz="508000" rtl="0" eaLnBrk="1" fontAlgn="base" hangingPunct="1">
        <a:spcBef>
          <a:spcPts val="2500"/>
        </a:spcBef>
        <a:spcAft>
          <a:spcPct val="0"/>
        </a:spcAft>
        <a:buClr>
          <a:srgbClr val="86C5D9"/>
        </a:buClr>
        <a:defRPr sz="2400">
          <a:solidFill>
            <a:srgbClr val="000000"/>
          </a:solidFill>
          <a:latin typeface="+mn-lt"/>
          <a:ea typeface="ＭＳ Ｐゴシック" charset="0"/>
          <a:cs typeface="Nexa Light" charset="0"/>
          <a:sym typeface="Nexa Light" charset="0"/>
        </a:defRPr>
      </a:lvl2pPr>
      <a:lvl3pPr marL="338138" indent="-338138" algn="l" defTabSz="508000" rtl="0" eaLnBrk="1" fontAlgn="base" hangingPunct="1">
        <a:spcBef>
          <a:spcPts val="2500"/>
        </a:spcBef>
        <a:spcAft>
          <a:spcPct val="0"/>
        </a:spcAft>
        <a:buClr>
          <a:srgbClr val="86C5D9"/>
        </a:buClr>
        <a:defRPr sz="2400">
          <a:solidFill>
            <a:srgbClr val="000000"/>
          </a:solidFill>
          <a:latin typeface="+mn-lt"/>
          <a:ea typeface="Nexa Light" charset="0"/>
          <a:cs typeface="Nexa Light" charset="0"/>
          <a:sym typeface="Nexa Light" charset="0"/>
        </a:defRPr>
      </a:lvl3pPr>
      <a:lvl4pPr marL="338138" indent="-338138" algn="l" defTabSz="508000" rtl="0" eaLnBrk="1" fontAlgn="base" hangingPunct="1">
        <a:spcBef>
          <a:spcPts val="2500"/>
        </a:spcBef>
        <a:spcAft>
          <a:spcPct val="0"/>
        </a:spcAft>
        <a:buClr>
          <a:srgbClr val="86C5D9"/>
        </a:buClr>
        <a:defRPr sz="2400">
          <a:solidFill>
            <a:srgbClr val="000000"/>
          </a:solidFill>
          <a:latin typeface="+mn-lt"/>
          <a:ea typeface="Nexa Light" charset="0"/>
          <a:cs typeface="Nexa Light" charset="0"/>
          <a:sym typeface="Nexa Light" charset="0"/>
        </a:defRPr>
      </a:lvl4pPr>
      <a:lvl5pPr marL="338138" indent="-338138" algn="l" defTabSz="508000" rtl="0" eaLnBrk="1" fontAlgn="base" hangingPunct="1">
        <a:spcBef>
          <a:spcPts val="2500"/>
        </a:spcBef>
        <a:spcAft>
          <a:spcPct val="0"/>
        </a:spcAft>
        <a:buClr>
          <a:srgbClr val="86C5D9"/>
        </a:buClr>
        <a:defRPr sz="2400">
          <a:solidFill>
            <a:srgbClr val="000000"/>
          </a:solidFill>
          <a:latin typeface="+mn-lt"/>
          <a:ea typeface="Nexa Light" charset="0"/>
          <a:cs typeface="Nexa Light" charset="0"/>
          <a:sym typeface="Nexa Light" charset="0"/>
        </a:defRPr>
      </a:lvl5pPr>
      <a:lvl6pPr marL="795338" indent="-338138" algn="l" defTabSz="508000" rtl="0" eaLnBrk="1" fontAlgn="base" hangingPunct="1">
        <a:spcBef>
          <a:spcPts val="2500"/>
        </a:spcBef>
        <a:spcAft>
          <a:spcPct val="0"/>
        </a:spcAft>
        <a:buClr>
          <a:srgbClr val="86C5D9"/>
        </a:buClr>
        <a:defRPr sz="2400">
          <a:solidFill>
            <a:srgbClr val="000000"/>
          </a:solidFill>
          <a:latin typeface="+mn-lt"/>
          <a:ea typeface="Nexa Light" charset="0"/>
          <a:cs typeface="+mn-cs"/>
          <a:sym typeface="Nexa Light" charset="0"/>
        </a:defRPr>
      </a:lvl6pPr>
      <a:lvl7pPr marL="1252538" indent="-338138" algn="l" defTabSz="508000" rtl="0" eaLnBrk="1" fontAlgn="base" hangingPunct="1">
        <a:spcBef>
          <a:spcPts val="2500"/>
        </a:spcBef>
        <a:spcAft>
          <a:spcPct val="0"/>
        </a:spcAft>
        <a:buClr>
          <a:srgbClr val="86C5D9"/>
        </a:buClr>
        <a:defRPr sz="2400">
          <a:solidFill>
            <a:srgbClr val="000000"/>
          </a:solidFill>
          <a:latin typeface="+mn-lt"/>
          <a:ea typeface="Nexa Light" charset="0"/>
          <a:cs typeface="+mn-cs"/>
          <a:sym typeface="Nexa Light" charset="0"/>
        </a:defRPr>
      </a:lvl7pPr>
      <a:lvl8pPr marL="1709738" indent="-338138" algn="l" defTabSz="508000" rtl="0" eaLnBrk="1" fontAlgn="base" hangingPunct="1">
        <a:spcBef>
          <a:spcPts val="2500"/>
        </a:spcBef>
        <a:spcAft>
          <a:spcPct val="0"/>
        </a:spcAft>
        <a:buClr>
          <a:srgbClr val="86C5D9"/>
        </a:buClr>
        <a:defRPr sz="2400">
          <a:solidFill>
            <a:srgbClr val="000000"/>
          </a:solidFill>
          <a:latin typeface="+mn-lt"/>
          <a:ea typeface="Nexa Light" charset="0"/>
          <a:cs typeface="+mn-cs"/>
          <a:sym typeface="Nexa Light" charset="0"/>
        </a:defRPr>
      </a:lvl8pPr>
      <a:lvl9pPr marL="2166938" indent="-338138" algn="l" defTabSz="508000" rtl="0" eaLnBrk="1" fontAlgn="base" hangingPunct="1">
        <a:spcBef>
          <a:spcPts val="2500"/>
        </a:spcBef>
        <a:spcAft>
          <a:spcPct val="0"/>
        </a:spcAft>
        <a:buClr>
          <a:srgbClr val="86C5D9"/>
        </a:buClr>
        <a:defRPr sz="2400">
          <a:solidFill>
            <a:srgbClr val="000000"/>
          </a:solidFill>
          <a:latin typeface="+mn-lt"/>
          <a:ea typeface="Nexa Light" charset="0"/>
          <a:cs typeface="+mn-cs"/>
          <a:sym typeface="Nexa Light" charset="0"/>
        </a:defRPr>
      </a:lvl9pPr>
    </p:bodyStyle>
    <p:otherStyle>
      <a:defPPr>
        <a:defRPr lang="nl-NL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Line 1"/>
          <p:cNvSpPr>
            <a:spLocks noChangeShapeType="1"/>
          </p:cNvSpPr>
          <p:nvPr/>
        </p:nvSpPr>
        <p:spPr bwMode="auto">
          <a:xfrm flipH="1">
            <a:off x="4806763" y="657225"/>
            <a:ext cx="0" cy="6307138"/>
          </a:xfrm>
          <a:prstGeom prst="line">
            <a:avLst/>
          </a:prstGeom>
          <a:noFill/>
          <a:ln w="3175" cap="flat" cmpd="sng">
            <a:solidFill>
              <a:srgbClr val="000000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hangingPunct="0">
              <a:defRPr/>
            </a:pPr>
            <a:endParaRPr lang="nl-NL" sz="1200">
              <a:solidFill>
                <a:srgbClr val="000000"/>
              </a:solidFill>
              <a:latin typeface="Baskerville" panose="02020502070401020303" pitchFamily="18" charset="0"/>
              <a:ea typeface="Baskerville" panose="02020502070401020303" pitchFamily="18" charset="0"/>
              <a:cs typeface="Helvetica" charset="0"/>
            </a:endParaRPr>
          </a:p>
        </p:txBody>
      </p:sp>
      <p:pic>
        <p:nvPicPr>
          <p:cNvPr id="26" name="image3.png"/>
          <p:cNvPicPr>
            <a:picLocks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118662" y="1151001"/>
            <a:ext cx="1260000" cy="1260000"/>
          </a:xfrm>
          <a:prstGeom prst="rect">
            <a:avLst/>
          </a:prstGeom>
          <a:ln w="12700">
            <a:solidFill>
              <a:schemeClr val="tx1"/>
            </a:solidFill>
            <a:miter lim="400000"/>
          </a:ln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1C64FCB3-22EC-8B42-8EE5-707E472AD3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256" t="36531" r="8403" b="10763"/>
          <a:stretch/>
        </p:blipFill>
        <p:spPr>
          <a:xfrm>
            <a:off x="1611824" y="2650524"/>
            <a:ext cx="2766838" cy="576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723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</p:sldLayoutIdLst>
  <p:txStyles>
    <p:titleStyle>
      <a:lvl1pPr marL="44450" indent="-44450" algn="l" defTabSz="508000" rtl="0" eaLnBrk="0" fontAlgn="base" hangingPunct="0">
        <a:spcBef>
          <a:spcPct val="0"/>
        </a:spcBef>
        <a:spcAft>
          <a:spcPct val="0"/>
        </a:spcAft>
        <a:defRPr sz="2600">
          <a:solidFill>
            <a:srgbClr val="000000"/>
          </a:solidFill>
          <a:latin typeface="+mj-lt"/>
          <a:ea typeface="ＭＳ Ｐゴシック" charset="0"/>
          <a:cs typeface="ＭＳ Ｐゴシック" charset="0"/>
          <a:sym typeface="Nexa Black" charset="0"/>
        </a:defRPr>
      </a:lvl1pPr>
      <a:lvl2pPr marL="44450" indent="-44450" algn="l" defTabSz="508000" rtl="0" eaLnBrk="0" fontAlgn="base" hangingPunct="0">
        <a:spcBef>
          <a:spcPct val="0"/>
        </a:spcBef>
        <a:spcAft>
          <a:spcPct val="0"/>
        </a:spcAft>
        <a:defRPr sz="2600">
          <a:solidFill>
            <a:srgbClr val="000000"/>
          </a:solidFill>
          <a:latin typeface="Corbel" charset="0"/>
          <a:ea typeface="ＭＳ Ｐゴシック" charset="0"/>
          <a:cs typeface="ＭＳ Ｐゴシック" charset="0"/>
          <a:sym typeface="Nexa Black" charset="0"/>
        </a:defRPr>
      </a:lvl2pPr>
      <a:lvl3pPr marL="44450" indent="-44450" algn="l" defTabSz="508000" rtl="0" eaLnBrk="0" fontAlgn="base" hangingPunct="0">
        <a:spcBef>
          <a:spcPct val="0"/>
        </a:spcBef>
        <a:spcAft>
          <a:spcPct val="0"/>
        </a:spcAft>
        <a:defRPr sz="2600">
          <a:solidFill>
            <a:srgbClr val="000000"/>
          </a:solidFill>
          <a:latin typeface="Corbel" charset="0"/>
          <a:ea typeface="ＭＳ Ｐゴシック" charset="0"/>
          <a:cs typeface="ＭＳ Ｐゴシック" charset="0"/>
          <a:sym typeface="Nexa Black" charset="0"/>
        </a:defRPr>
      </a:lvl3pPr>
      <a:lvl4pPr marL="44450" indent="-44450" algn="l" defTabSz="508000" rtl="0" eaLnBrk="0" fontAlgn="base" hangingPunct="0">
        <a:spcBef>
          <a:spcPct val="0"/>
        </a:spcBef>
        <a:spcAft>
          <a:spcPct val="0"/>
        </a:spcAft>
        <a:defRPr sz="2600">
          <a:solidFill>
            <a:srgbClr val="000000"/>
          </a:solidFill>
          <a:latin typeface="Corbel" charset="0"/>
          <a:ea typeface="ＭＳ Ｐゴシック" charset="0"/>
          <a:cs typeface="ＭＳ Ｐゴシック" charset="0"/>
          <a:sym typeface="Nexa Black" charset="0"/>
        </a:defRPr>
      </a:lvl4pPr>
      <a:lvl5pPr marL="44450" indent="-44450" algn="l" defTabSz="508000" rtl="0" eaLnBrk="0" fontAlgn="base" hangingPunct="0">
        <a:spcBef>
          <a:spcPct val="0"/>
        </a:spcBef>
        <a:spcAft>
          <a:spcPct val="0"/>
        </a:spcAft>
        <a:defRPr sz="2600">
          <a:solidFill>
            <a:srgbClr val="000000"/>
          </a:solidFill>
          <a:latin typeface="Corbel" charset="0"/>
          <a:ea typeface="ＭＳ Ｐゴシック" charset="0"/>
          <a:cs typeface="ＭＳ Ｐゴシック" charset="0"/>
          <a:sym typeface="Nexa Black" charset="0"/>
        </a:defRPr>
      </a:lvl5pPr>
      <a:lvl6pPr marL="501650" algn="l" defTabSz="508000" rtl="0" fontAlgn="base" hangingPunct="0">
        <a:spcBef>
          <a:spcPct val="0"/>
        </a:spcBef>
        <a:spcAft>
          <a:spcPct val="0"/>
        </a:spcAft>
        <a:defRPr sz="2600">
          <a:solidFill>
            <a:srgbClr val="000000"/>
          </a:solidFill>
          <a:latin typeface="Nexa Black" charset="0"/>
          <a:ea typeface="ＭＳ Ｐゴシック" charset="0"/>
          <a:cs typeface="Nexa Black" charset="0"/>
          <a:sym typeface="Nexa Black" charset="0"/>
        </a:defRPr>
      </a:lvl6pPr>
      <a:lvl7pPr marL="958850" algn="l" defTabSz="508000" rtl="0" fontAlgn="base" hangingPunct="0">
        <a:spcBef>
          <a:spcPct val="0"/>
        </a:spcBef>
        <a:spcAft>
          <a:spcPct val="0"/>
        </a:spcAft>
        <a:defRPr sz="2600">
          <a:solidFill>
            <a:srgbClr val="000000"/>
          </a:solidFill>
          <a:latin typeface="Nexa Black" charset="0"/>
          <a:ea typeface="ＭＳ Ｐゴシック" charset="0"/>
          <a:cs typeface="Nexa Black" charset="0"/>
          <a:sym typeface="Nexa Black" charset="0"/>
        </a:defRPr>
      </a:lvl7pPr>
      <a:lvl8pPr marL="1416050" algn="l" defTabSz="508000" rtl="0" fontAlgn="base" hangingPunct="0">
        <a:spcBef>
          <a:spcPct val="0"/>
        </a:spcBef>
        <a:spcAft>
          <a:spcPct val="0"/>
        </a:spcAft>
        <a:defRPr sz="2600">
          <a:solidFill>
            <a:srgbClr val="000000"/>
          </a:solidFill>
          <a:latin typeface="Nexa Black" charset="0"/>
          <a:ea typeface="ＭＳ Ｐゴシック" charset="0"/>
          <a:cs typeface="Nexa Black" charset="0"/>
          <a:sym typeface="Nexa Black" charset="0"/>
        </a:defRPr>
      </a:lvl8pPr>
      <a:lvl9pPr marL="1873250" algn="l" defTabSz="508000" rtl="0" fontAlgn="base" hangingPunct="0">
        <a:spcBef>
          <a:spcPct val="0"/>
        </a:spcBef>
        <a:spcAft>
          <a:spcPct val="0"/>
        </a:spcAft>
        <a:defRPr sz="2600">
          <a:solidFill>
            <a:srgbClr val="000000"/>
          </a:solidFill>
          <a:latin typeface="Nexa Black" charset="0"/>
          <a:ea typeface="ＭＳ Ｐゴシック" charset="0"/>
          <a:cs typeface="Nexa Black" charset="0"/>
          <a:sym typeface="Nexa Black" charset="0"/>
        </a:defRPr>
      </a:lvl9pPr>
    </p:titleStyle>
    <p:bodyStyle>
      <a:lvl1pPr marL="342900" indent="-342900" algn="l" defTabSz="508000" rtl="0" eaLnBrk="0" fontAlgn="base" hangingPunct="0">
        <a:spcBef>
          <a:spcPts val="2500"/>
        </a:spcBef>
        <a:spcAft>
          <a:spcPct val="0"/>
        </a:spcAft>
        <a:buClr>
          <a:srgbClr val="86C5D9"/>
        </a:buClr>
        <a:defRPr sz="2400">
          <a:solidFill>
            <a:srgbClr val="000000"/>
          </a:solidFill>
          <a:latin typeface="+mn-lt"/>
          <a:ea typeface="ＭＳ Ｐゴシック" charset="0"/>
          <a:cs typeface="ＭＳ Ｐゴシック" charset="0"/>
          <a:sym typeface="Nexa Light" charset="0"/>
        </a:defRPr>
      </a:lvl1pPr>
      <a:lvl2pPr marL="304800" indent="-304800" algn="l" defTabSz="508000" rtl="0" eaLnBrk="0" fontAlgn="base" hangingPunct="0">
        <a:spcBef>
          <a:spcPts val="2500"/>
        </a:spcBef>
        <a:spcAft>
          <a:spcPct val="0"/>
        </a:spcAft>
        <a:buClr>
          <a:srgbClr val="86C5D9"/>
        </a:buClr>
        <a:defRPr sz="2400">
          <a:solidFill>
            <a:srgbClr val="000000"/>
          </a:solidFill>
          <a:latin typeface="+mn-lt"/>
          <a:ea typeface="ＭＳ Ｐゴシック" charset="0"/>
          <a:cs typeface="Nexa Light" charset="0"/>
          <a:sym typeface="Nexa Light" charset="0"/>
        </a:defRPr>
      </a:lvl2pPr>
      <a:lvl3pPr marL="338138" indent="-338138" algn="l" defTabSz="508000" rtl="0" eaLnBrk="0" fontAlgn="base" hangingPunct="0">
        <a:spcBef>
          <a:spcPts val="2500"/>
        </a:spcBef>
        <a:spcAft>
          <a:spcPct val="0"/>
        </a:spcAft>
        <a:buClr>
          <a:srgbClr val="86C5D9"/>
        </a:buClr>
        <a:defRPr sz="2400">
          <a:solidFill>
            <a:srgbClr val="000000"/>
          </a:solidFill>
          <a:latin typeface="+mn-lt"/>
          <a:ea typeface="Nexa Light" charset="0"/>
          <a:cs typeface="Nexa Light" charset="0"/>
          <a:sym typeface="Nexa Light" charset="0"/>
        </a:defRPr>
      </a:lvl3pPr>
      <a:lvl4pPr marL="338138" indent="-338138" algn="l" defTabSz="508000" rtl="0" eaLnBrk="0" fontAlgn="base" hangingPunct="0">
        <a:spcBef>
          <a:spcPts val="2500"/>
        </a:spcBef>
        <a:spcAft>
          <a:spcPct val="0"/>
        </a:spcAft>
        <a:buClr>
          <a:srgbClr val="86C5D9"/>
        </a:buClr>
        <a:defRPr sz="2400">
          <a:solidFill>
            <a:srgbClr val="000000"/>
          </a:solidFill>
          <a:latin typeface="+mn-lt"/>
          <a:ea typeface="Nexa Light" charset="0"/>
          <a:cs typeface="Nexa Light" charset="0"/>
          <a:sym typeface="Nexa Light" charset="0"/>
        </a:defRPr>
      </a:lvl4pPr>
      <a:lvl5pPr marL="338138" indent="-338138" algn="l" defTabSz="508000" rtl="0" eaLnBrk="0" fontAlgn="base" hangingPunct="0">
        <a:spcBef>
          <a:spcPts val="2500"/>
        </a:spcBef>
        <a:spcAft>
          <a:spcPct val="0"/>
        </a:spcAft>
        <a:buClr>
          <a:srgbClr val="86C5D9"/>
        </a:buClr>
        <a:defRPr sz="2400">
          <a:solidFill>
            <a:srgbClr val="000000"/>
          </a:solidFill>
          <a:latin typeface="+mn-lt"/>
          <a:ea typeface="Nexa Light" charset="0"/>
          <a:cs typeface="Nexa Light" charset="0"/>
          <a:sym typeface="Nexa Light" charset="0"/>
        </a:defRPr>
      </a:lvl5pPr>
      <a:lvl6pPr marL="795338" indent="-338138" algn="l" defTabSz="508000" rtl="0" fontAlgn="base" hangingPunct="0">
        <a:spcBef>
          <a:spcPts val="2500"/>
        </a:spcBef>
        <a:spcAft>
          <a:spcPct val="0"/>
        </a:spcAft>
        <a:buClr>
          <a:srgbClr val="86C5D9"/>
        </a:buClr>
        <a:defRPr sz="2400">
          <a:solidFill>
            <a:srgbClr val="000000"/>
          </a:solidFill>
          <a:latin typeface="+mn-lt"/>
          <a:ea typeface="Nexa Light" charset="0"/>
          <a:cs typeface="+mn-cs"/>
          <a:sym typeface="Nexa Light" charset="0"/>
        </a:defRPr>
      </a:lvl6pPr>
      <a:lvl7pPr marL="1252538" indent="-338138" algn="l" defTabSz="508000" rtl="0" fontAlgn="base" hangingPunct="0">
        <a:spcBef>
          <a:spcPts val="2500"/>
        </a:spcBef>
        <a:spcAft>
          <a:spcPct val="0"/>
        </a:spcAft>
        <a:buClr>
          <a:srgbClr val="86C5D9"/>
        </a:buClr>
        <a:defRPr sz="2400">
          <a:solidFill>
            <a:srgbClr val="000000"/>
          </a:solidFill>
          <a:latin typeface="+mn-lt"/>
          <a:ea typeface="Nexa Light" charset="0"/>
          <a:cs typeface="+mn-cs"/>
          <a:sym typeface="Nexa Light" charset="0"/>
        </a:defRPr>
      </a:lvl7pPr>
      <a:lvl8pPr marL="1709738" indent="-338138" algn="l" defTabSz="508000" rtl="0" fontAlgn="base" hangingPunct="0">
        <a:spcBef>
          <a:spcPts val="2500"/>
        </a:spcBef>
        <a:spcAft>
          <a:spcPct val="0"/>
        </a:spcAft>
        <a:buClr>
          <a:srgbClr val="86C5D9"/>
        </a:buClr>
        <a:defRPr sz="2400">
          <a:solidFill>
            <a:srgbClr val="000000"/>
          </a:solidFill>
          <a:latin typeface="+mn-lt"/>
          <a:ea typeface="Nexa Light" charset="0"/>
          <a:cs typeface="+mn-cs"/>
          <a:sym typeface="Nexa Light" charset="0"/>
        </a:defRPr>
      </a:lvl8pPr>
      <a:lvl9pPr marL="2166938" indent="-338138" algn="l" defTabSz="508000" rtl="0" fontAlgn="base" hangingPunct="0">
        <a:spcBef>
          <a:spcPts val="2500"/>
        </a:spcBef>
        <a:spcAft>
          <a:spcPct val="0"/>
        </a:spcAft>
        <a:buClr>
          <a:srgbClr val="86C5D9"/>
        </a:buClr>
        <a:defRPr sz="2400">
          <a:solidFill>
            <a:srgbClr val="000000"/>
          </a:solidFill>
          <a:latin typeface="+mn-lt"/>
          <a:ea typeface="Nexa Light" charset="0"/>
          <a:cs typeface="+mn-cs"/>
          <a:sym typeface="Nexa Light" charset="0"/>
        </a:defRPr>
      </a:lvl9pPr>
    </p:bodyStyle>
    <p:otherStyle>
      <a:defPPr>
        <a:defRPr lang="nl-NL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7" Type="http://schemas.openxmlformats.org/officeDocument/2006/relationships/image" Target="../media/image13.jpeg"/><Relationship Id="rId2" Type="http://schemas.openxmlformats.org/officeDocument/2006/relationships/image" Target="../media/image8.ti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tif"/><Relationship Id="rId5" Type="http://schemas.openxmlformats.org/officeDocument/2006/relationships/image" Target="../media/image11.tif"/><Relationship Id="rId4" Type="http://schemas.openxmlformats.org/officeDocument/2006/relationships/image" Target="../media/image10.t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microsoft.com/office/2007/relationships/hdphoto" Target="../media/hdphoto3.wdp"/><Relationship Id="rId7" Type="http://schemas.openxmlformats.org/officeDocument/2006/relationships/image" Target="../media/image17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jpeg"/><Relationship Id="rId5" Type="http://schemas.microsoft.com/office/2007/relationships/hdphoto" Target="../media/hdphoto4.wdp"/><Relationship Id="rId10" Type="http://schemas.openxmlformats.org/officeDocument/2006/relationships/image" Target="../media/image20.jpeg"/><Relationship Id="rId4" Type="http://schemas.openxmlformats.org/officeDocument/2006/relationships/image" Target="../media/image15.jpeg"/><Relationship Id="rId9" Type="http://schemas.openxmlformats.org/officeDocument/2006/relationships/image" Target="../media/image1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3.xml"/><Relationship Id="rId4" Type="http://schemas.openxmlformats.org/officeDocument/2006/relationships/chart" Target="../charts/char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Amsterdam.jpg" descr="Amsterdam.jpg"/>
          <p:cNvPicPr>
            <a:picLocks noChangeAspect="1"/>
          </p:cNvPicPr>
          <p:nvPr/>
        </p:nvPicPr>
        <p:blipFill rotWithShape="1">
          <a:blip r:embed="rId2"/>
          <a:srcRect t="3040" b="3205"/>
          <a:stretch/>
        </p:blipFill>
        <p:spPr>
          <a:xfrm>
            <a:off x="0" y="0"/>
            <a:ext cx="13546137" cy="7620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390471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2B2DDAC9-7C7B-0041-9F5A-25A0780B659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rcRect t="4572" b="6943"/>
          <a:stretch/>
        </p:blipFill>
        <p:spPr>
          <a:xfrm>
            <a:off x="-51991" y="1"/>
            <a:ext cx="13598129" cy="7620000"/>
          </a:xfrm>
          <a:prstGeom prst="rect">
            <a:avLst/>
          </a:prstGeom>
        </p:spPr>
      </p:pic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E2843D49-0389-1F45-88B2-823754D0A89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Promote physical activity">
            <a:extLst>
              <a:ext uri="{FF2B5EF4-FFF2-40B4-BE49-F238E27FC236}">
                <a16:creationId xmlns:a16="http://schemas.microsoft.com/office/drawing/2014/main" id="{FE9395DC-05F9-0448-857B-42181DD34DE0}"/>
              </a:ext>
            </a:extLst>
          </p:cNvPr>
          <p:cNvSpPr/>
          <p:nvPr/>
        </p:nvSpPr>
        <p:spPr>
          <a:xfrm>
            <a:off x="8407399" y="4203700"/>
            <a:ext cx="4846389" cy="682238"/>
          </a:xfrm>
          <a:prstGeom prst="rect">
            <a:avLst/>
          </a:prstGeom>
          <a:solidFill>
            <a:srgbClr val="F5E802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63500" tIns="63500" rIns="63500" bIns="63500">
            <a:spAutoFit/>
          </a:bodyPr>
          <a:lstStyle>
            <a:lvl1pPr marL="45155" marR="45155" algn="r" defTabSz="1016000">
              <a:defRPr sz="36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r>
              <a:rPr dirty="0">
                <a:solidFill>
                  <a:schemeClr val="tx1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Promote physical activity</a:t>
            </a:r>
          </a:p>
        </p:txBody>
      </p:sp>
      <p:sp>
        <p:nvSpPr>
          <p:cNvPr id="7" name="Increase motor control">
            <a:extLst>
              <a:ext uri="{FF2B5EF4-FFF2-40B4-BE49-F238E27FC236}">
                <a16:creationId xmlns:a16="http://schemas.microsoft.com/office/drawing/2014/main" id="{D5B379E8-EA49-3743-B72D-E5FFD559D5CB}"/>
              </a:ext>
            </a:extLst>
          </p:cNvPr>
          <p:cNvSpPr/>
          <p:nvPr/>
        </p:nvSpPr>
        <p:spPr>
          <a:xfrm>
            <a:off x="8839199" y="5054600"/>
            <a:ext cx="4414589" cy="682238"/>
          </a:xfrm>
          <a:prstGeom prst="rect">
            <a:avLst/>
          </a:prstGeom>
          <a:solidFill>
            <a:srgbClr val="F5E802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63500" tIns="63500" rIns="63500" bIns="63500">
            <a:spAutoFit/>
          </a:bodyPr>
          <a:lstStyle>
            <a:lvl1pPr marL="45155" marR="45155" algn="r" defTabSz="1016000">
              <a:defRPr sz="36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r>
              <a:rPr>
                <a:solidFill>
                  <a:schemeClr val="tx1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Increase motor control</a:t>
            </a:r>
          </a:p>
        </p:txBody>
      </p:sp>
      <p:sp>
        <p:nvSpPr>
          <p:cNvPr id="8" name="Decrease injury risk">
            <a:extLst>
              <a:ext uri="{FF2B5EF4-FFF2-40B4-BE49-F238E27FC236}">
                <a16:creationId xmlns:a16="http://schemas.microsoft.com/office/drawing/2014/main" id="{80309A1D-E203-F04C-9AF1-18A9474174AA}"/>
              </a:ext>
            </a:extLst>
          </p:cNvPr>
          <p:cNvSpPr/>
          <p:nvPr/>
        </p:nvSpPr>
        <p:spPr>
          <a:xfrm>
            <a:off x="9385300" y="6756400"/>
            <a:ext cx="3868150" cy="682238"/>
          </a:xfrm>
          <a:prstGeom prst="rect">
            <a:avLst/>
          </a:prstGeom>
          <a:solidFill>
            <a:srgbClr val="F5E802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63500" tIns="63500" rIns="63500" bIns="63500">
            <a:spAutoFit/>
          </a:bodyPr>
          <a:lstStyle>
            <a:lvl1pPr marL="45155" marR="45155" algn="r" defTabSz="1016000">
              <a:defRPr sz="36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r>
              <a:rPr>
                <a:solidFill>
                  <a:schemeClr val="tx1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Decrease injury risk</a:t>
            </a:r>
          </a:p>
        </p:txBody>
      </p:sp>
      <p:sp>
        <p:nvSpPr>
          <p:cNvPr id="9" name="Increase academic performance">
            <a:extLst>
              <a:ext uri="{FF2B5EF4-FFF2-40B4-BE49-F238E27FC236}">
                <a16:creationId xmlns:a16="http://schemas.microsoft.com/office/drawing/2014/main" id="{803E52BD-59C7-D24F-B84C-62ADF7F298AA}"/>
              </a:ext>
            </a:extLst>
          </p:cNvPr>
          <p:cNvSpPr/>
          <p:nvPr/>
        </p:nvSpPr>
        <p:spPr>
          <a:xfrm>
            <a:off x="7137400" y="5905500"/>
            <a:ext cx="6116050" cy="682238"/>
          </a:xfrm>
          <a:prstGeom prst="rect">
            <a:avLst/>
          </a:prstGeom>
          <a:solidFill>
            <a:srgbClr val="F5E802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63500" tIns="63500" rIns="63500" bIns="63500">
            <a:spAutoFit/>
          </a:bodyPr>
          <a:lstStyle>
            <a:lvl1pPr marL="45155" marR="45155" algn="r" defTabSz="1016000">
              <a:defRPr sz="36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r>
              <a:rPr>
                <a:solidFill>
                  <a:schemeClr val="tx1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Increase academic performance</a:t>
            </a:r>
          </a:p>
        </p:txBody>
      </p:sp>
      <p:sp>
        <p:nvSpPr>
          <p:cNvPr id="10" name="Football program in schools administered through PE">
            <a:extLst>
              <a:ext uri="{FF2B5EF4-FFF2-40B4-BE49-F238E27FC236}">
                <a16:creationId xmlns:a16="http://schemas.microsoft.com/office/drawing/2014/main" id="{3AFCA38E-542D-6D4B-81FC-2EC3F81078FF}"/>
              </a:ext>
            </a:extLst>
          </p:cNvPr>
          <p:cNvSpPr/>
          <p:nvPr/>
        </p:nvSpPr>
        <p:spPr>
          <a:xfrm>
            <a:off x="3835399" y="3352800"/>
            <a:ext cx="9418389" cy="682238"/>
          </a:xfrm>
          <a:prstGeom prst="rect">
            <a:avLst/>
          </a:prstGeom>
          <a:solidFill>
            <a:schemeClr val="tx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63500" tIns="63500" rIns="63500" bIns="63500">
            <a:spAutoFit/>
          </a:bodyPr>
          <a:lstStyle>
            <a:lvl1pPr marL="45155" marR="45155" algn="r" defTabSz="1016000">
              <a:defRPr sz="36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r>
              <a:rPr lang="nl-NL" dirty="0">
                <a:latin typeface="Baskerville" panose="02020502070401020303" pitchFamily="18" charset="0"/>
                <a:ea typeface="Baskerville" panose="02020502070401020303" pitchFamily="18" charset="0"/>
              </a:rPr>
              <a:t>PA programs </a:t>
            </a:r>
            <a:r>
              <a:rPr dirty="0">
                <a:latin typeface="Baskerville" panose="02020502070401020303" pitchFamily="18" charset="0"/>
                <a:ea typeface="Baskerville" panose="02020502070401020303" pitchFamily="18" charset="0"/>
              </a:rPr>
              <a:t>in schools administered through PE</a:t>
            </a:r>
          </a:p>
        </p:txBody>
      </p:sp>
    </p:spTree>
    <p:extLst>
      <p:ext uri="{BB962C8B-B14F-4D97-AF65-F5344CB8AC3E}">
        <p14:creationId xmlns:p14="http://schemas.microsoft.com/office/powerpoint/2010/main" val="32326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" name="Figure 1.tiff" descr="Figure 1.tiff"/>
          <p:cNvPicPr>
            <a:picLocks noChangeAspect="1"/>
          </p:cNvPicPr>
          <p:nvPr/>
        </p:nvPicPr>
        <p:blipFill>
          <a:blip r:embed="rId2"/>
          <a:srcRect l="7766" t="50581" r="1941" b="3231"/>
          <a:stretch>
            <a:fillRect/>
          </a:stretch>
        </p:blipFill>
        <p:spPr>
          <a:xfrm>
            <a:off x="8429253" y="1966373"/>
            <a:ext cx="4828852" cy="4452410"/>
          </a:xfrm>
          <a:prstGeom prst="rect">
            <a:avLst/>
          </a:prstGeom>
          <a:ln w="12700">
            <a:noFill/>
          </a:ln>
        </p:spPr>
      </p:pic>
      <p:sp>
        <p:nvSpPr>
          <p:cNvPr id="201" name="effectiveness activity levels during school break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/>
              <a:t>PLAYGROUNDS</a:t>
            </a:r>
            <a:br>
              <a:rPr lang="en-US" b="0" dirty="0"/>
            </a:br>
            <a:r>
              <a:rPr lang="en-US" b="0" dirty="0"/>
              <a:t>INCREASING ACTIVITY LEVELS DURING SCHOOL RECESS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GB" dirty="0"/>
              <a:t>Janssen et al. </a:t>
            </a:r>
            <a:r>
              <a:rPr lang="en-GB" i="1" dirty="0"/>
              <a:t>@BJSM </a:t>
            </a:r>
            <a:r>
              <a:rPr lang="en-GB" b="1" dirty="0"/>
              <a:t>2015</a:t>
            </a:r>
            <a:r>
              <a:rPr lang="en-GB" dirty="0"/>
              <a:t>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grayscl/>
          </a:blip>
          <a:stretch>
            <a:fillRect/>
          </a:stretch>
        </p:blipFill>
        <p:spPr>
          <a:xfrm>
            <a:off x="5242552" y="2000780"/>
            <a:ext cx="3061033" cy="4452411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9" name="m1cz2jpaiwg1.tiff" descr="m1cz2jpaiwg1.tiff"/>
          <p:cNvPicPr>
            <a:picLocks noChangeAspect="1"/>
          </p:cNvPicPr>
          <p:nvPr/>
        </p:nvPicPr>
        <p:blipFill rotWithShape="1">
          <a:blip r:embed="rId4">
            <a:grayscl/>
          </a:blip>
          <a:srcRect l="13512" r="20791"/>
          <a:stretch/>
        </p:blipFill>
        <p:spPr>
          <a:xfrm>
            <a:off x="508373" y="2000780"/>
            <a:ext cx="3960440" cy="4452412"/>
          </a:xfrm>
          <a:prstGeom prst="rect">
            <a:avLst/>
          </a:prstGeom>
          <a:ln w="12700">
            <a:solidFill>
              <a:srgbClr val="424242"/>
            </a:solidFill>
          </a:ln>
        </p:spPr>
      </p:pic>
      <p:pic>
        <p:nvPicPr>
          <p:cNvPr id="10" name="BO%203%20100108%20Heiloo%20347.tiff" descr="BO%203%20100108%20Heiloo%20347.tiff"/>
          <p:cNvPicPr>
            <a:picLocks noChangeAspect="1"/>
          </p:cNvPicPr>
          <p:nvPr/>
        </p:nvPicPr>
        <p:blipFill rotWithShape="1">
          <a:blip r:embed="rId5">
            <a:grayscl/>
          </a:blip>
          <a:srcRect l="11810" t="-766" r="29397" b="766"/>
          <a:stretch/>
        </p:blipFill>
        <p:spPr>
          <a:xfrm>
            <a:off x="508373" y="1981589"/>
            <a:ext cx="3960440" cy="4490809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1" name="Paaltjesvoetbal.tiff" descr="Paaltjesvoetbal.tiff"/>
          <p:cNvPicPr>
            <a:picLocks noChangeAspect="1"/>
          </p:cNvPicPr>
          <p:nvPr/>
        </p:nvPicPr>
        <p:blipFill rotWithShape="1">
          <a:blip r:embed="rId6">
            <a:grayscl/>
          </a:blip>
          <a:srcRect l="34175"/>
          <a:stretch/>
        </p:blipFill>
        <p:spPr>
          <a:xfrm>
            <a:off x="516534" y="2000780"/>
            <a:ext cx="3944117" cy="4493849"/>
          </a:xfrm>
          <a:prstGeom prst="rect">
            <a:avLst/>
          </a:prstGeom>
          <a:ln w="12700">
            <a:solidFill>
              <a:srgbClr val="424242"/>
            </a:solidFill>
          </a:ln>
        </p:spPr>
      </p:pic>
      <p:pic>
        <p:nvPicPr>
          <p:cNvPr id="12" name="paaltjesvoetbal.jpg" descr="paaltjesvoetbal.jpg"/>
          <p:cNvPicPr>
            <a:picLocks noChangeAspect="1"/>
          </p:cNvPicPr>
          <p:nvPr/>
        </p:nvPicPr>
        <p:blipFill rotWithShape="1">
          <a:blip r:embed="rId7">
            <a:grayscl/>
          </a:blip>
          <a:srcRect l="16835" r="20148"/>
          <a:stretch/>
        </p:blipFill>
        <p:spPr>
          <a:xfrm>
            <a:off x="516534" y="1966373"/>
            <a:ext cx="3952279" cy="4532489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824728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KRAJICEK FOUNDATION</a:t>
            </a:r>
          </a:p>
        </p:txBody>
      </p:sp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1BD3001C-22DC-B74E-972D-399FAB0879B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45759" y="3358714"/>
            <a:ext cx="4032448" cy="273981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6221" y="1649936"/>
            <a:ext cx="3273964" cy="4464496"/>
          </a:xfrm>
          <a:prstGeom prst="rect">
            <a:avLst/>
          </a:prstGeom>
          <a:ln w="12700">
            <a:solidFill>
              <a:srgbClr val="000000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951311" y="2207998"/>
            <a:ext cx="4464496" cy="3348372"/>
          </a:xfrm>
          <a:prstGeom prst="rect">
            <a:avLst/>
          </a:prstGeom>
          <a:ln w="12700">
            <a:solidFill>
              <a:srgbClr val="000000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968977" y="2213619"/>
            <a:ext cx="4458072" cy="3343554"/>
          </a:xfrm>
          <a:prstGeom prst="rect">
            <a:avLst/>
          </a:prstGeom>
          <a:ln w="12700">
            <a:solidFill>
              <a:srgbClr val="000000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972189" y="2211290"/>
            <a:ext cx="4451648" cy="3338736"/>
          </a:xfrm>
          <a:prstGeom prst="rect">
            <a:avLst/>
          </a:prstGeom>
          <a:ln w="12700">
            <a:solidFill>
              <a:srgbClr val="000000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962553" y="2203339"/>
            <a:ext cx="4451648" cy="3338736"/>
          </a:xfrm>
          <a:prstGeom prst="rect">
            <a:avLst/>
          </a:prstGeom>
          <a:ln w="12700">
            <a:solidFill>
              <a:srgbClr val="000000"/>
            </a:solidFill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951289" y="2207844"/>
            <a:ext cx="4464672" cy="3348504"/>
          </a:xfrm>
          <a:prstGeom prst="rect">
            <a:avLst/>
          </a:prstGeom>
          <a:ln w="12700"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3890816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KRAJICEK FOUNDATION</a:t>
            </a:r>
            <a:br>
              <a:rPr lang="en-GB" dirty="0"/>
            </a:br>
            <a:r>
              <a:rPr lang="en-GB" dirty="0"/>
              <a:t>DOES IT WORK?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GB" dirty="0" err="1"/>
              <a:t>Boonzajer</a:t>
            </a:r>
            <a:r>
              <a:rPr lang="en-GB" dirty="0"/>
              <a:t> </a:t>
            </a:r>
            <a:r>
              <a:rPr lang="en-GB" dirty="0" err="1"/>
              <a:t>Flaes</a:t>
            </a:r>
            <a:r>
              <a:rPr lang="en-GB" dirty="0"/>
              <a:t> et al. </a:t>
            </a:r>
            <a:r>
              <a:rPr lang="en-GB" i="1" dirty="0"/>
              <a:t>@JSAMS</a:t>
            </a:r>
            <a:r>
              <a:rPr lang="en-GB" b="1" dirty="0"/>
              <a:t> 2016</a:t>
            </a:r>
          </a:p>
        </p:txBody>
      </p:sp>
      <p:graphicFrame>
        <p:nvGraphicFramePr>
          <p:cNvPr id="12" name="Alle kinderen"/>
          <p:cNvGraphicFramePr/>
          <p:nvPr>
            <p:extLst>
              <p:ext uri="{D42A27DB-BD31-4B8C-83A1-F6EECF244321}">
                <p14:modId xmlns:p14="http://schemas.microsoft.com/office/powerpoint/2010/main" val="3450812132"/>
              </p:ext>
            </p:extLst>
          </p:nvPr>
        </p:nvGraphicFramePr>
        <p:xfrm>
          <a:off x="808807" y="1793777"/>
          <a:ext cx="4072871" cy="53660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3" name="Jongens"/>
          <p:cNvGraphicFramePr/>
          <p:nvPr>
            <p:extLst>
              <p:ext uri="{D42A27DB-BD31-4B8C-83A1-F6EECF244321}">
                <p14:modId xmlns:p14="http://schemas.microsoft.com/office/powerpoint/2010/main" val="1809336079"/>
              </p:ext>
            </p:extLst>
          </p:nvPr>
        </p:nvGraphicFramePr>
        <p:xfrm>
          <a:off x="5090472" y="1793777"/>
          <a:ext cx="3365193" cy="53660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4" name="Meisjes"/>
          <p:cNvGraphicFramePr/>
          <p:nvPr>
            <p:extLst>
              <p:ext uri="{D42A27DB-BD31-4B8C-83A1-F6EECF244321}">
                <p14:modId xmlns:p14="http://schemas.microsoft.com/office/powerpoint/2010/main" val="3935606453"/>
              </p:ext>
            </p:extLst>
          </p:nvPr>
        </p:nvGraphicFramePr>
        <p:xfrm>
          <a:off x="8664459" y="1793776"/>
          <a:ext cx="3366000" cy="53660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4201132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3" grpId="0">
        <p:bldAsOne/>
      </p:bldGraphic>
      <p:bldGraphic spid="14" grpId="0">
        <p:bldAsOne/>
      </p:bldGraphic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A244D99-045D-E4D3-8750-FEDB22107B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8"/>
            <a:ext cx="13546138" cy="7619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4668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761821E-ECAC-122A-57FF-81FA421A44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8"/>
            <a:ext cx="13546404" cy="7619852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944793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71A8E79-F92C-4659-CA52-F0A8875BA5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8"/>
            <a:ext cx="13546404" cy="7619852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4248374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vondschemering">
      <a:majorFont>
        <a:latin typeface="Corbel"/>
        <a:ea typeface=""/>
        <a:cs typeface=""/>
        <a:font script="Jpan" typeface="ヒラギノ角ゴ Pro W3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ヒラギノ角ゴ Pro W3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285C8C"/>
        </a:solidFill>
        <a:ln w="38100" cap="flat" cmpd="sng" algn="ctr">
          <a:solidFill>
            <a:srgbClr val="000000"/>
          </a:solidFill>
          <a:prstDash val="solid"/>
          <a:miter lim="0"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50800" tIns="50800" rIns="50800" bIns="50800" numCol="1" anchor="ctr" anchorCtr="0" compatLnSpc="1">
        <a:prstTxWarp prst="textNoShape">
          <a:avLst/>
        </a:prstTxWarp>
      </a:bodyPr>
      <a:lstStyle>
        <a:defPPr marL="342900" marR="0" indent="0" algn="ctr" defTabSz="4572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nl-NL" sz="2400" b="0" i="0" u="none" strike="noStrike" cap="none" normalizeH="0" baseline="0">
            <a:ln>
              <a:noFill/>
            </a:ln>
            <a:solidFill>
              <a:srgbClr val="424242"/>
            </a:solidFill>
            <a:effectLst/>
            <a:latin typeface="Helvetica" charset="0"/>
            <a:ea typeface="ＭＳ Ｐゴシック" charset="0"/>
            <a:cs typeface="Helvetica" charset="0"/>
            <a:sym typeface="Helvetica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285C8C"/>
        </a:solidFill>
        <a:ln w="38100" cap="flat" cmpd="sng" algn="ctr">
          <a:solidFill>
            <a:srgbClr val="000000"/>
          </a:solidFill>
          <a:prstDash val="solid"/>
          <a:miter lim="0"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50800" tIns="50800" rIns="50800" bIns="50800" numCol="1" anchor="ctr" anchorCtr="0" compatLnSpc="1">
        <a:prstTxWarp prst="textNoShape">
          <a:avLst/>
        </a:prstTxWarp>
      </a:bodyPr>
      <a:lstStyle>
        <a:defPPr marL="342900" marR="0" indent="0" algn="ctr" defTabSz="4572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nl-NL" sz="2400" b="0" i="0" u="none" strike="noStrike" cap="none" normalizeH="0" baseline="0">
            <a:ln>
              <a:noFill/>
            </a:ln>
            <a:solidFill>
              <a:srgbClr val="424242"/>
            </a:solidFill>
            <a:effectLst/>
            <a:latin typeface="Helvetica" charset="0"/>
            <a:ea typeface="ＭＳ Ｐゴシック" charset="0"/>
            <a:cs typeface="Helvetica" charset="0"/>
            <a:sym typeface="Helvetica" charset="0"/>
          </a:defRPr>
        </a:defPPr>
      </a:lstStyle>
    </a:lnDef>
  </a:objectDefaults>
  <a:extraClrSchemeLst/>
  <a:extLst>
    <a:ext uri="{05A4C25C-085E-4340-85A3-A5531E510DB2}">
      <thm15:themeFamily xmlns:thm15="http://schemas.microsoft.com/office/thememl/2012/main" name="IOC Meeting - Data Science" id="{AC256680-1149-504D-A9C6-DF0B52BD5C6C}" vid="{4797FB83-A1B0-A646-8A52-0E4B709B1391}"/>
    </a:ext>
  </a:extLst>
</a:theme>
</file>

<file path=ppt/theme/theme2.xml><?xml version="1.0" encoding="utf-8"?>
<a:theme xmlns:a="http://schemas.openxmlformats.org/drawingml/2006/main" name="2_Office-thema">
  <a:themeElements>
    <a:clrScheme name="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FFFFFF"/>
      </a:accent3>
      <a:accent4>
        <a:srgbClr val="000000"/>
      </a:accent4>
      <a:accent5>
        <a:srgbClr val="AAB8DC"/>
      </a:accent5>
      <a:accent6>
        <a:srgbClr val="007B26"/>
      </a:accent6>
      <a:hlink>
        <a:srgbClr val="0000FF"/>
      </a:hlink>
      <a:folHlink>
        <a:srgbClr val="FF00FF"/>
      </a:folHlink>
    </a:clrScheme>
    <a:fontScheme name="Avondschemering">
      <a:majorFont>
        <a:latin typeface="Corbel"/>
        <a:ea typeface=""/>
        <a:cs typeface=""/>
        <a:font script="Jpan" typeface="ヒラギノ角ゴ Pro W3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ヒラギノ角ゴ Pro W3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285C8C"/>
        </a:solidFill>
        <a:ln w="38100" cap="flat" cmpd="sng" algn="ctr">
          <a:solidFill>
            <a:srgbClr val="000000"/>
          </a:solidFill>
          <a:prstDash val="solid"/>
          <a:miter lim="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50800" tIns="50800" rIns="50800" bIns="50800" numCol="1" anchor="ctr" anchorCtr="0" compatLnSpc="1">
        <a:prstTxWarp prst="textNoShape">
          <a:avLst/>
        </a:prstTxWarp>
      </a:bodyPr>
      <a:lstStyle>
        <a:defPPr marL="342900" marR="0" indent="0" algn="ctr" defTabSz="4572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nl-NL" sz="2400" b="0" i="0" u="none" strike="noStrike" cap="none" normalizeH="0" baseline="0">
            <a:ln>
              <a:noFill/>
            </a:ln>
            <a:solidFill>
              <a:srgbClr val="424242"/>
            </a:solidFill>
            <a:effectLst/>
            <a:latin typeface="Helvetica" charset="0"/>
            <a:ea typeface="ＭＳ Ｐゴシック" charset="0"/>
            <a:cs typeface="Helvetica" charset="0"/>
            <a:sym typeface="Helvetica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285C8C"/>
        </a:solidFill>
        <a:ln w="38100" cap="flat" cmpd="sng" algn="ctr">
          <a:solidFill>
            <a:srgbClr val="000000"/>
          </a:solidFill>
          <a:prstDash val="solid"/>
          <a:miter lim="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50800" tIns="50800" rIns="50800" bIns="50800" numCol="1" anchor="ctr" anchorCtr="0" compatLnSpc="1">
        <a:prstTxWarp prst="textNoShape">
          <a:avLst/>
        </a:prstTxWarp>
      </a:bodyPr>
      <a:lstStyle>
        <a:defPPr marL="342900" marR="0" indent="0" algn="ctr" defTabSz="4572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nl-NL" sz="2400" b="0" i="0" u="none" strike="noStrike" cap="none" normalizeH="0" baseline="0">
            <a:ln>
              <a:noFill/>
            </a:ln>
            <a:solidFill>
              <a:srgbClr val="424242"/>
            </a:solidFill>
            <a:effectLst/>
            <a:latin typeface="Helvetica" charset="0"/>
            <a:ea typeface="ＭＳ Ｐゴシック" charset="0"/>
            <a:cs typeface="Helvetica" charset="0"/>
            <a:sym typeface="Helvetica" charset="0"/>
          </a:defRPr>
        </a:defPPr>
      </a:lstStyle>
    </a:lnDef>
  </a:objectDefaults>
  <a:extraClrSchemeLst/>
</a:theme>
</file>

<file path=ppt/theme/theme3.xml><?xml version="1.0" encoding="utf-8"?>
<a:theme xmlns:a="http://schemas.openxmlformats.org/drawingml/2006/main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Default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508000" rtl="0" fontAlgn="auto" latinLnBrk="0" hangingPunct="0">
          <a:lnSpc>
            <a:spcPct val="100000"/>
          </a:lnSpc>
          <a:spcBef>
            <a:spcPts val="250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>
              <a:solidFill>
                <a:srgbClr val="000000"/>
              </a:solidFill>
            </a:uFill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508000" rtl="0" fontAlgn="auto" latinLnBrk="0" hangingPunct="0">
          <a:lnSpc>
            <a:spcPct val="100000"/>
          </a:lnSpc>
          <a:spcBef>
            <a:spcPts val="250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>
              <a:solidFill>
                <a:srgbClr val="000000"/>
              </a:solidFill>
            </a:uFill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SLG 03</Template>
  <TotalTime>16786</TotalTime>
  <Words>55</Words>
  <Application>Microsoft Office PowerPoint</Application>
  <PresentationFormat>Custom</PresentationFormat>
  <Paragraphs>13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8</vt:i4>
      </vt:variant>
    </vt:vector>
  </HeadingPairs>
  <TitlesOfParts>
    <vt:vector size="16" baseType="lpstr">
      <vt:lpstr>Arial</vt:lpstr>
      <vt:lpstr>Baskerville</vt:lpstr>
      <vt:lpstr>Corbel</vt:lpstr>
      <vt:lpstr>Helvetica Neue</vt:lpstr>
      <vt:lpstr>Nexa Black</vt:lpstr>
      <vt:lpstr>Nexa Light</vt:lpstr>
      <vt:lpstr>Office-thema</vt:lpstr>
      <vt:lpstr>2_Office-thema</vt:lpstr>
      <vt:lpstr>PowerPoint Presentation</vt:lpstr>
      <vt:lpstr>PowerPoint Presentation</vt:lpstr>
      <vt:lpstr>PLAYGROUNDS INCREASING ACTIVITY LEVELS DURING SCHOOL RECESS</vt:lpstr>
      <vt:lpstr>KRAJICEK FOUNDATION</vt:lpstr>
      <vt:lpstr>KRAJICEK FOUNDATION DOES IT WORK?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RAVENEY Francine</dc:creator>
  <cp:lastModifiedBy>DOLLET Caroline</cp:lastModifiedBy>
  <cp:revision>794</cp:revision>
  <dcterms:modified xsi:type="dcterms:W3CDTF">2026-03-04T15:19:13Z</dcterms:modified>
</cp:coreProperties>
</file>