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68" r:id="rId2"/>
  </p:sldMasterIdLst>
  <p:notesMasterIdLst>
    <p:notesMasterId r:id="rId8"/>
  </p:notesMasterIdLst>
  <p:sldIdLst>
    <p:sldId id="346" r:id="rId3"/>
    <p:sldId id="348" r:id="rId4"/>
    <p:sldId id="352" r:id="rId5"/>
    <p:sldId id="351" r:id="rId6"/>
    <p:sldId id="349" r:id="rId7"/>
  </p:sldIdLst>
  <p:sldSz cx="12192000" cy="6858000"/>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C393DD"/>
    <a:srgbClr val="A52C79"/>
    <a:srgbClr val="C3D24B"/>
    <a:srgbClr val="A762CE"/>
    <a:srgbClr val="FA0000"/>
    <a:srgbClr val="9558D8"/>
    <a:srgbClr val="FE32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6"/>
    <p:restoredTop sz="94663"/>
  </p:normalViewPr>
  <p:slideViewPr>
    <p:cSldViewPr snapToGrid="0">
      <p:cViewPr varScale="1">
        <p:scale>
          <a:sx n="65" d="100"/>
          <a:sy n="65" d="100"/>
        </p:scale>
        <p:origin x="9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20965441-CC90-4374-A2EB-B84B2F691554}" type="datetimeFigureOut">
              <a:rPr lang="fr-FR" smtClean="0"/>
              <a:t>16/12/2020</a:t>
            </a:fld>
            <a:endParaRPr lang="fr-FR"/>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F156283-E1EE-41A4-8D64-7E90F9534113}" type="slidenum">
              <a:rPr lang="fr-FR" smtClean="0"/>
              <a:t>‹#›</a:t>
            </a:fld>
            <a:endParaRPr lang="fr-FR"/>
          </a:p>
        </p:txBody>
      </p:sp>
    </p:spTree>
    <p:extLst>
      <p:ext uri="{BB962C8B-B14F-4D97-AF65-F5344CB8AC3E}">
        <p14:creationId xmlns:p14="http://schemas.microsoft.com/office/powerpoint/2010/main" val="9862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609600" y="1830390"/>
            <a:ext cx="10972800" cy="4525963"/>
          </a:xfrm>
          <a:prstGeom prst="rect">
            <a:avLst/>
          </a:prstGeom>
        </p:spPr>
        <p:txBody>
          <a:bodyPr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3">
            <a:extLst>
              <a:ext uri="{FF2B5EF4-FFF2-40B4-BE49-F238E27FC236}">
                <a16:creationId xmlns:a16="http://schemas.microsoft.com/office/drawing/2014/main" id="{699FD6EC-50CD-4E43-BC42-FFEF1A80B846}"/>
              </a:ext>
            </a:extLst>
          </p:cNvPr>
          <p:cNvSpPr>
            <a:spLocks noGrp="1"/>
          </p:cNvSpPr>
          <p:nvPr>
            <p:ph type="dt" sz="half" idx="10"/>
          </p:nvPr>
        </p:nvSpPr>
        <p:spPr/>
        <p:txBody>
          <a:bodyPr/>
          <a:lstStyle>
            <a:lvl1pPr>
              <a:defRPr/>
            </a:lvl1pPr>
          </a:lstStyle>
          <a:p>
            <a:pPr>
              <a:defRPr/>
            </a:pPr>
            <a:fld id="{A7B50E61-BA3B-475A-8D08-749465AFC296}" type="datetime1">
              <a:rPr lang="fr-FR" smtClean="0"/>
              <a:t>16/12/2020</a:t>
            </a:fld>
            <a:endParaRPr lang="fr-FR"/>
          </a:p>
        </p:txBody>
      </p:sp>
      <p:sp>
        <p:nvSpPr>
          <p:cNvPr id="4" name="Espace réservé du numéro de diapositive 5">
            <a:extLst>
              <a:ext uri="{FF2B5EF4-FFF2-40B4-BE49-F238E27FC236}">
                <a16:creationId xmlns:a16="http://schemas.microsoft.com/office/drawing/2014/main" id="{8BAAE481-B565-4BC8-99A7-F36E975E28C4}"/>
              </a:ext>
            </a:extLst>
          </p:cNvPr>
          <p:cNvSpPr>
            <a:spLocks noGrp="1"/>
          </p:cNvSpPr>
          <p:nvPr>
            <p:ph type="sldNum" sz="quarter" idx="11"/>
          </p:nvPr>
        </p:nvSpPr>
        <p:spPr/>
        <p:txBody>
          <a:bodyPr/>
          <a:lstStyle>
            <a:lvl1pPr>
              <a:defRPr/>
            </a:lvl1pPr>
          </a:lstStyle>
          <a:p>
            <a:pPr>
              <a:defRPr/>
            </a:pPr>
            <a:fld id="{9C4786A0-9D61-4B06-A01A-75F9023B1096}" type="slidenum">
              <a:rPr lang="fr-FR" altLang="fr-FR"/>
              <a:pPr>
                <a:defRPr/>
              </a:pPr>
              <a:t>‹#›</a:t>
            </a:fld>
            <a:endParaRPr lang="fr-FR" altLang="fr-FR"/>
          </a:p>
        </p:txBody>
      </p:sp>
      <p:sp>
        <p:nvSpPr>
          <p:cNvPr id="5" name="Title 4">
            <a:extLst>
              <a:ext uri="{FF2B5EF4-FFF2-40B4-BE49-F238E27FC236}">
                <a16:creationId xmlns:a16="http://schemas.microsoft.com/office/drawing/2014/main" id="{F74654D4-2CAF-4254-A15E-B2D681BDC8EA}"/>
              </a:ext>
            </a:extLst>
          </p:cNvPr>
          <p:cNvSpPr>
            <a:spLocks noGrp="1"/>
          </p:cNvSpPr>
          <p:nvPr>
            <p:ph type="title" hasCustomPrompt="1"/>
          </p:nvPr>
        </p:nvSpPr>
        <p:spPr>
          <a:xfrm>
            <a:off x="128336" y="1036811"/>
            <a:ext cx="7174831" cy="731834"/>
          </a:xfrm>
          <a:prstGeom prst="rect">
            <a:avLst/>
          </a:prstGeom>
        </p:spPr>
        <p:txBody>
          <a:bodyPr/>
          <a:lstStyle>
            <a:lvl1pPr>
              <a:defRPr sz="3600">
                <a:solidFill>
                  <a:schemeClr val="tx1"/>
                </a:solidFill>
              </a:defRPr>
            </a:lvl1pPr>
          </a:lstStyle>
          <a:p>
            <a:r>
              <a:rPr lang="fr-FR" err="1"/>
              <a:t>Title</a:t>
            </a:r>
            <a:endParaRPr lang="fr-FR"/>
          </a:p>
        </p:txBody>
      </p:sp>
      <p:sp>
        <p:nvSpPr>
          <p:cNvPr id="2" name="TextBox 1">
            <a:extLst>
              <a:ext uri="{FF2B5EF4-FFF2-40B4-BE49-F238E27FC236}">
                <a16:creationId xmlns:a16="http://schemas.microsoft.com/office/drawing/2014/main" id="{6B178534-06CC-44DC-A2E2-A82155D94649}"/>
              </a:ext>
            </a:extLst>
          </p:cNvPr>
          <p:cNvSpPr txBox="1"/>
          <p:nvPr userDrawn="1"/>
        </p:nvSpPr>
        <p:spPr>
          <a:xfrm>
            <a:off x="6573795" y="271576"/>
            <a:ext cx="6227805" cy="400110"/>
          </a:xfrm>
          <a:prstGeom prst="rect">
            <a:avLst/>
          </a:prstGeom>
          <a:noFill/>
        </p:spPr>
        <p:txBody>
          <a:bodyPr wrap="square" rtlCol="0">
            <a:spAutoFit/>
          </a:bodyPr>
          <a:lstStyle/>
          <a:p>
            <a:r>
              <a:rPr lang="fr-FR" sz="2000">
                <a:solidFill>
                  <a:schemeClr val="bg1"/>
                </a:solidFill>
              </a:rPr>
              <a:t>Evaluation – </a:t>
            </a:r>
            <a:r>
              <a:rPr lang="fr-FR" sz="2000" err="1">
                <a:solidFill>
                  <a:schemeClr val="bg1"/>
                </a:solidFill>
              </a:rPr>
              <a:t>Strategy</a:t>
            </a:r>
            <a:r>
              <a:rPr lang="fr-FR" sz="2000">
                <a:solidFill>
                  <a:schemeClr val="bg1"/>
                </a:solidFill>
              </a:rPr>
              <a:t> </a:t>
            </a:r>
            <a:r>
              <a:rPr lang="fr-FR" sz="2000" err="1">
                <a:solidFill>
                  <a:schemeClr val="bg1"/>
                </a:solidFill>
              </a:rPr>
              <a:t>Development</a:t>
            </a:r>
            <a:r>
              <a:rPr lang="fr-FR" sz="2000">
                <a:solidFill>
                  <a:schemeClr val="bg1"/>
                </a:solidFill>
              </a:rPr>
              <a:t> and </a:t>
            </a:r>
            <a:r>
              <a:rPr lang="fr-FR" sz="2000" err="1">
                <a:solidFill>
                  <a:schemeClr val="bg1"/>
                </a:solidFill>
              </a:rPr>
              <a:t>Reporting</a:t>
            </a:r>
            <a:endParaRPr lang="fr-FR" sz="2000">
              <a:solidFill>
                <a:schemeClr val="bg1"/>
              </a:solidFill>
            </a:endParaRPr>
          </a:p>
        </p:txBody>
      </p:sp>
    </p:spTree>
    <p:extLst>
      <p:ext uri="{BB962C8B-B14F-4D97-AF65-F5344CB8AC3E}">
        <p14:creationId xmlns:p14="http://schemas.microsoft.com/office/powerpoint/2010/main" val="385231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9730344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13760829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1744914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331797570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21655047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12978594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604450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233596700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188234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115224662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6CCF-5C5B-4CE5-BC3A-0786C50BBCB4}"/>
              </a:ext>
            </a:extLst>
          </p:cNvPr>
          <p:cNvSpPr>
            <a:spLocks noGrp="1"/>
          </p:cNvSpPr>
          <p:nvPr>
            <p:ph type="title"/>
          </p:nvPr>
        </p:nvSpPr>
        <p:spPr>
          <a:xfrm>
            <a:off x="693821" y="1584327"/>
            <a:ext cx="10515600" cy="1325563"/>
          </a:xfrm>
          <a:prstGeom prst="rect">
            <a:avLst/>
          </a:prstGeom>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BF7D758-A252-4369-88B0-7F95080DDBB1}"/>
              </a:ext>
            </a:extLst>
          </p:cNvPr>
          <p:cNvSpPr>
            <a:spLocks noGrp="1"/>
          </p:cNvSpPr>
          <p:nvPr>
            <p:ph type="dt" sz="half" idx="10"/>
          </p:nvPr>
        </p:nvSpPr>
        <p:spPr/>
        <p:txBody>
          <a:bodyPr/>
          <a:lstStyle/>
          <a:p>
            <a:pPr>
              <a:defRPr/>
            </a:pPr>
            <a:fld id="{686FC408-7823-43AF-8079-CEE02ED1BE7A}" type="datetime1">
              <a:rPr lang="fr-FR" smtClean="0"/>
              <a:t>16/12/2020</a:t>
            </a:fld>
            <a:endParaRPr lang="fr-FR"/>
          </a:p>
        </p:txBody>
      </p:sp>
      <p:sp>
        <p:nvSpPr>
          <p:cNvPr id="4" name="Slide Number Placeholder 3">
            <a:extLst>
              <a:ext uri="{FF2B5EF4-FFF2-40B4-BE49-F238E27FC236}">
                <a16:creationId xmlns:a16="http://schemas.microsoft.com/office/drawing/2014/main" id="{10F705BF-0974-40C4-AFD9-97146DA88B83}"/>
              </a:ext>
            </a:extLst>
          </p:cNvPr>
          <p:cNvSpPr>
            <a:spLocks noGrp="1"/>
          </p:cNvSpPr>
          <p:nvPr>
            <p:ph type="sldNum" sz="quarter" idx="11"/>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912593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184581518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5451623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F7713F-F276-4D99-902A-2B487E52E911}"/>
              </a:ext>
            </a:extLst>
          </p:cNvPr>
          <p:cNvGrpSpPr/>
          <p:nvPr userDrawn="1"/>
        </p:nvGrpSpPr>
        <p:grpSpPr>
          <a:xfrm>
            <a:off x="-699449" y="2843200"/>
            <a:ext cx="13590897" cy="2513904"/>
            <a:chOff x="0" y="1905001"/>
            <a:chExt cx="13312790" cy="2463103"/>
          </a:xfrm>
        </p:grpSpPr>
        <p:grpSp>
          <p:nvGrpSpPr>
            <p:cNvPr id="6" name="Group 13">
              <a:extLst>
                <a:ext uri="{FF2B5EF4-FFF2-40B4-BE49-F238E27FC236}">
                  <a16:creationId xmlns:a16="http://schemas.microsoft.com/office/drawing/2014/main" id="{31419B6E-6072-486F-934D-334D97AE707D}"/>
                </a:ext>
              </a:extLst>
            </p:cNvPr>
            <p:cNvGrpSpPr/>
            <p:nvPr/>
          </p:nvGrpSpPr>
          <p:grpSpPr>
            <a:xfrm rot="16200000">
              <a:off x="617101" y="2518213"/>
              <a:ext cx="1232788" cy="2466989"/>
              <a:chOff x="292800" y="3047985"/>
              <a:chExt cx="1232788" cy="2466989"/>
            </a:xfrm>
          </p:grpSpPr>
          <p:sp>
            <p:nvSpPr>
              <p:cNvPr id="25" name="Freeform 5">
                <a:extLst>
                  <a:ext uri="{FF2B5EF4-FFF2-40B4-BE49-F238E27FC236}">
                    <a16:creationId xmlns:a16="http://schemas.microsoft.com/office/drawing/2014/main" id="{F82E582C-1395-49A6-B9CA-BE4DC6F7383D}"/>
                  </a:ext>
                </a:extLst>
              </p:cNvPr>
              <p:cNvSpPr>
                <a:spLocks/>
              </p:cNvSpPr>
              <p:nvPr/>
            </p:nvSpPr>
            <p:spPr bwMode="auto">
              <a:xfrm>
                <a:off x="292800"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6" name="Freeform 27">
                <a:extLst>
                  <a:ext uri="{FF2B5EF4-FFF2-40B4-BE49-F238E27FC236}">
                    <a16:creationId xmlns:a16="http://schemas.microsoft.com/office/drawing/2014/main" id="{329A4C95-10DC-4612-ADA5-41B6C2D8C5DD}"/>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7" name="Group 16">
              <a:extLst>
                <a:ext uri="{FF2B5EF4-FFF2-40B4-BE49-F238E27FC236}">
                  <a16:creationId xmlns:a16="http://schemas.microsoft.com/office/drawing/2014/main" id="{77AC8E05-0CD8-45C2-9372-8742EEBBFCAC}"/>
                </a:ext>
              </a:extLst>
            </p:cNvPr>
            <p:cNvGrpSpPr/>
            <p:nvPr/>
          </p:nvGrpSpPr>
          <p:grpSpPr>
            <a:xfrm rot="5400000">
              <a:off x="2423662" y="1287900"/>
              <a:ext cx="1232788" cy="2466989"/>
              <a:chOff x="292799" y="3047985"/>
              <a:chExt cx="1232788" cy="2466989"/>
            </a:xfrm>
          </p:grpSpPr>
          <p:sp>
            <p:nvSpPr>
              <p:cNvPr id="23" name="Freeform 5">
                <a:extLst>
                  <a:ext uri="{FF2B5EF4-FFF2-40B4-BE49-F238E27FC236}">
                    <a16:creationId xmlns:a16="http://schemas.microsoft.com/office/drawing/2014/main" id="{8FDB3D1A-56C8-4976-BE8F-931105C12604}"/>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4" name="Freeform 27">
                <a:extLst>
                  <a:ext uri="{FF2B5EF4-FFF2-40B4-BE49-F238E27FC236}">
                    <a16:creationId xmlns:a16="http://schemas.microsoft.com/office/drawing/2014/main" id="{7ED97A46-131E-497B-B782-D4AD9EE0FBBA}"/>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8" name="Group 13">
              <a:extLst>
                <a:ext uri="{FF2B5EF4-FFF2-40B4-BE49-F238E27FC236}">
                  <a16:creationId xmlns:a16="http://schemas.microsoft.com/office/drawing/2014/main" id="{51BD5918-9B51-448F-9715-0A7E8777BAB1}"/>
                </a:ext>
              </a:extLst>
            </p:cNvPr>
            <p:cNvGrpSpPr/>
            <p:nvPr/>
          </p:nvGrpSpPr>
          <p:grpSpPr>
            <a:xfrm rot="16200000">
              <a:off x="4231840" y="2515040"/>
              <a:ext cx="1232788" cy="2466989"/>
              <a:chOff x="292799" y="3047985"/>
              <a:chExt cx="1232788" cy="2466989"/>
            </a:xfrm>
          </p:grpSpPr>
          <p:sp>
            <p:nvSpPr>
              <p:cNvPr id="21" name="Freeform 5">
                <a:extLst>
                  <a:ext uri="{FF2B5EF4-FFF2-40B4-BE49-F238E27FC236}">
                    <a16:creationId xmlns:a16="http://schemas.microsoft.com/office/drawing/2014/main" id="{21035402-F15D-462E-AA2F-10DE26AF254D}"/>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2" name="Freeform 27">
                <a:extLst>
                  <a:ext uri="{FF2B5EF4-FFF2-40B4-BE49-F238E27FC236}">
                    <a16:creationId xmlns:a16="http://schemas.microsoft.com/office/drawing/2014/main" id="{62AE57B7-4AF7-4F93-980A-79A30DE612AF}"/>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9" name="Group 16">
              <a:extLst>
                <a:ext uri="{FF2B5EF4-FFF2-40B4-BE49-F238E27FC236}">
                  <a16:creationId xmlns:a16="http://schemas.microsoft.com/office/drawing/2014/main" id="{6F3EF161-B073-4FD9-A023-8623005CE0EC}"/>
                </a:ext>
              </a:extLst>
            </p:cNvPr>
            <p:cNvGrpSpPr/>
            <p:nvPr/>
          </p:nvGrpSpPr>
          <p:grpSpPr>
            <a:xfrm rot="5400000">
              <a:off x="6038401" y="1291076"/>
              <a:ext cx="1232788" cy="2466989"/>
              <a:chOff x="292799" y="3047985"/>
              <a:chExt cx="1232788" cy="2466989"/>
            </a:xfrm>
          </p:grpSpPr>
          <p:sp>
            <p:nvSpPr>
              <p:cNvPr id="19" name="Freeform 5">
                <a:extLst>
                  <a:ext uri="{FF2B5EF4-FFF2-40B4-BE49-F238E27FC236}">
                    <a16:creationId xmlns:a16="http://schemas.microsoft.com/office/drawing/2014/main" id="{8DE69C74-7D9F-4747-B31C-98C2C61912C0}"/>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0" name="Freeform 27">
                <a:extLst>
                  <a:ext uri="{FF2B5EF4-FFF2-40B4-BE49-F238E27FC236}">
                    <a16:creationId xmlns:a16="http://schemas.microsoft.com/office/drawing/2014/main" id="{FB6CC4C4-EF42-4290-8862-1E806EA879B9}"/>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10" name="Group 13">
              <a:extLst>
                <a:ext uri="{FF2B5EF4-FFF2-40B4-BE49-F238E27FC236}">
                  <a16:creationId xmlns:a16="http://schemas.microsoft.com/office/drawing/2014/main" id="{7F0FA6F7-DB24-4AD6-B9C7-FDF8281A43EC}"/>
                </a:ext>
              </a:extLst>
            </p:cNvPr>
            <p:cNvGrpSpPr/>
            <p:nvPr/>
          </p:nvGrpSpPr>
          <p:grpSpPr>
            <a:xfrm rot="16200000">
              <a:off x="7848163" y="2518215"/>
              <a:ext cx="1232788" cy="2466989"/>
              <a:chOff x="292799" y="3047985"/>
              <a:chExt cx="1232788" cy="2466989"/>
            </a:xfrm>
          </p:grpSpPr>
          <p:sp>
            <p:nvSpPr>
              <p:cNvPr id="17" name="Freeform 5">
                <a:extLst>
                  <a:ext uri="{FF2B5EF4-FFF2-40B4-BE49-F238E27FC236}">
                    <a16:creationId xmlns:a16="http://schemas.microsoft.com/office/drawing/2014/main" id="{C4E97A3B-C471-470E-9365-7D8D7B962985}"/>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8" name="Freeform 27">
                <a:extLst>
                  <a:ext uri="{FF2B5EF4-FFF2-40B4-BE49-F238E27FC236}">
                    <a16:creationId xmlns:a16="http://schemas.microsoft.com/office/drawing/2014/main" id="{8BE79C95-D5B4-44D5-B163-4B7716D493AF}"/>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11" name="Group 16">
              <a:extLst>
                <a:ext uri="{FF2B5EF4-FFF2-40B4-BE49-F238E27FC236}">
                  <a16:creationId xmlns:a16="http://schemas.microsoft.com/office/drawing/2014/main" id="{1027B088-C4B0-4E02-A887-0959049DB257}"/>
                </a:ext>
              </a:extLst>
            </p:cNvPr>
            <p:cNvGrpSpPr/>
            <p:nvPr/>
          </p:nvGrpSpPr>
          <p:grpSpPr>
            <a:xfrm rot="5400000">
              <a:off x="9654724" y="1287901"/>
              <a:ext cx="1232788" cy="2466989"/>
              <a:chOff x="292799" y="3047985"/>
              <a:chExt cx="1232788" cy="2466989"/>
            </a:xfrm>
          </p:grpSpPr>
          <p:sp>
            <p:nvSpPr>
              <p:cNvPr id="15" name="Freeform 5">
                <a:extLst>
                  <a:ext uri="{FF2B5EF4-FFF2-40B4-BE49-F238E27FC236}">
                    <a16:creationId xmlns:a16="http://schemas.microsoft.com/office/drawing/2014/main" id="{AA42CD71-BAAA-4142-B9B9-E34C9A5719A9}"/>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6" name="Freeform 27">
                <a:extLst>
                  <a:ext uri="{FF2B5EF4-FFF2-40B4-BE49-F238E27FC236}">
                    <a16:creationId xmlns:a16="http://schemas.microsoft.com/office/drawing/2014/main" id="{FE4C56CF-A26E-45E4-AD2F-C6A02C770127}"/>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12" name="Group 13">
              <a:extLst>
                <a:ext uri="{FF2B5EF4-FFF2-40B4-BE49-F238E27FC236}">
                  <a16:creationId xmlns:a16="http://schemas.microsoft.com/office/drawing/2014/main" id="{73372373-127F-4667-8D74-51A76A996447}"/>
                </a:ext>
              </a:extLst>
            </p:cNvPr>
            <p:cNvGrpSpPr/>
            <p:nvPr/>
          </p:nvGrpSpPr>
          <p:grpSpPr>
            <a:xfrm rot="16200000">
              <a:off x="11462902" y="2515041"/>
              <a:ext cx="1232788" cy="2466989"/>
              <a:chOff x="292799" y="3047985"/>
              <a:chExt cx="1232788" cy="2466989"/>
            </a:xfrm>
          </p:grpSpPr>
          <p:sp>
            <p:nvSpPr>
              <p:cNvPr id="13" name="Freeform 5">
                <a:extLst>
                  <a:ext uri="{FF2B5EF4-FFF2-40B4-BE49-F238E27FC236}">
                    <a16:creationId xmlns:a16="http://schemas.microsoft.com/office/drawing/2014/main" id="{0FBC8564-CAE3-436E-B228-B1A53CE33EF6}"/>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4" name="Freeform 27">
                <a:extLst>
                  <a:ext uri="{FF2B5EF4-FFF2-40B4-BE49-F238E27FC236}">
                    <a16:creationId xmlns:a16="http://schemas.microsoft.com/office/drawing/2014/main" id="{D3638C20-B3DC-47FF-8234-FCB20F8344E1}"/>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sp>
        <p:nvSpPr>
          <p:cNvPr id="27" name="Oval 26">
            <a:extLst>
              <a:ext uri="{FF2B5EF4-FFF2-40B4-BE49-F238E27FC236}">
                <a16:creationId xmlns:a16="http://schemas.microsoft.com/office/drawing/2014/main" id="{72F663C8-0A3D-4772-B788-8645CCA72B0E}"/>
              </a:ext>
            </a:extLst>
          </p:cNvPr>
          <p:cNvSpPr/>
          <p:nvPr userDrawn="1"/>
        </p:nvSpPr>
        <p:spPr>
          <a:xfrm>
            <a:off x="176533"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28" name="Oval 27">
            <a:extLst>
              <a:ext uri="{FF2B5EF4-FFF2-40B4-BE49-F238E27FC236}">
                <a16:creationId xmlns:a16="http://schemas.microsoft.com/office/drawing/2014/main" id="{A3FDCF70-1877-410D-BB9A-F351D77EC67C}"/>
              </a:ext>
            </a:extLst>
          </p:cNvPr>
          <p:cNvSpPr/>
          <p:nvPr userDrawn="1"/>
        </p:nvSpPr>
        <p:spPr>
          <a:xfrm>
            <a:off x="3852552"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29" name="Oval 28">
            <a:extLst>
              <a:ext uri="{FF2B5EF4-FFF2-40B4-BE49-F238E27FC236}">
                <a16:creationId xmlns:a16="http://schemas.microsoft.com/office/drawing/2014/main" id="{085F80D3-A651-4CF6-83E3-F2BD79B93603}"/>
              </a:ext>
            </a:extLst>
          </p:cNvPr>
          <p:cNvSpPr/>
          <p:nvPr userDrawn="1"/>
        </p:nvSpPr>
        <p:spPr>
          <a:xfrm>
            <a:off x="7541275"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30" name="Oval 29">
            <a:extLst>
              <a:ext uri="{FF2B5EF4-FFF2-40B4-BE49-F238E27FC236}">
                <a16:creationId xmlns:a16="http://schemas.microsoft.com/office/drawing/2014/main" id="{31C79335-FF45-41DA-A195-8967ED85B79A}"/>
              </a:ext>
            </a:extLst>
          </p:cNvPr>
          <p:cNvSpPr/>
          <p:nvPr userDrawn="1"/>
        </p:nvSpPr>
        <p:spPr>
          <a:xfrm>
            <a:off x="5696914"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32" name="Oval 31">
            <a:extLst>
              <a:ext uri="{FF2B5EF4-FFF2-40B4-BE49-F238E27FC236}">
                <a16:creationId xmlns:a16="http://schemas.microsoft.com/office/drawing/2014/main" id="{BD8FE2A3-0F9E-4EB5-A820-2A0946179A16}"/>
              </a:ext>
            </a:extLst>
          </p:cNvPr>
          <p:cNvSpPr/>
          <p:nvPr/>
        </p:nvSpPr>
        <p:spPr>
          <a:xfrm>
            <a:off x="2008191"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34" name="Oval 33">
            <a:extLst>
              <a:ext uri="{FF2B5EF4-FFF2-40B4-BE49-F238E27FC236}">
                <a16:creationId xmlns:a16="http://schemas.microsoft.com/office/drawing/2014/main" id="{0DB8694D-C5FF-4561-8CCF-8D073E5179B1}"/>
              </a:ext>
            </a:extLst>
          </p:cNvPr>
          <p:cNvSpPr/>
          <p:nvPr userDrawn="1"/>
        </p:nvSpPr>
        <p:spPr>
          <a:xfrm>
            <a:off x="9385636"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35" name="Oval 34">
            <a:extLst>
              <a:ext uri="{FF2B5EF4-FFF2-40B4-BE49-F238E27FC236}">
                <a16:creationId xmlns:a16="http://schemas.microsoft.com/office/drawing/2014/main" id="{7C5A5B67-D80B-4B4D-B8DF-F73DCB11E72D}"/>
              </a:ext>
            </a:extLst>
          </p:cNvPr>
          <p:cNvSpPr/>
          <p:nvPr userDrawn="1"/>
        </p:nvSpPr>
        <p:spPr>
          <a:xfrm>
            <a:off x="11242703"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grpSp>
        <p:nvGrpSpPr>
          <p:cNvPr id="124" name="Group 123">
            <a:extLst>
              <a:ext uri="{FF2B5EF4-FFF2-40B4-BE49-F238E27FC236}">
                <a16:creationId xmlns:a16="http://schemas.microsoft.com/office/drawing/2014/main" id="{573C2D20-F522-46E5-9A5F-10773C6078F4}"/>
              </a:ext>
            </a:extLst>
          </p:cNvPr>
          <p:cNvGrpSpPr/>
          <p:nvPr userDrawn="1"/>
        </p:nvGrpSpPr>
        <p:grpSpPr>
          <a:xfrm>
            <a:off x="4025299" y="4998789"/>
            <a:ext cx="497485" cy="349584"/>
            <a:chOff x="8340054" y="2449652"/>
            <a:chExt cx="819143" cy="575614"/>
          </a:xfrm>
          <a:solidFill>
            <a:schemeClr val="bg1"/>
          </a:solidFill>
        </p:grpSpPr>
        <p:sp>
          <p:nvSpPr>
            <p:cNvPr id="125" name="Freeform: Shape 124">
              <a:extLst>
                <a:ext uri="{FF2B5EF4-FFF2-40B4-BE49-F238E27FC236}">
                  <a16:creationId xmlns:a16="http://schemas.microsoft.com/office/drawing/2014/main" id="{09D4128B-A2BA-455C-A62F-6A83C9277544}"/>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C5D6C7E-0218-4A06-AE4B-ED84977F7C0C}"/>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3DFD51A6-AAEE-40B2-88C6-EF9138C55A1D}"/>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A153B77-3B65-49C2-A456-EF1213190A7F}"/>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29" name="Group 128">
            <a:extLst>
              <a:ext uri="{FF2B5EF4-FFF2-40B4-BE49-F238E27FC236}">
                <a16:creationId xmlns:a16="http://schemas.microsoft.com/office/drawing/2014/main" id="{F8341A32-CFA7-4544-A551-9CC8E2729ECE}"/>
              </a:ext>
            </a:extLst>
          </p:cNvPr>
          <p:cNvGrpSpPr/>
          <p:nvPr userDrawn="1"/>
        </p:nvGrpSpPr>
        <p:grpSpPr>
          <a:xfrm>
            <a:off x="5832966" y="3180453"/>
            <a:ext cx="497485" cy="349584"/>
            <a:chOff x="8340054" y="2449652"/>
            <a:chExt cx="819143" cy="575614"/>
          </a:xfrm>
          <a:solidFill>
            <a:schemeClr val="bg1"/>
          </a:solidFill>
        </p:grpSpPr>
        <p:sp>
          <p:nvSpPr>
            <p:cNvPr id="130" name="Freeform: Shape 129">
              <a:extLst>
                <a:ext uri="{FF2B5EF4-FFF2-40B4-BE49-F238E27FC236}">
                  <a16:creationId xmlns:a16="http://schemas.microsoft.com/office/drawing/2014/main" id="{C5B82C1C-014F-4153-90BA-F7AF283F479F}"/>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FF83976-2B9E-490E-899A-C8F87288DC8A}"/>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7199B39-2F76-42DD-B848-5D0458B960D7}"/>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A44131B-3995-48F9-AC9C-49CADCF14A3A}"/>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34" name="Group 133">
            <a:extLst>
              <a:ext uri="{FF2B5EF4-FFF2-40B4-BE49-F238E27FC236}">
                <a16:creationId xmlns:a16="http://schemas.microsoft.com/office/drawing/2014/main" id="{31F18E26-1F96-4ADE-8203-50B5C784AE1B}"/>
              </a:ext>
            </a:extLst>
          </p:cNvPr>
          <p:cNvGrpSpPr/>
          <p:nvPr userDrawn="1"/>
        </p:nvGrpSpPr>
        <p:grpSpPr>
          <a:xfrm>
            <a:off x="7733914" y="4993973"/>
            <a:ext cx="497485" cy="349584"/>
            <a:chOff x="8340054" y="2449652"/>
            <a:chExt cx="819143" cy="575614"/>
          </a:xfrm>
          <a:solidFill>
            <a:schemeClr val="bg1"/>
          </a:solidFill>
        </p:grpSpPr>
        <p:sp>
          <p:nvSpPr>
            <p:cNvPr id="135" name="Freeform: Shape 134">
              <a:extLst>
                <a:ext uri="{FF2B5EF4-FFF2-40B4-BE49-F238E27FC236}">
                  <a16:creationId xmlns:a16="http://schemas.microsoft.com/office/drawing/2014/main" id="{9928412D-C5CB-4ECA-94CE-C1485AC9ECB4}"/>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32ACC48-791A-4A91-A05A-829BD94937F4}"/>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A22D6B7-1768-4BC8-A128-AEAD2FCF109F}"/>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3E4517E-3541-4A61-A416-DD71B49B6F8E}"/>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39" name="Group 138">
            <a:extLst>
              <a:ext uri="{FF2B5EF4-FFF2-40B4-BE49-F238E27FC236}">
                <a16:creationId xmlns:a16="http://schemas.microsoft.com/office/drawing/2014/main" id="{320E940B-AE45-4176-8B91-0DF96D42AAC1}"/>
              </a:ext>
            </a:extLst>
          </p:cNvPr>
          <p:cNvGrpSpPr/>
          <p:nvPr userDrawn="1"/>
        </p:nvGrpSpPr>
        <p:grpSpPr>
          <a:xfrm>
            <a:off x="11425459" y="5008133"/>
            <a:ext cx="497485" cy="349584"/>
            <a:chOff x="8340054" y="2449652"/>
            <a:chExt cx="819143" cy="575614"/>
          </a:xfrm>
          <a:solidFill>
            <a:schemeClr val="bg1"/>
          </a:solidFill>
        </p:grpSpPr>
        <p:sp>
          <p:nvSpPr>
            <p:cNvPr id="140" name="Freeform: Shape 139">
              <a:extLst>
                <a:ext uri="{FF2B5EF4-FFF2-40B4-BE49-F238E27FC236}">
                  <a16:creationId xmlns:a16="http://schemas.microsoft.com/office/drawing/2014/main" id="{446AA38C-90C3-49C3-9EBF-B74A3BA04DE5}"/>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0D7B2B6-07AE-404E-B804-8574056E34D6}"/>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3F911EE-8C3F-4321-BA0E-AB8E82DADF1A}"/>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1041C398-57AC-472C-B6FB-FC5E17D8C7BB}"/>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44" name="Group 143">
            <a:extLst>
              <a:ext uri="{FF2B5EF4-FFF2-40B4-BE49-F238E27FC236}">
                <a16:creationId xmlns:a16="http://schemas.microsoft.com/office/drawing/2014/main" id="{C02BA0F0-442E-44F8-A886-69995C42C34E}"/>
              </a:ext>
            </a:extLst>
          </p:cNvPr>
          <p:cNvGrpSpPr/>
          <p:nvPr userDrawn="1"/>
        </p:nvGrpSpPr>
        <p:grpSpPr>
          <a:xfrm>
            <a:off x="2173632" y="3177764"/>
            <a:ext cx="497485" cy="349584"/>
            <a:chOff x="8340054" y="2449652"/>
            <a:chExt cx="819143" cy="575614"/>
          </a:xfrm>
          <a:solidFill>
            <a:schemeClr val="bg1"/>
          </a:solidFill>
        </p:grpSpPr>
        <p:sp>
          <p:nvSpPr>
            <p:cNvPr id="145" name="Freeform: Shape 144">
              <a:extLst>
                <a:ext uri="{FF2B5EF4-FFF2-40B4-BE49-F238E27FC236}">
                  <a16:creationId xmlns:a16="http://schemas.microsoft.com/office/drawing/2014/main" id="{7B6121EA-FB34-4620-93AA-BB11E0A57F3D}"/>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F53B81C-2403-4A12-BDDC-711F5016B855}"/>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E5D688A-D230-4677-AE79-69DC029A333D}"/>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55B473D-F0E5-4A42-B4DD-D925B89A1A2D}"/>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49" name="Group 148">
            <a:extLst>
              <a:ext uri="{FF2B5EF4-FFF2-40B4-BE49-F238E27FC236}">
                <a16:creationId xmlns:a16="http://schemas.microsoft.com/office/drawing/2014/main" id="{7C30F300-2BBC-4703-A383-28CE2AF3E918}"/>
              </a:ext>
            </a:extLst>
          </p:cNvPr>
          <p:cNvGrpSpPr/>
          <p:nvPr userDrawn="1"/>
        </p:nvGrpSpPr>
        <p:grpSpPr>
          <a:xfrm>
            <a:off x="325458" y="4993973"/>
            <a:ext cx="497485" cy="349584"/>
            <a:chOff x="8340054" y="2449652"/>
            <a:chExt cx="819143" cy="575614"/>
          </a:xfrm>
          <a:solidFill>
            <a:schemeClr val="bg1"/>
          </a:solidFill>
        </p:grpSpPr>
        <p:sp>
          <p:nvSpPr>
            <p:cNvPr id="150" name="Freeform: Shape 149">
              <a:extLst>
                <a:ext uri="{FF2B5EF4-FFF2-40B4-BE49-F238E27FC236}">
                  <a16:creationId xmlns:a16="http://schemas.microsoft.com/office/drawing/2014/main" id="{622E0544-8A82-4619-8048-C939B2716F26}"/>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A26A3D8-14B2-4503-9F66-814040A7D84E}"/>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C0749D3-C798-4770-9F5D-3CE89ECC3FC9}"/>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2024011-EE34-48DC-BBCF-0320C1145D84}"/>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54" name="Group 153">
            <a:extLst>
              <a:ext uri="{FF2B5EF4-FFF2-40B4-BE49-F238E27FC236}">
                <a16:creationId xmlns:a16="http://schemas.microsoft.com/office/drawing/2014/main" id="{7D52505A-92C2-48D7-B0AE-C7A9761D6B27}"/>
              </a:ext>
            </a:extLst>
          </p:cNvPr>
          <p:cNvGrpSpPr/>
          <p:nvPr userDrawn="1"/>
        </p:nvGrpSpPr>
        <p:grpSpPr>
          <a:xfrm>
            <a:off x="9554496" y="3180453"/>
            <a:ext cx="497485" cy="349584"/>
            <a:chOff x="8340054" y="2449652"/>
            <a:chExt cx="819143" cy="575614"/>
          </a:xfrm>
          <a:solidFill>
            <a:schemeClr val="bg1"/>
          </a:solidFill>
        </p:grpSpPr>
        <p:sp>
          <p:nvSpPr>
            <p:cNvPr id="155" name="Freeform: Shape 154">
              <a:extLst>
                <a:ext uri="{FF2B5EF4-FFF2-40B4-BE49-F238E27FC236}">
                  <a16:creationId xmlns:a16="http://schemas.microsoft.com/office/drawing/2014/main" id="{EE2FAAE1-A323-4A9B-92E1-0C77C35F4ACC}"/>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8B0E3F9-20BB-43A0-8846-08825ED3FDA6}"/>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B3FF6AF-E7FF-4ED0-BB0F-B220EA65D03C}"/>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78D9B29-5F4C-4869-9A08-98CE398084F9}"/>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F7568608-6FD2-334D-B17E-2A6443FD1830}"/>
              </a:ext>
            </a:extLst>
          </p:cNvPr>
          <p:cNvSpPr>
            <a:spLocks noGrp="1"/>
          </p:cNvSpPr>
          <p:nvPr>
            <p:ph type="title"/>
          </p:nvPr>
        </p:nvSpPr>
        <p:spPr>
          <a:xfrm>
            <a:off x="519157" y="274102"/>
            <a:ext cx="11038348" cy="484735"/>
          </a:xfrm>
          <a:prstGeom prst="rect">
            <a:avLst/>
          </a:prstGeom>
          <a:noFill/>
          <a:ln w="9525">
            <a:noFill/>
            <a:miter lim="800000"/>
            <a:headEnd/>
            <a:tailEnd/>
          </a:ln>
        </p:spPr>
        <p:txBody>
          <a:bodyPr lIns="45732" tIns="18293" rIns="27439" bIns="18293"/>
          <a:lstStyle>
            <a:lvl1pPr>
              <a:defRPr lang="en-US" sz="4001">
                <a:solidFill>
                  <a:srgbClr val="000000"/>
                </a:solidFill>
                <a:latin typeface="+mj-lt"/>
                <a:ea typeface="+mn-ea"/>
                <a:cs typeface="Arial" panose="020B0604020202020204" pitchFamily="34" charset="0"/>
              </a:defRPr>
            </a:lvl1pPr>
          </a:lstStyle>
          <a:p>
            <a:pPr marL="0" lvl="0" defTabSz="457200">
              <a:lnSpc>
                <a:spcPct val="85000"/>
              </a:lnSpc>
              <a:spcBef>
                <a:spcPts val="200"/>
              </a:spcBef>
            </a:pPr>
            <a:r>
              <a:rPr lang="en-US"/>
              <a:t>Click to edit Master title style</a:t>
            </a:r>
          </a:p>
        </p:txBody>
      </p:sp>
      <p:sp>
        <p:nvSpPr>
          <p:cNvPr id="4" name="Text Placeholder 3">
            <a:extLst>
              <a:ext uri="{FF2B5EF4-FFF2-40B4-BE49-F238E27FC236}">
                <a16:creationId xmlns:a16="http://schemas.microsoft.com/office/drawing/2014/main" id="{6E2C6883-E69E-804D-B128-8EEEC535797D}"/>
              </a:ext>
            </a:extLst>
          </p:cNvPr>
          <p:cNvSpPr>
            <a:spLocks noGrp="1"/>
          </p:cNvSpPr>
          <p:nvPr>
            <p:ph type="body" sz="quarter" idx="10"/>
          </p:nvPr>
        </p:nvSpPr>
        <p:spPr>
          <a:xfrm>
            <a:off x="519157" y="831764"/>
            <a:ext cx="11037887"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33" name="Text Placeholder 32">
            <a:extLst>
              <a:ext uri="{FF2B5EF4-FFF2-40B4-BE49-F238E27FC236}">
                <a16:creationId xmlns:a16="http://schemas.microsoft.com/office/drawing/2014/main" id="{AEF4995D-9D4A-E445-AB65-BD8097A687F1}"/>
              </a:ext>
            </a:extLst>
          </p:cNvPr>
          <p:cNvSpPr>
            <a:spLocks noGrp="1"/>
          </p:cNvSpPr>
          <p:nvPr>
            <p:ph type="body" sz="quarter" idx="11"/>
          </p:nvPr>
        </p:nvSpPr>
        <p:spPr>
          <a:xfrm>
            <a:off x="1282700" y="1702907"/>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5" name="Text Placeholder 32">
            <a:extLst>
              <a:ext uri="{FF2B5EF4-FFF2-40B4-BE49-F238E27FC236}">
                <a16:creationId xmlns:a16="http://schemas.microsoft.com/office/drawing/2014/main" id="{C1FCF8A8-FDCC-A34B-A413-FF59A1E1D450}"/>
              </a:ext>
            </a:extLst>
          </p:cNvPr>
          <p:cNvSpPr>
            <a:spLocks noGrp="1"/>
          </p:cNvSpPr>
          <p:nvPr>
            <p:ph type="body" sz="quarter" idx="12"/>
          </p:nvPr>
        </p:nvSpPr>
        <p:spPr>
          <a:xfrm>
            <a:off x="4787900" y="1706149"/>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6" name="Text Placeholder 32">
            <a:extLst>
              <a:ext uri="{FF2B5EF4-FFF2-40B4-BE49-F238E27FC236}">
                <a16:creationId xmlns:a16="http://schemas.microsoft.com/office/drawing/2014/main" id="{330415E3-2C06-824C-B84C-579994CBD05D}"/>
              </a:ext>
            </a:extLst>
          </p:cNvPr>
          <p:cNvSpPr>
            <a:spLocks noGrp="1"/>
          </p:cNvSpPr>
          <p:nvPr>
            <p:ph type="body" sz="quarter" idx="13"/>
          </p:nvPr>
        </p:nvSpPr>
        <p:spPr>
          <a:xfrm>
            <a:off x="8458200" y="1698964"/>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7" name="Text Placeholder 32">
            <a:extLst>
              <a:ext uri="{FF2B5EF4-FFF2-40B4-BE49-F238E27FC236}">
                <a16:creationId xmlns:a16="http://schemas.microsoft.com/office/drawing/2014/main" id="{A1E8DFFC-47D1-5C4E-B4C9-086B7EEA8D62}"/>
              </a:ext>
            </a:extLst>
          </p:cNvPr>
          <p:cNvSpPr>
            <a:spLocks noGrp="1"/>
          </p:cNvSpPr>
          <p:nvPr>
            <p:ph type="body" sz="quarter" idx="14"/>
          </p:nvPr>
        </p:nvSpPr>
        <p:spPr>
          <a:xfrm>
            <a:off x="9359900" y="5615629"/>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8" name="Text Placeholder 32">
            <a:extLst>
              <a:ext uri="{FF2B5EF4-FFF2-40B4-BE49-F238E27FC236}">
                <a16:creationId xmlns:a16="http://schemas.microsoft.com/office/drawing/2014/main" id="{9E2AEA22-DCFC-D041-BABC-ED53F77098B3}"/>
              </a:ext>
            </a:extLst>
          </p:cNvPr>
          <p:cNvSpPr>
            <a:spLocks noGrp="1"/>
          </p:cNvSpPr>
          <p:nvPr>
            <p:ph type="body" sz="quarter" idx="15"/>
          </p:nvPr>
        </p:nvSpPr>
        <p:spPr>
          <a:xfrm>
            <a:off x="6421489" y="5609984"/>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9" name="Text Placeholder 32">
            <a:extLst>
              <a:ext uri="{FF2B5EF4-FFF2-40B4-BE49-F238E27FC236}">
                <a16:creationId xmlns:a16="http://schemas.microsoft.com/office/drawing/2014/main" id="{E87D9E4F-4C55-484C-B2B6-A1ECDFCB8CE5}"/>
              </a:ext>
            </a:extLst>
          </p:cNvPr>
          <p:cNvSpPr>
            <a:spLocks noGrp="1"/>
          </p:cNvSpPr>
          <p:nvPr>
            <p:ph type="body" sz="quarter" idx="16"/>
          </p:nvPr>
        </p:nvSpPr>
        <p:spPr>
          <a:xfrm>
            <a:off x="3165459" y="5610240"/>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10" name="Text Placeholder 32">
            <a:extLst>
              <a:ext uri="{FF2B5EF4-FFF2-40B4-BE49-F238E27FC236}">
                <a16:creationId xmlns:a16="http://schemas.microsoft.com/office/drawing/2014/main" id="{797E3136-5302-414A-ABCF-5F194BDAC568}"/>
              </a:ext>
            </a:extLst>
          </p:cNvPr>
          <p:cNvSpPr>
            <a:spLocks noGrp="1"/>
          </p:cNvSpPr>
          <p:nvPr>
            <p:ph type="body" sz="quarter" idx="17"/>
          </p:nvPr>
        </p:nvSpPr>
        <p:spPr>
          <a:xfrm>
            <a:off x="176533" y="5609984"/>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37" name="Text Placeholder 36">
            <a:extLst>
              <a:ext uri="{FF2B5EF4-FFF2-40B4-BE49-F238E27FC236}">
                <a16:creationId xmlns:a16="http://schemas.microsoft.com/office/drawing/2014/main" id="{6EEA99AC-3C9D-2A4A-A338-A25EC300FF60}"/>
              </a:ext>
            </a:extLst>
          </p:cNvPr>
          <p:cNvSpPr>
            <a:spLocks noGrp="1"/>
          </p:cNvSpPr>
          <p:nvPr>
            <p:ph type="body" sz="quarter" idx="18"/>
          </p:nvPr>
        </p:nvSpPr>
        <p:spPr>
          <a:xfrm>
            <a:off x="1303541" y="2100990"/>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1" name="Text Placeholder 36">
            <a:extLst>
              <a:ext uri="{FF2B5EF4-FFF2-40B4-BE49-F238E27FC236}">
                <a16:creationId xmlns:a16="http://schemas.microsoft.com/office/drawing/2014/main" id="{09CFC8FC-3BEE-EE48-8642-AA1FEF2F3CF9}"/>
              </a:ext>
            </a:extLst>
          </p:cNvPr>
          <p:cNvSpPr>
            <a:spLocks noGrp="1"/>
          </p:cNvSpPr>
          <p:nvPr>
            <p:ph type="body" sz="quarter" idx="19"/>
          </p:nvPr>
        </p:nvSpPr>
        <p:spPr>
          <a:xfrm>
            <a:off x="179526" y="6021110"/>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2" name="Text Placeholder 36">
            <a:extLst>
              <a:ext uri="{FF2B5EF4-FFF2-40B4-BE49-F238E27FC236}">
                <a16:creationId xmlns:a16="http://schemas.microsoft.com/office/drawing/2014/main" id="{C0C1F08E-EB45-4040-B1DE-F5C9F74D41A8}"/>
              </a:ext>
            </a:extLst>
          </p:cNvPr>
          <p:cNvSpPr>
            <a:spLocks noGrp="1"/>
          </p:cNvSpPr>
          <p:nvPr>
            <p:ph type="body" sz="quarter" idx="20"/>
          </p:nvPr>
        </p:nvSpPr>
        <p:spPr>
          <a:xfrm>
            <a:off x="3159815" y="6011204"/>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3" name="Text Placeholder 36">
            <a:extLst>
              <a:ext uri="{FF2B5EF4-FFF2-40B4-BE49-F238E27FC236}">
                <a16:creationId xmlns:a16="http://schemas.microsoft.com/office/drawing/2014/main" id="{8FC76C4F-CD1A-D746-B1D3-B44153933A81}"/>
              </a:ext>
            </a:extLst>
          </p:cNvPr>
          <p:cNvSpPr>
            <a:spLocks noGrp="1"/>
          </p:cNvSpPr>
          <p:nvPr>
            <p:ph type="body" sz="quarter" idx="21"/>
          </p:nvPr>
        </p:nvSpPr>
        <p:spPr>
          <a:xfrm>
            <a:off x="6421913" y="6011204"/>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4" name="Text Placeholder 36">
            <a:extLst>
              <a:ext uri="{FF2B5EF4-FFF2-40B4-BE49-F238E27FC236}">
                <a16:creationId xmlns:a16="http://schemas.microsoft.com/office/drawing/2014/main" id="{0757525E-87E6-B848-B4D2-3CC4A79F577E}"/>
              </a:ext>
            </a:extLst>
          </p:cNvPr>
          <p:cNvSpPr>
            <a:spLocks noGrp="1"/>
          </p:cNvSpPr>
          <p:nvPr>
            <p:ph type="body" sz="quarter" idx="22"/>
          </p:nvPr>
        </p:nvSpPr>
        <p:spPr>
          <a:xfrm>
            <a:off x="9359900" y="6026372"/>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5" name="Text Placeholder 36">
            <a:extLst>
              <a:ext uri="{FF2B5EF4-FFF2-40B4-BE49-F238E27FC236}">
                <a16:creationId xmlns:a16="http://schemas.microsoft.com/office/drawing/2014/main" id="{C932B98E-D4A1-224D-AE02-BA44EC59F6CF}"/>
              </a:ext>
            </a:extLst>
          </p:cNvPr>
          <p:cNvSpPr>
            <a:spLocks noGrp="1"/>
          </p:cNvSpPr>
          <p:nvPr>
            <p:ph type="body" sz="quarter" idx="23"/>
          </p:nvPr>
        </p:nvSpPr>
        <p:spPr>
          <a:xfrm>
            <a:off x="4777649" y="2100990"/>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6" name="Text Placeholder 36">
            <a:extLst>
              <a:ext uri="{FF2B5EF4-FFF2-40B4-BE49-F238E27FC236}">
                <a16:creationId xmlns:a16="http://schemas.microsoft.com/office/drawing/2014/main" id="{E6B8CE9E-C819-6341-8CC9-A687095C6174}"/>
              </a:ext>
            </a:extLst>
          </p:cNvPr>
          <p:cNvSpPr>
            <a:spLocks noGrp="1"/>
          </p:cNvSpPr>
          <p:nvPr>
            <p:ph type="body" sz="quarter" idx="24"/>
          </p:nvPr>
        </p:nvSpPr>
        <p:spPr>
          <a:xfrm>
            <a:off x="8471303" y="2107369"/>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Tree>
    <p:extLst>
      <p:ext uri="{BB962C8B-B14F-4D97-AF65-F5344CB8AC3E}">
        <p14:creationId xmlns:p14="http://schemas.microsoft.com/office/powerpoint/2010/main" val="305122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CDABFE-E6C1-4748-AB71-9AE7427A83E4}"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93CA9C-0F0B-4049-AE58-091FAD50C647}" type="slidenum">
              <a:rPr lang="en-GB" smtClean="0"/>
              <a:t>‹#›</a:t>
            </a:fld>
            <a:endParaRPr lang="en-GB"/>
          </a:p>
        </p:txBody>
      </p:sp>
    </p:spTree>
    <p:extLst>
      <p:ext uri="{BB962C8B-B14F-4D97-AF65-F5344CB8AC3E}">
        <p14:creationId xmlns:p14="http://schemas.microsoft.com/office/powerpoint/2010/main" val="61939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F7713F-F276-4D99-902A-2B487E52E911}"/>
              </a:ext>
            </a:extLst>
          </p:cNvPr>
          <p:cNvGrpSpPr/>
          <p:nvPr userDrawn="1"/>
        </p:nvGrpSpPr>
        <p:grpSpPr>
          <a:xfrm>
            <a:off x="-699449" y="2843200"/>
            <a:ext cx="13590897" cy="2513904"/>
            <a:chOff x="0" y="1905001"/>
            <a:chExt cx="13312790" cy="2463103"/>
          </a:xfrm>
        </p:grpSpPr>
        <p:grpSp>
          <p:nvGrpSpPr>
            <p:cNvPr id="6" name="Group 13">
              <a:extLst>
                <a:ext uri="{FF2B5EF4-FFF2-40B4-BE49-F238E27FC236}">
                  <a16:creationId xmlns:a16="http://schemas.microsoft.com/office/drawing/2014/main" id="{31419B6E-6072-486F-934D-334D97AE707D}"/>
                </a:ext>
              </a:extLst>
            </p:cNvPr>
            <p:cNvGrpSpPr/>
            <p:nvPr/>
          </p:nvGrpSpPr>
          <p:grpSpPr>
            <a:xfrm rot="16200000">
              <a:off x="617101" y="2518213"/>
              <a:ext cx="1232788" cy="2466989"/>
              <a:chOff x="292800" y="3047985"/>
              <a:chExt cx="1232788" cy="2466989"/>
            </a:xfrm>
          </p:grpSpPr>
          <p:sp>
            <p:nvSpPr>
              <p:cNvPr id="25" name="Freeform 5">
                <a:extLst>
                  <a:ext uri="{FF2B5EF4-FFF2-40B4-BE49-F238E27FC236}">
                    <a16:creationId xmlns:a16="http://schemas.microsoft.com/office/drawing/2014/main" id="{F82E582C-1395-49A6-B9CA-BE4DC6F7383D}"/>
                  </a:ext>
                </a:extLst>
              </p:cNvPr>
              <p:cNvSpPr>
                <a:spLocks/>
              </p:cNvSpPr>
              <p:nvPr/>
            </p:nvSpPr>
            <p:spPr bwMode="auto">
              <a:xfrm>
                <a:off x="292800"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6" name="Freeform 27">
                <a:extLst>
                  <a:ext uri="{FF2B5EF4-FFF2-40B4-BE49-F238E27FC236}">
                    <a16:creationId xmlns:a16="http://schemas.microsoft.com/office/drawing/2014/main" id="{329A4C95-10DC-4612-ADA5-41B6C2D8C5DD}"/>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7" name="Group 16">
              <a:extLst>
                <a:ext uri="{FF2B5EF4-FFF2-40B4-BE49-F238E27FC236}">
                  <a16:creationId xmlns:a16="http://schemas.microsoft.com/office/drawing/2014/main" id="{77AC8E05-0CD8-45C2-9372-8742EEBBFCAC}"/>
                </a:ext>
              </a:extLst>
            </p:cNvPr>
            <p:cNvGrpSpPr/>
            <p:nvPr/>
          </p:nvGrpSpPr>
          <p:grpSpPr>
            <a:xfrm rot="5400000">
              <a:off x="2423662" y="1287900"/>
              <a:ext cx="1232788" cy="2466989"/>
              <a:chOff x="292799" y="3047985"/>
              <a:chExt cx="1232788" cy="2466989"/>
            </a:xfrm>
          </p:grpSpPr>
          <p:sp>
            <p:nvSpPr>
              <p:cNvPr id="23" name="Freeform 5">
                <a:extLst>
                  <a:ext uri="{FF2B5EF4-FFF2-40B4-BE49-F238E27FC236}">
                    <a16:creationId xmlns:a16="http://schemas.microsoft.com/office/drawing/2014/main" id="{8FDB3D1A-56C8-4976-BE8F-931105C12604}"/>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4" name="Freeform 27">
                <a:extLst>
                  <a:ext uri="{FF2B5EF4-FFF2-40B4-BE49-F238E27FC236}">
                    <a16:creationId xmlns:a16="http://schemas.microsoft.com/office/drawing/2014/main" id="{7ED97A46-131E-497B-B782-D4AD9EE0FBBA}"/>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8" name="Group 13">
              <a:extLst>
                <a:ext uri="{FF2B5EF4-FFF2-40B4-BE49-F238E27FC236}">
                  <a16:creationId xmlns:a16="http://schemas.microsoft.com/office/drawing/2014/main" id="{51BD5918-9B51-448F-9715-0A7E8777BAB1}"/>
                </a:ext>
              </a:extLst>
            </p:cNvPr>
            <p:cNvGrpSpPr/>
            <p:nvPr/>
          </p:nvGrpSpPr>
          <p:grpSpPr>
            <a:xfrm rot="16200000">
              <a:off x="4231840" y="2515040"/>
              <a:ext cx="1232788" cy="2466989"/>
              <a:chOff x="292799" y="3047985"/>
              <a:chExt cx="1232788" cy="2466989"/>
            </a:xfrm>
          </p:grpSpPr>
          <p:sp>
            <p:nvSpPr>
              <p:cNvPr id="21" name="Freeform 5">
                <a:extLst>
                  <a:ext uri="{FF2B5EF4-FFF2-40B4-BE49-F238E27FC236}">
                    <a16:creationId xmlns:a16="http://schemas.microsoft.com/office/drawing/2014/main" id="{21035402-F15D-462E-AA2F-10DE26AF254D}"/>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2" name="Freeform 27">
                <a:extLst>
                  <a:ext uri="{FF2B5EF4-FFF2-40B4-BE49-F238E27FC236}">
                    <a16:creationId xmlns:a16="http://schemas.microsoft.com/office/drawing/2014/main" id="{62AE57B7-4AF7-4F93-980A-79A30DE612AF}"/>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9" name="Group 16">
              <a:extLst>
                <a:ext uri="{FF2B5EF4-FFF2-40B4-BE49-F238E27FC236}">
                  <a16:creationId xmlns:a16="http://schemas.microsoft.com/office/drawing/2014/main" id="{6F3EF161-B073-4FD9-A023-8623005CE0EC}"/>
                </a:ext>
              </a:extLst>
            </p:cNvPr>
            <p:cNvGrpSpPr/>
            <p:nvPr/>
          </p:nvGrpSpPr>
          <p:grpSpPr>
            <a:xfrm rot="5400000">
              <a:off x="6038401" y="1291076"/>
              <a:ext cx="1232788" cy="2466989"/>
              <a:chOff x="292799" y="3047985"/>
              <a:chExt cx="1232788" cy="2466989"/>
            </a:xfrm>
          </p:grpSpPr>
          <p:sp>
            <p:nvSpPr>
              <p:cNvPr id="19" name="Freeform 5">
                <a:extLst>
                  <a:ext uri="{FF2B5EF4-FFF2-40B4-BE49-F238E27FC236}">
                    <a16:creationId xmlns:a16="http://schemas.microsoft.com/office/drawing/2014/main" id="{8DE69C74-7D9F-4747-B31C-98C2C61912C0}"/>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20" name="Freeform 27">
                <a:extLst>
                  <a:ext uri="{FF2B5EF4-FFF2-40B4-BE49-F238E27FC236}">
                    <a16:creationId xmlns:a16="http://schemas.microsoft.com/office/drawing/2014/main" id="{FB6CC4C4-EF42-4290-8862-1E806EA879B9}"/>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10" name="Group 13">
              <a:extLst>
                <a:ext uri="{FF2B5EF4-FFF2-40B4-BE49-F238E27FC236}">
                  <a16:creationId xmlns:a16="http://schemas.microsoft.com/office/drawing/2014/main" id="{7F0FA6F7-DB24-4AD6-B9C7-FDF8281A43EC}"/>
                </a:ext>
              </a:extLst>
            </p:cNvPr>
            <p:cNvGrpSpPr/>
            <p:nvPr/>
          </p:nvGrpSpPr>
          <p:grpSpPr>
            <a:xfrm rot="16200000">
              <a:off x="7848163" y="2518215"/>
              <a:ext cx="1232788" cy="2466989"/>
              <a:chOff x="292799" y="3047985"/>
              <a:chExt cx="1232788" cy="2466989"/>
            </a:xfrm>
          </p:grpSpPr>
          <p:sp>
            <p:nvSpPr>
              <p:cNvPr id="17" name="Freeform 5">
                <a:extLst>
                  <a:ext uri="{FF2B5EF4-FFF2-40B4-BE49-F238E27FC236}">
                    <a16:creationId xmlns:a16="http://schemas.microsoft.com/office/drawing/2014/main" id="{C4E97A3B-C471-470E-9365-7D8D7B962985}"/>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8" name="Freeform 27">
                <a:extLst>
                  <a:ext uri="{FF2B5EF4-FFF2-40B4-BE49-F238E27FC236}">
                    <a16:creationId xmlns:a16="http://schemas.microsoft.com/office/drawing/2014/main" id="{8BE79C95-D5B4-44D5-B163-4B7716D493AF}"/>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11" name="Group 16">
              <a:extLst>
                <a:ext uri="{FF2B5EF4-FFF2-40B4-BE49-F238E27FC236}">
                  <a16:creationId xmlns:a16="http://schemas.microsoft.com/office/drawing/2014/main" id="{1027B088-C4B0-4E02-A887-0959049DB257}"/>
                </a:ext>
              </a:extLst>
            </p:cNvPr>
            <p:cNvGrpSpPr/>
            <p:nvPr/>
          </p:nvGrpSpPr>
          <p:grpSpPr>
            <a:xfrm rot="5400000">
              <a:off x="9654724" y="1287901"/>
              <a:ext cx="1232788" cy="2466989"/>
              <a:chOff x="292799" y="3047985"/>
              <a:chExt cx="1232788" cy="2466989"/>
            </a:xfrm>
          </p:grpSpPr>
          <p:sp>
            <p:nvSpPr>
              <p:cNvPr id="15" name="Freeform 5">
                <a:extLst>
                  <a:ext uri="{FF2B5EF4-FFF2-40B4-BE49-F238E27FC236}">
                    <a16:creationId xmlns:a16="http://schemas.microsoft.com/office/drawing/2014/main" id="{AA42CD71-BAAA-4142-B9B9-E34C9A5719A9}"/>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6" name="Freeform 27">
                <a:extLst>
                  <a:ext uri="{FF2B5EF4-FFF2-40B4-BE49-F238E27FC236}">
                    <a16:creationId xmlns:a16="http://schemas.microsoft.com/office/drawing/2014/main" id="{FE4C56CF-A26E-45E4-AD2F-C6A02C770127}"/>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nvGrpSpPr>
            <p:cNvPr id="12" name="Group 13">
              <a:extLst>
                <a:ext uri="{FF2B5EF4-FFF2-40B4-BE49-F238E27FC236}">
                  <a16:creationId xmlns:a16="http://schemas.microsoft.com/office/drawing/2014/main" id="{73372373-127F-4667-8D74-51A76A996447}"/>
                </a:ext>
              </a:extLst>
            </p:cNvPr>
            <p:cNvGrpSpPr/>
            <p:nvPr/>
          </p:nvGrpSpPr>
          <p:grpSpPr>
            <a:xfrm rot="16200000">
              <a:off x="11462902" y="2515041"/>
              <a:ext cx="1232788" cy="2466989"/>
              <a:chOff x="292799" y="3047985"/>
              <a:chExt cx="1232788" cy="2466989"/>
            </a:xfrm>
          </p:grpSpPr>
          <p:sp>
            <p:nvSpPr>
              <p:cNvPr id="13" name="Freeform 5">
                <a:extLst>
                  <a:ext uri="{FF2B5EF4-FFF2-40B4-BE49-F238E27FC236}">
                    <a16:creationId xmlns:a16="http://schemas.microsoft.com/office/drawing/2014/main" id="{0FBC8564-CAE3-436E-B228-B1A53CE33EF6}"/>
                  </a:ext>
                </a:extLst>
              </p:cNvPr>
              <p:cNvSpPr>
                <a:spLocks/>
              </p:cNvSpPr>
              <p:nvPr/>
            </p:nvSpPr>
            <p:spPr bwMode="auto">
              <a:xfrm>
                <a:off x="292799" y="3047985"/>
                <a:ext cx="1232788" cy="2466989"/>
              </a:xfrm>
              <a:custGeom>
                <a:avLst/>
                <a:gdLst/>
                <a:ahLst/>
                <a:cxnLst>
                  <a:cxn ang="0">
                    <a:pos x="1656" y="3490"/>
                  </a:cxn>
                  <a:cxn ang="0">
                    <a:pos x="1481" y="3471"/>
                  </a:cxn>
                  <a:cxn ang="0">
                    <a:pos x="1310" y="3437"/>
                  </a:cxn>
                  <a:cxn ang="0">
                    <a:pos x="1146" y="3387"/>
                  </a:cxn>
                  <a:cxn ang="0">
                    <a:pos x="990" y="3319"/>
                  </a:cxn>
                  <a:cxn ang="0">
                    <a:pos x="841" y="3239"/>
                  </a:cxn>
                  <a:cxn ang="0">
                    <a:pos x="703" y="3145"/>
                  </a:cxn>
                  <a:cxn ang="0">
                    <a:pos x="572" y="3037"/>
                  </a:cxn>
                  <a:cxn ang="0">
                    <a:pos x="454" y="2919"/>
                  </a:cxn>
                  <a:cxn ang="0">
                    <a:pos x="348" y="2790"/>
                  </a:cxn>
                  <a:cxn ang="0">
                    <a:pos x="254" y="2651"/>
                  </a:cxn>
                  <a:cxn ang="0">
                    <a:pos x="172" y="2502"/>
                  </a:cxn>
                  <a:cxn ang="0">
                    <a:pos x="106" y="2345"/>
                  </a:cxn>
                  <a:cxn ang="0">
                    <a:pos x="55" y="2182"/>
                  </a:cxn>
                  <a:cxn ang="0">
                    <a:pos x="20" y="2012"/>
                  </a:cxn>
                  <a:cxn ang="0">
                    <a:pos x="3" y="1836"/>
                  </a:cxn>
                  <a:cxn ang="0">
                    <a:pos x="0" y="1701"/>
                  </a:cxn>
                  <a:cxn ang="0">
                    <a:pos x="14" y="1524"/>
                  </a:cxn>
                  <a:cxn ang="0">
                    <a:pos x="45" y="1352"/>
                  </a:cxn>
                  <a:cxn ang="0">
                    <a:pos x="92" y="1187"/>
                  </a:cxn>
                  <a:cxn ang="0">
                    <a:pos x="155" y="1029"/>
                  </a:cxn>
                  <a:cxn ang="0">
                    <a:pos x="232" y="878"/>
                  </a:cxn>
                  <a:cxn ang="0">
                    <a:pos x="323" y="736"/>
                  </a:cxn>
                  <a:cxn ang="0">
                    <a:pos x="426" y="604"/>
                  </a:cxn>
                  <a:cxn ang="0">
                    <a:pos x="541" y="483"/>
                  </a:cxn>
                  <a:cxn ang="0">
                    <a:pos x="669" y="373"/>
                  </a:cxn>
                  <a:cxn ang="0">
                    <a:pos x="806" y="275"/>
                  </a:cxn>
                  <a:cxn ang="0">
                    <a:pos x="952" y="192"/>
                  </a:cxn>
                  <a:cxn ang="0">
                    <a:pos x="1106" y="121"/>
                  </a:cxn>
                  <a:cxn ang="0">
                    <a:pos x="1269" y="66"/>
                  </a:cxn>
                  <a:cxn ang="0">
                    <a:pos x="1438" y="27"/>
                  </a:cxn>
                  <a:cxn ang="0">
                    <a:pos x="1612" y="4"/>
                  </a:cxn>
                  <a:cxn ang="0">
                    <a:pos x="1746" y="933"/>
                  </a:cxn>
                  <a:cxn ang="0">
                    <a:pos x="1623" y="942"/>
                  </a:cxn>
                  <a:cxn ang="0">
                    <a:pos x="1467" y="982"/>
                  </a:cxn>
                  <a:cxn ang="0">
                    <a:pos x="1326" y="1052"/>
                  </a:cxn>
                  <a:cxn ang="0">
                    <a:pos x="1200" y="1144"/>
                  </a:cxn>
                  <a:cxn ang="0">
                    <a:pos x="1095" y="1259"/>
                  </a:cxn>
                  <a:cxn ang="0">
                    <a:pos x="1014" y="1395"/>
                  </a:cxn>
                  <a:cxn ang="0">
                    <a:pos x="960" y="1544"/>
                  </a:cxn>
                  <a:cxn ang="0">
                    <a:pos x="935" y="1704"/>
                  </a:cxn>
                  <a:cxn ang="0">
                    <a:pos x="938" y="1828"/>
                  </a:cxn>
                  <a:cxn ang="0">
                    <a:pos x="970" y="1987"/>
                  </a:cxn>
                  <a:cxn ang="0">
                    <a:pos x="1032" y="2133"/>
                  </a:cxn>
                  <a:cxn ang="0">
                    <a:pos x="1120" y="2262"/>
                  </a:cxn>
                  <a:cxn ang="0">
                    <a:pos x="1229" y="2373"/>
                  </a:cxn>
                  <a:cxn ang="0">
                    <a:pos x="1360" y="2461"/>
                  </a:cxn>
                  <a:cxn ang="0">
                    <a:pos x="1504" y="2522"/>
                  </a:cxn>
                  <a:cxn ang="0">
                    <a:pos x="1663" y="2554"/>
                  </a:cxn>
                </a:cxnLst>
                <a:rect l="0" t="0" r="r" b="b"/>
                <a:pathLst>
                  <a:path w="1746" h="3493">
                    <a:moveTo>
                      <a:pt x="1746" y="3493"/>
                    </a:moveTo>
                    <a:lnTo>
                      <a:pt x="1746" y="3493"/>
                    </a:lnTo>
                    <a:lnTo>
                      <a:pt x="1701" y="3491"/>
                    </a:lnTo>
                    <a:lnTo>
                      <a:pt x="1656" y="3490"/>
                    </a:lnTo>
                    <a:lnTo>
                      <a:pt x="1612" y="3487"/>
                    </a:lnTo>
                    <a:lnTo>
                      <a:pt x="1567" y="3484"/>
                    </a:lnTo>
                    <a:lnTo>
                      <a:pt x="1524" y="3477"/>
                    </a:lnTo>
                    <a:lnTo>
                      <a:pt x="1481" y="3471"/>
                    </a:lnTo>
                    <a:lnTo>
                      <a:pt x="1438" y="3465"/>
                    </a:lnTo>
                    <a:lnTo>
                      <a:pt x="1395" y="3456"/>
                    </a:lnTo>
                    <a:lnTo>
                      <a:pt x="1352" y="3447"/>
                    </a:lnTo>
                    <a:lnTo>
                      <a:pt x="1310" y="3437"/>
                    </a:lnTo>
                    <a:lnTo>
                      <a:pt x="1269" y="3425"/>
                    </a:lnTo>
                    <a:lnTo>
                      <a:pt x="1227" y="3413"/>
                    </a:lnTo>
                    <a:lnTo>
                      <a:pt x="1187" y="3400"/>
                    </a:lnTo>
                    <a:lnTo>
                      <a:pt x="1146" y="3387"/>
                    </a:lnTo>
                    <a:lnTo>
                      <a:pt x="1106" y="3371"/>
                    </a:lnTo>
                    <a:lnTo>
                      <a:pt x="1067" y="3354"/>
                    </a:lnTo>
                    <a:lnTo>
                      <a:pt x="1029" y="3337"/>
                    </a:lnTo>
                    <a:lnTo>
                      <a:pt x="990" y="3319"/>
                    </a:lnTo>
                    <a:lnTo>
                      <a:pt x="952" y="3301"/>
                    </a:lnTo>
                    <a:lnTo>
                      <a:pt x="915" y="3281"/>
                    </a:lnTo>
                    <a:lnTo>
                      <a:pt x="878" y="3261"/>
                    </a:lnTo>
                    <a:lnTo>
                      <a:pt x="841" y="3239"/>
                    </a:lnTo>
                    <a:lnTo>
                      <a:pt x="806" y="3217"/>
                    </a:lnTo>
                    <a:lnTo>
                      <a:pt x="771" y="3193"/>
                    </a:lnTo>
                    <a:lnTo>
                      <a:pt x="737" y="3170"/>
                    </a:lnTo>
                    <a:lnTo>
                      <a:pt x="703" y="3145"/>
                    </a:lnTo>
                    <a:lnTo>
                      <a:pt x="669" y="3119"/>
                    </a:lnTo>
                    <a:lnTo>
                      <a:pt x="637" y="3093"/>
                    </a:lnTo>
                    <a:lnTo>
                      <a:pt x="604" y="3065"/>
                    </a:lnTo>
                    <a:lnTo>
                      <a:pt x="572" y="3037"/>
                    </a:lnTo>
                    <a:lnTo>
                      <a:pt x="541" y="3010"/>
                    </a:lnTo>
                    <a:lnTo>
                      <a:pt x="512" y="2981"/>
                    </a:lnTo>
                    <a:lnTo>
                      <a:pt x="483" y="2950"/>
                    </a:lnTo>
                    <a:lnTo>
                      <a:pt x="454" y="2919"/>
                    </a:lnTo>
                    <a:lnTo>
                      <a:pt x="426" y="2888"/>
                    </a:lnTo>
                    <a:lnTo>
                      <a:pt x="400" y="2856"/>
                    </a:lnTo>
                    <a:lnTo>
                      <a:pt x="374" y="2824"/>
                    </a:lnTo>
                    <a:lnTo>
                      <a:pt x="348" y="2790"/>
                    </a:lnTo>
                    <a:lnTo>
                      <a:pt x="323" y="2756"/>
                    </a:lnTo>
                    <a:lnTo>
                      <a:pt x="298" y="2722"/>
                    </a:lnTo>
                    <a:lnTo>
                      <a:pt x="275" y="2687"/>
                    </a:lnTo>
                    <a:lnTo>
                      <a:pt x="254" y="2651"/>
                    </a:lnTo>
                    <a:lnTo>
                      <a:pt x="232" y="2614"/>
                    </a:lnTo>
                    <a:lnTo>
                      <a:pt x="211" y="2578"/>
                    </a:lnTo>
                    <a:lnTo>
                      <a:pt x="191" y="2541"/>
                    </a:lnTo>
                    <a:lnTo>
                      <a:pt x="172" y="2502"/>
                    </a:lnTo>
                    <a:lnTo>
                      <a:pt x="155" y="2464"/>
                    </a:lnTo>
                    <a:lnTo>
                      <a:pt x="137" y="2425"/>
                    </a:lnTo>
                    <a:lnTo>
                      <a:pt x="121" y="2385"/>
                    </a:lnTo>
                    <a:lnTo>
                      <a:pt x="106" y="2345"/>
                    </a:lnTo>
                    <a:lnTo>
                      <a:pt x="92" y="2305"/>
                    </a:lnTo>
                    <a:lnTo>
                      <a:pt x="78" y="2265"/>
                    </a:lnTo>
                    <a:lnTo>
                      <a:pt x="66" y="2224"/>
                    </a:lnTo>
                    <a:lnTo>
                      <a:pt x="55" y="2182"/>
                    </a:lnTo>
                    <a:lnTo>
                      <a:pt x="45" y="2139"/>
                    </a:lnTo>
                    <a:lnTo>
                      <a:pt x="35" y="2098"/>
                    </a:lnTo>
                    <a:lnTo>
                      <a:pt x="28" y="2055"/>
                    </a:lnTo>
                    <a:lnTo>
                      <a:pt x="20" y="2012"/>
                    </a:lnTo>
                    <a:lnTo>
                      <a:pt x="14" y="1968"/>
                    </a:lnTo>
                    <a:lnTo>
                      <a:pt x="9" y="1924"/>
                    </a:lnTo>
                    <a:lnTo>
                      <a:pt x="5" y="1881"/>
                    </a:lnTo>
                    <a:lnTo>
                      <a:pt x="3" y="1836"/>
                    </a:lnTo>
                    <a:lnTo>
                      <a:pt x="0" y="1792"/>
                    </a:lnTo>
                    <a:lnTo>
                      <a:pt x="0" y="1745"/>
                    </a:lnTo>
                    <a:lnTo>
                      <a:pt x="0" y="1745"/>
                    </a:lnTo>
                    <a:lnTo>
                      <a:pt x="0" y="1701"/>
                    </a:lnTo>
                    <a:lnTo>
                      <a:pt x="3" y="1656"/>
                    </a:lnTo>
                    <a:lnTo>
                      <a:pt x="5" y="1612"/>
                    </a:lnTo>
                    <a:lnTo>
                      <a:pt x="9" y="1567"/>
                    </a:lnTo>
                    <a:lnTo>
                      <a:pt x="14" y="1524"/>
                    </a:lnTo>
                    <a:lnTo>
                      <a:pt x="20" y="1481"/>
                    </a:lnTo>
                    <a:lnTo>
                      <a:pt x="28" y="1438"/>
                    </a:lnTo>
                    <a:lnTo>
                      <a:pt x="35" y="1395"/>
                    </a:lnTo>
                    <a:lnTo>
                      <a:pt x="45" y="1352"/>
                    </a:lnTo>
                    <a:lnTo>
                      <a:pt x="55" y="1310"/>
                    </a:lnTo>
                    <a:lnTo>
                      <a:pt x="66" y="1269"/>
                    </a:lnTo>
                    <a:lnTo>
                      <a:pt x="78" y="1227"/>
                    </a:lnTo>
                    <a:lnTo>
                      <a:pt x="92" y="1187"/>
                    </a:lnTo>
                    <a:lnTo>
                      <a:pt x="106" y="1146"/>
                    </a:lnTo>
                    <a:lnTo>
                      <a:pt x="121" y="1107"/>
                    </a:lnTo>
                    <a:lnTo>
                      <a:pt x="137" y="1067"/>
                    </a:lnTo>
                    <a:lnTo>
                      <a:pt x="155" y="1029"/>
                    </a:lnTo>
                    <a:lnTo>
                      <a:pt x="172" y="990"/>
                    </a:lnTo>
                    <a:lnTo>
                      <a:pt x="191" y="952"/>
                    </a:lnTo>
                    <a:lnTo>
                      <a:pt x="211" y="915"/>
                    </a:lnTo>
                    <a:lnTo>
                      <a:pt x="232" y="878"/>
                    </a:lnTo>
                    <a:lnTo>
                      <a:pt x="254" y="841"/>
                    </a:lnTo>
                    <a:lnTo>
                      <a:pt x="275" y="806"/>
                    </a:lnTo>
                    <a:lnTo>
                      <a:pt x="298" y="770"/>
                    </a:lnTo>
                    <a:lnTo>
                      <a:pt x="323" y="736"/>
                    </a:lnTo>
                    <a:lnTo>
                      <a:pt x="348" y="703"/>
                    </a:lnTo>
                    <a:lnTo>
                      <a:pt x="374" y="669"/>
                    </a:lnTo>
                    <a:lnTo>
                      <a:pt x="400" y="636"/>
                    </a:lnTo>
                    <a:lnTo>
                      <a:pt x="426" y="604"/>
                    </a:lnTo>
                    <a:lnTo>
                      <a:pt x="454" y="572"/>
                    </a:lnTo>
                    <a:lnTo>
                      <a:pt x="483" y="543"/>
                    </a:lnTo>
                    <a:lnTo>
                      <a:pt x="512" y="512"/>
                    </a:lnTo>
                    <a:lnTo>
                      <a:pt x="541" y="483"/>
                    </a:lnTo>
                    <a:lnTo>
                      <a:pt x="572" y="453"/>
                    </a:lnTo>
                    <a:lnTo>
                      <a:pt x="604" y="426"/>
                    </a:lnTo>
                    <a:lnTo>
                      <a:pt x="637" y="399"/>
                    </a:lnTo>
                    <a:lnTo>
                      <a:pt x="669" y="373"/>
                    </a:lnTo>
                    <a:lnTo>
                      <a:pt x="703" y="347"/>
                    </a:lnTo>
                    <a:lnTo>
                      <a:pt x="737" y="323"/>
                    </a:lnTo>
                    <a:lnTo>
                      <a:pt x="771" y="298"/>
                    </a:lnTo>
                    <a:lnTo>
                      <a:pt x="806" y="275"/>
                    </a:lnTo>
                    <a:lnTo>
                      <a:pt x="841" y="253"/>
                    </a:lnTo>
                    <a:lnTo>
                      <a:pt x="878" y="232"/>
                    </a:lnTo>
                    <a:lnTo>
                      <a:pt x="915" y="210"/>
                    </a:lnTo>
                    <a:lnTo>
                      <a:pt x="952" y="192"/>
                    </a:lnTo>
                    <a:lnTo>
                      <a:pt x="990" y="172"/>
                    </a:lnTo>
                    <a:lnTo>
                      <a:pt x="1029" y="155"/>
                    </a:lnTo>
                    <a:lnTo>
                      <a:pt x="1067" y="136"/>
                    </a:lnTo>
                    <a:lnTo>
                      <a:pt x="1106" y="121"/>
                    </a:lnTo>
                    <a:lnTo>
                      <a:pt x="1146" y="106"/>
                    </a:lnTo>
                    <a:lnTo>
                      <a:pt x="1187" y="92"/>
                    </a:lnTo>
                    <a:lnTo>
                      <a:pt x="1227" y="78"/>
                    </a:lnTo>
                    <a:lnTo>
                      <a:pt x="1269" y="66"/>
                    </a:lnTo>
                    <a:lnTo>
                      <a:pt x="1310" y="55"/>
                    </a:lnTo>
                    <a:lnTo>
                      <a:pt x="1352" y="44"/>
                    </a:lnTo>
                    <a:lnTo>
                      <a:pt x="1395" y="35"/>
                    </a:lnTo>
                    <a:lnTo>
                      <a:pt x="1438" y="27"/>
                    </a:lnTo>
                    <a:lnTo>
                      <a:pt x="1481" y="20"/>
                    </a:lnTo>
                    <a:lnTo>
                      <a:pt x="1524" y="13"/>
                    </a:lnTo>
                    <a:lnTo>
                      <a:pt x="1567" y="9"/>
                    </a:lnTo>
                    <a:lnTo>
                      <a:pt x="1612" y="4"/>
                    </a:lnTo>
                    <a:lnTo>
                      <a:pt x="1656" y="3"/>
                    </a:lnTo>
                    <a:lnTo>
                      <a:pt x="1701" y="1"/>
                    </a:lnTo>
                    <a:lnTo>
                      <a:pt x="1746" y="0"/>
                    </a:lnTo>
                    <a:lnTo>
                      <a:pt x="1746" y="933"/>
                    </a:lnTo>
                    <a:lnTo>
                      <a:pt x="1746" y="933"/>
                    </a:lnTo>
                    <a:lnTo>
                      <a:pt x="1704" y="935"/>
                    </a:lnTo>
                    <a:lnTo>
                      <a:pt x="1663" y="938"/>
                    </a:lnTo>
                    <a:lnTo>
                      <a:pt x="1623" y="942"/>
                    </a:lnTo>
                    <a:lnTo>
                      <a:pt x="1583" y="950"/>
                    </a:lnTo>
                    <a:lnTo>
                      <a:pt x="1543" y="959"/>
                    </a:lnTo>
                    <a:lnTo>
                      <a:pt x="1504" y="970"/>
                    </a:lnTo>
                    <a:lnTo>
                      <a:pt x="1467" y="982"/>
                    </a:lnTo>
                    <a:lnTo>
                      <a:pt x="1430" y="998"/>
                    </a:lnTo>
                    <a:lnTo>
                      <a:pt x="1393" y="1013"/>
                    </a:lnTo>
                    <a:lnTo>
                      <a:pt x="1360" y="1032"/>
                    </a:lnTo>
                    <a:lnTo>
                      <a:pt x="1326" y="1052"/>
                    </a:lnTo>
                    <a:lnTo>
                      <a:pt x="1292" y="1072"/>
                    </a:lnTo>
                    <a:lnTo>
                      <a:pt x="1260" y="1095"/>
                    </a:lnTo>
                    <a:lnTo>
                      <a:pt x="1229" y="1119"/>
                    </a:lnTo>
                    <a:lnTo>
                      <a:pt x="1200" y="1144"/>
                    </a:lnTo>
                    <a:lnTo>
                      <a:pt x="1172" y="1172"/>
                    </a:lnTo>
                    <a:lnTo>
                      <a:pt x="1144" y="1199"/>
                    </a:lnTo>
                    <a:lnTo>
                      <a:pt x="1120" y="1230"/>
                    </a:lnTo>
                    <a:lnTo>
                      <a:pt x="1095" y="1259"/>
                    </a:lnTo>
                    <a:lnTo>
                      <a:pt x="1072" y="1292"/>
                    </a:lnTo>
                    <a:lnTo>
                      <a:pt x="1052" y="1325"/>
                    </a:lnTo>
                    <a:lnTo>
                      <a:pt x="1032" y="1359"/>
                    </a:lnTo>
                    <a:lnTo>
                      <a:pt x="1014" y="1395"/>
                    </a:lnTo>
                    <a:lnTo>
                      <a:pt x="998" y="1430"/>
                    </a:lnTo>
                    <a:lnTo>
                      <a:pt x="983" y="1467"/>
                    </a:lnTo>
                    <a:lnTo>
                      <a:pt x="970" y="1504"/>
                    </a:lnTo>
                    <a:lnTo>
                      <a:pt x="960" y="1544"/>
                    </a:lnTo>
                    <a:lnTo>
                      <a:pt x="950" y="1582"/>
                    </a:lnTo>
                    <a:lnTo>
                      <a:pt x="943" y="1622"/>
                    </a:lnTo>
                    <a:lnTo>
                      <a:pt x="938" y="1662"/>
                    </a:lnTo>
                    <a:lnTo>
                      <a:pt x="935" y="1704"/>
                    </a:lnTo>
                    <a:lnTo>
                      <a:pt x="934" y="1745"/>
                    </a:lnTo>
                    <a:lnTo>
                      <a:pt x="934" y="1745"/>
                    </a:lnTo>
                    <a:lnTo>
                      <a:pt x="935" y="1788"/>
                    </a:lnTo>
                    <a:lnTo>
                      <a:pt x="938" y="1828"/>
                    </a:lnTo>
                    <a:lnTo>
                      <a:pt x="943" y="1870"/>
                    </a:lnTo>
                    <a:lnTo>
                      <a:pt x="950" y="1910"/>
                    </a:lnTo>
                    <a:lnTo>
                      <a:pt x="960" y="1948"/>
                    </a:lnTo>
                    <a:lnTo>
                      <a:pt x="970" y="1987"/>
                    </a:lnTo>
                    <a:lnTo>
                      <a:pt x="983" y="2025"/>
                    </a:lnTo>
                    <a:lnTo>
                      <a:pt x="998" y="2062"/>
                    </a:lnTo>
                    <a:lnTo>
                      <a:pt x="1014" y="2098"/>
                    </a:lnTo>
                    <a:lnTo>
                      <a:pt x="1032" y="2133"/>
                    </a:lnTo>
                    <a:lnTo>
                      <a:pt x="1052" y="2167"/>
                    </a:lnTo>
                    <a:lnTo>
                      <a:pt x="1072" y="2201"/>
                    </a:lnTo>
                    <a:lnTo>
                      <a:pt x="1095" y="2231"/>
                    </a:lnTo>
                    <a:lnTo>
                      <a:pt x="1120" y="2262"/>
                    </a:lnTo>
                    <a:lnTo>
                      <a:pt x="1144" y="2291"/>
                    </a:lnTo>
                    <a:lnTo>
                      <a:pt x="1172" y="2321"/>
                    </a:lnTo>
                    <a:lnTo>
                      <a:pt x="1200" y="2347"/>
                    </a:lnTo>
                    <a:lnTo>
                      <a:pt x="1229" y="2373"/>
                    </a:lnTo>
                    <a:lnTo>
                      <a:pt x="1260" y="2398"/>
                    </a:lnTo>
                    <a:lnTo>
                      <a:pt x="1292" y="2419"/>
                    </a:lnTo>
                    <a:lnTo>
                      <a:pt x="1326" y="2441"/>
                    </a:lnTo>
                    <a:lnTo>
                      <a:pt x="1360" y="2461"/>
                    </a:lnTo>
                    <a:lnTo>
                      <a:pt x="1393" y="2478"/>
                    </a:lnTo>
                    <a:lnTo>
                      <a:pt x="1430" y="2494"/>
                    </a:lnTo>
                    <a:lnTo>
                      <a:pt x="1467" y="2510"/>
                    </a:lnTo>
                    <a:lnTo>
                      <a:pt x="1504" y="2522"/>
                    </a:lnTo>
                    <a:lnTo>
                      <a:pt x="1543" y="2533"/>
                    </a:lnTo>
                    <a:lnTo>
                      <a:pt x="1583" y="2542"/>
                    </a:lnTo>
                    <a:lnTo>
                      <a:pt x="1623" y="2550"/>
                    </a:lnTo>
                    <a:lnTo>
                      <a:pt x="1663" y="2554"/>
                    </a:lnTo>
                    <a:lnTo>
                      <a:pt x="1704" y="2558"/>
                    </a:lnTo>
                    <a:lnTo>
                      <a:pt x="1746" y="2559"/>
                    </a:lnTo>
                    <a:lnTo>
                      <a:pt x="1746" y="3493"/>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1"/>
              </a:p>
            </p:txBody>
          </p:sp>
          <p:sp>
            <p:nvSpPr>
              <p:cNvPr id="14" name="Freeform 27">
                <a:extLst>
                  <a:ext uri="{FF2B5EF4-FFF2-40B4-BE49-F238E27FC236}">
                    <a16:creationId xmlns:a16="http://schemas.microsoft.com/office/drawing/2014/main" id="{D3638C20-B3DC-47FF-8234-FCB20F8344E1}"/>
                  </a:ext>
                </a:extLst>
              </p:cNvPr>
              <p:cNvSpPr>
                <a:spLocks/>
              </p:cNvSpPr>
              <p:nvPr/>
            </p:nvSpPr>
            <p:spPr bwMode="auto">
              <a:xfrm>
                <a:off x="623237" y="3378423"/>
                <a:ext cx="902350" cy="1806113"/>
              </a:xfrm>
              <a:custGeom>
                <a:avLst/>
                <a:gdLst/>
                <a:ahLst/>
                <a:cxnLst>
                  <a:cxn ang="0">
                    <a:pos x="1278" y="2558"/>
                  </a:cxn>
                  <a:cxn ang="0">
                    <a:pos x="1147" y="2552"/>
                  </a:cxn>
                  <a:cxn ang="0">
                    <a:pos x="1021" y="2532"/>
                  </a:cxn>
                  <a:cxn ang="0">
                    <a:pos x="898" y="2501"/>
                  </a:cxn>
                  <a:cxn ang="0">
                    <a:pos x="781" y="2458"/>
                  </a:cxn>
                  <a:cxn ang="0">
                    <a:pos x="669" y="2404"/>
                  </a:cxn>
                  <a:cxn ang="0">
                    <a:pos x="562" y="2340"/>
                  </a:cxn>
                  <a:cxn ang="0">
                    <a:pos x="464" y="2266"/>
                  </a:cxn>
                  <a:cxn ang="0">
                    <a:pos x="373" y="2184"/>
                  </a:cxn>
                  <a:cxn ang="0">
                    <a:pos x="290" y="2092"/>
                  </a:cxn>
                  <a:cxn ang="0">
                    <a:pos x="218" y="1994"/>
                  </a:cxn>
                  <a:cxn ang="0">
                    <a:pos x="153" y="1889"/>
                  </a:cxn>
                  <a:cxn ang="0">
                    <a:pos x="99" y="1777"/>
                  </a:cxn>
                  <a:cxn ang="0">
                    <a:pos x="56" y="1660"/>
                  </a:cxn>
                  <a:cxn ang="0">
                    <a:pos x="24" y="1537"/>
                  </a:cxn>
                  <a:cxn ang="0">
                    <a:pos x="6" y="1409"/>
                  </a:cxn>
                  <a:cxn ang="0">
                    <a:pos x="0" y="1278"/>
                  </a:cxn>
                  <a:cxn ang="0">
                    <a:pos x="1" y="1214"/>
                  </a:cxn>
                  <a:cxn ang="0">
                    <a:pos x="13" y="1085"/>
                  </a:cxn>
                  <a:cxn ang="0">
                    <a:pos x="40" y="958"/>
                  </a:cxn>
                  <a:cxn ang="0">
                    <a:pos x="76" y="838"/>
                  </a:cxn>
                  <a:cxn ang="0">
                    <a:pos x="126" y="725"/>
                  </a:cxn>
                  <a:cxn ang="0">
                    <a:pos x="184" y="615"/>
                  </a:cxn>
                  <a:cxn ang="0">
                    <a:pos x="253" y="514"/>
                  </a:cxn>
                  <a:cxn ang="0">
                    <a:pos x="332" y="419"/>
                  </a:cxn>
                  <a:cxn ang="0">
                    <a:pos x="418" y="332"/>
                  </a:cxn>
                  <a:cxn ang="0">
                    <a:pos x="513" y="254"/>
                  </a:cxn>
                  <a:cxn ang="0">
                    <a:pos x="615" y="185"/>
                  </a:cxn>
                  <a:cxn ang="0">
                    <a:pos x="724" y="126"/>
                  </a:cxn>
                  <a:cxn ang="0">
                    <a:pos x="838" y="77"/>
                  </a:cxn>
                  <a:cxn ang="0">
                    <a:pos x="958" y="40"/>
                  </a:cxn>
                  <a:cxn ang="0">
                    <a:pos x="1084" y="14"/>
                  </a:cxn>
                  <a:cxn ang="0">
                    <a:pos x="1211" y="2"/>
                  </a:cxn>
                </a:cxnLst>
                <a:rect l="0" t="0" r="r" b="b"/>
                <a:pathLst>
                  <a:path w="1278" h="2558">
                    <a:moveTo>
                      <a:pt x="1278" y="2558"/>
                    </a:moveTo>
                    <a:lnTo>
                      <a:pt x="1278" y="2558"/>
                    </a:lnTo>
                    <a:lnTo>
                      <a:pt x="1211" y="2557"/>
                    </a:lnTo>
                    <a:lnTo>
                      <a:pt x="1147" y="2552"/>
                    </a:lnTo>
                    <a:lnTo>
                      <a:pt x="1084" y="2544"/>
                    </a:lnTo>
                    <a:lnTo>
                      <a:pt x="1021" y="2532"/>
                    </a:lnTo>
                    <a:lnTo>
                      <a:pt x="958" y="2518"/>
                    </a:lnTo>
                    <a:lnTo>
                      <a:pt x="898" y="2501"/>
                    </a:lnTo>
                    <a:lnTo>
                      <a:pt x="838" y="2481"/>
                    </a:lnTo>
                    <a:lnTo>
                      <a:pt x="781" y="2458"/>
                    </a:lnTo>
                    <a:lnTo>
                      <a:pt x="724" y="2432"/>
                    </a:lnTo>
                    <a:lnTo>
                      <a:pt x="669" y="2404"/>
                    </a:lnTo>
                    <a:lnTo>
                      <a:pt x="615" y="2374"/>
                    </a:lnTo>
                    <a:lnTo>
                      <a:pt x="562" y="2340"/>
                    </a:lnTo>
                    <a:lnTo>
                      <a:pt x="513" y="2304"/>
                    </a:lnTo>
                    <a:lnTo>
                      <a:pt x="464" y="2266"/>
                    </a:lnTo>
                    <a:lnTo>
                      <a:pt x="418" y="2226"/>
                    </a:lnTo>
                    <a:lnTo>
                      <a:pt x="373" y="2184"/>
                    </a:lnTo>
                    <a:lnTo>
                      <a:pt x="332" y="2140"/>
                    </a:lnTo>
                    <a:lnTo>
                      <a:pt x="290" y="2092"/>
                    </a:lnTo>
                    <a:lnTo>
                      <a:pt x="253" y="2044"/>
                    </a:lnTo>
                    <a:lnTo>
                      <a:pt x="218" y="1994"/>
                    </a:lnTo>
                    <a:lnTo>
                      <a:pt x="184" y="1943"/>
                    </a:lnTo>
                    <a:lnTo>
                      <a:pt x="153" y="1889"/>
                    </a:lnTo>
                    <a:lnTo>
                      <a:pt x="126" y="1834"/>
                    </a:lnTo>
                    <a:lnTo>
                      <a:pt x="99" y="1777"/>
                    </a:lnTo>
                    <a:lnTo>
                      <a:pt x="76" y="1718"/>
                    </a:lnTo>
                    <a:lnTo>
                      <a:pt x="56" y="1660"/>
                    </a:lnTo>
                    <a:lnTo>
                      <a:pt x="40" y="1598"/>
                    </a:lnTo>
                    <a:lnTo>
                      <a:pt x="24" y="1537"/>
                    </a:lnTo>
                    <a:lnTo>
                      <a:pt x="13" y="1474"/>
                    </a:lnTo>
                    <a:lnTo>
                      <a:pt x="6" y="1409"/>
                    </a:lnTo>
                    <a:lnTo>
                      <a:pt x="1" y="1345"/>
                    </a:lnTo>
                    <a:lnTo>
                      <a:pt x="0" y="1278"/>
                    </a:lnTo>
                    <a:lnTo>
                      <a:pt x="0" y="1278"/>
                    </a:lnTo>
                    <a:lnTo>
                      <a:pt x="1" y="1214"/>
                    </a:lnTo>
                    <a:lnTo>
                      <a:pt x="6" y="1148"/>
                    </a:lnTo>
                    <a:lnTo>
                      <a:pt x="13" y="1085"/>
                    </a:lnTo>
                    <a:lnTo>
                      <a:pt x="24" y="1022"/>
                    </a:lnTo>
                    <a:lnTo>
                      <a:pt x="40" y="958"/>
                    </a:lnTo>
                    <a:lnTo>
                      <a:pt x="56" y="898"/>
                    </a:lnTo>
                    <a:lnTo>
                      <a:pt x="76" y="838"/>
                    </a:lnTo>
                    <a:lnTo>
                      <a:pt x="99" y="782"/>
                    </a:lnTo>
                    <a:lnTo>
                      <a:pt x="126" y="725"/>
                    </a:lnTo>
                    <a:lnTo>
                      <a:pt x="153" y="669"/>
                    </a:lnTo>
                    <a:lnTo>
                      <a:pt x="184" y="615"/>
                    </a:lnTo>
                    <a:lnTo>
                      <a:pt x="218" y="563"/>
                    </a:lnTo>
                    <a:lnTo>
                      <a:pt x="253" y="514"/>
                    </a:lnTo>
                    <a:lnTo>
                      <a:pt x="290" y="465"/>
                    </a:lnTo>
                    <a:lnTo>
                      <a:pt x="332" y="419"/>
                    </a:lnTo>
                    <a:lnTo>
                      <a:pt x="373" y="374"/>
                    </a:lnTo>
                    <a:lnTo>
                      <a:pt x="418" y="332"/>
                    </a:lnTo>
                    <a:lnTo>
                      <a:pt x="464" y="292"/>
                    </a:lnTo>
                    <a:lnTo>
                      <a:pt x="513" y="254"/>
                    </a:lnTo>
                    <a:lnTo>
                      <a:pt x="562" y="219"/>
                    </a:lnTo>
                    <a:lnTo>
                      <a:pt x="615" y="185"/>
                    </a:lnTo>
                    <a:lnTo>
                      <a:pt x="669" y="154"/>
                    </a:lnTo>
                    <a:lnTo>
                      <a:pt x="724" y="126"/>
                    </a:lnTo>
                    <a:lnTo>
                      <a:pt x="781" y="100"/>
                    </a:lnTo>
                    <a:lnTo>
                      <a:pt x="838" y="77"/>
                    </a:lnTo>
                    <a:lnTo>
                      <a:pt x="898" y="57"/>
                    </a:lnTo>
                    <a:lnTo>
                      <a:pt x="958" y="40"/>
                    </a:lnTo>
                    <a:lnTo>
                      <a:pt x="1021" y="26"/>
                    </a:lnTo>
                    <a:lnTo>
                      <a:pt x="1084" y="14"/>
                    </a:lnTo>
                    <a:lnTo>
                      <a:pt x="1147" y="6"/>
                    </a:lnTo>
                    <a:lnTo>
                      <a:pt x="1211" y="2"/>
                    </a:lnTo>
                    <a:lnTo>
                      <a:pt x="1278" y="0"/>
                    </a:lnTo>
                  </a:path>
                </a:pathLst>
              </a:custGeom>
              <a:noFill/>
              <a:ln w="12700" cap="flat" cmpd="sng" algn="ctr">
                <a:solidFill>
                  <a:schemeClr val="accent4"/>
                </a:solidFill>
                <a:prstDash val="lgDash"/>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sz="1801"/>
              </a:p>
            </p:txBody>
          </p:sp>
        </p:grpSp>
      </p:grpSp>
      <p:sp>
        <p:nvSpPr>
          <p:cNvPr id="27" name="Oval 26">
            <a:extLst>
              <a:ext uri="{FF2B5EF4-FFF2-40B4-BE49-F238E27FC236}">
                <a16:creationId xmlns:a16="http://schemas.microsoft.com/office/drawing/2014/main" id="{72F663C8-0A3D-4772-B788-8645CCA72B0E}"/>
              </a:ext>
            </a:extLst>
          </p:cNvPr>
          <p:cNvSpPr/>
          <p:nvPr userDrawn="1"/>
        </p:nvSpPr>
        <p:spPr>
          <a:xfrm>
            <a:off x="176533"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28" name="Oval 27">
            <a:extLst>
              <a:ext uri="{FF2B5EF4-FFF2-40B4-BE49-F238E27FC236}">
                <a16:creationId xmlns:a16="http://schemas.microsoft.com/office/drawing/2014/main" id="{A3FDCF70-1877-410D-BB9A-F351D77EC67C}"/>
              </a:ext>
            </a:extLst>
          </p:cNvPr>
          <p:cNvSpPr/>
          <p:nvPr userDrawn="1"/>
        </p:nvSpPr>
        <p:spPr>
          <a:xfrm>
            <a:off x="3852552"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29" name="Oval 28">
            <a:extLst>
              <a:ext uri="{FF2B5EF4-FFF2-40B4-BE49-F238E27FC236}">
                <a16:creationId xmlns:a16="http://schemas.microsoft.com/office/drawing/2014/main" id="{085F80D3-A651-4CF6-83E3-F2BD79B93603}"/>
              </a:ext>
            </a:extLst>
          </p:cNvPr>
          <p:cNvSpPr/>
          <p:nvPr userDrawn="1"/>
        </p:nvSpPr>
        <p:spPr>
          <a:xfrm>
            <a:off x="7541275"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30" name="Oval 29">
            <a:extLst>
              <a:ext uri="{FF2B5EF4-FFF2-40B4-BE49-F238E27FC236}">
                <a16:creationId xmlns:a16="http://schemas.microsoft.com/office/drawing/2014/main" id="{31C79335-FF45-41DA-A195-8967ED85B79A}"/>
              </a:ext>
            </a:extLst>
          </p:cNvPr>
          <p:cNvSpPr/>
          <p:nvPr userDrawn="1"/>
        </p:nvSpPr>
        <p:spPr>
          <a:xfrm>
            <a:off x="5696914"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32" name="Oval 31">
            <a:extLst>
              <a:ext uri="{FF2B5EF4-FFF2-40B4-BE49-F238E27FC236}">
                <a16:creationId xmlns:a16="http://schemas.microsoft.com/office/drawing/2014/main" id="{BD8FE2A3-0F9E-4EB5-A820-2A0946179A16}"/>
              </a:ext>
            </a:extLst>
          </p:cNvPr>
          <p:cNvSpPr/>
          <p:nvPr/>
        </p:nvSpPr>
        <p:spPr>
          <a:xfrm>
            <a:off x="2008191"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34" name="Oval 33">
            <a:extLst>
              <a:ext uri="{FF2B5EF4-FFF2-40B4-BE49-F238E27FC236}">
                <a16:creationId xmlns:a16="http://schemas.microsoft.com/office/drawing/2014/main" id="{0DB8694D-C5FF-4561-8CCF-8D073E5179B1}"/>
              </a:ext>
            </a:extLst>
          </p:cNvPr>
          <p:cNvSpPr/>
          <p:nvPr userDrawn="1"/>
        </p:nvSpPr>
        <p:spPr>
          <a:xfrm>
            <a:off x="9385636"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35" name="Oval 34">
            <a:extLst>
              <a:ext uri="{FF2B5EF4-FFF2-40B4-BE49-F238E27FC236}">
                <a16:creationId xmlns:a16="http://schemas.microsoft.com/office/drawing/2014/main" id="{7C5A5B67-D80B-4B4D-B8DF-F73DCB11E72D}"/>
              </a:ext>
            </a:extLst>
          </p:cNvPr>
          <p:cNvSpPr/>
          <p:nvPr userDrawn="1"/>
        </p:nvSpPr>
        <p:spPr>
          <a:xfrm>
            <a:off x="11242703" y="3689447"/>
            <a:ext cx="795337" cy="79513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grpSp>
        <p:nvGrpSpPr>
          <p:cNvPr id="124" name="Group 123">
            <a:extLst>
              <a:ext uri="{FF2B5EF4-FFF2-40B4-BE49-F238E27FC236}">
                <a16:creationId xmlns:a16="http://schemas.microsoft.com/office/drawing/2014/main" id="{573C2D20-F522-46E5-9A5F-10773C6078F4}"/>
              </a:ext>
            </a:extLst>
          </p:cNvPr>
          <p:cNvGrpSpPr/>
          <p:nvPr userDrawn="1"/>
        </p:nvGrpSpPr>
        <p:grpSpPr>
          <a:xfrm>
            <a:off x="4025299" y="4998789"/>
            <a:ext cx="497485" cy="349584"/>
            <a:chOff x="8340054" y="2449652"/>
            <a:chExt cx="819143" cy="575614"/>
          </a:xfrm>
          <a:solidFill>
            <a:schemeClr val="bg1"/>
          </a:solidFill>
        </p:grpSpPr>
        <p:sp>
          <p:nvSpPr>
            <p:cNvPr id="125" name="Freeform: Shape 124">
              <a:extLst>
                <a:ext uri="{FF2B5EF4-FFF2-40B4-BE49-F238E27FC236}">
                  <a16:creationId xmlns:a16="http://schemas.microsoft.com/office/drawing/2014/main" id="{09D4128B-A2BA-455C-A62F-6A83C9277544}"/>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C5D6C7E-0218-4A06-AE4B-ED84977F7C0C}"/>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3DFD51A6-AAEE-40B2-88C6-EF9138C55A1D}"/>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A153B77-3B65-49C2-A456-EF1213190A7F}"/>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29" name="Group 128">
            <a:extLst>
              <a:ext uri="{FF2B5EF4-FFF2-40B4-BE49-F238E27FC236}">
                <a16:creationId xmlns:a16="http://schemas.microsoft.com/office/drawing/2014/main" id="{F8341A32-CFA7-4544-A551-9CC8E2729ECE}"/>
              </a:ext>
            </a:extLst>
          </p:cNvPr>
          <p:cNvGrpSpPr/>
          <p:nvPr userDrawn="1"/>
        </p:nvGrpSpPr>
        <p:grpSpPr>
          <a:xfrm>
            <a:off x="5832966" y="3180453"/>
            <a:ext cx="497485" cy="349584"/>
            <a:chOff x="8340054" y="2449652"/>
            <a:chExt cx="819143" cy="575614"/>
          </a:xfrm>
          <a:solidFill>
            <a:schemeClr val="bg1"/>
          </a:solidFill>
        </p:grpSpPr>
        <p:sp>
          <p:nvSpPr>
            <p:cNvPr id="130" name="Freeform: Shape 129">
              <a:extLst>
                <a:ext uri="{FF2B5EF4-FFF2-40B4-BE49-F238E27FC236}">
                  <a16:creationId xmlns:a16="http://schemas.microsoft.com/office/drawing/2014/main" id="{C5B82C1C-014F-4153-90BA-F7AF283F479F}"/>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FF83976-2B9E-490E-899A-C8F87288DC8A}"/>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7199B39-2F76-42DD-B848-5D0458B960D7}"/>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A44131B-3995-48F9-AC9C-49CADCF14A3A}"/>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34" name="Group 133">
            <a:extLst>
              <a:ext uri="{FF2B5EF4-FFF2-40B4-BE49-F238E27FC236}">
                <a16:creationId xmlns:a16="http://schemas.microsoft.com/office/drawing/2014/main" id="{31F18E26-1F96-4ADE-8203-50B5C784AE1B}"/>
              </a:ext>
            </a:extLst>
          </p:cNvPr>
          <p:cNvGrpSpPr/>
          <p:nvPr userDrawn="1"/>
        </p:nvGrpSpPr>
        <p:grpSpPr>
          <a:xfrm>
            <a:off x="7733914" y="4993973"/>
            <a:ext cx="497485" cy="349584"/>
            <a:chOff x="8340054" y="2449652"/>
            <a:chExt cx="819143" cy="575614"/>
          </a:xfrm>
          <a:solidFill>
            <a:schemeClr val="bg1"/>
          </a:solidFill>
        </p:grpSpPr>
        <p:sp>
          <p:nvSpPr>
            <p:cNvPr id="135" name="Freeform: Shape 134">
              <a:extLst>
                <a:ext uri="{FF2B5EF4-FFF2-40B4-BE49-F238E27FC236}">
                  <a16:creationId xmlns:a16="http://schemas.microsoft.com/office/drawing/2014/main" id="{9928412D-C5CB-4ECA-94CE-C1485AC9ECB4}"/>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32ACC48-791A-4A91-A05A-829BD94937F4}"/>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A22D6B7-1768-4BC8-A128-AEAD2FCF109F}"/>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3E4517E-3541-4A61-A416-DD71B49B6F8E}"/>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39" name="Group 138">
            <a:extLst>
              <a:ext uri="{FF2B5EF4-FFF2-40B4-BE49-F238E27FC236}">
                <a16:creationId xmlns:a16="http://schemas.microsoft.com/office/drawing/2014/main" id="{320E940B-AE45-4176-8B91-0DF96D42AAC1}"/>
              </a:ext>
            </a:extLst>
          </p:cNvPr>
          <p:cNvGrpSpPr/>
          <p:nvPr userDrawn="1"/>
        </p:nvGrpSpPr>
        <p:grpSpPr>
          <a:xfrm>
            <a:off x="11425459" y="5008133"/>
            <a:ext cx="497485" cy="349584"/>
            <a:chOff x="8340054" y="2449652"/>
            <a:chExt cx="819143" cy="575614"/>
          </a:xfrm>
          <a:solidFill>
            <a:schemeClr val="bg1"/>
          </a:solidFill>
        </p:grpSpPr>
        <p:sp>
          <p:nvSpPr>
            <p:cNvPr id="140" name="Freeform: Shape 139">
              <a:extLst>
                <a:ext uri="{FF2B5EF4-FFF2-40B4-BE49-F238E27FC236}">
                  <a16:creationId xmlns:a16="http://schemas.microsoft.com/office/drawing/2014/main" id="{446AA38C-90C3-49C3-9EBF-B74A3BA04DE5}"/>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0D7B2B6-07AE-404E-B804-8574056E34D6}"/>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3F911EE-8C3F-4321-BA0E-AB8E82DADF1A}"/>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1041C398-57AC-472C-B6FB-FC5E17D8C7BB}"/>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44" name="Group 143">
            <a:extLst>
              <a:ext uri="{FF2B5EF4-FFF2-40B4-BE49-F238E27FC236}">
                <a16:creationId xmlns:a16="http://schemas.microsoft.com/office/drawing/2014/main" id="{C02BA0F0-442E-44F8-A886-69995C42C34E}"/>
              </a:ext>
            </a:extLst>
          </p:cNvPr>
          <p:cNvGrpSpPr/>
          <p:nvPr userDrawn="1"/>
        </p:nvGrpSpPr>
        <p:grpSpPr>
          <a:xfrm>
            <a:off x="2173632" y="3177764"/>
            <a:ext cx="497485" cy="349584"/>
            <a:chOff x="8340054" y="2449652"/>
            <a:chExt cx="819143" cy="575614"/>
          </a:xfrm>
          <a:solidFill>
            <a:schemeClr val="bg1"/>
          </a:solidFill>
        </p:grpSpPr>
        <p:sp>
          <p:nvSpPr>
            <p:cNvPr id="145" name="Freeform: Shape 144">
              <a:extLst>
                <a:ext uri="{FF2B5EF4-FFF2-40B4-BE49-F238E27FC236}">
                  <a16:creationId xmlns:a16="http://schemas.microsoft.com/office/drawing/2014/main" id="{7B6121EA-FB34-4620-93AA-BB11E0A57F3D}"/>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F53B81C-2403-4A12-BDDC-711F5016B855}"/>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E5D688A-D230-4677-AE79-69DC029A333D}"/>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55B473D-F0E5-4A42-B4DD-D925B89A1A2D}"/>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49" name="Group 148">
            <a:extLst>
              <a:ext uri="{FF2B5EF4-FFF2-40B4-BE49-F238E27FC236}">
                <a16:creationId xmlns:a16="http://schemas.microsoft.com/office/drawing/2014/main" id="{7C30F300-2BBC-4703-A383-28CE2AF3E918}"/>
              </a:ext>
            </a:extLst>
          </p:cNvPr>
          <p:cNvGrpSpPr/>
          <p:nvPr userDrawn="1"/>
        </p:nvGrpSpPr>
        <p:grpSpPr>
          <a:xfrm>
            <a:off x="325458" y="4993973"/>
            <a:ext cx="497485" cy="349584"/>
            <a:chOff x="8340054" y="2449652"/>
            <a:chExt cx="819143" cy="575614"/>
          </a:xfrm>
          <a:solidFill>
            <a:schemeClr val="bg1"/>
          </a:solidFill>
        </p:grpSpPr>
        <p:sp>
          <p:nvSpPr>
            <p:cNvPr id="150" name="Freeform: Shape 149">
              <a:extLst>
                <a:ext uri="{FF2B5EF4-FFF2-40B4-BE49-F238E27FC236}">
                  <a16:creationId xmlns:a16="http://schemas.microsoft.com/office/drawing/2014/main" id="{622E0544-8A82-4619-8048-C939B2716F26}"/>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A26A3D8-14B2-4503-9F66-814040A7D84E}"/>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C0749D3-C798-4770-9F5D-3CE89ECC3FC9}"/>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2024011-EE34-48DC-BBCF-0320C1145D84}"/>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grpSp>
        <p:nvGrpSpPr>
          <p:cNvPr id="154" name="Group 153">
            <a:extLst>
              <a:ext uri="{FF2B5EF4-FFF2-40B4-BE49-F238E27FC236}">
                <a16:creationId xmlns:a16="http://schemas.microsoft.com/office/drawing/2014/main" id="{7D52505A-92C2-48D7-B0AE-C7A9761D6B27}"/>
              </a:ext>
            </a:extLst>
          </p:cNvPr>
          <p:cNvGrpSpPr/>
          <p:nvPr userDrawn="1"/>
        </p:nvGrpSpPr>
        <p:grpSpPr>
          <a:xfrm>
            <a:off x="9554496" y="3180453"/>
            <a:ext cx="497485" cy="349584"/>
            <a:chOff x="8340054" y="2449652"/>
            <a:chExt cx="819143" cy="575614"/>
          </a:xfrm>
          <a:solidFill>
            <a:schemeClr val="bg1"/>
          </a:solidFill>
        </p:grpSpPr>
        <p:sp>
          <p:nvSpPr>
            <p:cNvPr id="155" name="Freeform: Shape 154">
              <a:extLst>
                <a:ext uri="{FF2B5EF4-FFF2-40B4-BE49-F238E27FC236}">
                  <a16:creationId xmlns:a16="http://schemas.microsoft.com/office/drawing/2014/main" id="{EE2FAAE1-A323-4A9B-92E1-0C77C35F4ACC}"/>
                </a:ext>
              </a:extLst>
            </p:cNvPr>
            <p:cNvSpPr/>
            <p:nvPr/>
          </p:nvSpPr>
          <p:spPr>
            <a:xfrm>
              <a:off x="8340054" y="2449652"/>
              <a:ext cx="819143" cy="575614"/>
            </a:xfrm>
            <a:custGeom>
              <a:avLst/>
              <a:gdLst>
                <a:gd name="connsiteX0" fmla="*/ 685203 w 819143"/>
                <a:gd name="connsiteY0" fmla="*/ 43171 h 575614"/>
                <a:gd name="connsiteX1" fmla="*/ 533920 w 819143"/>
                <a:gd name="connsiteY1" fmla="*/ 43171 h 575614"/>
                <a:gd name="connsiteX2" fmla="*/ 533920 w 819143"/>
                <a:gd name="connsiteY2" fmla="*/ 5535 h 575614"/>
                <a:gd name="connsiteX3" fmla="*/ 499235 w 819143"/>
                <a:gd name="connsiteY3" fmla="*/ 5535 h 575614"/>
                <a:gd name="connsiteX4" fmla="*/ 499235 w 819143"/>
                <a:gd name="connsiteY4" fmla="*/ 43171 h 575614"/>
                <a:gd name="connsiteX5" fmla="*/ 97781 w 819143"/>
                <a:gd name="connsiteY5" fmla="*/ 43171 h 575614"/>
                <a:gd name="connsiteX6" fmla="*/ 5535 w 819143"/>
                <a:gd name="connsiteY6" fmla="*/ 135417 h 575614"/>
                <a:gd name="connsiteX7" fmla="*/ 5535 w 819143"/>
                <a:gd name="connsiteY7" fmla="*/ 445363 h 575614"/>
                <a:gd name="connsiteX8" fmla="*/ 97781 w 819143"/>
                <a:gd name="connsiteY8" fmla="*/ 537609 h 575614"/>
                <a:gd name="connsiteX9" fmla="*/ 499235 w 819143"/>
                <a:gd name="connsiteY9" fmla="*/ 537609 h 575614"/>
                <a:gd name="connsiteX10" fmla="*/ 499235 w 819143"/>
                <a:gd name="connsiteY10" fmla="*/ 573769 h 575614"/>
                <a:gd name="connsiteX11" fmla="*/ 533920 w 819143"/>
                <a:gd name="connsiteY11" fmla="*/ 573769 h 575614"/>
                <a:gd name="connsiteX12" fmla="*/ 533920 w 819143"/>
                <a:gd name="connsiteY12" fmla="*/ 537609 h 575614"/>
                <a:gd name="connsiteX13" fmla="*/ 685203 w 819143"/>
                <a:gd name="connsiteY13" fmla="*/ 537609 h 575614"/>
                <a:gd name="connsiteX14" fmla="*/ 815823 w 819143"/>
                <a:gd name="connsiteY14" fmla="*/ 406989 h 575614"/>
                <a:gd name="connsiteX15" fmla="*/ 815823 w 819143"/>
                <a:gd name="connsiteY15" fmla="*/ 173791 h 575614"/>
                <a:gd name="connsiteX16" fmla="*/ 685203 w 819143"/>
                <a:gd name="connsiteY16" fmla="*/ 43171 h 575614"/>
                <a:gd name="connsiteX17" fmla="*/ 459384 w 819143"/>
                <a:gd name="connsiteY17" fmla="*/ 76380 h 575614"/>
                <a:gd name="connsiteX18" fmla="*/ 418058 w 819143"/>
                <a:gd name="connsiteY18" fmla="*/ 115492 h 575614"/>
                <a:gd name="connsiteX19" fmla="*/ 257182 w 819143"/>
                <a:gd name="connsiteY19" fmla="*/ 115492 h 575614"/>
                <a:gd name="connsiteX20" fmla="*/ 218070 w 819143"/>
                <a:gd name="connsiteY20" fmla="*/ 77117 h 575614"/>
                <a:gd name="connsiteX21" fmla="*/ 459384 w 819143"/>
                <a:gd name="connsiteY21" fmla="*/ 76380 h 575614"/>
                <a:gd name="connsiteX22" fmla="*/ 220284 w 819143"/>
                <a:gd name="connsiteY22" fmla="*/ 502924 h 575614"/>
                <a:gd name="connsiteX23" fmla="*/ 261610 w 819143"/>
                <a:gd name="connsiteY23" fmla="*/ 463812 h 575614"/>
                <a:gd name="connsiteX24" fmla="*/ 422486 w 819143"/>
                <a:gd name="connsiteY24" fmla="*/ 463812 h 575614"/>
                <a:gd name="connsiteX25" fmla="*/ 461599 w 819143"/>
                <a:gd name="connsiteY25" fmla="*/ 502186 h 575614"/>
                <a:gd name="connsiteX26" fmla="*/ 220284 w 819143"/>
                <a:gd name="connsiteY26" fmla="*/ 502924 h 575614"/>
                <a:gd name="connsiteX27" fmla="*/ 509566 w 819143"/>
                <a:gd name="connsiteY27" fmla="*/ 506614 h 575614"/>
                <a:gd name="connsiteX28" fmla="*/ 435032 w 819143"/>
                <a:gd name="connsiteY28" fmla="*/ 432817 h 575614"/>
                <a:gd name="connsiteX29" fmla="*/ 249064 w 819143"/>
                <a:gd name="connsiteY29" fmla="*/ 432817 h 575614"/>
                <a:gd name="connsiteX30" fmla="*/ 171577 w 819143"/>
                <a:gd name="connsiteY30" fmla="*/ 506614 h 575614"/>
                <a:gd name="connsiteX31" fmla="*/ 98519 w 819143"/>
                <a:gd name="connsiteY31" fmla="*/ 506614 h 575614"/>
                <a:gd name="connsiteX32" fmla="*/ 37268 w 819143"/>
                <a:gd name="connsiteY32" fmla="*/ 445363 h 575614"/>
                <a:gd name="connsiteX33" fmla="*/ 37268 w 819143"/>
                <a:gd name="connsiteY33" fmla="*/ 135417 h 575614"/>
                <a:gd name="connsiteX34" fmla="*/ 98519 w 819143"/>
                <a:gd name="connsiteY34" fmla="*/ 74166 h 575614"/>
                <a:gd name="connsiteX35" fmla="*/ 172316 w 819143"/>
                <a:gd name="connsiteY35" fmla="*/ 74166 h 575614"/>
                <a:gd name="connsiteX36" fmla="*/ 246113 w 819143"/>
                <a:gd name="connsiteY36" fmla="*/ 147224 h 575614"/>
                <a:gd name="connsiteX37" fmla="*/ 432080 w 819143"/>
                <a:gd name="connsiteY37" fmla="*/ 147224 h 575614"/>
                <a:gd name="connsiteX38" fmla="*/ 508829 w 819143"/>
                <a:gd name="connsiteY38" fmla="*/ 74166 h 575614"/>
                <a:gd name="connsiteX39" fmla="*/ 686678 w 819143"/>
                <a:gd name="connsiteY39" fmla="*/ 74166 h 575614"/>
                <a:gd name="connsiteX40" fmla="*/ 746454 w 819143"/>
                <a:gd name="connsiteY40" fmla="*/ 94829 h 575614"/>
                <a:gd name="connsiteX41" fmla="*/ 730956 w 819143"/>
                <a:gd name="connsiteY41" fmla="*/ 94829 h 575614"/>
                <a:gd name="connsiteX42" fmla="*/ 730956 w 819143"/>
                <a:gd name="connsiteY42" fmla="*/ 200358 h 575614"/>
                <a:gd name="connsiteX43" fmla="*/ 786304 w 819143"/>
                <a:gd name="connsiteY43" fmla="*/ 200358 h 575614"/>
                <a:gd name="connsiteX44" fmla="*/ 786304 w 819143"/>
                <a:gd name="connsiteY44" fmla="*/ 378946 h 575614"/>
                <a:gd name="connsiteX45" fmla="*/ 730956 w 819143"/>
                <a:gd name="connsiteY45" fmla="*/ 378946 h 575614"/>
                <a:gd name="connsiteX46" fmla="*/ 730956 w 819143"/>
                <a:gd name="connsiteY46" fmla="*/ 484475 h 575614"/>
                <a:gd name="connsiteX47" fmla="*/ 748668 w 819143"/>
                <a:gd name="connsiteY47" fmla="*/ 484475 h 575614"/>
                <a:gd name="connsiteX48" fmla="*/ 685941 w 819143"/>
                <a:gd name="connsiteY48" fmla="*/ 506614 h 575614"/>
                <a:gd name="connsiteX49" fmla="*/ 509566 w 819143"/>
                <a:gd name="connsiteY49" fmla="*/ 506614 h 57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8B0E3F9-20BB-43A0-8846-08825ED3FDA6}"/>
                </a:ext>
              </a:extLst>
            </p:cNvPr>
            <p:cNvSpPr/>
            <p:nvPr/>
          </p:nvSpPr>
          <p:spPr>
            <a:xfrm>
              <a:off x="9067689" y="2659235"/>
              <a:ext cx="36898" cy="147593"/>
            </a:xfrm>
            <a:custGeom>
              <a:avLst/>
              <a:gdLst>
                <a:gd name="connsiteX0" fmla="*/ 5535 w 36898"/>
                <a:gd name="connsiteY0" fmla="*/ 5535 h 147593"/>
                <a:gd name="connsiteX1" fmla="*/ 36529 w 36898"/>
                <a:gd name="connsiteY1" fmla="*/ 5535 h 147593"/>
                <a:gd name="connsiteX2" fmla="*/ 36529 w 36898"/>
                <a:gd name="connsiteY2" fmla="*/ 147962 h 147593"/>
                <a:gd name="connsiteX3" fmla="*/ 5535 w 36898"/>
                <a:gd name="connsiteY3" fmla="*/ 147962 h 147593"/>
              </a:gdLst>
              <a:ahLst/>
              <a:cxnLst>
                <a:cxn ang="0">
                  <a:pos x="connsiteX0" y="connsiteY0"/>
                </a:cxn>
                <a:cxn ang="0">
                  <a:pos x="connsiteX1" y="connsiteY1"/>
                </a:cxn>
                <a:cxn ang="0">
                  <a:pos x="connsiteX2" y="connsiteY2"/>
                </a:cxn>
                <a:cxn ang="0">
                  <a:pos x="connsiteX3" y="connsiteY3"/>
                </a:cxn>
              </a:cxnLst>
              <a:rect l="l" t="t" r="r" b="b"/>
              <a:pathLst>
                <a:path w="36898" h="147593">
                  <a:moveTo>
                    <a:pt x="5535" y="5535"/>
                  </a:moveTo>
                  <a:lnTo>
                    <a:pt x="36529" y="5535"/>
                  </a:lnTo>
                  <a:lnTo>
                    <a:pt x="36529" y="147962"/>
                  </a:lnTo>
                  <a:lnTo>
                    <a:pt x="5535" y="147962"/>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B3FF6AF-E7FF-4ED0-BB0F-B220EA65D03C}"/>
                </a:ext>
              </a:extLst>
            </p:cNvPr>
            <p:cNvSpPr/>
            <p:nvPr/>
          </p:nvSpPr>
          <p:spPr>
            <a:xfrm>
              <a:off x="8799070" y="2550753"/>
              <a:ext cx="147593" cy="376363"/>
            </a:xfrm>
            <a:custGeom>
              <a:avLst/>
              <a:gdLst>
                <a:gd name="connsiteX0" fmla="*/ 97781 w 147593"/>
                <a:gd name="connsiteY0" fmla="*/ 5535 h 376363"/>
                <a:gd name="connsiteX1" fmla="*/ 5535 w 147593"/>
                <a:gd name="connsiteY1" fmla="*/ 94829 h 376363"/>
                <a:gd name="connsiteX2" fmla="*/ 5535 w 147593"/>
                <a:gd name="connsiteY2" fmla="*/ 280796 h 376363"/>
                <a:gd name="connsiteX3" fmla="*/ 99256 w 147593"/>
                <a:gd name="connsiteY3" fmla="*/ 375256 h 376363"/>
                <a:gd name="connsiteX4" fmla="*/ 108850 w 147593"/>
                <a:gd name="connsiteY4" fmla="*/ 354593 h 376363"/>
                <a:gd name="connsiteX5" fmla="*/ 108112 w 147593"/>
                <a:gd name="connsiteY5" fmla="*/ 23246 h 376363"/>
                <a:gd name="connsiteX6" fmla="*/ 97781 w 147593"/>
                <a:gd name="connsiteY6" fmla="*/ 5535 h 376363"/>
                <a:gd name="connsiteX7" fmla="*/ 88924 w 147593"/>
                <a:gd name="connsiteY7" fmla="*/ 321385 h 376363"/>
                <a:gd name="connsiteX8" fmla="*/ 36529 w 147593"/>
                <a:gd name="connsiteY8" fmla="*/ 268251 h 376363"/>
                <a:gd name="connsiteX9" fmla="*/ 36529 w 147593"/>
                <a:gd name="connsiteY9" fmla="*/ 108112 h 376363"/>
                <a:gd name="connsiteX10" fmla="*/ 88924 w 147593"/>
                <a:gd name="connsiteY10" fmla="*/ 57930 h 376363"/>
                <a:gd name="connsiteX11" fmla="*/ 88924 w 147593"/>
                <a:gd name="connsiteY11" fmla="*/ 321385 h 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78D9B29-5F4C-4869-9A08-98CE398084F9}"/>
                </a:ext>
              </a:extLst>
            </p:cNvPr>
            <p:cNvSpPr/>
            <p:nvPr/>
          </p:nvSpPr>
          <p:spPr>
            <a:xfrm>
              <a:off x="8424643" y="2545588"/>
              <a:ext cx="132834" cy="383743"/>
            </a:xfrm>
            <a:custGeom>
              <a:avLst/>
              <a:gdLst>
                <a:gd name="connsiteX0" fmla="*/ 28690 w 132834"/>
                <a:gd name="connsiteY0" fmla="*/ 31364 h 383742"/>
                <a:gd name="connsiteX1" fmla="*/ 29427 w 132834"/>
                <a:gd name="connsiteY1" fmla="*/ 358283 h 383742"/>
                <a:gd name="connsiteX2" fmla="*/ 36807 w 132834"/>
                <a:gd name="connsiteY2" fmla="*/ 383374 h 383742"/>
                <a:gd name="connsiteX3" fmla="*/ 129053 w 132834"/>
                <a:gd name="connsiteY3" fmla="*/ 289652 h 383742"/>
                <a:gd name="connsiteX4" fmla="*/ 129053 w 132834"/>
                <a:gd name="connsiteY4" fmla="*/ 103684 h 383742"/>
                <a:gd name="connsiteX5" fmla="*/ 36069 w 132834"/>
                <a:gd name="connsiteY5" fmla="*/ 5535 h 383742"/>
                <a:gd name="connsiteX6" fmla="*/ 28690 w 132834"/>
                <a:gd name="connsiteY6" fmla="*/ 31364 h 383742"/>
                <a:gd name="connsiteX7" fmla="*/ 50829 w 132834"/>
                <a:gd name="connsiteY7" fmla="*/ 66786 h 383742"/>
                <a:gd name="connsiteX8" fmla="*/ 98058 w 132834"/>
                <a:gd name="connsiteY8" fmla="*/ 116230 h 383742"/>
                <a:gd name="connsiteX9" fmla="*/ 98058 w 132834"/>
                <a:gd name="connsiteY9" fmla="*/ 277107 h 383742"/>
                <a:gd name="connsiteX10" fmla="*/ 52304 w 132834"/>
                <a:gd name="connsiteY10" fmla="*/ 323598 h 383742"/>
                <a:gd name="connsiteX11" fmla="*/ 50829 w 132834"/>
                <a:gd name="connsiteY11" fmla="*/ 66786 h 3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F7568608-6FD2-334D-B17E-2A6443FD1830}"/>
              </a:ext>
            </a:extLst>
          </p:cNvPr>
          <p:cNvSpPr>
            <a:spLocks noGrp="1"/>
          </p:cNvSpPr>
          <p:nvPr>
            <p:ph type="title"/>
          </p:nvPr>
        </p:nvSpPr>
        <p:spPr>
          <a:xfrm>
            <a:off x="519157" y="274102"/>
            <a:ext cx="11038348" cy="484735"/>
          </a:xfrm>
          <a:prstGeom prst="rect">
            <a:avLst/>
          </a:prstGeom>
          <a:noFill/>
          <a:ln w="9525">
            <a:noFill/>
            <a:miter lim="800000"/>
            <a:headEnd/>
            <a:tailEnd/>
          </a:ln>
        </p:spPr>
        <p:txBody>
          <a:bodyPr lIns="45732" tIns="18293" rIns="27439" bIns="18293"/>
          <a:lstStyle>
            <a:lvl1pPr>
              <a:defRPr lang="en-US" sz="4001">
                <a:solidFill>
                  <a:srgbClr val="000000"/>
                </a:solidFill>
                <a:latin typeface="+mj-lt"/>
                <a:ea typeface="+mn-ea"/>
                <a:cs typeface="Arial" panose="020B0604020202020204" pitchFamily="34" charset="0"/>
              </a:defRPr>
            </a:lvl1pPr>
          </a:lstStyle>
          <a:p>
            <a:pPr marL="0" lvl="0" defTabSz="457200">
              <a:lnSpc>
                <a:spcPct val="85000"/>
              </a:lnSpc>
              <a:spcBef>
                <a:spcPts val="200"/>
              </a:spcBef>
            </a:pPr>
            <a:r>
              <a:rPr lang="en-US"/>
              <a:t>Click to edit Master title style</a:t>
            </a:r>
          </a:p>
        </p:txBody>
      </p:sp>
      <p:sp>
        <p:nvSpPr>
          <p:cNvPr id="4" name="Text Placeholder 3">
            <a:extLst>
              <a:ext uri="{FF2B5EF4-FFF2-40B4-BE49-F238E27FC236}">
                <a16:creationId xmlns:a16="http://schemas.microsoft.com/office/drawing/2014/main" id="{6E2C6883-E69E-804D-B128-8EEEC535797D}"/>
              </a:ext>
            </a:extLst>
          </p:cNvPr>
          <p:cNvSpPr>
            <a:spLocks noGrp="1"/>
          </p:cNvSpPr>
          <p:nvPr>
            <p:ph type="body" sz="quarter" idx="10"/>
          </p:nvPr>
        </p:nvSpPr>
        <p:spPr>
          <a:xfrm>
            <a:off x="519157" y="831764"/>
            <a:ext cx="11037887"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33" name="Text Placeholder 32">
            <a:extLst>
              <a:ext uri="{FF2B5EF4-FFF2-40B4-BE49-F238E27FC236}">
                <a16:creationId xmlns:a16="http://schemas.microsoft.com/office/drawing/2014/main" id="{AEF4995D-9D4A-E445-AB65-BD8097A687F1}"/>
              </a:ext>
            </a:extLst>
          </p:cNvPr>
          <p:cNvSpPr>
            <a:spLocks noGrp="1"/>
          </p:cNvSpPr>
          <p:nvPr>
            <p:ph type="body" sz="quarter" idx="11"/>
          </p:nvPr>
        </p:nvSpPr>
        <p:spPr>
          <a:xfrm>
            <a:off x="1282700" y="1702907"/>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5" name="Text Placeholder 32">
            <a:extLst>
              <a:ext uri="{FF2B5EF4-FFF2-40B4-BE49-F238E27FC236}">
                <a16:creationId xmlns:a16="http://schemas.microsoft.com/office/drawing/2014/main" id="{C1FCF8A8-FDCC-A34B-A413-FF59A1E1D450}"/>
              </a:ext>
            </a:extLst>
          </p:cNvPr>
          <p:cNvSpPr>
            <a:spLocks noGrp="1"/>
          </p:cNvSpPr>
          <p:nvPr>
            <p:ph type="body" sz="quarter" idx="12"/>
          </p:nvPr>
        </p:nvSpPr>
        <p:spPr>
          <a:xfrm>
            <a:off x="4787900" y="1706149"/>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6" name="Text Placeholder 32">
            <a:extLst>
              <a:ext uri="{FF2B5EF4-FFF2-40B4-BE49-F238E27FC236}">
                <a16:creationId xmlns:a16="http://schemas.microsoft.com/office/drawing/2014/main" id="{330415E3-2C06-824C-B84C-579994CBD05D}"/>
              </a:ext>
            </a:extLst>
          </p:cNvPr>
          <p:cNvSpPr>
            <a:spLocks noGrp="1"/>
          </p:cNvSpPr>
          <p:nvPr>
            <p:ph type="body" sz="quarter" idx="13"/>
          </p:nvPr>
        </p:nvSpPr>
        <p:spPr>
          <a:xfrm>
            <a:off x="8458200" y="1698964"/>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7" name="Text Placeholder 32">
            <a:extLst>
              <a:ext uri="{FF2B5EF4-FFF2-40B4-BE49-F238E27FC236}">
                <a16:creationId xmlns:a16="http://schemas.microsoft.com/office/drawing/2014/main" id="{A1E8DFFC-47D1-5C4E-B4C9-086B7EEA8D62}"/>
              </a:ext>
            </a:extLst>
          </p:cNvPr>
          <p:cNvSpPr>
            <a:spLocks noGrp="1"/>
          </p:cNvSpPr>
          <p:nvPr>
            <p:ph type="body" sz="quarter" idx="14"/>
          </p:nvPr>
        </p:nvSpPr>
        <p:spPr>
          <a:xfrm>
            <a:off x="9359900" y="5615629"/>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8" name="Text Placeholder 32">
            <a:extLst>
              <a:ext uri="{FF2B5EF4-FFF2-40B4-BE49-F238E27FC236}">
                <a16:creationId xmlns:a16="http://schemas.microsoft.com/office/drawing/2014/main" id="{9E2AEA22-DCFC-D041-BABC-ED53F77098B3}"/>
              </a:ext>
            </a:extLst>
          </p:cNvPr>
          <p:cNvSpPr>
            <a:spLocks noGrp="1"/>
          </p:cNvSpPr>
          <p:nvPr>
            <p:ph type="body" sz="quarter" idx="15"/>
          </p:nvPr>
        </p:nvSpPr>
        <p:spPr>
          <a:xfrm>
            <a:off x="6421489" y="5609984"/>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09" name="Text Placeholder 32">
            <a:extLst>
              <a:ext uri="{FF2B5EF4-FFF2-40B4-BE49-F238E27FC236}">
                <a16:creationId xmlns:a16="http://schemas.microsoft.com/office/drawing/2014/main" id="{E87D9E4F-4C55-484C-B2B6-A1ECDFCB8CE5}"/>
              </a:ext>
            </a:extLst>
          </p:cNvPr>
          <p:cNvSpPr>
            <a:spLocks noGrp="1"/>
          </p:cNvSpPr>
          <p:nvPr>
            <p:ph type="body" sz="quarter" idx="16"/>
          </p:nvPr>
        </p:nvSpPr>
        <p:spPr>
          <a:xfrm>
            <a:off x="3165459" y="5610240"/>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110" name="Text Placeholder 32">
            <a:extLst>
              <a:ext uri="{FF2B5EF4-FFF2-40B4-BE49-F238E27FC236}">
                <a16:creationId xmlns:a16="http://schemas.microsoft.com/office/drawing/2014/main" id="{797E3136-5302-414A-ABCF-5F194BDAC568}"/>
              </a:ext>
            </a:extLst>
          </p:cNvPr>
          <p:cNvSpPr>
            <a:spLocks noGrp="1"/>
          </p:cNvSpPr>
          <p:nvPr>
            <p:ph type="body" sz="quarter" idx="17"/>
          </p:nvPr>
        </p:nvSpPr>
        <p:spPr>
          <a:xfrm>
            <a:off x="176533" y="5609984"/>
            <a:ext cx="2603500" cy="341632"/>
          </a:xfrm>
          <a:prstGeom prst="rect">
            <a:avLst/>
          </a:prstGeom>
          <a:noFill/>
        </p:spPr>
        <p:txBody>
          <a:bodyPr wrap="square" rtlCol="0">
            <a:spAutoFit/>
          </a:bodyPr>
          <a:lstStyle>
            <a:lvl1pPr marL="0" indent="0">
              <a:buNone/>
              <a:defRPr lang="en-US" sz="1800" smtClean="0">
                <a:latin typeface="+mj-lt"/>
                <a:cs typeface="Arial" panose="020B0604020202020204" pitchFamily="34" charset="0"/>
              </a:defRPr>
            </a:lvl1pPr>
            <a:lvl2pPr>
              <a:defRPr lang="en-US" sz="1800" smtClean="0"/>
            </a:lvl2pPr>
            <a:lvl3pPr>
              <a:defRPr lang="en-US" sz="1800" smtClean="0"/>
            </a:lvl3pPr>
            <a:lvl4pPr>
              <a:defRPr lang="en-US" smtClean="0"/>
            </a:lvl4pPr>
            <a:lvl5pPr>
              <a:defRPr lang="en-US"/>
            </a:lvl5pPr>
          </a:lstStyle>
          <a:p>
            <a:pPr marL="0" lvl="0" defTabSz="457200"/>
            <a:r>
              <a:rPr lang="en-US"/>
              <a:t>Click to edit Master text styles</a:t>
            </a:r>
          </a:p>
        </p:txBody>
      </p:sp>
      <p:sp>
        <p:nvSpPr>
          <p:cNvPr id="37" name="Text Placeholder 36">
            <a:extLst>
              <a:ext uri="{FF2B5EF4-FFF2-40B4-BE49-F238E27FC236}">
                <a16:creationId xmlns:a16="http://schemas.microsoft.com/office/drawing/2014/main" id="{6EEA99AC-3C9D-2A4A-A338-A25EC300FF60}"/>
              </a:ext>
            </a:extLst>
          </p:cNvPr>
          <p:cNvSpPr>
            <a:spLocks noGrp="1"/>
          </p:cNvSpPr>
          <p:nvPr>
            <p:ph type="body" sz="quarter" idx="18"/>
          </p:nvPr>
        </p:nvSpPr>
        <p:spPr>
          <a:xfrm>
            <a:off x="1303541" y="2100990"/>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1" name="Text Placeholder 36">
            <a:extLst>
              <a:ext uri="{FF2B5EF4-FFF2-40B4-BE49-F238E27FC236}">
                <a16:creationId xmlns:a16="http://schemas.microsoft.com/office/drawing/2014/main" id="{09CFC8FC-3BEE-EE48-8642-AA1FEF2F3CF9}"/>
              </a:ext>
            </a:extLst>
          </p:cNvPr>
          <p:cNvSpPr>
            <a:spLocks noGrp="1"/>
          </p:cNvSpPr>
          <p:nvPr>
            <p:ph type="body" sz="quarter" idx="19"/>
          </p:nvPr>
        </p:nvSpPr>
        <p:spPr>
          <a:xfrm>
            <a:off x="179526" y="6021110"/>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2" name="Text Placeholder 36">
            <a:extLst>
              <a:ext uri="{FF2B5EF4-FFF2-40B4-BE49-F238E27FC236}">
                <a16:creationId xmlns:a16="http://schemas.microsoft.com/office/drawing/2014/main" id="{C0C1F08E-EB45-4040-B1DE-F5C9F74D41A8}"/>
              </a:ext>
            </a:extLst>
          </p:cNvPr>
          <p:cNvSpPr>
            <a:spLocks noGrp="1"/>
          </p:cNvSpPr>
          <p:nvPr>
            <p:ph type="body" sz="quarter" idx="20"/>
          </p:nvPr>
        </p:nvSpPr>
        <p:spPr>
          <a:xfrm>
            <a:off x="3159815" y="6011204"/>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3" name="Text Placeholder 36">
            <a:extLst>
              <a:ext uri="{FF2B5EF4-FFF2-40B4-BE49-F238E27FC236}">
                <a16:creationId xmlns:a16="http://schemas.microsoft.com/office/drawing/2014/main" id="{8FC76C4F-CD1A-D746-B1D3-B44153933A81}"/>
              </a:ext>
            </a:extLst>
          </p:cNvPr>
          <p:cNvSpPr>
            <a:spLocks noGrp="1"/>
          </p:cNvSpPr>
          <p:nvPr>
            <p:ph type="body" sz="quarter" idx="21"/>
          </p:nvPr>
        </p:nvSpPr>
        <p:spPr>
          <a:xfrm>
            <a:off x="6421913" y="6011204"/>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4" name="Text Placeholder 36">
            <a:extLst>
              <a:ext uri="{FF2B5EF4-FFF2-40B4-BE49-F238E27FC236}">
                <a16:creationId xmlns:a16="http://schemas.microsoft.com/office/drawing/2014/main" id="{0757525E-87E6-B848-B4D2-3CC4A79F577E}"/>
              </a:ext>
            </a:extLst>
          </p:cNvPr>
          <p:cNvSpPr>
            <a:spLocks noGrp="1"/>
          </p:cNvSpPr>
          <p:nvPr>
            <p:ph type="body" sz="quarter" idx="22"/>
          </p:nvPr>
        </p:nvSpPr>
        <p:spPr>
          <a:xfrm>
            <a:off x="9359900" y="6026372"/>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5" name="Text Placeholder 36">
            <a:extLst>
              <a:ext uri="{FF2B5EF4-FFF2-40B4-BE49-F238E27FC236}">
                <a16:creationId xmlns:a16="http://schemas.microsoft.com/office/drawing/2014/main" id="{C932B98E-D4A1-224D-AE02-BA44EC59F6CF}"/>
              </a:ext>
            </a:extLst>
          </p:cNvPr>
          <p:cNvSpPr>
            <a:spLocks noGrp="1"/>
          </p:cNvSpPr>
          <p:nvPr>
            <p:ph type="body" sz="quarter" idx="23"/>
          </p:nvPr>
        </p:nvSpPr>
        <p:spPr>
          <a:xfrm>
            <a:off x="4777649" y="2100990"/>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
        <p:nvSpPr>
          <p:cNvPr id="116" name="Text Placeholder 36">
            <a:extLst>
              <a:ext uri="{FF2B5EF4-FFF2-40B4-BE49-F238E27FC236}">
                <a16:creationId xmlns:a16="http://schemas.microsoft.com/office/drawing/2014/main" id="{E6B8CE9E-C819-6341-8CC9-A687095C6174}"/>
              </a:ext>
            </a:extLst>
          </p:cNvPr>
          <p:cNvSpPr>
            <a:spLocks noGrp="1"/>
          </p:cNvSpPr>
          <p:nvPr>
            <p:ph type="body" sz="quarter" idx="24"/>
          </p:nvPr>
        </p:nvSpPr>
        <p:spPr>
          <a:xfrm>
            <a:off x="8471303" y="2107369"/>
            <a:ext cx="2624002" cy="608372"/>
          </a:xfrm>
          <a:prstGeom prst="rect">
            <a:avLst/>
          </a:prstGeom>
          <a:noFill/>
        </p:spPr>
        <p:txBody>
          <a:bodyPr wrap="square" rtlCol="0">
            <a:spAutoFit/>
          </a:bodyPr>
          <a:lstStyle>
            <a:lvl1pPr>
              <a:defRPr lang="en-US" sz="1400" dirty="0" smtClean="0">
                <a:solidFill>
                  <a:schemeClr val="bg2">
                    <a:lumMod val="50000"/>
                  </a:schemeClr>
                </a:solidFill>
                <a:latin typeface="+mn-lt"/>
                <a:cs typeface="Arial" panose="020B0604020202020204" pitchFamily="34" charset="0"/>
              </a:defRPr>
            </a:lvl1pPr>
          </a:lstStyle>
          <a:p>
            <a:pPr marL="285750" lvl="0" indent="-285750" defTabSz="457200"/>
            <a:r>
              <a:rPr lang="en-US"/>
              <a:t>Click to edit Master text styles</a:t>
            </a:r>
          </a:p>
          <a:p>
            <a:pPr marL="285750" lvl="1" indent="-285750" defTabSz="457200"/>
            <a:r>
              <a:rPr lang="en-US"/>
              <a:t>Second level</a:t>
            </a:r>
          </a:p>
        </p:txBody>
      </p:sp>
    </p:spTree>
    <p:extLst>
      <p:ext uri="{BB962C8B-B14F-4D97-AF65-F5344CB8AC3E}">
        <p14:creationId xmlns:p14="http://schemas.microsoft.com/office/powerpoint/2010/main" val="235545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301100630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DABFE-E6C1-4748-AB71-9AE7427A83E4}"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93CA9C-0F0B-4049-AE58-091FAD50C647}" type="slidenum">
              <a:rPr lang="en-GB" smtClean="0"/>
              <a:t>‹#›</a:t>
            </a:fld>
            <a:endParaRPr lang="en-GB"/>
          </a:p>
        </p:txBody>
      </p:sp>
    </p:spTree>
    <p:extLst>
      <p:ext uri="{BB962C8B-B14F-4D97-AF65-F5344CB8AC3E}">
        <p14:creationId xmlns:p14="http://schemas.microsoft.com/office/powerpoint/2010/main" val="190615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38980984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4F74DD7-01CB-4F82-9B51-77ACD8758591}" type="datetime1">
              <a:rPr lang="fr-FR" smtClean="0"/>
              <a:t>16/12/2020</a:t>
            </a:fld>
            <a:endParaRPr lang="fr-F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19197670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B91535D7-EC20-4A9C-95B7-09065796A273}"/>
              </a:ext>
            </a:extLst>
          </p:cNvPr>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440A7044-738A-4D50-AFC1-9FF2DFAA2FEC}"/>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A4F74DD7-01CB-4F82-9B51-77ACD8758591}" type="datetime1">
              <a:rPr lang="fr-FR" smtClean="0"/>
              <a:t>16/12/2020</a:t>
            </a:fld>
            <a:endParaRPr lang="fr-FR"/>
          </a:p>
        </p:txBody>
      </p:sp>
      <p:sp>
        <p:nvSpPr>
          <p:cNvPr id="8" name="Espace réservé du numéro de diapositive 5">
            <a:extLst>
              <a:ext uri="{FF2B5EF4-FFF2-40B4-BE49-F238E27FC236}">
                <a16:creationId xmlns:a16="http://schemas.microsoft.com/office/drawing/2014/main" id="{EA54FC26-8496-4022-8479-843979AC257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ea typeface="Arial Narrow" panose="020B0606020202030204" pitchFamily="34" charset="0"/>
                <a:cs typeface="Arial Narrow" panose="020B0606020202030204" pitchFamily="34" charset="0"/>
              </a:defRPr>
            </a:lvl1pPr>
          </a:lstStyle>
          <a:p>
            <a:pPr>
              <a:defRPr/>
            </a:pPr>
            <a:fld id="{A5E66B69-1760-40CD-B6FA-493FD793BC3D}" type="slidenum">
              <a:rPr lang="fr-FR" altLang="fr-FR"/>
              <a:pPr>
                <a:defRPr/>
              </a:pPr>
              <a:t>‹#›</a:t>
            </a:fld>
            <a:endParaRPr lang="fr-FR" altLang="fr-FR"/>
          </a:p>
        </p:txBody>
      </p:sp>
    </p:spTree>
    <p:extLst>
      <p:ext uri="{BB962C8B-B14F-4D97-AF65-F5344CB8AC3E}">
        <p14:creationId xmlns:p14="http://schemas.microsoft.com/office/powerpoint/2010/main" val="8814940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5" r:id="rId3"/>
    <p:sldLayoutId id="2147483705" r:id="rId4"/>
    <p:sldLayoutId id="2147483704" r:id="rId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F74DD7-01CB-4F82-9B51-77ACD8758591}" type="datetime1">
              <a:rPr lang="fr-FR" smtClean="0"/>
              <a:t>16/12/2020</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5E66B69-1760-40CD-B6FA-493FD793BC3D}" type="slidenum">
              <a:rPr lang="fr-FR" altLang="fr-FR" smtClean="0"/>
              <a:pPr>
                <a:defRPr/>
              </a:pPr>
              <a:t>‹#›</a:t>
            </a:fld>
            <a:endParaRPr lang="fr-FR" altLang="fr-FR"/>
          </a:p>
        </p:txBody>
      </p:sp>
    </p:spTree>
    <p:extLst>
      <p:ext uri="{BB962C8B-B14F-4D97-AF65-F5344CB8AC3E}">
        <p14:creationId xmlns:p14="http://schemas.microsoft.com/office/powerpoint/2010/main" val="28205781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cid:image002.png@01D3226C.50287F40"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cid:image002.png@01D3226C.50287F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cid:image002.png@01D3226C.50287F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cid:image002.png@01D3226C.50287F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cid:image002.png@01D3226C.50287F40"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098E-EAEE-4C5F-BE6B-1D70E39378B8}"/>
              </a:ext>
            </a:extLst>
          </p:cNvPr>
          <p:cNvSpPr>
            <a:spLocks noGrp="1"/>
          </p:cNvSpPr>
          <p:nvPr>
            <p:ph type="title"/>
          </p:nvPr>
        </p:nvSpPr>
        <p:spPr>
          <a:xfrm>
            <a:off x="2602983" y="243860"/>
            <a:ext cx="6424440" cy="1320800"/>
          </a:xfrm>
        </p:spPr>
        <p:txBody>
          <a:bodyPr>
            <a:normAutofit fontScale="90000"/>
          </a:bodyPr>
          <a:lstStyle/>
          <a:p>
            <a:r>
              <a:rPr lang="de-DE" b="1" dirty="0" err="1"/>
              <a:t>Effective</a:t>
            </a:r>
            <a:r>
              <a:rPr lang="de-DE" b="1" dirty="0"/>
              <a:t> </a:t>
            </a:r>
            <a:r>
              <a:rPr lang="de-DE" b="1" dirty="0" err="1"/>
              <a:t>mechanisms</a:t>
            </a:r>
            <a:r>
              <a:rPr lang="de-DE" b="1" dirty="0"/>
              <a:t> </a:t>
            </a:r>
            <a:br>
              <a:rPr lang="de-DE" b="1" dirty="0"/>
            </a:br>
            <a:r>
              <a:rPr lang="de-DE" b="1" dirty="0" err="1"/>
              <a:t>for</a:t>
            </a:r>
            <a:r>
              <a:rPr lang="de-DE" b="1" dirty="0"/>
              <a:t> </a:t>
            </a:r>
            <a:r>
              <a:rPr lang="de-DE" b="1" dirty="0" err="1"/>
              <a:t>professionals</a:t>
            </a:r>
            <a:r>
              <a:rPr lang="de-DE" b="1" dirty="0"/>
              <a:t> </a:t>
            </a:r>
            <a:r>
              <a:rPr lang="de-DE" b="1" dirty="0" err="1"/>
              <a:t>to</a:t>
            </a:r>
            <a:r>
              <a:rPr lang="de-DE" b="1" dirty="0"/>
              <a:t> </a:t>
            </a:r>
            <a:r>
              <a:rPr lang="de-DE" b="1" dirty="0" err="1"/>
              <a:t>report</a:t>
            </a:r>
            <a:r>
              <a:rPr lang="de-DE" b="1" dirty="0"/>
              <a:t> </a:t>
            </a:r>
            <a:r>
              <a:rPr lang="de-DE" b="1" dirty="0" err="1"/>
              <a:t>violence</a:t>
            </a:r>
            <a:r>
              <a:rPr lang="de-DE" b="1" dirty="0"/>
              <a:t> </a:t>
            </a:r>
            <a:r>
              <a:rPr lang="de-DE" b="1" dirty="0" err="1"/>
              <a:t>against</a:t>
            </a:r>
            <a:r>
              <a:rPr lang="de-DE" b="1" dirty="0"/>
              <a:t> </a:t>
            </a:r>
            <a:r>
              <a:rPr lang="de-DE" b="1" dirty="0" err="1"/>
              <a:t>children</a:t>
            </a:r>
            <a:r>
              <a:rPr lang="de-DE" b="1" dirty="0"/>
              <a:t> (VAC)</a:t>
            </a:r>
            <a:endParaRPr lang="en-GB" b="1" dirty="0"/>
          </a:p>
        </p:txBody>
      </p:sp>
      <p:pic>
        <p:nvPicPr>
          <p:cNvPr id="4" name="Picture 246">
            <a:extLst>
              <a:ext uri="{FF2B5EF4-FFF2-40B4-BE49-F238E27FC236}">
                <a16:creationId xmlns:a16="http://schemas.microsoft.com/office/drawing/2014/main" id="{13883EBA-90CD-43FA-9A6C-055C26D611D7}"/>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1620136" y="1"/>
            <a:ext cx="5292496" cy="6858000"/>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extLst>
            <a:ext uri="{53640926-AAD7-44D8-BBD7-CCE9431645EC}">
              <a14:shadowObscured xmlns:a14="http://schemas.microsoft.com/office/drawing/2010/main"/>
            </a:ext>
          </a:extLst>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9533B6D-89A6-4EAD-8B06-4FC53053B5B7}"/>
              </a:ext>
            </a:extLst>
          </p:cNvPr>
          <p:cNvSpPr>
            <a:spLocks noGrp="1"/>
          </p:cNvSpPr>
          <p:nvPr>
            <p:ph idx="1"/>
          </p:nvPr>
        </p:nvSpPr>
        <p:spPr>
          <a:xfrm>
            <a:off x="3009505" y="2072814"/>
            <a:ext cx="7039377" cy="3880773"/>
          </a:xfrm>
        </p:spPr>
        <p:txBody>
          <a:bodyPr>
            <a:normAutofit/>
          </a:bodyPr>
          <a:lstStyle/>
          <a:p>
            <a:pPr marL="0" indent="0">
              <a:buNone/>
            </a:pPr>
            <a:r>
              <a:rPr lang="en-US" sz="2400" b="1" dirty="0">
                <a:solidFill>
                  <a:srgbClr val="C00000"/>
                </a:solidFill>
              </a:rPr>
              <a:t>Discussion of </a:t>
            </a:r>
            <a:r>
              <a:rPr lang="de-DE" sz="2400" b="1" dirty="0" err="1">
                <a:solidFill>
                  <a:srgbClr val="C00000"/>
                </a:solidFill>
              </a:rPr>
              <a:t>key</a:t>
            </a:r>
            <a:r>
              <a:rPr lang="de-DE" sz="2400" b="1" dirty="0">
                <a:solidFill>
                  <a:srgbClr val="C00000"/>
                </a:solidFill>
              </a:rPr>
              <a:t> </a:t>
            </a:r>
            <a:r>
              <a:rPr lang="de-DE" sz="2400" b="1" dirty="0" err="1">
                <a:solidFill>
                  <a:srgbClr val="C00000"/>
                </a:solidFill>
              </a:rPr>
              <a:t>issues</a:t>
            </a:r>
            <a:r>
              <a:rPr lang="de-DE" sz="2400" b="1" dirty="0">
                <a:solidFill>
                  <a:srgbClr val="C00000"/>
                </a:solidFill>
              </a:rPr>
              <a:t>, </a:t>
            </a:r>
            <a:r>
              <a:rPr lang="de-DE" sz="2400" b="1" dirty="0" err="1">
                <a:solidFill>
                  <a:srgbClr val="C00000"/>
                </a:solidFill>
              </a:rPr>
              <a:t>key</a:t>
            </a:r>
            <a:r>
              <a:rPr lang="de-DE" sz="2400" b="1" dirty="0">
                <a:solidFill>
                  <a:srgbClr val="C00000"/>
                </a:solidFill>
              </a:rPr>
              <a:t> </a:t>
            </a:r>
            <a:r>
              <a:rPr lang="de-DE" sz="2400" b="1" dirty="0" err="1">
                <a:solidFill>
                  <a:srgbClr val="C00000"/>
                </a:solidFill>
              </a:rPr>
              <a:t>definitions</a:t>
            </a:r>
            <a:r>
              <a:rPr lang="de-DE" sz="2400" b="1" dirty="0">
                <a:solidFill>
                  <a:srgbClr val="C00000"/>
                </a:solidFill>
              </a:rPr>
              <a:t> and </a:t>
            </a:r>
          </a:p>
          <a:p>
            <a:pPr marL="0" indent="0">
              <a:buNone/>
            </a:pPr>
            <a:r>
              <a:rPr lang="en-GB" sz="2400" b="1" dirty="0">
                <a:solidFill>
                  <a:srgbClr val="C00000"/>
                </a:solidFill>
              </a:rPr>
              <a:t>“sensitive aspects” of </a:t>
            </a:r>
            <a:r>
              <a:rPr lang="en-US" sz="2400" b="1" dirty="0">
                <a:solidFill>
                  <a:srgbClr val="C00000"/>
                </a:solidFill>
              </a:rPr>
              <a:t>a draft Recommendation </a:t>
            </a:r>
          </a:p>
          <a:p>
            <a:pPr marL="0" indent="0">
              <a:buNone/>
            </a:pPr>
            <a:r>
              <a:rPr lang="en-US" sz="2400" b="1" dirty="0">
                <a:solidFill>
                  <a:srgbClr val="C00000"/>
                </a:solidFill>
              </a:rPr>
              <a:t>by the Council of Europe </a:t>
            </a:r>
          </a:p>
          <a:p>
            <a:pPr marL="800100" lvl="2" indent="0">
              <a:buNone/>
            </a:pPr>
            <a:endParaRPr lang="en-US" b="1" dirty="0">
              <a:solidFill>
                <a:srgbClr val="C00000"/>
              </a:solidFill>
            </a:endParaRPr>
          </a:p>
          <a:p>
            <a:pPr marL="800100" lvl="2" indent="0">
              <a:buNone/>
            </a:pPr>
            <a:r>
              <a:rPr lang="en-US" sz="1600" b="1" dirty="0">
                <a:solidFill>
                  <a:srgbClr val="C00000"/>
                </a:solidFill>
              </a:rPr>
              <a:t>t</a:t>
            </a:r>
            <a:r>
              <a:rPr lang="en-US" sz="1600" b="1" i="1" dirty="0">
                <a:solidFill>
                  <a:srgbClr val="C00000"/>
                </a:solidFill>
              </a:rPr>
              <a:t>o be held by the Working Group on responses to violence against children (CDENF-GT-VAE) </a:t>
            </a:r>
          </a:p>
          <a:p>
            <a:pPr marL="800100" lvl="2" indent="0">
              <a:buNone/>
            </a:pPr>
            <a:r>
              <a:rPr lang="en-US" sz="1600" b="1" i="1" dirty="0">
                <a:solidFill>
                  <a:srgbClr val="C00000"/>
                </a:solidFill>
              </a:rPr>
              <a:t>at its meeting on 1-2 December 2020</a:t>
            </a:r>
            <a:endParaRPr lang="en-US" sz="1600" i="1" dirty="0">
              <a:solidFill>
                <a:schemeClr val="accent1">
                  <a:lumMod val="75000"/>
                </a:schemeClr>
              </a:solidFill>
            </a:endParaRPr>
          </a:p>
          <a:p>
            <a:pPr marL="0" indent="0">
              <a:buNone/>
            </a:pPr>
            <a:endParaRPr lang="en-US" i="1" dirty="0"/>
          </a:p>
          <a:p>
            <a:endParaRPr lang="de-DE" dirty="0"/>
          </a:p>
        </p:txBody>
      </p:sp>
      <p:pic>
        <p:nvPicPr>
          <p:cNvPr id="6" name="Picture 248">
            <a:extLst>
              <a:ext uri="{FF2B5EF4-FFF2-40B4-BE49-F238E27FC236}">
                <a16:creationId xmlns:a16="http://schemas.microsoft.com/office/drawing/2014/main" id="{EE53CC3C-0E58-4E92-A907-5A96792EC148}"/>
              </a:ext>
            </a:extLst>
          </p:cNvPr>
          <p:cNvPicPr/>
          <p:nvPr/>
        </p:nvPicPr>
        <p:blipFill>
          <a:blip r:embed="rId3">
            <a:extLst>
              <a:ext uri="{28A0092B-C50C-407E-A947-70E740481C1C}">
                <a14:useLocalDpi xmlns:a14="http://schemas.microsoft.com/office/drawing/2010/main" val="0"/>
              </a:ext>
            </a:extLst>
          </a:blip>
          <a:stretch>
            <a:fillRect/>
          </a:stretch>
        </p:blipFill>
        <p:spPr>
          <a:xfrm>
            <a:off x="6529194" y="5845994"/>
            <a:ext cx="987779" cy="874667"/>
          </a:xfrm>
          <a:prstGeom prst="rect">
            <a:avLst/>
          </a:prstGeom>
          <a:noFill/>
        </p:spPr>
      </p:pic>
      <p:pic>
        <p:nvPicPr>
          <p:cNvPr id="7" name="Picture 2" descr="cid:image002.png@01D3226C.50287F40">
            <a:extLst>
              <a:ext uri="{FF2B5EF4-FFF2-40B4-BE49-F238E27FC236}">
                <a16:creationId xmlns:a16="http://schemas.microsoft.com/office/drawing/2014/main" id="{4A79FEE1-7BEE-4AC4-A4BB-96C6A2F1387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713393" y="5845994"/>
            <a:ext cx="1014615" cy="87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8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248">
            <a:extLst>
              <a:ext uri="{FF2B5EF4-FFF2-40B4-BE49-F238E27FC236}">
                <a16:creationId xmlns:a16="http://schemas.microsoft.com/office/drawing/2014/main" id="{EE53CC3C-0E58-4E92-A907-5A96792EC148}"/>
              </a:ext>
            </a:extLst>
          </p:cNvPr>
          <p:cNvPicPr/>
          <p:nvPr/>
        </p:nvPicPr>
        <p:blipFill>
          <a:blip r:embed="rId2">
            <a:extLst>
              <a:ext uri="{28A0092B-C50C-407E-A947-70E740481C1C}">
                <a14:useLocalDpi xmlns:a14="http://schemas.microsoft.com/office/drawing/2010/main" val="0"/>
              </a:ext>
            </a:extLst>
          </a:blip>
          <a:stretch>
            <a:fillRect/>
          </a:stretch>
        </p:blipFill>
        <p:spPr>
          <a:xfrm>
            <a:off x="563584" y="5845993"/>
            <a:ext cx="987779" cy="874667"/>
          </a:xfrm>
          <a:prstGeom prst="rect">
            <a:avLst/>
          </a:prstGeom>
          <a:noFill/>
        </p:spPr>
      </p:pic>
      <p:pic>
        <p:nvPicPr>
          <p:cNvPr id="7" name="Picture 2" descr="cid:image002.png@01D3226C.50287F40">
            <a:extLst>
              <a:ext uri="{FF2B5EF4-FFF2-40B4-BE49-F238E27FC236}">
                <a16:creationId xmlns:a16="http://schemas.microsoft.com/office/drawing/2014/main" id="{4A79FEE1-7BEE-4AC4-A4BB-96C6A2F1387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95797" y="5845992"/>
            <a:ext cx="1014615" cy="87466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2A6D634-6135-481F-9AB4-16A93472C8AE}"/>
              </a:ext>
            </a:extLst>
          </p:cNvPr>
          <p:cNvSpPr>
            <a:spLocks noGrp="1"/>
          </p:cNvSpPr>
          <p:nvPr>
            <p:ph type="title"/>
          </p:nvPr>
        </p:nvSpPr>
        <p:spPr>
          <a:xfrm>
            <a:off x="476654" y="243860"/>
            <a:ext cx="8913925" cy="1320800"/>
          </a:xfrm>
        </p:spPr>
        <p:txBody>
          <a:bodyPr>
            <a:normAutofit/>
          </a:bodyPr>
          <a:lstStyle/>
          <a:p>
            <a:r>
              <a:rPr lang="de-DE" b="1" dirty="0" err="1"/>
              <a:t>Effective</a:t>
            </a:r>
            <a:r>
              <a:rPr lang="de-DE" b="1" dirty="0"/>
              <a:t> </a:t>
            </a:r>
            <a:r>
              <a:rPr lang="de-DE" b="1" dirty="0" err="1"/>
              <a:t>mechanisms</a:t>
            </a:r>
            <a:r>
              <a:rPr lang="de-DE" b="1" dirty="0"/>
              <a:t> </a:t>
            </a:r>
            <a:r>
              <a:rPr lang="de-DE" b="1" dirty="0" err="1"/>
              <a:t>for</a:t>
            </a:r>
            <a:r>
              <a:rPr lang="de-DE" b="1" dirty="0"/>
              <a:t> </a:t>
            </a:r>
            <a:r>
              <a:rPr lang="de-DE" b="1" dirty="0" err="1"/>
              <a:t>professionals</a:t>
            </a:r>
            <a:r>
              <a:rPr lang="de-DE" b="1" dirty="0"/>
              <a:t> </a:t>
            </a:r>
            <a:r>
              <a:rPr lang="de-DE" b="1" dirty="0" err="1"/>
              <a:t>to</a:t>
            </a:r>
            <a:r>
              <a:rPr lang="de-DE" b="1" dirty="0"/>
              <a:t> </a:t>
            </a:r>
            <a:r>
              <a:rPr lang="de-DE" b="1" dirty="0" err="1"/>
              <a:t>report</a:t>
            </a:r>
            <a:r>
              <a:rPr lang="de-DE" b="1" dirty="0"/>
              <a:t> VAC </a:t>
            </a:r>
            <a:r>
              <a:rPr lang="de-DE" b="1" i="1" dirty="0">
                <a:solidFill>
                  <a:srgbClr val="92D050"/>
                </a:solidFill>
              </a:rPr>
              <a:t>– </a:t>
            </a:r>
            <a:r>
              <a:rPr lang="de-DE" b="1" i="1" dirty="0" err="1">
                <a:solidFill>
                  <a:srgbClr val="92D050"/>
                </a:solidFill>
              </a:rPr>
              <a:t>key</a:t>
            </a:r>
            <a:r>
              <a:rPr lang="de-DE" b="1" i="1" dirty="0">
                <a:solidFill>
                  <a:srgbClr val="92D050"/>
                </a:solidFill>
              </a:rPr>
              <a:t> </a:t>
            </a:r>
            <a:r>
              <a:rPr lang="de-DE" b="1" i="1" dirty="0" err="1">
                <a:solidFill>
                  <a:srgbClr val="92D050"/>
                </a:solidFill>
              </a:rPr>
              <a:t>issues</a:t>
            </a:r>
            <a:endParaRPr lang="en-GB" b="1" i="1" dirty="0">
              <a:solidFill>
                <a:srgbClr val="92D050"/>
              </a:solidFill>
            </a:endParaRPr>
          </a:p>
        </p:txBody>
      </p:sp>
      <p:sp>
        <p:nvSpPr>
          <p:cNvPr id="13" name="Oval 12">
            <a:extLst>
              <a:ext uri="{FF2B5EF4-FFF2-40B4-BE49-F238E27FC236}">
                <a16:creationId xmlns:a16="http://schemas.microsoft.com/office/drawing/2014/main" id="{1BAAB2CD-B7C6-4BC5-B5F5-2E56A9FDE6E9}"/>
              </a:ext>
            </a:extLst>
          </p:cNvPr>
          <p:cNvSpPr/>
          <p:nvPr/>
        </p:nvSpPr>
        <p:spPr>
          <a:xfrm>
            <a:off x="4255983" y="3050771"/>
            <a:ext cx="1524771" cy="1438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a:t>
            </a:r>
          </a:p>
        </p:txBody>
      </p:sp>
      <p:sp>
        <p:nvSpPr>
          <p:cNvPr id="14" name="Rectangle 13">
            <a:extLst>
              <a:ext uri="{FF2B5EF4-FFF2-40B4-BE49-F238E27FC236}">
                <a16:creationId xmlns:a16="http://schemas.microsoft.com/office/drawing/2014/main" id="{6F7F33A7-07A6-4810-9676-3F05E503FC5F}"/>
              </a:ext>
            </a:extLst>
          </p:cNvPr>
          <p:cNvSpPr/>
          <p:nvPr/>
        </p:nvSpPr>
        <p:spPr>
          <a:xfrm>
            <a:off x="3356223" y="1709771"/>
            <a:ext cx="3267182" cy="105823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Violence</a:t>
            </a:r>
          </a:p>
          <a:p>
            <a:pPr algn="ctr"/>
            <a:r>
              <a:rPr lang="en-GB" sz="1400" dirty="0">
                <a:solidFill>
                  <a:srgbClr val="002060"/>
                </a:solidFill>
              </a:rPr>
              <a:t>Forms of violence (definitions); criminal offence or not </a:t>
            </a:r>
          </a:p>
        </p:txBody>
      </p:sp>
      <p:sp>
        <p:nvSpPr>
          <p:cNvPr id="15" name="Rectangle 14">
            <a:extLst>
              <a:ext uri="{FF2B5EF4-FFF2-40B4-BE49-F238E27FC236}">
                <a16:creationId xmlns:a16="http://schemas.microsoft.com/office/drawing/2014/main" id="{1997DF38-A686-4A82-9EDA-6B942CDEF23E}"/>
              </a:ext>
            </a:extLst>
          </p:cNvPr>
          <p:cNvSpPr/>
          <p:nvPr/>
        </p:nvSpPr>
        <p:spPr>
          <a:xfrm>
            <a:off x="635285" y="1730691"/>
            <a:ext cx="2559978" cy="10582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Professionals (</a:t>
            </a:r>
            <a:r>
              <a:rPr lang="fr-FR" dirty="0">
                <a:solidFill>
                  <a:srgbClr val="002060"/>
                </a:solidFill>
              </a:rPr>
              <a:t>+</a:t>
            </a:r>
            <a:r>
              <a:rPr lang="fr-FR" dirty="0" err="1">
                <a:solidFill>
                  <a:srgbClr val="002060"/>
                </a:solidFill>
              </a:rPr>
              <a:t>volunteers</a:t>
            </a:r>
            <a:r>
              <a:rPr lang="de-DE" dirty="0">
                <a:solidFill>
                  <a:srgbClr val="002060"/>
                </a:solidFill>
              </a:rPr>
              <a:t>)</a:t>
            </a:r>
            <a:endParaRPr lang="en-GB" dirty="0">
              <a:solidFill>
                <a:srgbClr val="002060"/>
              </a:solidFill>
            </a:endParaRPr>
          </a:p>
        </p:txBody>
      </p:sp>
      <p:sp>
        <p:nvSpPr>
          <p:cNvPr id="16" name="Rectangle 15">
            <a:extLst>
              <a:ext uri="{FF2B5EF4-FFF2-40B4-BE49-F238E27FC236}">
                <a16:creationId xmlns:a16="http://schemas.microsoft.com/office/drawing/2014/main" id="{4024AACD-C776-4010-B83A-A39E1487BE1D}"/>
              </a:ext>
            </a:extLst>
          </p:cNvPr>
          <p:cNvSpPr/>
          <p:nvPr/>
        </p:nvSpPr>
        <p:spPr>
          <a:xfrm>
            <a:off x="635285" y="3071973"/>
            <a:ext cx="2559978" cy="22705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Regulation:</a:t>
            </a:r>
          </a:p>
          <a:p>
            <a:pPr marL="742950" lvl="1" indent="-285750">
              <a:buFontTx/>
              <a:buChar char="-"/>
            </a:pPr>
            <a:r>
              <a:rPr lang="en-GB" dirty="0">
                <a:solidFill>
                  <a:srgbClr val="002060"/>
                </a:solidFill>
              </a:rPr>
              <a:t>Laws</a:t>
            </a:r>
          </a:p>
          <a:p>
            <a:pPr marL="742950" lvl="1" indent="-285750">
              <a:buFontTx/>
              <a:buChar char="-"/>
            </a:pPr>
            <a:r>
              <a:rPr lang="en-GB" dirty="0">
                <a:solidFill>
                  <a:srgbClr val="002060"/>
                </a:solidFill>
              </a:rPr>
              <a:t>Professional standards</a:t>
            </a:r>
          </a:p>
          <a:p>
            <a:pPr marL="742950" lvl="1" indent="-285750">
              <a:buFontTx/>
              <a:buChar char="-"/>
            </a:pPr>
            <a:r>
              <a:rPr lang="en-GB" dirty="0">
                <a:solidFill>
                  <a:srgbClr val="002060"/>
                </a:solidFill>
              </a:rPr>
              <a:t>Protocols</a:t>
            </a:r>
          </a:p>
          <a:p>
            <a:pPr marL="742950" lvl="1" indent="-285750">
              <a:buFontTx/>
              <a:buChar char="-"/>
            </a:pPr>
            <a:r>
              <a:rPr lang="en-GB" dirty="0">
                <a:solidFill>
                  <a:srgbClr val="002060"/>
                </a:solidFill>
              </a:rPr>
              <a:t>“Ground rules”</a:t>
            </a:r>
          </a:p>
        </p:txBody>
      </p:sp>
      <p:sp>
        <p:nvSpPr>
          <p:cNvPr id="17" name="Rectangle 16">
            <a:extLst>
              <a:ext uri="{FF2B5EF4-FFF2-40B4-BE49-F238E27FC236}">
                <a16:creationId xmlns:a16="http://schemas.microsoft.com/office/drawing/2014/main" id="{C908ED8A-D81A-46CB-A8AF-33AC7A960D23}"/>
              </a:ext>
            </a:extLst>
          </p:cNvPr>
          <p:cNvSpPr/>
          <p:nvPr/>
        </p:nvSpPr>
        <p:spPr>
          <a:xfrm>
            <a:off x="3386878" y="4710895"/>
            <a:ext cx="940941" cy="8746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Home</a:t>
            </a:r>
          </a:p>
        </p:txBody>
      </p:sp>
      <p:sp>
        <p:nvSpPr>
          <p:cNvPr id="18" name="Rectangle 17">
            <a:extLst>
              <a:ext uri="{FF2B5EF4-FFF2-40B4-BE49-F238E27FC236}">
                <a16:creationId xmlns:a16="http://schemas.microsoft.com/office/drawing/2014/main" id="{CB58EFA3-B727-44E9-852D-60CAB927C801}"/>
              </a:ext>
            </a:extLst>
          </p:cNvPr>
          <p:cNvSpPr/>
          <p:nvPr/>
        </p:nvSpPr>
        <p:spPr>
          <a:xfrm>
            <a:off x="3372408" y="3893473"/>
            <a:ext cx="722615" cy="63956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2060"/>
                </a:solidFill>
              </a:rPr>
              <a:t>A</a:t>
            </a:r>
            <a:r>
              <a:rPr lang="en-GB" sz="1400" dirty="0" err="1">
                <a:solidFill>
                  <a:srgbClr val="002060"/>
                </a:solidFill>
              </a:rPr>
              <a:t>dults</a:t>
            </a:r>
            <a:endParaRPr lang="en-GB" sz="1400" dirty="0">
              <a:solidFill>
                <a:srgbClr val="002060"/>
              </a:solidFill>
            </a:endParaRPr>
          </a:p>
        </p:txBody>
      </p:sp>
      <p:sp>
        <p:nvSpPr>
          <p:cNvPr id="19" name="Rectangle 18">
            <a:extLst>
              <a:ext uri="{FF2B5EF4-FFF2-40B4-BE49-F238E27FC236}">
                <a16:creationId xmlns:a16="http://schemas.microsoft.com/office/drawing/2014/main" id="{3ABF6C25-7CEA-4668-BDF1-886738E60D02}"/>
              </a:ext>
            </a:extLst>
          </p:cNvPr>
          <p:cNvSpPr/>
          <p:nvPr/>
        </p:nvSpPr>
        <p:spPr>
          <a:xfrm>
            <a:off x="5872792" y="3904600"/>
            <a:ext cx="722615" cy="63956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2060"/>
                </a:solidFill>
              </a:rPr>
              <a:t>Peers</a:t>
            </a:r>
            <a:endParaRPr lang="en-GB" sz="1400" dirty="0">
              <a:solidFill>
                <a:srgbClr val="002060"/>
              </a:solidFill>
            </a:endParaRPr>
          </a:p>
        </p:txBody>
      </p:sp>
      <p:sp>
        <p:nvSpPr>
          <p:cNvPr id="20" name="Rectangle 19">
            <a:extLst>
              <a:ext uri="{FF2B5EF4-FFF2-40B4-BE49-F238E27FC236}">
                <a16:creationId xmlns:a16="http://schemas.microsoft.com/office/drawing/2014/main" id="{FE87D9BB-ADB6-43B2-B827-4756E7C2D8D8}"/>
              </a:ext>
            </a:extLst>
          </p:cNvPr>
          <p:cNvSpPr/>
          <p:nvPr/>
        </p:nvSpPr>
        <p:spPr>
          <a:xfrm>
            <a:off x="5680750" y="4710895"/>
            <a:ext cx="940941" cy="8746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Sport</a:t>
            </a:r>
          </a:p>
        </p:txBody>
      </p:sp>
      <p:sp>
        <p:nvSpPr>
          <p:cNvPr id="21" name="Rectangle 20">
            <a:extLst>
              <a:ext uri="{FF2B5EF4-FFF2-40B4-BE49-F238E27FC236}">
                <a16:creationId xmlns:a16="http://schemas.microsoft.com/office/drawing/2014/main" id="{D2F2C1BD-21C4-4BBA-99E3-1656A4FF40D1}"/>
              </a:ext>
            </a:extLst>
          </p:cNvPr>
          <p:cNvSpPr/>
          <p:nvPr/>
        </p:nvSpPr>
        <p:spPr>
          <a:xfrm>
            <a:off x="4533814" y="4710895"/>
            <a:ext cx="940941" cy="8746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School</a:t>
            </a:r>
          </a:p>
        </p:txBody>
      </p:sp>
      <p:sp>
        <p:nvSpPr>
          <p:cNvPr id="22" name="Rectangle 21">
            <a:extLst>
              <a:ext uri="{FF2B5EF4-FFF2-40B4-BE49-F238E27FC236}">
                <a16:creationId xmlns:a16="http://schemas.microsoft.com/office/drawing/2014/main" id="{A897D70A-DFBB-4BA2-8961-95E2E5F33DD7}"/>
              </a:ext>
            </a:extLst>
          </p:cNvPr>
          <p:cNvSpPr/>
          <p:nvPr/>
        </p:nvSpPr>
        <p:spPr>
          <a:xfrm>
            <a:off x="3386878" y="5730674"/>
            <a:ext cx="940941" cy="8746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Care</a:t>
            </a:r>
          </a:p>
        </p:txBody>
      </p:sp>
      <p:sp>
        <p:nvSpPr>
          <p:cNvPr id="23" name="Rectangle 22">
            <a:extLst>
              <a:ext uri="{FF2B5EF4-FFF2-40B4-BE49-F238E27FC236}">
                <a16:creationId xmlns:a16="http://schemas.microsoft.com/office/drawing/2014/main" id="{B24FBFE7-93D1-4B06-B740-6E02ECDA3779}"/>
              </a:ext>
            </a:extLst>
          </p:cNvPr>
          <p:cNvSpPr/>
          <p:nvPr/>
        </p:nvSpPr>
        <p:spPr>
          <a:xfrm>
            <a:off x="5680750" y="5730674"/>
            <a:ext cx="940941" cy="8746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Online</a:t>
            </a:r>
          </a:p>
        </p:txBody>
      </p:sp>
      <p:sp>
        <p:nvSpPr>
          <p:cNvPr id="24" name="Rectangle 23">
            <a:extLst>
              <a:ext uri="{FF2B5EF4-FFF2-40B4-BE49-F238E27FC236}">
                <a16:creationId xmlns:a16="http://schemas.microsoft.com/office/drawing/2014/main" id="{0C27A33F-046F-4D81-BB3F-90FD659DD5C0}"/>
              </a:ext>
            </a:extLst>
          </p:cNvPr>
          <p:cNvSpPr/>
          <p:nvPr/>
        </p:nvSpPr>
        <p:spPr>
          <a:xfrm>
            <a:off x="4533814" y="5730674"/>
            <a:ext cx="940941" cy="8746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2060"/>
                </a:solidFill>
              </a:rPr>
              <a:t>F</a:t>
            </a:r>
            <a:r>
              <a:rPr lang="en-GB" dirty="0" err="1">
                <a:solidFill>
                  <a:srgbClr val="002060"/>
                </a:solidFill>
              </a:rPr>
              <a:t>aith</a:t>
            </a:r>
            <a:r>
              <a:rPr lang="en-GB" dirty="0">
                <a:solidFill>
                  <a:srgbClr val="002060"/>
                </a:solidFill>
              </a:rPr>
              <a:t>-based org.</a:t>
            </a:r>
          </a:p>
        </p:txBody>
      </p:sp>
      <p:sp>
        <p:nvSpPr>
          <p:cNvPr id="25" name="Rectangle 24">
            <a:extLst>
              <a:ext uri="{FF2B5EF4-FFF2-40B4-BE49-F238E27FC236}">
                <a16:creationId xmlns:a16="http://schemas.microsoft.com/office/drawing/2014/main" id="{152BE2A0-F560-4160-A1FB-71B9E86EAB56}"/>
              </a:ext>
            </a:extLst>
          </p:cNvPr>
          <p:cNvSpPr/>
          <p:nvPr/>
        </p:nvSpPr>
        <p:spPr>
          <a:xfrm>
            <a:off x="6784365" y="1730690"/>
            <a:ext cx="2133604" cy="8070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rgbClr val="002060"/>
                </a:solidFill>
              </a:rPr>
              <a:t>Judiciary</a:t>
            </a:r>
            <a:endParaRPr lang="en-GB" dirty="0">
              <a:solidFill>
                <a:srgbClr val="002060"/>
              </a:solidFill>
            </a:endParaRPr>
          </a:p>
        </p:txBody>
      </p:sp>
      <p:sp>
        <p:nvSpPr>
          <p:cNvPr id="28" name="Rectangle 27">
            <a:extLst>
              <a:ext uri="{FF2B5EF4-FFF2-40B4-BE49-F238E27FC236}">
                <a16:creationId xmlns:a16="http://schemas.microsoft.com/office/drawing/2014/main" id="{1E66F87F-714F-4629-9667-DAE5CC182D31}"/>
              </a:ext>
            </a:extLst>
          </p:cNvPr>
          <p:cNvSpPr/>
          <p:nvPr/>
        </p:nvSpPr>
        <p:spPr>
          <a:xfrm>
            <a:off x="6784365" y="2727215"/>
            <a:ext cx="2133604" cy="8070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rgbClr val="002060"/>
                </a:solidFill>
              </a:rPr>
              <a:t>Social</a:t>
            </a:r>
            <a:r>
              <a:rPr lang="de-DE" dirty="0">
                <a:solidFill>
                  <a:srgbClr val="002060"/>
                </a:solidFill>
              </a:rPr>
              <a:t> </a:t>
            </a:r>
            <a:r>
              <a:rPr lang="de-DE" dirty="0" err="1">
                <a:solidFill>
                  <a:srgbClr val="002060"/>
                </a:solidFill>
              </a:rPr>
              <a:t>services</a:t>
            </a:r>
            <a:endParaRPr lang="en-GB" dirty="0">
              <a:solidFill>
                <a:srgbClr val="002060"/>
              </a:solidFill>
            </a:endParaRPr>
          </a:p>
        </p:txBody>
      </p:sp>
      <p:sp>
        <p:nvSpPr>
          <p:cNvPr id="29" name="Rectangle 28">
            <a:extLst>
              <a:ext uri="{FF2B5EF4-FFF2-40B4-BE49-F238E27FC236}">
                <a16:creationId xmlns:a16="http://schemas.microsoft.com/office/drawing/2014/main" id="{6B9DAC1F-5BFB-4AF5-9F3C-1AC0177E73C5}"/>
              </a:ext>
            </a:extLst>
          </p:cNvPr>
          <p:cNvSpPr/>
          <p:nvPr/>
        </p:nvSpPr>
        <p:spPr>
          <a:xfrm>
            <a:off x="6784365" y="3723740"/>
            <a:ext cx="2133604" cy="8070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rgbClr val="002060"/>
                </a:solidFill>
              </a:rPr>
              <a:t>Families</a:t>
            </a:r>
            <a:endParaRPr lang="en-GB" dirty="0">
              <a:solidFill>
                <a:srgbClr val="002060"/>
              </a:solidFill>
            </a:endParaRPr>
          </a:p>
        </p:txBody>
      </p:sp>
      <p:sp>
        <p:nvSpPr>
          <p:cNvPr id="30" name="Rectangle 29">
            <a:extLst>
              <a:ext uri="{FF2B5EF4-FFF2-40B4-BE49-F238E27FC236}">
                <a16:creationId xmlns:a16="http://schemas.microsoft.com/office/drawing/2014/main" id="{5449A3F0-B04C-4289-AB7F-45E3348FCF19}"/>
              </a:ext>
            </a:extLst>
          </p:cNvPr>
          <p:cNvSpPr/>
          <p:nvPr/>
        </p:nvSpPr>
        <p:spPr>
          <a:xfrm>
            <a:off x="6797381" y="4710895"/>
            <a:ext cx="2133604" cy="8070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2060"/>
                </a:solidFill>
              </a:rPr>
              <a:t>Hotlines</a:t>
            </a:r>
            <a:endParaRPr lang="en-GB" dirty="0">
              <a:solidFill>
                <a:srgbClr val="002060"/>
              </a:solidFill>
            </a:endParaRPr>
          </a:p>
        </p:txBody>
      </p:sp>
      <p:sp>
        <p:nvSpPr>
          <p:cNvPr id="31" name="Rectangle 30">
            <a:extLst>
              <a:ext uri="{FF2B5EF4-FFF2-40B4-BE49-F238E27FC236}">
                <a16:creationId xmlns:a16="http://schemas.microsoft.com/office/drawing/2014/main" id="{9ADA78FE-1F17-4AEB-88D6-10AF3D91681C}"/>
              </a:ext>
            </a:extLst>
          </p:cNvPr>
          <p:cNvSpPr/>
          <p:nvPr/>
        </p:nvSpPr>
        <p:spPr>
          <a:xfrm>
            <a:off x="6827686" y="5683952"/>
            <a:ext cx="2133604" cy="8070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2060"/>
                </a:solidFill>
              </a:rPr>
              <a:t>…</a:t>
            </a:r>
            <a:endParaRPr lang="en-GB" dirty="0">
              <a:solidFill>
                <a:srgbClr val="002060"/>
              </a:solidFill>
            </a:endParaRPr>
          </a:p>
        </p:txBody>
      </p:sp>
      <p:cxnSp>
        <p:nvCxnSpPr>
          <p:cNvPr id="33" name="Straight Arrow Connector 32">
            <a:extLst>
              <a:ext uri="{FF2B5EF4-FFF2-40B4-BE49-F238E27FC236}">
                <a16:creationId xmlns:a16="http://schemas.microsoft.com/office/drawing/2014/main" id="{1FD150C1-0E57-43E0-9952-1B06401F8A91}"/>
              </a:ext>
            </a:extLst>
          </p:cNvPr>
          <p:cNvCxnSpPr/>
          <p:nvPr/>
        </p:nvCxnSpPr>
        <p:spPr>
          <a:xfrm flipV="1">
            <a:off x="3372408" y="2934737"/>
            <a:ext cx="3222999" cy="111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69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248">
            <a:extLst>
              <a:ext uri="{FF2B5EF4-FFF2-40B4-BE49-F238E27FC236}">
                <a16:creationId xmlns:a16="http://schemas.microsoft.com/office/drawing/2014/main" id="{EE53CC3C-0E58-4E92-A907-5A96792EC148}"/>
              </a:ext>
            </a:extLst>
          </p:cNvPr>
          <p:cNvPicPr/>
          <p:nvPr/>
        </p:nvPicPr>
        <p:blipFill>
          <a:blip r:embed="rId2">
            <a:extLst>
              <a:ext uri="{28A0092B-C50C-407E-A947-70E740481C1C}">
                <a14:useLocalDpi xmlns:a14="http://schemas.microsoft.com/office/drawing/2010/main" val="0"/>
              </a:ext>
            </a:extLst>
          </a:blip>
          <a:stretch>
            <a:fillRect/>
          </a:stretch>
        </p:blipFill>
        <p:spPr>
          <a:xfrm>
            <a:off x="563584" y="5845993"/>
            <a:ext cx="987779" cy="874667"/>
          </a:xfrm>
          <a:prstGeom prst="rect">
            <a:avLst/>
          </a:prstGeom>
          <a:noFill/>
        </p:spPr>
      </p:pic>
      <p:pic>
        <p:nvPicPr>
          <p:cNvPr id="7" name="Picture 2" descr="cid:image002.png@01D3226C.50287F40">
            <a:extLst>
              <a:ext uri="{FF2B5EF4-FFF2-40B4-BE49-F238E27FC236}">
                <a16:creationId xmlns:a16="http://schemas.microsoft.com/office/drawing/2014/main" id="{4A79FEE1-7BEE-4AC4-A4BB-96C6A2F1387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95797" y="5845992"/>
            <a:ext cx="1014615" cy="87466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2A6D634-6135-481F-9AB4-16A93472C8AE}"/>
              </a:ext>
            </a:extLst>
          </p:cNvPr>
          <p:cNvSpPr>
            <a:spLocks noGrp="1"/>
          </p:cNvSpPr>
          <p:nvPr>
            <p:ph type="title"/>
          </p:nvPr>
        </p:nvSpPr>
        <p:spPr>
          <a:xfrm>
            <a:off x="476654" y="192490"/>
            <a:ext cx="9612568" cy="1320800"/>
          </a:xfrm>
        </p:spPr>
        <p:txBody>
          <a:bodyPr>
            <a:normAutofit/>
          </a:bodyPr>
          <a:lstStyle/>
          <a:p>
            <a:r>
              <a:rPr lang="de-DE" b="1" dirty="0" err="1"/>
              <a:t>Effective</a:t>
            </a:r>
            <a:r>
              <a:rPr lang="de-DE" b="1" dirty="0"/>
              <a:t> </a:t>
            </a:r>
            <a:r>
              <a:rPr lang="de-DE" b="1" dirty="0" err="1"/>
              <a:t>mechanisms</a:t>
            </a:r>
            <a:r>
              <a:rPr lang="de-DE" b="1" dirty="0"/>
              <a:t> </a:t>
            </a:r>
            <a:r>
              <a:rPr lang="de-DE" b="1" dirty="0" err="1"/>
              <a:t>for</a:t>
            </a:r>
            <a:r>
              <a:rPr lang="de-DE" b="1" dirty="0"/>
              <a:t> </a:t>
            </a:r>
            <a:r>
              <a:rPr lang="de-DE" b="1" dirty="0" err="1"/>
              <a:t>professionals</a:t>
            </a:r>
            <a:r>
              <a:rPr lang="de-DE" b="1" dirty="0"/>
              <a:t> </a:t>
            </a:r>
            <a:br>
              <a:rPr lang="de-DE" b="1" dirty="0"/>
            </a:br>
            <a:r>
              <a:rPr lang="de-DE" b="1" dirty="0" err="1"/>
              <a:t>to</a:t>
            </a:r>
            <a:r>
              <a:rPr lang="de-DE" b="1" dirty="0"/>
              <a:t> </a:t>
            </a:r>
            <a:r>
              <a:rPr lang="de-DE" b="1" dirty="0" err="1"/>
              <a:t>report</a:t>
            </a:r>
            <a:r>
              <a:rPr lang="de-DE" b="1" dirty="0"/>
              <a:t> VAC </a:t>
            </a:r>
            <a:r>
              <a:rPr lang="de-DE" b="1" i="1" dirty="0">
                <a:solidFill>
                  <a:srgbClr val="92D050"/>
                </a:solidFill>
              </a:rPr>
              <a:t>– </a:t>
            </a:r>
            <a:r>
              <a:rPr lang="de-DE" b="1" i="1" dirty="0" err="1">
                <a:solidFill>
                  <a:srgbClr val="92D050"/>
                </a:solidFill>
              </a:rPr>
              <a:t>key</a:t>
            </a:r>
            <a:r>
              <a:rPr lang="de-DE" b="1" i="1" dirty="0">
                <a:solidFill>
                  <a:srgbClr val="92D050"/>
                </a:solidFill>
              </a:rPr>
              <a:t> </a:t>
            </a:r>
            <a:r>
              <a:rPr lang="de-DE" b="1" i="1" dirty="0" err="1">
                <a:solidFill>
                  <a:srgbClr val="92D050"/>
                </a:solidFill>
              </a:rPr>
              <a:t>defintions</a:t>
            </a:r>
            <a:endParaRPr lang="en-GB" b="1" i="1" dirty="0">
              <a:solidFill>
                <a:srgbClr val="92D050"/>
              </a:solidFill>
            </a:endParaRPr>
          </a:p>
        </p:txBody>
      </p:sp>
      <p:sp>
        <p:nvSpPr>
          <p:cNvPr id="3" name="Rectangle 2">
            <a:extLst>
              <a:ext uri="{FF2B5EF4-FFF2-40B4-BE49-F238E27FC236}">
                <a16:creationId xmlns:a16="http://schemas.microsoft.com/office/drawing/2014/main" id="{54708D49-1957-4F2B-9F28-7C9E857BA90B}"/>
              </a:ext>
            </a:extLst>
          </p:cNvPr>
          <p:cNvSpPr/>
          <p:nvPr/>
        </p:nvSpPr>
        <p:spPr>
          <a:xfrm>
            <a:off x="664395" y="1474727"/>
            <a:ext cx="8828925" cy="4031873"/>
          </a:xfrm>
          <a:prstGeom prst="rect">
            <a:avLst/>
          </a:prstGeom>
        </p:spPr>
        <p:txBody>
          <a:bodyPr wrap="square">
            <a:spAutoFit/>
          </a:bodyPr>
          <a:lstStyle/>
          <a:p>
            <a:pPr algn="just"/>
            <a:r>
              <a:rPr lang="en-US" sz="1600" b="1" dirty="0">
                <a:solidFill>
                  <a:srgbClr val="C00000"/>
                </a:solidFill>
              </a:rPr>
              <a:t>Violence against children (WHO, 2020): </a:t>
            </a:r>
            <a:r>
              <a:rPr lang="en-US" sz="1600" dirty="0">
                <a:solidFill>
                  <a:srgbClr val="C00000"/>
                </a:solidFill>
              </a:rPr>
              <a:t>Violence against children includes all forms of violence (physical, sexual, or emotional violence or neglect) against people under 18 years old, whether perpetrated by parents or other caregivers, peers, romantic partners, or strangers. Most violence against children involves at least one of six main types of interpersonal violence: Maltreatment (including violent punishment); bullying (including cyber-bullying); youth violence (among children and often in community settings); intimate partner violence (including child marriages and early/forced marriages); sexual violence (including non-consensual completed or attempted sexual contact and acts of a sexual nature not involving contact); emotional or psychological violence. </a:t>
            </a:r>
          </a:p>
          <a:p>
            <a:pPr algn="just"/>
            <a:endParaRPr lang="en-US" sz="1600" dirty="0">
              <a:solidFill>
                <a:srgbClr val="C00000"/>
              </a:solidFill>
            </a:endParaRPr>
          </a:p>
          <a:p>
            <a:pPr algn="just"/>
            <a:r>
              <a:rPr lang="en-US" sz="1600" b="1" dirty="0">
                <a:solidFill>
                  <a:srgbClr val="C00000"/>
                </a:solidFill>
              </a:rPr>
              <a:t>Child maltreatment (WHO, 2020): </a:t>
            </a:r>
            <a:r>
              <a:rPr lang="en-US" sz="1600" dirty="0">
                <a:solidFill>
                  <a:srgbClr val="C00000"/>
                </a:solidFill>
              </a:rPr>
              <a:t>Child maltreatment includes all forms of violence against people under 18 years old; it includes all types of physical and/or emotional ill-treatment, sexual abuse, neglect, negligence and commercial or other exploitation, which results in actual or potential harm to the child’s health, survival, development or dignity in the context of a relationship of responsibility, trust or power. </a:t>
            </a:r>
          </a:p>
          <a:p>
            <a:pPr algn="just"/>
            <a:endParaRPr lang="en-US" sz="1600" dirty="0">
              <a:solidFill>
                <a:srgbClr val="C00000"/>
              </a:solidFill>
            </a:endParaRPr>
          </a:p>
        </p:txBody>
      </p:sp>
    </p:spTree>
    <p:extLst>
      <p:ext uri="{BB962C8B-B14F-4D97-AF65-F5344CB8AC3E}">
        <p14:creationId xmlns:p14="http://schemas.microsoft.com/office/powerpoint/2010/main" val="428092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9533B6D-89A6-4EAD-8B06-4FC53053B5B7}"/>
              </a:ext>
            </a:extLst>
          </p:cNvPr>
          <p:cNvSpPr>
            <a:spLocks noGrp="1"/>
          </p:cNvSpPr>
          <p:nvPr>
            <p:ph idx="1"/>
          </p:nvPr>
        </p:nvSpPr>
        <p:spPr>
          <a:xfrm>
            <a:off x="476655" y="1284270"/>
            <a:ext cx="9314617" cy="4458718"/>
          </a:xfrm>
        </p:spPr>
        <p:txBody>
          <a:bodyPr>
            <a:noAutofit/>
          </a:bodyPr>
          <a:lstStyle/>
          <a:p>
            <a:r>
              <a:rPr lang="en-GB" sz="1600" dirty="0">
                <a:solidFill>
                  <a:srgbClr val="C00000"/>
                </a:solidFill>
              </a:rPr>
              <a:t>the </a:t>
            </a:r>
            <a:r>
              <a:rPr lang="en-GB" sz="1600" b="1" dirty="0">
                <a:solidFill>
                  <a:schemeClr val="accent1">
                    <a:lumMod val="75000"/>
                  </a:schemeClr>
                </a:solidFill>
              </a:rPr>
              <a:t>scope of application </a:t>
            </a:r>
            <a:r>
              <a:rPr lang="en-GB" sz="1600" dirty="0">
                <a:solidFill>
                  <a:srgbClr val="C00000"/>
                </a:solidFill>
              </a:rPr>
              <a:t>of the draft Recommendation (the child’s circle of trust or beyond?);</a:t>
            </a:r>
          </a:p>
          <a:p>
            <a:r>
              <a:rPr lang="en-GB" sz="1600" dirty="0">
                <a:solidFill>
                  <a:srgbClr val="C00000"/>
                </a:solidFill>
              </a:rPr>
              <a:t>starting from the </a:t>
            </a:r>
            <a:r>
              <a:rPr lang="en-GB" sz="1600" b="1" dirty="0">
                <a:solidFill>
                  <a:schemeClr val="accent1">
                    <a:lumMod val="75000"/>
                  </a:schemeClr>
                </a:solidFill>
              </a:rPr>
              <a:t>setting</a:t>
            </a:r>
            <a:r>
              <a:rPr lang="en-GB" sz="1600" dirty="0">
                <a:solidFill>
                  <a:srgbClr val="C00000"/>
                </a:solidFill>
              </a:rPr>
              <a:t> or starting from the </a:t>
            </a:r>
            <a:r>
              <a:rPr lang="en-GB" sz="1600" b="1" dirty="0">
                <a:solidFill>
                  <a:schemeClr val="accent1">
                    <a:lumMod val="75000"/>
                  </a:schemeClr>
                </a:solidFill>
              </a:rPr>
              <a:t>type and signs of violence</a:t>
            </a:r>
            <a:r>
              <a:rPr lang="en-GB" sz="1600" dirty="0">
                <a:solidFill>
                  <a:srgbClr val="C00000"/>
                </a:solidFill>
              </a:rPr>
              <a:t>?</a:t>
            </a:r>
          </a:p>
          <a:p>
            <a:r>
              <a:rPr lang="en-GB" sz="1600" dirty="0">
                <a:solidFill>
                  <a:srgbClr val="C00000"/>
                </a:solidFill>
              </a:rPr>
              <a:t>What is the significance of </a:t>
            </a:r>
            <a:r>
              <a:rPr lang="en-GB" sz="1600" b="1" dirty="0">
                <a:solidFill>
                  <a:schemeClr val="accent1">
                    <a:lumMod val="75000"/>
                  </a:schemeClr>
                </a:solidFill>
              </a:rPr>
              <a:t>online violence </a:t>
            </a:r>
            <a:r>
              <a:rPr lang="en-GB" sz="1600" dirty="0">
                <a:solidFill>
                  <a:srgbClr val="C00000"/>
                </a:solidFill>
              </a:rPr>
              <a:t>and is it relevant for reporting by professionals?</a:t>
            </a:r>
          </a:p>
          <a:p>
            <a:r>
              <a:rPr lang="en-GB" sz="1600" dirty="0">
                <a:solidFill>
                  <a:srgbClr val="C00000"/>
                </a:solidFill>
              </a:rPr>
              <a:t>the “minimum signs” for reporting/</a:t>
            </a:r>
            <a:r>
              <a:rPr lang="en-GB" sz="1600" dirty="0" err="1">
                <a:solidFill>
                  <a:srgbClr val="C00000"/>
                </a:solidFill>
              </a:rPr>
              <a:t>signaling</a:t>
            </a:r>
            <a:r>
              <a:rPr lang="en-GB" sz="1600" dirty="0">
                <a:solidFill>
                  <a:srgbClr val="C00000"/>
                </a:solidFill>
              </a:rPr>
              <a:t> violence (on suspicion, on evidence etc.) – question of </a:t>
            </a:r>
            <a:r>
              <a:rPr lang="en-GB" sz="1600" b="1" dirty="0">
                <a:solidFill>
                  <a:schemeClr val="accent1">
                    <a:lumMod val="75000"/>
                  </a:schemeClr>
                </a:solidFill>
              </a:rPr>
              <a:t>threshold</a:t>
            </a:r>
            <a:r>
              <a:rPr lang="en-GB" sz="1600" dirty="0">
                <a:solidFill>
                  <a:srgbClr val="C00000"/>
                </a:solidFill>
              </a:rPr>
              <a:t>;</a:t>
            </a:r>
          </a:p>
          <a:p>
            <a:r>
              <a:rPr lang="en-GB" sz="1600" dirty="0">
                <a:solidFill>
                  <a:srgbClr val="C00000"/>
                </a:solidFill>
              </a:rPr>
              <a:t>a difference between </a:t>
            </a:r>
            <a:r>
              <a:rPr lang="en-GB" sz="1600" b="1" dirty="0">
                <a:solidFill>
                  <a:schemeClr val="accent1">
                    <a:lumMod val="75000"/>
                  </a:schemeClr>
                </a:solidFill>
              </a:rPr>
              <a:t>“reporting” and “</a:t>
            </a:r>
            <a:r>
              <a:rPr lang="en-GB" sz="1600" b="1" dirty="0" err="1">
                <a:solidFill>
                  <a:schemeClr val="accent1">
                    <a:lumMod val="75000"/>
                  </a:schemeClr>
                </a:solidFill>
              </a:rPr>
              <a:t>signaling</a:t>
            </a:r>
            <a:r>
              <a:rPr lang="en-GB" sz="1600" b="1" dirty="0">
                <a:solidFill>
                  <a:schemeClr val="accent1">
                    <a:lumMod val="75000"/>
                  </a:schemeClr>
                </a:solidFill>
              </a:rPr>
              <a:t>” </a:t>
            </a:r>
            <a:r>
              <a:rPr lang="en-GB" sz="1600" dirty="0">
                <a:solidFill>
                  <a:srgbClr val="C00000"/>
                </a:solidFill>
              </a:rPr>
              <a:t>violence and subsequent procedures to be followed (involving criminal justice or social service intervention)?;</a:t>
            </a:r>
          </a:p>
          <a:p>
            <a:r>
              <a:rPr lang="en-GB" sz="1600" dirty="0">
                <a:solidFill>
                  <a:srgbClr val="C00000"/>
                </a:solidFill>
              </a:rPr>
              <a:t>the </a:t>
            </a:r>
            <a:r>
              <a:rPr lang="en-GB" sz="1600" b="1" dirty="0">
                <a:solidFill>
                  <a:schemeClr val="accent1">
                    <a:lumMod val="75000"/>
                  </a:schemeClr>
                </a:solidFill>
              </a:rPr>
              <a:t>confidentiality rules</a:t>
            </a:r>
            <a:r>
              <a:rPr lang="en-GB" sz="1600" dirty="0">
                <a:solidFill>
                  <a:srgbClr val="C00000"/>
                </a:solidFill>
              </a:rPr>
              <a:t>/professional secret to be respected by professionals;</a:t>
            </a:r>
          </a:p>
          <a:p>
            <a:r>
              <a:rPr lang="en-GB" sz="1600" b="1" dirty="0">
                <a:solidFill>
                  <a:schemeClr val="accent1">
                    <a:lumMod val="75000"/>
                  </a:schemeClr>
                </a:solidFill>
              </a:rPr>
              <a:t>ways and means of reporting </a:t>
            </a:r>
            <a:r>
              <a:rPr lang="en-GB" sz="1600" dirty="0">
                <a:solidFill>
                  <a:srgbClr val="C00000"/>
                </a:solidFill>
              </a:rPr>
              <a:t>for professionals (direct contacts with relevant judicial or social services? Hotlines?)</a:t>
            </a:r>
          </a:p>
          <a:p>
            <a:r>
              <a:rPr lang="en-GB" sz="1600" dirty="0">
                <a:solidFill>
                  <a:srgbClr val="C00000"/>
                </a:solidFill>
              </a:rPr>
              <a:t>the implications of reporting for </a:t>
            </a:r>
            <a:r>
              <a:rPr lang="en-GB" sz="1600" b="1" dirty="0">
                <a:solidFill>
                  <a:schemeClr val="accent1">
                    <a:lumMod val="75000"/>
                  </a:schemeClr>
                </a:solidFill>
              </a:rPr>
              <a:t>levels of trust </a:t>
            </a:r>
            <a:r>
              <a:rPr lang="en-GB" sz="1600" dirty="0">
                <a:solidFill>
                  <a:srgbClr val="C00000"/>
                </a:solidFill>
              </a:rPr>
              <a:t>(in professionals, by professionals in reporting systems etc.) and </a:t>
            </a:r>
            <a:r>
              <a:rPr lang="en-GB" sz="1600" b="1" dirty="0">
                <a:solidFill>
                  <a:schemeClr val="accent1">
                    <a:lumMod val="75000"/>
                  </a:schemeClr>
                </a:solidFill>
              </a:rPr>
              <a:t>other</a:t>
            </a:r>
            <a:r>
              <a:rPr lang="en-GB" sz="1600" dirty="0">
                <a:solidFill>
                  <a:srgbClr val="C00000"/>
                </a:solidFill>
              </a:rPr>
              <a:t> </a:t>
            </a:r>
            <a:r>
              <a:rPr lang="en-GB" sz="1600" b="1" dirty="0">
                <a:solidFill>
                  <a:schemeClr val="accent1">
                    <a:lumMod val="75000"/>
                  </a:schemeClr>
                </a:solidFill>
              </a:rPr>
              <a:t>consequences for professionals</a:t>
            </a:r>
            <a:r>
              <a:rPr lang="en-GB" sz="1600" dirty="0">
                <a:solidFill>
                  <a:srgbClr val="C00000"/>
                </a:solidFill>
              </a:rPr>
              <a:t>;</a:t>
            </a:r>
          </a:p>
          <a:p>
            <a:r>
              <a:rPr lang="en-GB" sz="1600" dirty="0">
                <a:solidFill>
                  <a:srgbClr val="C00000"/>
                </a:solidFill>
              </a:rPr>
              <a:t>the </a:t>
            </a:r>
            <a:r>
              <a:rPr lang="en-GB" sz="1600" b="1" dirty="0">
                <a:solidFill>
                  <a:schemeClr val="accent1">
                    <a:lumMod val="75000"/>
                  </a:schemeClr>
                </a:solidFill>
              </a:rPr>
              <a:t>follow-up provided </a:t>
            </a:r>
            <a:r>
              <a:rPr lang="en-GB" sz="1600" dirty="0">
                <a:solidFill>
                  <a:srgbClr val="C00000"/>
                </a:solidFill>
              </a:rPr>
              <a:t>to VAC reporting/</a:t>
            </a:r>
            <a:r>
              <a:rPr lang="en-GB" sz="1600" dirty="0" err="1">
                <a:solidFill>
                  <a:srgbClr val="C00000"/>
                </a:solidFill>
              </a:rPr>
              <a:t>signaling</a:t>
            </a:r>
            <a:r>
              <a:rPr lang="en-GB" sz="1600" dirty="0">
                <a:solidFill>
                  <a:srgbClr val="C00000"/>
                </a:solidFill>
              </a:rPr>
              <a:t> (possibly including: the removal of children from their families, family support, therapeutic support, both for victims and offenders);</a:t>
            </a:r>
          </a:p>
          <a:p>
            <a:r>
              <a:rPr lang="en-GB" sz="1600" dirty="0">
                <a:solidFill>
                  <a:srgbClr val="C00000"/>
                </a:solidFill>
              </a:rPr>
              <a:t>the </a:t>
            </a:r>
            <a:r>
              <a:rPr lang="en-GB" sz="1600" b="1" dirty="0">
                <a:solidFill>
                  <a:schemeClr val="accent1">
                    <a:lumMod val="75000"/>
                  </a:schemeClr>
                </a:solidFill>
              </a:rPr>
              <a:t>role of children </a:t>
            </a:r>
            <a:r>
              <a:rPr lang="en-GB" sz="1600" dirty="0">
                <a:solidFill>
                  <a:srgbClr val="C00000"/>
                </a:solidFill>
              </a:rPr>
              <a:t>themselves in reporting;</a:t>
            </a:r>
          </a:p>
          <a:p>
            <a:r>
              <a:rPr lang="en-GB" sz="1600" dirty="0">
                <a:solidFill>
                  <a:srgbClr val="C00000"/>
                </a:solidFill>
              </a:rPr>
              <a:t>the role of the </a:t>
            </a:r>
            <a:r>
              <a:rPr lang="en-GB" sz="1600" b="1" dirty="0">
                <a:solidFill>
                  <a:schemeClr val="accent1">
                    <a:lumMod val="75000"/>
                  </a:schemeClr>
                </a:solidFill>
              </a:rPr>
              <a:t>general public</a:t>
            </a:r>
            <a:r>
              <a:rPr lang="en-GB" sz="1600" dirty="0">
                <a:solidFill>
                  <a:srgbClr val="C00000"/>
                </a:solidFill>
              </a:rPr>
              <a:t>.</a:t>
            </a:r>
          </a:p>
          <a:p>
            <a:endParaRPr lang="en-GB" sz="1600" dirty="0">
              <a:solidFill>
                <a:schemeClr val="accent1">
                  <a:lumMod val="75000"/>
                </a:schemeClr>
              </a:solidFill>
            </a:endParaRPr>
          </a:p>
          <a:p>
            <a:endParaRPr lang="en-GB" sz="1600" dirty="0">
              <a:solidFill>
                <a:schemeClr val="accent1">
                  <a:lumMod val="75000"/>
                </a:schemeClr>
              </a:solidFill>
            </a:endParaRPr>
          </a:p>
        </p:txBody>
      </p:sp>
      <p:pic>
        <p:nvPicPr>
          <p:cNvPr id="6" name="Picture 248">
            <a:extLst>
              <a:ext uri="{FF2B5EF4-FFF2-40B4-BE49-F238E27FC236}">
                <a16:creationId xmlns:a16="http://schemas.microsoft.com/office/drawing/2014/main" id="{EE53CC3C-0E58-4E92-A907-5A96792EC148}"/>
              </a:ext>
            </a:extLst>
          </p:cNvPr>
          <p:cNvPicPr/>
          <p:nvPr/>
        </p:nvPicPr>
        <p:blipFill>
          <a:blip r:embed="rId2">
            <a:extLst>
              <a:ext uri="{28A0092B-C50C-407E-A947-70E740481C1C}">
                <a14:useLocalDpi xmlns:a14="http://schemas.microsoft.com/office/drawing/2010/main" val="0"/>
              </a:ext>
            </a:extLst>
          </a:blip>
          <a:stretch>
            <a:fillRect/>
          </a:stretch>
        </p:blipFill>
        <p:spPr>
          <a:xfrm>
            <a:off x="6529194" y="5845994"/>
            <a:ext cx="987779" cy="874667"/>
          </a:xfrm>
          <a:prstGeom prst="rect">
            <a:avLst/>
          </a:prstGeom>
          <a:noFill/>
        </p:spPr>
      </p:pic>
      <p:pic>
        <p:nvPicPr>
          <p:cNvPr id="7" name="Picture 2" descr="cid:image002.png@01D3226C.50287F40">
            <a:extLst>
              <a:ext uri="{FF2B5EF4-FFF2-40B4-BE49-F238E27FC236}">
                <a16:creationId xmlns:a16="http://schemas.microsoft.com/office/drawing/2014/main" id="{4A79FEE1-7BEE-4AC4-A4BB-96C6A2F1387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13393" y="5845994"/>
            <a:ext cx="1014615" cy="87466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CA9DA53-4D34-4B15-B784-5D1DDBBA6291}"/>
              </a:ext>
            </a:extLst>
          </p:cNvPr>
          <p:cNvSpPr txBox="1">
            <a:spLocks/>
          </p:cNvSpPr>
          <p:nvPr/>
        </p:nvSpPr>
        <p:spPr>
          <a:xfrm>
            <a:off x="322542" y="351606"/>
            <a:ext cx="8913925" cy="932664"/>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GB" b="1" dirty="0"/>
              <a:t>Effective mechanisms for professionals to report VAC</a:t>
            </a:r>
          </a:p>
          <a:p>
            <a:r>
              <a:rPr lang="en-GB" b="1" i="1" dirty="0">
                <a:solidFill>
                  <a:srgbClr val="92D050"/>
                </a:solidFill>
              </a:rPr>
              <a:t>– “sensitive</a:t>
            </a:r>
            <a:r>
              <a:rPr lang="de-DE" b="1" i="1" dirty="0">
                <a:solidFill>
                  <a:srgbClr val="92D050"/>
                </a:solidFill>
              </a:rPr>
              <a:t>“ </a:t>
            </a:r>
            <a:r>
              <a:rPr lang="de-DE" b="1" i="1" dirty="0" err="1">
                <a:solidFill>
                  <a:srgbClr val="92D050"/>
                </a:solidFill>
              </a:rPr>
              <a:t>or</a:t>
            </a:r>
            <a:r>
              <a:rPr lang="de-DE" b="1" i="1" dirty="0">
                <a:solidFill>
                  <a:srgbClr val="92D050"/>
                </a:solidFill>
              </a:rPr>
              <a:t> </a:t>
            </a:r>
            <a:r>
              <a:rPr lang="de-DE" b="1" i="1" dirty="0" err="1">
                <a:solidFill>
                  <a:srgbClr val="92D050"/>
                </a:solidFill>
              </a:rPr>
              <a:t>pending</a:t>
            </a:r>
            <a:r>
              <a:rPr lang="en-GB" b="1" i="1" dirty="0">
                <a:solidFill>
                  <a:srgbClr val="92D050"/>
                </a:solidFill>
              </a:rPr>
              <a:t> aspects yet to be discussed</a:t>
            </a:r>
          </a:p>
        </p:txBody>
      </p:sp>
    </p:spTree>
    <p:extLst>
      <p:ext uri="{BB962C8B-B14F-4D97-AF65-F5344CB8AC3E}">
        <p14:creationId xmlns:p14="http://schemas.microsoft.com/office/powerpoint/2010/main" val="133246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46">
            <a:extLst>
              <a:ext uri="{FF2B5EF4-FFF2-40B4-BE49-F238E27FC236}">
                <a16:creationId xmlns:a16="http://schemas.microsoft.com/office/drawing/2014/main" id="{13883EBA-90CD-43FA-9A6C-055C26D611D7}"/>
              </a:ext>
            </a:extLst>
          </p:cNvPr>
          <p:cNvPicPr/>
          <p:nvPr/>
        </p:nvPicPr>
        <p:blipFill rotWithShape="1">
          <a:blip r:embed="rId2">
            <a:extLst>
              <a:ext uri="{28A0092B-C50C-407E-A947-70E740481C1C}">
                <a14:useLocalDpi xmlns:a14="http://schemas.microsoft.com/office/drawing/2010/main" val="0"/>
              </a:ext>
            </a:extLst>
          </a:blip>
          <a:srcRect l="30408" t="21" r="16875" b="1"/>
          <a:stretch/>
        </p:blipFill>
        <p:spPr bwMode="auto">
          <a:xfrm>
            <a:off x="0" y="-133564"/>
            <a:ext cx="2849562" cy="714053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extLst>
            <a:ext uri="{53640926-AAD7-44D8-BBD7-CCE9431645EC}">
              <a14:shadowObscured xmlns:a14="http://schemas.microsoft.com/office/drawing/2010/main"/>
            </a:ext>
          </a:extLst>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9533B6D-89A6-4EAD-8B06-4FC53053B5B7}"/>
              </a:ext>
            </a:extLst>
          </p:cNvPr>
          <p:cNvSpPr>
            <a:spLocks noGrp="1"/>
          </p:cNvSpPr>
          <p:nvPr>
            <p:ph idx="1"/>
          </p:nvPr>
        </p:nvSpPr>
        <p:spPr>
          <a:xfrm>
            <a:off x="2849562" y="1100170"/>
            <a:ext cx="7475966" cy="5167065"/>
          </a:xfrm>
        </p:spPr>
        <p:txBody>
          <a:bodyPr>
            <a:normAutofit/>
          </a:bodyPr>
          <a:lstStyle/>
          <a:p>
            <a:r>
              <a:rPr lang="de-DE" sz="2400" dirty="0" err="1">
                <a:solidFill>
                  <a:schemeClr val="accent1">
                    <a:lumMod val="75000"/>
                  </a:schemeClr>
                </a:solidFill>
              </a:rPr>
              <a:t>How</a:t>
            </a:r>
            <a:r>
              <a:rPr lang="de-DE" sz="2400" dirty="0">
                <a:solidFill>
                  <a:schemeClr val="accent1">
                    <a:lumMod val="75000"/>
                  </a:schemeClr>
                </a:solidFill>
              </a:rPr>
              <a:t> </a:t>
            </a:r>
            <a:r>
              <a:rPr lang="de-DE" sz="2400" dirty="0" err="1">
                <a:solidFill>
                  <a:schemeClr val="accent1">
                    <a:lumMod val="75000"/>
                  </a:schemeClr>
                </a:solidFill>
              </a:rPr>
              <a:t>does</a:t>
            </a:r>
            <a:r>
              <a:rPr lang="de-DE" sz="2400" dirty="0">
                <a:solidFill>
                  <a:schemeClr val="accent1">
                    <a:lumMod val="75000"/>
                  </a:schemeClr>
                </a:solidFill>
              </a:rPr>
              <a:t> </a:t>
            </a:r>
            <a:r>
              <a:rPr lang="de-DE" sz="2400" dirty="0" err="1">
                <a:solidFill>
                  <a:schemeClr val="accent1">
                    <a:lumMod val="75000"/>
                  </a:schemeClr>
                </a:solidFill>
              </a:rPr>
              <a:t>the</a:t>
            </a:r>
            <a:r>
              <a:rPr lang="de-DE" sz="2400" dirty="0">
                <a:solidFill>
                  <a:schemeClr val="accent1">
                    <a:lumMod val="75000"/>
                  </a:schemeClr>
                </a:solidFill>
              </a:rPr>
              <a:t> VAE </a:t>
            </a:r>
            <a:r>
              <a:rPr lang="de-DE" sz="2400" dirty="0" err="1">
                <a:solidFill>
                  <a:schemeClr val="accent1">
                    <a:lumMod val="75000"/>
                  </a:schemeClr>
                </a:solidFill>
              </a:rPr>
              <a:t>group</a:t>
            </a:r>
            <a:r>
              <a:rPr lang="de-DE" sz="2400" dirty="0">
                <a:solidFill>
                  <a:schemeClr val="accent1">
                    <a:lumMod val="75000"/>
                  </a:schemeClr>
                </a:solidFill>
              </a:rPr>
              <a:t> </a:t>
            </a:r>
            <a:r>
              <a:rPr lang="de-DE" sz="2400" dirty="0" err="1">
                <a:solidFill>
                  <a:schemeClr val="accent1">
                    <a:lumMod val="75000"/>
                  </a:schemeClr>
                </a:solidFill>
              </a:rPr>
              <a:t>assess</a:t>
            </a:r>
            <a:r>
              <a:rPr lang="de-DE" sz="2400" dirty="0">
                <a:solidFill>
                  <a:schemeClr val="accent1">
                    <a:lumMod val="75000"/>
                  </a:schemeClr>
                </a:solidFill>
              </a:rPr>
              <a:t> / </a:t>
            </a:r>
            <a:r>
              <a:rPr lang="de-DE" sz="2400" dirty="0" err="1">
                <a:solidFill>
                  <a:schemeClr val="accent1">
                    <a:lumMod val="75000"/>
                  </a:schemeClr>
                </a:solidFill>
              </a:rPr>
              <a:t>propose</a:t>
            </a:r>
            <a:r>
              <a:rPr lang="de-DE" sz="2400" dirty="0">
                <a:solidFill>
                  <a:schemeClr val="accent1">
                    <a:lumMod val="75000"/>
                  </a:schemeClr>
                </a:solidFill>
              </a:rPr>
              <a:t> </a:t>
            </a:r>
            <a:r>
              <a:rPr lang="de-DE" sz="2400" dirty="0" err="1">
                <a:solidFill>
                  <a:schemeClr val="accent1">
                    <a:lumMod val="75000"/>
                  </a:schemeClr>
                </a:solidFill>
              </a:rPr>
              <a:t>to</a:t>
            </a:r>
            <a:r>
              <a:rPr lang="de-DE" sz="2400" dirty="0">
                <a:solidFill>
                  <a:schemeClr val="accent1">
                    <a:lumMod val="75000"/>
                  </a:schemeClr>
                </a:solidFill>
              </a:rPr>
              <a:t> </a:t>
            </a:r>
            <a:r>
              <a:rPr lang="de-DE" sz="2400" dirty="0" err="1">
                <a:solidFill>
                  <a:schemeClr val="accent1">
                    <a:lumMod val="75000"/>
                  </a:schemeClr>
                </a:solidFill>
              </a:rPr>
              <a:t>respond</a:t>
            </a:r>
            <a:r>
              <a:rPr lang="de-DE" sz="2400" dirty="0">
                <a:solidFill>
                  <a:schemeClr val="accent1">
                    <a:lumMod val="75000"/>
                  </a:schemeClr>
                </a:solidFill>
              </a:rPr>
              <a:t> </a:t>
            </a:r>
            <a:r>
              <a:rPr lang="de-DE" sz="2400" dirty="0" err="1">
                <a:solidFill>
                  <a:schemeClr val="accent1">
                    <a:lumMod val="75000"/>
                  </a:schemeClr>
                </a:solidFill>
              </a:rPr>
              <a:t>to</a:t>
            </a:r>
            <a:r>
              <a:rPr lang="de-DE" sz="2400" dirty="0">
                <a:solidFill>
                  <a:schemeClr val="accent1">
                    <a:lumMod val="75000"/>
                  </a:schemeClr>
                </a:solidFill>
              </a:rPr>
              <a:t> </a:t>
            </a:r>
            <a:r>
              <a:rPr lang="de-DE" sz="2400" dirty="0" err="1">
                <a:solidFill>
                  <a:schemeClr val="accent1">
                    <a:lumMod val="75000"/>
                  </a:schemeClr>
                </a:solidFill>
              </a:rPr>
              <a:t>the</a:t>
            </a:r>
            <a:r>
              <a:rPr lang="de-DE" sz="2400" dirty="0">
                <a:solidFill>
                  <a:schemeClr val="accent1">
                    <a:lumMod val="75000"/>
                  </a:schemeClr>
                </a:solidFill>
              </a:rPr>
              <a:t> </a:t>
            </a:r>
            <a:r>
              <a:rPr lang="de-DE" sz="2400" dirty="0" err="1">
                <a:solidFill>
                  <a:schemeClr val="accent1">
                    <a:lumMod val="75000"/>
                  </a:schemeClr>
                </a:solidFill>
              </a:rPr>
              <a:t>pending</a:t>
            </a:r>
            <a:r>
              <a:rPr lang="de-DE" sz="2400" dirty="0">
                <a:solidFill>
                  <a:schemeClr val="accent1">
                    <a:lumMod val="75000"/>
                  </a:schemeClr>
                </a:solidFill>
              </a:rPr>
              <a:t> </a:t>
            </a:r>
            <a:r>
              <a:rPr lang="de-DE" sz="2400" dirty="0" err="1">
                <a:solidFill>
                  <a:schemeClr val="accent1">
                    <a:lumMod val="75000"/>
                  </a:schemeClr>
                </a:solidFill>
              </a:rPr>
              <a:t>or</a:t>
            </a:r>
            <a:r>
              <a:rPr lang="de-DE" sz="2400" dirty="0">
                <a:solidFill>
                  <a:schemeClr val="accent1">
                    <a:lumMod val="75000"/>
                  </a:schemeClr>
                </a:solidFill>
              </a:rPr>
              <a:t> sensitive </a:t>
            </a:r>
            <a:r>
              <a:rPr lang="de-DE" sz="2400" dirty="0" err="1">
                <a:solidFill>
                  <a:schemeClr val="accent1">
                    <a:lumMod val="75000"/>
                  </a:schemeClr>
                </a:solidFill>
              </a:rPr>
              <a:t>aspects</a:t>
            </a:r>
            <a:r>
              <a:rPr lang="de-DE" sz="2400" dirty="0">
                <a:solidFill>
                  <a:schemeClr val="accent1">
                    <a:lumMod val="75000"/>
                  </a:schemeClr>
                </a:solidFill>
              </a:rPr>
              <a:t> </a:t>
            </a:r>
            <a:r>
              <a:rPr lang="de-DE" sz="2400" dirty="0" err="1">
                <a:solidFill>
                  <a:schemeClr val="accent1">
                    <a:lumMod val="75000"/>
                  </a:schemeClr>
                </a:solidFill>
              </a:rPr>
              <a:t>above</a:t>
            </a:r>
            <a:r>
              <a:rPr lang="de-DE" sz="2400" dirty="0">
                <a:solidFill>
                  <a:schemeClr val="accent1">
                    <a:lumMod val="75000"/>
                  </a:schemeClr>
                </a:solidFill>
              </a:rPr>
              <a:t>?</a:t>
            </a:r>
          </a:p>
          <a:p>
            <a:r>
              <a:rPr lang="de-DE" sz="2400" dirty="0">
                <a:solidFill>
                  <a:schemeClr val="accent1">
                    <a:lumMod val="75000"/>
                  </a:schemeClr>
                </a:solidFill>
              </a:rPr>
              <a:t>Type </a:t>
            </a:r>
            <a:r>
              <a:rPr lang="de-DE" sz="2400" dirty="0" err="1">
                <a:solidFill>
                  <a:schemeClr val="accent1">
                    <a:lumMod val="75000"/>
                  </a:schemeClr>
                </a:solidFill>
              </a:rPr>
              <a:t>of</a:t>
            </a:r>
            <a:r>
              <a:rPr lang="de-DE" sz="2400" dirty="0">
                <a:solidFill>
                  <a:schemeClr val="accent1">
                    <a:lumMod val="75000"/>
                  </a:schemeClr>
                </a:solidFill>
              </a:rPr>
              <a:t> </a:t>
            </a:r>
            <a:r>
              <a:rPr lang="de-DE" sz="2400" dirty="0" err="1">
                <a:solidFill>
                  <a:schemeClr val="accent1">
                    <a:lumMod val="75000"/>
                  </a:schemeClr>
                </a:solidFill>
              </a:rPr>
              <a:t>violence</a:t>
            </a:r>
            <a:r>
              <a:rPr lang="de-DE" sz="2400" dirty="0">
                <a:solidFill>
                  <a:schemeClr val="accent1">
                    <a:lumMod val="75000"/>
                  </a:schemeClr>
                </a:solidFill>
              </a:rPr>
              <a:t> </a:t>
            </a:r>
            <a:r>
              <a:rPr lang="de-DE" sz="2400" dirty="0" err="1">
                <a:solidFill>
                  <a:schemeClr val="accent1">
                    <a:lumMod val="75000"/>
                  </a:schemeClr>
                </a:solidFill>
              </a:rPr>
              <a:t>or</a:t>
            </a:r>
            <a:r>
              <a:rPr lang="de-DE" sz="2400" dirty="0">
                <a:solidFill>
                  <a:schemeClr val="accent1">
                    <a:lumMod val="75000"/>
                  </a:schemeClr>
                </a:solidFill>
              </a:rPr>
              <a:t> </a:t>
            </a:r>
            <a:r>
              <a:rPr lang="de-DE" sz="2400" dirty="0" err="1">
                <a:solidFill>
                  <a:schemeClr val="accent1">
                    <a:lumMod val="75000"/>
                  </a:schemeClr>
                </a:solidFill>
              </a:rPr>
              <a:t>setting</a:t>
            </a:r>
            <a:r>
              <a:rPr lang="de-DE" sz="2400" dirty="0">
                <a:solidFill>
                  <a:schemeClr val="accent1">
                    <a:lumMod val="75000"/>
                  </a:schemeClr>
                </a:solidFill>
              </a:rPr>
              <a:t> </a:t>
            </a:r>
            <a:r>
              <a:rPr lang="de-DE" sz="2400" dirty="0" err="1">
                <a:solidFill>
                  <a:schemeClr val="accent1">
                    <a:lumMod val="75000"/>
                  </a:schemeClr>
                </a:solidFill>
              </a:rPr>
              <a:t>as</a:t>
            </a:r>
            <a:r>
              <a:rPr lang="de-DE" sz="2400" dirty="0">
                <a:solidFill>
                  <a:schemeClr val="accent1">
                    <a:lumMod val="75000"/>
                  </a:schemeClr>
                </a:solidFill>
              </a:rPr>
              <a:t> a </a:t>
            </a:r>
            <a:r>
              <a:rPr lang="de-DE" sz="2400" u="sng" dirty="0" err="1">
                <a:solidFill>
                  <a:schemeClr val="accent1">
                    <a:lumMod val="75000"/>
                  </a:schemeClr>
                </a:solidFill>
              </a:rPr>
              <a:t>starting</a:t>
            </a:r>
            <a:r>
              <a:rPr lang="de-DE" sz="2400" u="sng" dirty="0">
                <a:solidFill>
                  <a:schemeClr val="accent1">
                    <a:lumMod val="75000"/>
                  </a:schemeClr>
                </a:solidFill>
              </a:rPr>
              <a:t> </a:t>
            </a:r>
            <a:r>
              <a:rPr lang="de-DE" sz="2400" u="sng" dirty="0" err="1">
                <a:solidFill>
                  <a:schemeClr val="accent1">
                    <a:lumMod val="75000"/>
                  </a:schemeClr>
                </a:solidFill>
              </a:rPr>
              <a:t>point</a:t>
            </a:r>
            <a:r>
              <a:rPr lang="de-DE" sz="2400" dirty="0">
                <a:solidFill>
                  <a:schemeClr val="accent1">
                    <a:lumMod val="75000"/>
                  </a:schemeClr>
                </a:solidFill>
              </a:rPr>
              <a:t>?</a:t>
            </a:r>
          </a:p>
          <a:p>
            <a:r>
              <a:rPr lang="de-DE" sz="2400" dirty="0" err="1">
                <a:solidFill>
                  <a:schemeClr val="accent1">
                    <a:lumMod val="75000"/>
                  </a:schemeClr>
                </a:solidFill>
              </a:rPr>
              <a:t>Which</a:t>
            </a:r>
            <a:r>
              <a:rPr lang="de-DE" sz="2400" dirty="0">
                <a:solidFill>
                  <a:schemeClr val="accent1">
                    <a:lumMod val="75000"/>
                  </a:schemeClr>
                </a:solidFill>
              </a:rPr>
              <a:t> </a:t>
            </a:r>
            <a:r>
              <a:rPr lang="de-DE" sz="2400" dirty="0" err="1">
                <a:solidFill>
                  <a:schemeClr val="accent1">
                    <a:lumMod val="75000"/>
                  </a:schemeClr>
                </a:solidFill>
              </a:rPr>
              <a:t>should</a:t>
            </a:r>
            <a:r>
              <a:rPr lang="de-DE" sz="2400" dirty="0">
                <a:solidFill>
                  <a:schemeClr val="accent1">
                    <a:lumMod val="75000"/>
                  </a:schemeClr>
                </a:solidFill>
              </a:rPr>
              <a:t> </a:t>
            </a:r>
            <a:r>
              <a:rPr lang="de-DE" sz="2400" dirty="0" err="1">
                <a:solidFill>
                  <a:schemeClr val="accent1">
                    <a:lumMod val="75000"/>
                  </a:schemeClr>
                </a:solidFill>
              </a:rPr>
              <a:t>be</a:t>
            </a:r>
            <a:r>
              <a:rPr lang="de-DE" sz="2400" dirty="0">
                <a:solidFill>
                  <a:schemeClr val="accent1">
                    <a:lumMod val="75000"/>
                  </a:schemeClr>
                </a:solidFill>
              </a:rPr>
              <a:t> </a:t>
            </a:r>
            <a:r>
              <a:rPr lang="de-DE" sz="2400" dirty="0" err="1">
                <a:solidFill>
                  <a:schemeClr val="accent1">
                    <a:lumMod val="75000"/>
                  </a:schemeClr>
                </a:solidFill>
              </a:rPr>
              <a:t>the</a:t>
            </a:r>
            <a:r>
              <a:rPr lang="de-DE" sz="2400" dirty="0">
                <a:solidFill>
                  <a:schemeClr val="accent1">
                    <a:lumMod val="75000"/>
                  </a:schemeClr>
                </a:solidFill>
              </a:rPr>
              <a:t> </a:t>
            </a:r>
            <a:r>
              <a:rPr lang="de-DE" sz="2400" dirty="0" err="1">
                <a:solidFill>
                  <a:schemeClr val="accent1">
                    <a:lumMod val="75000"/>
                  </a:schemeClr>
                </a:solidFill>
              </a:rPr>
              <a:t>next</a:t>
            </a:r>
            <a:r>
              <a:rPr lang="de-DE" sz="2400" dirty="0">
                <a:solidFill>
                  <a:schemeClr val="accent1">
                    <a:lumMod val="75000"/>
                  </a:schemeClr>
                </a:solidFill>
              </a:rPr>
              <a:t> </a:t>
            </a:r>
            <a:r>
              <a:rPr lang="de-DE" sz="2400" dirty="0" err="1">
                <a:solidFill>
                  <a:schemeClr val="accent1">
                    <a:lumMod val="75000"/>
                  </a:schemeClr>
                </a:solidFill>
              </a:rPr>
              <a:t>steps</a:t>
            </a:r>
            <a:r>
              <a:rPr lang="de-DE" sz="2400" dirty="0">
                <a:solidFill>
                  <a:schemeClr val="accent1">
                    <a:lumMod val="75000"/>
                  </a:schemeClr>
                </a:solidFill>
              </a:rPr>
              <a:t> </a:t>
            </a:r>
            <a:r>
              <a:rPr lang="de-DE" sz="2400" dirty="0" err="1">
                <a:solidFill>
                  <a:schemeClr val="accent1">
                    <a:lumMod val="75000"/>
                  </a:schemeClr>
                </a:solidFill>
              </a:rPr>
              <a:t>ahead</a:t>
            </a:r>
            <a:r>
              <a:rPr lang="de-DE" sz="2400" dirty="0">
                <a:solidFill>
                  <a:schemeClr val="accent1">
                    <a:lumMod val="75000"/>
                  </a:schemeClr>
                </a:solidFill>
              </a:rPr>
              <a:t> </a:t>
            </a:r>
            <a:r>
              <a:rPr lang="de-DE" sz="2400" dirty="0" err="1">
                <a:solidFill>
                  <a:schemeClr val="accent1">
                    <a:lumMod val="75000"/>
                  </a:schemeClr>
                </a:solidFill>
              </a:rPr>
              <a:t>to</a:t>
            </a:r>
            <a:r>
              <a:rPr lang="de-DE" sz="2400" dirty="0">
                <a:solidFill>
                  <a:schemeClr val="accent1">
                    <a:lumMod val="75000"/>
                  </a:schemeClr>
                </a:solidFill>
              </a:rPr>
              <a:t> </a:t>
            </a:r>
            <a:r>
              <a:rPr lang="de-DE" sz="2400" dirty="0" err="1">
                <a:solidFill>
                  <a:schemeClr val="accent1">
                    <a:lumMod val="75000"/>
                  </a:schemeClr>
                </a:solidFill>
              </a:rPr>
              <a:t>make</a:t>
            </a:r>
            <a:r>
              <a:rPr lang="de-DE" sz="2400" dirty="0">
                <a:solidFill>
                  <a:schemeClr val="accent1">
                    <a:lumMod val="75000"/>
                  </a:schemeClr>
                </a:solidFill>
              </a:rPr>
              <a:t> </a:t>
            </a:r>
            <a:r>
              <a:rPr lang="de-DE" sz="2400" dirty="0" err="1">
                <a:solidFill>
                  <a:schemeClr val="accent1">
                    <a:lumMod val="75000"/>
                  </a:schemeClr>
                </a:solidFill>
              </a:rPr>
              <a:t>progress</a:t>
            </a:r>
            <a:r>
              <a:rPr lang="de-DE" sz="2400" dirty="0">
                <a:solidFill>
                  <a:schemeClr val="accent1">
                    <a:lumMod val="75000"/>
                  </a:schemeClr>
                </a:solidFill>
              </a:rPr>
              <a:t> </a:t>
            </a:r>
            <a:r>
              <a:rPr lang="de-DE" sz="2400" dirty="0" err="1">
                <a:solidFill>
                  <a:schemeClr val="accent1">
                    <a:lumMod val="75000"/>
                  </a:schemeClr>
                </a:solidFill>
              </a:rPr>
              <a:t>towards</a:t>
            </a:r>
            <a:r>
              <a:rPr lang="de-DE" sz="2400" dirty="0">
                <a:solidFill>
                  <a:schemeClr val="accent1">
                    <a:lumMod val="75000"/>
                  </a:schemeClr>
                </a:solidFill>
              </a:rPr>
              <a:t> a draft </a:t>
            </a:r>
            <a:r>
              <a:rPr lang="de-DE" sz="2400" dirty="0" err="1">
                <a:solidFill>
                  <a:schemeClr val="accent1">
                    <a:lumMod val="75000"/>
                  </a:schemeClr>
                </a:solidFill>
              </a:rPr>
              <a:t>Recommendation</a:t>
            </a:r>
            <a:r>
              <a:rPr lang="de-DE" sz="2400" dirty="0">
                <a:solidFill>
                  <a:schemeClr val="accent1">
                    <a:lumMod val="75000"/>
                  </a:schemeClr>
                </a:solidFill>
              </a:rPr>
              <a:t>?</a:t>
            </a:r>
          </a:p>
          <a:p>
            <a:pPr marL="400050" lvl="1" indent="0">
              <a:buNone/>
            </a:pPr>
            <a:r>
              <a:rPr lang="de-DE" sz="2200" i="1" dirty="0">
                <a:solidFill>
                  <a:schemeClr val="accent1">
                    <a:lumMod val="75000"/>
                  </a:schemeClr>
                </a:solidFill>
              </a:rPr>
              <a:t>- </a:t>
            </a:r>
            <a:r>
              <a:rPr lang="de-DE" sz="2200" i="1" dirty="0" err="1">
                <a:solidFill>
                  <a:schemeClr val="accent1">
                    <a:lumMod val="75000"/>
                  </a:schemeClr>
                </a:solidFill>
              </a:rPr>
              <a:t>Involving</a:t>
            </a:r>
            <a:r>
              <a:rPr lang="de-DE" sz="2200" i="1" dirty="0">
                <a:solidFill>
                  <a:schemeClr val="accent1">
                    <a:lumMod val="75000"/>
                  </a:schemeClr>
                </a:solidFill>
              </a:rPr>
              <a:t> </a:t>
            </a:r>
            <a:r>
              <a:rPr lang="de-DE" sz="2200" i="1" dirty="0" err="1">
                <a:solidFill>
                  <a:schemeClr val="accent1">
                    <a:lumMod val="75000"/>
                  </a:schemeClr>
                </a:solidFill>
              </a:rPr>
              <a:t>further</a:t>
            </a:r>
            <a:r>
              <a:rPr lang="de-DE" sz="2200" i="1" dirty="0">
                <a:solidFill>
                  <a:schemeClr val="accent1">
                    <a:lumMod val="75000"/>
                  </a:schemeClr>
                </a:solidFill>
              </a:rPr>
              <a:t> </a:t>
            </a:r>
            <a:r>
              <a:rPr lang="de-DE" sz="2200" i="1" dirty="0" err="1">
                <a:solidFill>
                  <a:schemeClr val="accent1">
                    <a:lumMod val="75000"/>
                  </a:schemeClr>
                </a:solidFill>
              </a:rPr>
              <a:t>experts</a:t>
            </a:r>
            <a:r>
              <a:rPr lang="de-DE" sz="2200" i="1" dirty="0">
                <a:solidFill>
                  <a:schemeClr val="accent1">
                    <a:lumMod val="75000"/>
                  </a:schemeClr>
                </a:solidFill>
              </a:rPr>
              <a:t>?</a:t>
            </a:r>
          </a:p>
          <a:p>
            <a:pPr marL="400050" lvl="1" indent="0">
              <a:buNone/>
            </a:pPr>
            <a:r>
              <a:rPr lang="de-DE" sz="2200" i="1" dirty="0">
                <a:solidFill>
                  <a:schemeClr val="accent1">
                    <a:lumMod val="75000"/>
                  </a:schemeClr>
                </a:solidFill>
              </a:rPr>
              <a:t>- </a:t>
            </a:r>
            <a:r>
              <a:rPr lang="de-DE" sz="2200" i="1" dirty="0" err="1">
                <a:solidFill>
                  <a:schemeClr val="accent1">
                    <a:lumMod val="75000"/>
                  </a:schemeClr>
                </a:solidFill>
              </a:rPr>
              <a:t>How</a:t>
            </a:r>
            <a:r>
              <a:rPr lang="de-DE" sz="2200" i="1" dirty="0">
                <a:solidFill>
                  <a:schemeClr val="accent1">
                    <a:lumMod val="75000"/>
                  </a:schemeClr>
                </a:solidFill>
              </a:rPr>
              <a:t> </a:t>
            </a:r>
            <a:r>
              <a:rPr lang="de-DE" sz="2200" i="1" dirty="0" err="1">
                <a:solidFill>
                  <a:schemeClr val="accent1">
                    <a:lumMod val="75000"/>
                  </a:schemeClr>
                </a:solidFill>
              </a:rPr>
              <a:t>to</a:t>
            </a:r>
            <a:r>
              <a:rPr lang="de-DE" sz="2200" i="1" dirty="0">
                <a:solidFill>
                  <a:schemeClr val="accent1">
                    <a:lumMod val="75000"/>
                  </a:schemeClr>
                </a:solidFill>
              </a:rPr>
              <a:t> deal </a:t>
            </a:r>
            <a:r>
              <a:rPr lang="de-DE" sz="2200" i="1" dirty="0" err="1">
                <a:solidFill>
                  <a:schemeClr val="accent1">
                    <a:lumMod val="75000"/>
                  </a:schemeClr>
                </a:solidFill>
              </a:rPr>
              <a:t>with</a:t>
            </a:r>
            <a:r>
              <a:rPr lang="de-DE" sz="2200" i="1" dirty="0">
                <a:solidFill>
                  <a:schemeClr val="accent1">
                    <a:lumMod val="75000"/>
                  </a:schemeClr>
                </a:solidFill>
              </a:rPr>
              <a:t> </a:t>
            </a:r>
            <a:r>
              <a:rPr lang="de-DE" sz="2200" i="1" dirty="0" err="1">
                <a:solidFill>
                  <a:schemeClr val="accent1">
                    <a:lumMod val="75000"/>
                  </a:schemeClr>
                </a:solidFill>
              </a:rPr>
              <a:t>the</a:t>
            </a:r>
            <a:r>
              <a:rPr lang="de-DE" sz="2200" i="1" dirty="0">
                <a:solidFill>
                  <a:schemeClr val="accent1">
                    <a:lumMod val="75000"/>
                  </a:schemeClr>
                </a:solidFill>
              </a:rPr>
              <a:t> </a:t>
            </a:r>
            <a:r>
              <a:rPr lang="de-DE" sz="2200" i="1" dirty="0" err="1">
                <a:solidFill>
                  <a:schemeClr val="accent1">
                    <a:lumMod val="75000"/>
                  </a:schemeClr>
                </a:solidFill>
              </a:rPr>
              <a:t>results</a:t>
            </a:r>
            <a:r>
              <a:rPr lang="de-DE" sz="2200" i="1" dirty="0">
                <a:solidFill>
                  <a:schemeClr val="accent1">
                    <a:lumMod val="75000"/>
                  </a:schemeClr>
                </a:solidFill>
              </a:rPr>
              <a:t> </a:t>
            </a:r>
            <a:r>
              <a:rPr lang="de-DE" sz="2200" i="1" dirty="0" err="1">
                <a:solidFill>
                  <a:schemeClr val="accent1">
                    <a:lumMod val="75000"/>
                  </a:schemeClr>
                </a:solidFill>
              </a:rPr>
              <a:t>of</a:t>
            </a:r>
            <a:r>
              <a:rPr lang="de-DE" sz="2200" i="1" dirty="0">
                <a:solidFill>
                  <a:schemeClr val="accent1">
                    <a:lumMod val="75000"/>
                  </a:schemeClr>
                </a:solidFill>
              </a:rPr>
              <a:t> </a:t>
            </a:r>
            <a:r>
              <a:rPr lang="de-DE" sz="2200" i="1" dirty="0" err="1">
                <a:solidFill>
                  <a:schemeClr val="accent1">
                    <a:lumMod val="75000"/>
                  </a:schemeClr>
                </a:solidFill>
              </a:rPr>
              <a:t>the</a:t>
            </a:r>
            <a:r>
              <a:rPr lang="de-DE" sz="2200" i="1" dirty="0">
                <a:solidFill>
                  <a:schemeClr val="accent1">
                    <a:lumMod val="75000"/>
                  </a:schemeClr>
                </a:solidFill>
              </a:rPr>
              <a:t> </a:t>
            </a:r>
            <a:r>
              <a:rPr lang="de-DE" sz="2200" i="1" dirty="0" err="1">
                <a:solidFill>
                  <a:schemeClr val="accent1">
                    <a:lumMod val="75000"/>
                  </a:schemeClr>
                </a:solidFill>
              </a:rPr>
              <a:t>survey</a:t>
            </a:r>
            <a:r>
              <a:rPr lang="de-DE" sz="2200" i="1" dirty="0">
                <a:solidFill>
                  <a:schemeClr val="accent1">
                    <a:lumMod val="75000"/>
                  </a:schemeClr>
                </a:solidFill>
              </a:rPr>
              <a:t> (April 2021)?</a:t>
            </a:r>
          </a:p>
          <a:p>
            <a:pPr marL="400050" lvl="1" indent="0">
              <a:buNone/>
            </a:pPr>
            <a:r>
              <a:rPr lang="de-DE" sz="2200" i="1" dirty="0">
                <a:solidFill>
                  <a:schemeClr val="accent1">
                    <a:lumMod val="75000"/>
                  </a:schemeClr>
                </a:solidFill>
              </a:rPr>
              <a:t>- </a:t>
            </a:r>
            <a:r>
              <a:rPr lang="de-DE" sz="2200" i="1" dirty="0" err="1">
                <a:solidFill>
                  <a:schemeClr val="accent1">
                    <a:lumMod val="75000"/>
                  </a:schemeClr>
                </a:solidFill>
              </a:rPr>
              <a:t>What</a:t>
            </a:r>
            <a:r>
              <a:rPr lang="de-DE" sz="2200" i="1" dirty="0">
                <a:solidFill>
                  <a:schemeClr val="accent1">
                    <a:lumMod val="75000"/>
                  </a:schemeClr>
                </a:solidFill>
              </a:rPr>
              <a:t> </a:t>
            </a:r>
            <a:r>
              <a:rPr lang="de-DE" sz="2200" i="1" dirty="0" err="1">
                <a:solidFill>
                  <a:schemeClr val="accent1">
                    <a:lumMod val="75000"/>
                  </a:schemeClr>
                </a:solidFill>
              </a:rPr>
              <a:t>to</a:t>
            </a:r>
            <a:r>
              <a:rPr lang="de-DE" sz="2200" i="1" dirty="0">
                <a:solidFill>
                  <a:schemeClr val="accent1">
                    <a:lumMod val="75000"/>
                  </a:schemeClr>
                </a:solidFill>
              </a:rPr>
              <a:t> </a:t>
            </a:r>
            <a:r>
              <a:rPr lang="de-DE" sz="2200" i="1" dirty="0" err="1">
                <a:solidFill>
                  <a:schemeClr val="accent1">
                    <a:lumMod val="75000"/>
                  </a:schemeClr>
                </a:solidFill>
              </a:rPr>
              <a:t>submit</a:t>
            </a:r>
            <a:r>
              <a:rPr lang="de-DE" sz="2200" i="1" dirty="0">
                <a:solidFill>
                  <a:schemeClr val="accent1">
                    <a:lumMod val="75000"/>
                  </a:schemeClr>
                </a:solidFill>
              </a:rPr>
              <a:t> </a:t>
            </a:r>
            <a:r>
              <a:rPr lang="de-DE" sz="2200" i="1" dirty="0" err="1">
                <a:solidFill>
                  <a:schemeClr val="accent1">
                    <a:lumMod val="75000"/>
                  </a:schemeClr>
                </a:solidFill>
              </a:rPr>
              <a:t>to</a:t>
            </a:r>
            <a:r>
              <a:rPr lang="de-DE" sz="2200" i="1" dirty="0">
                <a:solidFill>
                  <a:schemeClr val="accent1">
                    <a:lumMod val="75000"/>
                  </a:schemeClr>
                </a:solidFill>
              </a:rPr>
              <a:t> </a:t>
            </a:r>
            <a:r>
              <a:rPr lang="de-DE" sz="2200" i="1" dirty="0" err="1">
                <a:solidFill>
                  <a:schemeClr val="accent1">
                    <a:lumMod val="75000"/>
                  </a:schemeClr>
                </a:solidFill>
              </a:rPr>
              <a:t>the</a:t>
            </a:r>
            <a:r>
              <a:rPr lang="de-DE" sz="2200" i="1" dirty="0">
                <a:solidFill>
                  <a:schemeClr val="accent1">
                    <a:lumMod val="75000"/>
                  </a:schemeClr>
                </a:solidFill>
              </a:rPr>
              <a:t> CDENF (May 2021): </a:t>
            </a:r>
            <a:br>
              <a:rPr lang="de-DE" sz="2200" i="1" dirty="0">
                <a:solidFill>
                  <a:schemeClr val="accent1">
                    <a:lumMod val="75000"/>
                  </a:schemeClr>
                </a:solidFill>
              </a:rPr>
            </a:br>
            <a:r>
              <a:rPr lang="de-DE" sz="2200" i="1" dirty="0" err="1">
                <a:solidFill>
                  <a:schemeClr val="accent1">
                    <a:lumMod val="75000"/>
                  </a:schemeClr>
                </a:solidFill>
              </a:rPr>
              <a:t>results</a:t>
            </a:r>
            <a:r>
              <a:rPr lang="de-DE" sz="2200" i="1" dirty="0">
                <a:solidFill>
                  <a:schemeClr val="accent1">
                    <a:lumMod val="75000"/>
                  </a:schemeClr>
                </a:solidFill>
              </a:rPr>
              <a:t> </a:t>
            </a:r>
            <a:r>
              <a:rPr lang="de-DE" sz="2200" i="1" dirty="0" err="1">
                <a:solidFill>
                  <a:schemeClr val="accent1">
                    <a:lumMod val="75000"/>
                  </a:schemeClr>
                </a:solidFill>
              </a:rPr>
              <a:t>of</a:t>
            </a:r>
            <a:r>
              <a:rPr lang="de-DE" sz="2200" i="1" dirty="0">
                <a:solidFill>
                  <a:schemeClr val="accent1">
                    <a:lumMod val="75000"/>
                  </a:schemeClr>
                </a:solidFill>
              </a:rPr>
              <a:t> </a:t>
            </a:r>
            <a:r>
              <a:rPr lang="de-DE" sz="2200" i="1" dirty="0" err="1">
                <a:solidFill>
                  <a:schemeClr val="accent1">
                    <a:lumMod val="75000"/>
                  </a:schemeClr>
                </a:solidFill>
              </a:rPr>
              <a:t>the</a:t>
            </a:r>
            <a:r>
              <a:rPr lang="de-DE" sz="2200" i="1" dirty="0">
                <a:solidFill>
                  <a:schemeClr val="accent1">
                    <a:lumMod val="75000"/>
                  </a:schemeClr>
                </a:solidFill>
              </a:rPr>
              <a:t> </a:t>
            </a:r>
            <a:r>
              <a:rPr lang="de-DE" sz="2200" i="1" dirty="0" err="1">
                <a:solidFill>
                  <a:schemeClr val="accent1">
                    <a:lumMod val="75000"/>
                  </a:schemeClr>
                </a:solidFill>
              </a:rPr>
              <a:t>survey</a:t>
            </a:r>
            <a:r>
              <a:rPr lang="de-DE" sz="2200" i="1" dirty="0">
                <a:solidFill>
                  <a:schemeClr val="accent1">
                    <a:lumMod val="75000"/>
                  </a:schemeClr>
                </a:solidFill>
              </a:rPr>
              <a:t> and/</a:t>
            </a:r>
            <a:r>
              <a:rPr lang="de-DE" sz="2200" i="1" dirty="0" err="1">
                <a:solidFill>
                  <a:schemeClr val="accent1">
                    <a:lumMod val="75000"/>
                  </a:schemeClr>
                </a:solidFill>
              </a:rPr>
              <a:t>or</a:t>
            </a:r>
            <a:r>
              <a:rPr lang="de-DE" sz="2200" i="1" dirty="0">
                <a:solidFill>
                  <a:schemeClr val="accent1">
                    <a:lumMod val="75000"/>
                  </a:schemeClr>
                </a:solidFill>
              </a:rPr>
              <a:t> additional </a:t>
            </a:r>
            <a:r>
              <a:rPr lang="de-DE" sz="2200" i="1" dirty="0" err="1">
                <a:solidFill>
                  <a:schemeClr val="accent1">
                    <a:lumMod val="75000"/>
                  </a:schemeClr>
                </a:solidFill>
              </a:rPr>
              <a:t>questions</a:t>
            </a:r>
            <a:r>
              <a:rPr lang="de-DE" sz="2200" i="1" dirty="0">
                <a:solidFill>
                  <a:schemeClr val="accent1">
                    <a:lumMod val="75000"/>
                  </a:schemeClr>
                </a:solidFill>
              </a:rPr>
              <a:t>?</a:t>
            </a:r>
          </a:p>
          <a:p>
            <a:endParaRPr lang="de-DE" sz="2200" dirty="0">
              <a:solidFill>
                <a:schemeClr val="accent1">
                  <a:lumMod val="75000"/>
                </a:schemeClr>
              </a:solidFill>
            </a:endParaRPr>
          </a:p>
          <a:p>
            <a:endParaRPr lang="de-DE" sz="2400" dirty="0">
              <a:solidFill>
                <a:schemeClr val="accent1">
                  <a:lumMod val="75000"/>
                </a:schemeClr>
              </a:solidFill>
            </a:endParaRPr>
          </a:p>
          <a:p>
            <a:endParaRPr lang="en-GB" dirty="0">
              <a:solidFill>
                <a:schemeClr val="accent1">
                  <a:lumMod val="75000"/>
                </a:schemeClr>
              </a:solidFill>
            </a:endParaRPr>
          </a:p>
          <a:p>
            <a:endParaRPr lang="de-DE" dirty="0">
              <a:solidFill>
                <a:schemeClr val="accent1">
                  <a:lumMod val="75000"/>
                </a:schemeClr>
              </a:solidFill>
            </a:endParaRPr>
          </a:p>
        </p:txBody>
      </p:sp>
      <p:pic>
        <p:nvPicPr>
          <p:cNvPr id="6" name="Picture 248">
            <a:extLst>
              <a:ext uri="{FF2B5EF4-FFF2-40B4-BE49-F238E27FC236}">
                <a16:creationId xmlns:a16="http://schemas.microsoft.com/office/drawing/2014/main" id="{EE53CC3C-0E58-4E92-A907-5A96792EC148}"/>
              </a:ext>
            </a:extLst>
          </p:cNvPr>
          <p:cNvPicPr/>
          <p:nvPr/>
        </p:nvPicPr>
        <p:blipFill>
          <a:blip r:embed="rId3">
            <a:extLst>
              <a:ext uri="{28A0092B-C50C-407E-A947-70E740481C1C}">
                <a14:useLocalDpi xmlns:a14="http://schemas.microsoft.com/office/drawing/2010/main" val="0"/>
              </a:ext>
            </a:extLst>
          </a:blip>
          <a:stretch>
            <a:fillRect/>
          </a:stretch>
        </p:blipFill>
        <p:spPr>
          <a:xfrm>
            <a:off x="6529194" y="5845994"/>
            <a:ext cx="987779" cy="874667"/>
          </a:xfrm>
          <a:prstGeom prst="rect">
            <a:avLst/>
          </a:prstGeom>
          <a:noFill/>
        </p:spPr>
      </p:pic>
      <p:pic>
        <p:nvPicPr>
          <p:cNvPr id="7" name="Picture 2" descr="cid:image002.png@01D3226C.50287F40">
            <a:extLst>
              <a:ext uri="{FF2B5EF4-FFF2-40B4-BE49-F238E27FC236}">
                <a16:creationId xmlns:a16="http://schemas.microsoft.com/office/drawing/2014/main" id="{4A79FEE1-7BEE-4AC4-A4BB-96C6A2F1387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713393" y="5845994"/>
            <a:ext cx="1014615" cy="87466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B9C61C5-0D91-4A55-AB34-799515D85A4F}"/>
              </a:ext>
            </a:extLst>
          </p:cNvPr>
          <p:cNvSpPr txBox="1">
            <a:spLocks/>
          </p:cNvSpPr>
          <p:nvPr/>
        </p:nvSpPr>
        <p:spPr>
          <a:xfrm>
            <a:off x="2493198" y="240097"/>
            <a:ext cx="6424440"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b="1" dirty="0"/>
              <a:t>Questions </a:t>
            </a:r>
            <a:r>
              <a:rPr lang="de-DE" b="1" dirty="0" err="1"/>
              <a:t>to</a:t>
            </a:r>
            <a:r>
              <a:rPr lang="de-DE" b="1" dirty="0"/>
              <a:t> </a:t>
            </a:r>
            <a:r>
              <a:rPr lang="de-DE" b="1" dirty="0" err="1"/>
              <a:t>be</a:t>
            </a:r>
            <a:r>
              <a:rPr lang="de-DE" b="1" dirty="0"/>
              <a:t> </a:t>
            </a:r>
            <a:r>
              <a:rPr lang="de-DE" b="1" dirty="0" err="1"/>
              <a:t>discussed</a:t>
            </a:r>
            <a:r>
              <a:rPr lang="de-DE" b="1" dirty="0"/>
              <a:t>…</a:t>
            </a:r>
            <a:endParaRPr lang="en-GB" b="1" dirty="0"/>
          </a:p>
        </p:txBody>
      </p:sp>
    </p:spTree>
    <p:extLst>
      <p:ext uri="{BB962C8B-B14F-4D97-AF65-F5344CB8AC3E}">
        <p14:creationId xmlns:p14="http://schemas.microsoft.com/office/powerpoint/2010/main" val="640551030"/>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TotalTime>
  <Words>630</Words>
  <Application>Microsoft Office PowerPoint</Application>
  <PresentationFormat>Widescreen</PresentationFormat>
  <Paragraphs>56</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Arial Narrow</vt:lpstr>
      <vt:lpstr>Calibri</vt:lpstr>
      <vt:lpstr>Calibri Light</vt:lpstr>
      <vt:lpstr>Trebuchet MS</vt:lpstr>
      <vt:lpstr>Wingdings 3</vt:lpstr>
      <vt:lpstr>Conception personnalisée</vt:lpstr>
      <vt:lpstr>Facet</vt:lpstr>
      <vt:lpstr>Effective mechanisms  for professionals to report violence against children (VAC)</vt:lpstr>
      <vt:lpstr>Effective mechanisms for professionals to report VAC – key issues</vt:lpstr>
      <vt:lpstr>Effective mechanisms for professionals  to report VAC – key defintions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programme and timetable  Council of Europe Strategy for the Rights of the Child (2022-2027)  Directorate of Internal Oversight 17 September 2020</dc:title>
  <dc:creator>Paul Clara</dc:creator>
  <cp:lastModifiedBy>Valerie</cp:lastModifiedBy>
  <cp:revision>25</cp:revision>
  <cp:lastPrinted>2020-12-01T08:39:12Z</cp:lastPrinted>
  <dcterms:created xsi:type="dcterms:W3CDTF">2020-09-14T08:28:32Z</dcterms:created>
  <dcterms:modified xsi:type="dcterms:W3CDTF">2020-12-16T12:58:51Z</dcterms:modified>
</cp:coreProperties>
</file>