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en-IT" b="1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endParaRPr lang="en-IT" cap="none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4544855" y="124415"/>
            <a:ext cx="3454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5200" b="1" dirty="0">
                <a:latin typeface="American Typewriter" panose="02090604020004020304" pitchFamily="18" charset="77"/>
              </a:rPr>
              <a:t>Welcome!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5324535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en-IT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Get some…                  and get settled</a:t>
            </a: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2" y="5216806"/>
            <a:ext cx="72426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We will begin shortly</a:t>
            </a: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</TotalTime>
  <Words>20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Ivana Roagna</cp:lastModifiedBy>
  <cp:revision>4</cp:revision>
  <dcterms:created xsi:type="dcterms:W3CDTF">2021-04-15T06:31:27Z</dcterms:created>
  <dcterms:modified xsi:type="dcterms:W3CDTF">2021-09-24T09:58:59Z</dcterms:modified>
</cp:coreProperties>
</file>