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2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85" r:id="rId2"/>
    <p:sldMasterId id="2147483713" r:id="rId3"/>
  </p:sldMasterIdLst>
  <p:handoutMasterIdLst>
    <p:handoutMasterId r:id="rId29"/>
  </p:handoutMasterIdLst>
  <p:sldIdLst>
    <p:sldId id="513" r:id="rId4"/>
    <p:sldId id="462" r:id="rId5"/>
    <p:sldId id="463" r:id="rId6"/>
    <p:sldId id="464" r:id="rId7"/>
    <p:sldId id="500" r:id="rId8"/>
    <p:sldId id="501" r:id="rId9"/>
    <p:sldId id="502" r:id="rId10"/>
    <p:sldId id="504" r:id="rId11"/>
    <p:sldId id="505" r:id="rId12"/>
    <p:sldId id="508" r:id="rId13"/>
    <p:sldId id="509" r:id="rId14"/>
    <p:sldId id="507" r:id="rId15"/>
    <p:sldId id="506" r:id="rId16"/>
    <p:sldId id="503" r:id="rId17"/>
    <p:sldId id="510" r:id="rId18"/>
    <p:sldId id="511" r:id="rId19"/>
    <p:sldId id="514" r:id="rId20"/>
    <p:sldId id="515" r:id="rId21"/>
    <p:sldId id="516" r:id="rId22"/>
    <p:sldId id="517" r:id="rId23"/>
    <p:sldId id="518" r:id="rId24"/>
    <p:sldId id="519" r:id="rId25"/>
    <p:sldId id="520" r:id="rId26"/>
    <p:sldId id="521" r:id="rId27"/>
    <p:sldId id="522" r:id="rId28"/>
  </p:sldIdLst>
  <p:sldSz cx="9144000" cy="5143500" type="screen16x9"/>
  <p:notesSz cx="6805613" cy="9944100"/>
  <p:embeddedFontLs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Myriad Pro Cond" panose="020B0506030403020204" charset="0"/>
      <p:regular r:id="rId34"/>
      <p:bold r:id="rId35"/>
      <p:italic r:id="rId36"/>
      <p:boldItalic r:id="rId37"/>
    </p:embeddedFont>
    <p:embeddedFont>
      <p:font typeface="Myriad Pro" panose="020B0503030403020204" charset="0"/>
      <p:regular r:id="rId38"/>
      <p:bold r:id="rId39"/>
      <p:italic r:id="rId40"/>
      <p:boldItalic r:id="rId41"/>
    </p:embeddedFont>
    <p:embeddedFont>
      <p:font typeface="Helvetica" panose="020B0604020202020204" pitchFamily="34" charset="0"/>
      <p:regular r:id="rId42"/>
      <p:bold r:id="rId43"/>
      <p:italic r:id="rId44"/>
      <p:boldItalic r:id="rId45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4" userDrawn="1">
          <p15:clr>
            <a:srgbClr val="A4A3A4"/>
          </p15:clr>
        </p15:guide>
        <p15:guide id="2" orient="horz" pos="2119" userDrawn="1">
          <p15:clr>
            <a:srgbClr val="A4A3A4"/>
          </p15:clr>
        </p15:guide>
        <p15:guide id="3" orient="horz" pos="463" userDrawn="1">
          <p15:clr>
            <a:srgbClr val="A4A3A4"/>
          </p15:clr>
        </p15:guide>
        <p15:guide id="4" orient="horz" pos="1461" userDrawn="1">
          <p15:clr>
            <a:srgbClr val="A4A3A4"/>
          </p15:clr>
        </p15:guide>
        <p15:guide id="5" pos="1406" userDrawn="1">
          <p15:clr>
            <a:srgbClr val="A4A3A4"/>
          </p15:clr>
        </p15:guide>
        <p15:guide id="6" pos="2540" userDrawn="1">
          <p15:clr>
            <a:srgbClr val="A4A3A4"/>
          </p15:clr>
        </p15:guide>
        <p15:guide id="7" pos="4150" userDrawn="1">
          <p15:clr>
            <a:srgbClr val="A4A3A4"/>
          </p15:clr>
        </p15:guide>
        <p15:guide id="8" pos="1950" userDrawn="1">
          <p15:clr>
            <a:srgbClr val="A4A3A4"/>
          </p15:clr>
        </p15:guide>
        <p15:guide id="9" pos="5193" userDrawn="1">
          <p15:clr>
            <a:srgbClr val="A4A3A4"/>
          </p15:clr>
        </p15:guide>
        <p15:guide id="10" pos="1610" userDrawn="1">
          <p15:clr>
            <a:srgbClr val="A4A3A4"/>
          </p15:clr>
        </p15:guide>
        <p15:guide id="11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6229"/>
    <a:srgbClr val="004899"/>
    <a:srgbClr val="9966FF"/>
    <a:srgbClr val="EE7203"/>
    <a:srgbClr val="E44417"/>
    <a:srgbClr val="EE730B"/>
    <a:srgbClr val="E75300"/>
    <a:srgbClr val="2828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6788" autoAdjust="0"/>
  </p:normalViewPr>
  <p:slideViewPr>
    <p:cSldViewPr snapToGrid="0" snapToObjects="1">
      <p:cViewPr varScale="1">
        <p:scale>
          <a:sx n="104" d="100"/>
          <a:sy n="104" d="100"/>
        </p:scale>
        <p:origin x="-90" y="-258"/>
      </p:cViewPr>
      <p:guideLst>
        <p:guide orient="horz" pos="2164"/>
        <p:guide orient="horz" pos="2119"/>
        <p:guide orient="horz" pos="463"/>
        <p:guide orient="horz" pos="1461"/>
        <p:guide pos="1406"/>
        <p:guide pos="2540"/>
        <p:guide pos="4150"/>
        <p:guide pos="1950"/>
        <p:guide pos="5193"/>
        <p:guide pos="161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9" d="100"/>
          <a:sy n="89" d="100"/>
        </p:scale>
        <p:origin x="3798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10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handoutMaster" Target="handoutMasters/handoutMaster1.xml"/><Relationship Id="rId41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7.fntdata"/><Relationship Id="rId49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theme" Target="theme/theme1.xml"/><Relationship Id="rId8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8931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quarter" idx="1"/>
          </p:nvPr>
        </p:nvSpPr>
        <p:spPr>
          <a:xfrm>
            <a:off x="3854939" y="0"/>
            <a:ext cx="2949099" cy="498931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BC9A40AB-CA1B-43C7-8982-B3C8B7C3961C}" type="datetimeFigureOut">
              <a:rPr lang="tr-TR" smtClean="0"/>
              <a:t>06.11.2017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2"/>
          </p:nvPr>
        </p:nvSpPr>
        <p:spPr>
          <a:xfrm>
            <a:off x="0" y="9445170"/>
            <a:ext cx="2949099" cy="49893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3"/>
          </p:nvPr>
        </p:nvSpPr>
        <p:spPr>
          <a:xfrm>
            <a:off x="3854939" y="9445170"/>
            <a:ext cx="2949099" cy="49893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DDF738DD-2AD9-4087-B910-386E2861D68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667147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0168"/>
            <a:ext cx="7772400" cy="1102519"/>
          </a:xfrm>
        </p:spPr>
        <p:txBody>
          <a:bodyPr anchor="ctr"/>
          <a:lstStyle>
            <a:lvl1pPr algn="ctr">
              <a:defRPr spc="-40" baseline="0">
                <a:solidFill>
                  <a:srgbClr val="5E5E5E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69071"/>
            <a:ext cx="6400800" cy="1314450"/>
          </a:xfrm>
        </p:spPr>
        <p:txBody>
          <a:bodyPr/>
          <a:lstStyle>
            <a:lvl1pPr marL="0" indent="0" algn="ctr">
              <a:buNone/>
              <a:defRPr spc="-40" baseline="0">
                <a:solidFill>
                  <a:srgbClr val="5E5E5E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3962400" y="10"/>
            <a:ext cx="1219200" cy="159779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3962400" y="1170625"/>
            <a:ext cx="12192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  <a:spcBef>
                <a:spcPts val="0"/>
              </a:spcBef>
            </a:pPr>
            <a:fld id="{ED38AA95-462B-3543-A864-6C49272CDC35}" type="slidenum">
              <a:rPr lang="en-US" sz="4000" smtClean="0">
                <a:solidFill>
                  <a:schemeClr val="bg1"/>
                </a:solidFill>
                <a:latin typeface="Helvetica Light"/>
                <a:cs typeface="Helvetica Light"/>
              </a:rPr>
              <a:pPr algn="ctr">
                <a:lnSpc>
                  <a:spcPct val="90000"/>
                </a:lnSpc>
                <a:spcBef>
                  <a:spcPts val="0"/>
                </a:spcBef>
              </a:pPr>
              <a:t>‹#›</a:t>
            </a:fld>
            <a:endParaRPr lang="en-US" sz="4000" dirty="0">
              <a:solidFill>
                <a:schemeClr val="bg1"/>
              </a:solidFill>
              <a:latin typeface="Helvetica Light"/>
              <a:cs typeface="Helvetica Light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1371600" cy="10704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6080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6500" y="-1"/>
            <a:ext cx="7428154" cy="729675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53254" y="1001713"/>
            <a:ext cx="3581400" cy="3544887"/>
          </a:xfrm>
        </p:spPr>
        <p:txBody>
          <a:bodyPr>
            <a:normAutofit/>
          </a:bodyPr>
          <a:lstStyle>
            <a:lvl1pPr>
              <a:buClrTx/>
              <a:defRPr sz="2000">
                <a:solidFill>
                  <a:srgbClr val="FFFFFF"/>
                </a:solidFill>
              </a:defRPr>
            </a:lvl1pPr>
            <a:lvl2pPr>
              <a:buClrTx/>
              <a:defRPr sz="1800">
                <a:solidFill>
                  <a:srgbClr val="FFFFFF"/>
                </a:solidFill>
              </a:defRPr>
            </a:lvl2pPr>
            <a:lvl3pPr>
              <a:buClrTx/>
              <a:defRPr sz="1600">
                <a:solidFill>
                  <a:srgbClr val="FFFFFF"/>
                </a:solidFill>
              </a:defRPr>
            </a:lvl3pPr>
            <a:lvl4pPr>
              <a:buClrTx/>
              <a:defRPr sz="1400">
                <a:solidFill>
                  <a:srgbClr val="FFFFFF"/>
                </a:solidFill>
              </a:defRPr>
            </a:lvl4pPr>
            <a:lvl5pPr>
              <a:buClrTx/>
              <a:defRPr sz="14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06500" y="1001713"/>
            <a:ext cx="3581400" cy="3544887"/>
          </a:xfrm>
        </p:spPr>
        <p:txBody>
          <a:bodyPr>
            <a:normAutofit/>
          </a:bodyPr>
          <a:lstStyle>
            <a:lvl1pPr>
              <a:buClrTx/>
              <a:defRPr sz="2000">
                <a:solidFill>
                  <a:srgbClr val="FFFFFF"/>
                </a:solidFill>
              </a:defRPr>
            </a:lvl1pPr>
            <a:lvl2pPr>
              <a:buClrTx/>
              <a:defRPr sz="1800">
                <a:solidFill>
                  <a:srgbClr val="FFFFFF"/>
                </a:solidFill>
              </a:defRPr>
            </a:lvl2pPr>
            <a:lvl3pPr>
              <a:buClrTx/>
              <a:defRPr sz="1600">
                <a:solidFill>
                  <a:srgbClr val="FFFFFF"/>
                </a:solidFill>
              </a:defRPr>
            </a:lvl3pPr>
            <a:lvl4pPr>
              <a:buClrTx/>
              <a:defRPr sz="1400">
                <a:solidFill>
                  <a:srgbClr val="FFFFFF"/>
                </a:solidFill>
              </a:defRPr>
            </a:lvl4pPr>
            <a:lvl5pPr>
              <a:buClrTx/>
              <a:defRPr sz="14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44481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6500" y="-1"/>
            <a:ext cx="7428154" cy="7296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18214" y="1009650"/>
            <a:ext cx="2406314" cy="3544887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000"/>
              </a:spcBef>
              <a:buNone/>
              <a:defRPr sz="1400" b="1" i="0">
                <a:solidFill>
                  <a:schemeClr val="accent2"/>
                </a:solidFill>
                <a:latin typeface="Helvetica"/>
                <a:cs typeface="Helvetica"/>
              </a:defRPr>
            </a:lvl1pPr>
            <a:lvl2pPr marL="0" indent="0">
              <a:lnSpc>
                <a:spcPct val="104000"/>
              </a:lnSpc>
              <a:spcBef>
                <a:spcPts val="1000"/>
              </a:spcBef>
              <a:buNone/>
              <a:defRPr sz="1400"/>
            </a:lvl2pPr>
            <a:lvl3pPr marL="169863" indent="-169863">
              <a:lnSpc>
                <a:spcPct val="104000"/>
              </a:lnSpc>
              <a:spcBef>
                <a:spcPts val="1000"/>
              </a:spcBef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06500" y="1009650"/>
            <a:ext cx="2406314" cy="3544887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000"/>
              </a:spcBef>
              <a:buNone/>
              <a:defRPr sz="1400" b="1" i="0">
                <a:solidFill>
                  <a:schemeClr val="accent2"/>
                </a:solidFill>
                <a:latin typeface="Helvetica"/>
                <a:cs typeface="Helvetica"/>
              </a:defRPr>
            </a:lvl1pPr>
            <a:lvl2pPr marL="0" indent="0">
              <a:lnSpc>
                <a:spcPct val="104000"/>
              </a:lnSpc>
              <a:spcBef>
                <a:spcPts val="1000"/>
              </a:spcBef>
              <a:buNone/>
              <a:defRPr sz="1400"/>
            </a:lvl2pPr>
            <a:lvl3pPr marL="169863" indent="-169863">
              <a:lnSpc>
                <a:spcPct val="104000"/>
              </a:lnSpc>
              <a:spcBef>
                <a:spcPts val="1000"/>
              </a:spcBef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half" idx="10"/>
          </p:nvPr>
        </p:nvSpPr>
        <p:spPr>
          <a:xfrm>
            <a:off x="6229928" y="1009650"/>
            <a:ext cx="2406314" cy="3544887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000"/>
              </a:spcBef>
              <a:buNone/>
              <a:defRPr sz="1400" b="1" i="0">
                <a:solidFill>
                  <a:schemeClr val="accent2"/>
                </a:solidFill>
                <a:latin typeface="Helvetica"/>
                <a:cs typeface="Helvetica"/>
              </a:defRPr>
            </a:lvl1pPr>
            <a:lvl2pPr marL="0" indent="0">
              <a:lnSpc>
                <a:spcPct val="104000"/>
              </a:lnSpc>
              <a:spcBef>
                <a:spcPts val="1000"/>
              </a:spcBef>
              <a:buNone/>
              <a:defRPr sz="1400"/>
            </a:lvl2pPr>
            <a:lvl3pPr marL="169863" indent="-169863">
              <a:lnSpc>
                <a:spcPct val="104000"/>
              </a:lnSpc>
              <a:spcBef>
                <a:spcPts val="1000"/>
              </a:spcBef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6803316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_Two Conten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6500" y="-1"/>
            <a:ext cx="7428154" cy="729675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18214" y="1001713"/>
            <a:ext cx="2406314" cy="3544887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000"/>
              </a:spcBef>
              <a:buNone/>
              <a:defRPr sz="1400" b="1" i="0">
                <a:solidFill>
                  <a:srgbClr val="FFFFFF"/>
                </a:solidFill>
                <a:latin typeface="Helvetica"/>
                <a:cs typeface="Helvetica"/>
              </a:defRPr>
            </a:lvl1pPr>
            <a:lvl2pPr marL="0" indent="0">
              <a:lnSpc>
                <a:spcPct val="104000"/>
              </a:lnSpc>
              <a:spcBef>
                <a:spcPts val="1000"/>
              </a:spcBef>
              <a:buNone/>
              <a:defRPr sz="1400">
                <a:solidFill>
                  <a:srgbClr val="FFFFFF"/>
                </a:solidFill>
              </a:defRPr>
            </a:lvl2pPr>
            <a:lvl3pPr marL="169863" indent="-169863">
              <a:lnSpc>
                <a:spcPct val="104000"/>
              </a:lnSpc>
              <a:spcBef>
                <a:spcPts val="1000"/>
              </a:spcBef>
              <a:buClrTx/>
              <a:defRPr sz="1400">
                <a:solidFill>
                  <a:srgbClr val="FFFFFF"/>
                </a:solidFill>
              </a:defRPr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06500" y="1001713"/>
            <a:ext cx="2406314" cy="3544887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000"/>
              </a:spcBef>
              <a:buNone/>
              <a:defRPr sz="1400" b="1" i="0">
                <a:solidFill>
                  <a:srgbClr val="FFFFFF"/>
                </a:solidFill>
                <a:latin typeface="Helvetica"/>
                <a:cs typeface="Helvetica"/>
              </a:defRPr>
            </a:lvl1pPr>
            <a:lvl2pPr marL="0" indent="0">
              <a:lnSpc>
                <a:spcPct val="104000"/>
              </a:lnSpc>
              <a:spcBef>
                <a:spcPts val="1000"/>
              </a:spcBef>
              <a:buNone/>
              <a:defRPr sz="1400">
                <a:solidFill>
                  <a:srgbClr val="FFFFFF"/>
                </a:solidFill>
              </a:defRPr>
            </a:lvl2pPr>
            <a:lvl3pPr marL="169863" indent="-169863">
              <a:lnSpc>
                <a:spcPct val="104000"/>
              </a:lnSpc>
              <a:spcBef>
                <a:spcPts val="1000"/>
              </a:spcBef>
              <a:buClrTx/>
              <a:defRPr sz="1400">
                <a:solidFill>
                  <a:srgbClr val="FFFFFF"/>
                </a:solidFill>
              </a:defRPr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half" idx="10"/>
          </p:nvPr>
        </p:nvSpPr>
        <p:spPr>
          <a:xfrm>
            <a:off x="6229928" y="1001713"/>
            <a:ext cx="2406314" cy="3544887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000"/>
              </a:spcBef>
              <a:buNone/>
              <a:defRPr sz="1400" b="1" i="0">
                <a:solidFill>
                  <a:srgbClr val="FFFFFF"/>
                </a:solidFill>
                <a:latin typeface="Helvetica"/>
                <a:cs typeface="Helvetica"/>
              </a:defRPr>
            </a:lvl1pPr>
            <a:lvl2pPr marL="0" indent="0">
              <a:lnSpc>
                <a:spcPct val="104000"/>
              </a:lnSpc>
              <a:spcBef>
                <a:spcPts val="1000"/>
              </a:spcBef>
              <a:buNone/>
              <a:defRPr sz="1400">
                <a:solidFill>
                  <a:srgbClr val="FFFFFF"/>
                </a:solidFill>
              </a:defRPr>
            </a:lvl2pPr>
            <a:lvl3pPr marL="169863" indent="-169863">
              <a:lnSpc>
                <a:spcPct val="104000"/>
              </a:lnSpc>
              <a:spcBef>
                <a:spcPts val="1000"/>
              </a:spcBef>
              <a:buClrTx/>
              <a:defRPr sz="1400">
                <a:solidFill>
                  <a:srgbClr val="FFFFFF"/>
                </a:solidFill>
              </a:defRPr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0589934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Metin kutusu 3"/>
          <p:cNvSpPr txBox="1"/>
          <p:nvPr userDrawn="1"/>
        </p:nvSpPr>
        <p:spPr>
          <a:xfrm>
            <a:off x="3080" y="4718582"/>
            <a:ext cx="7515872" cy="400110"/>
          </a:xfrm>
          <a:prstGeom prst="rect">
            <a:avLst/>
          </a:prstGeom>
          <a:solidFill>
            <a:srgbClr val="0070C0"/>
          </a:solidFill>
        </p:spPr>
        <p:txBody>
          <a:bodyPr wrap="square" rtlCol="0" anchor="ctr" anchorCtr="1">
            <a:spAutoFit/>
          </a:bodyPr>
          <a:lstStyle/>
          <a:p>
            <a:pPr algn="ctr">
              <a:lnSpc>
                <a:spcPts val="1200"/>
              </a:lnSpc>
            </a:pPr>
            <a:r>
              <a:rPr lang="tr-TR" sz="1100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Joint</a:t>
            </a:r>
            <a:r>
              <a:rPr lang="tr-TR" sz="11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Meeting of </a:t>
            </a:r>
            <a:r>
              <a:rPr lang="tr-TR" sz="1100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tr-TR" sz="11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b="1" kern="1200" dirty="0" smtClean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Committee of Permanent Correspondents</a:t>
            </a:r>
            <a:r>
              <a:rPr lang="tr-TR" sz="1100" b="1" kern="1200" dirty="0" smtClean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tr-TR" sz="1100" b="1" kern="1200" dirty="0" err="1" smtClean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and</a:t>
            </a:r>
            <a:r>
              <a:rPr lang="en-US" sz="1100" b="1" kern="1200" dirty="0" smtClean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tr-TR" sz="11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Directors of </a:t>
            </a:r>
            <a:r>
              <a:rPr lang="tr-TR" sz="1100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Specialised</a:t>
            </a:r>
            <a:r>
              <a:rPr lang="tr-TR" sz="11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100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Centres</a:t>
            </a:r>
            <a:r>
              <a:rPr lang="tr-TR" sz="1100" b="1" kern="1200" dirty="0" smtClean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  <a:p>
            <a:pPr algn="ctr">
              <a:lnSpc>
                <a:spcPts val="1200"/>
              </a:lnSpc>
            </a:pPr>
            <a:r>
              <a:rPr lang="tr-TR" sz="1100" b="1" kern="1200" dirty="0" smtClean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6-7 </a:t>
            </a:r>
            <a:r>
              <a:rPr lang="tr-TR" sz="1100" b="1" kern="1200" dirty="0" err="1" smtClean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November</a:t>
            </a:r>
            <a:r>
              <a:rPr lang="tr-TR" sz="1100" b="1" kern="1200" dirty="0" smtClean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2017, Paris-France</a:t>
            </a:r>
            <a:endParaRPr lang="tr-TR" sz="1000" b="1" dirty="0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Resim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2"/>
          <a:stretch/>
        </p:blipFill>
        <p:spPr>
          <a:xfrm>
            <a:off x="7344382" y="4590510"/>
            <a:ext cx="738013" cy="54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8943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Title Onl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6002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60730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1189038" y="1056323"/>
            <a:ext cx="1781175" cy="1027112"/>
          </a:xfrm>
          <a:solidFill>
            <a:schemeClr val="bg1"/>
          </a:solidFill>
          <a:ln>
            <a:solidFill>
              <a:schemeClr val="tx2"/>
            </a:solidFill>
          </a:ln>
        </p:spPr>
        <p:txBody>
          <a:bodyPr anchor="ctr" anchorCtr="0"/>
          <a:lstStyle>
            <a:lvl1pPr marL="0" indent="0" algn="ctr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3085571" y="1056323"/>
            <a:ext cx="1781175" cy="1027112"/>
          </a:xfrm>
          <a:solidFill>
            <a:schemeClr val="bg1"/>
          </a:solidFill>
          <a:ln>
            <a:solidFill>
              <a:schemeClr val="tx2"/>
            </a:solidFill>
          </a:ln>
        </p:spPr>
        <p:txBody>
          <a:bodyPr anchor="ctr" anchorCtr="0"/>
          <a:lstStyle>
            <a:lvl1pPr marL="0" indent="0" algn="ctr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982104" y="1056323"/>
            <a:ext cx="1781175" cy="1027112"/>
          </a:xfrm>
          <a:solidFill>
            <a:schemeClr val="bg1"/>
          </a:solidFill>
          <a:ln>
            <a:solidFill>
              <a:schemeClr val="tx2"/>
            </a:solidFill>
          </a:ln>
        </p:spPr>
        <p:txBody>
          <a:bodyPr anchor="ctr" anchorCtr="0"/>
          <a:lstStyle>
            <a:lvl1pPr marL="0" indent="0" algn="ctr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6878638" y="1056323"/>
            <a:ext cx="1781175" cy="1027112"/>
          </a:xfrm>
          <a:solidFill>
            <a:schemeClr val="bg1"/>
          </a:solidFill>
          <a:ln>
            <a:solidFill>
              <a:schemeClr val="tx2"/>
            </a:solidFill>
          </a:ln>
        </p:spPr>
        <p:txBody>
          <a:bodyPr anchor="ctr" anchorCtr="0"/>
          <a:lstStyle>
            <a:lvl1pPr marL="0" indent="0" algn="ctr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1189038" y="2210753"/>
            <a:ext cx="1781175" cy="2204085"/>
          </a:xfrm>
        </p:spPr>
        <p:txBody>
          <a:bodyPr>
            <a:noAutofit/>
          </a:bodyPr>
          <a:lstStyle>
            <a:lvl1pPr marL="0" indent="0">
              <a:lnSpc>
                <a:spcPct val="89000"/>
              </a:lnSpc>
              <a:spcBef>
                <a:spcPts val="600"/>
              </a:spcBef>
              <a:buNone/>
              <a:defRPr sz="1600">
                <a:solidFill>
                  <a:schemeClr val="bg1"/>
                </a:solidFill>
                <a:latin typeface="Helvetica" pitchFamily="50" charset="0"/>
              </a:defRPr>
            </a:lvl1pPr>
            <a:lvl2pPr marL="0" indent="0">
              <a:lnSpc>
                <a:spcPct val="89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baseline="0">
                <a:solidFill>
                  <a:schemeClr val="bg1"/>
                </a:solidFill>
              </a:defRPr>
            </a:lvl2pPr>
            <a:lvl3pPr marL="174625" indent="-174625">
              <a:lnSpc>
                <a:spcPct val="89000"/>
              </a:lnSpc>
              <a:spcBef>
                <a:spcPts val="600"/>
              </a:spcBef>
              <a:buClr>
                <a:schemeClr val="bg1"/>
              </a:buClr>
              <a:defRPr sz="1600" baseline="0">
                <a:solidFill>
                  <a:schemeClr val="bg1"/>
                </a:solidFill>
              </a:defRPr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3085571" y="2210753"/>
            <a:ext cx="1781175" cy="2204085"/>
          </a:xfrm>
        </p:spPr>
        <p:txBody>
          <a:bodyPr>
            <a:noAutofit/>
          </a:bodyPr>
          <a:lstStyle>
            <a:lvl1pPr marL="0" indent="0">
              <a:lnSpc>
                <a:spcPct val="89000"/>
              </a:lnSpc>
              <a:spcBef>
                <a:spcPts val="600"/>
              </a:spcBef>
              <a:buNone/>
              <a:defRPr sz="1600">
                <a:solidFill>
                  <a:schemeClr val="bg1"/>
                </a:solidFill>
                <a:latin typeface="Helvetica" pitchFamily="50" charset="0"/>
              </a:defRPr>
            </a:lvl1pPr>
            <a:lvl2pPr marL="0" indent="0">
              <a:lnSpc>
                <a:spcPct val="89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baseline="0">
                <a:solidFill>
                  <a:schemeClr val="bg1"/>
                </a:solidFill>
              </a:defRPr>
            </a:lvl2pPr>
            <a:lvl3pPr marL="174625" indent="-174625">
              <a:lnSpc>
                <a:spcPct val="89000"/>
              </a:lnSpc>
              <a:spcBef>
                <a:spcPts val="600"/>
              </a:spcBef>
              <a:buClr>
                <a:schemeClr val="bg1"/>
              </a:buClr>
              <a:defRPr sz="1600" baseline="0">
                <a:solidFill>
                  <a:schemeClr val="bg1"/>
                </a:solidFill>
              </a:defRPr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4982104" y="2210753"/>
            <a:ext cx="1781175" cy="2204085"/>
          </a:xfrm>
        </p:spPr>
        <p:txBody>
          <a:bodyPr>
            <a:noAutofit/>
          </a:bodyPr>
          <a:lstStyle>
            <a:lvl1pPr marL="0" indent="0">
              <a:lnSpc>
                <a:spcPct val="89000"/>
              </a:lnSpc>
              <a:spcBef>
                <a:spcPts val="600"/>
              </a:spcBef>
              <a:buNone/>
              <a:defRPr sz="1600">
                <a:solidFill>
                  <a:schemeClr val="bg1"/>
                </a:solidFill>
                <a:latin typeface="Helvetica" pitchFamily="50" charset="0"/>
              </a:defRPr>
            </a:lvl1pPr>
            <a:lvl2pPr marL="0" indent="0">
              <a:lnSpc>
                <a:spcPct val="89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baseline="0">
                <a:solidFill>
                  <a:schemeClr val="bg1"/>
                </a:solidFill>
              </a:defRPr>
            </a:lvl2pPr>
            <a:lvl3pPr marL="174625" indent="-174625">
              <a:lnSpc>
                <a:spcPct val="89000"/>
              </a:lnSpc>
              <a:spcBef>
                <a:spcPts val="600"/>
              </a:spcBef>
              <a:buClr>
                <a:schemeClr val="bg1"/>
              </a:buClr>
              <a:defRPr sz="1600" baseline="0">
                <a:solidFill>
                  <a:schemeClr val="bg1"/>
                </a:solidFill>
              </a:defRPr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7"/>
          </p:nvPr>
        </p:nvSpPr>
        <p:spPr>
          <a:xfrm>
            <a:off x="6878638" y="2210753"/>
            <a:ext cx="1781175" cy="2204085"/>
          </a:xfrm>
        </p:spPr>
        <p:txBody>
          <a:bodyPr>
            <a:noAutofit/>
          </a:bodyPr>
          <a:lstStyle>
            <a:lvl1pPr marL="0" indent="0">
              <a:lnSpc>
                <a:spcPct val="89000"/>
              </a:lnSpc>
              <a:spcBef>
                <a:spcPts val="600"/>
              </a:spcBef>
              <a:buNone/>
              <a:defRPr sz="1600">
                <a:solidFill>
                  <a:schemeClr val="bg1"/>
                </a:solidFill>
                <a:latin typeface="Helvetica" pitchFamily="50" charset="0"/>
              </a:defRPr>
            </a:lvl1pPr>
            <a:lvl2pPr marL="0" indent="0">
              <a:lnSpc>
                <a:spcPct val="89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baseline="0">
                <a:solidFill>
                  <a:schemeClr val="bg1"/>
                </a:solidFill>
              </a:defRPr>
            </a:lvl2pPr>
            <a:lvl3pPr marL="174625" indent="-174625">
              <a:lnSpc>
                <a:spcPct val="89000"/>
              </a:lnSpc>
              <a:spcBef>
                <a:spcPts val="600"/>
              </a:spcBef>
              <a:buClr>
                <a:schemeClr val="bg1"/>
              </a:buClr>
              <a:defRPr sz="1600" baseline="0">
                <a:solidFill>
                  <a:schemeClr val="bg1"/>
                </a:solidFill>
              </a:defRPr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2195068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1189038" y="1056323"/>
            <a:ext cx="1781175" cy="1027112"/>
          </a:xfrm>
          <a:solidFill>
            <a:schemeClr val="bg1"/>
          </a:solidFill>
          <a:ln>
            <a:solidFill>
              <a:schemeClr val="tx2"/>
            </a:solidFill>
          </a:ln>
        </p:spPr>
        <p:txBody>
          <a:bodyPr anchor="ctr" anchorCtr="0"/>
          <a:lstStyle>
            <a:lvl1pPr marL="0" indent="0" algn="ctr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3085571" y="1056323"/>
            <a:ext cx="1781175" cy="1027112"/>
          </a:xfrm>
          <a:solidFill>
            <a:schemeClr val="bg1"/>
          </a:solidFill>
          <a:ln>
            <a:solidFill>
              <a:schemeClr val="tx2"/>
            </a:solidFill>
          </a:ln>
        </p:spPr>
        <p:txBody>
          <a:bodyPr anchor="ctr" anchorCtr="0"/>
          <a:lstStyle>
            <a:lvl1pPr marL="0" indent="0" algn="ctr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982104" y="1056323"/>
            <a:ext cx="1781175" cy="1027112"/>
          </a:xfrm>
          <a:solidFill>
            <a:schemeClr val="bg1"/>
          </a:solidFill>
          <a:ln>
            <a:solidFill>
              <a:schemeClr val="tx2"/>
            </a:solidFill>
          </a:ln>
        </p:spPr>
        <p:txBody>
          <a:bodyPr anchor="ctr" anchorCtr="0"/>
          <a:lstStyle>
            <a:lvl1pPr marL="0" indent="0" algn="ctr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6878638" y="1056323"/>
            <a:ext cx="1781175" cy="1027112"/>
          </a:xfrm>
          <a:solidFill>
            <a:schemeClr val="bg1"/>
          </a:solidFill>
          <a:ln>
            <a:solidFill>
              <a:schemeClr val="tx2"/>
            </a:solidFill>
          </a:ln>
        </p:spPr>
        <p:txBody>
          <a:bodyPr anchor="ctr" anchorCtr="0"/>
          <a:lstStyle>
            <a:lvl1pPr marL="0" indent="0" algn="ctr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1189038" y="2210753"/>
            <a:ext cx="1781175" cy="2204085"/>
          </a:xfrm>
        </p:spPr>
        <p:txBody>
          <a:bodyPr>
            <a:noAutofit/>
          </a:bodyPr>
          <a:lstStyle>
            <a:lvl1pPr marL="0" indent="0">
              <a:lnSpc>
                <a:spcPct val="89000"/>
              </a:lnSpc>
              <a:spcBef>
                <a:spcPts val="600"/>
              </a:spcBef>
              <a:buNone/>
              <a:defRPr sz="1600">
                <a:solidFill>
                  <a:schemeClr val="accent1"/>
                </a:solidFill>
                <a:latin typeface="Helvetica" pitchFamily="50" charset="0"/>
              </a:defRPr>
            </a:lvl1pPr>
            <a:lvl2pPr marL="0" indent="0">
              <a:lnSpc>
                <a:spcPct val="89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baseline="0"/>
            </a:lvl2pPr>
            <a:lvl3pPr marL="174625" indent="-174625">
              <a:lnSpc>
                <a:spcPct val="89000"/>
              </a:lnSpc>
              <a:spcBef>
                <a:spcPts val="600"/>
              </a:spcBef>
              <a:defRPr sz="1600" baseline="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3085571" y="2210753"/>
            <a:ext cx="1781175" cy="2204085"/>
          </a:xfrm>
        </p:spPr>
        <p:txBody>
          <a:bodyPr>
            <a:noAutofit/>
          </a:bodyPr>
          <a:lstStyle>
            <a:lvl1pPr marL="0" indent="0">
              <a:lnSpc>
                <a:spcPct val="89000"/>
              </a:lnSpc>
              <a:spcBef>
                <a:spcPts val="600"/>
              </a:spcBef>
              <a:buNone/>
              <a:defRPr sz="1600">
                <a:solidFill>
                  <a:schemeClr val="accent1"/>
                </a:solidFill>
                <a:latin typeface="Helvetica" pitchFamily="50" charset="0"/>
              </a:defRPr>
            </a:lvl1pPr>
            <a:lvl2pPr marL="0" indent="0">
              <a:lnSpc>
                <a:spcPct val="89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baseline="0"/>
            </a:lvl2pPr>
            <a:lvl3pPr marL="174625" indent="-174625">
              <a:lnSpc>
                <a:spcPct val="89000"/>
              </a:lnSpc>
              <a:spcBef>
                <a:spcPts val="600"/>
              </a:spcBef>
              <a:defRPr sz="1600" baseline="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4982104" y="2210753"/>
            <a:ext cx="1781175" cy="2204085"/>
          </a:xfrm>
        </p:spPr>
        <p:txBody>
          <a:bodyPr>
            <a:noAutofit/>
          </a:bodyPr>
          <a:lstStyle>
            <a:lvl1pPr marL="0" indent="0">
              <a:lnSpc>
                <a:spcPct val="89000"/>
              </a:lnSpc>
              <a:spcBef>
                <a:spcPts val="600"/>
              </a:spcBef>
              <a:buNone/>
              <a:defRPr sz="1600">
                <a:solidFill>
                  <a:schemeClr val="accent1"/>
                </a:solidFill>
                <a:latin typeface="Helvetica" pitchFamily="50" charset="0"/>
              </a:defRPr>
            </a:lvl1pPr>
            <a:lvl2pPr marL="0" indent="0">
              <a:lnSpc>
                <a:spcPct val="89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baseline="0"/>
            </a:lvl2pPr>
            <a:lvl3pPr marL="174625" indent="-174625">
              <a:lnSpc>
                <a:spcPct val="89000"/>
              </a:lnSpc>
              <a:spcBef>
                <a:spcPts val="600"/>
              </a:spcBef>
              <a:defRPr sz="1600" baseline="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7"/>
          </p:nvPr>
        </p:nvSpPr>
        <p:spPr>
          <a:xfrm>
            <a:off x="6878638" y="2210753"/>
            <a:ext cx="1781175" cy="2204085"/>
          </a:xfrm>
        </p:spPr>
        <p:txBody>
          <a:bodyPr>
            <a:noAutofit/>
          </a:bodyPr>
          <a:lstStyle>
            <a:lvl1pPr marL="0" indent="0">
              <a:lnSpc>
                <a:spcPct val="89000"/>
              </a:lnSpc>
              <a:spcBef>
                <a:spcPts val="600"/>
              </a:spcBef>
              <a:buNone/>
              <a:defRPr sz="1600">
                <a:solidFill>
                  <a:schemeClr val="accent1"/>
                </a:solidFill>
                <a:latin typeface="Helvetica" pitchFamily="50" charset="0"/>
              </a:defRPr>
            </a:lvl1pPr>
            <a:lvl2pPr marL="0" indent="0">
              <a:lnSpc>
                <a:spcPct val="89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baseline="0"/>
            </a:lvl2pPr>
            <a:lvl3pPr marL="174625" indent="-174625">
              <a:lnSpc>
                <a:spcPct val="89000"/>
              </a:lnSpc>
              <a:spcBef>
                <a:spcPts val="600"/>
              </a:spcBef>
              <a:defRPr sz="1600" baseline="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8601858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84893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371600" cy="10704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3072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8000" y="1770168"/>
            <a:ext cx="8128000" cy="1102519"/>
          </a:xfrm>
        </p:spPr>
        <p:txBody>
          <a:bodyPr anchor="ctr"/>
          <a:lstStyle>
            <a:lvl1pPr algn="ctr">
              <a:defRPr spc="-40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8000" y="2969071"/>
            <a:ext cx="8128000" cy="1314450"/>
          </a:xfrm>
        </p:spPr>
        <p:txBody>
          <a:bodyPr/>
          <a:lstStyle>
            <a:lvl1pPr marL="0" indent="0" algn="ctr">
              <a:buNone/>
              <a:defRPr spc="-4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3962400" y="10"/>
            <a:ext cx="1219200" cy="159779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3962400" y="1170625"/>
            <a:ext cx="12192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  <a:spcBef>
                <a:spcPts val="0"/>
              </a:spcBef>
            </a:pPr>
            <a:fld id="{ED38AA95-462B-3543-A864-6C49272CDC35}" type="slidenum">
              <a:rPr lang="en-US" sz="4000" smtClean="0">
                <a:solidFill>
                  <a:schemeClr val="bg1"/>
                </a:solidFill>
                <a:latin typeface="Helvetica Light"/>
                <a:cs typeface="Helvetica Light"/>
              </a:rPr>
              <a:pPr algn="ctr">
                <a:lnSpc>
                  <a:spcPct val="90000"/>
                </a:lnSpc>
                <a:spcBef>
                  <a:spcPts val="0"/>
                </a:spcBef>
              </a:pPr>
              <a:t>‹#›</a:t>
            </a:fld>
            <a:endParaRPr lang="en-US" sz="4000" dirty="0">
              <a:solidFill>
                <a:schemeClr val="bg1"/>
              </a:solidFill>
              <a:latin typeface="Helvetica Light"/>
              <a:cs typeface="Helvetica Light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1371600" cy="107042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6943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371600" cy="107042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3785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entered Titl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371600" cy="107042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9588" y="-1"/>
            <a:ext cx="8124826" cy="72967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59315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Pictures Dar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4" hasCustomPrompt="1"/>
          </p:nvPr>
        </p:nvSpPr>
        <p:spPr>
          <a:xfrm>
            <a:off x="1553916" y="1221677"/>
            <a:ext cx="987552" cy="987552"/>
          </a:xfrm>
          <a:prstGeom prst="ellipse">
            <a:avLst/>
          </a:prstGeom>
          <a:solidFill>
            <a:schemeClr val="accent2"/>
          </a:solidFill>
          <a:ln w="28575">
            <a:solidFill>
              <a:srgbClr val="FFFFFF"/>
            </a:solidFill>
          </a:ln>
          <a:extLst/>
        </p:spPr>
        <p:txBody>
          <a:bodyPr wrap="none" anchor="ctr" anchorCtr="0">
            <a:normAutofit/>
          </a:bodyPr>
          <a:lstStyle>
            <a:lvl1pPr marL="0" indent="0" algn="ctr">
              <a:buFontTx/>
              <a:buNone/>
              <a:defRPr sz="18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Picture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1206500" y="2398013"/>
            <a:ext cx="1682384" cy="246888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700" cap="all" baseline="0">
                <a:solidFill>
                  <a:srgbClr val="FFFFFF"/>
                </a:solidFill>
                <a:latin typeface="Helvetica Light"/>
                <a:cs typeface="Helvetica Light"/>
              </a:defRPr>
            </a:lvl1pPr>
          </a:lstStyle>
          <a:p>
            <a:pPr lvl="0"/>
            <a:r>
              <a:rPr lang="en-US" dirty="0" smtClean="0"/>
              <a:t>LOREM IPSUM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6" hasCustomPrompt="1"/>
          </p:nvPr>
        </p:nvSpPr>
        <p:spPr>
          <a:xfrm>
            <a:off x="1206500" y="2671571"/>
            <a:ext cx="1682384" cy="1643634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400" cap="none" baseline="0">
                <a:solidFill>
                  <a:srgbClr val="FFFFFF"/>
                </a:solidFill>
                <a:latin typeface="Helvetica Light"/>
                <a:cs typeface="Helvetica Light"/>
              </a:defRPr>
            </a:lvl1pPr>
          </a:lstStyle>
          <a:p>
            <a:pPr lvl="0"/>
            <a:r>
              <a:rPr lang="en-US" dirty="0" smtClean="0"/>
              <a:t>Body copy goes here</a:t>
            </a:r>
          </a:p>
        </p:txBody>
      </p:sp>
      <p:sp>
        <p:nvSpPr>
          <p:cNvPr id="13" name="Picture Placeholder 8"/>
          <p:cNvSpPr>
            <a:spLocks noGrp="1"/>
          </p:cNvSpPr>
          <p:nvPr>
            <p:ph type="pic" sz="quarter" idx="17" hasCustomPrompt="1"/>
          </p:nvPr>
        </p:nvSpPr>
        <p:spPr>
          <a:xfrm>
            <a:off x="3469173" y="1221677"/>
            <a:ext cx="987552" cy="987552"/>
          </a:xfrm>
          <a:prstGeom prst="ellipse">
            <a:avLst/>
          </a:prstGeom>
          <a:solidFill>
            <a:schemeClr val="accent2"/>
          </a:solidFill>
          <a:ln w="28575">
            <a:solidFill>
              <a:srgbClr val="FFFFFF"/>
            </a:solidFill>
          </a:ln>
          <a:extLst/>
        </p:spPr>
        <p:txBody>
          <a:bodyPr wrap="none" anchor="ctr" anchorCtr="0">
            <a:normAutofit/>
          </a:bodyPr>
          <a:lstStyle>
            <a:lvl1pPr marL="0" indent="0" algn="ctr">
              <a:buFontTx/>
              <a:buNone/>
              <a:defRPr sz="18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Picture</a:t>
            </a:r>
            <a:endParaRPr lang="en-US" dirty="0"/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3121757" y="2398013"/>
            <a:ext cx="1682384" cy="246888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700" cap="all" baseline="0">
                <a:solidFill>
                  <a:srgbClr val="FFFFFF"/>
                </a:solidFill>
                <a:latin typeface="Helvetica Light"/>
                <a:cs typeface="Helvetica Light"/>
              </a:defRPr>
            </a:lvl1pPr>
          </a:lstStyle>
          <a:p>
            <a:pPr lvl="0"/>
            <a:r>
              <a:rPr lang="en-US" dirty="0" smtClean="0"/>
              <a:t>LOREM IPSUM</a:t>
            </a:r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9" hasCustomPrompt="1"/>
          </p:nvPr>
        </p:nvSpPr>
        <p:spPr>
          <a:xfrm>
            <a:off x="3121757" y="2671571"/>
            <a:ext cx="1682384" cy="1643634"/>
          </a:xfrm>
        </p:spPr>
        <p:txBody>
          <a:bodyPr anchor="t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 sz="1400" cap="none" baseline="0">
                <a:solidFill>
                  <a:srgbClr val="FFFFFF"/>
                </a:solidFill>
                <a:latin typeface="Helvetica Light"/>
                <a:cs typeface="Helvetica Light"/>
              </a:defRPr>
            </a:lvl1pPr>
          </a:lstStyle>
          <a:p>
            <a:pPr lvl="0"/>
            <a:r>
              <a:rPr lang="en-US" dirty="0" smtClean="0"/>
              <a:t>Body copy goes here</a:t>
            </a:r>
          </a:p>
        </p:txBody>
      </p:sp>
      <p:sp>
        <p:nvSpPr>
          <p:cNvPr id="16" name="Picture Placeholder 8"/>
          <p:cNvSpPr>
            <a:spLocks noGrp="1"/>
          </p:cNvSpPr>
          <p:nvPr>
            <p:ph type="pic" sz="quarter" idx="20" hasCustomPrompt="1"/>
          </p:nvPr>
        </p:nvSpPr>
        <p:spPr>
          <a:xfrm>
            <a:off x="5384430" y="1221677"/>
            <a:ext cx="987552" cy="987552"/>
          </a:xfrm>
          <a:prstGeom prst="ellipse">
            <a:avLst/>
          </a:prstGeom>
          <a:solidFill>
            <a:schemeClr val="accent2"/>
          </a:solidFill>
          <a:ln w="28575">
            <a:solidFill>
              <a:srgbClr val="FFFFFF"/>
            </a:solidFill>
          </a:ln>
          <a:extLst/>
        </p:spPr>
        <p:txBody>
          <a:bodyPr wrap="none" anchor="ctr" anchorCtr="0">
            <a:normAutofit/>
          </a:bodyPr>
          <a:lstStyle>
            <a:lvl1pPr marL="0" indent="0" algn="ctr">
              <a:buFontTx/>
              <a:buNone/>
              <a:defRPr sz="18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Picture</a:t>
            </a:r>
            <a:endParaRPr lang="en-US" dirty="0"/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21" hasCustomPrompt="1"/>
          </p:nvPr>
        </p:nvSpPr>
        <p:spPr>
          <a:xfrm>
            <a:off x="5037014" y="2398013"/>
            <a:ext cx="1682384" cy="246888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700" cap="all" baseline="0">
                <a:solidFill>
                  <a:srgbClr val="FFFFFF"/>
                </a:solidFill>
                <a:latin typeface="Helvetica Light"/>
                <a:cs typeface="Helvetica Light"/>
              </a:defRPr>
            </a:lvl1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endParaRPr lang="en-US" dirty="0" smtClean="0"/>
          </a:p>
        </p:txBody>
      </p:sp>
      <p:sp>
        <p:nvSpPr>
          <p:cNvPr id="18" name="Text Placeholder 10"/>
          <p:cNvSpPr>
            <a:spLocks noGrp="1"/>
          </p:cNvSpPr>
          <p:nvPr>
            <p:ph type="body" sz="quarter" idx="22" hasCustomPrompt="1"/>
          </p:nvPr>
        </p:nvSpPr>
        <p:spPr>
          <a:xfrm>
            <a:off x="5037014" y="2671571"/>
            <a:ext cx="1682384" cy="1643634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400" cap="none" baseline="0">
                <a:solidFill>
                  <a:srgbClr val="FFFFFF"/>
                </a:solidFill>
                <a:latin typeface="Helvetica Light"/>
                <a:cs typeface="Helvetica Light"/>
              </a:defRPr>
            </a:lvl1pPr>
          </a:lstStyle>
          <a:p>
            <a:pPr lvl="0"/>
            <a:r>
              <a:rPr lang="en-US" dirty="0" smtClean="0"/>
              <a:t>Body copy goes here</a:t>
            </a:r>
          </a:p>
        </p:txBody>
      </p:sp>
      <p:sp>
        <p:nvSpPr>
          <p:cNvPr id="19" name="Picture Placeholder 8"/>
          <p:cNvSpPr>
            <a:spLocks noGrp="1"/>
          </p:cNvSpPr>
          <p:nvPr>
            <p:ph type="pic" sz="quarter" idx="23" hasCustomPrompt="1"/>
          </p:nvPr>
        </p:nvSpPr>
        <p:spPr>
          <a:xfrm>
            <a:off x="7299686" y="1221677"/>
            <a:ext cx="987552" cy="987552"/>
          </a:xfrm>
          <a:prstGeom prst="ellipse">
            <a:avLst/>
          </a:prstGeom>
          <a:solidFill>
            <a:schemeClr val="accent2"/>
          </a:solidFill>
          <a:ln w="28575">
            <a:solidFill>
              <a:srgbClr val="FFFFFF"/>
            </a:solidFill>
          </a:ln>
          <a:extLst/>
        </p:spPr>
        <p:txBody>
          <a:bodyPr wrap="none" anchor="ctr" anchorCtr="0">
            <a:normAutofit/>
          </a:bodyPr>
          <a:lstStyle>
            <a:lvl1pPr marL="0" indent="0" algn="ctr">
              <a:buFontTx/>
              <a:buNone/>
              <a:defRPr sz="18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Picture</a:t>
            </a:r>
            <a:endParaRPr lang="en-US" dirty="0"/>
          </a:p>
        </p:txBody>
      </p:sp>
      <p:sp>
        <p:nvSpPr>
          <p:cNvPr id="20" name="Text Placeholder 10"/>
          <p:cNvSpPr>
            <a:spLocks noGrp="1"/>
          </p:cNvSpPr>
          <p:nvPr>
            <p:ph type="body" sz="quarter" idx="24" hasCustomPrompt="1"/>
          </p:nvPr>
        </p:nvSpPr>
        <p:spPr>
          <a:xfrm>
            <a:off x="6952270" y="2398013"/>
            <a:ext cx="1682384" cy="246888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700" cap="all" baseline="0">
                <a:solidFill>
                  <a:srgbClr val="FFFFFF"/>
                </a:solidFill>
                <a:latin typeface="Helvetica Light"/>
                <a:cs typeface="Helvetica Light"/>
              </a:defRPr>
            </a:lvl1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endParaRPr lang="en-US" dirty="0" smtClean="0"/>
          </a:p>
        </p:txBody>
      </p:sp>
      <p:sp>
        <p:nvSpPr>
          <p:cNvPr id="21" name="Text Placeholder 10"/>
          <p:cNvSpPr>
            <a:spLocks noGrp="1"/>
          </p:cNvSpPr>
          <p:nvPr>
            <p:ph type="body" sz="quarter" idx="25" hasCustomPrompt="1"/>
          </p:nvPr>
        </p:nvSpPr>
        <p:spPr>
          <a:xfrm>
            <a:off x="6952270" y="2671571"/>
            <a:ext cx="1682384" cy="1643634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400" cap="none" baseline="0">
                <a:solidFill>
                  <a:srgbClr val="FFFFFF"/>
                </a:solidFill>
                <a:latin typeface="Helvetica Light"/>
                <a:cs typeface="Helvetica Light"/>
              </a:defRPr>
            </a:lvl1pPr>
          </a:lstStyle>
          <a:p>
            <a:pPr lvl="0"/>
            <a:r>
              <a:rPr lang="en-US" dirty="0" smtClean="0"/>
              <a:t>Body copy goes here</a:t>
            </a:r>
          </a:p>
        </p:txBody>
      </p:sp>
      <p:sp>
        <p:nvSpPr>
          <p:cNvPr id="22" name="Title Placeholder 1"/>
          <p:cNvSpPr>
            <a:spLocks noGrp="1"/>
          </p:cNvSpPr>
          <p:nvPr>
            <p:ph type="title"/>
          </p:nvPr>
        </p:nvSpPr>
        <p:spPr>
          <a:xfrm>
            <a:off x="1218763" y="-1"/>
            <a:ext cx="7546544" cy="729675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18189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4" hasCustomPrompt="1"/>
          </p:nvPr>
        </p:nvSpPr>
        <p:spPr>
          <a:xfrm>
            <a:off x="1900500" y="1221677"/>
            <a:ext cx="987552" cy="987552"/>
          </a:xfrm>
          <a:prstGeom prst="ellipse">
            <a:avLst/>
          </a:prstGeom>
          <a:solidFill>
            <a:schemeClr val="accent2"/>
          </a:solidFill>
          <a:ln w="28575">
            <a:solidFill>
              <a:schemeClr val="accent1"/>
            </a:solidFill>
          </a:ln>
          <a:extLst/>
        </p:spPr>
        <p:txBody>
          <a:bodyPr wrap="none" anchor="ctr" anchorCtr="0">
            <a:normAutofit/>
          </a:bodyPr>
          <a:lstStyle>
            <a:lvl1pPr marL="0" indent="0" algn="ctr">
              <a:buFontTx/>
              <a:buNone/>
              <a:defRPr sz="16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Picture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1206500" y="2398013"/>
            <a:ext cx="2375553" cy="246888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700" cap="all" baseline="0">
                <a:solidFill>
                  <a:schemeClr val="tx2"/>
                </a:solidFill>
                <a:latin typeface="Helvetica Light"/>
                <a:cs typeface="Helvetica Light"/>
              </a:defRPr>
            </a:lvl1pPr>
          </a:lstStyle>
          <a:p>
            <a:pPr lvl="0"/>
            <a:r>
              <a:rPr lang="en-US" dirty="0" smtClean="0"/>
              <a:t>LOREM IPSUM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6" hasCustomPrompt="1"/>
          </p:nvPr>
        </p:nvSpPr>
        <p:spPr>
          <a:xfrm>
            <a:off x="1206500" y="2671571"/>
            <a:ext cx="2375553" cy="1643634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400" cap="none" baseline="0">
                <a:solidFill>
                  <a:schemeClr val="tx2"/>
                </a:solidFill>
                <a:latin typeface="Helvetica Light"/>
                <a:cs typeface="Helvetica Light"/>
              </a:defRPr>
            </a:lvl1pPr>
          </a:lstStyle>
          <a:p>
            <a:pPr lvl="0"/>
            <a:r>
              <a:rPr lang="en-US" dirty="0" smtClean="0"/>
              <a:t>Body copy goes here</a:t>
            </a:r>
          </a:p>
        </p:txBody>
      </p:sp>
      <p:sp>
        <p:nvSpPr>
          <p:cNvPr id="13" name="Picture Placeholder 8"/>
          <p:cNvSpPr>
            <a:spLocks noGrp="1"/>
          </p:cNvSpPr>
          <p:nvPr>
            <p:ph type="pic" sz="quarter" idx="17" hasCustomPrompt="1"/>
          </p:nvPr>
        </p:nvSpPr>
        <p:spPr>
          <a:xfrm>
            <a:off x="4426680" y="1221677"/>
            <a:ext cx="987552" cy="987552"/>
          </a:xfrm>
          <a:prstGeom prst="ellipse">
            <a:avLst/>
          </a:prstGeom>
          <a:solidFill>
            <a:schemeClr val="accent2"/>
          </a:solidFill>
          <a:ln w="28575">
            <a:solidFill>
              <a:schemeClr val="accent1"/>
            </a:solidFill>
          </a:ln>
          <a:extLst/>
        </p:spPr>
        <p:txBody>
          <a:bodyPr wrap="none" anchor="ctr" anchorCtr="0">
            <a:normAutofit/>
          </a:bodyPr>
          <a:lstStyle>
            <a:lvl1pPr marL="0" indent="0" algn="ctr">
              <a:buFontTx/>
              <a:buNone/>
              <a:defRPr sz="16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Picture</a:t>
            </a:r>
            <a:endParaRPr lang="en-US" dirty="0"/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3732680" y="2398013"/>
            <a:ext cx="2375553" cy="246888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700" cap="all" baseline="0">
                <a:solidFill>
                  <a:schemeClr val="tx2"/>
                </a:solidFill>
                <a:latin typeface="Helvetica Light"/>
                <a:cs typeface="Helvetica Light"/>
              </a:defRPr>
            </a:lvl1pPr>
          </a:lstStyle>
          <a:p>
            <a:pPr lvl="0"/>
            <a:r>
              <a:rPr lang="en-US" dirty="0" smtClean="0"/>
              <a:t>LOREM IPSUM</a:t>
            </a:r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9" hasCustomPrompt="1"/>
          </p:nvPr>
        </p:nvSpPr>
        <p:spPr>
          <a:xfrm>
            <a:off x="3732680" y="2671571"/>
            <a:ext cx="2375553" cy="1643634"/>
          </a:xfrm>
        </p:spPr>
        <p:txBody>
          <a:bodyPr anchor="t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 sz="1400" cap="none" baseline="0">
                <a:solidFill>
                  <a:schemeClr val="tx2"/>
                </a:solidFill>
                <a:latin typeface="Helvetica Light"/>
                <a:cs typeface="Helvetica Light"/>
              </a:defRPr>
            </a:lvl1pPr>
          </a:lstStyle>
          <a:p>
            <a:pPr lvl="0"/>
            <a:r>
              <a:rPr lang="en-US" dirty="0" smtClean="0"/>
              <a:t>Body copy goes here</a:t>
            </a:r>
          </a:p>
        </p:txBody>
      </p:sp>
      <p:sp>
        <p:nvSpPr>
          <p:cNvPr id="16" name="Picture Placeholder 8"/>
          <p:cNvSpPr>
            <a:spLocks noGrp="1"/>
          </p:cNvSpPr>
          <p:nvPr>
            <p:ph type="pic" sz="quarter" idx="20" hasCustomPrompt="1"/>
          </p:nvPr>
        </p:nvSpPr>
        <p:spPr>
          <a:xfrm>
            <a:off x="6952860" y="1221677"/>
            <a:ext cx="987552" cy="987552"/>
          </a:xfrm>
          <a:prstGeom prst="ellipse">
            <a:avLst/>
          </a:prstGeom>
          <a:solidFill>
            <a:schemeClr val="accent2"/>
          </a:solidFill>
          <a:ln w="28575">
            <a:solidFill>
              <a:schemeClr val="accent1"/>
            </a:solidFill>
          </a:ln>
          <a:extLst/>
        </p:spPr>
        <p:txBody>
          <a:bodyPr wrap="none" anchor="ctr" anchorCtr="0">
            <a:normAutofit/>
          </a:bodyPr>
          <a:lstStyle>
            <a:lvl1pPr marL="0" indent="0" algn="ctr">
              <a:buFontTx/>
              <a:buNone/>
              <a:defRPr sz="16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Picture</a:t>
            </a:r>
            <a:endParaRPr lang="en-US" dirty="0"/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21" hasCustomPrompt="1"/>
          </p:nvPr>
        </p:nvSpPr>
        <p:spPr>
          <a:xfrm>
            <a:off x="6258860" y="2398013"/>
            <a:ext cx="2375553" cy="246888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700" cap="all" baseline="0">
                <a:solidFill>
                  <a:schemeClr val="tx2"/>
                </a:solidFill>
                <a:latin typeface="Helvetica Light"/>
                <a:cs typeface="Helvetica Light"/>
              </a:defRPr>
            </a:lvl1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endParaRPr lang="en-US" dirty="0" smtClean="0"/>
          </a:p>
        </p:txBody>
      </p:sp>
      <p:sp>
        <p:nvSpPr>
          <p:cNvPr id="18" name="Text Placeholder 10"/>
          <p:cNvSpPr>
            <a:spLocks noGrp="1"/>
          </p:cNvSpPr>
          <p:nvPr>
            <p:ph type="body" sz="quarter" idx="22" hasCustomPrompt="1"/>
          </p:nvPr>
        </p:nvSpPr>
        <p:spPr>
          <a:xfrm>
            <a:off x="6258860" y="2671571"/>
            <a:ext cx="2375553" cy="1643634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400" cap="none" baseline="0">
                <a:solidFill>
                  <a:schemeClr val="tx2"/>
                </a:solidFill>
                <a:latin typeface="Helvetica Light"/>
                <a:cs typeface="Helvetica Light"/>
              </a:defRPr>
            </a:lvl1pPr>
          </a:lstStyle>
          <a:p>
            <a:pPr lvl="0"/>
            <a:r>
              <a:rPr lang="en-US" dirty="0" smtClean="0"/>
              <a:t>Body copy goes here</a:t>
            </a:r>
          </a:p>
        </p:txBody>
      </p:sp>
      <p:sp>
        <p:nvSpPr>
          <p:cNvPr id="22" name="Title Placeholder 1"/>
          <p:cNvSpPr>
            <a:spLocks noGrp="1"/>
          </p:cNvSpPr>
          <p:nvPr>
            <p:ph type="title"/>
          </p:nvPr>
        </p:nvSpPr>
        <p:spPr>
          <a:xfrm>
            <a:off x="1206500" y="-1"/>
            <a:ext cx="7428154" cy="729675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23701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Dar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4" hasCustomPrompt="1"/>
          </p:nvPr>
        </p:nvSpPr>
        <p:spPr>
          <a:xfrm>
            <a:off x="1900500" y="1221677"/>
            <a:ext cx="987552" cy="987552"/>
          </a:xfrm>
          <a:prstGeom prst="ellipse">
            <a:avLst/>
          </a:prstGeom>
          <a:solidFill>
            <a:schemeClr val="accent2"/>
          </a:solidFill>
          <a:ln w="28575">
            <a:solidFill>
              <a:schemeClr val="bg1"/>
            </a:solidFill>
          </a:ln>
          <a:extLst/>
        </p:spPr>
        <p:txBody>
          <a:bodyPr wrap="none" anchor="ctr" anchorCtr="0">
            <a:normAutofit/>
          </a:bodyPr>
          <a:lstStyle>
            <a:lvl1pPr marL="0" indent="0" algn="ctr">
              <a:buFontTx/>
              <a:buNone/>
              <a:defRPr sz="16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Picture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1206500" y="2398013"/>
            <a:ext cx="2375553" cy="246888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700" cap="all" baseline="0">
                <a:solidFill>
                  <a:srgbClr val="FFFFFF"/>
                </a:solidFill>
                <a:latin typeface="Helvetica Light"/>
                <a:cs typeface="Helvetica Light"/>
              </a:defRPr>
            </a:lvl1pPr>
          </a:lstStyle>
          <a:p>
            <a:pPr lvl="0"/>
            <a:r>
              <a:rPr lang="en-US" dirty="0" smtClean="0"/>
              <a:t>LOREM IPSUM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6" hasCustomPrompt="1"/>
          </p:nvPr>
        </p:nvSpPr>
        <p:spPr>
          <a:xfrm>
            <a:off x="1206500" y="2671571"/>
            <a:ext cx="2375553" cy="1643634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400" cap="none" baseline="0">
                <a:solidFill>
                  <a:srgbClr val="FFFFFF"/>
                </a:solidFill>
                <a:latin typeface="Helvetica Light"/>
                <a:cs typeface="Helvetica Light"/>
              </a:defRPr>
            </a:lvl1pPr>
          </a:lstStyle>
          <a:p>
            <a:pPr lvl="0"/>
            <a:r>
              <a:rPr lang="en-US" dirty="0" smtClean="0"/>
              <a:t>Body copy goes here</a:t>
            </a:r>
          </a:p>
        </p:txBody>
      </p:sp>
      <p:sp>
        <p:nvSpPr>
          <p:cNvPr id="13" name="Picture Placeholder 8"/>
          <p:cNvSpPr>
            <a:spLocks noGrp="1"/>
          </p:cNvSpPr>
          <p:nvPr>
            <p:ph type="pic" sz="quarter" idx="17" hasCustomPrompt="1"/>
          </p:nvPr>
        </p:nvSpPr>
        <p:spPr>
          <a:xfrm>
            <a:off x="4426680" y="1221677"/>
            <a:ext cx="987552" cy="987552"/>
          </a:xfrm>
          <a:prstGeom prst="ellipse">
            <a:avLst/>
          </a:prstGeom>
          <a:solidFill>
            <a:schemeClr val="accent2"/>
          </a:solidFill>
          <a:ln w="28575">
            <a:solidFill>
              <a:schemeClr val="bg1"/>
            </a:solidFill>
          </a:ln>
          <a:extLst/>
        </p:spPr>
        <p:txBody>
          <a:bodyPr wrap="none" anchor="ctr" anchorCtr="0">
            <a:normAutofit/>
          </a:bodyPr>
          <a:lstStyle>
            <a:lvl1pPr marL="0" indent="0" algn="ctr">
              <a:buFontTx/>
              <a:buNone/>
              <a:defRPr sz="16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Picture</a:t>
            </a:r>
            <a:endParaRPr lang="en-US" dirty="0"/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3732680" y="2398013"/>
            <a:ext cx="2375553" cy="246888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700" cap="all" baseline="0">
                <a:solidFill>
                  <a:srgbClr val="FFFFFF"/>
                </a:solidFill>
                <a:latin typeface="Helvetica Light"/>
                <a:cs typeface="Helvetica Light"/>
              </a:defRPr>
            </a:lvl1pPr>
          </a:lstStyle>
          <a:p>
            <a:pPr lvl="0"/>
            <a:r>
              <a:rPr lang="en-US" dirty="0" smtClean="0"/>
              <a:t>LOREM IPSUM</a:t>
            </a:r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9" hasCustomPrompt="1"/>
          </p:nvPr>
        </p:nvSpPr>
        <p:spPr>
          <a:xfrm>
            <a:off x="3732680" y="2671571"/>
            <a:ext cx="2375553" cy="1643634"/>
          </a:xfrm>
        </p:spPr>
        <p:txBody>
          <a:bodyPr anchor="t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 sz="1400" cap="none" baseline="0">
                <a:solidFill>
                  <a:srgbClr val="FFFFFF"/>
                </a:solidFill>
                <a:latin typeface="Helvetica Light"/>
                <a:cs typeface="Helvetica Light"/>
              </a:defRPr>
            </a:lvl1pPr>
          </a:lstStyle>
          <a:p>
            <a:pPr lvl="0"/>
            <a:r>
              <a:rPr lang="en-US" dirty="0" smtClean="0"/>
              <a:t>Body copy goes here</a:t>
            </a:r>
          </a:p>
        </p:txBody>
      </p:sp>
      <p:sp>
        <p:nvSpPr>
          <p:cNvPr id="16" name="Picture Placeholder 8"/>
          <p:cNvSpPr>
            <a:spLocks noGrp="1"/>
          </p:cNvSpPr>
          <p:nvPr>
            <p:ph type="pic" sz="quarter" idx="20" hasCustomPrompt="1"/>
          </p:nvPr>
        </p:nvSpPr>
        <p:spPr>
          <a:xfrm>
            <a:off x="6952860" y="1221677"/>
            <a:ext cx="987552" cy="987552"/>
          </a:xfrm>
          <a:prstGeom prst="ellipse">
            <a:avLst/>
          </a:prstGeom>
          <a:solidFill>
            <a:schemeClr val="accent2"/>
          </a:solidFill>
          <a:ln w="28575">
            <a:solidFill>
              <a:schemeClr val="bg1"/>
            </a:solidFill>
          </a:ln>
          <a:extLst/>
        </p:spPr>
        <p:txBody>
          <a:bodyPr wrap="none" anchor="ctr" anchorCtr="0">
            <a:normAutofit/>
          </a:bodyPr>
          <a:lstStyle>
            <a:lvl1pPr marL="0" indent="0" algn="ctr">
              <a:buFontTx/>
              <a:buNone/>
              <a:defRPr sz="16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Picture</a:t>
            </a:r>
            <a:endParaRPr lang="en-US" dirty="0"/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21" hasCustomPrompt="1"/>
          </p:nvPr>
        </p:nvSpPr>
        <p:spPr>
          <a:xfrm>
            <a:off x="6258860" y="2398013"/>
            <a:ext cx="2375553" cy="246888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700" cap="all" baseline="0">
                <a:solidFill>
                  <a:srgbClr val="FFFFFF"/>
                </a:solidFill>
                <a:latin typeface="Helvetica Light"/>
                <a:cs typeface="Helvetica Light"/>
              </a:defRPr>
            </a:lvl1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endParaRPr lang="en-US" dirty="0" smtClean="0"/>
          </a:p>
        </p:txBody>
      </p:sp>
      <p:sp>
        <p:nvSpPr>
          <p:cNvPr id="18" name="Text Placeholder 10"/>
          <p:cNvSpPr>
            <a:spLocks noGrp="1"/>
          </p:cNvSpPr>
          <p:nvPr>
            <p:ph type="body" sz="quarter" idx="22" hasCustomPrompt="1"/>
          </p:nvPr>
        </p:nvSpPr>
        <p:spPr>
          <a:xfrm>
            <a:off x="6258860" y="2671571"/>
            <a:ext cx="2375553" cy="1643634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400" cap="none" baseline="0">
                <a:solidFill>
                  <a:srgbClr val="FFFFFF"/>
                </a:solidFill>
                <a:latin typeface="Helvetica Light"/>
                <a:cs typeface="Helvetica Light"/>
              </a:defRPr>
            </a:lvl1pPr>
          </a:lstStyle>
          <a:p>
            <a:pPr lvl="0"/>
            <a:r>
              <a:rPr lang="en-US" dirty="0" smtClean="0"/>
              <a:t>Body copy goes here</a:t>
            </a:r>
          </a:p>
        </p:txBody>
      </p:sp>
      <p:sp>
        <p:nvSpPr>
          <p:cNvPr id="22" name="Title Placeholder 1"/>
          <p:cNvSpPr>
            <a:spLocks noGrp="1"/>
          </p:cNvSpPr>
          <p:nvPr>
            <p:ph type="title"/>
          </p:nvPr>
        </p:nvSpPr>
        <p:spPr>
          <a:xfrm>
            <a:off x="1206500" y="-1"/>
            <a:ext cx="7428154" cy="729675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64701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4" hasCustomPrompt="1"/>
          </p:nvPr>
        </p:nvSpPr>
        <p:spPr>
          <a:xfrm>
            <a:off x="2450084" y="1221677"/>
            <a:ext cx="987552" cy="987552"/>
          </a:xfrm>
          <a:prstGeom prst="ellipse">
            <a:avLst/>
          </a:prstGeom>
          <a:solidFill>
            <a:schemeClr val="accent2"/>
          </a:solidFill>
          <a:ln w="28575">
            <a:solidFill>
              <a:schemeClr val="accent1"/>
            </a:solidFill>
          </a:ln>
          <a:extLst/>
        </p:spPr>
        <p:txBody>
          <a:bodyPr wrap="none" anchor="ctr" anchorCtr="0">
            <a:normAutofit/>
          </a:bodyPr>
          <a:lstStyle>
            <a:lvl1pPr marL="0" indent="0" algn="ctr">
              <a:buFontTx/>
              <a:buNone/>
              <a:defRPr sz="16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Picture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1206500" y="2398013"/>
            <a:ext cx="3474720" cy="246888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700" cap="all" baseline="0">
                <a:solidFill>
                  <a:schemeClr val="tx2"/>
                </a:solidFill>
                <a:latin typeface="Helvetica Light"/>
                <a:cs typeface="Helvetica Light"/>
              </a:defRPr>
            </a:lvl1pPr>
          </a:lstStyle>
          <a:p>
            <a:pPr lvl="0"/>
            <a:r>
              <a:rPr lang="en-US" dirty="0" smtClean="0"/>
              <a:t>LOREM IPSUM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6" hasCustomPrompt="1"/>
          </p:nvPr>
        </p:nvSpPr>
        <p:spPr>
          <a:xfrm>
            <a:off x="1206500" y="2671571"/>
            <a:ext cx="3474720" cy="1643634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400" cap="none" baseline="0">
                <a:solidFill>
                  <a:schemeClr val="tx2"/>
                </a:solidFill>
                <a:latin typeface="Helvetica Light"/>
                <a:cs typeface="Helvetica Light"/>
              </a:defRPr>
            </a:lvl1pPr>
          </a:lstStyle>
          <a:p>
            <a:pPr lvl="0"/>
            <a:r>
              <a:rPr lang="en-US" dirty="0" smtClean="0"/>
              <a:t>Body copy goes here</a:t>
            </a:r>
          </a:p>
        </p:txBody>
      </p:sp>
      <p:sp>
        <p:nvSpPr>
          <p:cNvPr id="13" name="Picture Placeholder 8"/>
          <p:cNvSpPr>
            <a:spLocks noGrp="1"/>
          </p:cNvSpPr>
          <p:nvPr>
            <p:ph type="pic" sz="quarter" idx="17" hasCustomPrompt="1"/>
          </p:nvPr>
        </p:nvSpPr>
        <p:spPr>
          <a:xfrm>
            <a:off x="6403277" y="1221677"/>
            <a:ext cx="987552" cy="987552"/>
          </a:xfrm>
          <a:prstGeom prst="ellipse">
            <a:avLst/>
          </a:prstGeom>
          <a:solidFill>
            <a:schemeClr val="accent2"/>
          </a:solidFill>
          <a:ln w="28575">
            <a:solidFill>
              <a:schemeClr val="accent1"/>
            </a:solidFill>
          </a:ln>
          <a:extLst/>
        </p:spPr>
        <p:txBody>
          <a:bodyPr wrap="none" anchor="ctr" anchorCtr="0">
            <a:normAutofit/>
          </a:bodyPr>
          <a:lstStyle>
            <a:lvl1pPr marL="0" indent="0" algn="ctr">
              <a:buFontTx/>
              <a:buNone/>
              <a:defRPr sz="16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Picture</a:t>
            </a:r>
            <a:endParaRPr lang="en-US" dirty="0"/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5159693" y="2398013"/>
            <a:ext cx="3474720" cy="246888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700" cap="all" baseline="0">
                <a:solidFill>
                  <a:schemeClr val="tx2"/>
                </a:solidFill>
                <a:latin typeface="Helvetica Light"/>
                <a:cs typeface="Helvetica Light"/>
              </a:defRPr>
            </a:lvl1pPr>
          </a:lstStyle>
          <a:p>
            <a:pPr lvl="0"/>
            <a:r>
              <a:rPr lang="en-US" dirty="0" smtClean="0"/>
              <a:t>LOREM IPSUM</a:t>
            </a:r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9" hasCustomPrompt="1"/>
          </p:nvPr>
        </p:nvSpPr>
        <p:spPr>
          <a:xfrm>
            <a:off x="5159693" y="2671571"/>
            <a:ext cx="3474720" cy="1643634"/>
          </a:xfrm>
        </p:spPr>
        <p:txBody>
          <a:bodyPr anchor="t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 sz="1400" cap="none" baseline="0">
                <a:solidFill>
                  <a:schemeClr val="tx2"/>
                </a:solidFill>
                <a:latin typeface="Helvetica Light"/>
                <a:cs typeface="Helvetica Light"/>
              </a:defRPr>
            </a:lvl1pPr>
          </a:lstStyle>
          <a:p>
            <a:pPr lvl="0"/>
            <a:r>
              <a:rPr lang="en-US" dirty="0" smtClean="0"/>
              <a:t>Body copy goes here</a:t>
            </a:r>
          </a:p>
        </p:txBody>
      </p:sp>
      <p:sp>
        <p:nvSpPr>
          <p:cNvPr id="22" name="Title Placeholder 1"/>
          <p:cNvSpPr>
            <a:spLocks noGrp="1"/>
          </p:cNvSpPr>
          <p:nvPr>
            <p:ph type="title"/>
          </p:nvPr>
        </p:nvSpPr>
        <p:spPr>
          <a:xfrm>
            <a:off x="1206500" y="-1"/>
            <a:ext cx="7428154" cy="729675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11302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 Dar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4" hasCustomPrompt="1"/>
          </p:nvPr>
        </p:nvSpPr>
        <p:spPr>
          <a:xfrm>
            <a:off x="2450084" y="1221677"/>
            <a:ext cx="987552" cy="987552"/>
          </a:xfrm>
          <a:prstGeom prst="ellipse">
            <a:avLst/>
          </a:prstGeom>
          <a:solidFill>
            <a:schemeClr val="accent2"/>
          </a:solidFill>
          <a:ln w="28575">
            <a:solidFill>
              <a:srgbClr val="FFFFFF"/>
            </a:solidFill>
          </a:ln>
          <a:extLst/>
        </p:spPr>
        <p:txBody>
          <a:bodyPr wrap="none" anchor="ctr" anchorCtr="0">
            <a:normAutofit/>
          </a:bodyPr>
          <a:lstStyle>
            <a:lvl1pPr marL="0" indent="0" algn="ctr">
              <a:buFontTx/>
              <a:buNone/>
              <a:defRPr sz="16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Picture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1206500" y="2398013"/>
            <a:ext cx="3474720" cy="246888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700" cap="all" baseline="0">
                <a:solidFill>
                  <a:srgbClr val="FFFFFF"/>
                </a:solidFill>
                <a:latin typeface="Helvetica Light"/>
                <a:cs typeface="Helvetica Light"/>
              </a:defRPr>
            </a:lvl1pPr>
          </a:lstStyle>
          <a:p>
            <a:pPr lvl="0"/>
            <a:r>
              <a:rPr lang="en-US" dirty="0" smtClean="0"/>
              <a:t>LOREM IPSUM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6" hasCustomPrompt="1"/>
          </p:nvPr>
        </p:nvSpPr>
        <p:spPr>
          <a:xfrm>
            <a:off x="1206500" y="2671571"/>
            <a:ext cx="3474720" cy="1643634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400" cap="none" baseline="0">
                <a:solidFill>
                  <a:srgbClr val="FFFFFF"/>
                </a:solidFill>
                <a:latin typeface="Helvetica Light"/>
                <a:cs typeface="Helvetica Light"/>
              </a:defRPr>
            </a:lvl1pPr>
          </a:lstStyle>
          <a:p>
            <a:pPr lvl="0"/>
            <a:r>
              <a:rPr lang="en-US" dirty="0" smtClean="0"/>
              <a:t>Body copy goes here</a:t>
            </a:r>
          </a:p>
        </p:txBody>
      </p:sp>
      <p:sp>
        <p:nvSpPr>
          <p:cNvPr id="13" name="Picture Placeholder 8"/>
          <p:cNvSpPr>
            <a:spLocks noGrp="1"/>
          </p:cNvSpPr>
          <p:nvPr>
            <p:ph type="pic" sz="quarter" idx="17" hasCustomPrompt="1"/>
          </p:nvPr>
        </p:nvSpPr>
        <p:spPr>
          <a:xfrm>
            <a:off x="6403277" y="1221677"/>
            <a:ext cx="987552" cy="987552"/>
          </a:xfrm>
          <a:prstGeom prst="ellipse">
            <a:avLst/>
          </a:prstGeom>
          <a:solidFill>
            <a:schemeClr val="accent2"/>
          </a:solidFill>
          <a:ln w="28575">
            <a:solidFill>
              <a:srgbClr val="FFFFFF"/>
            </a:solidFill>
          </a:ln>
          <a:extLst/>
        </p:spPr>
        <p:txBody>
          <a:bodyPr wrap="none" anchor="ctr" anchorCtr="0">
            <a:normAutofit/>
          </a:bodyPr>
          <a:lstStyle>
            <a:lvl1pPr marL="0" indent="0" algn="ctr">
              <a:buFontTx/>
              <a:buNone/>
              <a:defRPr sz="16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Picture</a:t>
            </a:r>
            <a:endParaRPr lang="en-US" dirty="0"/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5159693" y="2398013"/>
            <a:ext cx="3474720" cy="246888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700" cap="all" baseline="0">
                <a:solidFill>
                  <a:srgbClr val="FFFFFF"/>
                </a:solidFill>
                <a:latin typeface="Helvetica Light"/>
                <a:cs typeface="Helvetica Light"/>
              </a:defRPr>
            </a:lvl1pPr>
          </a:lstStyle>
          <a:p>
            <a:pPr lvl="0"/>
            <a:r>
              <a:rPr lang="en-US" dirty="0" smtClean="0"/>
              <a:t>LOREM IPSUM</a:t>
            </a:r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9" hasCustomPrompt="1"/>
          </p:nvPr>
        </p:nvSpPr>
        <p:spPr>
          <a:xfrm>
            <a:off x="5159693" y="2671571"/>
            <a:ext cx="3474720" cy="1643634"/>
          </a:xfrm>
        </p:spPr>
        <p:txBody>
          <a:bodyPr anchor="t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 sz="1400" cap="none" baseline="0">
                <a:solidFill>
                  <a:srgbClr val="FFFFFF"/>
                </a:solidFill>
                <a:latin typeface="Helvetica Light"/>
                <a:cs typeface="Helvetica Light"/>
              </a:defRPr>
            </a:lvl1pPr>
          </a:lstStyle>
          <a:p>
            <a:pPr lvl="0"/>
            <a:r>
              <a:rPr lang="en-US" dirty="0" smtClean="0"/>
              <a:t>Body copy goes here</a:t>
            </a:r>
          </a:p>
        </p:txBody>
      </p:sp>
      <p:sp>
        <p:nvSpPr>
          <p:cNvPr id="22" name="Title Placeholder 1"/>
          <p:cNvSpPr>
            <a:spLocks noGrp="1"/>
          </p:cNvSpPr>
          <p:nvPr>
            <p:ph type="title"/>
          </p:nvPr>
        </p:nvSpPr>
        <p:spPr>
          <a:xfrm>
            <a:off x="1206500" y="-1"/>
            <a:ext cx="7428154" cy="729675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95329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lain Text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8330" y="-1"/>
            <a:ext cx="7427670" cy="7296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67257" y="1009650"/>
            <a:ext cx="3568743" cy="3544887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000"/>
              </a:spcBef>
              <a:buNone/>
              <a:defRPr sz="1800" b="1" i="0">
                <a:solidFill>
                  <a:schemeClr val="accent2"/>
                </a:solidFill>
                <a:latin typeface="Helvetica"/>
                <a:cs typeface="Helvetica"/>
              </a:defRPr>
            </a:lvl1pPr>
            <a:lvl2pPr marL="0" indent="0">
              <a:lnSpc>
                <a:spcPct val="104000"/>
              </a:lnSpc>
              <a:spcBef>
                <a:spcPts val="1000"/>
              </a:spcBef>
              <a:buNone/>
              <a:defRPr sz="1800"/>
            </a:lvl2pPr>
            <a:lvl3pPr marL="169863" indent="-169863">
              <a:lnSpc>
                <a:spcPct val="104000"/>
              </a:lnSpc>
              <a:spcBef>
                <a:spcPts val="1000"/>
              </a:spcBef>
              <a:defRPr sz="18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08330" y="1009650"/>
            <a:ext cx="3568743" cy="3544887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000"/>
              </a:spcBef>
              <a:buNone/>
              <a:defRPr sz="1800" b="1" i="0">
                <a:solidFill>
                  <a:schemeClr val="accent2"/>
                </a:solidFill>
                <a:latin typeface="Helvetica"/>
                <a:cs typeface="Helvetica"/>
              </a:defRPr>
            </a:lvl1pPr>
            <a:lvl2pPr marL="0" indent="0">
              <a:lnSpc>
                <a:spcPct val="104000"/>
              </a:lnSpc>
              <a:spcBef>
                <a:spcPts val="1000"/>
              </a:spcBef>
              <a:buNone/>
              <a:defRPr sz="1800"/>
            </a:lvl2pPr>
            <a:lvl3pPr marL="169863" indent="-169863">
              <a:lnSpc>
                <a:spcPct val="104000"/>
              </a:lnSpc>
              <a:spcBef>
                <a:spcPts val="1000"/>
              </a:spcBef>
              <a:defRPr sz="18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0887807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0168"/>
            <a:ext cx="7772400" cy="1102519"/>
          </a:xfrm>
        </p:spPr>
        <p:txBody>
          <a:bodyPr anchor="ctr"/>
          <a:lstStyle>
            <a:lvl1pPr algn="ctr">
              <a:defRPr spc="-40" baseline="0">
                <a:solidFill>
                  <a:srgbClr val="5E5E5E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69071"/>
            <a:ext cx="6400800" cy="1314450"/>
          </a:xfrm>
        </p:spPr>
        <p:txBody>
          <a:bodyPr/>
          <a:lstStyle>
            <a:lvl1pPr marL="0" indent="0" algn="ctr">
              <a:buNone/>
              <a:defRPr spc="-40" baseline="0">
                <a:solidFill>
                  <a:srgbClr val="5E5E5E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3962400" y="10"/>
            <a:ext cx="1219200" cy="159779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3962400" y="1170625"/>
            <a:ext cx="12192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</a:pPr>
            <a:fld id="{ED38AA95-462B-3543-A864-6C49272CDC35}" type="slidenum">
              <a:rPr lang="en-US" sz="4000" smtClean="0">
                <a:solidFill>
                  <a:prstClr val="white"/>
                </a:solidFill>
                <a:cs typeface="Helvetica Light"/>
              </a:rPr>
              <a:pPr algn="ctr">
                <a:lnSpc>
                  <a:spcPct val="90000"/>
                </a:lnSpc>
              </a:pPr>
              <a:t>‹#›</a:t>
            </a:fld>
            <a:endParaRPr lang="en-US" sz="4000" dirty="0">
              <a:solidFill>
                <a:prstClr val="white"/>
              </a:solidFill>
              <a:cs typeface="Helvetica Light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1371600" cy="10704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9359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8000" y="1770168"/>
            <a:ext cx="8128000" cy="1102519"/>
          </a:xfrm>
        </p:spPr>
        <p:txBody>
          <a:bodyPr anchor="ctr"/>
          <a:lstStyle>
            <a:lvl1pPr algn="ctr">
              <a:defRPr spc="-40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8000" y="2969071"/>
            <a:ext cx="8128000" cy="1314450"/>
          </a:xfrm>
        </p:spPr>
        <p:txBody>
          <a:bodyPr/>
          <a:lstStyle>
            <a:lvl1pPr marL="0" indent="0" algn="ctr">
              <a:buNone/>
              <a:defRPr spc="-4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3962400" y="10"/>
            <a:ext cx="1219200" cy="159779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3962400" y="1170625"/>
            <a:ext cx="12192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</a:pPr>
            <a:fld id="{ED38AA95-462B-3543-A864-6C49272CDC35}" type="slidenum">
              <a:rPr lang="en-US" sz="4000" smtClean="0">
                <a:solidFill>
                  <a:prstClr val="white"/>
                </a:solidFill>
                <a:cs typeface="Helvetica Light"/>
              </a:rPr>
              <a:pPr algn="ctr">
                <a:lnSpc>
                  <a:spcPct val="90000"/>
                </a:lnSpc>
              </a:pPr>
              <a:t>‹#›</a:t>
            </a:fld>
            <a:endParaRPr lang="en-US" sz="4000" dirty="0">
              <a:solidFill>
                <a:prstClr val="white"/>
              </a:solidFill>
              <a:cs typeface="Helvetica Light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1371600" cy="107042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18139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8320" y="1132681"/>
            <a:ext cx="6659880" cy="1102519"/>
          </a:xfrm>
        </p:spPr>
        <p:txBody>
          <a:bodyPr anchor="b" anchorCtr="0"/>
          <a:lstStyle>
            <a:lvl1pPr algn="l">
              <a:defRPr>
                <a:solidFill>
                  <a:srgbClr val="5E5E5E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8320" y="2286000"/>
            <a:ext cx="6400800" cy="1314450"/>
          </a:xfrm>
        </p:spPr>
        <p:txBody>
          <a:bodyPr/>
          <a:lstStyle>
            <a:lvl1pPr marL="0" indent="0" algn="l">
              <a:buNone/>
              <a:defRPr>
                <a:solidFill>
                  <a:srgbClr val="5E5E5E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247400" y="10"/>
            <a:ext cx="1219200" cy="231647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247400" y="1961356"/>
            <a:ext cx="12192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  <a:spcBef>
                <a:spcPts val="0"/>
              </a:spcBef>
            </a:pPr>
            <a:fld id="{ED38AA95-462B-3543-A864-6C49272CDC35}" type="slidenum">
              <a:rPr lang="en-US" sz="2700" smtClean="0">
                <a:solidFill>
                  <a:schemeClr val="bg1"/>
                </a:solidFill>
                <a:latin typeface="Helvetica Light"/>
                <a:cs typeface="Helvetica Light"/>
              </a:rPr>
              <a:pPr algn="ctr">
                <a:lnSpc>
                  <a:spcPct val="90000"/>
                </a:lnSpc>
                <a:spcBef>
                  <a:spcPts val="0"/>
                </a:spcBef>
              </a:pPr>
              <a:t>‹#›</a:t>
            </a:fld>
            <a:endParaRPr lang="en-US" sz="2700" dirty="0">
              <a:solidFill>
                <a:schemeClr val="bg1"/>
              </a:solidFill>
              <a:latin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9842587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8320" y="1132681"/>
            <a:ext cx="6659880" cy="1102519"/>
          </a:xfrm>
        </p:spPr>
        <p:txBody>
          <a:bodyPr anchor="b" anchorCtr="0"/>
          <a:lstStyle>
            <a:lvl1pPr algn="l">
              <a:defRPr>
                <a:solidFill>
                  <a:srgbClr val="5E5E5E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8320" y="2286000"/>
            <a:ext cx="6400800" cy="1314450"/>
          </a:xfrm>
        </p:spPr>
        <p:txBody>
          <a:bodyPr/>
          <a:lstStyle>
            <a:lvl1pPr marL="0" indent="0" algn="l">
              <a:buNone/>
              <a:defRPr>
                <a:solidFill>
                  <a:srgbClr val="5E5E5E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247400" y="10"/>
            <a:ext cx="1219200" cy="231647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247400" y="1961356"/>
            <a:ext cx="12192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</a:pPr>
            <a:fld id="{ED38AA95-462B-3543-A864-6C49272CDC35}" type="slidenum">
              <a:rPr lang="en-US" sz="2700" smtClean="0">
                <a:solidFill>
                  <a:prstClr val="white"/>
                </a:solidFill>
                <a:cs typeface="Helvetica Light"/>
              </a:rPr>
              <a:pPr algn="ctr">
                <a:lnSpc>
                  <a:spcPct val="90000"/>
                </a:lnSpc>
              </a:pPr>
              <a:t>‹#›</a:t>
            </a:fld>
            <a:endParaRPr lang="en-US" sz="2700" dirty="0">
              <a:solidFill>
                <a:prstClr val="white"/>
              </a:solidFill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7175665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8320" y="1132681"/>
            <a:ext cx="6659880" cy="1102519"/>
          </a:xfrm>
        </p:spPr>
        <p:txBody>
          <a:bodyPr anchor="b" anchorCtr="0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8320" y="2286000"/>
            <a:ext cx="6400800" cy="1314450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247400" y="10"/>
            <a:ext cx="1219200" cy="231647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247400" y="1961356"/>
            <a:ext cx="12192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</a:pPr>
            <a:fld id="{ED38AA95-462B-3543-A864-6C49272CDC35}" type="slidenum">
              <a:rPr lang="en-US" sz="2700" smtClean="0">
                <a:solidFill>
                  <a:prstClr val="white"/>
                </a:solidFill>
                <a:cs typeface="Helvetica Light"/>
              </a:rPr>
              <a:pPr algn="ctr">
                <a:lnSpc>
                  <a:spcPct val="90000"/>
                </a:lnSpc>
              </a:pPr>
              <a:t>‹#›</a:t>
            </a:fld>
            <a:endParaRPr lang="en-US" sz="2700" dirty="0">
              <a:solidFill>
                <a:prstClr val="white"/>
              </a:solidFill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0721964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997201" y="1254469"/>
            <a:ext cx="5679312" cy="1072443"/>
          </a:xfrm>
        </p:spPr>
        <p:txBody>
          <a:bodyPr anchor="b" anchorCtr="0">
            <a:noAutofit/>
          </a:bodyPr>
          <a:lstStyle>
            <a:lvl1pPr indent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3600" b="1" spc="-40" baseline="0">
                <a:solidFill>
                  <a:srgbClr val="EF6229"/>
                </a:solidFill>
                <a:latin typeface="Myriad Pro Cond" panose="020B0506030403020204" pitchFamily="34" charset="0"/>
              </a:defRPr>
            </a:lvl1pPr>
          </a:lstStyle>
          <a:p>
            <a:r>
              <a:rPr lang="en-US" dirty="0" smtClean="0"/>
              <a:t>PRIME MINISTER DISASTER AND EMERGENCY MANAGEMENT AGENCY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193499" y="2196998"/>
            <a:ext cx="5483013" cy="374752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800" spc="-40" baseline="0">
                <a:solidFill>
                  <a:srgbClr val="EF6229"/>
                </a:solidFill>
                <a:latin typeface="Myriad Pro Cond" panose="020B0506030403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dirty="0" smtClean="0"/>
              <a:t>5 DECEMBER 2013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106738" y="4117971"/>
            <a:ext cx="5481637" cy="736600"/>
          </a:xfrm>
        </p:spPr>
        <p:txBody>
          <a:bodyPr anchor="b" anchorCtr="0">
            <a:normAutofit/>
          </a:bodyPr>
          <a:lstStyle>
            <a:lvl1pPr marL="0" indent="0" algn="l">
              <a:lnSpc>
                <a:spcPct val="92000"/>
              </a:lnSpc>
              <a:spcBef>
                <a:spcPts val="600"/>
              </a:spcBef>
              <a:buNone/>
              <a:defRPr sz="1600">
                <a:solidFill>
                  <a:srgbClr val="5E5E5E"/>
                </a:solidFill>
                <a:latin typeface="Myriad Pro" panose="020B0503030403020204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304801" y="4117971"/>
            <a:ext cx="2209800" cy="736600"/>
          </a:xfrm>
        </p:spPr>
        <p:txBody>
          <a:bodyPr anchor="b" anchorCtr="0">
            <a:normAutofit/>
          </a:bodyPr>
          <a:lstStyle>
            <a:lvl1pPr marL="0" indent="0" algn="r">
              <a:lnSpc>
                <a:spcPct val="92000"/>
              </a:lnSpc>
              <a:spcBef>
                <a:spcPts val="600"/>
              </a:spcBef>
              <a:buNone/>
              <a:defRPr sz="1600">
                <a:solidFill>
                  <a:srgbClr val="5E5E5E"/>
                </a:solidFill>
                <a:latin typeface="Myriad Pro" panose="020B0503030403020204" pitchFamily="34" charset="0"/>
              </a:defRPr>
            </a:lvl1pPr>
          </a:lstStyle>
          <a:p>
            <a:pPr lvl="0"/>
            <a:r>
              <a:rPr lang="en-US" dirty="0" smtClean="0"/>
              <a:t>Enter the Date</a:t>
            </a:r>
          </a:p>
        </p:txBody>
      </p:sp>
      <p:pic>
        <p:nvPicPr>
          <p:cNvPr id="4" name="Resim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5237" y="976687"/>
            <a:ext cx="2117386" cy="1472964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37" y="183379"/>
            <a:ext cx="982496" cy="694861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7" t="26883" r="8498" b="13326"/>
          <a:stretch/>
        </p:blipFill>
        <p:spPr>
          <a:xfrm>
            <a:off x="3336904" y="165014"/>
            <a:ext cx="2386563" cy="713226"/>
          </a:xfrm>
          <a:prstGeom prst="rect">
            <a:avLst/>
          </a:prstGeom>
        </p:spPr>
      </p:pic>
      <p:pic>
        <p:nvPicPr>
          <p:cNvPr id="10" name="Resim 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6707" y="159618"/>
            <a:ext cx="769806" cy="713889"/>
          </a:xfrm>
          <a:prstGeom prst="rect">
            <a:avLst/>
          </a:prstGeom>
        </p:spPr>
      </p:pic>
      <p:sp>
        <p:nvSpPr>
          <p:cNvPr id="15" name="Metin kutusu 14"/>
          <p:cNvSpPr txBox="1"/>
          <p:nvPr userDrawn="1"/>
        </p:nvSpPr>
        <p:spPr>
          <a:xfrm>
            <a:off x="3080" y="4710115"/>
            <a:ext cx="9140920" cy="400110"/>
          </a:xfrm>
          <a:prstGeom prst="rect">
            <a:avLst/>
          </a:prstGeom>
          <a:solidFill>
            <a:srgbClr val="0070C0"/>
          </a:solidFill>
        </p:spPr>
        <p:txBody>
          <a:bodyPr wrap="square" rtlCol="0" anchor="ctr" anchorCtr="1">
            <a:spAutoFit/>
          </a:bodyPr>
          <a:lstStyle/>
          <a:p>
            <a:pPr algn="ctr">
              <a:lnSpc>
                <a:spcPts val="1200"/>
              </a:lnSpc>
            </a:pPr>
            <a:r>
              <a:rPr lang="tr-TR" sz="1100" b="1" dirty="0" err="1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Joint</a:t>
            </a:r>
            <a:r>
              <a:rPr lang="tr-TR" sz="1100" b="1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Meeting of </a:t>
            </a:r>
            <a:r>
              <a:rPr lang="tr-TR" sz="1100" b="1" dirty="0" err="1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tr-TR" sz="1100" b="1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b="1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Committee of Permanent Correspondents</a:t>
            </a:r>
            <a:r>
              <a:rPr lang="tr-TR" sz="1100" b="1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100" b="1" dirty="0" err="1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en-US" sz="1100" b="1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100" b="1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Directors of </a:t>
            </a:r>
            <a:r>
              <a:rPr lang="tr-TR" sz="1100" b="1" dirty="0" err="1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Specialised</a:t>
            </a:r>
            <a:r>
              <a:rPr lang="tr-TR" sz="1100" b="1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100" b="1" dirty="0" err="1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Centres</a:t>
            </a:r>
            <a:r>
              <a:rPr lang="tr-TR" sz="1100" b="1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>
              <a:lnSpc>
                <a:spcPts val="1200"/>
              </a:lnSpc>
            </a:pPr>
            <a:r>
              <a:rPr lang="tr-TR" sz="1100" b="1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6-7 </a:t>
            </a:r>
            <a:r>
              <a:rPr lang="tr-TR" sz="1100" b="1" dirty="0" err="1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November</a:t>
            </a:r>
            <a:r>
              <a:rPr lang="tr-TR" sz="1100" b="1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2017, Paris-France</a:t>
            </a:r>
            <a:endParaRPr lang="tr-TR" sz="1000" b="1" dirty="0" smtClean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57210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418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 sz="1800" b="1" i="0">
                <a:solidFill>
                  <a:srgbClr val="EF7E5E"/>
                </a:solidFill>
                <a:latin typeface="Helvetica"/>
                <a:cs typeface="Helvetica"/>
              </a:defRPr>
            </a:lvl1pPr>
            <a:lvl2pPr marL="0" indent="0">
              <a:buFont typeface="Arial"/>
              <a:buNone/>
              <a:defRPr/>
            </a:lvl2pPr>
            <a:lvl3pPr marL="169863" indent="-169863">
              <a:defRPr/>
            </a:lvl3pPr>
            <a:lvl4pPr marL="400050" indent="-230188">
              <a:defRPr/>
            </a:lvl4pPr>
            <a:lvl5pPr marL="631825" indent="-231775"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35269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Tx/>
              <a:defRPr>
                <a:solidFill>
                  <a:srgbClr val="FFFFFF"/>
                </a:solidFill>
              </a:defRPr>
            </a:lvl1pPr>
            <a:lvl2pPr>
              <a:buClrTx/>
              <a:defRPr>
                <a:solidFill>
                  <a:srgbClr val="FFFFFF"/>
                </a:solidFill>
              </a:defRPr>
            </a:lvl2pPr>
            <a:lvl3pPr>
              <a:buClrTx/>
              <a:defRPr>
                <a:solidFill>
                  <a:srgbClr val="FFFFFF"/>
                </a:solidFill>
              </a:defRPr>
            </a:lvl3pPr>
            <a:lvl4pPr>
              <a:buClrTx/>
              <a:defRPr>
                <a:solidFill>
                  <a:srgbClr val="FFFFFF"/>
                </a:solidFill>
              </a:defRPr>
            </a:lvl4pPr>
            <a:lvl5pPr>
              <a:buClrTx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50803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6500" y="-1"/>
            <a:ext cx="7428154" cy="7296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53638" y="1001713"/>
            <a:ext cx="3582361" cy="354488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06500" y="1001713"/>
            <a:ext cx="3582361" cy="354488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8897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6500" y="-1"/>
            <a:ext cx="7428154" cy="729675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53254" y="1001713"/>
            <a:ext cx="3581400" cy="3544887"/>
          </a:xfrm>
        </p:spPr>
        <p:txBody>
          <a:bodyPr>
            <a:normAutofit/>
          </a:bodyPr>
          <a:lstStyle>
            <a:lvl1pPr>
              <a:buClrTx/>
              <a:defRPr sz="2000">
                <a:solidFill>
                  <a:srgbClr val="FFFFFF"/>
                </a:solidFill>
              </a:defRPr>
            </a:lvl1pPr>
            <a:lvl2pPr>
              <a:buClrTx/>
              <a:defRPr sz="1800">
                <a:solidFill>
                  <a:srgbClr val="FFFFFF"/>
                </a:solidFill>
              </a:defRPr>
            </a:lvl2pPr>
            <a:lvl3pPr>
              <a:buClrTx/>
              <a:defRPr sz="1600">
                <a:solidFill>
                  <a:srgbClr val="FFFFFF"/>
                </a:solidFill>
              </a:defRPr>
            </a:lvl3pPr>
            <a:lvl4pPr>
              <a:buClrTx/>
              <a:defRPr sz="1400">
                <a:solidFill>
                  <a:srgbClr val="FFFFFF"/>
                </a:solidFill>
              </a:defRPr>
            </a:lvl4pPr>
            <a:lvl5pPr>
              <a:buClrTx/>
              <a:defRPr sz="14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06500" y="1001713"/>
            <a:ext cx="3581400" cy="3544887"/>
          </a:xfrm>
        </p:spPr>
        <p:txBody>
          <a:bodyPr>
            <a:normAutofit/>
          </a:bodyPr>
          <a:lstStyle>
            <a:lvl1pPr>
              <a:buClrTx/>
              <a:defRPr sz="2000">
                <a:solidFill>
                  <a:srgbClr val="FFFFFF"/>
                </a:solidFill>
              </a:defRPr>
            </a:lvl1pPr>
            <a:lvl2pPr>
              <a:buClrTx/>
              <a:defRPr sz="1800">
                <a:solidFill>
                  <a:srgbClr val="FFFFFF"/>
                </a:solidFill>
              </a:defRPr>
            </a:lvl2pPr>
            <a:lvl3pPr>
              <a:buClrTx/>
              <a:defRPr sz="1600">
                <a:solidFill>
                  <a:srgbClr val="FFFFFF"/>
                </a:solidFill>
              </a:defRPr>
            </a:lvl3pPr>
            <a:lvl4pPr>
              <a:buClrTx/>
              <a:defRPr sz="1400">
                <a:solidFill>
                  <a:srgbClr val="FFFFFF"/>
                </a:solidFill>
              </a:defRPr>
            </a:lvl4pPr>
            <a:lvl5pPr>
              <a:buClrTx/>
              <a:defRPr sz="14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91589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6500" y="-1"/>
            <a:ext cx="7428154" cy="7296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18214" y="1009650"/>
            <a:ext cx="2406314" cy="3544887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000"/>
              </a:spcBef>
              <a:buNone/>
              <a:defRPr sz="1400" b="1" i="0">
                <a:solidFill>
                  <a:schemeClr val="accent2"/>
                </a:solidFill>
                <a:latin typeface="Helvetica"/>
                <a:cs typeface="Helvetica"/>
              </a:defRPr>
            </a:lvl1pPr>
            <a:lvl2pPr marL="0" indent="0">
              <a:lnSpc>
                <a:spcPct val="104000"/>
              </a:lnSpc>
              <a:spcBef>
                <a:spcPts val="1000"/>
              </a:spcBef>
              <a:buNone/>
              <a:defRPr sz="1400"/>
            </a:lvl2pPr>
            <a:lvl3pPr marL="169863" indent="-169863">
              <a:lnSpc>
                <a:spcPct val="104000"/>
              </a:lnSpc>
              <a:spcBef>
                <a:spcPts val="1000"/>
              </a:spcBef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06500" y="1009650"/>
            <a:ext cx="2406314" cy="3544887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000"/>
              </a:spcBef>
              <a:buNone/>
              <a:defRPr sz="1400" b="1" i="0">
                <a:solidFill>
                  <a:schemeClr val="accent2"/>
                </a:solidFill>
                <a:latin typeface="Helvetica"/>
                <a:cs typeface="Helvetica"/>
              </a:defRPr>
            </a:lvl1pPr>
            <a:lvl2pPr marL="0" indent="0">
              <a:lnSpc>
                <a:spcPct val="104000"/>
              </a:lnSpc>
              <a:spcBef>
                <a:spcPts val="1000"/>
              </a:spcBef>
              <a:buNone/>
              <a:defRPr sz="1400"/>
            </a:lvl2pPr>
            <a:lvl3pPr marL="169863" indent="-169863">
              <a:lnSpc>
                <a:spcPct val="104000"/>
              </a:lnSpc>
              <a:spcBef>
                <a:spcPts val="1000"/>
              </a:spcBef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half" idx="10"/>
          </p:nvPr>
        </p:nvSpPr>
        <p:spPr>
          <a:xfrm>
            <a:off x="6229928" y="1009650"/>
            <a:ext cx="2406314" cy="3544887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000"/>
              </a:spcBef>
              <a:buNone/>
              <a:defRPr sz="1400" b="1" i="0">
                <a:solidFill>
                  <a:schemeClr val="accent2"/>
                </a:solidFill>
                <a:latin typeface="Helvetica"/>
                <a:cs typeface="Helvetica"/>
              </a:defRPr>
            </a:lvl1pPr>
            <a:lvl2pPr marL="0" indent="0">
              <a:lnSpc>
                <a:spcPct val="104000"/>
              </a:lnSpc>
              <a:spcBef>
                <a:spcPts val="1000"/>
              </a:spcBef>
              <a:buNone/>
              <a:defRPr sz="1400"/>
            </a:lvl2pPr>
            <a:lvl3pPr marL="169863" indent="-169863">
              <a:lnSpc>
                <a:spcPct val="104000"/>
              </a:lnSpc>
              <a:spcBef>
                <a:spcPts val="1000"/>
              </a:spcBef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8593367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_Two Conten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6500" y="-1"/>
            <a:ext cx="7428154" cy="729675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18214" y="1001713"/>
            <a:ext cx="2406314" cy="3544887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000"/>
              </a:spcBef>
              <a:buNone/>
              <a:defRPr sz="1400" b="1" i="0">
                <a:solidFill>
                  <a:srgbClr val="FFFFFF"/>
                </a:solidFill>
                <a:latin typeface="Helvetica"/>
                <a:cs typeface="Helvetica"/>
              </a:defRPr>
            </a:lvl1pPr>
            <a:lvl2pPr marL="0" indent="0">
              <a:lnSpc>
                <a:spcPct val="104000"/>
              </a:lnSpc>
              <a:spcBef>
                <a:spcPts val="1000"/>
              </a:spcBef>
              <a:buNone/>
              <a:defRPr sz="1400">
                <a:solidFill>
                  <a:srgbClr val="FFFFFF"/>
                </a:solidFill>
              </a:defRPr>
            </a:lvl2pPr>
            <a:lvl3pPr marL="169863" indent="-169863">
              <a:lnSpc>
                <a:spcPct val="104000"/>
              </a:lnSpc>
              <a:spcBef>
                <a:spcPts val="1000"/>
              </a:spcBef>
              <a:buClrTx/>
              <a:defRPr sz="1400">
                <a:solidFill>
                  <a:srgbClr val="FFFFFF"/>
                </a:solidFill>
              </a:defRPr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06500" y="1001713"/>
            <a:ext cx="2406314" cy="3544887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000"/>
              </a:spcBef>
              <a:buNone/>
              <a:defRPr sz="1400" b="1" i="0">
                <a:solidFill>
                  <a:srgbClr val="FFFFFF"/>
                </a:solidFill>
                <a:latin typeface="Helvetica"/>
                <a:cs typeface="Helvetica"/>
              </a:defRPr>
            </a:lvl1pPr>
            <a:lvl2pPr marL="0" indent="0">
              <a:lnSpc>
                <a:spcPct val="104000"/>
              </a:lnSpc>
              <a:spcBef>
                <a:spcPts val="1000"/>
              </a:spcBef>
              <a:buNone/>
              <a:defRPr sz="1400">
                <a:solidFill>
                  <a:srgbClr val="FFFFFF"/>
                </a:solidFill>
              </a:defRPr>
            </a:lvl2pPr>
            <a:lvl3pPr marL="169863" indent="-169863">
              <a:lnSpc>
                <a:spcPct val="104000"/>
              </a:lnSpc>
              <a:spcBef>
                <a:spcPts val="1000"/>
              </a:spcBef>
              <a:buClrTx/>
              <a:defRPr sz="1400">
                <a:solidFill>
                  <a:srgbClr val="FFFFFF"/>
                </a:solidFill>
              </a:defRPr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half" idx="10"/>
          </p:nvPr>
        </p:nvSpPr>
        <p:spPr>
          <a:xfrm>
            <a:off x="6229928" y="1001713"/>
            <a:ext cx="2406314" cy="3544887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000"/>
              </a:spcBef>
              <a:buNone/>
              <a:defRPr sz="1400" b="1" i="0">
                <a:solidFill>
                  <a:srgbClr val="FFFFFF"/>
                </a:solidFill>
                <a:latin typeface="Helvetica"/>
                <a:cs typeface="Helvetica"/>
              </a:defRPr>
            </a:lvl1pPr>
            <a:lvl2pPr marL="0" indent="0">
              <a:lnSpc>
                <a:spcPct val="104000"/>
              </a:lnSpc>
              <a:spcBef>
                <a:spcPts val="1000"/>
              </a:spcBef>
              <a:buNone/>
              <a:defRPr sz="1400">
                <a:solidFill>
                  <a:srgbClr val="FFFFFF"/>
                </a:solidFill>
              </a:defRPr>
            </a:lvl2pPr>
            <a:lvl3pPr marL="169863" indent="-169863">
              <a:lnSpc>
                <a:spcPct val="104000"/>
              </a:lnSpc>
              <a:spcBef>
                <a:spcPts val="1000"/>
              </a:spcBef>
              <a:buClrTx/>
              <a:defRPr sz="1400">
                <a:solidFill>
                  <a:srgbClr val="FFFFFF"/>
                </a:solidFill>
              </a:defRPr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9229626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8320" y="1132681"/>
            <a:ext cx="6659880" cy="1102519"/>
          </a:xfrm>
        </p:spPr>
        <p:txBody>
          <a:bodyPr anchor="b" anchorCtr="0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8320" y="2286000"/>
            <a:ext cx="6400800" cy="1314450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247400" y="10"/>
            <a:ext cx="1219200" cy="231647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247400" y="1961356"/>
            <a:ext cx="12192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  <a:spcBef>
                <a:spcPts val="0"/>
              </a:spcBef>
            </a:pPr>
            <a:fld id="{ED38AA95-462B-3543-A864-6C49272CDC35}" type="slidenum">
              <a:rPr lang="en-US" sz="2700" smtClean="0">
                <a:solidFill>
                  <a:schemeClr val="bg1"/>
                </a:solidFill>
                <a:latin typeface="Helvetica Light"/>
                <a:cs typeface="Helvetica Light"/>
              </a:rPr>
              <a:pPr algn="ctr">
                <a:lnSpc>
                  <a:spcPct val="90000"/>
                </a:lnSpc>
                <a:spcBef>
                  <a:spcPts val="0"/>
                </a:spcBef>
              </a:pPr>
              <a:t>‹#›</a:t>
            </a:fld>
            <a:endParaRPr lang="en-US" sz="2700" dirty="0">
              <a:solidFill>
                <a:schemeClr val="bg1"/>
              </a:solidFill>
              <a:latin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9289359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Metin kutusu 3"/>
          <p:cNvSpPr txBox="1"/>
          <p:nvPr userDrawn="1"/>
        </p:nvSpPr>
        <p:spPr>
          <a:xfrm>
            <a:off x="3080" y="4718582"/>
            <a:ext cx="7515872" cy="400110"/>
          </a:xfrm>
          <a:prstGeom prst="rect">
            <a:avLst/>
          </a:prstGeom>
          <a:solidFill>
            <a:srgbClr val="0070C0"/>
          </a:solidFill>
        </p:spPr>
        <p:txBody>
          <a:bodyPr wrap="square" rtlCol="0" anchor="ctr" anchorCtr="1">
            <a:spAutoFit/>
          </a:bodyPr>
          <a:lstStyle/>
          <a:p>
            <a:pPr algn="ctr">
              <a:lnSpc>
                <a:spcPts val="1200"/>
              </a:lnSpc>
            </a:pPr>
            <a:r>
              <a:rPr lang="tr-TR" sz="1100" b="1" dirty="0" err="1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Joint</a:t>
            </a:r>
            <a:r>
              <a:rPr lang="tr-TR" sz="1100" b="1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Meeting of </a:t>
            </a:r>
            <a:r>
              <a:rPr lang="tr-TR" sz="1100" b="1" dirty="0" err="1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tr-TR" sz="1100" b="1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b="1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Committee of Permanent Correspondents</a:t>
            </a:r>
            <a:r>
              <a:rPr lang="tr-TR" sz="1100" b="1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100" b="1" dirty="0" err="1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en-US" sz="1100" b="1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100" b="1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Directors of </a:t>
            </a:r>
            <a:r>
              <a:rPr lang="tr-TR" sz="1100" b="1" dirty="0" err="1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Specialised</a:t>
            </a:r>
            <a:r>
              <a:rPr lang="tr-TR" sz="1100" b="1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100" b="1" dirty="0" err="1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Centres</a:t>
            </a:r>
            <a:r>
              <a:rPr lang="tr-TR" sz="1100" b="1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>
              <a:lnSpc>
                <a:spcPts val="1200"/>
              </a:lnSpc>
            </a:pPr>
            <a:r>
              <a:rPr lang="tr-TR" sz="1100" b="1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6-7 </a:t>
            </a:r>
            <a:r>
              <a:rPr lang="tr-TR" sz="1100" b="1" dirty="0" err="1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November</a:t>
            </a:r>
            <a:r>
              <a:rPr lang="tr-TR" sz="1100" b="1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2017, Paris-France</a:t>
            </a:r>
            <a:endParaRPr lang="tr-TR" sz="1000" b="1" dirty="0" smtClean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Resim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2"/>
          <a:stretch/>
        </p:blipFill>
        <p:spPr>
          <a:xfrm>
            <a:off x="7344382" y="4590510"/>
            <a:ext cx="738013" cy="54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9771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Title Onl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1638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50806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1189038" y="1056323"/>
            <a:ext cx="1781175" cy="1027112"/>
          </a:xfrm>
          <a:solidFill>
            <a:schemeClr val="bg1"/>
          </a:solidFill>
          <a:ln>
            <a:solidFill>
              <a:schemeClr val="tx2"/>
            </a:solidFill>
          </a:ln>
        </p:spPr>
        <p:txBody>
          <a:bodyPr anchor="ctr" anchorCtr="0"/>
          <a:lstStyle>
            <a:lvl1pPr marL="0" indent="0" algn="ctr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3085571" y="1056323"/>
            <a:ext cx="1781175" cy="1027112"/>
          </a:xfrm>
          <a:solidFill>
            <a:schemeClr val="bg1"/>
          </a:solidFill>
          <a:ln>
            <a:solidFill>
              <a:schemeClr val="tx2"/>
            </a:solidFill>
          </a:ln>
        </p:spPr>
        <p:txBody>
          <a:bodyPr anchor="ctr" anchorCtr="0"/>
          <a:lstStyle>
            <a:lvl1pPr marL="0" indent="0" algn="ctr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982104" y="1056323"/>
            <a:ext cx="1781175" cy="1027112"/>
          </a:xfrm>
          <a:solidFill>
            <a:schemeClr val="bg1"/>
          </a:solidFill>
          <a:ln>
            <a:solidFill>
              <a:schemeClr val="tx2"/>
            </a:solidFill>
          </a:ln>
        </p:spPr>
        <p:txBody>
          <a:bodyPr anchor="ctr" anchorCtr="0"/>
          <a:lstStyle>
            <a:lvl1pPr marL="0" indent="0" algn="ctr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6878638" y="1056323"/>
            <a:ext cx="1781175" cy="1027112"/>
          </a:xfrm>
          <a:solidFill>
            <a:schemeClr val="bg1"/>
          </a:solidFill>
          <a:ln>
            <a:solidFill>
              <a:schemeClr val="tx2"/>
            </a:solidFill>
          </a:ln>
        </p:spPr>
        <p:txBody>
          <a:bodyPr anchor="ctr" anchorCtr="0"/>
          <a:lstStyle>
            <a:lvl1pPr marL="0" indent="0" algn="ctr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1189038" y="2210753"/>
            <a:ext cx="1781175" cy="2204085"/>
          </a:xfrm>
        </p:spPr>
        <p:txBody>
          <a:bodyPr>
            <a:noAutofit/>
          </a:bodyPr>
          <a:lstStyle>
            <a:lvl1pPr marL="0" indent="0">
              <a:lnSpc>
                <a:spcPct val="89000"/>
              </a:lnSpc>
              <a:spcBef>
                <a:spcPts val="600"/>
              </a:spcBef>
              <a:buNone/>
              <a:defRPr sz="1600">
                <a:solidFill>
                  <a:schemeClr val="bg1"/>
                </a:solidFill>
                <a:latin typeface="Helvetica" pitchFamily="50" charset="0"/>
              </a:defRPr>
            </a:lvl1pPr>
            <a:lvl2pPr marL="0" indent="0">
              <a:lnSpc>
                <a:spcPct val="89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baseline="0">
                <a:solidFill>
                  <a:schemeClr val="bg1"/>
                </a:solidFill>
              </a:defRPr>
            </a:lvl2pPr>
            <a:lvl3pPr marL="174625" indent="-174625">
              <a:lnSpc>
                <a:spcPct val="89000"/>
              </a:lnSpc>
              <a:spcBef>
                <a:spcPts val="600"/>
              </a:spcBef>
              <a:buClr>
                <a:schemeClr val="bg1"/>
              </a:buClr>
              <a:defRPr sz="1600" baseline="0">
                <a:solidFill>
                  <a:schemeClr val="bg1"/>
                </a:solidFill>
              </a:defRPr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3085571" y="2210753"/>
            <a:ext cx="1781175" cy="2204085"/>
          </a:xfrm>
        </p:spPr>
        <p:txBody>
          <a:bodyPr>
            <a:noAutofit/>
          </a:bodyPr>
          <a:lstStyle>
            <a:lvl1pPr marL="0" indent="0">
              <a:lnSpc>
                <a:spcPct val="89000"/>
              </a:lnSpc>
              <a:spcBef>
                <a:spcPts val="600"/>
              </a:spcBef>
              <a:buNone/>
              <a:defRPr sz="1600">
                <a:solidFill>
                  <a:schemeClr val="bg1"/>
                </a:solidFill>
                <a:latin typeface="Helvetica" pitchFamily="50" charset="0"/>
              </a:defRPr>
            </a:lvl1pPr>
            <a:lvl2pPr marL="0" indent="0">
              <a:lnSpc>
                <a:spcPct val="89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baseline="0">
                <a:solidFill>
                  <a:schemeClr val="bg1"/>
                </a:solidFill>
              </a:defRPr>
            </a:lvl2pPr>
            <a:lvl3pPr marL="174625" indent="-174625">
              <a:lnSpc>
                <a:spcPct val="89000"/>
              </a:lnSpc>
              <a:spcBef>
                <a:spcPts val="600"/>
              </a:spcBef>
              <a:buClr>
                <a:schemeClr val="bg1"/>
              </a:buClr>
              <a:defRPr sz="1600" baseline="0">
                <a:solidFill>
                  <a:schemeClr val="bg1"/>
                </a:solidFill>
              </a:defRPr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4982104" y="2210753"/>
            <a:ext cx="1781175" cy="2204085"/>
          </a:xfrm>
        </p:spPr>
        <p:txBody>
          <a:bodyPr>
            <a:noAutofit/>
          </a:bodyPr>
          <a:lstStyle>
            <a:lvl1pPr marL="0" indent="0">
              <a:lnSpc>
                <a:spcPct val="89000"/>
              </a:lnSpc>
              <a:spcBef>
                <a:spcPts val="600"/>
              </a:spcBef>
              <a:buNone/>
              <a:defRPr sz="1600">
                <a:solidFill>
                  <a:schemeClr val="bg1"/>
                </a:solidFill>
                <a:latin typeface="Helvetica" pitchFamily="50" charset="0"/>
              </a:defRPr>
            </a:lvl1pPr>
            <a:lvl2pPr marL="0" indent="0">
              <a:lnSpc>
                <a:spcPct val="89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baseline="0">
                <a:solidFill>
                  <a:schemeClr val="bg1"/>
                </a:solidFill>
              </a:defRPr>
            </a:lvl2pPr>
            <a:lvl3pPr marL="174625" indent="-174625">
              <a:lnSpc>
                <a:spcPct val="89000"/>
              </a:lnSpc>
              <a:spcBef>
                <a:spcPts val="600"/>
              </a:spcBef>
              <a:buClr>
                <a:schemeClr val="bg1"/>
              </a:buClr>
              <a:defRPr sz="1600" baseline="0">
                <a:solidFill>
                  <a:schemeClr val="bg1"/>
                </a:solidFill>
              </a:defRPr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7"/>
          </p:nvPr>
        </p:nvSpPr>
        <p:spPr>
          <a:xfrm>
            <a:off x="6878638" y="2210753"/>
            <a:ext cx="1781175" cy="2204085"/>
          </a:xfrm>
        </p:spPr>
        <p:txBody>
          <a:bodyPr>
            <a:noAutofit/>
          </a:bodyPr>
          <a:lstStyle>
            <a:lvl1pPr marL="0" indent="0">
              <a:lnSpc>
                <a:spcPct val="89000"/>
              </a:lnSpc>
              <a:spcBef>
                <a:spcPts val="600"/>
              </a:spcBef>
              <a:buNone/>
              <a:defRPr sz="1600">
                <a:solidFill>
                  <a:schemeClr val="bg1"/>
                </a:solidFill>
                <a:latin typeface="Helvetica" pitchFamily="50" charset="0"/>
              </a:defRPr>
            </a:lvl1pPr>
            <a:lvl2pPr marL="0" indent="0">
              <a:lnSpc>
                <a:spcPct val="89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baseline="0">
                <a:solidFill>
                  <a:schemeClr val="bg1"/>
                </a:solidFill>
              </a:defRPr>
            </a:lvl2pPr>
            <a:lvl3pPr marL="174625" indent="-174625">
              <a:lnSpc>
                <a:spcPct val="89000"/>
              </a:lnSpc>
              <a:spcBef>
                <a:spcPts val="600"/>
              </a:spcBef>
              <a:buClr>
                <a:schemeClr val="bg1"/>
              </a:buClr>
              <a:defRPr sz="1600" baseline="0">
                <a:solidFill>
                  <a:schemeClr val="bg1"/>
                </a:solidFill>
              </a:defRPr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1265440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1189038" y="1056323"/>
            <a:ext cx="1781175" cy="1027112"/>
          </a:xfrm>
          <a:solidFill>
            <a:schemeClr val="bg1"/>
          </a:solidFill>
          <a:ln>
            <a:solidFill>
              <a:schemeClr val="tx2"/>
            </a:solidFill>
          </a:ln>
        </p:spPr>
        <p:txBody>
          <a:bodyPr anchor="ctr" anchorCtr="0"/>
          <a:lstStyle>
            <a:lvl1pPr marL="0" indent="0" algn="ctr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3085571" y="1056323"/>
            <a:ext cx="1781175" cy="1027112"/>
          </a:xfrm>
          <a:solidFill>
            <a:schemeClr val="bg1"/>
          </a:solidFill>
          <a:ln>
            <a:solidFill>
              <a:schemeClr val="tx2"/>
            </a:solidFill>
          </a:ln>
        </p:spPr>
        <p:txBody>
          <a:bodyPr anchor="ctr" anchorCtr="0"/>
          <a:lstStyle>
            <a:lvl1pPr marL="0" indent="0" algn="ctr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982104" y="1056323"/>
            <a:ext cx="1781175" cy="1027112"/>
          </a:xfrm>
          <a:solidFill>
            <a:schemeClr val="bg1"/>
          </a:solidFill>
          <a:ln>
            <a:solidFill>
              <a:schemeClr val="tx2"/>
            </a:solidFill>
          </a:ln>
        </p:spPr>
        <p:txBody>
          <a:bodyPr anchor="ctr" anchorCtr="0"/>
          <a:lstStyle>
            <a:lvl1pPr marL="0" indent="0" algn="ctr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6878638" y="1056323"/>
            <a:ext cx="1781175" cy="1027112"/>
          </a:xfrm>
          <a:solidFill>
            <a:schemeClr val="bg1"/>
          </a:solidFill>
          <a:ln>
            <a:solidFill>
              <a:schemeClr val="tx2"/>
            </a:solidFill>
          </a:ln>
        </p:spPr>
        <p:txBody>
          <a:bodyPr anchor="ctr" anchorCtr="0"/>
          <a:lstStyle>
            <a:lvl1pPr marL="0" indent="0" algn="ctr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1189038" y="2210753"/>
            <a:ext cx="1781175" cy="2204085"/>
          </a:xfrm>
        </p:spPr>
        <p:txBody>
          <a:bodyPr>
            <a:noAutofit/>
          </a:bodyPr>
          <a:lstStyle>
            <a:lvl1pPr marL="0" indent="0">
              <a:lnSpc>
                <a:spcPct val="89000"/>
              </a:lnSpc>
              <a:spcBef>
                <a:spcPts val="600"/>
              </a:spcBef>
              <a:buNone/>
              <a:defRPr sz="1600">
                <a:solidFill>
                  <a:schemeClr val="accent1"/>
                </a:solidFill>
                <a:latin typeface="Helvetica" pitchFamily="50" charset="0"/>
              </a:defRPr>
            </a:lvl1pPr>
            <a:lvl2pPr marL="0" indent="0">
              <a:lnSpc>
                <a:spcPct val="89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baseline="0"/>
            </a:lvl2pPr>
            <a:lvl3pPr marL="174625" indent="-174625">
              <a:lnSpc>
                <a:spcPct val="89000"/>
              </a:lnSpc>
              <a:spcBef>
                <a:spcPts val="600"/>
              </a:spcBef>
              <a:defRPr sz="1600" baseline="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3085571" y="2210753"/>
            <a:ext cx="1781175" cy="2204085"/>
          </a:xfrm>
        </p:spPr>
        <p:txBody>
          <a:bodyPr>
            <a:noAutofit/>
          </a:bodyPr>
          <a:lstStyle>
            <a:lvl1pPr marL="0" indent="0">
              <a:lnSpc>
                <a:spcPct val="89000"/>
              </a:lnSpc>
              <a:spcBef>
                <a:spcPts val="600"/>
              </a:spcBef>
              <a:buNone/>
              <a:defRPr sz="1600">
                <a:solidFill>
                  <a:schemeClr val="accent1"/>
                </a:solidFill>
                <a:latin typeface="Helvetica" pitchFamily="50" charset="0"/>
              </a:defRPr>
            </a:lvl1pPr>
            <a:lvl2pPr marL="0" indent="0">
              <a:lnSpc>
                <a:spcPct val="89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baseline="0"/>
            </a:lvl2pPr>
            <a:lvl3pPr marL="174625" indent="-174625">
              <a:lnSpc>
                <a:spcPct val="89000"/>
              </a:lnSpc>
              <a:spcBef>
                <a:spcPts val="600"/>
              </a:spcBef>
              <a:defRPr sz="1600" baseline="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4982104" y="2210753"/>
            <a:ext cx="1781175" cy="2204085"/>
          </a:xfrm>
        </p:spPr>
        <p:txBody>
          <a:bodyPr>
            <a:noAutofit/>
          </a:bodyPr>
          <a:lstStyle>
            <a:lvl1pPr marL="0" indent="0">
              <a:lnSpc>
                <a:spcPct val="89000"/>
              </a:lnSpc>
              <a:spcBef>
                <a:spcPts val="600"/>
              </a:spcBef>
              <a:buNone/>
              <a:defRPr sz="1600">
                <a:solidFill>
                  <a:schemeClr val="accent1"/>
                </a:solidFill>
                <a:latin typeface="Helvetica" pitchFamily="50" charset="0"/>
              </a:defRPr>
            </a:lvl1pPr>
            <a:lvl2pPr marL="0" indent="0">
              <a:lnSpc>
                <a:spcPct val="89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baseline="0"/>
            </a:lvl2pPr>
            <a:lvl3pPr marL="174625" indent="-174625">
              <a:lnSpc>
                <a:spcPct val="89000"/>
              </a:lnSpc>
              <a:spcBef>
                <a:spcPts val="600"/>
              </a:spcBef>
              <a:defRPr sz="1600" baseline="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7"/>
          </p:nvPr>
        </p:nvSpPr>
        <p:spPr>
          <a:xfrm>
            <a:off x="6878638" y="2210753"/>
            <a:ext cx="1781175" cy="2204085"/>
          </a:xfrm>
        </p:spPr>
        <p:txBody>
          <a:bodyPr>
            <a:noAutofit/>
          </a:bodyPr>
          <a:lstStyle>
            <a:lvl1pPr marL="0" indent="0">
              <a:lnSpc>
                <a:spcPct val="89000"/>
              </a:lnSpc>
              <a:spcBef>
                <a:spcPts val="600"/>
              </a:spcBef>
              <a:buNone/>
              <a:defRPr sz="1600">
                <a:solidFill>
                  <a:schemeClr val="accent1"/>
                </a:solidFill>
                <a:latin typeface="Helvetica" pitchFamily="50" charset="0"/>
              </a:defRPr>
            </a:lvl1pPr>
            <a:lvl2pPr marL="0" indent="0">
              <a:lnSpc>
                <a:spcPct val="89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baseline="0"/>
            </a:lvl2pPr>
            <a:lvl3pPr marL="174625" indent="-174625">
              <a:lnSpc>
                <a:spcPct val="89000"/>
              </a:lnSpc>
              <a:spcBef>
                <a:spcPts val="600"/>
              </a:spcBef>
              <a:defRPr sz="1600" baseline="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6526368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97375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371600" cy="10704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3" name="Resim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9311" y="67734"/>
            <a:ext cx="624689" cy="584200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0"/>
            <a:ext cx="820039" cy="579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8471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371600" cy="107042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45700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entered Titl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371600" cy="107042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9588" y="-1"/>
            <a:ext cx="8124826" cy="72967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60294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Pictures Dar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4" hasCustomPrompt="1"/>
          </p:nvPr>
        </p:nvSpPr>
        <p:spPr>
          <a:xfrm>
            <a:off x="1553916" y="1221677"/>
            <a:ext cx="987552" cy="987552"/>
          </a:xfrm>
          <a:prstGeom prst="ellipse">
            <a:avLst/>
          </a:prstGeom>
          <a:solidFill>
            <a:schemeClr val="accent2"/>
          </a:solidFill>
          <a:ln w="28575">
            <a:solidFill>
              <a:srgbClr val="FFFFFF"/>
            </a:solidFill>
          </a:ln>
          <a:extLst/>
        </p:spPr>
        <p:txBody>
          <a:bodyPr wrap="none" anchor="ctr" anchorCtr="0">
            <a:normAutofit/>
          </a:bodyPr>
          <a:lstStyle>
            <a:lvl1pPr marL="0" indent="0" algn="ctr">
              <a:buFontTx/>
              <a:buNone/>
              <a:defRPr sz="18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Picture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1206500" y="2398013"/>
            <a:ext cx="1682384" cy="246888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700" cap="all" baseline="0">
                <a:solidFill>
                  <a:srgbClr val="FFFFFF"/>
                </a:solidFill>
                <a:latin typeface="Helvetica Light"/>
                <a:cs typeface="Helvetica Light"/>
              </a:defRPr>
            </a:lvl1pPr>
          </a:lstStyle>
          <a:p>
            <a:pPr lvl="0"/>
            <a:r>
              <a:rPr lang="en-US" dirty="0" smtClean="0"/>
              <a:t>LOREM IPSUM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6" hasCustomPrompt="1"/>
          </p:nvPr>
        </p:nvSpPr>
        <p:spPr>
          <a:xfrm>
            <a:off x="1206500" y="2671571"/>
            <a:ext cx="1682384" cy="1643634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400" cap="none" baseline="0">
                <a:solidFill>
                  <a:srgbClr val="FFFFFF"/>
                </a:solidFill>
                <a:latin typeface="Helvetica Light"/>
                <a:cs typeface="Helvetica Light"/>
              </a:defRPr>
            </a:lvl1pPr>
          </a:lstStyle>
          <a:p>
            <a:pPr lvl="0"/>
            <a:r>
              <a:rPr lang="en-US" dirty="0" smtClean="0"/>
              <a:t>Body copy goes here</a:t>
            </a:r>
          </a:p>
        </p:txBody>
      </p:sp>
      <p:sp>
        <p:nvSpPr>
          <p:cNvPr id="13" name="Picture Placeholder 8"/>
          <p:cNvSpPr>
            <a:spLocks noGrp="1"/>
          </p:cNvSpPr>
          <p:nvPr>
            <p:ph type="pic" sz="quarter" idx="17" hasCustomPrompt="1"/>
          </p:nvPr>
        </p:nvSpPr>
        <p:spPr>
          <a:xfrm>
            <a:off x="3469173" y="1221677"/>
            <a:ext cx="987552" cy="987552"/>
          </a:xfrm>
          <a:prstGeom prst="ellipse">
            <a:avLst/>
          </a:prstGeom>
          <a:solidFill>
            <a:schemeClr val="accent2"/>
          </a:solidFill>
          <a:ln w="28575">
            <a:solidFill>
              <a:srgbClr val="FFFFFF"/>
            </a:solidFill>
          </a:ln>
          <a:extLst/>
        </p:spPr>
        <p:txBody>
          <a:bodyPr wrap="none" anchor="ctr" anchorCtr="0">
            <a:normAutofit/>
          </a:bodyPr>
          <a:lstStyle>
            <a:lvl1pPr marL="0" indent="0" algn="ctr">
              <a:buFontTx/>
              <a:buNone/>
              <a:defRPr sz="18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Picture</a:t>
            </a:r>
            <a:endParaRPr lang="en-US" dirty="0"/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3121757" y="2398013"/>
            <a:ext cx="1682384" cy="246888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700" cap="all" baseline="0">
                <a:solidFill>
                  <a:srgbClr val="FFFFFF"/>
                </a:solidFill>
                <a:latin typeface="Helvetica Light"/>
                <a:cs typeface="Helvetica Light"/>
              </a:defRPr>
            </a:lvl1pPr>
          </a:lstStyle>
          <a:p>
            <a:pPr lvl="0"/>
            <a:r>
              <a:rPr lang="en-US" dirty="0" smtClean="0"/>
              <a:t>LOREM IPSUM</a:t>
            </a:r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9" hasCustomPrompt="1"/>
          </p:nvPr>
        </p:nvSpPr>
        <p:spPr>
          <a:xfrm>
            <a:off x="3121757" y="2671571"/>
            <a:ext cx="1682384" cy="1643634"/>
          </a:xfrm>
        </p:spPr>
        <p:txBody>
          <a:bodyPr anchor="t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 sz="1400" cap="none" baseline="0">
                <a:solidFill>
                  <a:srgbClr val="FFFFFF"/>
                </a:solidFill>
                <a:latin typeface="Helvetica Light"/>
                <a:cs typeface="Helvetica Light"/>
              </a:defRPr>
            </a:lvl1pPr>
          </a:lstStyle>
          <a:p>
            <a:pPr lvl="0"/>
            <a:r>
              <a:rPr lang="en-US" dirty="0" smtClean="0"/>
              <a:t>Body copy goes here</a:t>
            </a:r>
          </a:p>
        </p:txBody>
      </p:sp>
      <p:sp>
        <p:nvSpPr>
          <p:cNvPr id="16" name="Picture Placeholder 8"/>
          <p:cNvSpPr>
            <a:spLocks noGrp="1"/>
          </p:cNvSpPr>
          <p:nvPr>
            <p:ph type="pic" sz="quarter" idx="20" hasCustomPrompt="1"/>
          </p:nvPr>
        </p:nvSpPr>
        <p:spPr>
          <a:xfrm>
            <a:off x="5384430" y="1221677"/>
            <a:ext cx="987552" cy="987552"/>
          </a:xfrm>
          <a:prstGeom prst="ellipse">
            <a:avLst/>
          </a:prstGeom>
          <a:solidFill>
            <a:schemeClr val="accent2"/>
          </a:solidFill>
          <a:ln w="28575">
            <a:solidFill>
              <a:srgbClr val="FFFFFF"/>
            </a:solidFill>
          </a:ln>
          <a:extLst/>
        </p:spPr>
        <p:txBody>
          <a:bodyPr wrap="none" anchor="ctr" anchorCtr="0">
            <a:normAutofit/>
          </a:bodyPr>
          <a:lstStyle>
            <a:lvl1pPr marL="0" indent="0" algn="ctr">
              <a:buFontTx/>
              <a:buNone/>
              <a:defRPr sz="18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Picture</a:t>
            </a:r>
            <a:endParaRPr lang="en-US" dirty="0"/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21" hasCustomPrompt="1"/>
          </p:nvPr>
        </p:nvSpPr>
        <p:spPr>
          <a:xfrm>
            <a:off x="5037014" y="2398013"/>
            <a:ext cx="1682384" cy="246888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700" cap="all" baseline="0">
                <a:solidFill>
                  <a:srgbClr val="FFFFFF"/>
                </a:solidFill>
                <a:latin typeface="Helvetica Light"/>
                <a:cs typeface="Helvetica Light"/>
              </a:defRPr>
            </a:lvl1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endParaRPr lang="en-US" dirty="0" smtClean="0"/>
          </a:p>
        </p:txBody>
      </p:sp>
      <p:sp>
        <p:nvSpPr>
          <p:cNvPr id="18" name="Text Placeholder 10"/>
          <p:cNvSpPr>
            <a:spLocks noGrp="1"/>
          </p:cNvSpPr>
          <p:nvPr>
            <p:ph type="body" sz="quarter" idx="22" hasCustomPrompt="1"/>
          </p:nvPr>
        </p:nvSpPr>
        <p:spPr>
          <a:xfrm>
            <a:off x="5037014" y="2671571"/>
            <a:ext cx="1682384" cy="1643634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400" cap="none" baseline="0">
                <a:solidFill>
                  <a:srgbClr val="FFFFFF"/>
                </a:solidFill>
                <a:latin typeface="Helvetica Light"/>
                <a:cs typeface="Helvetica Light"/>
              </a:defRPr>
            </a:lvl1pPr>
          </a:lstStyle>
          <a:p>
            <a:pPr lvl="0"/>
            <a:r>
              <a:rPr lang="en-US" dirty="0" smtClean="0"/>
              <a:t>Body copy goes here</a:t>
            </a:r>
          </a:p>
        </p:txBody>
      </p:sp>
      <p:sp>
        <p:nvSpPr>
          <p:cNvPr id="19" name="Picture Placeholder 8"/>
          <p:cNvSpPr>
            <a:spLocks noGrp="1"/>
          </p:cNvSpPr>
          <p:nvPr>
            <p:ph type="pic" sz="quarter" idx="23" hasCustomPrompt="1"/>
          </p:nvPr>
        </p:nvSpPr>
        <p:spPr>
          <a:xfrm>
            <a:off x="7299686" y="1221677"/>
            <a:ext cx="987552" cy="987552"/>
          </a:xfrm>
          <a:prstGeom prst="ellipse">
            <a:avLst/>
          </a:prstGeom>
          <a:solidFill>
            <a:schemeClr val="accent2"/>
          </a:solidFill>
          <a:ln w="28575">
            <a:solidFill>
              <a:srgbClr val="FFFFFF"/>
            </a:solidFill>
          </a:ln>
          <a:extLst/>
        </p:spPr>
        <p:txBody>
          <a:bodyPr wrap="none" anchor="ctr" anchorCtr="0">
            <a:normAutofit/>
          </a:bodyPr>
          <a:lstStyle>
            <a:lvl1pPr marL="0" indent="0" algn="ctr">
              <a:buFontTx/>
              <a:buNone/>
              <a:defRPr sz="18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Picture</a:t>
            </a:r>
            <a:endParaRPr lang="en-US" dirty="0"/>
          </a:p>
        </p:txBody>
      </p:sp>
      <p:sp>
        <p:nvSpPr>
          <p:cNvPr id="20" name="Text Placeholder 10"/>
          <p:cNvSpPr>
            <a:spLocks noGrp="1"/>
          </p:cNvSpPr>
          <p:nvPr>
            <p:ph type="body" sz="quarter" idx="24" hasCustomPrompt="1"/>
          </p:nvPr>
        </p:nvSpPr>
        <p:spPr>
          <a:xfrm>
            <a:off x="6952270" y="2398013"/>
            <a:ext cx="1682384" cy="246888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700" cap="all" baseline="0">
                <a:solidFill>
                  <a:srgbClr val="FFFFFF"/>
                </a:solidFill>
                <a:latin typeface="Helvetica Light"/>
                <a:cs typeface="Helvetica Light"/>
              </a:defRPr>
            </a:lvl1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endParaRPr lang="en-US" dirty="0" smtClean="0"/>
          </a:p>
        </p:txBody>
      </p:sp>
      <p:sp>
        <p:nvSpPr>
          <p:cNvPr id="21" name="Text Placeholder 10"/>
          <p:cNvSpPr>
            <a:spLocks noGrp="1"/>
          </p:cNvSpPr>
          <p:nvPr>
            <p:ph type="body" sz="quarter" idx="25" hasCustomPrompt="1"/>
          </p:nvPr>
        </p:nvSpPr>
        <p:spPr>
          <a:xfrm>
            <a:off x="6952270" y="2671571"/>
            <a:ext cx="1682384" cy="1643634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400" cap="none" baseline="0">
                <a:solidFill>
                  <a:srgbClr val="FFFFFF"/>
                </a:solidFill>
                <a:latin typeface="Helvetica Light"/>
                <a:cs typeface="Helvetica Light"/>
              </a:defRPr>
            </a:lvl1pPr>
          </a:lstStyle>
          <a:p>
            <a:pPr lvl="0"/>
            <a:r>
              <a:rPr lang="en-US" dirty="0" smtClean="0"/>
              <a:t>Body copy goes here</a:t>
            </a:r>
          </a:p>
        </p:txBody>
      </p:sp>
      <p:sp>
        <p:nvSpPr>
          <p:cNvPr id="22" name="Title Placeholder 1"/>
          <p:cNvSpPr>
            <a:spLocks noGrp="1"/>
          </p:cNvSpPr>
          <p:nvPr>
            <p:ph type="title"/>
          </p:nvPr>
        </p:nvSpPr>
        <p:spPr>
          <a:xfrm>
            <a:off x="1218763" y="-1"/>
            <a:ext cx="7546544" cy="729675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9637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193499" y="1396500"/>
            <a:ext cx="5483013" cy="768143"/>
          </a:xfrm>
        </p:spPr>
        <p:txBody>
          <a:bodyPr anchor="b" anchorCtr="0">
            <a:noAutofit/>
          </a:bodyPr>
          <a:lstStyle>
            <a:lvl1pPr indent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3600" b="1" spc="-40" baseline="0">
                <a:solidFill>
                  <a:srgbClr val="EF6229"/>
                </a:solidFill>
                <a:latin typeface="Myriad Pro Cond" panose="020B0506030403020204" pitchFamily="34" charset="0"/>
              </a:defRPr>
            </a:lvl1pPr>
          </a:lstStyle>
          <a:p>
            <a:r>
              <a:rPr lang="en-US" dirty="0" smtClean="0"/>
              <a:t>PRIME MINISTER DISASTER AND EMERGENCY MANAGEMENT AGENCY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193499" y="2196998"/>
            <a:ext cx="5483013" cy="374752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800" spc="-40" baseline="0">
                <a:solidFill>
                  <a:srgbClr val="EF6229"/>
                </a:solidFill>
                <a:latin typeface="Myriad Pro Cond" panose="020B0506030403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dirty="0" smtClean="0"/>
              <a:t>5 DECEMBER 2013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282694" y="-11535"/>
            <a:ext cx="2254014" cy="35842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106738" y="4117971"/>
            <a:ext cx="5481637" cy="736600"/>
          </a:xfrm>
        </p:spPr>
        <p:txBody>
          <a:bodyPr anchor="b" anchorCtr="0">
            <a:normAutofit/>
          </a:bodyPr>
          <a:lstStyle>
            <a:lvl1pPr marL="0" indent="0" algn="l">
              <a:lnSpc>
                <a:spcPct val="92000"/>
              </a:lnSpc>
              <a:spcBef>
                <a:spcPts val="600"/>
              </a:spcBef>
              <a:buNone/>
              <a:defRPr sz="1600">
                <a:solidFill>
                  <a:srgbClr val="5E5E5E"/>
                </a:solidFill>
                <a:latin typeface="Myriad Pro" panose="020B0503030403020204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304801" y="4117971"/>
            <a:ext cx="2209800" cy="736600"/>
          </a:xfrm>
        </p:spPr>
        <p:txBody>
          <a:bodyPr anchor="b" anchorCtr="0">
            <a:normAutofit/>
          </a:bodyPr>
          <a:lstStyle>
            <a:lvl1pPr marL="0" indent="0" algn="r">
              <a:lnSpc>
                <a:spcPct val="92000"/>
              </a:lnSpc>
              <a:spcBef>
                <a:spcPts val="600"/>
              </a:spcBef>
              <a:buNone/>
              <a:defRPr sz="1600">
                <a:solidFill>
                  <a:srgbClr val="5E5E5E"/>
                </a:solidFill>
                <a:latin typeface="Myriad Pro" panose="020B0503030403020204" pitchFamily="34" charset="0"/>
              </a:defRPr>
            </a:lvl1pPr>
          </a:lstStyle>
          <a:p>
            <a:pPr lvl="0"/>
            <a:r>
              <a:rPr lang="en-US" dirty="0" smtClean="0"/>
              <a:t>Enter the Date</a:t>
            </a:r>
          </a:p>
        </p:txBody>
      </p:sp>
      <p:pic>
        <p:nvPicPr>
          <p:cNvPr id="4" name="Resim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5237" y="976687"/>
            <a:ext cx="2117386" cy="1472964"/>
          </a:xfrm>
          <a:prstGeom prst="rect">
            <a:avLst/>
          </a:prstGeom>
        </p:spPr>
      </p:pic>
      <p:pic>
        <p:nvPicPr>
          <p:cNvPr id="11" name="Resim 10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96" t="9734" r="37593" b="14967"/>
          <a:stretch/>
        </p:blipFill>
        <p:spPr>
          <a:xfrm>
            <a:off x="876298" y="934352"/>
            <a:ext cx="1253067" cy="1018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5194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4" hasCustomPrompt="1"/>
          </p:nvPr>
        </p:nvSpPr>
        <p:spPr>
          <a:xfrm>
            <a:off x="1900500" y="1221677"/>
            <a:ext cx="987552" cy="987552"/>
          </a:xfrm>
          <a:prstGeom prst="ellipse">
            <a:avLst/>
          </a:prstGeom>
          <a:solidFill>
            <a:schemeClr val="accent2"/>
          </a:solidFill>
          <a:ln w="28575">
            <a:solidFill>
              <a:schemeClr val="accent1"/>
            </a:solidFill>
          </a:ln>
          <a:extLst/>
        </p:spPr>
        <p:txBody>
          <a:bodyPr wrap="none" anchor="ctr" anchorCtr="0">
            <a:normAutofit/>
          </a:bodyPr>
          <a:lstStyle>
            <a:lvl1pPr marL="0" indent="0" algn="ctr">
              <a:buFontTx/>
              <a:buNone/>
              <a:defRPr sz="16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Picture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1206500" y="2398013"/>
            <a:ext cx="2375553" cy="246888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700" cap="all" baseline="0">
                <a:solidFill>
                  <a:schemeClr val="tx2"/>
                </a:solidFill>
                <a:latin typeface="Helvetica Light"/>
                <a:cs typeface="Helvetica Light"/>
              </a:defRPr>
            </a:lvl1pPr>
          </a:lstStyle>
          <a:p>
            <a:pPr lvl="0"/>
            <a:r>
              <a:rPr lang="en-US" dirty="0" smtClean="0"/>
              <a:t>LOREM IPSUM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6" hasCustomPrompt="1"/>
          </p:nvPr>
        </p:nvSpPr>
        <p:spPr>
          <a:xfrm>
            <a:off x="1206500" y="2671571"/>
            <a:ext cx="2375553" cy="1643634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400" cap="none" baseline="0">
                <a:solidFill>
                  <a:schemeClr val="tx2"/>
                </a:solidFill>
                <a:latin typeface="Helvetica Light"/>
                <a:cs typeface="Helvetica Light"/>
              </a:defRPr>
            </a:lvl1pPr>
          </a:lstStyle>
          <a:p>
            <a:pPr lvl="0"/>
            <a:r>
              <a:rPr lang="en-US" dirty="0" smtClean="0"/>
              <a:t>Body copy goes here</a:t>
            </a:r>
          </a:p>
        </p:txBody>
      </p:sp>
      <p:sp>
        <p:nvSpPr>
          <p:cNvPr id="13" name="Picture Placeholder 8"/>
          <p:cNvSpPr>
            <a:spLocks noGrp="1"/>
          </p:cNvSpPr>
          <p:nvPr>
            <p:ph type="pic" sz="quarter" idx="17" hasCustomPrompt="1"/>
          </p:nvPr>
        </p:nvSpPr>
        <p:spPr>
          <a:xfrm>
            <a:off x="4426680" y="1221677"/>
            <a:ext cx="987552" cy="987552"/>
          </a:xfrm>
          <a:prstGeom prst="ellipse">
            <a:avLst/>
          </a:prstGeom>
          <a:solidFill>
            <a:schemeClr val="accent2"/>
          </a:solidFill>
          <a:ln w="28575">
            <a:solidFill>
              <a:schemeClr val="accent1"/>
            </a:solidFill>
          </a:ln>
          <a:extLst/>
        </p:spPr>
        <p:txBody>
          <a:bodyPr wrap="none" anchor="ctr" anchorCtr="0">
            <a:normAutofit/>
          </a:bodyPr>
          <a:lstStyle>
            <a:lvl1pPr marL="0" indent="0" algn="ctr">
              <a:buFontTx/>
              <a:buNone/>
              <a:defRPr sz="16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Picture</a:t>
            </a:r>
            <a:endParaRPr lang="en-US" dirty="0"/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3732680" y="2398013"/>
            <a:ext cx="2375553" cy="246888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700" cap="all" baseline="0">
                <a:solidFill>
                  <a:schemeClr val="tx2"/>
                </a:solidFill>
                <a:latin typeface="Helvetica Light"/>
                <a:cs typeface="Helvetica Light"/>
              </a:defRPr>
            </a:lvl1pPr>
          </a:lstStyle>
          <a:p>
            <a:pPr lvl="0"/>
            <a:r>
              <a:rPr lang="en-US" dirty="0" smtClean="0"/>
              <a:t>LOREM IPSUM</a:t>
            </a:r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9" hasCustomPrompt="1"/>
          </p:nvPr>
        </p:nvSpPr>
        <p:spPr>
          <a:xfrm>
            <a:off x="3732680" y="2671571"/>
            <a:ext cx="2375553" cy="1643634"/>
          </a:xfrm>
        </p:spPr>
        <p:txBody>
          <a:bodyPr anchor="t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 sz="1400" cap="none" baseline="0">
                <a:solidFill>
                  <a:schemeClr val="tx2"/>
                </a:solidFill>
                <a:latin typeface="Helvetica Light"/>
                <a:cs typeface="Helvetica Light"/>
              </a:defRPr>
            </a:lvl1pPr>
          </a:lstStyle>
          <a:p>
            <a:pPr lvl="0"/>
            <a:r>
              <a:rPr lang="en-US" dirty="0" smtClean="0"/>
              <a:t>Body copy goes here</a:t>
            </a:r>
          </a:p>
        </p:txBody>
      </p:sp>
      <p:sp>
        <p:nvSpPr>
          <p:cNvPr id="16" name="Picture Placeholder 8"/>
          <p:cNvSpPr>
            <a:spLocks noGrp="1"/>
          </p:cNvSpPr>
          <p:nvPr>
            <p:ph type="pic" sz="quarter" idx="20" hasCustomPrompt="1"/>
          </p:nvPr>
        </p:nvSpPr>
        <p:spPr>
          <a:xfrm>
            <a:off x="6952860" y="1221677"/>
            <a:ext cx="987552" cy="987552"/>
          </a:xfrm>
          <a:prstGeom prst="ellipse">
            <a:avLst/>
          </a:prstGeom>
          <a:solidFill>
            <a:schemeClr val="accent2"/>
          </a:solidFill>
          <a:ln w="28575">
            <a:solidFill>
              <a:schemeClr val="accent1"/>
            </a:solidFill>
          </a:ln>
          <a:extLst/>
        </p:spPr>
        <p:txBody>
          <a:bodyPr wrap="none" anchor="ctr" anchorCtr="0">
            <a:normAutofit/>
          </a:bodyPr>
          <a:lstStyle>
            <a:lvl1pPr marL="0" indent="0" algn="ctr">
              <a:buFontTx/>
              <a:buNone/>
              <a:defRPr sz="16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Picture</a:t>
            </a:r>
            <a:endParaRPr lang="en-US" dirty="0"/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21" hasCustomPrompt="1"/>
          </p:nvPr>
        </p:nvSpPr>
        <p:spPr>
          <a:xfrm>
            <a:off x="6258860" y="2398013"/>
            <a:ext cx="2375553" cy="246888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700" cap="all" baseline="0">
                <a:solidFill>
                  <a:schemeClr val="tx2"/>
                </a:solidFill>
                <a:latin typeface="Helvetica Light"/>
                <a:cs typeface="Helvetica Light"/>
              </a:defRPr>
            </a:lvl1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endParaRPr lang="en-US" dirty="0" smtClean="0"/>
          </a:p>
        </p:txBody>
      </p:sp>
      <p:sp>
        <p:nvSpPr>
          <p:cNvPr id="18" name="Text Placeholder 10"/>
          <p:cNvSpPr>
            <a:spLocks noGrp="1"/>
          </p:cNvSpPr>
          <p:nvPr>
            <p:ph type="body" sz="quarter" idx="22" hasCustomPrompt="1"/>
          </p:nvPr>
        </p:nvSpPr>
        <p:spPr>
          <a:xfrm>
            <a:off x="6258860" y="2671571"/>
            <a:ext cx="2375553" cy="1643634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400" cap="none" baseline="0">
                <a:solidFill>
                  <a:schemeClr val="tx2"/>
                </a:solidFill>
                <a:latin typeface="Helvetica Light"/>
                <a:cs typeface="Helvetica Light"/>
              </a:defRPr>
            </a:lvl1pPr>
          </a:lstStyle>
          <a:p>
            <a:pPr lvl="0"/>
            <a:r>
              <a:rPr lang="en-US" dirty="0" smtClean="0"/>
              <a:t>Body copy goes here</a:t>
            </a:r>
          </a:p>
        </p:txBody>
      </p:sp>
      <p:sp>
        <p:nvSpPr>
          <p:cNvPr id="22" name="Title Placeholder 1"/>
          <p:cNvSpPr>
            <a:spLocks noGrp="1"/>
          </p:cNvSpPr>
          <p:nvPr>
            <p:ph type="title"/>
          </p:nvPr>
        </p:nvSpPr>
        <p:spPr>
          <a:xfrm>
            <a:off x="1206500" y="-1"/>
            <a:ext cx="7428154" cy="729675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37907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Dar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4" hasCustomPrompt="1"/>
          </p:nvPr>
        </p:nvSpPr>
        <p:spPr>
          <a:xfrm>
            <a:off x="1900500" y="1221677"/>
            <a:ext cx="987552" cy="987552"/>
          </a:xfrm>
          <a:prstGeom prst="ellipse">
            <a:avLst/>
          </a:prstGeom>
          <a:solidFill>
            <a:schemeClr val="accent2"/>
          </a:solidFill>
          <a:ln w="28575">
            <a:solidFill>
              <a:schemeClr val="bg1"/>
            </a:solidFill>
          </a:ln>
          <a:extLst/>
        </p:spPr>
        <p:txBody>
          <a:bodyPr wrap="none" anchor="ctr" anchorCtr="0">
            <a:normAutofit/>
          </a:bodyPr>
          <a:lstStyle>
            <a:lvl1pPr marL="0" indent="0" algn="ctr">
              <a:buFontTx/>
              <a:buNone/>
              <a:defRPr sz="16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Picture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1206500" y="2398013"/>
            <a:ext cx="2375553" cy="246888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700" cap="all" baseline="0">
                <a:solidFill>
                  <a:srgbClr val="FFFFFF"/>
                </a:solidFill>
                <a:latin typeface="Helvetica Light"/>
                <a:cs typeface="Helvetica Light"/>
              </a:defRPr>
            </a:lvl1pPr>
          </a:lstStyle>
          <a:p>
            <a:pPr lvl="0"/>
            <a:r>
              <a:rPr lang="en-US" dirty="0" smtClean="0"/>
              <a:t>LOREM IPSUM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6" hasCustomPrompt="1"/>
          </p:nvPr>
        </p:nvSpPr>
        <p:spPr>
          <a:xfrm>
            <a:off x="1206500" y="2671571"/>
            <a:ext cx="2375553" cy="1643634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400" cap="none" baseline="0">
                <a:solidFill>
                  <a:srgbClr val="FFFFFF"/>
                </a:solidFill>
                <a:latin typeface="Helvetica Light"/>
                <a:cs typeface="Helvetica Light"/>
              </a:defRPr>
            </a:lvl1pPr>
          </a:lstStyle>
          <a:p>
            <a:pPr lvl="0"/>
            <a:r>
              <a:rPr lang="en-US" dirty="0" smtClean="0"/>
              <a:t>Body copy goes here</a:t>
            </a:r>
          </a:p>
        </p:txBody>
      </p:sp>
      <p:sp>
        <p:nvSpPr>
          <p:cNvPr id="13" name="Picture Placeholder 8"/>
          <p:cNvSpPr>
            <a:spLocks noGrp="1"/>
          </p:cNvSpPr>
          <p:nvPr>
            <p:ph type="pic" sz="quarter" idx="17" hasCustomPrompt="1"/>
          </p:nvPr>
        </p:nvSpPr>
        <p:spPr>
          <a:xfrm>
            <a:off x="4426680" y="1221677"/>
            <a:ext cx="987552" cy="987552"/>
          </a:xfrm>
          <a:prstGeom prst="ellipse">
            <a:avLst/>
          </a:prstGeom>
          <a:solidFill>
            <a:schemeClr val="accent2"/>
          </a:solidFill>
          <a:ln w="28575">
            <a:solidFill>
              <a:schemeClr val="bg1"/>
            </a:solidFill>
          </a:ln>
          <a:extLst/>
        </p:spPr>
        <p:txBody>
          <a:bodyPr wrap="none" anchor="ctr" anchorCtr="0">
            <a:normAutofit/>
          </a:bodyPr>
          <a:lstStyle>
            <a:lvl1pPr marL="0" indent="0" algn="ctr">
              <a:buFontTx/>
              <a:buNone/>
              <a:defRPr sz="16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Picture</a:t>
            </a:r>
            <a:endParaRPr lang="en-US" dirty="0"/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3732680" y="2398013"/>
            <a:ext cx="2375553" cy="246888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700" cap="all" baseline="0">
                <a:solidFill>
                  <a:srgbClr val="FFFFFF"/>
                </a:solidFill>
                <a:latin typeface="Helvetica Light"/>
                <a:cs typeface="Helvetica Light"/>
              </a:defRPr>
            </a:lvl1pPr>
          </a:lstStyle>
          <a:p>
            <a:pPr lvl="0"/>
            <a:r>
              <a:rPr lang="en-US" dirty="0" smtClean="0"/>
              <a:t>LOREM IPSUM</a:t>
            </a:r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9" hasCustomPrompt="1"/>
          </p:nvPr>
        </p:nvSpPr>
        <p:spPr>
          <a:xfrm>
            <a:off x="3732680" y="2671571"/>
            <a:ext cx="2375553" cy="1643634"/>
          </a:xfrm>
        </p:spPr>
        <p:txBody>
          <a:bodyPr anchor="t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 sz="1400" cap="none" baseline="0">
                <a:solidFill>
                  <a:srgbClr val="FFFFFF"/>
                </a:solidFill>
                <a:latin typeface="Helvetica Light"/>
                <a:cs typeface="Helvetica Light"/>
              </a:defRPr>
            </a:lvl1pPr>
          </a:lstStyle>
          <a:p>
            <a:pPr lvl="0"/>
            <a:r>
              <a:rPr lang="en-US" dirty="0" smtClean="0"/>
              <a:t>Body copy goes here</a:t>
            </a:r>
          </a:p>
        </p:txBody>
      </p:sp>
      <p:sp>
        <p:nvSpPr>
          <p:cNvPr id="16" name="Picture Placeholder 8"/>
          <p:cNvSpPr>
            <a:spLocks noGrp="1"/>
          </p:cNvSpPr>
          <p:nvPr>
            <p:ph type="pic" sz="quarter" idx="20" hasCustomPrompt="1"/>
          </p:nvPr>
        </p:nvSpPr>
        <p:spPr>
          <a:xfrm>
            <a:off x="6952860" y="1221677"/>
            <a:ext cx="987552" cy="987552"/>
          </a:xfrm>
          <a:prstGeom prst="ellipse">
            <a:avLst/>
          </a:prstGeom>
          <a:solidFill>
            <a:schemeClr val="accent2"/>
          </a:solidFill>
          <a:ln w="28575">
            <a:solidFill>
              <a:schemeClr val="bg1"/>
            </a:solidFill>
          </a:ln>
          <a:extLst/>
        </p:spPr>
        <p:txBody>
          <a:bodyPr wrap="none" anchor="ctr" anchorCtr="0">
            <a:normAutofit/>
          </a:bodyPr>
          <a:lstStyle>
            <a:lvl1pPr marL="0" indent="0" algn="ctr">
              <a:buFontTx/>
              <a:buNone/>
              <a:defRPr sz="16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Picture</a:t>
            </a:r>
            <a:endParaRPr lang="en-US" dirty="0"/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21" hasCustomPrompt="1"/>
          </p:nvPr>
        </p:nvSpPr>
        <p:spPr>
          <a:xfrm>
            <a:off x="6258860" y="2398013"/>
            <a:ext cx="2375553" cy="246888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700" cap="all" baseline="0">
                <a:solidFill>
                  <a:srgbClr val="FFFFFF"/>
                </a:solidFill>
                <a:latin typeface="Helvetica Light"/>
                <a:cs typeface="Helvetica Light"/>
              </a:defRPr>
            </a:lvl1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endParaRPr lang="en-US" dirty="0" smtClean="0"/>
          </a:p>
        </p:txBody>
      </p:sp>
      <p:sp>
        <p:nvSpPr>
          <p:cNvPr id="18" name="Text Placeholder 10"/>
          <p:cNvSpPr>
            <a:spLocks noGrp="1"/>
          </p:cNvSpPr>
          <p:nvPr>
            <p:ph type="body" sz="quarter" idx="22" hasCustomPrompt="1"/>
          </p:nvPr>
        </p:nvSpPr>
        <p:spPr>
          <a:xfrm>
            <a:off x="6258860" y="2671571"/>
            <a:ext cx="2375553" cy="1643634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400" cap="none" baseline="0">
                <a:solidFill>
                  <a:srgbClr val="FFFFFF"/>
                </a:solidFill>
                <a:latin typeface="Helvetica Light"/>
                <a:cs typeface="Helvetica Light"/>
              </a:defRPr>
            </a:lvl1pPr>
          </a:lstStyle>
          <a:p>
            <a:pPr lvl="0"/>
            <a:r>
              <a:rPr lang="en-US" dirty="0" smtClean="0"/>
              <a:t>Body copy goes here</a:t>
            </a:r>
          </a:p>
        </p:txBody>
      </p:sp>
      <p:sp>
        <p:nvSpPr>
          <p:cNvPr id="22" name="Title Placeholder 1"/>
          <p:cNvSpPr>
            <a:spLocks noGrp="1"/>
          </p:cNvSpPr>
          <p:nvPr>
            <p:ph type="title"/>
          </p:nvPr>
        </p:nvSpPr>
        <p:spPr>
          <a:xfrm>
            <a:off x="1206500" y="-1"/>
            <a:ext cx="7428154" cy="729675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58718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4" hasCustomPrompt="1"/>
          </p:nvPr>
        </p:nvSpPr>
        <p:spPr>
          <a:xfrm>
            <a:off x="2450084" y="1221677"/>
            <a:ext cx="987552" cy="987552"/>
          </a:xfrm>
          <a:prstGeom prst="ellipse">
            <a:avLst/>
          </a:prstGeom>
          <a:solidFill>
            <a:schemeClr val="accent2"/>
          </a:solidFill>
          <a:ln w="28575">
            <a:solidFill>
              <a:schemeClr val="accent1"/>
            </a:solidFill>
          </a:ln>
          <a:extLst/>
        </p:spPr>
        <p:txBody>
          <a:bodyPr wrap="none" anchor="ctr" anchorCtr="0">
            <a:normAutofit/>
          </a:bodyPr>
          <a:lstStyle>
            <a:lvl1pPr marL="0" indent="0" algn="ctr">
              <a:buFontTx/>
              <a:buNone/>
              <a:defRPr sz="16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Picture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1206500" y="2398013"/>
            <a:ext cx="3474720" cy="246888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700" cap="all" baseline="0">
                <a:solidFill>
                  <a:schemeClr val="tx2"/>
                </a:solidFill>
                <a:latin typeface="Helvetica Light"/>
                <a:cs typeface="Helvetica Light"/>
              </a:defRPr>
            </a:lvl1pPr>
          </a:lstStyle>
          <a:p>
            <a:pPr lvl="0"/>
            <a:r>
              <a:rPr lang="en-US" dirty="0" smtClean="0"/>
              <a:t>LOREM IPSUM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6" hasCustomPrompt="1"/>
          </p:nvPr>
        </p:nvSpPr>
        <p:spPr>
          <a:xfrm>
            <a:off x="1206500" y="2671571"/>
            <a:ext cx="3474720" cy="1643634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400" cap="none" baseline="0">
                <a:solidFill>
                  <a:schemeClr val="tx2"/>
                </a:solidFill>
                <a:latin typeface="Helvetica Light"/>
                <a:cs typeface="Helvetica Light"/>
              </a:defRPr>
            </a:lvl1pPr>
          </a:lstStyle>
          <a:p>
            <a:pPr lvl="0"/>
            <a:r>
              <a:rPr lang="en-US" dirty="0" smtClean="0"/>
              <a:t>Body copy goes here</a:t>
            </a:r>
          </a:p>
        </p:txBody>
      </p:sp>
      <p:sp>
        <p:nvSpPr>
          <p:cNvPr id="13" name="Picture Placeholder 8"/>
          <p:cNvSpPr>
            <a:spLocks noGrp="1"/>
          </p:cNvSpPr>
          <p:nvPr>
            <p:ph type="pic" sz="quarter" idx="17" hasCustomPrompt="1"/>
          </p:nvPr>
        </p:nvSpPr>
        <p:spPr>
          <a:xfrm>
            <a:off x="6403277" y="1221677"/>
            <a:ext cx="987552" cy="987552"/>
          </a:xfrm>
          <a:prstGeom prst="ellipse">
            <a:avLst/>
          </a:prstGeom>
          <a:solidFill>
            <a:schemeClr val="accent2"/>
          </a:solidFill>
          <a:ln w="28575">
            <a:solidFill>
              <a:schemeClr val="accent1"/>
            </a:solidFill>
          </a:ln>
          <a:extLst/>
        </p:spPr>
        <p:txBody>
          <a:bodyPr wrap="none" anchor="ctr" anchorCtr="0">
            <a:normAutofit/>
          </a:bodyPr>
          <a:lstStyle>
            <a:lvl1pPr marL="0" indent="0" algn="ctr">
              <a:buFontTx/>
              <a:buNone/>
              <a:defRPr sz="16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Picture</a:t>
            </a:r>
            <a:endParaRPr lang="en-US" dirty="0"/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5159693" y="2398013"/>
            <a:ext cx="3474720" cy="246888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700" cap="all" baseline="0">
                <a:solidFill>
                  <a:schemeClr val="tx2"/>
                </a:solidFill>
                <a:latin typeface="Helvetica Light"/>
                <a:cs typeface="Helvetica Light"/>
              </a:defRPr>
            </a:lvl1pPr>
          </a:lstStyle>
          <a:p>
            <a:pPr lvl="0"/>
            <a:r>
              <a:rPr lang="en-US" dirty="0" smtClean="0"/>
              <a:t>LOREM IPSUM</a:t>
            </a:r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9" hasCustomPrompt="1"/>
          </p:nvPr>
        </p:nvSpPr>
        <p:spPr>
          <a:xfrm>
            <a:off x="5159693" y="2671571"/>
            <a:ext cx="3474720" cy="1643634"/>
          </a:xfrm>
        </p:spPr>
        <p:txBody>
          <a:bodyPr anchor="t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 sz="1400" cap="none" baseline="0">
                <a:solidFill>
                  <a:schemeClr val="tx2"/>
                </a:solidFill>
                <a:latin typeface="Helvetica Light"/>
                <a:cs typeface="Helvetica Light"/>
              </a:defRPr>
            </a:lvl1pPr>
          </a:lstStyle>
          <a:p>
            <a:pPr lvl="0"/>
            <a:r>
              <a:rPr lang="en-US" dirty="0" smtClean="0"/>
              <a:t>Body copy goes here</a:t>
            </a:r>
          </a:p>
        </p:txBody>
      </p:sp>
      <p:sp>
        <p:nvSpPr>
          <p:cNvPr id="22" name="Title Placeholder 1"/>
          <p:cNvSpPr>
            <a:spLocks noGrp="1"/>
          </p:cNvSpPr>
          <p:nvPr>
            <p:ph type="title"/>
          </p:nvPr>
        </p:nvSpPr>
        <p:spPr>
          <a:xfrm>
            <a:off x="1206500" y="-1"/>
            <a:ext cx="7428154" cy="729675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61220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 Dar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4" hasCustomPrompt="1"/>
          </p:nvPr>
        </p:nvSpPr>
        <p:spPr>
          <a:xfrm>
            <a:off x="2450084" y="1221677"/>
            <a:ext cx="987552" cy="987552"/>
          </a:xfrm>
          <a:prstGeom prst="ellipse">
            <a:avLst/>
          </a:prstGeom>
          <a:solidFill>
            <a:schemeClr val="accent2"/>
          </a:solidFill>
          <a:ln w="28575">
            <a:solidFill>
              <a:srgbClr val="FFFFFF"/>
            </a:solidFill>
          </a:ln>
          <a:extLst/>
        </p:spPr>
        <p:txBody>
          <a:bodyPr wrap="none" anchor="ctr" anchorCtr="0">
            <a:normAutofit/>
          </a:bodyPr>
          <a:lstStyle>
            <a:lvl1pPr marL="0" indent="0" algn="ctr">
              <a:buFontTx/>
              <a:buNone/>
              <a:defRPr sz="16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Picture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1206500" y="2398013"/>
            <a:ext cx="3474720" cy="246888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700" cap="all" baseline="0">
                <a:solidFill>
                  <a:srgbClr val="FFFFFF"/>
                </a:solidFill>
                <a:latin typeface="Helvetica Light"/>
                <a:cs typeface="Helvetica Light"/>
              </a:defRPr>
            </a:lvl1pPr>
          </a:lstStyle>
          <a:p>
            <a:pPr lvl="0"/>
            <a:r>
              <a:rPr lang="en-US" dirty="0" smtClean="0"/>
              <a:t>LOREM IPSUM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6" hasCustomPrompt="1"/>
          </p:nvPr>
        </p:nvSpPr>
        <p:spPr>
          <a:xfrm>
            <a:off x="1206500" y="2671571"/>
            <a:ext cx="3474720" cy="1643634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400" cap="none" baseline="0">
                <a:solidFill>
                  <a:srgbClr val="FFFFFF"/>
                </a:solidFill>
                <a:latin typeface="Helvetica Light"/>
                <a:cs typeface="Helvetica Light"/>
              </a:defRPr>
            </a:lvl1pPr>
          </a:lstStyle>
          <a:p>
            <a:pPr lvl="0"/>
            <a:r>
              <a:rPr lang="en-US" dirty="0" smtClean="0"/>
              <a:t>Body copy goes here</a:t>
            </a:r>
          </a:p>
        </p:txBody>
      </p:sp>
      <p:sp>
        <p:nvSpPr>
          <p:cNvPr id="13" name="Picture Placeholder 8"/>
          <p:cNvSpPr>
            <a:spLocks noGrp="1"/>
          </p:cNvSpPr>
          <p:nvPr>
            <p:ph type="pic" sz="quarter" idx="17" hasCustomPrompt="1"/>
          </p:nvPr>
        </p:nvSpPr>
        <p:spPr>
          <a:xfrm>
            <a:off x="6403277" y="1221677"/>
            <a:ext cx="987552" cy="987552"/>
          </a:xfrm>
          <a:prstGeom prst="ellipse">
            <a:avLst/>
          </a:prstGeom>
          <a:solidFill>
            <a:schemeClr val="accent2"/>
          </a:solidFill>
          <a:ln w="28575">
            <a:solidFill>
              <a:srgbClr val="FFFFFF"/>
            </a:solidFill>
          </a:ln>
          <a:extLst/>
        </p:spPr>
        <p:txBody>
          <a:bodyPr wrap="none" anchor="ctr" anchorCtr="0">
            <a:normAutofit/>
          </a:bodyPr>
          <a:lstStyle>
            <a:lvl1pPr marL="0" indent="0" algn="ctr">
              <a:buFontTx/>
              <a:buNone/>
              <a:defRPr sz="16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Picture</a:t>
            </a:r>
            <a:endParaRPr lang="en-US" dirty="0"/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5159693" y="2398013"/>
            <a:ext cx="3474720" cy="246888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700" cap="all" baseline="0">
                <a:solidFill>
                  <a:srgbClr val="FFFFFF"/>
                </a:solidFill>
                <a:latin typeface="Helvetica Light"/>
                <a:cs typeface="Helvetica Light"/>
              </a:defRPr>
            </a:lvl1pPr>
          </a:lstStyle>
          <a:p>
            <a:pPr lvl="0"/>
            <a:r>
              <a:rPr lang="en-US" dirty="0" smtClean="0"/>
              <a:t>LOREM IPSUM</a:t>
            </a:r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9" hasCustomPrompt="1"/>
          </p:nvPr>
        </p:nvSpPr>
        <p:spPr>
          <a:xfrm>
            <a:off x="5159693" y="2671571"/>
            <a:ext cx="3474720" cy="1643634"/>
          </a:xfrm>
        </p:spPr>
        <p:txBody>
          <a:bodyPr anchor="t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 sz="1400" cap="none" baseline="0">
                <a:solidFill>
                  <a:srgbClr val="FFFFFF"/>
                </a:solidFill>
                <a:latin typeface="Helvetica Light"/>
                <a:cs typeface="Helvetica Light"/>
              </a:defRPr>
            </a:lvl1pPr>
          </a:lstStyle>
          <a:p>
            <a:pPr lvl="0"/>
            <a:r>
              <a:rPr lang="en-US" dirty="0" smtClean="0"/>
              <a:t>Body copy goes here</a:t>
            </a:r>
          </a:p>
        </p:txBody>
      </p:sp>
      <p:sp>
        <p:nvSpPr>
          <p:cNvPr id="22" name="Title Placeholder 1"/>
          <p:cNvSpPr>
            <a:spLocks noGrp="1"/>
          </p:cNvSpPr>
          <p:nvPr>
            <p:ph type="title"/>
          </p:nvPr>
        </p:nvSpPr>
        <p:spPr>
          <a:xfrm>
            <a:off x="1206500" y="-1"/>
            <a:ext cx="7428154" cy="729675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67333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lain Text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8330" y="-1"/>
            <a:ext cx="7427670" cy="7296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67257" y="1009650"/>
            <a:ext cx="3568743" cy="3544887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000"/>
              </a:spcBef>
              <a:buNone/>
              <a:defRPr sz="1800" b="1" i="0">
                <a:solidFill>
                  <a:schemeClr val="accent2"/>
                </a:solidFill>
                <a:latin typeface="Helvetica"/>
                <a:cs typeface="Helvetica"/>
              </a:defRPr>
            </a:lvl1pPr>
            <a:lvl2pPr marL="0" indent="0">
              <a:lnSpc>
                <a:spcPct val="104000"/>
              </a:lnSpc>
              <a:spcBef>
                <a:spcPts val="1000"/>
              </a:spcBef>
              <a:buNone/>
              <a:defRPr sz="1800"/>
            </a:lvl2pPr>
            <a:lvl3pPr marL="169863" indent="-169863">
              <a:lnSpc>
                <a:spcPct val="104000"/>
              </a:lnSpc>
              <a:spcBef>
                <a:spcPts val="1000"/>
              </a:spcBef>
              <a:defRPr sz="18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08330" y="1009650"/>
            <a:ext cx="3568743" cy="3544887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000"/>
              </a:spcBef>
              <a:buNone/>
              <a:defRPr sz="1800" b="1" i="0">
                <a:solidFill>
                  <a:schemeClr val="accent2"/>
                </a:solidFill>
                <a:latin typeface="Helvetica"/>
                <a:cs typeface="Helvetica"/>
              </a:defRPr>
            </a:lvl1pPr>
            <a:lvl2pPr marL="0" indent="0">
              <a:lnSpc>
                <a:spcPct val="104000"/>
              </a:lnSpc>
              <a:spcBef>
                <a:spcPts val="1000"/>
              </a:spcBef>
              <a:buNone/>
              <a:defRPr sz="1800"/>
            </a:lvl2pPr>
            <a:lvl3pPr marL="169863" indent="-169863">
              <a:lnSpc>
                <a:spcPct val="104000"/>
              </a:lnSpc>
              <a:spcBef>
                <a:spcPts val="1000"/>
              </a:spcBef>
              <a:defRPr sz="18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2925619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0168"/>
            <a:ext cx="7772400" cy="1102519"/>
          </a:xfrm>
        </p:spPr>
        <p:txBody>
          <a:bodyPr anchor="ctr"/>
          <a:lstStyle>
            <a:lvl1pPr algn="ctr">
              <a:defRPr spc="-40" baseline="0">
                <a:solidFill>
                  <a:srgbClr val="5E5E5E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69071"/>
            <a:ext cx="6400800" cy="1314450"/>
          </a:xfrm>
        </p:spPr>
        <p:txBody>
          <a:bodyPr/>
          <a:lstStyle>
            <a:lvl1pPr marL="0" indent="0" algn="ctr">
              <a:buNone/>
              <a:defRPr spc="-40" baseline="0">
                <a:solidFill>
                  <a:srgbClr val="5E5E5E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3962400" y="10"/>
            <a:ext cx="1219200" cy="159779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3962400" y="1170625"/>
            <a:ext cx="12192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</a:pPr>
            <a:fld id="{ED38AA95-462B-3543-A864-6C49272CDC35}" type="slidenum">
              <a:rPr lang="en-US" sz="4000" smtClean="0">
                <a:solidFill>
                  <a:prstClr val="white"/>
                </a:solidFill>
                <a:cs typeface="Helvetica Light"/>
              </a:rPr>
              <a:pPr algn="ctr">
                <a:lnSpc>
                  <a:spcPct val="90000"/>
                </a:lnSpc>
              </a:pPr>
              <a:t>‹#›</a:t>
            </a:fld>
            <a:endParaRPr lang="en-US" sz="4000" dirty="0">
              <a:solidFill>
                <a:prstClr val="white"/>
              </a:solidFill>
              <a:cs typeface="Helvetica Light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1371600" cy="10704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1091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8000" y="1770168"/>
            <a:ext cx="8128000" cy="1102519"/>
          </a:xfrm>
        </p:spPr>
        <p:txBody>
          <a:bodyPr anchor="ctr"/>
          <a:lstStyle>
            <a:lvl1pPr algn="ctr">
              <a:defRPr spc="-40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8000" y="2969071"/>
            <a:ext cx="8128000" cy="1314450"/>
          </a:xfrm>
        </p:spPr>
        <p:txBody>
          <a:bodyPr/>
          <a:lstStyle>
            <a:lvl1pPr marL="0" indent="0" algn="ctr">
              <a:buNone/>
              <a:defRPr spc="-4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3962400" y="10"/>
            <a:ext cx="1219200" cy="159779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3962400" y="1170625"/>
            <a:ext cx="12192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</a:pPr>
            <a:fld id="{ED38AA95-462B-3543-A864-6C49272CDC35}" type="slidenum">
              <a:rPr lang="en-US" sz="4000" smtClean="0">
                <a:solidFill>
                  <a:prstClr val="white"/>
                </a:solidFill>
                <a:cs typeface="Helvetica Light"/>
              </a:rPr>
              <a:pPr algn="ctr">
                <a:lnSpc>
                  <a:spcPct val="90000"/>
                </a:lnSpc>
              </a:pPr>
              <a:t>‹#›</a:t>
            </a:fld>
            <a:endParaRPr lang="en-US" sz="4000" dirty="0">
              <a:solidFill>
                <a:prstClr val="white"/>
              </a:solidFill>
              <a:cs typeface="Helvetica Light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1371600" cy="107042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109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8320" y="1132681"/>
            <a:ext cx="6659880" cy="1102519"/>
          </a:xfrm>
        </p:spPr>
        <p:txBody>
          <a:bodyPr anchor="b" anchorCtr="0"/>
          <a:lstStyle>
            <a:lvl1pPr algn="l">
              <a:defRPr>
                <a:solidFill>
                  <a:srgbClr val="5E5E5E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8320" y="2286000"/>
            <a:ext cx="6400800" cy="1314450"/>
          </a:xfrm>
        </p:spPr>
        <p:txBody>
          <a:bodyPr/>
          <a:lstStyle>
            <a:lvl1pPr marL="0" indent="0" algn="l">
              <a:buNone/>
              <a:defRPr>
                <a:solidFill>
                  <a:srgbClr val="5E5E5E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247400" y="10"/>
            <a:ext cx="1219200" cy="231647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247400" y="1961356"/>
            <a:ext cx="12192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</a:pPr>
            <a:fld id="{ED38AA95-462B-3543-A864-6C49272CDC35}" type="slidenum">
              <a:rPr lang="en-US" sz="2700" smtClean="0">
                <a:solidFill>
                  <a:prstClr val="white"/>
                </a:solidFill>
                <a:cs typeface="Helvetica Light"/>
              </a:rPr>
              <a:pPr algn="ctr">
                <a:lnSpc>
                  <a:spcPct val="90000"/>
                </a:lnSpc>
              </a:pPr>
              <a:t>‹#›</a:t>
            </a:fld>
            <a:endParaRPr lang="en-US" sz="2700" dirty="0">
              <a:solidFill>
                <a:prstClr val="white"/>
              </a:solidFill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773354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8320" y="1132681"/>
            <a:ext cx="6659880" cy="1102519"/>
          </a:xfrm>
        </p:spPr>
        <p:txBody>
          <a:bodyPr anchor="b" anchorCtr="0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8320" y="2286000"/>
            <a:ext cx="6400800" cy="1314450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247400" y="10"/>
            <a:ext cx="1219200" cy="231647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247400" y="1961356"/>
            <a:ext cx="12192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</a:pPr>
            <a:fld id="{ED38AA95-462B-3543-A864-6C49272CDC35}" type="slidenum">
              <a:rPr lang="en-US" sz="2700" smtClean="0">
                <a:solidFill>
                  <a:prstClr val="white"/>
                </a:solidFill>
                <a:cs typeface="Helvetica Light"/>
              </a:rPr>
              <a:pPr algn="ctr">
                <a:lnSpc>
                  <a:spcPct val="90000"/>
                </a:lnSpc>
              </a:pPr>
              <a:t>‹#›</a:t>
            </a:fld>
            <a:endParaRPr lang="en-US" sz="2700" dirty="0">
              <a:solidFill>
                <a:prstClr val="white"/>
              </a:solidFill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3176864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997201" y="1254469"/>
            <a:ext cx="5679312" cy="1072443"/>
          </a:xfrm>
        </p:spPr>
        <p:txBody>
          <a:bodyPr anchor="b" anchorCtr="0">
            <a:noAutofit/>
          </a:bodyPr>
          <a:lstStyle>
            <a:lvl1pPr indent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3600" b="1" spc="-40" baseline="0">
                <a:solidFill>
                  <a:srgbClr val="EF6229"/>
                </a:solidFill>
                <a:latin typeface="Myriad Pro Cond" panose="020B0506030403020204" pitchFamily="34" charset="0"/>
              </a:defRPr>
            </a:lvl1pPr>
          </a:lstStyle>
          <a:p>
            <a:r>
              <a:rPr lang="en-US" dirty="0" smtClean="0"/>
              <a:t>PRIME MINISTER DISASTER AND EMERGENCY MANAGEMENT AGENCY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193499" y="2196998"/>
            <a:ext cx="5483013" cy="374752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800" spc="-40" baseline="0">
                <a:solidFill>
                  <a:srgbClr val="EF6229"/>
                </a:solidFill>
                <a:latin typeface="Myriad Pro Cond" panose="020B0506030403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dirty="0" smtClean="0"/>
              <a:t>5 DECEMBER 2013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106738" y="4117971"/>
            <a:ext cx="5481637" cy="736600"/>
          </a:xfrm>
        </p:spPr>
        <p:txBody>
          <a:bodyPr anchor="b" anchorCtr="0">
            <a:normAutofit/>
          </a:bodyPr>
          <a:lstStyle>
            <a:lvl1pPr marL="0" indent="0" algn="l">
              <a:lnSpc>
                <a:spcPct val="92000"/>
              </a:lnSpc>
              <a:spcBef>
                <a:spcPts val="600"/>
              </a:spcBef>
              <a:buNone/>
              <a:defRPr sz="1600">
                <a:solidFill>
                  <a:srgbClr val="5E5E5E"/>
                </a:solidFill>
                <a:latin typeface="Myriad Pro" panose="020B0503030403020204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304801" y="4117971"/>
            <a:ext cx="2209800" cy="736600"/>
          </a:xfrm>
        </p:spPr>
        <p:txBody>
          <a:bodyPr anchor="b" anchorCtr="0">
            <a:normAutofit/>
          </a:bodyPr>
          <a:lstStyle>
            <a:lvl1pPr marL="0" indent="0" algn="r">
              <a:lnSpc>
                <a:spcPct val="92000"/>
              </a:lnSpc>
              <a:spcBef>
                <a:spcPts val="600"/>
              </a:spcBef>
              <a:buNone/>
              <a:defRPr sz="1600">
                <a:solidFill>
                  <a:srgbClr val="5E5E5E"/>
                </a:solidFill>
                <a:latin typeface="Myriad Pro" panose="020B0503030403020204" pitchFamily="34" charset="0"/>
              </a:defRPr>
            </a:lvl1pPr>
          </a:lstStyle>
          <a:p>
            <a:pPr lvl="0"/>
            <a:r>
              <a:rPr lang="en-US" dirty="0" smtClean="0"/>
              <a:t>Enter the Date</a:t>
            </a:r>
          </a:p>
        </p:txBody>
      </p:sp>
      <p:pic>
        <p:nvPicPr>
          <p:cNvPr id="4" name="Resim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5237" y="976687"/>
            <a:ext cx="2117386" cy="1472964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37" y="183379"/>
            <a:ext cx="982496" cy="694861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7" t="26883" r="8498" b="13326"/>
          <a:stretch/>
        </p:blipFill>
        <p:spPr>
          <a:xfrm>
            <a:off x="3336904" y="165014"/>
            <a:ext cx="2386563" cy="713226"/>
          </a:xfrm>
          <a:prstGeom prst="rect">
            <a:avLst/>
          </a:prstGeom>
        </p:spPr>
      </p:pic>
      <p:pic>
        <p:nvPicPr>
          <p:cNvPr id="10" name="Resim 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6707" y="159618"/>
            <a:ext cx="769806" cy="713889"/>
          </a:xfrm>
          <a:prstGeom prst="rect">
            <a:avLst/>
          </a:prstGeom>
        </p:spPr>
      </p:pic>
      <p:sp>
        <p:nvSpPr>
          <p:cNvPr id="15" name="Metin kutusu 14"/>
          <p:cNvSpPr txBox="1"/>
          <p:nvPr userDrawn="1"/>
        </p:nvSpPr>
        <p:spPr>
          <a:xfrm>
            <a:off x="3080" y="4710115"/>
            <a:ext cx="9140920" cy="400110"/>
          </a:xfrm>
          <a:prstGeom prst="rect">
            <a:avLst/>
          </a:prstGeom>
          <a:solidFill>
            <a:srgbClr val="0070C0"/>
          </a:solidFill>
        </p:spPr>
        <p:txBody>
          <a:bodyPr wrap="square" rtlCol="0" anchor="ctr" anchorCtr="1">
            <a:spAutoFit/>
          </a:bodyPr>
          <a:lstStyle/>
          <a:p>
            <a:pPr algn="ctr">
              <a:lnSpc>
                <a:spcPts val="1200"/>
              </a:lnSpc>
            </a:pPr>
            <a:r>
              <a:rPr lang="tr-TR" sz="1100" b="1" dirty="0" err="1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Joint</a:t>
            </a:r>
            <a:r>
              <a:rPr lang="tr-TR" sz="1100" b="1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Meeting of </a:t>
            </a:r>
            <a:r>
              <a:rPr lang="tr-TR" sz="1100" b="1" dirty="0" err="1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tr-TR" sz="1100" b="1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b="1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Committee of Permanent Correspondents</a:t>
            </a:r>
            <a:r>
              <a:rPr lang="tr-TR" sz="1100" b="1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100" b="1" dirty="0" err="1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en-US" sz="1100" b="1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100" b="1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Directors of </a:t>
            </a:r>
            <a:r>
              <a:rPr lang="tr-TR" sz="1100" b="1" dirty="0" err="1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Specialised</a:t>
            </a:r>
            <a:r>
              <a:rPr lang="tr-TR" sz="1100" b="1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100" b="1" dirty="0" err="1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Centres</a:t>
            </a:r>
            <a:r>
              <a:rPr lang="tr-TR" sz="1100" b="1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>
              <a:lnSpc>
                <a:spcPts val="1200"/>
              </a:lnSpc>
            </a:pPr>
            <a:r>
              <a:rPr lang="tr-TR" sz="1100" b="1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6-7 </a:t>
            </a:r>
            <a:r>
              <a:rPr lang="tr-TR" sz="1100" b="1" dirty="0" err="1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November</a:t>
            </a:r>
            <a:r>
              <a:rPr lang="tr-TR" sz="1100" b="1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2017, Paris-France</a:t>
            </a:r>
            <a:endParaRPr lang="tr-TR" sz="1000" b="1" dirty="0" smtClean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67624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4951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5000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 sz="1800" b="1" i="0">
                <a:solidFill>
                  <a:srgbClr val="EF7E5E"/>
                </a:solidFill>
                <a:latin typeface="Helvetica"/>
                <a:cs typeface="Helvetica"/>
              </a:defRPr>
            </a:lvl1pPr>
            <a:lvl2pPr marL="0" indent="0">
              <a:buFont typeface="Arial"/>
              <a:buNone/>
              <a:defRPr/>
            </a:lvl2pPr>
            <a:lvl3pPr marL="169863" indent="-169863">
              <a:defRPr/>
            </a:lvl3pPr>
            <a:lvl4pPr marL="400050" indent="-230188">
              <a:defRPr/>
            </a:lvl4pPr>
            <a:lvl5pPr marL="631825" indent="-231775"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80432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Tx/>
              <a:defRPr>
                <a:solidFill>
                  <a:srgbClr val="FFFFFF"/>
                </a:solidFill>
              </a:defRPr>
            </a:lvl1pPr>
            <a:lvl2pPr>
              <a:buClrTx/>
              <a:defRPr>
                <a:solidFill>
                  <a:srgbClr val="FFFFFF"/>
                </a:solidFill>
              </a:defRPr>
            </a:lvl2pPr>
            <a:lvl3pPr>
              <a:buClrTx/>
              <a:defRPr>
                <a:solidFill>
                  <a:srgbClr val="FFFFFF"/>
                </a:solidFill>
              </a:defRPr>
            </a:lvl3pPr>
            <a:lvl4pPr>
              <a:buClrTx/>
              <a:defRPr>
                <a:solidFill>
                  <a:srgbClr val="FFFFFF"/>
                </a:solidFill>
              </a:defRPr>
            </a:lvl4pPr>
            <a:lvl5pPr>
              <a:buClrTx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63986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6500" y="-1"/>
            <a:ext cx="7428154" cy="7296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53638" y="1001713"/>
            <a:ext cx="3582361" cy="354488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06500" y="1001713"/>
            <a:ext cx="3582361" cy="354488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68186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6500" y="-1"/>
            <a:ext cx="7428154" cy="729675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53254" y="1001713"/>
            <a:ext cx="3581400" cy="3544887"/>
          </a:xfrm>
        </p:spPr>
        <p:txBody>
          <a:bodyPr>
            <a:normAutofit/>
          </a:bodyPr>
          <a:lstStyle>
            <a:lvl1pPr>
              <a:buClrTx/>
              <a:defRPr sz="2000">
                <a:solidFill>
                  <a:srgbClr val="FFFFFF"/>
                </a:solidFill>
              </a:defRPr>
            </a:lvl1pPr>
            <a:lvl2pPr>
              <a:buClrTx/>
              <a:defRPr sz="1800">
                <a:solidFill>
                  <a:srgbClr val="FFFFFF"/>
                </a:solidFill>
              </a:defRPr>
            </a:lvl2pPr>
            <a:lvl3pPr>
              <a:buClrTx/>
              <a:defRPr sz="1600">
                <a:solidFill>
                  <a:srgbClr val="FFFFFF"/>
                </a:solidFill>
              </a:defRPr>
            </a:lvl3pPr>
            <a:lvl4pPr>
              <a:buClrTx/>
              <a:defRPr sz="1400">
                <a:solidFill>
                  <a:srgbClr val="FFFFFF"/>
                </a:solidFill>
              </a:defRPr>
            </a:lvl4pPr>
            <a:lvl5pPr>
              <a:buClrTx/>
              <a:defRPr sz="14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06500" y="1001713"/>
            <a:ext cx="3581400" cy="3544887"/>
          </a:xfrm>
        </p:spPr>
        <p:txBody>
          <a:bodyPr>
            <a:normAutofit/>
          </a:bodyPr>
          <a:lstStyle>
            <a:lvl1pPr>
              <a:buClrTx/>
              <a:defRPr sz="2000">
                <a:solidFill>
                  <a:srgbClr val="FFFFFF"/>
                </a:solidFill>
              </a:defRPr>
            </a:lvl1pPr>
            <a:lvl2pPr>
              <a:buClrTx/>
              <a:defRPr sz="1800">
                <a:solidFill>
                  <a:srgbClr val="FFFFFF"/>
                </a:solidFill>
              </a:defRPr>
            </a:lvl2pPr>
            <a:lvl3pPr>
              <a:buClrTx/>
              <a:defRPr sz="1600">
                <a:solidFill>
                  <a:srgbClr val="FFFFFF"/>
                </a:solidFill>
              </a:defRPr>
            </a:lvl3pPr>
            <a:lvl4pPr>
              <a:buClrTx/>
              <a:defRPr sz="1400">
                <a:solidFill>
                  <a:srgbClr val="FFFFFF"/>
                </a:solidFill>
              </a:defRPr>
            </a:lvl4pPr>
            <a:lvl5pPr>
              <a:buClrTx/>
              <a:defRPr sz="14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41268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6500" y="-1"/>
            <a:ext cx="7428154" cy="7296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18214" y="1009650"/>
            <a:ext cx="2406314" cy="3544887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000"/>
              </a:spcBef>
              <a:buNone/>
              <a:defRPr sz="1400" b="1" i="0">
                <a:solidFill>
                  <a:schemeClr val="accent2"/>
                </a:solidFill>
                <a:latin typeface="Helvetica"/>
                <a:cs typeface="Helvetica"/>
              </a:defRPr>
            </a:lvl1pPr>
            <a:lvl2pPr marL="0" indent="0">
              <a:lnSpc>
                <a:spcPct val="104000"/>
              </a:lnSpc>
              <a:spcBef>
                <a:spcPts val="1000"/>
              </a:spcBef>
              <a:buNone/>
              <a:defRPr sz="1400"/>
            </a:lvl2pPr>
            <a:lvl3pPr marL="169863" indent="-169863">
              <a:lnSpc>
                <a:spcPct val="104000"/>
              </a:lnSpc>
              <a:spcBef>
                <a:spcPts val="1000"/>
              </a:spcBef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06500" y="1009650"/>
            <a:ext cx="2406314" cy="3544887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000"/>
              </a:spcBef>
              <a:buNone/>
              <a:defRPr sz="1400" b="1" i="0">
                <a:solidFill>
                  <a:schemeClr val="accent2"/>
                </a:solidFill>
                <a:latin typeface="Helvetica"/>
                <a:cs typeface="Helvetica"/>
              </a:defRPr>
            </a:lvl1pPr>
            <a:lvl2pPr marL="0" indent="0">
              <a:lnSpc>
                <a:spcPct val="104000"/>
              </a:lnSpc>
              <a:spcBef>
                <a:spcPts val="1000"/>
              </a:spcBef>
              <a:buNone/>
              <a:defRPr sz="1400"/>
            </a:lvl2pPr>
            <a:lvl3pPr marL="169863" indent="-169863">
              <a:lnSpc>
                <a:spcPct val="104000"/>
              </a:lnSpc>
              <a:spcBef>
                <a:spcPts val="1000"/>
              </a:spcBef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half" idx="10"/>
          </p:nvPr>
        </p:nvSpPr>
        <p:spPr>
          <a:xfrm>
            <a:off x="6229928" y="1009650"/>
            <a:ext cx="2406314" cy="3544887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000"/>
              </a:spcBef>
              <a:buNone/>
              <a:defRPr sz="1400" b="1" i="0">
                <a:solidFill>
                  <a:schemeClr val="accent2"/>
                </a:solidFill>
                <a:latin typeface="Helvetica"/>
                <a:cs typeface="Helvetica"/>
              </a:defRPr>
            </a:lvl1pPr>
            <a:lvl2pPr marL="0" indent="0">
              <a:lnSpc>
                <a:spcPct val="104000"/>
              </a:lnSpc>
              <a:spcBef>
                <a:spcPts val="1000"/>
              </a:spcBef>
              <a:buNone/>
              <a:defRPr sz="1400"/>
            </a:lvl2pPr>
            <a:lvl3pPr marL="169863" indent="-169863">
              <a:lnSpc>
                <a:spcPct val="104000"/>
              </a:lnSpc>
              <a:spcBef>
                <a:spcPts val="1000"/>
              </a:spcBef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707149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_Two Conten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6500" y="-1"/>
            <a:ext cx="7428154" cy="729675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18214" y="1001713"/>
            <a:ext cx="2406314" cy="3544887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000"/>
              </a:spcBef>
              <a:buNone/>
              <a:defRPr sz="1400" b="1" i="0">
                <a:solidFill>
                  <a:srgbClr val="FFFFFF"/>
                </a:solidFill>
                <a:latin typeface="Helvetica"/>
                <a:cs typeface="Helvetica"/>
              </a:defRPr>
            </a:lvl1pPr>
            <a:lvl2pPr marL="0" indent="0">
              <a:lnSpc>
                <a:spcPct val="104000"/>
              </a:lnSpc>
              <a:spcBef>
                <a:spcPts val="1000"/>
              </a:spcBef>
              <a:buNone/>
              <a:defRPr sz="1400">
                <a:solidFill>
                  <a:srgbClr val="FFFFFF"/>
                </a:solidFill>
              </a:defRPr>
            </a:lvl2pPr>
            <a:lvl3pPr marL="169863" indent="-169863">
              <a:lnSpc>
                <a:spcPct val="104000"/>
              </a:lnSpc>
              <a:spcBef>
                <a:spcPts val="1000"/>
              </a:spcBef>
              <a:buClrTx/>
              <a:defRPr sz="1400">
                <a:solidFill>
                  <a:srgbClr val="FFFFFF"/>
                </a:solidFill>
              </a:defRPr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06500" y="1001713"/>
            <a:ext cx="2406314" cy="3544887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000"/>
              </a:spcBef>
              <a:buNone/>
              <a:defRPr sz="1400" b="1" i="0">
                <a:solidFill>
                  <a:srgbClr val="FFFFFF"/>
                </a:solidFill>
                <a:latin typeface="Helvetica"/>
                <a:cs typeface="Helvetica"/>
              </a:defRPr>
            </a:lvl1pPr>
            <a:lvl2pPr marL="0" indent="0">
              <a:lnSpc>
                <a:spcPct val="104000"/>
              </a:lnSpc>
              <a:spcBef>
                <a:spcPts val="1000"/>
              </a:spcBef>
              <a:buNone/>
              <a:defRPr sz="1400">
                <a:solidFill>
                  <a:srgbClr val="FFFFFF"/>
                </a:solidFill>
              </a:defRPr>
            </a:lvl2pPr>
            <a:lvl3pPr marL="169863" indent="-169863">
              <a:lnSpc>
                <a:spcPct val="104000"/>
              </a:lnSpc>
              <a:spcBef>
                <a:spcPts val="1000"/>
              </a:spcBef>
              <a:buClrTx/>
              <a:defRPr sz="1400">
                <a:solidFill>
                  <a:srgbClr val="FFFFFF"/>
                </a:solidFill>
              </a:defRPr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half" idx="10"/>
          </p:nvPr>
        </p:nvSpPr>
        <p:spPr>
          <a:xfrm>
            <a:off x="6229928" y="1001713"/>
            <a:ext cx="2406314" cy="3544887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000"/>
              </a:spcBef>
              <a:buNone/>
              <a:defRPr sz="1400" b="1" i="0">
                <a:solidFill>
                  <a:srgbClr val="FFFFFF"/>
                </a:solidFill>
                <a:latin typeface="Helvetica"/>
                <a:cs typeface="Helvetica"/>
              </a:defRPr>
            </a:lvl1pPr>
            <a:lvl2pPr marL="0" indent="0">
              <a:lnSpc>
                <a:spcPct val="104000"/>
              </a:lnSpc>
              <a:spcBef>
                <a:spcPts val="1000"/>
              </a:spcBef>
              <a:buNone/>
              <a:defRPr sz="1400">
                <a:solidFill>
                  <a:srgbClr val="FFFFFF"/>
                </a:solidFill>
              </a:defRPr>
            </a:lvl2pPr>
            <a:lvl3pPr marL="169863" indent="-169863">
              <a:lnSpc>
                <a:spcPct val="104000"/>
              </a:lnSpc>
              <a:spcBef>
                <a:spcPts val="1000"/>
              </a:spcBef>
              <a:buClrTx/>
              <a:defRPr sz="1400">
                <a:solidFill>
                  <a:srgbClr val="FFFFFF"/>
                </a:solidFill>
              </a:defRPr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090137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Metin kutusu 3"/>
          <p:cNvSpPr txBox="1"/>
          <p:nvPr userDrawn="1"/>
        </p:nvSpPr>
        <p:spPr>
          <a:xfrm>
            <a:off x="3080" y="4718582"/>
            <a:ext cx="7515872" cy="400110"/>
          </a:xfrm>
          <a:prstGeom prst="rect">
            <a:avLst/>
          </a:prstGeom>
          <a:solidFill>
            <a:srgbClr val="0070C0"/>
          </a:solidFill>
        </p:spPr>
        <p:txBody>
          <a:bodyPr wrap="square" rtlCol="0" anchor="ctr" anchorCtr="1">
            <a:spAutoFit/>
          </a:bodyPr>
          <a:lstStyle/>
          <a:p>
            <a:pPr algn="ctr">
              <a:lnSpc>
                <a:spcPts val="1200"/>
              </a:lnSpc>
            </a:pPr>
            <a:r>
              <a:rPr lang="tr-TR" sz="1100" b="1" dirty="0" err="1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Joint</a:t>
            </a:r>
            <a:r>
              <a:rPr lang="tr-TR" sz="1100" b="1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Meeting of </a:t>
            </a:r>
            <a:r>
              <a:rPr lang="tr-TR" sz="1100" b="1" dirty="0" err="1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tr-TR" sz="1100" b="1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b="1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Committee of Permanent Correspondents</a:t>
            </a:r>
            <a:r>
              <a:rPr lang="tr-TR" sz="1100" b="1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100" b="1" dirty="0" err="1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en-US" sz="1100" b="1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100" b="1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Directors of </a:t>
            </a:r>
            <a:r>
              <a:rPr lang="tr-TR" sz="1100" b="1" dirty="0" err="1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Specialised</a:t>
            </a:r>
            <a:r>
              <a:rPr lang="tr-TR" sz="1100" b="1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100" b="1" dirty="0" err="1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Centres</a:t>
            </a:r>
            <a:r>
              <a:rPr lang="tr-TR" sz="1100" b="1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>
              <a:lnSpc>
                <a:spcPts val="1200"/>
              </a:lnSpc>
            </a:pPr>
            <a:r>
              <a:rPr lang="tr-TR" sz="1100" b="1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6-7 </a:t>
            </a:r>
            <a:r>
              <a:rPr lang="tr-TR" sz="1100" b="1" dirty="0" err="1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November</a:t>
            </a:r>
            <a:r>
              <a:rPr lang="tr-TR" sz="1100" b="1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2017, Paris-France</a:t>
            </a:r>
            <a:endParaRPr lang="tr-TR" sz="1000" b="1" dirty="0" smtClean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Resim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2"/>
          <a:stretch/>
        </p:blipFill>
        <p:spPr>
          <a:xfrm>
            <a:off x="7344382" y="4590510"/>
            <a:ext cx="738013" cy="54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5414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Title Onl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76613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64512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 sz="1800" b="1" i="0">
                <a:solidFill>
                  <a:srgbClr val="EF7E5E"/>
                </a:solidFill>
                <a:latin typeface="Helvetica"/>
                <a:cs typeface="Helvetica"/>
              </a:defRPr>
            </a:lvl1pPr>
            <a:lvl2pPr marL="0" indent="0">
              <a:buFont typeface="Arial"/>
              <a:buNone/>
              <a:defRPr/>
            </a:lvl2pPr>
            <a:lvl3pPr marL="169863" indent="-169863">
              <a:defRPr/>
            </a:lvl3pPr>
            <a:lvl4pPr marL="400050" indent="-230188">
              <a:defRPr/>
            </a:lvl4pPr>
            <a:lvl5pPr marL="631825" indent="-231775"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99333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1189038" y="1056323"/>
            <a:ext cx="1781175" cy="1027112"/>
          </a:xfrm>
          <a:solidFill>
            <a:schemeClr val="bg1"/>
          </a:solidFill>
          <a:ln>
            <a:solidFill>
              <a:schemeClr val="tx2"/>
            </a:solidFill>
          </a:ln>
        </p:spPr>
        <p:txBody>
          <a:bodyPr anchor="ctr" anchorCtr="0"/>
          <a:lstStyle>
            <a:lvl1pPr marL="0" indent="0" algn="ctr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3085571" y="1056323"/>
            <a:ext cx="1781175" cy="1027112"/>
          </a:xfrm>
          <a:solidFill>
            <a:schemeClr val="bg1"/>
          </a:solidFill>
          <a:ln>
            <a:solidFill>
              <a:schemeClr val="tx2"/>
            </a:solidFill>
          </a:ln>
        </p:spPr>
        <p:txBody>
          <a:bodyPr anchor="ctr" anchorCtr="0"/>
          <a:lstStyle>
            <a:lvl1pPr marL="0" indent="0" algn="ctr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982104" y="1056323"/>
            <a:ext cx="1781175" cy="1027112"/>
          </a:xfrm>
          <a:solidFill>
            <a:schemeClr val="bg1"/>
          </a:solidFill>
          <a:ln>
            <a:solidFill>
              <a:schemeClr val="tx2"/>
            </a:solidFill>
          </a:ln>
        </p:spPr>
        <p:txBody>
          <a:bodyPr anchor="ctr" anchorCtr="0"/>
          <a:lstStyle>
            <a:lvl1pPr marL="0" indent="0" algn="ctr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6878638" y="1056323"/>
            <a:ext cx="1781175" cy="1027112"/>
          </a:xfrm>
          <a:solidFill>
            <a:schemeClr val="bg1"/>
          </a:solidFill>
          <a:ln>
            <a:solidFill>
              <a:schemeClr val="tx2"/>
            </a:solidFill>
          </a:ln>
        </p:spPr>
        <p:txBody>
          <a:bodyPr anchor="ctr" anchorCtr="0"/>
          <a:lstStyle>
            <a:lvl1pPr marL="0" indent="0" algn="ctr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1189038" y="2210753"/>
            <a:ext cx="1781175" cy="2204085"/>
          </a:xfrm>
        </p:spPr>
        <p:txBody>
          <a:bodyPr>
            <a:noAutofit/>
          </a:bodyPr>
          <a:lstStyle>
            <a:lvl1pPr marL="0" indent="0">
              <a:lnSpc>
                <a:spcPct val="89000"/>
              </a:lnSpc>
              <a:spcBef>
                <a:spcPts val="600"/>
              </a:spcBef>
              <a:buNone/>
              <a:defRPr sz="1600">
                <a:solidFill>
                  <a:schemeClr val="bg1"/>
                </a:solidFill>
                <a:latin typeface="Helvetica" pitchFamily="50" charset="0"/>
              </a:defRPr>
            </a:lvl1pPr>
            <a:lvl2pPr marL="0" indent="0">
              <a:lnSpc>
                <a:spcPct val="89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baseline="0">
                <a:solidFill>
                  <a:schemeClr val="bg1"/>
                </a:solidFill>
              </a:defRPr>
            </a:lvl2pPr>
            <a:lvl3pPr marL="174625" indent="-174625">
              <a:lnSpc>
                <a:spcPct val="89000"/>
              </a:lnSpc>
              <a:spcBef>
                <a:spcPts val="600"/>
              </a:spcBef>
              <a:buClr>
                <a:schemeClr val="bg1"/>
              </a:buClr>
              <a:defRPr sz="1600" baseline="0">
                <a:solidFill>
                  <a:schemeClr val="bg1"/>
                </a:solidFill>
              </a:defRPr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3085571" y="2210753"/>
            <a:ext cx="1781175" cy="2204085"/>
          </a:xfrm>
        </p:spPr>
        <p:txBody>
          <a:bodyPr>
            <a:noAutofit/>
          </a:bodyPr>
          <a:lstStyle>
            <a:lvl1pPr marL="0" indent="0">
              <a:lnSpc>
                <a:spcPct val="89000"/>
              </a:lnSpc>
              <a:spcBef>
                <a:spcPts val="600"/>
              </a:spcBef>
              <a:buNone/>
              <a:defRPr sz="1600">
                <a:solidFill>
                  <a:schemeClr val="bg1"/>
                </a:solidFill>
                <a:latin typeface="Helvetica" pitchFamily="50" charset="0"/>
              </a:defRPr>
            </a:lvl1pPr>
            <a:lvl2pPr marL="0" indent="0">
              <a:lnSpc>
                <a:spcPct val="89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baseline="0">
                <a:solidFill>
                  <a:schemeClr val="bg1"/>
                </a:solidFill>
              </a:defRPr>
            </a:lvl2pPr>
            <a:lvl3pPr marL="174625" indent="-174625">
              <a:lnSpc>
                <a:spcPct val="89000"/>
              </a:lnSpc>
              <a:spcBef>
                <a:spcPts val="600"/>
              </a:spcBef>
              <a:buClr>
                <a:schemeClr val="bg1"/>
              </a:buClr>
              <a:defRPr sz="1600" baseline="0">
                <a:solidFill>
                  <a:schemeClr val="bg1"/>
                </a:solidFill>
              </a:defRPr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4982104" y="2210753"/>
            <a:ext cx="1781175" cy="2204085"/>
          </a:xfrm>
        </p:spPr>
        <p:txBody>
          <a:bodyPr>
            <a:noAutofit/>
          </a:bodyPr>
          <a:lstStyle>
            <a:lvl1pPr marL="0" indent="0">
              <a:lnSpc>
                <a:spcPct val="89000"/>
              </a:lnSpc>
              <a:spcBef>
                <a:spcPts val="600"/>
              </a:spcBef>
              <a:buNone/>
              <a:defRPr sz="1600">
                <a:solidFill>
                  <a:schemeClr val="bg1"/>
                </a:solidFill>
                <a:latin typeface="Helvetica" pitchFamily="50" charset="0"/>
              </a:defRPr>
            </a:lvl1pPr>
            <a:lvl2pPr marL="0" indent="0">
              <a:lnSpc>
                <a:spcPct val="89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baseline="0">
                <a:solidFill>
                  <a:schemeClr val="bg1"/>
                </a:solidFill>
              </a:defRPr>
            </a:lvl2pPr>
            <a:lvl3pPr marL="174625" indent="-174625">
              <a:lnSpc>
                <a:spcPct val="89000"/>
              </a:lnSpc>
              <a:spcBef>
                <a:spcPts val="600"/>
              </a:spcBef>
              <a:buClr>
                <a:schemeClr val="bg1"/>
              </a:buClr>
              <a:defRPr sz="1600" baseline="0">
                <a:solidFill>
                  <a:schemeClr val="bg1"/>
                </a:solidFill>
              </a:defRPr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7"/>
          </p:nvPr>
        </p:nvSpPr>
        <p:spPr>
          <a:xfrm>
            <a:off x="6878638" y="2210753"/>
            <a:ext cx="1781175" cy="2204085"/>
          </a:xfrm>
        </p:spPr>
        <p:txBody>
          <a:bodyPr>
            <a:noAutofit/>
          </a:bodyPr>
          <a:lstStyle>
            <a:lvl1pPr marL="0" indent="0">
              <a:lnSpc>
                <a:spcPct val="89000"/>
              </a:lnSpc>
              <a:spcBef>
                <a:spcPts val="600"/>
              </a:spcBef>
              <a:buNone/>
              <a:defRPr sz="1600">
                <a:solidFill>
                  <a:schemeClr val="bg1"/>
                </a:solidFill>
                <a:latin typeface="Helvetica" pitchFamily="50" charset="0"/>
              </a:defRPr>
            </a:lvl1pPr>
            <a:lvl2pPr marL="0" indent="0">
              <a:lnSpc>
                <a:spcPct val="89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baseline="0">
                <a:solidFill>
                  <a:schemeClr val="bg1"/>
                </a:solidFill>
              </a:defRPr>
            </a:lvl2pPr>
            <a:lvl3pPr marL="174625" indent="-174625">
              <a:lnSpc>
                <a:spcPct val="89000"/>
              </a:lnSpc>
              <a:spcBef>
                <a:spcPts val="600"/>
              </a:spcBef>
              <a:buClr>
                <a:schemeClr val="bg1"/>
              </a:buClr>
              <a:defRPr sz="1600" baseline="0">
                <a:solidFill>
                  <a:schemeClr val="bg1"/>
                </a:solidFill>
              </a:defRPr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8043771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1189038" y="1056323"/>
            <a:ext cx="1781175" cy="1027112"/>
          </a:xfrm>
          <a:solidFill>
            <a:schemeClr val="bg1"/>
          </a:solidFill>
          <a:ln>
            <a:solidFill>
              <a:schemeClr val="tx2"/>
            </a:solidFill>
          </a:ln>
        </p:spPr>
        <p:txBody>
          <a:bodyPr anchor="ctr" anchorCtr="0"/>
          <a:lstStyle>
            <a:lvl1pPr marL="0" indent="0" algn="ctr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3085571" y="1056323"/>
            <a:ext cx="1781175" cy="1027112"/>
          </a:xfrm>
          <a:solidFill>
            <a:schemeClr val="bg1"/>
          </a:solidFill>
          <a:ln>
            <a:solidFill>
              <a:schemeClr val="tx2"/>
            </a:solidFill>
          </a:ln>
        </p:spPr>
        <p:txBody>
          <a:bodyPr anchor="ctr" anchorCtr="0"/>
          <a:lstStyle>
            <a:lvl1pPr marL="0" indent="0" algn="ctr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982104" y="1056323"/>
            <a:ext cx="1781175" cy="1027112"/>
          </a:xfrm>
          <a:solidFill>
            <a:schemeClr val="bg1"/>
          </a:solidFill>
          <a:ln>
            <a:solidFill>
              <a:schemeClr val="tx2"/>
            </a:solidFill>
          </a:ln>
        </p:spPr>
        <p:txBody>
          <a:bodyPr anchor="ctr" anchorCtr="0"/>
          <a:lstStyle>
            <a:lvl1pPr marL="0" indent="0" algn="ctr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6878638" y="1056323"/>
            <a:ext cx="1781175" cy="1027112"/>
          </a:xfrm>
          <a:solidFill>
            <a:schemeClr val="bg1"/>
          </a:solidFill>
          <a:ln>
            <a:solidFill>
              <a:schemeClr val="tx2"/>
            </a:solidFill>
          </a:ln>
        </p:spPr>
        <p:txBody>
          <a:bodyPr anchor="ctr" anchorCtr="0"/>
          <a:lstStyle>
            <a:lvl1pPr marL="0" indent="0" algn="ctr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1189038" y="2210753"/>
            <a:ext cx="1781175" cy="2204085"/>
          </a:xfrm>
        </p:spPr>
        <p:txBody>
          <a:bodyPr>
            <a:noAutofit/>
          </a:bodyPr>
          <a:lstStyle>
            <a:lvl1pPr marL="0" indent="0">
              <a:lnSpc>
                <a:spcPct val="89000"/>
              </a:lnSpc>
              <a:spcBef>
                <a:spcPts val="600"/>
              </a:spcBef>
              <a:buNone/>
              <a:defRPr sz="1600">
                <a:solidFill>
                  <a:schemeClr val="accent1"/>
                </a:solidFill>
                <a:latin typeface="Helvetica" pitchFamily="50" charset="0"/>
              </a:defRPr>
            </a:lvl1pPr>
            <a:lvl2pPr marL="0" indent="0">
              <a:lnSpc>
                <a:spcPct val="89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baseline="0"/>
            </a:lvl2pPr>
            <a:lvl3pPr marL="174625" indent="-174625">
              <a:lnSpc>
                <a:spcPct val="89000"/>
              </a:lnSpc>
              <a:spcBef>
                <a:spcPts val="600"/>
              </a:spcBef>
              <a:defRPr sz="1600" baseline="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3085571" y="2210753"/>
            <a:ext cx="1781175" cy="2204085"/>
          </a:xfrm>
        </p:spPr>
        <p:txBody>
          <a:bodyPr>
            <a:noAutofit/>
          </a:bodyPr>
          <a:lstStyle>
            <a:lvl1pPr marL="0" indent="0">
              <a:lnSpc>
                <a:spcPct val="89000"/>
              </a:lnSpc>
              <a:spcBef>
                <a:spcPts val="600"/>
              </a:spcBef>
              <a:buNone/>
              <a:defRPr sz="1600">
                <a:solidFill>
                  <a:schemeClr val="accent1"/>
                </a:solidFill>
                <a:latin typeface="Helvetica" pitchFamily="50" charset="0"/>
              </a:defRPr>
            </a:lvl1pPr>
            <a:lvl2pPr marL="0" indent="0">
              <a:lnSpc>
                <a:spcPct val="89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baseline="0"/>
            </a:lvl2pPr>
            <a:lvl3pPr marL="174625" indent="-174625">
              <a:lnSpc>
                <a:spcPct val="89000"/>
              </a:lnSpc>
              <a:spcBef>
                <a:spcPts val="600"/>
              </a:spcBef>
              <a:defRPr sz="1600" baseline="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4982104" y="2210753"/>
            <a:ext cx="1781175" cy="2204085"/>
          </a:xfrm>
        </p:spPr>
        <p:txBody>
          <a:bodyPr>
            <a:noAutofit/>
          </a:bodyPr>
          <a:lstStyle>
            <a:lvl1pPr marL="0" indent="0">
              <a:lnSpc>
                <a:spcPct val="89000"/>
              </a:lnSpc>
              <a:spcBef>
                <a:spcPts val="600"/>
              </a:spcBef>
              <a:buNone/>
              <a:defRPr sz="1600">
                <a:solidFill>
                  <a:schemeClr val="accent1"/>
                </a:solidFill>
                <a:latin typeface="Helvetica" pitchFamily="50" charset="0"/>
              </a:defRPr>
            </a:lvl1pPr>
            <a:lvl2pPr marL="0" indent="0">
              <a:lnSpc>
                <a:spcPct val="89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baseline="0"/>
            </a:lvl2pPr>
            <a:lvl3pPr marL="174625" indent="-174625">
              <a:lnSpc>
                <a:spcPct val="89000"/>
              </a:lnSpc>
              <a:spcBef>
                <a:spcPts val="600"/>
              </a:spcBef>
              <a:defRPr sz="1600" baseline="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7"/>
          </p:nvPr>
        </p:nvSpPr>
        <p:spPr>
          <a:xfrm>
            <a:off x="6878638" y="2210753"/>
            <a:ext cx="1781175" cy="2204085"/>
          </a:xfrm>
        </p:spPr>
        <p:txBody>
          <a:bodyPr>
            <a:noAutofit/>
          </a:bodyPr>
          <a:lstStyle>
            <a:lvl1pPr marL="0" indent="0">
              <a:lnSpc>
                <a:spcPct val="89000"/>
              </a:lnSpc>
              <a:spcBef>
                <a:spcPts val="600"/>
              </a:spcBef>
              <a:buNone/>
              <a:defRPr sz="1600">
                <a:solidFill>
                  <a:schemeClr val="accent1"/>
                </a:solidFill>
                <a:latin typeface="Helvetica" pitchFamily="50" charset="0"/>
              </a:defRPr>
            </a:lvl1pPr>
            <a:lvl2pPr marL="0" indent="0">
              <a:lnSpc>
                <a:spcPct val="89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baseline="0"/>
            </a:lvl2pPr>
            <a:lvl3pPr marL="174625" indent="-174625">
              <a:lnSpc>
                <a:spcPct val="89000"/>
              </a:lnSpc>
              <a:spcBef>
                <a:spcPts val="600"/>
              </a:spcBef>
              <a:defRPr sz="1600" baseline="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5101691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91263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371600" cy="10704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3" name="Resim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9311" y="67734"/>
            <a:ext cx="624689" cy="584200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0"/>
            <a:ext cx="820039" cy="579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1498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371600" cy="107042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85246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entered Titl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371600" cy="107042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9588" y="-1"/>
            <a:ext cx="8124826" cy="72967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05715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Pictures Dar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4" hasCustomPrompt="1"/>
          </p:nvPr>
        </p:nvSpPr>
        <p:spPr>
          <a:xfrm>
            <a:off x="1553916" y="1221677"/>
            <a:ext cx="987552" cy="987552"/>
          </a:xfrm>
          <a:prstGeom prst="ellipse">
            <a:avLst/>
          </a:prstGeom>
          <a:solidFill>
            <a:schemeClr val="accent2"/>
          </a:solidFill>
          <a:ln w="28575">
            <a:solidFill>
              <a:srgbClr val="FFFFFF"/>
            </a:solidFill>
          </a:ln>
          <a:extLst/>
        </p:spPr>
        <p:txBody>
          <a:bodyPr wrap="none" anchor="ctr" anchorCtr="0">
            <a:normAutofit/>
          </a:bodyPr>
          <a:lstStyle>
            <a:lvl1pPr marL="0" indent="0" algn="ctr">
              <a:buFontTx/>
              <a:buNone/>
              <a:defRPr sz="18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Picture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1206500" y="2398013"/>
            <a:ext cx="1682384" cy="246888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700" cap="all" baseline="0">
                <a:solidFill>
                  <a:srgbClr val="FFFFFF"/>
                </a:solidFill>
                <a:latin typeface="Helvetica Light"/>
                <a:cs typeface="Helvetica Light"/>
              </a:defRPr>
            </a:lvl1pPr>
          </a:lstStyle>
          <a:p>
            <a:pPr lvl="0"/>
            <a:r>
              <a:rPr lang="en-US" dirty="0" smtClean="0"/>
              <a:t>LOREM IPSUM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6" hasCustomPrompt="1"/>
          </p:nvPr>
        </p:nvSpPr>
        <p:spPr>
          <a:xfrm>
            <a:off x="1206500" y="2671571"/>
            <a:ext cx="1682384" cy="1643634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400" cap="none" baseline="0">
                <a:solidFill>
                  <a:srgbClr val="FFFFFF"/>
                </a:solidFill>
                <a:latin typeface="Helvetica Light"/>
                <a:cs typeface="Helvetica Light"/>
              </a:defRPr>
            </a:lvl1pPr>
          </a:lstStyle>
          <a:p>
            <a:pPr lvl="0"/>
            <a:r>
              <a:rPr lang="en-US" dirty="0" smtClean="0"/>
              <a:t>Body copy goes here</a:t>
            </a:r>
          </a:p>
        </p:txBody>
      </p:sp>
      <p:sp>
        <p:nvSpPr>
          <p:cNvPr id="13" name="Picture Placeholder 8"/>
          <p:cNvSpPr>
            <a:spLocks noGrp="1"/>
          </p:cNvSpPr>
          <p:nvPr>
            <p:ph type="pic" sz="quarter" idx="17" hasCustomPrompt="1"/>
          </p:nvPr>
        </p:nvSpPr>
        <p:spPr>
          <a:xfrm>
            <a:off x="3469173" y="1221677"/>
            <a:ext cx="987552" cy="987552"/>
          </a:xfrm>
          <a:prstGeom prst="ellipse">
            <a:avLst/>
          </a:prstGeom>
          <a:solidFill>
            <a:schemeClr val="accent2"/>
          </a:solidFill>
          <a:ln w="28575">
            <a:solidFill>
              <a:srgbClr val="FFFFFF"/>
            </a:solidFill>
          </a:ln>
          <a:extLst/>
        </p:spPr>
        <p:txBody>
          <a:bodyPr wrap="none" anchor="ctr" anchorCtr="0">
            <a:normAutofit/>
          </a:bodyPr>
          <a:lstStyle>
            <a:lvl1pPr marL="0" indent="0" algn="ctr">
              <a:buFontTx/>
              <a:buNone/>
              <a:defRPr sz="18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Picture</a:t>
            </a:r>
            <a:endParaRPr lang="en-US" dirty="0"/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3121757" y="2398013"/>
            <a:ext cx="1682384" cy="246888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700" cap="all" baseline="0">
                <a:solidFill>
                  <a:srgbClr val="FFFFFF"/>
                </a:solidFill>
                <a:latin typeface="Helvetica Light"/>
                <a:cs typeface="Helvetica Light"/>
              </a:defRPr>
            </a:lvl1pPr>
          </a:lstStyle>
          <a:p>
            <a:pPr lvl="0"/>
            <a:r>
              <a:rPr lang="en-US" dirty="0" smtClean="0"/>
              <a:t>LOREM IPSUM</a:t>
            </a:r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9" hasCustomPrompt="1"/>
          </p:nvPr>
        </p:nvSpPr>
        <p:spPr>
          <a:xfrm>
            <a:off x="3121757" y="2671571"/>
            <a:ext cx="1682384" cy="1643634"/>
          </a:xfrm>
        </p:spPr>
        <p:txBody>
          <a:bodyPr anchor="t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 sz="1400" cap="none" baseline="0">
                <a:solidFill>
                  <a:srgbClr val="FFFFFF"/>
                </a:solidFill>
                <a:latin typeface="Helvetica Light"/>
                <a:cs typeface="Helvetica Light"/>
              </a:defRPr>
            </a:lvl1pPr>
          </a:lstStyle>
          <a:p>
            <a:pPr lvl="0"/>
            <a:r>
              <a:rPr lang="en-US" dirty="0" smtClean="0"/>
              <a:t>Body copy goes here</a:t>
            </a:r>
          </a:p>
        </p:txBody>
      </p:sp>
      <p:sp>
        <p:nvSpPr>
          <p:cNvPr id="16" name="Picture Placeholder 8"/>
          <p:cNvSpPr>
            <a:spLocks noGrp="1"/>
          </p:cNvSpPr>
          <p:nvPr>
            <p:ph type="pic" sz="quarter" idx="20" hasCustomPrompt="1"/>
          </p:nvPr>
        </p:nvSpPr>
        <p:spPr>
          <a:xfrm>
            <a:off x="5384430" y="1221677"/>
            <a:ext cx="987552" cy="987552"/>
          </a:xfrm>
          <a:prstGeom prst="ellipse">
            <a:avLst/>
          </a:prstGeom>
          <a:solidFill>
            <a:schemeClr val="accent2"/>
          </a:solidFill>
          <a:ln w="28575">
            <a:solidFill>
              <a:srgbClr val="FFFFFF"/>
            </a:solidFill>
          </a:ln>
          <a:extLst/>
        </p:spPr>
        <p:txBody>
          <a:bodyPr wrap="none" anchor="ctr" anchorCtr="0">
            <a:normAutofit/>
          </a:bodyPr>
          <a:lstStyle>
            <a:lvl1pPr marL="0" indent="0" algn="ctr">
              <a:buFontTx/>
              <a:buNone/>
              <a:defRPr sz="18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Picture</a:t>
            </a:r>
            <a:endParaRPr lang="en-US" dirty="0"/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21" hasCustomPrompt="1"/>
          </p:nvPr>
        </p:nvSpPr>
        <p:spPr>
          <a:xfrm>
            <a:off x="5037014" y="2398013"/>
            <a:ext cx="1682384" cy="246888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700" cap="all" baseline="0">
                <a:solidFill>
                  <a:srgbClr val="FFFFFF"/>
                </a:solidFill>
                <a:latin typeface="Helvetica Light"/>
                <a:cs typeface="Helvetica Light"/>
              </a:defRPr>
            </a:lvl1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endParaRPr lang="en-US" dirty="0" smtClean="0"/>
          </a:p>
        </p:txBody>
      </p:sp>
      <p:sp>
        <p:nvSpPr>
          <p:cNvPr id="18" name="Text Placeholder 10"/>
          <p:cNvSpPr>
            <a:spLocks noGrp="1"/>
          </p:cNvSpPr>
          <p:nvPr>
            <p:ph type="body" sz="quarter" idx="22" hasCustomPrompt="1"/>
          </p:nvPr>
        </p:nvSpPr>
        <p:spPr>
          <a:xfrm>
            <a:off x="5037014" y="2671571"/>
            <a:ext cx="1682384" cy="1643634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400" cap="none" baseline="0">
                <a:solidFill>
                  <a:srgbClr val="FFFFFF"/>
                </a:solidFill>
                <a:latin typeface="Helvetica Light"/>
                <a:cs typeface="Helvetica Light"/>
              </a:defRPr>
            </a:lvl1pPr>
          </a:lstStyle>
          <a:p>
            <a:pPr lvl="0"/>
            <a:r>
              <a:rPr lang="en-US" dirty="0" smtClean="0"/>
              <a:t>Body copy goes here</a:t>
            </a:r>
          </a:p>
        </p:txBody>
      </p:sp>
      <p:sp>
        <p:nvSpPr>
          <p:cNvPr id="19" name="Picture Placeholder 8"/>
          <p:cNvSpPr>
            <a:spLocks noGrp="1"/>
          </p:cNvSpPr>
          <p:nvPr>
            <p:ph type="pic" sz="quarter" idx="23" hasCustomPrompt="1"/>
          </p:nvPr>
        </p:nvSpPr>
        <p:spPr>
          <a:xfrm>
            <a:off x="7299686" y="1221677"/>
            <a:ext cx="987552" cy="987552"/>
          </a:xfrm>
          <a:prstGeom prst="ellipse">
            <a:avLst/>
          </a:prstGeom>
          <a:solidFill>
            <a:schemeClr val="accent2"/>
          </a:solidFill>
          <a:ln w="28575">
            <a:solidFill>
              <a:srgbClr val="FFFFFF"/>
            </a:solidFill>
          </a:ln>
          <a:extLst/>
        </p:spPr>
        <p:txBody>
          <a:bodyPr wrap="none" anchor="ctr" anchorCtr="0">
            <a:normAutofit/>
          </a:bodyPr>
          <a:lstStyle>
            <a:lvl1pPr marL="0" indent="0" algn="ctr">
              <a:buFontTx/>
              <a:buNone/>
              <a:defRPr sz="18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Picture</a:t>
            </a:r>
            <a:endParaRPr lang="en-US" dirty="0"/>
          </a:p>
        </p:txBody>
      </p:sp>
      <p:sp>
        <p:nvSpPr>
          <p:cNvPr id="20" name="Text Placeholder 10"/>
          <p:cNvSpPr>
            <a:spLocks noGrp="1"/>
          </p:cNvSpPr>
          <p:nvPr>
            <p:ph type="body" sz="quarter" idx="24" hasCustomPrompt="1"/>
          </p:nvPr>
        </p:nvSpPr>
        <p:spPr>
          <a:xfrm>
            <a:off x="6952270" y="2398013"/>
            <a:ext cx="1682384" cy="246888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700" cap="all" baseline="0">
                <a:solidFill>
                  <a:srgbClr val="FFFFFF"/>
                </a:solidFill>
                <a:latin typeface="Helvetica Light"/>
                <a:cs typeface="Helvetica Light"/>
              </a:defRPr>
            </a:lvl1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endParaRPr lang="en-US" dirty="0" smtClean="0"/>
          </a:p>
        </p:txBody>
      </p:sp>
      <p:sp>
        <p:nvSpPr>
          <p:cNvPr id="21" name="Text Placeholder 10"/>
          <p:cNvSpPr>
            <a:spLocks noGrp="1"/>
          </p:cNvSpPr>
          <p:nvPr>
            <p:ph type="body" sz="quarter" idx="25" hasCustomPrompt="1"/>
          </p:nvPr>
        </p:nvSpPr>
        <p:spPr>
          <a:xfrm>
            <a:off x="6952270" y="2671571"/>
            <a:ext cx="1682384" cy="1643634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400" cap="none" baseline="0">
                <a:solidFill>
                  <a:srgbClr val="FFFFFF"/>
                </a:solidFill>
                <a:latin typeface="Helvetica Light"/>
                <a:cs typeface="Helvetica Light"/>
              </a:defRPr>
            </a:lvl1pPr>
          </a:lstStyle>
          <a:p>
            <a:pPr lvl="0"/>
            <a:r>
              <a:rPr lang="en-US" dirty="0" smtClean="0"/>
              <a:t>Body copy goes here</a:t>
            </a:r>
          </a:p>
        </p:txBody>
      </p:sp>
      <p:sp>
        <p:nvSpPr>
          <p:cNvPr id="22" name="Title Placeholder 1"/>
          <p:cNvSpPr>
            <a:spLocks noGrp="1"/>
          </p:cNvSpPr>
          <p:nvPr>
            <p:ph type="title"/>
          </p:nvPr>
        </p:nvSpPr>
        <p:spPr>
          <a:xfrm>
            <a:off x="1218763" y="-1"/>
            <a:ext cx="7546544" cy="729675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24178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4" hasCustomPrompt="1"/>
          </p:nvPr>
        </p:nvSpPr>
        <p:spPr>
          <a:xfrm>
            <a:off x="1900500" y="1221677"/>
            <a:ext cx="987552" cy="987552"/>
          </a:xfrm>
          <a:prstGeom prst="ellipse">
            <a:avLst/>
          </a:prstGeom>
          <a:solidFill>
            <a:schemeClr val="accent2"/>
          </a:solidFill>
          <a:ln w="28575">
            <a:solidFill>
              <a:schemeClr val="accent1"/>
            </a:solidFill>
          </a:ln>
          <a:extLst/>
        </p:spPr>
        <p:txBody>
          <a:bodyPr wrap="none" anchor="ctr" anchorCtr="0">
            <a:normAutofit/>
          </a:bodyPr>
          <a:lstStyle>
            <a:lvl1pPr marL="0" indent="0" algn="ctr">
              <a:buFontTx/>
              <a:buNone/>
              <a:defRPr sz="16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Picture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1206500" y="2398013"/>
            <a:ext cx="2375553" cy="246888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700" cap="all" baseline="0">
                <a:solidFill>
                  <a:schemeClr val="tx2"/>
                </a:solidFill>
                <a:latin typeface="Helvetica Light"/>
                <a:cs typeface="Helvetica Light"/>
              </a:defRPr>
            </a:lvl1pPr>
          </a:lstStyle>
          <a:p>
            <a:pPr lvl="0"/>
            <a:r>
              <a:rPr lang="en-US" dirty="0" smtClean="0"/>
              <a:t>LOREM IPSUM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6" hasCustomPrompt="1"/>
          </p:nvPr>
        </p:nvSpPr>
        <p:spPr>
          <a:xfrm>
            <a:off x="1206500" y="2671571"/>
            <a:ext cx="2375553" cy="1643634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400" cap="none" baseline="0">
                <a:solidFill>
                  <a:schemeClr val="tx2"/>
                </a:solidFill>
                <a:latin typeface="Helvetica Light"/>
                <a:cs typeface="Helvetica Light"/>
              </a:defRPr>
            </a:lvl1pPr>
          </a:lstStyle>
          <a:p>
            <a:pPr lvl="0"/>
            <a:r>
              <a:rPr lang="en-US" dirty="0" smtClean="0"/>
              <a:t>Body copy goes here</a:t>
            </a:r>
          </a:p>
        </p:txBody>
      </p:sp>
      <p:sp>
        <p:nvSpPr>
          <p:cNvPr id="13" name="Picture Placeholder 8"/>
          <p:cNvSpPr>
            <a:spLocks noGrp="1"/>
          </p:cNvSpPr>
          <p:nvPr>
            <p:ph type="pic" sz="quarter" idx="17" hasCustomPrompt="1"/>
          </p:nvPr>
        </p:nvSpPr>
        <p:spPr>
          <a:xfrm>
            <a:off x="4426680" y="1221677"/>
            <a:ext cx="987552" cy="987552"/>
          </a:xfrm>
          <a:prstGeom prst="ellipse">
            <a:avLst/>
          </a:prstGeom>
          <a:solidFill>
            <a:schemeClr val="accent2"/>
          </a:solidFill>
          <a:ln w="28575">
            <a:solidFill>
              <a:schemeClr val="accent1"/>
            </a:solidFill>
          </a:ln>
          <a:extLst/>
        </p:spPr>
        <p:txBody>
          <a:bodyPr wrap="none" anchor="ctr" anchorCtr="0">
            <a:normAutofit/>
          </a:bodyPr>
          <a:lstStyle>
            <a:lvl1pPr marL="0" indent="0" algn="ctr">
              <a:buFontTx/>
              <a:buNone/>
              <a:defRPr sz="16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Picture</a:t>
            </a:r>
            <a:endParaRPr lang="en-US" dirty="0"/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3732680" y="2398013"/>
            <a:ext cx="2375553" cy="246888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700" cap="all" baseline="0">
                <a:solidFill>
                  <a:schemeClr val="tx2"/>
                </a:solidFill>
                <a:latin typeface="Helvetica Light"/>
                <a:cs typeface="Helvetica Light"/>
              </a:defRPr>
            </a:lvl1pPr>
          </a:lstStyle>
          <a:p>
            <a:pPr lvl="0"/>
            <a:r>
              <a:rPr lang="en-US" dirty="0" smtClean="0"/>
              <a:t>LOREM IPSUM</a:t>
            </a:r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9" hasCustomPrompt="1"/>
          </p:nvPr>
        </p:nvSpPr>
        <p:spPr>
          <a:xfrm>
            <a:off x="3732680" y="2671571"/>
            <a:ext cx="2375553" cy="1643634"/>
          </a:xfrm>
        </p:spPr>
        <p:txBody>
          <a:bodyPr anchor="t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 sz="1400" cap="none" baseline="0">
                <a:solidFill>
                  <a:schemeClr val="tx2"/>
                </a:solidFill>
                <a:latin typeface="Helvetica Light"/>
                <a:cs typeface="Helvetica Light"/>
              </a:defRPr>
            </a:lvl1pPr>
          </a:lstStyle>
          <a:p>
            <a:pPr lvl="0"/>
            <a:r>
              <a:rPr lang="en-US" dirty="0" smtClean="0"/>
              <a:t>Body copy goes here</a:t>
            </a:r>
          </a:p>
        </p:txBody>
      </p:sp>
      <p:sp>
        <p:nvSpPr>
          <p:cNvPr id="16" name="Picture Placeholder 8"/>
          <p:cNvSpPr>
            <a:spLocks noGrp="1"/>
          </p:cNvSpPr>
          <p:nvPr>
            <p:ph type="pic" sz="quarter" idx="20" hasCustomPrompt="1"/>
          </p:nvPr>
        </p:nvSpPr>
        <p:spPr>
          <a:xfrm>
            <a:off x="6952860" y="1221677"/>
            <a:ext cx="987552" cy="987552"/>
          </a:xfrm>
          <a:prstGeom prst="ellipse">
            <a:avLst/>
          </a:prstGeom>
          <a:solidFill>
            <a:schemeClr val="accent2"/>
          </a:solidFill>
          <a:ln w="28575">
            <a:solidFill>
              <a:schemeClr val="accent1"/>
            </a:solidFill>
          </a:ln>
          <a:extLst/>
        </p:spPr>
        <p:txBody>
          <a:bodyPr wrap="none" anchor="ctr" anchorCtr="0">
            <a:normAutofit/>
          </a:bodyPr>
          <a:lstStyle>
            <a:lvl1pPr marL="0" indent="0" algn="ctr">
              <a:buFontTx/>
              <a:buNone/>
              <a:defRPr sz="16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Picture</a:t>
            </a:r>
            <a:endParaRPr lang="en-US" dirty="0"/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21" hasCustomPrompt="1"/>
          </p:nvPr>
        </p:nvSpPr>
        <p:spPr>
          <a:xfrm>
            <a:off x="6258860" y="2398013"/>
            <a:ext cx="2375553" cy="246888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700" cap="all" baseline="0">
                <a:solidFill>
                  <a:schemeClr val="tx2"/>
                </a:solidFill>
                <a:latin typeface="Helvetica Light"/>
                <a:cs typeface="Helvetica Light"/>
              </a:defRPr>
            </a:lvl1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endParaRPr lang="en-US" dirty="0" smtClean="0"/>
          </a:p>
        </p:txBody>
      </p:sp>
      <p:sp>
        <p:nvSpPr>
          <p:cNvPr id="18" name="Text Placeholder 10"/>
          <p:cNvSpPr>
            <a:spLocks noGrp="1"/>
          </p:cNvSpPr>
          <p:nvPr>
            <p:ph type="body" sz="quarter" idx="22" hasCustomPrompt="1"/>
          </p:nvPr>
        </p:nvSpPr>
        <p:spPr>
          <a:xfrm>
            <a:off x="6258860" y="2671571"/>
            <a:ext cx="2375553" cy="1643634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400" cap="none" baseline="0">
                <a:solidFill>
                  <a:schemeClr val="tx2"/>
                </a:solidFill>
                <a:latin typeface="Helvetica Light"/>
                <a:cs typeface="Helvetica Light"/>
              </a:defRPr>
            </a:lvl1pPr>
          </a:lstStyle>
          <a:p>
            <a:pPr lvl="0"/>
            <a:r>
              <a:rPr lang="en-US" dirty="0" smtClean="0"/>
              <a:t>Body copy goes here</a:t>
            </a:r>
          </a:p>
        </p:txBody>
      </p:sp>
      <p:sp>
        <p:nvSpPr>
          <p:cNvPr id="22" name="Title Placeholder 1"/>
          <p:cNvSpPr>
            <a:spLocks noGrp="1"/>
          </p:cNvSpPr>
          <p:nvPr>
            <p:ph type="title"/>
          </p:nvPr>
        </p:nvSpPr>
        <p:spPr>
          <a:xfrm>
            <a:off x="1206500" y="-1"/>
            <a:ext cx="7428154" cy="729675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30911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Dar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4" hasCustomPrompt="1"/>
          </p:nvPr>
        </p:nvSpPr>
        <p:spPr>
          <a:xfrm>
            <a:off x="1900500" y="1221677"/>
            <a:ext cx="987552" cy="987552"/>
          </a:xfrm>
          <a:prstGeom prst="ellipse">
            <a:avLst/>
          </a:prstGeom>
          <a:solidFill>
            <a:schemeClr val="accent2"/>
          </a:solidFill>
          <a:ln w="28575">
            <a:solidFill>
              <a:schemeClr val="bg1"/>
            </a:solidFill>
          </a:ln>
          <a:extLst/>
        </p:spPr>
        <p:txBody>
          <a:bodyPr wrap="none" anchor="ctr" anchorCtr="0">
            <a:normAutofit/>
          </a:bodyPr>
          <a:lstStyle>
            <a:lvl1pPr marL="0" indent="0" algn="ctr">
              <a:buFontTx/>
              <a:buNone/>
              <a:defRPr sz="16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Picture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1206500" y="2398013"/>
            <a:ext cx="2375553" cy="246888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700" cap="all" baseline="0">
                <a:solidFill>
                  <a:srgbClr val="FFFFFF"/>
                </a:solidFill>
                <a:latin typeface="Helvetica Light"/>
                <a:cs typeface="Helvetica Light"/>
              </a:defRPr>
            </a:lvl1pPr>
          </a:lstStyle>
          <a:p>
            <a:pPr lvl="0"/>
            <a:r>
              <a:rPr lang="en-US" dirty="0" smtClean="0"/>
              <a:t>LOREM IPSUM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6" hasCustomPrompt="1"/>
          </p:nvPr>
        </p:nvSpPr>
        <p:spPr>
          <a:xfrm>
            <a:off x="1206500" y="2671571"/>
            <a:ext cx="2375553" cy="1643634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400" cap="none" baseline="0">
                <a:solidFill>
                  <a:srgbClr val="FFFFFF"/>
                </a:solidFill>
                <a:latin typeface="Helvetica Light"/>
                <a:cs typeface="Helvetica Light"/>
              </a:defRPr>
            </a:lvl1pPr>
          </a:lstStyle>
          <a:p>
            <a:pPr lvl="0"/>
            <a:r>
              <a:rPr lang="en-US" dirty="0" smtClean="0"/>
              <a:t>Body copy goes here</a:t>
            </a:r>
          </a:p>
        </p:txBody>
      </p:sp>
      <p:sp>
        <p:nvSpPr>
          <p:cNvPr id="13" name="Picture Placeholder 8"/>
          <p:cNvSpPr>
            <a:spLocks noGrp="1"/>
          </p:cNvSpPr>
          <p:nvPr>
            <p:ph type="pic" sz="quarter" idx="17" hasCustomPrompt="1"/>
          </p:nvPr>
        </p:nvSpPr>
        <p:spPr>
          <a:xfrm>
            <a:off x="4426680" y="1221677"/>
            <a:ext cx="987552" cy="987552"/>
          </a:xfrm>
          <a:prstGeom prst="ellipse">
            <a:avLst/>
          </a:prstGeom>
          <a:solidFill>
            <a:schemeClr val="accent2"/>
          </a:solidFill>
          <a:ln w="28575">
            <a:solidFill>
              <a:schemeClr val="bg1"/>
            </a:solidFill>
          </a:ln>
          <a:extLst/>
        </p:spPr>
        <p:txBody>
          <a:bodyPr wrap="none" anchor="ctr" anchorCtr="0">
            <a:normAutofit/>
          </a:bodyPr>
          <a:lstStyle>
            <a:lvl1pPr marL="0" indent="0" algn="ctr">
              <a:buFontTx/>
              <a:buNone/>
              <a:defRPr sz="16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Picture</a:t>
            </a:r>
            <a:endParaRPr lang="en-US" dirty="0"/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3732680" y="2398013"/>
            <a:ext cx="2375553" cy="246888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700" cap="all" baseline="0">
                <a:solidFill>
                  <a:srgbClr val="FFFFFF"/>
                </a:solidFill>
                <a:latin typeface="Helvetica Light"/>
                <a:cs typeface="Helvetica Light"/>
              </a:defRPr>
            </a:lvl1pPr>
          </a:lstStyle>
          <a:p>
            <a:pPr lvl="0"/>
            <a:r>
              <a:rPr lang="en-US" dirty="0" smtClean="0"/>
              <a:t>LOREM IPSUM</a:t>
            </a:r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9" hasCustomPrompt="1"/>
          </p:nvPr>
        </p:nvSpPr>
        <p:spPr>
          <a:xfrm>
            <a:off x="3732680" y="2671571"/>
            <a:ext cx="2375553" cy="1643634"/>
          </a:xfrm>
        </p:spPr>
        <p:txBody>
          <a:bodyPr anchor="t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 sz="1400" cap="none" baseline="0">
                <a:solidFill>
                  <a:srgbClr val="FFFFFF"/>
                </a:solidFill>
                <a:latin typeface="Helvetica Light"/>
                <a:cs typeface="Helvetica Light"/>
              </a:defRPr>
            </a:lvl1pPr>
          </a:lstStyle>
          <a:p>
            <a:pPr lvl="0"/>
            <a:r>
              <a:rPr lang="en-US" dirty="0" smtClean="0"/>
              <a:t>Body copy goes here</a:t>
            </a:r>
          </a:p>
        </p:txBody>
      </p:sp>
      <p:sp>
        <p:nvSpPr>
          <p:cNvPr id="16" name="Picture Placeholder 8"/>
          <p:cNvSpPr>
            <a:spLocks noGrp="1"/>
          </p:cNvSpPr>
          <p:nvPr>
            <p:ph type="pic" sz="quarter" idx="20" hasCustomPrompt="1"/>
          </p:nvPr>
        </p:nvSpPr>
        <p:spPr>
          <a:xfrm>
            <a:off x="6952860" y="1221677"/>
            <a:ext cx="987552" cy="987552"/>
          </a:xfrm>
          <a:prstGeom prst="ellipse">
            <a:avLst/>
          </a:prstGeom>
          <a:solidFill>
            <a:schemeClr val="accent2"/>
          </a:solidFill>
          <a:ln w="28575">
            <a:solidFill>
              <a:schemeClr val="bg1"/>
            </a:solidFill>
          </a:ln>
          <a:extLst/>
        </p:spPr>
        <p:txBody>
          <a:bodyPr wrap="none" anchor="ctr" anchorCtr="0">
            <a:normAutofit/>
          </a:bodyPr>
          <a:lstStyle>
            <a:lvl1pPr marL="0" indent="0" algn="ctr">
              <a:buFontTx/>
              <a:buNone/>
              <a:defRPr sz="16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Picture</a:t>
            </a:r>
            <a:endParaRPr lang="en-US" dirty="0"/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21" hasCustomPrompt="1"/>
          </p:nvPr>
        </p:nvSpPr>
        <p:spPr>
          <a:xfrm>
            <a:off x="6258860" y="2398013"/>
            <a:ext cx="2375553" cy="246888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700" cap="all" baseline="0">
                <a:solidFill>
                  <a:srgbClr val="FFFFFF"/>
                </a:solidFill>
                <a:latin typeface="Helvetica Light"/>
                <a:cs typeface="Helvetica Light"/>
              </a:defRPr>
            </a:lvl1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endParaRPr lang="en-US" dirty="0" smtClean="0"/>
          </a:p>
        </p:txBody>
      </p:sp>
      <p:sp>
        <p:nvSpPr>
          <p:cNvPr id="18" name="Text Placeholder 10"/>
          <p:cNvSpPr>
            <a:spLocks noGrp="1"/>
          </p:cNvSpPr>
          <p:nvPr>
            <p:ph type="body" sz="quarter" idx="22" hasCustomPrompt="1"/>
          </p:nvPr>
        </p:nvSpPr>
        <p:spPr>
          <a:xfrm>
            <a:off x="6258860" y="2671571"/>
            <a:ext cx="2375553" cy="1643634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400" cap="none" baseline="0">
                <a:solidFill>
                  <a:srgbClr val="FFFFFF"/>
                </a:solidFill>
                <a:latin typeface="Helvetica Light"/>
                <a:cs typeface="Helvetica Light"/>
              </a:defRPr>
            </a:lvl1pPr>
          </a:lstStyle>
          <a:p>
            <a:pPr lvl="0"/>
            <a:r>
              <a:rPr lang="en-US" dirty="0" smtClean="0"/>
              <a:t>Body copy goes here</a:t>
            </a:r>
          </a:p>
        </p:txBody>
      </p:sp>
      <p:sp>
        <p:nvSpPr>
          <p:cNvPr id="22" name="Title Placeholder 1"/>
          <p:cNvSpPr>
            <a:spLocks noGrp="1"/>
          </p:cNvSpPr>
          <p:nvPr>
            <p:ph type="title"/>
          </p:nvPr>
        </p:nvSpPr>
        <p:spPr>
          <a:xfrm>
            <a:off x="1206500" y="-1"/>
            <a:ext cx="7428154" cy="729675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3379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4" hasCustomPrompt="1"/>
          </p:nvPr>
        </p:nvSpPr>
        <p:spPr>
          <a:xfrm>
            <a:off x="2450084" y="1221677"/>
            <a:ext cx="987552" cy="987552"/>
          </a:xfrm>
          <a:prstGeom prst="ellipse">
            <a:avLst/>
          </a:prstGeom>
          <a:solidFill>
            <a:schemeClr val="accent2"/>
          </a:solidFill>
          <a:ln w="28575">
            <a:solidFill>
              <a:schemeClr val="accent1"/>
            </a:solidFill>
          </a:ln>
          <a:extLst/>
        </p:spPr>
        <p:txBody>
          <a:bodyPr wrap="none" anchor="ctr" anchorCtr="0">
            <a:normAutofit/>
          </a:bodyPr>
          <a:lstStyle>
            <a:lvl1pPr marL="0" indent="0" algn="ctr">
              <a:buFontTx/>
              <a:buNone/>
              <a:defRPr sz="16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Picture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1206500" y="2398013"/>
            <a:ext cx="3474720" cy="246888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700" cap="all" baseline="0">
                <a:solidFill>
                  <a:schemeClr val="tx2"/>
                </a:solidFill>
                <a:latin typeface="Helvetica Light"/>
                <a:cs typeface="Helvetica Light"/>
              </a:defRPr>
            </a:lvl1pPr>
          </a:lstStyle>
          <a:p>
            <a:pPr lvl="0"/>
            <a:r>
              <a:rPr lang="en-US" dirty="0" smtClean="0"/>
              <a:t>LOREM IPSUM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6" hasCustomPrompt="1"/>
          </p:nvPr>
        </p:nvSpPr>
        <p:spPr>
          <a:xfrm>
            <a:off x="1206500" y="2671571"/>
            <a:ext cx="3474720" cy="1643634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400" cap="none" baseline="0">
                <a:solidFill>
                  <a:schemeClr val="tx2"/>
                </a:solidFill>
                <a:latin typeface="Helvetica Light"/>
                <a:cs typeface="Helvetica Light"/>
              </a:defRPr>
            </a:lvl1pPr>
          </a:lstStyle>
          <a:p>
            <a:pPr lvl="0"/>
            <a:r>
              <a:rPr lang="en-US" dirty="0" smtClean="0"/>
              <a:t>Body copy goes here</a:t>
            </a:r>
          </a:p>
        </p:txBody>
      </p:sp>
      <p:sp>
        <p:nvSpPr>
          <p:cNvPr id="13" name="Picture Placeholder 8"/>
          <p:cNvSpPr>
            <a:spLocks noGrp="1"/>
          </p:cNvSpPr>
          <p:nvPr>
            <p:ph type="pic" sz="quarter" idx="17" hasCustomPrompt="1"/>
          </p:nvPr>
        </p:nvSpPr>
        <p:spPr>
          <a:xfrm>
            <a:off x="6403277" y="1221677"/>
            <a:ext cx="987552" cy="987552"/>
          </a:xfrm>
          <a:prstGeom prst="ellipse">
            <a:avLst/>
          </a:prstGeom>
          <a:solidFill>
            <a:schemeClr val="accent2"/>
          </a:solidFill>
          <a:ln w="28575">
            <a:solidFill>
              <a:schemeClr val="accent1"/>
            </a:solidFill>
          </a:ln>
          <a:extLst/>
        </p:spPr>
        <p:txBody>
          <a:bodyPr wrap="none" anchor="ctr" anchorCtr="0">
            <a:normAutofit/>
          </a:bodyPr>
          <a:lstStyle>
            <a:lvl1pPr marL="0" indent="0" algn="ctr">
              <a:buFontTx/>
              <a:buNone/>
              <a:defRPr sz="16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Picture</a:t>
            </a:r>
            <a:endParaRPr lang="en-US" dirty="0"/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5159693" y="2398013"/>
            <a:ext cx="3474720" cy="246888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700" cap="all" baseline="0">
                <a:solidFill>
                  <a:schemeClr val="tx2"/>
                </a:solidFill>
                <a:latin typeface="Helvetica Light"/>
                <a:cs typeface="Helvetica Light"/>
              </a:defRPr>
            </a:lvl1pPr>
          </a:lstStyle>
          <a:p>
            <a:pPr lvl="0"/>
            <a:r>
              <a:rPr lang="en-US" dirty="0" smtClean="0"/>
              <a:t>LOREM IPSUM</a:t>
            </a:r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9" hasCustomPrompt="1"/>
          </p:nvPr>
        </p:nvSpPr>
        <p:spPr>
          <a:xfrm>
            <a:off x="5159693" y="2671571"/>
            <a:ext cx="3474720" cy="1643634"/>
          </a:xfrm>
        </p:spPr>
        <p:txBody>
          <a:bodyPr anchor="t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 sz="1400" cap="none" baseline="0">
                <a:solidFill>
                  <a:schemeClr val="tx2"/>
                </a:solidFill>
                <a:latin typeface="Helvetica Light"/>
                <a:cs typeface="Helvetica Light"/>
              </a:defRPr>
            </a:lvl1pPr>
          </a:lstStyle>
          <a:p>
            <a:pPr lvl="0"/>
            <a:r>
              <a:rPr lang="en-US" dirty="0" smtClean="0"/>
              <a:t>Body copy goes here</a:t>
            </a:r>
          </a:p>
        </p:txBody>
      </p:sp>
      <p:sp>
        <p:nvSpPr>
          <p:cNvPr id="22" name="Title Placeholder 1"/>
          <p:cNvSpPr>
            <a:spLocks noGrp="1"/>
          </p:cNvSpPr>
          <p:nvPr>
            <p:ph type="title"/>
          </p:nvPr>
        </p:nvSpPr>
        <p:spPr>
          <a:xfrm>
            <a:off x="1206500" y="-1"/>
            <a:ext cx="7428154" cy="729675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41434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Tx/>
              <a:defRPr>
                <a:solidFill>
                  <a:srgbClr val="FFFFFF"/>
                </a:solidFill>
              </a:defRPr>
            </a:lvl1pPr>
            <a:lvl2pPr>
              <a:buClrTx/>
              <a:defRPr>
                <a:solidFill>
                  <a:srgbClr val="FFFFFF"/>
                </a:solidFill>
              </a:defRPr>
            </a:lvl2pPr>
            <a:lvl3pPr>
              <a:buClrTx/>
              <a:defRPr>
                <a:solidFill>
                  <a:srgbClr val="FFFFFF"/>
                </a:solidFill>
              </a:defRPr>
            </a:lvl3pPr>
            <a:lvl4pPr>
              <a:buClrTx/>
              <a:defRPr>
                <a:solidFill>
                  <a:srgbClr val="FFFFFF"/>
                </a:solidFill>
              </a:defRPr>
            </a:lvl4pPr>
            <a:lvl5pPr>
              <a:buClrTx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8262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 Dar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4" hasCustomPrompt="1"/>
          </p:nvPr>
        </p:nvSpPr>
        <p:spPr>
          <a:xfrm>
            <a:off x="2450084" y="1221677"/>
            <a:ext cx="987552" cy="987552"/>
          </a:xfrm>
          <a:prstGeom prst="ellipse">
            <a:avLst/>
          </a:prstGeom>
          <a:solidFill>
            <a:schemeClr val="accent2"/>
          </a:solidFill>
          <a:ln w="28575">
            <a:solidFill>
              <a:srgbClr val="FFFFFF"/>
            </a:solidFill>
          </a:ln>
          <a:extLst/>
        </p:spPr>
        <p:txBody>
          <a:bodyPr wrap="none" anchor="ctr" anchorCtr="0">
            <a:normAutofit/>
          </a:bodyPr>
          <a:lstStyle>
            <a:lvl1pPr marL="0" indent="0" algn="ctr">
              <a:buFontTx/>
              <a:buNone/>
              <a:defRPr sz="16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Picture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1206500" y="2398013"/>
            <a:ext cx="3474720" cy="246888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700" cap="all" baseline="0">
                <a:solidFill>
                  <a:srgbClr val="FFFFFF"/>
                </a:solidFill>
                <a:latin typeface="Helvetica Light"/>
                <a:cs typeface="Helvetica Light"/>
              </a:defRPr>
            </a:lvl1pPr>
          </a:lstStyle>
          <a:p>
            <a:pPr lvl="0"/>
            <a:r>
              <a:rPr lang="en-US" dirty="0" smtClean="0"/>
              <a:t>LOREM IPSUM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6" hasCustomPrompt="1"/>
          </p:nvPr>
        </p:nvSpPr>
        <p:spPr>
          <a:xfrm>
            <a:off x="1206500" y="2671571"/>
            <a:ext cx="3474720" cy="1643634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95000"/>
              </a:lnSpc>
              <a:spcBef>
                <a:spcPts val="600"/>
              </a:spcBef>
              <a:buFontTx/>
              <a:buNone/>
              <a:defRPr sz="1400" cap="none" baseline="0">
                <a:solidFill>
                  <a:srgbClr val="FFFFFF"/>
                </a:solidFill>
                <a:latin typeface="Helvetica Light"/>
                <a:cs typeface="Helvetica Light"/>
              </a:defRPr>
            </a:lvl1pPr>
          </a:lstStyle>
          <a:p>
            <a:pPr lvl="0"/>
            <a:r>
              <a:rPr lang="en-US" dirty="0" smtClean="0"/>
              <a:t>Body copy goes here</a:t>
            </a:r>
          </a:p>
        </p:txBody>
      </p:sp>
      <p:sp>
        <p:nvSpPr>
          <p:cNvPr id="13" name="Picture Placeholder 8"/>
          <p:cNvSpPr>
            <a:spLocks noGrp="1"/>
          </p:cNvSpPr>
          <p:nvPr>
            <p:ph type="pic" sz="quarter" idx="17" hasCustomPrompt="1"/>
          </p:nvPr>
        </p:nvSpPr>
        <p:spPr>
          <a:xfrm>
            <a:off x="6403277" y="1221677"/>
            <a:ext cx="987552" cy="987552"/>
          </a:xfrm>
          <a:prstGeom prst="ellipse">
            <a:avLst/>
          </a:prstGeom>
          <a:solidFill>
            <a:schemeClr val="accent2"/>
          </a:solidFill>
          <a:ln w="28575">
            <a:solidFill>
              <a:srgbClr val="FFFFFF"/>
            </a:solidFill>
          </a:ln>
          <a:extLst/>
        </p:spPr>
        <p:txBody>
          <a:bodyPr wrap="none" anchor="ctr" anchorCtr="0">
            <a:normAutofit/>
          </a:bodyPr>
          <a:lstStyle>
            <a:lvl1pPr marL="0" indent="0" algn="ctr">
              <a:buFontTx/>
              <a:buNone/>
              <a:defRPr sz="16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Picture</a:t>
            </a:r>
            <a:endParaRPr lang="en-US" dirty="0"/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5159693" y="2398013"/>
            <a:ext cx="3474720" cy="246888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700" cap="all" baseline="0">
                <a:solidFill>
                  <a:srgbClr val="FFFFFF"/>
                </a:solidFill>
                <a:latin typeface="Helvetica Light"/>
                <a:cs typeface="Helvetica Light"/>
              </a:defRPr>
            </a:lvl1pPr>
          </a:lstStyle>
          <a:p>
            <a:pPr lvl="0"/>
            <a:r>
              <a:rPr lang="en-US" dirty="0" smtClean="0"/>
              <a:t>LOREM IPSUM</a:t>
            </a:r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9" hasCustomPrompt="1"/>
          </p:nvPr>
        </p:nvSpPr>
        <p:spPr>
          <a:xfrm>
            <a:off x="5159693" y="2671571"/>
            <a:ext cx="3474720" cy="1643634"/>
          </a:xfrm>
        </p:spPr>
        <p:txBody>
          <a:bodyPr anchor="t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 sz="1400" cap="none" baseline="0">
                <a:solidFill>
                  <a:srgbClr val="FFFFFF"/>
                </a:solidFill>
                <a:latin typeface="Helvetica Light"/>
                <a:cs typeface="Helvetica Light"/>
              </a:defRPr>
            </a:lvl1pPr>
          </a:lstStyle>
          <a:p>
            <a:pPr lvl="0"/>
            <a:r>
              <a:rPr lang="en-US" dirty="0" smtClean="0"/>
              <a:t>Body copy goes here</a:t>
            </a:r>
          </a:p>
        </p:txBody>
      </p:sp>
      <p:sp>
        <p:nvSpPr>
          <p:cNvPr id="22" name="Title Placeholder 1"/>
          <p:cNvSpPr>
            <a:spLocks noGrp="1"/>
          </p:cNvSpPr>
          <p:nvPr>
            <p:ph type="title"/>
          </p:nvPr>
        </p:nvSpPr>
        <p:spPr>
          <a:xfrm>
            <a:off x="1206500" y="-1"/>
            <a:ext cx="7428154" cy="729675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63807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lain Text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8330" y="-1"/>
            <a:ext cx="7427670" cy="7296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67257" y="1009650"/>
            <a:ext cx="3568743" cy="3544887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000"/>
              </a:spcBef>
              <a:buNone/>
              <a:defRPr sz="1800" b="1" i="0">
                <a:solidFill>
                  <a:schemeClr val="accent2"/>
                </a:solidFill>
                <a:latin typeface="Helvetica"/>
                <a:cs typeface="Helvetica"/>
              </a:defRPr>
            </a:lvl1pPr>
            <a:lvl2pPr marL="0" indent="0">
              <a:lnSpc>
                <a:spcPct val="104000"/>
              </a:lnSpc>
              <a:spcBef>
                <a:spcPts val="1000"/>
              </a:spcBef>
              <a:buNone/>
              <a:defRPr sz="1800"/>
            </a:lvl2pPr>
            <a:lvl3pPr marL="169863" indent="-169863">
              <a:lnSpc>
                <a:spcPct val="104000"/>
              </a:lnSpc>
              <a:spcBef>
                <a:spcPts val="1000"/>
              </a:spcBef>
              <a:defRPr sz="18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08330" y="1009650"/>
            <a:ext cx="3568743" cy="3544887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000"/>
              </a:spcBef>
              <a:buNone/>
              <a:defRPr sz="1800" b="1" i="0">
                <a:solidFill>
                  <a:schemeClr val="accent2"/>
                </a:solidFill>
                <a:latin typeface="Helvetica"/>
                <a:cs typeface="Helvetica"/>
              </a:defRPr>
            </a:lvl1pPr>
            <a:lvl2pPr marL="0" indent="0">
              <a:lnSpc>
                <a:spcPct val="104000"/>
              </a:lnSpc>
              <a:spcBef>
                <a:spcPts val="1000"/>
              </a:spcBef>
              <a:buNone/>
              <a:defRPr sz="1800"/>
            </a:lvl2pPr>
            <a:lvl3pPr marL="169863" indent="-169863">
              <a:lnSpc>
                <a:spcPct val="104000"/>
              </a:lnSpc>
              <a:spcBef>
                <a:spcPts val="1000"/>
              </a:spcBef>
              <a:defRPr sz="18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7020403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6500" y="-1"/>
            <a:ext cx="7428154" cy="7296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53638" y="1001713"/>
            <a:ext cx="3582361" cy="354488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06500" y="1001713"/>
            <a:ext cx="3582361" cy="354488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34553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slideLayout" Target="../slideLayouts/slideLayout45.xml"/><Relationship Id="rId26" Type="http://schemas.openxmlformats.org/officeDocument/2006/relationships/slideLayout" Target="../slideLayouts/slideLayout53.xml"/><Relationship Id="rId3" Type="http://schemas.openxmlformats.org/officeDocument/2006/relationships/slideLayout" Target="../slideLayouts/slideLayout30.xml"/><Relationship Id="rId21" Type="http://schemas.openxmlformats.org/officeDocument/2006/relationships/slideLayout" Target="../slideLayouts/slideLayout48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4.xml"/><Relationship Id="rId25" Type="http://schemas.openxmlformats.org/officeDocument/2006/relationships/slideLayout" Target="../slideLayouts/slideLayout52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20" Type="http://schemas.openxmlformats.org/officeDocument/2006/relationships/slideLayout" Target="../slideLayouts/slideLayout47.xml"/><Relationship Id="rId29" Type="http://schemas.openxmlformats.org/officeDocument/2006/relationships/image" Target="../media/image1.emf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24" Type="http://schemas.openxmlformats.org/officeDocument/2006/relationships/slideLayout" Target="../slideLayouts/slideLayout51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23" Type="http://schemas.openxmlformats.org/officeDocument/2006/relationships/slideLayout" Target="../slideLayouts/slideLayout50.xml"/><Relationship Id="rId28" Type="http://schemas.openxmlformats.org/officeDocument/2006/relationships/theme" Target="../theme/theme2.xml"/><Relationship Id="rId10" Type="http://schemas.openxmlformats.org/officeDocument/2006/relationships/slideLayout" Target="../slideLayouts/slideLayout37.xml"/><Relationship Id="rId19" Type="http://schemas.openxmlformats.org/officeDocument/2006/relationships/slideLayout" Target="../slideLayouts/slideLayout46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Relationship Id="rId22" Type="http://schemas.openxmlformats.org/officeDocument/2006/relationships/slideLayout" Target="../slideLayouts/slideLayout49.xml"/><Relationship Id="rId27" Type="http://schemas.openxmlformats.org/officeDocument/2006/relationships/slideLayout" Target="../slideLayouts/slideLayout5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18" Type="http://schemas.openxmlformats.org/officeDocument/2006/relationships/slideLayout" Target="../slideLayouts/slideLayout72.xml"/><Relationship Id="rId26" Type="http://schemas.openxmlformats.org/officeDocument/2006/relationships/slideLayout" Target="../slideLayouts/slideLayout80.xml"/><Relationship Id="rId3" Type="http://schemas.openxmlformats.org/officeDocument/2006/relationships/slideLayout" Target="../slideLayouts/slideLayout57.xml"/><Relationship Id="rId21" Type="http://schemas.openxmlformats.org/officeDocument/2006/relationships/slideLayout" Target="../slideLayouts/slideLayout75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17" Type="http://schemas.openxmlformats.org/officeDocument/2006/relationships/slideLayout" Target="../slideLayouts/slideLayout71.xml"/><Relationship Id="rId25" Type="http://schemas.openxmlformats.org/officeDocument/2006/relationships/slideLayout" Target="../slideLayouts/slideLayout79.xml"/><Relationship Id="rId2" Type="http://schemas.openxmlformats.org/officeDocument/2006/relationships/slideLayout" Target="../slideLayouts/slideLayout56.xml"/><Relationship Id="rId16" Type="http://schemas.openxmlformats.org/officeDocument/2006/relationships/slideLayout" Target="../slideLayouts/slideLayout70.xml"/><Relationship Id="rId20" Type="http://schemas.openxmlformats.org/officeDocument/2006/relationships/slideLayout" Target="../slideLayouts/slideLayout74.xml"/><Relationship Id="rId29" Type="http://schemas.openxmlformats.org/officeDocument/2006/relationships/image" Target="../media/image1.emf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24" Type="http://schemas.openxmlformats.org/officeDocument/2006/relationships/slideLayout" Target="../slideLayouts/slideLayout78.xml"/><Relationship Id="rId5" Type="http://schemas.openxmlformats.org/officeDocument/2006/relationships/slideLayout" Target="../slideLayouts/slideLayout59.xml"/><Relationship Id="rId15" Type="http://schemas.openxmlformats.org/officeDocument/2006/relationships/slideLayout" Target="../slideLayouts/slideLayout69.xml"/><Relationship Id="rId23" Type="http://schemas.openxmlformats.org/officeDocument/2006/relationships/slideLayout" Target="../slideLayouts/slideLayout77.xml"/><Relationship Id="rId28" Type="http://schemas.openxmlformats.org/officeDocument/2006/relationships/theme" Target="../theme/theme3.xml"/><Relationship Id="rId10" Type="http://schemas.openxmlformats.org/officeDocument/2006/relationships/slideLayout" Target="../slideLayouts/slideLayout64.xml"/><Relationship Id="rId19" Type="http://schemas.openxmlformats.org/officeDocument/2006/relationships/slideLayout" Target="../slideLayouts/slideLayout73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slideLayout" Target="../slideLayouts/slideLayout68.xml"/><Relationship Id="rId22" Type="http://schemas.openxmlformats.org/officeDocument/2006/relationships/slideLayout" Target="../slideLayouts/slideLayout76.xml"/><Relationship Id="rId27" Type="http://schemas.openxmlformats.org/officeDocument/2006/relationships/slideLayout" Target="../slideLayouts/slideLayout8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4"/>
          <p:cNvGrpSpPr>
            <a:grpSpLocks noChangeAspect="1"/>
          </p:cNvGrpSpPr>
          <p:nvPr userDrawn="1"/>
        </p:nvGrpSpPr>
        <p:grpSpPr bwMode="auto">
          <a:xfrm>
            <a:off x="-272066" y="-1363"/>
            <a:ext cx="1289051" cy="1308101"/>
            <a:chOff x="-181" y="708"/>
            <a:chExt cx="812" cy="824"/>
          </a:xfrm>
        </p:grpSpPr>
        <p:sp>
          <p:nvSpPr>
            <p:cNvPr id="19" name="Freeform 5"/>
            <p:cNvSpPr>
              <a:spLocks/>
            </p:cNvSpPr>
            <p:nvPr/>
          </p:nvSpPr>
          <p:spPr bwMode="auto">
            <a:xfrm>
              <a:off x="145" y="708"/>
              <a:ext cx="486" cy="529"/>
            </a:xfrm>
            <a:custGeom>
              <a:avLst/>
              <a:gdLst>
                <a:gd name="T0" fmla="*/ 0 w 486"/>
                <a:gd name="T1" fmla="*/ 0 h 529"/>
                <a:gd name="T2" fmla="*/ 486 w 486"/>
                <a:gd name="T3" fmla="*/ 0 h 529"/>
                <a:gd name="T4" fmla="*/ 486 w 486"/>
                <a:gd name="T5" fmla="*/ 529 h 529"/>
                <a:gd name="T6" fmla="*/ 0 w 486"/>
                <a:gd name="T7" fmla="*/ 529 h 529"/>
                <a:gd name="T8" fmla="*/ 0 w 486"/>
                <a:gd name="T9" fmla="*/ 0 h 529"/>
                <a:gd name="T10" fmla="*/ 0 w 486"/>
                <a:gd name="T11" fmla="*/ 0 h 5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6" h="529">
                  <a:moveTo>
                    <a:pt x="0" y="0"/>
                  </a:moveTo>
                  <a:lnTo>
                    <a:pt x="486" y="0"/>
                  </a:lnTo>
                  <a:lnTo>
                    <a:pt x="486" y="529"/>
                  </a:lnTo>
                  <a:lnTo>
                    <a:pt x="0" y="529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E73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0" name="Freeform 6"/>
            <p:cNvSpPr>
              <a:spLocks/>
            </p:cNvSpPr>
            <p:nvPr/>
          </p:nvSpPr>
          <p:spPr bwMode="auto">
            <a:xfrm>
              <a:off x="-181" y="919"/>
              <a:ext cx="684" cy="613"/>
            </a:xfrm>
            <a:custGeom>
              <a:avLst/>
              <a:gdLst>
                <a:gd name="T0" fmla="*/ 330 w 331"/>
                <a:gd name="T1" fmla="*/ 161 h 297"/>
                <a:gd name="T2" fmla="*/ 290 w 331"/>
                <a:gd name="T3" fmla="*/ 224 h 297"/>
                <a:gd name="T4" fmla="*/ 68 w 331"/>
                <a:gd name="T5" fmla="*/ 219 h 297"/>
                <a:gd name="T6" fmla="*/ 70 w 331"/>
                <a:gd name="T7" fmla="*/ 0 h 297"/>
                <a:gd name="T8" fmla="*/ 44 w 331"/>
                <a:gd name="T9" fmla="*/ 14 h 297"/>
                <a:gd name="T10" fmla="*/ 51 w 331"/>
                <a:gd name="T11" fmla="*/ 20 h 297"/>
                <a:gd name="T12" fmla="*/ 51 w 331"/>
                <a:gd name="T13" fmla="*/ 20 h 297"/>
                <a:gd name="T14" fmla="*/ 60 w 331"/>
                <a:gd name="T15" fmla="*/ 230 h 297"/>
                <a:gd name="T16" fmla="*/ 287 w 331"/>
                <a:gd name="T17" fmla="*/ 236 h 297"/>
                <a:gd name="T18" fmla="*/ 331 w 331"/>
                <a:gd name="T19" fmla="*/ 161 h 297"/>
                <a:gd name="T20" fmla="*/ 330 w 331"/>
                <a:gd name="T21" fmla="*/ 161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31" h="297">
                  <a:moveTo>
                    <a:pt x="330" y="161"/>
                  </a:moveTo>
                  <a:cubicBezTo>
                    <a:pt x="322" y="184"/>
                    <a:pt x="309" y="206"/>
                    <a:pt x="290" y="224"/>
                  </a:cubicBezTo>
                  <a:cubicBezTo>
                    <a:pt x="227" y="284"/>
                    <a:pt x="128" y="281"/>
                    <a:pt x="68" y="219"/>
                  </a:cubicBezTo>
                  <a:cubicBezTo>
                    <a:pt x="9" y="157"/>
                    <a:pt x="10" y="60"/>
                    <a:pt x="70" y="0"/>
                  </a:cubicBezTo>
                  <a:cubicBezTo>
                    <a:pt x="68" y="1"/>
                    <a:pt x="44" y="14"/>
                    <a:pt x="44" y="14"/>
                  </a:cubicBezTo>
                  <a:cubicBezTo>
                    <a:pt x="51" y="20"/>
                    <a:pt x="51" y="20"/>
                    <a:pt x="51" y="20"/>
                  </a:cubicBezTo>
                  <a:cubicBezTo>
                    <a:pt x="51" y="20"/>
                    <a:pt x="51" y="20"/>
                    <a:pt x="51" y="20"/>
                  </a:cubicBezTo>
                  <a:cubicBezTo>
                    <a:pt x="0" y="82"/>
                    <a:pt x="4" y="171"/>
                    <a:pt x="60" y="230"/>
                  </a:cubicBezTo>
                  <a:cubicBezTo>
                    <a:pt x="121" y="294"/>
                    <a:pt x="222" y="297"/>
                    <a:pt x="287" y="236"/>
                  </a:cubicBezTo>
                  <a:cubicBezTo>
                    <a:pt x="309" y="215"/>
                    <a:pt x="324" y="189"/>
                    <a:pt x="331" y="161"/>
                  </a:cubicBezTo>
                  <a:lnTo>
                    <a:pt x="330" y="161"/>
                  </a:lnTo>
                  <a:close/>
                </a:path>
              </a:pathLst>
            </a:custGeom>
            <a:noFill/>
            <a:ln w="0" cap="flat">
              <a:solidFill>
                <a:srgbClr val="FFFFFF">
                  <a:alpha val="40000"/>
                </a:srgb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1" name="Freeform 7"/>
            <p:cNvSpPr>
              <a:spLocks/>
            </p:cNvSpPr>
            <p:nvPr/>
          </p:nvSpPr>
          <p:spPr bwMode="auto">
            <a:xfrm>
              <a:off x="-115" y="838"/>
              <a:ext cx="502" cy="583"/>
            </a:xfrm>
            <a:custGeom>
              <a:avLst/>
              <a:gdLst>
                <a:gd name="T0" fmla="*/ 75 w 243"/>
                <a:gd name="T1" fmla="*/ 251 h 282"/>
                <a:gd name="T2" fmla="*/ 59 w 243"/>
                <a:gd name="T3" fmla="*/ 64 h 282"/>
                <a:gd name="T4" fmla="*/ 243 w 243"/>
                <a:gd name="T5" fmla="*/ 48 h 282"/>
                <a:gd name="T6" fmla="*/ 224 w 243"/>
                <a:gd name="T7" fmla="*/ 23 h 282"/>
                <a:gd name="T8" fmla="*/ 219 w 243"/>
                <a:gd name="T9" fmla="*/ 30 h 282"/>
                <a:gd name="T10" fmla="*/ 218 w 243"/>
                <a:gd name="T11" fmla="*/ 29 h 282"/>
                <a:gd name="T12" fmla="*/ 48 w 243"/>
                <a:gd name="T13" fmla="*/ 58 h 282"/>
                <a:gd name="T14" fmla="*/ 64 w 243"/>
                <a:gd name="T15" fmla="*/ 250 h 282"/>
                <a:gd name="T16" fmla="*/ 142 w 243"/>
                <a:gd name="T17" fmla="*/ 282 h 282"/>
                <a:gd name="T18" fmla="*/ 75 w 243"/>
                <a:gd name="T19" fmla="*/ 251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3" h="282">
                  <a:moveTo>
                    <a:pt x="75" y="251"/>
                  </a:moveTo>
                  <a:cubicBezTo>
                    <a:pt x="18" y="203"/>
                    <a:pt x="11" y="119"/>
                    <a:pt x="59" y="64"/>
                  </a:cubicBezTo>
                  <a:cubicBezTo>
                    <a:pt x="105" y="9"/>
                    <a:pt x="187" y="3"/>
                    <a:pt x="243" y="48"/>
                  </a:cubicBezTo>
                  <a:cubicBezTo>
                    <a:pt x="242" y="47"/>
                    <a:pt x="224" y="23"/>
                    <a:pt x="224" y="23"/>
                  </a:cubicBezTo>
                  <a:cubicBezTo>
                    <a:pt x="219" y="30"/>
                    <a:pt x="219" y="30"/>
                    <a:pt x="219" y="30"/>
                  </a:cubicBezTo>
                  <a:cubicBezTo>
                    <a:pt x="219" y="30"/>
                    <a:pt x="218" y="29"/>
                    <a:pt x="218" y="29"/>
                  </a:cubicBezTo>
                  <a:cubicBezTo>
                    <a:pt x="162" y="0"/>
                    <a:pt x="90" y="9"/>
                    <a:pt x="48" y="58"/>
                  </a:cubicBezTo>
                  <a:cubicBezTo>
                    <a:pt x="0" y="115"/>
                    <a:pt x="7" y="201"/>
                    <a:pt x="64" y="250"/>
                  </a:cubicBezTo>
                  <a:cubicBezTo>
                    <a:pt x="87" y="269"/>
                    <a:pt x="115" y="280"/>
                    <a:pt x="142" y="282"/>
                  </a:cubicBezTo>
                  <a:cubicBezTo>
                    <a:pt x="118" y="279"/>
                    <a:pt x="95" y="269"/>
                    <a:pt x="75" y="251"/>
                  </a:cubicBezTo>
                  <a:close/>
                </a:path>
              </a:pathLst>
            </a:custGeom>
            <a:noFill/>
            <a:ln w="0" cap="flat">
              <a:solidFill>
                <a:srgbClr val="FFFFFF">
                  <a:alpha val="4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2" name="Freeform 8"/>
            <p:cNvSpPr>
              <a:spLocks/>
            </p:cNvSpPr>
            <p:nvPr/>
          </p:nvSpPr>
          <p:spPr bwMode="auto">
            <a:xfrm>
              <a:off x="-12" y="1082"/>
              <a:ext cx="372" cy="308"/>
            </a:xfrm>
            <a:custGeom>
              <a:avLst/>
              <a:gdLst>
                <a:gd name="T0" fmla="*/ 177 w 180"/>
                <a:gd name="T1" fmla="*/ 82 h 149"/>
                <a:gd name="T2" fmla="*/ 174 w 180"/>
                <a:gd name="T3" fmla="*/ 88 h 149"/>
                <a:gd name="T4" fmla="*/ 55 w 180"/>
                <a:gd name="T5" fmla="*/ 116 h 149"/>
                <a:gd name="T6" fmla="*/ 23 w 180"/>
                <a:gd name="T7" fmla="*/ 0 h 149"/>
                <a:gd name="T8" fmla="*/ 4 w 180"/>
                <a:gd name="T9" fmla="*/ 19 h 149"/>
                <a:gd name="T10" fmla="*/ 12 w 180"/>
                <a:gd name="T11" fmla="*/ 23 h 149"/>
                <a:gd name="T12" fmla="*/ 11 w 180"/>
                <a:gd name="T13" fmla="*/ 25 h 149"/>
                <a:gd name="T14" fmla="*/ 52 w 180"/>
                <a:gd name="T15" fmla="*/ 124 h 149"/>
                <a:gd name="T16" fmla="*/ 174 w 180"/>
                <a:gd name="T17" fmla="*/ 95 h 149"/>
                <a:gd name="T18" fmla="*/ 180 w 180"/>
                <a:gd name="T19" fmla="*/ 82 h 149"/>
                <a:gd name="T20" fmla="*/ 177 w 180"/>
                <a:gd name="T21" fmla="*/ 8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0" h="149">
                  <a:moveTo>
                    <a:pt x="177" y="82"/>
                  </a:moveTo>
                  <a:cubicBezTo>
                    <a:pt x="176" y="84"/>
                    <a:pt x="175" y="86"/>
                    <a:pt x="174" y="88"/>
                  </a:cubicBezTo>
                  <a:cubicBezTo>
                    <a:pt x="149" y="129"/>
                    <a:pt x="96" y="141"/>
                    <a:pt x="55" y="116"/>
                  </a:cubicBezTo>
                  <a:cubicBezTo>
                    <a:pt x="14" y="92"/>
                    <a:pt x="0" y="40"/>
                    <a:pt x="23" y="0"/>
                  </a:cubicBezTo>
                  <a:cubicBezTo>
                    <a:pt x="22" y="1"/>
                    <a:pt x="4" y="19"/>
                    <a:pt x="4" y="19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2" y="23"/>
                    <a:pt x="11" y="25"/>
                    <a:pt x="11" y="25"/>
                  </a:cubicBezTo>
                  <a:cubicBezTo>
                    <a:pt x="2" y="65"/>
                    <a:pt x="15" y="102"/>
                    <a:pt x="52" y="124"/>
                  </a:cubicBezTo>
                  <a:cubicBezTo>
                    <a:pt x="94" y="149"/>
                    <a:pt x="149" y="136"/>
                    <a:pt x="174" y="95"/>
                  </a:cubicBezTo>
                  <a:cubicBezTo>
                    <a:pt x="176" y="91"/>
                    <a:pt x="179" y="86"/>
                    <a:pt x="180" y="82"/>
                  </a:cubicBezTo>
                  <a:lnTo>
                    <a:pt x="177" y="82"/>
                  </a:lnTo>
                  <a:close/>
                </a:path>
              </a:pathLst>
            </a:custGeom>
            <a:noFill/>
            <a:ln w="0" cap="flat">
              <a:solidFill>
                <a:srgbClr val="FFFFFF">
                  <a:alpha val="4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4" name="Freeform 9"/>
            <p:cNvSpPr>
              <a:spLocks/>
            </p:cNvSpPr>
            <p:nvPr/>
          </p:nvSpPr>
          <p:spPr bwMode="auto">
            <a:xfrm>
              <a:off x="61" y="910"/>
              <a:ext cx="394" cy="172"/>
            </a:xfrm>
            <a:custGeom>
              <a:avLst/>
              <a:gdLst>
                <a:gd name="T0" fmla="*/ 191 w 191"/>
                <a:gd name="T1" fmla="*/ 83 h 83"/>
                <a:gd name="T2" fmla="*/ 53 w 191"/>
                <a:gd name="T3" fmla="*/ 20 h 83"/>
                <a:gd name="T4" fmla="*/ 0 w 191"/>
                <a:gd name="T5" fmla="*/ 61 h 83"/>
                <a:gd name="T6" fmla="*/ 48 w 191"/>
                <a:gd name="T7" fmla="*/ 26 h 83"/>
                <a:gd name="T8" fmla="*/ 180 w 191"/>
                <a:gd name="T9" fmla="*/ 83 h 83"/>
                <a:gd name="T10" fmla="*/ 191 w 191"/>
                <a:gd name="T11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1" h="83">
                  <a:moveTo>
                    <a:pt x="191" y="83"/>
                  </a:moveTo>
                  <a:cubicBezTo>
                    <a:pt x="169" y="29"/>
                    <a:pt x="109" y="0"/>
                    <a:pt x="53" y="20"/>
                  </a:cubicBezTo>
                  <a:cubicBezTo>
                    <a:pt x="31" y="28"/>
                    <a:pt x="12" y="42"/>
                    <a:pt x="0" y="61"/>
                  </a:cubicBezTo>
                  <a:cubicBezTo>
                    <a:pt x="12" y="45"/>
                    <a:pt x="28" y="33"/>
                    <a:pt x="48" y="26"/>
                  </a:cubicBezTo>
                  <a:cubicBezTo>
                    <a:pt x="101" y="8"/>
                    <a:pt x="158" y="33"/>
                    <a:pt x="180" y="83"/>
                  </a:cubicBezTo>
                  <a:lnTo>
                    <a:pt x="191" y="83"/>
                  </a:lnTo>
                  <a:close/>
                </a:path>
              </a:pathLst>
            </a:custGeom>
            <a:noFill/>
            <a:ln w="0" cap="flat">
              <a:solidFill>
                <a:srgbClr val="FFFFFF">
                  <a:alpha val="4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5" name="Freeform 10"/>
            <p:cNvSpPr>
              <a:spLocks/>
            </p:cNvSpPr>
            <p:nvPr/>
          </p:nvSpPr>
          <p:spPr bwMode="auto">
            <a:xfrm>
              <a:off x="313" y="1251"/>
              <a:ext cx="138" cy="128"/>
            </a:xfrm>
            <a:custGeom>
              <a:avLst/>
              <a:gdLst>
                <a:gd name="T0" fmla="*/ 61 w 67"/>
                <a:gd name="T1" fmla="*/ 0 h 62"/>
                <a:gd name="T2" fmla="*/ 0 w 67"/>
                <a:gd name="T3" fmla="*/ 62 h 62"/>
                <a:gd name="T4" fmla="*/ 34 w 67"/>
                <a:gd name="T5" fmla="*/ 55 h 62"/>
                <a:gd name="T6" fmla="*/ 30 w 67"/>
                <a:gd name="T7" fmla="*/ 49 h 62"/>
                <a:gd name="T8" fmla="*/ 39 w 67"/>
                <a:gd name="T9" fmla="*/ 40 h 62"/>
                <a:gd name="T10" fmla="*/ 67 w 67"/>
                <a:gd name="T11" fmla="*/ 0 h 62"/>
                <a:gd name="T12" fmla="*/ 61 w 67"/>
                <a:gd name="T13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7" h="62">
                  <a:moveTo>
                    <a:pt x="61" y="0"/>
                  </a:moveTo>
                  <a:cubicBezTo>
                    <a:pt x="51" y="27"/>
                    <a:pt x="29" y="51"/>
                    <a:pt x="0" y="62"/>
                  </a:cubicBezTo>
                  <a:cubicBezTo>
                    <a:pt x="1" y="62"/>
                    <a:pt x="34" y="55"/>
                    <a:pt x="34" y="55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0" y="49"/>
                    <a:pt x="39" y="40"/>
                    <a:pt x="39" y="40"/>
                  </a:cubicBezTo>
                  <a:cubicBezTo>
                    <a:pt x="51" y="29"/>
                    <a:pt x="60" y="15"/>
                    <a:pt x="67" y="0"/>
                  </a:cubicBezTo>
                  <a:lnTo>
                    <a:pt x="61" y="0"/>
                  </a:lnTo>
                  <a:close/>
                </a:path>
              </a:pathLst>
            </a:custGeom>
            <a:noFill/>
            <a:ln w="0" cap="flat">
              <a:solidFill>
                <a:srgbClr val="FFFFFF">
                  <a:alpha val="4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6" name="Freeform 11"/>
            <p:cNvSpPr>
              <a:spLocks noEditPoints="1"/>
            </p:cNvSpPr>
            <p:nvPr/>
          </p:nvSpPr>
          <p:spPr bwMode="auto">
            <a:xfrm>
              <a:off x="147" y="1094"/>
              <a:ext cx="137" cy="145"/>
            </a:xfrm>
            <a:custGeom>
              <a:avLst/>
              <a:gdLst>
                <a:gd name="T0" fmla="*/ 91 w 137"/>
                <a:gd name="T1" fmla="*/ 120 h 145"/>
                <a:gd name="T2" fmla="*/ 46 w 137"/>
                <a:gd name="T3" fmla="*/ 120 h 145"/>
                <a:gd name="T4" fmla="*/ 40 w 137"/>
                <a:gd name="T5" fmla="*/ 145 h 145"/>
                <a:gd name="T6" fmla="*/ 0 w 137"/>
                <a:gd name="T7" fmla="*/ 145 h 145"/>
                <a:gd name="T8" fmla="*/ 48 w 137"/>
                <a:gd name="T9" fmla="*/ 0 h 145"/>
                <a:gd name="T10" fmla="*/ 91 w 137"/>
                <a:gd name="T11" fmla="*/ 0 h 145"/>
                <a:gd name="T12" fmla="*/ 137 w 137"/>
                <a:gd name="T13" fmla="*/ 145 h 145"/>
                <a:gd name="T14" fmla="*/ 98 w 137"/>
                <a:gd name="T15" fmla="*/ 145 h 145"/>
                <a:gd name="T16" fmla="*/ 91 w 137"/>
                <a:gd name="T17" fmla="*/ 120 h 145"/>
                <a:gd name="T18" fmla="*/ 83 w 137"/>
                <a:gd name="T19" fmla="*/ 89 h 145"/>
                <a:gd name="T20" fmla="*/ 69 w 137"/>
                <a:gd name="T21" fmla="*/ 37 h 145"/>
                <a:gd name="T22" fmla="*/ 54 w 137"/>
                <a:gd name="T23" fmla="*/ 89 h 145"/>
                <a:gd name="T24" fmla="*/ 83 w 137"/>
                <a:gd name="T25" fmla="*/ 89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" h="145">
                  <a:moveTo>
                    <a:pt x="91" y="120"/>
                  </a:moveTo>
                  <a:lnTo>
                    <a:pt x="46" y="120"/>
                  </a:lnTo>
                  <a:lnTo>
                    <a:pt x="40" y="145"/>
                  </a:lnTo>
                  <a:lnTo>
                    <a:pt x="0" y="145"/>
                  </a:lnTo>
                  <a:lnTo>
                    <a:pt x="48" y="0"/>
                  </a:lnTo>
                  <a:lnTo>
                    <a:pt x="91" y="0"/>
                  </a:lnTo>
                  <a:lnTo>
                    <a:pt x="137" y="145"/>
                  </a:lnTo>
                  <a:lnTo>
                    <a:pt x="98" y="145"/>
                  </a:lnTo>
                  <a:lnTo>
                    <a:pt x="91" y="120"/>
                  </a:lnTo>
                  <a:close/>
                  <a:moveTo>
                    <a:pt x="83" y="89"/>
                  </a:moveTo>
                  <a:lnTo>
                    <a:pt x="69" y="37"/>
                  </a:lnTo>
                  <a:lnTo>
                    <a:pt x="54" y="89"/>
                  </a:lnTo>
                  <a:lnTo>
                    <a:pt x="83" y="89"/>
                  </a:lnTo>
                  <a:close/>
                </a:path>
              </a:pathLst>
            </a:custGeom>
            <a:noFill/>
            <a:ln w="0" cap="flat">
              <a:solidFill>
                <a:srgbClr val="FFFFFF">
                  <a:alpha val="4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7" name="Freeform 12"/>
            <p:cNvSpPr>
              <a:spLocks/>
            </p:cNvSpPr>
            <p:nvPr/>
          </p:nvSpPr>
          <p:spPr bwMode="auto">
            <a:xfrm>
              <a:off x="290" y="1094"/>
              <a:ext cx="95" cy="145"/>
            </a:xfrm>
            <a:custGeom>
              <a:avLst/>
              <a:gdLst>
                <a:gd name="T0" fmla="*/ 0 w 95"/>
                <a:gd name="T1" fmla="*/ 0 h 145"/>
                <a:gd name="T2" fmla="*/ 95 w 95"/>
                <a:gd name="T3" fmla="*/ 0 h 145"/>
                <a:gd name="T4" fmla="*/ 95 w 95"/>
                <a:gd name="T5" fmla="*/ 31 h 145"/>
                <a:gd name="T6" fmla="*/ 39 w 95"/>
                <a:gd name="T7" fmla="*/ 31 h 145"/>
                <a:gd name="T8" fmla="*/ 39 w 95"/>
                <a:gd name="T9" fmla="*/ 56 h 145"/>
                <a:gd name="T10" fmla="*/ 87 w 95"/>
                <a:gd name="T11" fmla="*/ 56 h 145"/>
                <a:gd name="T12" fmla="*/ 87 w 95"/>
                <a:gd name="T13" fmla="*/ 85 h 145"/>
                <a:gd name="T14" fmla="*/ 39 w 95"/>
                <a:gd name="T15" fmla="*/ 85 h 145"/>
                <a:gd name="T16" fmla="*/ 39 w 95"/>
                <a:gd name="T17" fmla="*/ 145 h 145"/>
                <a:gd name="T18" fmla="*/ 0 w 95"/>
                <a:gd name="T19" fmla="*/ 145 h 145"/>
                <a:gd name="T20" fmla="*/ 0 w 95"/>
                <a:gd name="T21" fmla="*/ 0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5" h="145">
                  <a:moveTo>
                    <a:pt x="0" y="0"/>
                  </a:moveTo>
                  <a:lnTo>
                    <a:pt x="95" y="0"/>
                  </a:lnTo>
                  <a:lnTo>
                    <a:pt x="95" y="31"/>
                  </a:lnTo>
                  <a:lnTo>
                    <a:pt x="39" y="31"/>
                  </a:lnTo>
                  <a:lnTo>
                    <a:pt x="39" y="56"/>
                  </a:lnTo>
                  <a:lnTo>
                    <a:pt x="87" y="56"/>
                  </a:lnTo>
                  <a:lnTo>
                    <a:pt x="87" y="85"/>
                  </a:lnTo>
                  <a:lnTo>
                    <a:pt x="39" y="85"/>
                  </a:lnTo>
                  <a:lnTo>
                    <a:pt x="39" y="145"/>
                  </a:lnTo>
                  <a:lnTo>
                    <a:pt x="0" y="145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 cap="flat">
              <a:solidFill>
                <a:srgbClr val="FFFFFF">
                  <a:alpha val="4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8" name="Freeform 13"/>
            <p:cNvSpPr>
              <a:spLocks noEditPoints="1"/>
            </p:cNvSpPr>
            <p:nvPr/>
          </p:nvSpPr>
          <p:spPr bwMode="auto">
            <a:xfrm>
              <a:off x="371" y="1094"/>
              <a:ext cx="136" cy="145"/>
            </a:xfrm>
            <a:custGeom>
              <a:avLst/>
              <a:gdLst>
                <a:gd name="T0" fmla="*/ 88 w 136"/>
                <a:gd name="T1" fmla="*/ 120 h 145"/>
                <a:gd name="T2" fmla="*/ 45 w 136"/>
                <a:gd name="T3" fmla="*/ 120 h 145"/>
                <a:gd name="T4" fmla="*/ 39 w 136"/>
                <a:gd name="T5" fmla="*/ 145 h 145"/>
                <a:gd name="T6" fmla="*/ 0 w 136"/>
                <a:gd name="T7" fmla="*/ 145 h 145"/>
                <a:gd name="T8" fmla="*/ 47 w 136"/>
                <a:gd name="T9" fmla="*/ 0 h 145"/>
                <a:gd name="T10" fmla="*/ 88 w 136"/>
                <a:gd name="T11" fmla="*/ 0 h 145"/>
                <a:gd name="T12" fmla="*/ 136 w 136"/>
                <a:gd name="T13" fmla="*/ 145 h 145"/>
                <a:gd name="T14" fmla="*/ 95 w 136"/>
                <a:gd name="T15" fmla="*/ 145 h 145"/>
                <a:gd name="T16" fmla="*/ 88 w 136"/>
                <a:gd name="T17" fmla="*/ 120 h 145"/>
                <a:gd name="T18" fmla="*/ 82 w 136"/>
                <a:gd name="T19" fmla="*/ 89 h 145"/>
                <a:gd name="T20" fmla="*/ 68 w 136"/>
                <a:gd name="T21" fmla="*/ 37 h 145"/>
                <a:gd name="T22" fmla="*/ 53 w 136"/>
                <a:gd name="T23" fmla="*/ 89 h 145"/>
                <a:gd name="T24" fmla="*/ 82 w 136"/>
                <a:gd name="T25" fmla="*/ 89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6" h="145">
                  <a:moveTo>
                    <a:pt x="88" y="120"/>
                  </a:moveTo>
                  <a:lnTo>
                    <a:pt x="45" y="120"/>
                  </a:lnTo>
                  <a:lnTo>
                    <a:pt x="39" y="145"/>
                  </a:lnTo>
                  <a:lnTo>
                    <a:pt x="0" y="145"/>
                  </a:lnTo>
                  <a:lnTo>
                    <a:pt x="47" y="0"/>
                  </a:lnTo>
                  <a:lnTo>
                    <a:pt x="88" y="0"/>
                  </a:lnTo>
                  <a:lnTo>
                    <a:pt x="136" y="145"/>
                  </a:lnTo>
                  <a:lnTo>
                    <a:pt x="95" y="145"/>
                  </a:lnTo>
                  <a:lnTo>
                    <a:pt x="88" y="120"/>
                  </a:lnTo>
                  <a:close/>
                  <a:moveTo>
                    <a:pt x="82" y="89"/>
                  </a:moveTo>
                  <a:lnTo>
                    <a:pt x="68" y="37"/>
                  </a:lnTo>
                  <a:lnTo>
                    <a:pt x="53" y="89"/>
                  </a:lnTo>
                  <a:lnTo>
                    <a:pt x="82" y="89"/>
                  </a:lnTo>
                  <a:close/>
                </a:path>
              </a:pathLst>
            </a:custGeom>
            <a:noFill/>
            <a:ln w="0" cap="flat">
              <a:solidFill>
                <a:srgbClr val="FFFFFF">
                  <a:alpha val="4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9" name="Freeform 14"/>
            <p:cNvSpPr>
              <a:spLocks noEditPoints="1"/>
            </p:cNvSpPr>
            <p:nvPr/>
          </p:nvSpPr>
          <p:spPr bwMode="auto">
            <a:xfrm>
              <a:off x="513" y="1094"/>
              <a:ext cx="116" cy="145"/>
            </a:xfrm>
            <a:custGeom>
              <a:avLst/>
              <a:gdLst>
                <a:gd name="T0" fmla="*/ 0 w 56"/>
                <a:gd name="T1" fmla="*/ 0 h 70"/>
                <a:gd name="T2" fmla="*/ 28 w 56"/>
                <a:gd name="T3" fmla="*/ 0 h 70"/>
                <a:gd name="T4" fmla="*/ 41 w 56"/>
                <a:gd name="T5" fmla="*/ 2 h 70"/>
                <a:gd name="T6" fmla="*/ 50 w 56"/>
                <a:gd name="T7" fmla="*/ 10 h 70"/>
                <a:gd name="T8" fmla="*/ 54 w 56"/>
                <a:gd name="T9" fmla="*/ 21 h 70"/>
                <a:gd name="T10" fmla="*/ 56 w 56"/>
                <a:gd name="T11" fmla="*/ 35 h 70"/>
                <a:gd name="T12" fmla="*/ 54 w 56"/>
                <a:gd name="T13" fmla="*/ 52 h 70"/>
                <a:gd name="T14" fmla="*/ 47 w 56"/>
                <a:gd name="T15" fmla="*/ 63 h 70"/>
                <a:gd name="T16" fmla="*/ 39 w 56"/>
                <a:gd name="T17" fmla="*/ 68 h 70"/>
                <a:gd name="T18" fmla="*/ 28 w 56"/>
                <a:gd name="T19" fmla="*/ 70 h 70"/>
                <a:gd name="T20" fmla="*/ 0 w 56"/>
                <a:gd name="T21" fmla="*/ 70 h 70"/>
                <a:gd name="T22" fmla="*/ 0 w 56"/>
                <a:gd name="T23" fmla="*/ 0 h 70"/>
                <a:gd name="T24" fmla="*/ 19 w 56"/>
                <a:gd name="T25" fmla="*/ 16 h 70"/>
                <a:gd name="T26" fmla="*/ 19 w 56"/>
                <a:gd name="T27" fmla="*/ 54 h 70"/>
                <a:gd name="T28" fmla="*/ 23 w 56"/>
                <a:gd name="T29" fmla="*/ 54 h 70"/>
                <a:gd name="T30" fmla="*/ 32 w 56"/>
                <a:gd name="T31" fmla="*/ 53 h 70"/>
                <a:gd name="T32" fmla="*/ 36 w 56"/>
                <a:gd name="T33" fmla="*/ 47 h 70"/>
                <a:gd name="T34" fmla="*/ 37 w 56"/>
                <a:gd name="T35" fmla="*/ 35 h 70"/>
                <a:gd name="T36" fmla="*/ 34 w 56"/>
                <a:gd name="T37" fmla="*/ 20 h 70"/>
                <a:gd name="T38" fmla="*/ 23 w 56"/>
                <a:gd name="T39" fmla="*/ 16 h 70"/>
                <a:gd name="T40" fmla="*/ 19 w 56"/>
                <a:gd name="T41" fmla="*/ 16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6" h="70">
                  <a:moveTo>
                    <a:pt x="0" y="0"/>
                  </a:moveTo>
                  <a:cubicBezTo>
                    <a:pt x="28" y="0"/>
                    <a:pt x="28" y="0"/>
                    <a:pt x="28" y="0"/>
                  </a:cubicBezTo>
                  <a:cubicBezTo>
                    <a:pt x="33" y="0"/>
                    <a:pt x="38" y="0"/>
                    <a:pt x="41" y="2"/>
                  </a:cubicBezTo>
                  <a:cubicBezTo>
                    <a:pt x="45" y="4"/>
                    <a:pt x="47" y="6"/>
                    <a:pt x="50" y="10"/>
                  </a:cubicBezTo>
                  <a:cubicBezTo>
                    <a:pt x="52" y="13"/>
                    <a:pt x="53" y="17"/>
                    <a:pt x="54" y="21"/>
                  </a:cubicBezTo>
                  <a:cubicBezTo>
                    <a:pt x="55" y="25"/>
                    <a:pt x="56" y="30"/>
                    <a:pt x="56" y="35"/>
                  </a:cubicBezTo>
                  <a:cubicBezTo>
                    <a:pt x="56" y="42"/>
                    <a:pt x="55" y="48"/>
                    <a:pt x="54" y="52"/>
                  </a:cubicBezTo>
                  <a:cubicBezTo>
                    <a:pt x="52" y="56"/>
                    <a:pt x="50" y="60"/>
                    <a:pt x="47" y="63"/>
                  </a:cubicBezTo>
                  <a:cubicBezTo>
                    <a:pt x="45" y="65"/>
                    <a:pt x="42" y="67"/>
                    <a:pt x="39" y="68"/>
                  </a:cubicBezTo>
                  <a:cubicBezTo>
                    <a:pt x="35" y="69"/>
                    <a:pt x="31" y="70"/>
                    <a:pt x="28" y="70"/>
                  </a:cubicBezTo>
                  <a:cubicBezTo>
                    <a:pt x="0" y="70"/>
                    <a:pt x="0" y="70"/>
                    <a:pt x="0" y="70"/>
                  </a:cubicBezTo>
                  <a:lnTo>
                    <a:pt x="0" y="0"/>
                  </a:lnTo>
                  <a:close/>
                  <a:moveTo>
                    <a:pt x="19" y="16"/>
                  </a:moveTo>
                  <a:cubicBezTo>
                    <a:pt x="19" y="54"/>
                    <a:pt x="19" y="54"/>
                    <a:pt x="19" y="54"/>
                  </a:cubicBezTo>
                  <a:cubicBezTo>
                    <a:pt x="23" y="54"/>
                    <a:pt x="23" y="54"/>
                    <a:pt x="23" y="54"/>
                  </a:cubicBezTo>
                  <a:cubicBezTo>
                    <a:pt x="27" y="54"/>
                    <a:pt x="30" y="54"/>
                    <a:pt x="32" y="53"/>
                  </a:cubicBezTo>
                  <a:cubicBezTo>
                    <a:pt x="33" y="52"/>
                    <a:pt x="35" y="50"/>
                    <a:pt x="36" y="47"/>
                  </a:cubicBezTo>
                  <a:cubicBezTo>
                    <a:pt x="37" y="45"/>
                    <a:pt x="37" y="41"/>
                    <a:pt x="37" y="35"/>
                  </a:cubicBezTo>
                  <a:cubicBezTo>
                    <a:pt x="37" y="28"/>
                    <a:pt x="36" y="22"/>
                    <a:pt x="34" y="20"/>
                  </a:cubicBezTo>
                  <a:cubicBezTo>
                    <a:pt x="32" y="17"/>
                    <a:pt x="28" y="16"/>
                    <a:pt x="23" y="16"/>
                  </a:cubicBezTo>
                  <a:lnTo>
                    <a:pt x="19" y="16"/>
                  </a:lnTo>
                  <a:close/>
                </a:path>
              </a:pathLst>
            </a:custGeom>
            <a:noFill/>
            <a:ln w="0" cap="flat">
              <a:solidFill>
                <a:srgbClr val="FFFFFF">
                  <a:alpha val="4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pic>
        <p:nvPicPr>
          <p:cNvPr id="23" name="Resim 22"/>
          <p:cNvPicPr>
            <a:picLocks noChangeAspect="1"/>
          </p:cNvPicPr>
          <p:nvPr userDrawn="1"/>
        </p:nvPicPr>
        <p:blipFill>
          <a:blip r:embed="rId29"/>
          <a:stretch>
            <a:fillRect/>
          </a:stretch>
        </p:blipFill>
        <p:spPr>
          <a:xfrm>
            <a:off x="-1" y="4607279"/>
            <a:ext cx="9067057" cy="526399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4694" y="-1"/>
            <a:ext cx="7428153" cy="729675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4694" y="1016520"/>
            <a:ext cx="7428153" cy="351919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Slide Number Placeholder 5"/>
          <p:cNvSpPr txBox="1">
            <a:spLocks/>
          </p:cNvSpPr>
          <p:nvPr/>
        </p:nvSpPr>
        <p:spPr>
          <a:xfrm>
            <a:off x="250950" y="398387"/>
            <a:ext cx="74539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  <a:spcBef>
                <a:spcPts val="0"/>
              </a:spcBef>
            </a:pPr>
            <a:fld id="{ED38AA95-462B-3543-A864-6C49272CDC35}" type="slidenum">
              <a:rPr lang="en-US" sz="2800" smtClean="0">
                <a:solidFill>
                  <a:schemeClr val="bg1"/>
                </a:solidFill>
                <a:latin typeface="Myriad Pro" panose="020B0503030403020204" pitchFamily="34" charset="0"/>
                <a:cs typeface="Helvetica Light"/>
              </a:rPr>
              <a:pPr algn="ctr">
                <a:lnSpc>
                  <a:spcPct val="90000"/>
                </a:lnSpc>
                <a:spcBef>
                  <a:spcPts val="0"/>
                </a:spcBef>
              </a:pPr>
              <a:t>‹#›</a:t>
            </a:fld>
            <a:endParaRPr lang="en-US" sz="2800" dirty="0">
              <a:solidFill>
                <a:schemeClr val="bg1"/>
              </a:solidFill>
              <a:latin typeface="Myriad Pro" panose="020B0503030403020204" pitchFamily="34" charset="0"/>
              <a:cs typeface="Helvetica Ligh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30266" y="4780087"/>
            <a:ext cx="5124619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tr-TR" sz="1200" b="1" kern="1200" spc="0" dirty="0" smtClean="0">
                <a:solidFill>
                  <a:schemeClr val="bg1"/>
                </a:solidFill>
                <a:effectLst/>
                <a:latin typeface="Myriad Pro Cond" panose="020B0506030403020204" pitchFamily="34" charset="0"/>
                <a:ea typeface="+mn-ea"/>
                <a:cs typeface="Arial" charset="0"/>
              </a:rPr>
              <a:t>PRIME MINISTER DISASTER AND EMERGENCY MANAGEMENT AGENCY  </a:t>
            </a:r>
            <a:r>
              <a:rPr lang="tr-TR" sz="1200" b="0" kern="1200" spc="0" dirty="0" smtClean="0">
                <a:solidFill>
                  <a:schemeClr val="bg1"/>
                </a:solidFill>
                <a:effectLst/>
                <a:latin typeface="Myriad Pro Cond" panose="020B0506030403020204" pitchFamily="34" charset="0"/>
                <a:ea typeface="+mn-ea"/>
                <a:cs typeface="Arial" charset="0"/>
              </a:rPr>
              <a:t>5 DECEMBER</a:t>
            </a:r>
            <a:r>
              <a:rPr lang="tr-TR" sz="1200" b="0" kern="1200" spc="0" baseline="0" dirty="0" smtClean="0">
                <a:solidFill>
                  <a:schemeClr val="bg1"/>
                </a:solidFill>
                <a:effectLst/>
                <a:latin typeface="Myriad Pro Cond" panose="020B0506030403020204" pitchFamily="34" charset="0"/>
                <a:ea typeface="+mn-ea"/>
                <a:cs typeface="Arial" charset="0"/>
              </a:rPr>
              <a:t> 2013</a:t>
            </a:r>
            <a:endParaRPr lang="tr-TR" sz="1200" b="0" kern="1200" spc="0" dirty="0" smtClean="0">
              <a:solidFill>
                <a:schemeClr val="bg1"/>
              </a:solidFill>
              <a:effectLst/>
              <a:latin typeface="Myriad Pro Cond" panose="020B0506030403020204" pitchFamily="34" charset="0"/>
              <a:ea typeface="+mn-ea"/>
              <a:cs typeface="Arial" charset="0"/>
            </a:endParaRPr>
          </a:p>
        </p:txBody>
      </p:sp>
      <p:sp>
        <p:nvSpPr>
          <p:cNvPr id="17" name="Action Button: Custom 16">
            <a:hlinkClick r:id="" action="ppaction://hlinkshowjump?jump=previousslide" highlightClick="1"/>
          </p:cNvPr>
          <p:cNvSpPr/>
          <p:nvPr/>
        </p:nvSpPr>
        <p:spPr>
          <a:xfrm>
            <a:off x="241647" y="4696742"/>
            <a:ext cx="347472" cy="347472"/>
          </a:xfrm>
          <a:prstGeom prst="actionButtonBlank">
            <a:avLst/>
          </a:prstGeom>
          <a:solidFill>
            <a:srgbClr val="FF0000">
              <a:alpha val="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ction Button: Custom 17">
            <a:hlinkClick r:id="" action="ppaction://hlinkshowjump?jump=nextslide" highlightClick="1"/>
          </p:cNvPr>
          <p:cNvSpPr/>
          <p:nvPr/>
        </p:nvSpPr>
        <p:spPr>
          <a:xfrm>
            <a:off x="589119" y="4696742"/>
            <a:ext cx="347472" cy="347472"/>
          </a:xfrm>
          <a:prstGeom prst="actionButtonBlank">
            <a:avLst/>
          </a:prstGeom>
          <a:solidFill>
            <a:srgbClr val="FF0000">
              <a:alpha val="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259914" y="4727982"/>
            <a:ext cx="284992" cy="284992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618303" y="4727982"/>
            <a:ext cx="284992" cy="284992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 rot="5400000">
            <a:off x="719112" y="4816324"/>
            <a:ext cx="119816" cy="108308"/>
          </a:xfrm>
          <a:custGeom>
            <a:avLst/>
            <a:gdLst>
              <a:gd name="connsiteX0" fmla="*/ 0 w 1305341"/>
              <a:gd name="connsiteY0" fmla="*/ 1137611 h 1137611"/>
              <a:gd name="connsiteX1" fmla="*/ 652671 w 1305341"/>
              <a:gd name="connsiteY1" fmla="*/ 0 h 1137611"/>
              <a:gd name="connsiteX2" fmla="*/ 1305341 w 1305341"/>
              <a:gd name="connsiteY2" fmla="*/ 1128792 h 1137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05341" h="1137611">
                <a:moveTo>
                  <a:pt x="0" y="1137611"/>
                </a:moveTo>
                <a:lnTo>
                  <a:pt x="652671" y="0"/>
                </a:lnTo>
                <a:lnTo>
                  <a:pt x="1305341" y="1128792"/>
                </a:lnTo>
              </a:path>
            </a:pathLst>
          </a:custGeom>
          <a:ln cap="flat">
            <a:solidFill>
              <a:schemeClr val="bg1"/>
            </a:solidFill>
            <a:beve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 rot="16200000">
            <a:off x="341288" y="4816323"/>
            <a:ext cx="119818" cy="108310"/>
          </a:xfrm>
          <a:custGeom>
            <a:avLst/>
            <a:gdLst>
              <a:gd name="connsiteX0" fmla="*/ 0 w 1305341"/>
              <a:gd name="connsiteY0" fmla="*/ 1137611 h 1137611"/>
              <a:gd name="connsiteX1" fmla="*/ 652671 w 1305341"/>
              <a:gd name="connsiteY1" fmla="*/ 0 h 1137611"/>
              <a:gd name="connsiteX2" fmla="*/ 1305341 w 1305341"/>
              <a:gd name="connsiteY2" fmla="*/ 1128792 h 1137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05341" h="1137611">
                <a:moveTo>
                  <a:pt x="0" y="1137611"/>
                </a:moveTo>
                <a:lnTo>
                  <a:pt x="652671" y="0"/>
                </a:lnTo>
                <a:lnTo>
                  <a:pt x="1305341" y="1128792"/>
                </a:lnTo>
              </a:path>
            </a:pathLst>
          </a:custGeom>
          <a:ln cap="flat">
            <a:solidFill>
              <a:schemeClr val="bg1"/>
            </a:solidFill>
            <a:beve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944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71" r:id="rId3"/>
    <p:sldLayoutId id="2147483672" r:id="rId4"/>
    <p:sldLayoutId id="2147483682" r:id="rId5"/>
    <p:sldLayoutId id="2147483650" r:id="rId6"/>
    <p:sldLayoutId id="2147483675" r:id="rId7"/>
    <p:sldLayoutId id="2147483663" r:id="rId8"/>
    <p:sldLayoutId id="2147483652" r:id="rId9"/>
    <p:sldLayoutId id="2147483667" r:id="rId10"/>
    <p:sldLayoutId id="2147483673" r:id="rId11"/>
    <p:sldLayoutId id="2147483674" r:id="rId12"/>
    <p:sldLayoutId id="2147483654" r:id="rId13"/>
    <p:sldLayoutId id="2147483684" r:id="rId14"/>
    <p:sldLayoutId id="2147483655" r:id="rId15"/>
    <p:sldLayoutId id="2147483660" r:id="rId16"/>
    <p:sldLayoutId id="2147483683" r:id="rId17"/>
    <p:sldLayoutId id="2147483661" r:id="rId18"/>
    <p:sldLayoutId id="2147483665" r:id="rId19"/>
    <p:sldLayoutId id="2147483664" r:id="rId20"/>
    <p:sldLayoutId id="2147483666" r:id="rId21"/>
    <p:sldLayoutId id="2147483679" r:id="rId22"/>
    <p:sldLayoutId id="2147483669" r:id="rId23"/>
    <p:sldLayoutId id="2147483680" r:id="rId24"/>
    <p:sldLayoutId id="2147483670" r:id="rId25"/>
    <p:sldLayoutId id="2147483681" r:id="rId26"/>
    <p:sldLayoutId id="2147483677" r:id="rId27"/>
  </p:sldLayoutIdLs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lnSpc>
          <a:spcPct val="90000"/>
        </a:lnSpc>
        <a:spcBef>
          <a:spcPts val="0"/>
        </a:spcBef>
        <a:buNone/>
        <a:defRPr sz="2700" b="0" i="0" kern="1200" spc="-40" baseline="0">
          <a:solidFill>
            <a:schemeClr val="bg2"/>
          </a:solidFill>
          <a:latin typeface="Myriad Pro" panose="020B0503030403020204" pitchFamily="34" charset="0"/>
          <a:ea typeface="+mj-ea"/>
          <a:cs typeface="Myriad Pro" panose="020B0503030403020204" pitchFamily="34" charset="0"/>
        </a:defRPr>
      </a:lvl1pPr>
    </p:titleStyle>
    <p:bodyStyle>
      <a:lvl1pPr marL="228600" indent="-228600" algn="l" defTabSz="457200" rtl="0" eaLnBrk="1" latinLnBrk="0" hangingPunct="1">
        <a:spcBef>
          <a:spcPct val="20000"/>
        </a:spcBef>
        <a:buClr>
          <a:schemeClr val="accent2"/>
        </a:buClr>
        <a:buFont typeface="Arial"/>
        <a:buChar char="•"/>
        <a:defRPr sz="2200" b="0" i="0" kern="1200" spc="-40" baseline="0">
          <a:solidFill>
            <a:schemeClr val="bg2"/>
          </a:solidFill>
          <a:latin typeface="Myriad Pro" panose="020B0503030403020204" pitchFamily="34" charset="0"/>
          <a:ea typeface="+mn-ea"/>
          <a:cs typeface="Myriad Pro" panose="020B0503030403020204" pitchFamily="34" charset="0"/>
        </a:defRPr>
      </a:lvl1pPr>
      <a:lvl2pPr marL="511175" indent="-282575" algn="l" defTabSz="457200" rtl="0" eaLnBrk="1" latinLnBrk="0" hangingPunct="1">
        <a:spcBef>
          <a:spcPct val="20000"/>
        </a:spcBef>
        <a:buClr>
          <a:schemeClr val="accent2"/>
        </a:buClr>
        <a:buFont typeface="Arial"/>
        <a:buChar char="–"/>
        <a:defRPr sz="1800" b="0" i="0" kern="1200" spc="-40" baseline="0">
          <a:solidFill>
            <a:schemeClr val="bg2"/>
          </a:solidFill>
          <a:latin typeface="Myriad Pro" panose="020B0503030403020204" pitchFamily="34" charset="0"/>
          <a:ea typeface="+mn-ea"/>
          <a:cs typeface="Myriad Pro" panose="020B0503030403020204" pitchFamily="34" charset="0"/>
        </a:defRPr>
      </a:lvl2pPr>
      <a:lvl3pPr marL="741363" indent="-230188" algn="l" defTabSz="457200" rtl="0" eaLnBrk="1" latinLnBrk="0" hangingPunct="1">
        <a:spcBef>
          <a:spcPct val="20000"/>
        </a:spcBef>
        <a:buClr>
          <a:schemeClr val="accent2"/>
        </a:buClr>
        <a:buFont typeface="Arial"/>
        <a:buChar char="•"/>
        <a:defRPr sz="1800" b="0" i="0" kern="1200" spc="-40" baseline="0">
          <a:solidFill>
            <a:schemeClr val="bg2"/>
          </a:solidFill>
          <a:latin typeface="Myriad Pro" panose="020B0503030403020204" pitchFamily="34" charset="0"/>
          <a:ea typeface="+mn-ea"/>
          <a:cs typeface="Myriad Pro" panose="020B0503030403020204" pitchFamily="34" charset="0"/>
        </a:defRPr>
      </a:lvl3pPr>
      <a:lvl4pPr marL="1031875" indent="-290513" algn="l" defTabSz="457200" rtl="0" eaLnBrk="1" latinLnBrk="0" hangingPunct="1">
        <a:spcBef>
          <a:spcPct val="20000"/>
        </a:spcBef>
        <a:buClr>
          <a:schemeClr val="accent2"/>
        </a:buClr>
        <a:buFont typeface="Arial"/>
        <a:buChar char="–"/>
        <a:defRPr sz="1800" b="0" i="0" kern="1200" spc="-40" baseline="0">
          <a:solidFill>
            <a:schemeClr val="bg2"/>
          </a:solidFill>
          <a:latin typeface="Myriad Pro" panose="020B0503030403020204" pitchFamily="34" charset="0"/>
          <a:ea typeface="+mn-ea"/>
          <a:cs typeface="Myriad Pro" panose="020B0503030403020204" pitchFamily="34" charset="0"/>
        </a:defRPr>
      </a:lvl4pPr>
      <a:lvl5pPr marL="1314450" indent="-282575" algn="l" defTabSz="457200" rtl="0" eaLnBrk="1" latinLnBrk="0" hangingPunct="1">
        <a:spcBef>
          <a:spcPct val="20000"/>
        </a:spcBef>
        <a:buClr>
          <a:schemeClr val="accent2"/>
        </a:buClr>
        <a:buFont typeface="Arial"/>
        <a:buChar char="»"/>
        <a:defRPr sz="1800" b="0" i="0" kern="1200" spc="-40" baseline="0">
          <a:solidFill>
            <a:schemeClr val="bg2"/>
          </a:solidFill>
          <a:latin typeface="Myriad Pro" panose="020B0503030403020204" pitchFamily="34" charset="0"/>
          <a:ea typeface="+mn-ea"/>
          <a:cs typeface="Myriad Pro" panose="020B050303040302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162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4"/>
          <p:cNvGrpSpPr>
            <a:grpSpLocks noChangeAspect="1"/>
          </p:cNvGrpSpPr>
          <p:nvPr userDrawn="1"/>
        </p:nvGrpSpPr>
        <p:grpSpPr bwMode="auto">
          <a:xfrm>
            <a:off x="-272066" y="-1363"/>
            <a:ext cx="1289051" cy="1308101"/>
            <a:chOff x="-181" y="708"/>
            <a:chExt cx="812" cy="824"/>
          </a:xfrm>
        </p:grpSpPr>
        <p:sp>
          <p:nvSpPr>
            <p:cNvPr id="19" name="Freeform 5"/>
            <p:cNvSpPr>
              <a:spLocks/>
            </p:cNvSpPr>
            <p:nvPr/>
          </p:nvSpPr>
          <p:spPr bwMode="auto">
            <a:xfrm>
              <a:off x="145" y="708"/>
              <a:ext cx="486" cy="529"/>
            </a:xfrm>
            <a:custGeom>
              <a:avLst/>
              <a:gdLst>
                <a:gd name="T0" fmla="*/ 0 w 486"/>
                <a:gd name="T1" fmla="*/ 0 h 529"/>
                <a:gd name="T2" fmla="*/ 486 w 486"/>
                <a:gd name="T3" fmla="*/ 0 h 529"/>
                <a:gd name="T4" fmla="*/ 486 w 486"/>
                <a:gd name="T5" fmla="*/ 529 h 529"/>
                <a:gd name="T6" fmla="*/ 0 w 486"/>
                <a:gd name="T7" fmla="*/ 529 h 529"/>
                <a:gd name="T8" fmla="*/ 0 w 486"/>
                <a:gd name="T9" fmla="*/ 0 h 529"/>
                <a:gd name="T10" fmla="*/ 0 w 486"/>
                <a:gd name="T11" fmla="*/ 0 h 5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6" h="529">
                  <a:moveTo>
                    <a:pt x="0" y="0"/>
                  </a:moveTo>
                  <a:lnTo>
                    <a:pt x="486" y="0"/>
                  </a:lnTo>
                  <a:lnTo>
                    <a:pt x="486" y="529"/>
                  </a:lnTo>
                  <a:lnTo>
                    <a:pt x="0" y="529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E73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>
                <a:solidFill>
                  <a:srgbClr val="282828"/>
                </a:solidFill>
              </a:endParaRPr>
            </a:p>
          </p:txBody>
        </p:sp>
        <p:sp>
          <p:nvSpPr>
            <p:cNvPr id="20" name="Freeform 6"/>
            <p:cNvSpPr>
              <a:spLocks/>
            </p:cNvSpPr>
            <p:nvPr/>
          </p:nvSpPr>
          <p:spPr bwMode="auto">
            <a:xfrm>
              <a:off x="-181" y="919"/>
              <a:ext cx="684" cy="613"/>
            </a:xfrm>
            <a:custGeom>
              <a:avLst/>
              <a:gdLst>
                <a:gd name="T0" fmla="*/ 330 w 331"/>
                <a:gd name="T1" fmla="*/ 161 h 297"/>
                <a:gd name="T2" fmla="*/ 290 w 331"/>
                <a:gd name="T3" fmla="*/ 224 h 297"/>
                <a:gd name="T4" fmla="*/ 68 w 331"/>
                <a:gd name="T5" fmla="*/ 219 h 297"/>
                <a:gd name="T6" fmla="*/ 70 w 331"/>
                <a:gd name="T7" fmla="*/ 0 h 297"/>
                <a:gd name="T8" fmla="*/ 44 w 331"/>
                <a:gd name="T9" fmla="*/ 14 h 297"/>
                <a:gd name="T10" fmla="*/ 51 w 331"/>
                <a:gd name="T11" fmla="*/ 20 h 297"/>
                <a:gd name="T12" fmla="*/ 51 w 331"/>
                <a:gd name="T13" fmla="*/ 20 h 297"/>
                <a:gd name="T14" fmla="*/ 60 w 331"/>
                <a:gd name="T15" fmla="*/ 230 h 297"/>
                <a:gd name="T16" fmla="*/ 287 w 331"/>
                <a:gd name="T17" fmla="*/ 236 h 297"/>
                <a:gd name="T18" fmla="*/ 331 w 331"/>
                <a:gd name="T19" fmla="*/ 161 h 297"/>
                <a:gd name="T20" fmla="*/ 330 w 331"/>
                <a:gd name="T21" fmla="*/ 161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31" h="297">
                  <a:moveTo>
                    <a:pt x="330" y="161"/>
                  </a:moveTo>
                  <a:cubicBezTo>
                    <a:pt x="322" y="184"/>
                    <a:pt x="309" y="206"/>
                    <a:pt x="290" y="224"/>
                  </a:cubicBezTo>
                  <a:cubicBezTo>
                    <a:pt x="227" y="284"/>
                    <a:pt x="128" y="281"/>
                    <a:pt x="68" y="219"/>
                  </a:cubicBezTo>
                  <a:cubicBezTo>
                    <a:pt x="9" y="157"/>
                    <a:pt x="10" y="60"/>
                    <a:pt x="70" y="0"/>
                  </a:cubicBezTo>
                  <a:cubicBezTo>
                    <a:pt x="68" y="1"/>
                    <a:pt x="44" y="14"/>
                    <a:pt x="44" y="14"/>
                  </a:cubicBezTo>
                  <a:cubicBezTo>
                    <a:pt x="51" y="20"/>
                    <a:pt x="51" y="20"/>
                    <a:pt x="51" y="20"/>
                  </a:cubicBezTo>
                  <a:cubicBezTo>
                    <a:pt x="51" y="20"/>
                    <a:pt x="51" y="20"/>
                    <a:pt x="51" y="20"/>
                  </a:cubicBezTo>
                  <a:cubicBezTo>
                    <a:pt x="0" y="82"/>
                    <a:pt x="4" y="171"/>
                    <a:pt x="60" y="230"/>
                  </a:cubicBezTo>
                  <a:cubicBezTo>
                    <a:pt x="121" y="294"/>
                    <a:pt x="222" y="297"/>
                    <a:pt x="287" y="236"/>
                  </a:cubicBezTo>
                  <a:cubicBezTo>
                    <a:pt x="309" y="215"/>
                    <a:pt x="324" y="189"/>
                    <a:pt x="331" y="161"/>
                  </a:cubicBezTo>
                  <a:lnTo>
                    <a:pt x="330" y="161"/>
                  </a:lnTo>
                  <a:close/>
                </a:path>
              </a:pathLst>
            </a:custGeom>
            <a:noFill/>
            <a:ln w="0" cap="flat">
              <a:solidFill>
                <a:srgbClr val="FFFFFF">
                  <a:alpha val="40000"/>
                </a:srgb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>
                <a:solidFill>
                  <a:srgbClr val="282828"/>
                </a:solidFill>
              </a:endParaRPr>
            </a:p>
          </p:txBody>
        </p:sp>
        <p:sp>
          <p:nvSpPr>
            <p:cNvPr id="21" name="Freeform 7"/>
            <p:cNvSpPr>
              <a:spLocks/>
            </p:cNvSpPr>
            <p:nvPr/>
          </p:nvSpPr>
          <p:spPr bwMode="auto">
            <a:xfrm>
              <a:off x="-115" y="838"/>
              <a:ext cx="502" cy="583"/>
            </a:xfrm>
            <a:custGeom>
              <a:avLst/>
              <a:gdLst>
                <a:gd name="T0" fmla="*/ 75 w 243"/>
                <a:gd name="T1" fmla="*/ 251 h 282"/>
                <a:gd name="T2" fmla="*/ 59 w 243"/>
                <a:gd name="T3" fmla="*/ 64 h 282"/>
                <a:gd name="T4" fmla="*/ 243 w 243"/>
                <a:gd name="T5" fmla="*/ 48 h 282"/>
                <a:gd name="T6" fmla="*/ 224 w 243"/>
                <a:gd name="T7" fmla="*/ 23 h 282"/>
                <a:gd name="T8" fmla="*/ 219 w 243"/>
                <a:gd name="T9" fmla="*/ 30 h 282"/>
                <a:gd name="T10" fmla="*/ 218 w 243"/>
                <a:gd name="T11" fmla="*/ 29 h 282"/>
                <a:gd name="T12" fmla="*/ 48 w 243"/>
                <a:gd name="T13" fmla="*/ 58 h 282"/>
                <a:gd name="T14" fmla="*/ 64 w 243"/>
                <a:gd name="T15" fmla="*/ 250 h 282"/>
                <a:gd name="T16" fmla="*/ 142 w 243"/>
                <a:gd name="T17" fmla="*/ 282 h 282"/>
                <a:gd name="T18" fmla="*/ 75 w 243"/>
                <a:gd name="T19" fmla="*/ 251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3" h="282">
                  <a:moveTo>
                    <a:pt x="75" y="251"/>
                  </a:moveTo>
                  <a:cubicBezTo>
                    <a:pt x="18" y="203"/>
                    <a:pt x="11" y="119"/>
                    <a:pt x="59" y="64"/>
                  </a:cubicBezTo>
                  <a:cubicBezTo>
                    <a:pt x="105" y="9"/>
                    <a:pt x="187" y="3"/>
                    <a:pt x="243" y="48"/>
                  </a:cubicBezTo>
                  <a:cubicBezTo>
                    <a:pt x="242" y="47"/>
                    <a:pt x="224" y="23"/>
                    <a:pt x="224" y="23"/>
                  </a:cubicBezTo>
                  <a:cubicBezTo>
                    <a:pt x="219" y="30"/>
                    <a:pt x="219" y="30"/>
                    <a:pt x="219" y="30"/>
                  </a:cubicBezTo>
                  <a:cubicBezTo>
                    <a:pt x="219" y="30"/>
                    <a:pt x="218" y="29"/>
                    <a:pt x="218" y="29"/>
                  </a:cubicBezTo>
                  <a:cubicBezTo>
                    <a:pt x="162" y="0"/>
                    <a:pt x="90" y="9"/>
                    <a:pt x="48" y="58"/>
                  </a:cubicBezTo>
                  <a:cubicBezTo>
                    <a:pt x="0" y="115"/>
                    <a:pt x="7" y="201"/>
                    <a:pt x="64" y="250"/>
                  </a:cubicBezTo>
                  <a:cubicBezTo>
                    <a:pt x="87" y="269"/>
                    <a:pt x="115" y="280"/>
                    <a:pt x="142" y="282"/>
                  </a:cubicBezTo>
                  <a:cubicBezTo>
                    <a:pt x="118" y="279"/>
                    <a:pt x="95" y="269"/>
                    <a:pt x="75" y="251"/>
                  </a:cubicBezTo>
                  <a:close/>
                </a:path>
              </a:pathLst>
            </a:custGeom>
            <a:noFill/>
            <a:ln w="0" cap="flat">
              <a:solidFill>
                <a:srgbClr val="FFFFFF">
                  <a:alpha val="4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>
                <a:solidFill>
                  <a:srgbClr val="282828"/>
                </a:solidFill>
              </a:endParaRPr>
            </a:p>
          </p:txBody>
        </p:sp>
        <p:sp>
          <p:nvSpPr>
            <p:cNvPr id="22" name="Freeform 8"/>
            <p:cNvSpPr>
              <a:spLocks/>
            </p:cNvSpPr>
            <p:nvPr/>
          </p:nvSpPr>
          <p:spPr bwMode="auto">
            <a:xfrm>
              <a:off x="-12" y="1082"/>
              <a:ext cx="372" cy="308"/>
            </a:xfrm>
            <a:custGeom>
              <a:avLst/>
              <a:gdLst>
                <a:gd name="T0" fmla="*/ 177 w 180"/>
                <a:gd name="T1" fmla="*/ 82 h 149"/>
                <a:gd name="T2" fmla="*/ 174 w 180"/>
                <a:gd name="T3" fmla="*/ 88 h 149"/>
                <a:gd name="T4" fmla="*/ 55 w 180"/>
                <a:gd name="T5" fmla="*/ 116 h 149"/>
                <a:gd name="T6" fmla="*/ 23 w 180"/>
                <a:gd name="T7" fmla="*/ 0 h 149"/>
                <a:gd name="T8" fmla="*/ 4 w 180"/>
                <a:gd name="T9" fmla="*/ 19 h 149"/>
                <a:gd name="T10" fmla="*/ 12 w 180"/>
                <a:gd name="T11" fmla="*/ 23 h 149"/>
                <a:gd name="T12" fmla="*/ 11 w 180"/>
                <a:gd name="T13" fmla="*/ 25 h 149"/>
                <a:gd name="T14" fmla="*/ 52 w 180"/>
                <a:gd name="T15" fmla="*/ 124 h 149"/>
                <a:gd name="T16" fmla="*/ 174 w 180"/>
                <a:gd name="T17" fmla="*/ 95 h 149"/>
                <a:gd name="T18" fmla="*/ 180 w 180"/>
                <a:gd name="T19" fmla="*/ 82 h 149"/>
                <a:gd name="T20" fmla="*/ 177 w 180"/>
                <a:gd name="T21" fmla="*/ 8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0" h="149">
                  <a:moveTo>
                    <a:pt x="177" y="82"/>
                  </a:moveTo>
                  <a:cubicBezTo>
                    <a:pt x="176" y="84"/>
                    <a:pt x="175" y="86"/>
                    <a:pt x="174" y="88"/>
                  </a:cubicBezTo>
                  <a:cubicBezTo>
                    <a:pt x="149" y="129"/>
                    <a:pt x="96" y="141"/>
                    <a:pt x="55" y="116"/>
                  </a:cubicBezTo>
                  <a:cubicBezTo>
                    <a:pt x="14" y="92"/>
                    <a:pt x="0" y="40"/>
                    <a:pt x="23" y="0"/>
                  </a:cubicBezTo>
                  <a:cubicBezTo>
                    <a:pt x="22" y="1"/>
                    <a:pt x="4" y="19"/>
                    <a:pt x="4" y="19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2" y="23"/>
                    <a:pt x="11" y="25"/>
                    <a:pt x="11" y="25"/>
                  </a:cubicBezTo>
                  <a:cubicBezTo>
                    <a:pt x="2" y="65"/>
                    <a:pt x="15" y="102"/>
                    <a:pt x="52" y="124"/>
                  </a:cubicBezTo>
                  <a:cubicBezTo>
                    <a:pt x="94" y="149"/>
                    <a:pt x="149" y="136"/>
                    <a:pt x="174" y="95"/>
                  </a:cubicBezTo>
                  <a:cubicBezTo>
                    <a:pt x="176" y="91"/>
                    <a:pt x="179" y="86"/>
                    <a:pt x="180" y="82"/>
                  </a:cubicBezTo>
                  <a:lnTo>
                    <a:pt x="177" y="82"/>
                  </a:lnTo>
                  <a:close/>
                </a:path>
              </a:pathLst>
            </a:custGeom>
            <a:noFill/>
            <a:ln w="0" cap="flat">
              <a:solidFill>
                <a:srgbClr val="FFFFFF">
                  <a:alpha val="4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>
                <a:solidFill>
                  <a:srgbClr val="282828"/>
                </a:solidFill>
              </a:endParaRPr>
            </a:p>
          </p:txBody>
        </p:sp>
        <p:sp>
          <p:nvSpPr>
            <p:cNvPr id="24" name="Freeform 9"/>
            <p:cNvSpPr>
              <a:spLocks/>
            </p:cNvSpPr>
            <p:nvPr/>
          </p:nvSpPr>
          <p:spPr bwMode="auto">
            <a:xfrm>
              <a:off x="61" y="910"/>
              <a:ext cx="394" cy="172"/>
            </a:xfrm>
            <a:custGeom>
              <a:avLst/>
              <a:gdLst>
                <a:gd name="T0" fmla="*/ 191 w 191"/>
                <a:gd name="T1" fmla="*/ 83 h 83"/>
                <a:gd name="T2" fmla="*/ 53 w 191"/>
                <a:gd name="T3" fmla="*/ 20 h 83"/>
                <a:gd name="T4" fmla="*/ 0 w 191"/>
                <a:gd name="T5" fmla="*/ 61 h 83"/>
                <a:gd name="T6" fmla="*/ 48 w 191"/>
                <a:gd name="T7" fmla="*/ 26 h 83"/>
                <a:gd name="T8" fmla="*/ 180 w 191"/>
                <a:gd name="T9" fmla="*/ 83 h 83"/>
                <a:gd name="T10" fmla="*/ 191 w 191"/>
                <a:gd name="T11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1" h="83">
                  <a:moveTo>
                    <a:pt x="191" y="83"/>
                  </a:moveTo>
                  <a:cubicBezTo>
                    <a:pt x="169" y="29"/>
                    <a:pt x="109" y="0"/>
                    <a:pt x="53" y="20"/>
                  </a:cubicBezTo>
                  <a:cubicBezTo>
                    <a:pt x="31" y="28"/>
                    <a:pt x="12" y="42"/>
                    <a:pt x="0" y="61"/>
                  </a:cubicBezTo>
                  <a:cubicBezTo>
                    <a:pt x="12" y="45"/>
                    <a:pt x="28" y="33"/>
                    <a:pt x="48" y="26"/>
                  </a:cubicBezTo>
                  <a:cubicBezTo>
                    <a:pt x="101" y="8"/>
                    <a:pt x="158" y="33"/>
                    <a:pt x="180" y="83"/>
                  </a:cubicBezTo>
                  <a:lnTo>
                    <a:pt x="191" y="83"/>
                  </a:lnTo>
                  <a:close/>
                </a:path>
              </a:pathLst>
            </a:custGeom>
            <a:noFill/>
            <a:ln w="0" cap="flat">
              <a:solidFill>
                <a:srgbClr val="FFFFFF">
                  <a:alpha val="4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>
                <a:solidFill>
                  <a:srgbClr val="282828"/>
                </a:solidFill>
              </a:endParaRPr>
            </a:p>
          </p:txBody>
        </p:sp>
        <p:sp>
          <p:nvSpPr>
            <p:cNvPr id="25" name="Freeform 10"/>
            <p:cNvSpPr>
              <a:spLocks/>
            </p:cNvSpPr>
            <p:nvPr/>
          </p:nvSpPr>
          <p:spPr bwMode="auto">
            <a:xfrm>
              <a:off x="313" y="1251"/>
              <a:ext cx="138" cy="128"/>
            </a:xfrm>
            <a:custGeom>
              <a:avLst/>
              <a:gdLst>
                <a:gd name="T0" fmla="*/ 61 w 67"/>
                <a:gd name="T1" fmla="*/ 0 h 62"/>
                <a:gd name="T2" fmla="*/ 0 w 67"/>
                <a:gd name="T3" fmla="*/ 62 h 62"/>
                <a:gd name="T4" fmla="*/ 34 w 67"/>
                <a:gd name="T5" fmla="*/ 55 h 62"/>
                <a:gd name="T6" fmla="*/ 30 w 67"/>
                <a:gd name="T7" fmla="*/ 49 h 62"/>
                <a:gd name="T8" fmla="*/ 39 w 67"/>
                <a:gd name="T9" fmla="*/ 40 h 62"/>
                <a:gd name="T10" fmla="*/ 67 w 67"/>
                <a:gd name="T11" fmla="*/ 0 h 62"/>
                <a:gd name="T12" fmla="*/ 61 w 67"/>
                <a:gd name="T13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7" h="62">
                  <a:moveTo>
                    <a:pt x="61" y="0"/>
                  </a:moveTo>
                  <a:cubicBezTo>
                    <a:pt x="51" y="27"/>
                    <a:pt x="29" y="51"/>
                    <a:pt x="0" y="62"/>
                  </a:cubicBezTo>
                  <a:cubicBezTo>
                    <a:pt x="1" y="62"/>
                    <a:pt x="34" y="55"/>
                    <a:pt x="34" y="55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0" y="49"/>
                    <a:pt x="39" y="40"/>
                    <a:pt x="39" y="40"/>
                  </a:cubicBezTo>
                  <a:cubicBezTo>
                    <a:pt x="51" y="29"/>
                    <a:pt x="60" y="15"/>
                    <a:pt x="67" y="0"/>
                  </a:cubicBezTo>
                  <a:lnTo>
                    <a:pt x="61" y="0"/>
                  </a:lnTo>
                  <a:close/>
                </a:path>
              </a:pathLst>
            </a:custGeom>
            <a:noFill/>
            <a:ln w="0" cap="flat">
              <a:solidFill>
                <a:srgbClr val="FFFFFF">
                  <a:alpha val="4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>
                <a:solidFill>
                  <a:srgbClr val="282828"/>
                </a:solidFill>
              </a:endParaRPr>
            </a:p>
          </p:txBody>
        </p:sp>
        <p:sp>
          <p:nvSpPr>
            <p:cNvPr id="26" name="Freeform 11"/>
            <p:cNvSpPr>
              <a:spLocks noEditPoints="1"/>
            </p:cNvSpPr>
            <p:nvPr/>
          </p:nvSpPr>
          <p:spPr bwMode="auto">
            <a:xfrm>
              <a:off x="147" y="1094"/>
              <a:ext cx="137" cy="145"/>
            </a:xfrm>
            <a:custGeom>
              <a:avLst/>
              <a:gdLst>
                <a:gd name="T0" fmla="*/ 91 w 137"/>
                <a:gd name="T1" fmla="*/ 120 h 145"/>
                <a:gd name="T2" fmla="*/ 46 w 137"/>
                <a:gd name="T3" fmla="*/ 120 h 145"/>
                <a:gd name="T4" fmla="*/ 40 w 137"/>
                <a:gd name="T5" fmla="*/ 145 h 145"/>
                <a:gd name="T6" fmla="*/ 0 w 137"/>
                <a:gd name="T7" fmla="*/ 145 h 145"/>
                <a:gd name="T8" fmla="*/ 48 w 137"/>
                <a:gd name="T9" fmla="*/ 0 h 145"/>
                <a:gd name="T10" fmla="*/ 91 w 137"/>
                <a:gd name="T11" fmla="*/ 0 h 145"/>
                <a:gd name="T12" fmla="*/ 137 w 137"/>
                <a:gd name="T13" fmla="*/ 145 h 145"/>
                <a:gd name="T14" fmla="*/ 98 w 137"/>
                <a:gd name="T15" fmla="*/ 145 h 145"/>
                <a:gd name="T16" fmla="*/ 91 w 137"/>
                <a:gd name="T17" fmla="*/ 120 h 145"/>
                <a:gd name="T18" fmla="*/ 83 w 137"/>
                <a:gd name="T19" fmla="*/ 89 h 145"/>
                <a:gd name="T20" fmla="*/ 69 w 137"/>
                <a:gd name="T21" fmla="*/ 37 h 145"/>
                <a:gd name="T22" fmla="*/ 54 w 137"/>
                <a:gd name="T23" fmla="*/ 89 h 145"/>
                <a:gd name="T24" fmla="*/ 83 w 137"/>
                <a:gd name="T25" fmla="*/ 89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" h="145">
                  <a:moveTo>
                    <a:pt x="91" y="120"/>
                  </a:moveTo>
                  <a:lnTo>
                    <a:pt x="46" y="120"/>
                  </a:lnTo>
                  <a:lnTo>
                    <a:pt x="40" y="145"/>
                  </a:lnTo>
                  <a:lnTo>
                    <a:pt x="0" y="145"/>
                  </a:lnTo>
                  <a:lnTo>
                    <a:pt x="48" y="0"/>
                  </a:lnTo>
                  <a:lnTo>
                    <a:pt x="91" y="0"/>
                  </a:lnTo>
                  <a:lnTo>
                    <a:pt x="137" y="145"/>
                  </a:lnTo>
                  <a:lnTo>
                    <a:pt x="98" y="145"/>
                  </a:lnTo>
                  <a:lnTo>
                    <a:pt x="91" y="120"/>
                  </a:lnTo>
                  <a:close/>
                  <a:moveTo>
                    <a:pt x="83" y="89"/>
                  </a:moveTo>
                  <a:lnTo>
                    <a:pt x="69" y="37"/>
                  </a:lnTo>
                  <a:lnTo>
                    <a:pt x="54" y="89"/>
                  </a:lnTo>
                  <a:lnTo>
                    <a:pt x="83" y="89"/>
                  </a:lnTo>
                  <a:close/>
                </a:path>
              </a:pathLst>
            </a:custGeom>
            <a:noFill/>
            <a:ln w="0" cap="flat">
              <a:solidFill>
                <a:srgbClr val="FFFFFF">
                  <a:alpha val="4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>
                <a:solidFill>
                  <a:srgbClr val="282828"/>
                </a:solidFill>
              </a:endParaRPr>
            </a:p>
          </p:txBody>
        </p:sp>
        <p:sp>
          <p:nvSpPr>
            <p:cNvPr id="27" name="Freeform 12"/>
            <p:cNvSpPr>
              <a:spLocks/>
            </p:cNvSpPr>
            <p:nvPr/>
          </p:nvSpPr>
          <p:spPr bwMode="auto">
            <a:xfrm>
              <a:off x="290" y="1094"/>
              <a:ext cx="95" cy="145"/>
            </a:xfrm>
            <a:custGeom>
              <a:avLst/>
              <a:gdLst>
                <a:gd name="T0" fmla="*/ 0 w 95"/>
                <a:gd name="T1" fmla="*/ 0 h 145"/>
                <a:gd name="T2" fmla="*/ 95 w 95"/>
                <a:gd name="T3" fmla="*/ 0 h 145"/>
                <a:gd name="T4" fmla="*/ 95 w 95"/>
                <a:gd name="T5" fmla="*/ 31 h 145"/>
                <a:gd name="T6" fmla="*/ 39 w 95"/>
                <a:gd name="T7" fmla="*/ 31 h 145"/>
                <a:gd name="T8" fmla="*/ 39 w 95"/>
                <a:gd name="T9" fmla="*/ 56 h 145"/>
                <a:gd name="T10" fmla="*/ 87 w 95"/>
                <a:gd name="T11" fmla="*/ 56 h 145"/>
                <a:gd name="T12" fmla="*/ 87 w 95"/>
                <a:gd name="T13" fmla="*/ 85 h 145"/>
                <a:gd name="T14" fmla="*/ 39 w 95"/>
                <a:gd name="T15" fmla="*/ 85 h 145"/>
                <a:gd name="T16" fmla="*/ 39 w 95"/>
                <a:gd name="T17" fmla="*/ 145 h 145"/>
                <a:gd name="T18" fmla="*/ 0 w 95"/>
                <a:gd name="T19" fmla="*/ 145 h 145"/>
                <a:gd name="T20" fmla="*/ 0 w 95"/>
                <a:gd name="T21" fmla="*/ 0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5" h="145">
                  <a:moveTo>
                    <a:pt x="0" y="0"/>
                  </a:moveTo>
                  <a:lnTo>
                    <a:pt x="95" y="0"/>
                  </a:lnTo>
                  <a:lnTo>
                    <a:pt x="95" y="31"/>
                  </a:lnTo>
                  <a:lnTo>
                    <a:pt x="39" y="31"/>
                  </a:lnTo>
                  <a:lnTo>
                    <a:pt x="39" y="56"/>
                  </a:lnTo>
                  <a:lnTo>
                    <a:pt x="87" y="56"/>
                  </a:lnTo>
                  <a:lnTo>
                    <a:pt x="87" y="85"/>
                  </a:lnTo>
                  <a:lnTo>
                    <a:pt x="39" y="85"/>
                  </a:lnTo>
                  <a:lnTo>
                    <a:pt x="39" y="145"/>
                  </a:lnTo>
                  <a:lnTo>
                    <a:pt x="0" y="145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 cap="flat">
              <a:solidFill>
                <a:srgbClr val="FFFFFF">
                  <a:alpha val="4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>
                <a:solidFill>
                  <a:srgbClr val="282828"/>
                </a:solidFill>
              </a:endParaRPr>
            </a:p>
          </p:txBody>
        </p:sp>
        <p:sp>
          <p:nvSpPr>
            <p:cNvPr id="28" name="Freeform 13"/>
            <p:cNvSpPr>
              <a:spLocks noEditPoints="1"/>
            </p:cNvSpPr>
            <p:nvPr/>
          </p:nvSpPr>
          <p:spPr bwMode="auto">
            <a:xfrm>
              <a:off x="371" y="1094"/>
              <a:ext cx="136" cy="145"/>
            </a:xfrm>
            <a:custGeom>
              <a:avLst/>
              <a:gdLst>
                <a:gd name="T0" fmla="*/ 88 w 136"/>
                <a:gd name="T1" fmla="*/ 120 h 145"/>
                <a:gd name="T2" fmla="*/ 45 w 136"/>
                <a:gd name="T3" fmla="*/ 120 h 145"/>
                <a:gd name="T4" fmla="*/ 39 w 136"/>
                <a:gd name="T5" fmla="*/ 145 h 145"/>
                <a:gd name="T6" fmla="*/ 0 w 136"/>
                <a:gd name="T7" fmla="*/ 145 h 145"/>
                <a:gd name="T8" fmla="*/ 47 w 136"/>
                <a:gd name="T9" fmla="*/ 0 h 145"/>
                <a:gd name="T10" fmla="*/ 88 w 136"/>
                <a:gd name="T11" fmla="*/ 0 h 145"/>
                <a:gd name="T12" fmla="*/ 136 w 136"/>
                <a:gd name="T13" fmla="*/ 145 h 145"/>
                <a:gd name="T14" fmla="*/ 95 w 136"/>
                <a:gd name="T15" fmla="*/ 145 h 145"/>
                <a:gd name="T16" fmla="*/ 88 w 136"/>
                <a:gd name="T17" fmla="*/ 120 h 145"/>
                <a:gd name="T18" fmla="*/ 82 w 136"/>
                <a:gd name="T19" fmla="*/ 89 h 145"/>
                <a:gd name="T20" fmla="*/ 68 w 136"/>
                <a:gd name="T21" fmla="*/ 37 h 145"/>
                <a:gd name="T22" fmla="*/ 53 w 136"/>
                <a:gd name="T23" fmla="*/ 89 h 145"/>
                <a:gd name="T24" fmla="*/ 82 w 136"/>
                <a:gd name="T25" fmla="*/ 89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6" h="145">
                  <a:moveTo>
                    <a:pt x="88" y="120"/>
                  </a:moveTo>
                  <a:lnTo>
                    <a:pt x="45" y="120"/>
                  </a:lnTo>
                  <a:lnTo>
                    <a:pt x="39" y="145"/>
                  </a:lnTo>
                  <a:lnTo>
                    <a:pt x="0" y="145"/>
                  </a:lnTo>
                  <a:lnTo>
                    <a:pt x="47" y="0"/>
                  </a:lnTo>
                  <a:lnTo>
                    <a:pt x="88" y="0"/>
                  </a:lnTo>
                  <a:lnTo>
                    <a:pt x="136" y="145"/>
                  </a:lnTo>
                  <a:lnTo>
                    <a:pt x="95" y="145"/>
                  </a:lnTo>
                  <a:lnTo>
                    <a:pt x="88" y="120"/>
                  </a:lnTo>
                  <a:close/>
                  <a:moveTo>
                    <a:pt x="82" y="89"/>
                  </a:moveTo>
                  <a:lnTo>
                    <a:pt x="68" y="37"/>
                  </a:lnTo>
                  <a:lnTo>
                    <a:pt x="53" y="89"/>
                  </a:lnTo>
                  <a:lnTo>
                    <a:pt x="82" y="89"/>
                  </a:lnTo>
                  <a:close/>
                </a:path>
              </a:pathLst>
            </a:custGeom>
            <a:noFill/>
            <a:ln w="0" cap="flat">
              <a:solidFill>
                <a:srgbClr val="FFFFFF">
                  <a:alpha val="4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>
                <a:solidFill>
                  <a:srgbClr val="282828"/>
                </a:solidFill>
              </a:endParaRPr>
            </a:p>
          </p:txBody>
        </p:sp>
        <p:sp>
          <p:nvSpPr>
            <p:cNvPr id="29" name="Freeform 14"/>
            <p:cNvSpPr>
              <a:spLocks noEditPoints="1"/>
            </p:cNvSpPr>
            <p:nvPr/>
          </p:nvSpPr>
          <p:spPr bwMode="auto">
            <a:xfrm>
              <a:off x="513" y="1094"/>
              <a:ext cx="116" cy="145"/>
            </a:xfrm>
            <a:custGeom>
              <a:avLst/>
              <a:gdLst>
                <a:gd name="T0" fmla="*/ 0 w 56"/>
                <a:gd name="T1" fmla="*/ 0 h 70"/>
                <a:gd name="T2" fmla="*/ 28 w 56"/>
                <a:gd name="T3" fmla="*/ 0 h 70"/>
                <a:gd name="T4" fmla="*/ 41 w 56"/>
                <a:gd name="T5" fmla="*/ 2 h 70"/>
                <a:gd name="T6" fmla="*/ 50 w 56"/>
                <a:gd name="T7" fmla="*/ 10 h 70"/>
                <a:gd name="T8" fmla="*/ 54 w 56"/>
                <a:gd name="T9" fmla="*/ 21 h 70"/>
                <a:gd name="T10" fmla="*/ 56 w 56"/>
                <a:gd name="T11" fmla="*/ 35 h 70"/>
                <a:gd name="T12" fmla="*/ 54 w 56"/>
                <a:gd name="T13" fmla="*/ 52 h 70"/>
                <a:gd name="T14" fmla="*/ 47 w 56"/>
                <a:gd name="T15" fmla="*/ 63 h 70"/>
                <a:gd name="T16" fmla="*/ 39 w 56"/>
                <a:gd name="T17" fmla="*/ 68 h 70"/>
                <a:gd name="T18" fmla="*/ 28 w 56"/>
                <a:gd name="T19" fmla="*/ 70 h 70"/>
                <a:gd name="T20" fmla="*/ 0 w 56"/>
                <a:gd name="T21" fmla="*/ 70 h 70"/>
                <a:gd name="T22" fmla="*/ 0 w 56"/>
                <a:gd name="T23" fmla="*/ 0 h 70"/>
                <a:gd name="T24" fmla="*/ 19 w 56"/>
                <a:gd name="T25" fmla="*/ 16 h 70"/>
                <a:gd name="T26" fmla="*/ 19 w 56"/>
                <a:gd name="T27" fmla="*/ 54 h 70"/>
                <a:gd name="T28" fmla="*/ 23 w 56"/>
                <a:gd name="T29" fmla="*/ 54 h 70"/>
                <a:gd name="T30" fmla="*/ 32 w 56"/>
                <a:gd name="T31" fmla="*/ 53 h 70"/>
                <a:gd name="T32" fmla="*/ 36 w 56"/>
                <a:gd name="T33" fmla="*/ 47 h 70"/>
                <a:gd name="T34" fmla="*/ 37 w 56"/>
                <a:gd name="T35" fmla="*/ 35 h 70"/>
                <a:gd name="T36" fmla="*/ 34 w 56"/>
                <a:gd name="T37" fmla="*/ 20 h 70"/>
                <a:gd name="T38" fmla="*/ 23 w 56"/>
                <a:gd name="T39" fmla="*/ 16 h 70"/>
                <a:gd name="T40" fmla="*/ 19 w 56"/>
                <a:gd name="T41" fmla="*/ 16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6" h="70">
                  <a:moveTo>
                    <a:pt x="0" y="0"/>
                  </a:moveTo>
                  <a:cubicBezTo>
                    <a:pt x="28" y="0"/>
                    <a:pt x="28" y="0"/>
                    <a:pt x="28" y="0"/>
                  </a:cubicBezTo>
                  <a:cubicBezTo>
                    <a:pt x="33" y="0"/>
                    <a:pt x="38" y="0"/>
                    <a:pt x="41" y="2"/>
                  </a:cubicBezTo>
                  <a:cubicBezTo>
                    <a:pt x="45" y="4"/>
                    <a:pt x="47" y="6"/>
                    <a:pt x="50" y="10"/>
                  </a:cubicBezTo>
                  <a:cubicBezTo>
                    <a:pt x="52" y="13"/>
                    <a:pt x="53" y="17"/>
                    <a:pt x="54" y="21"/>
                  </a:cubicBezTo>
                  <a:cubicBezTo>
                    <a:pt x="55" y="25"/>
                    <a:pt x="56" y="30"/>
                    <a:pt x="56" y="35"/>
                  </a:cubicBezTo>
                  <a:cubicBezTo>
                    <a:pt x="56" y="42"/>
                    <a:pt x="55" y="48"/>
                    <a:pt x="54" y="52"/>
                  </a:cubicBezTo>
                  <a:cubicBezTo>
                    <a:pt x="52" y="56"/>
                    <a:pt x="50" y="60"/>
                    <a:pt x="47" y="63"/>
                  </a:cubicBezTo>
                  <a:cubicBezTo>
                    <a:pt x="45" y="65"/>
                    <a:pt x="42" y="67"/>
                    <a:pt x="39" y="68"/>
                  </a:cubicBezTo>
                  <a:cubicBezTo>
                    <a:pt x="35" y="69"/>
                    <a:pt x="31" y="70"/>
                    <a:pt x="28" y="70"/>
                  </a:cubicBezTo>
                  <a:cubicBezTo>
                    <a:pt x="0" y="70"/>
                    <a:pt x="0" y="70"/>
                    <a:pt x="0" y="70"/>
                  </a:cubicBezTo>
                  <a:lnTo>
                    <a:pt x="0" y="0"/>
                  </a:lnTo>
                  <a:close/>
                  <a:moveTo>
                    <a:pt x="19" y="16"/>
                  </a:moveTo>
                  <a:cubicBezTo>
                    <a:pt x="19" y="54"/>
                    <a:pt x="19" y="54"/>
                    <a:pt x="19" y="54"/>
                  </a:cubicBezTo>
                  <a:cubicBezTo>
                    <a:pt x="23" y="54"/>
                    <a:pt x="23" y="54"/>
                    <a:pt x="23" y="54"/>
                  </a:cubicBezTo>
                  <a:cubicBezTo>
                    <a:pt x="27" y="54"/>
                    <a:pt x="30" y="54"/>
                    <a:pt x="32" y="53"/>
                  </a:cubicBezTo>
                  <a:cubicBezTo>
                    <a:pt x="33" y="52"/>
                    <a:pt x="35" y="50"/>
                    <a:pt x="36" y="47"/>
                  </a:cubicBezTo>
                  <a:cubicBezTo>
                    <a:pt x="37" y="45"/>
                    <a:pt x="37" y="41"/>
                    <a:pt x="37" y="35"/>
                  </a:cubicBezTo>
                  <a:cubicBezTo>
                    <a:pt x="37" y="28"/>
                    <a:pt x="36" y="22"/>
                    <a:pt x="34" y="20"/>
                  </a:cubicBezTo>
                  <a:cubicBezTo>
                    <a:pt x="32" y="17"/>
                    <a:pt x="28" y="16"/>
                    <a:pt x="23" y="16"/>
                  </a:cubicBezTo>
                  <a:lnTo>
                    <a:pt x="19" y="16"/>
                  </a:lnTo>
                  <a:close/>
                </a:path>
              </a:pathLst>
            </a:custGeom>
            <a:noFill/>
            <a:ln w="0" cap="flat">
              <a:solidFill>
                <a:srgbClr val="FFFFFF">
                  <a:alpha val="4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>
                <a:solidFill>
                  <a:srgbClr val="282828"/>
                </a:solidFill>
              </a:endParaRPr>
            </a:p>
          </p:txBody>
        </p:sp>
      </p:grpSp>
      <p:pic>
        <p:nvPicPr>
          <p:cNvPr id="23" name="Resim 22"/>
          <p:cNvPicPr>
            <a:picLocks noChangeAspect="1"/>
          </p:cNvPicPr>
          <p:nvPr userDrawn="1"/>
        </p:nvPicPr>
        <p:blipFill>
          <a:blip r:embed="rId29"/>
          <a:stretch>
            <a:fillRect/>
          </a:stretch>
        </p:blipFill>
        <p:spPr>
          <a:xfrm>
            <a:off x="-1" y="4607279"/>
            <a:ext cx="9067057" cy="526399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4694" y="-1"/>
            <a:ext cx="7428153" cy="729675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4694" y="1016520"/>
            <a:ext cx="7428153" cy="351919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Slide Number Placeholder 5"/>
          <p:cNvSpPr txBox="1">
            <a:spLocks/>
          </p:cNvSpPr>
          <p:nvPr/>
        </p:nvSpPr>
        <p:spPr>
          <a:xfrm>
            <a:off x="250950" y="398387"/>
            <a:ext cx="74539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</a:pPr>
            <a:fld id="{ED38AA95-462B-3543-A864-6C49272CDC35}" type="slidenum">
              <a:rPr lang="en-US" sz="2800" smtClean="0">
                <a:solidFill>
                  <a:prstClr val="white"/>
                </a:solidFill>
                <a:latin typeface="Myriad Pro" panose="020B0503030403020204" pitchFamily="34" charset="0"/>
                <a:cs typeface="Helvetica Light"/>
              </a:rPr>
              <a:pPr algn="ctr">
                <a:lnSpc>
                  <a:spcPct val="90000"/>
                </a:lnSpc>
              </a:pPr>
              <a:t>‹#›</a:t>
            </a:fld>
            <a:endParaRPr lang="en-US" sz="2800" dirty="0">
              <a:solidFill>
                <a:prstClr val="white"/>
              </a:solidFill>
              <a:latin typeface="Myriad Pro" panose="020B0503030403020204" pitchFamily="34" charset="0"/>
              <a:cs typeface="Helvetica Ligh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30266" y="4780087"/>
            <a:ext cx="5124619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tr-TR" sz="1200" b="1" dirty="0" smtClean="0">
                <a:solidFill>
                  <a:prstClr val="white"/>
                </a:solidFill>
                <a:latin typeface="Myriad Pro Cond" panose="020B0506030403020204" pitchFamily="34" charset="0"/>
                <a:cs typeface="Arial" charset="0"/>
              </a:rPr>
              <a:t>PRIME MINISTER DISASTER AND EMERGENCY MANAGEMENT AGENCY  </a:t>
            </a:r>
            <a:r>
              <a:rPr lang="tr-TR" sz="1200" dirty="0" smtClean="0">
                <a:solidFill>
                  <a:prstClr val="white"/>
                </a:solidFill>
                <a:latin typeface="Myriad Pro Cond" panose="020B0506030403020204" pitchFamily="34" charset="0"/>
                <a:cs typeface="Arial" charset="0"/>
              </a:rPr>
              <a:t>5 DECEMBER 2013</a:t>
            </a:r>
          </a:p>
        </p:txBody>
      </p:sp>
      <p:sp>
        <p:nvSpPr>
          <p:cNvPr id="17" name="Action Button: Custom 16">
            <a:hlinkClick r:id="" action="ppaction://hlinkshowjump?jump=previousslide" highlightClick="1"/>
          </p:cNvPr>
          <p:cNvSpPr/>
          <p:nvPr/>
        </p:nvSpPr>
        <p:spPr>
          <a:xfrm>
            <a:off x="241647" y="4696742"/>
            <a:ext cx="347472" cy="347472"/>
          </a:xfrm>
          <a:prstGeom prst="actionButtonBlank">
            <a:avLst/>
          </a:prstGeom>
          <a:solidFill>
            <a:srgbClr val="FF0000">
              <a:alpha val="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Action Button: Custom 17">
            <a:hlinkClick r:id="" action="ppaction://hlinkshowjump?jump=nextslide" highlightClick="1"/>
          </p:cNvPr>
          <p:cNvSpPr/>
          <p:nvPr/>
        </p:nvSpPr>
        <p:spPr>
          <a:xfrm>
            <a:off x="589119" y="4696742"/>
            <a:ext cx="347472" cy="347472"/>
          </a:xfrm>
          <a:prstGeom prst="actionButtonBlank">
            <a:avLst/>
          </a:prstGeom>
          <a:solidFill>
            <a:srgbClr val="FF0000">
              <a:alpha val="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259914" y="4727982"/>
            <a:ext cx="284992" cy="284992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618303" y="4727982"/>
            <a:ext cx="284992" cy="284992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Freeform 13"/>
          <p:cNvSpPr/>
          <p:nvPr/>
        </p:nvSpPr>
        <p:spPr>
          <a:xfrm rot="5400000">
            <a:off x="719112" y="4816324"/>
            <a:ext cx="119816" cy="108308"/>
          </a:xfrm>
          <a:custGeom>
            <a:avLst/>
            <a:gdLst>
              <a:gd name="connsiteX0" fmla="*/ 0 w 1305341"/>
              <a:gd name="connsiteY0" fmla="*/ 1137611 h 1137611"/>
              <a:gd name="connsiteX1" fmla="*/ 652671 w 1305341"/>
              <a:gd name="connsiteY1" fmla="*/ 0 h 1137611"/>
              <a:gd name="connsiteX2" fmla="*/ 1305341 w 1305341"/>
              <a:gd name="connsiteY2" fmla="*/ 1128792 h 1137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05341" h="1137611">
                <a:moveTo>
                  <a:pt x="0" y="1137611"/>
                </a:moveTo>
                <a:lnTo>
                  <a:pt x="652671" y="0"/>
                </a:lnTo>
                <a:lnTo>
                  <a:pt x="1305341" y="1128792"/>
                </a:lnTo>
              </a:path>
            </a:pathLst>
          </a:custGeom>
          <a:ln cap="flat">
            <a:solidFill>
              <a:schemeClr val="bg1"/>
            </a:solidFill>
            <a:beve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82828"/>
              </a:solidFill>
            </a:endParaRPr>
          </a:p>
        </p:txBody>
      </p:sp>
      <p:sp>
        <p:nvSpPr>
          <p:cNvPr id="15" name="Freeform 14"/>
          <p:cNvSpPr/>
          <p:nvPr/>
        </p:nvSpPr>
        <p:spPr>
          <a:xfrm rot="16200000">
            <a:off x="341288" y="4816323"/>
            <a:ext cx="119818" cy="108310"/>
          </a:xfrm>
          <a:custGeom>
            <a:avLst/>
            <a:gdLst>
              <a:gd name="connsiteX0" fmla="*/ 0 w 1305341"/>
              <a:gd name="connsiteY0" fmla="*/ 1137611 h 1137611"/>
              <a:gd name="connsiteX1" fmla="*/ 652671 w 1305341"/>
              <a:gd name="connsiteY1" fmla="*/ 0 h 1137611"/>
              <a:gd name="connsiteX2" fmla="*/ 1305341 w 1305341"/>
              <a:gd name="connsiteY2" fmla="*/ 1128792 h 1137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05341" h="1137611">
                <a:moveTo>
                  <a:pt x="0" y="1137611"/>
                </a:moveTo>
                <a:lnTo>
                  <a:pt x="652671" y="0"/>
                </a:lnTo>
                <a:lnTo>
                  <a:pt x="1305341" y="1128792"/>
                </a:lnTo>
              </a:path>
            </a:pathLst>
          </a:custGeom>
          <a:ln cap="flat">
            <a:solidFill>
              <a:schemeClr val="bg1"/>
            </a:solidFill>
            <a:beve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8282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622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  <p:sldLayoutId id="2147483702" r:id="rId17"/>
    <p:sldLayoutId id="2147483703" r:id="rId18"/>
    <p:sldLayoutId id="2147483704" r:id="rId19"/>
    <p:sldLayoutId id="2147483705" r:id="rId20"/>
    <p:sldLayoutId id="2147483706" r:id="rId21"/>
    <p:sldLayoutId id="2147483707" r:id="rId22"/>
    <p:sldLayoutId id="2147483708" r:id="rId23"/>
    <p:sldLayoutId id="2147483709" r:id="rId24"/>
    <p:sldLayoutId id="2147483710" r:id="rId25"/>
    <p:sldLayoutId id="2147483711" r:id="rId26"/>
    <p:sldLayoutId id="2147483712" r:id="rId27"/>
  </p:sldLayoutIdLs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lnSpc>
          <a:spcPct val="90000"/>
        </a:lnSpc>
        <a:spcBef>
          <a:spcPts val="0"/>
        </a:spcBef>
        <a:buNone/>
        <a:defRPr sz="2700" b="0" i="0" kern="1200" spc="-40" baseline="0">
          <a:solidFill>
            <a:schemeClr val="bg2"/>
          </a:solidFill>
          <a:latin typeface="Myriad Pro" panose="020B0503030403020204" pitchFamily="34" charset="0"/>
          <a:ea typeface="+mj-ea"/>
          <a:cs typeface="Myriad Pro" panose="020B0503030403020204" pitchFamily="34" charset="0"/>
        </a:defRPr>
      </a:lvl1pPr>
    </p:titleStyle>
    <p:bodyStyle>
      <a:lvl1pPr marL="228600" indent="-228600" algn="l" defTabSz="457200" rtl="0" eaLnBrk="1" latinLnBrk="0" hangingPunct="1">
        <a:spcBef>
          <a:spcPct val="20000"/>
        </a:spcBef>
        <a:buClr>
          <a:schemeClr val="accent2"/>
        </a:buClr>
        <a:buFont typeface="Arial"/>
        <a:buChar char="•"/>
        <a:defRPr sz="2200" b="0" i="0" kern="1200" spc="-40" baseline="0">
          <a:solidFill>
            <a:schemeClr val="bg2"/>
          </a:solidFill>
          <a:latin typeface="Myriad Pro" panose="020B0503030403020204" pitchFamily="34" charset="0"/>
          <a:ea typeface="+mn-ea"/>
          <a:cs typeface="Myriad Pro" panose="020B0503030403020204" pitchFamily="34" charset="0"/>
        </a:defRPr>
      </a:lvl1pPr>
      <a:lvl2pPr marL="511175" indent="-282575" algn="l" defTabSz="457200" rtl="0" eaLnBrk="1" latinLnBrk="0" hangingPunct="1">
        <a:spcBef>
          <a:spcPct val="20000"/>
        </a:spcBef>
        <a:buClr>
          <a:schemeClr val="accent2"/>
        </a:buClr>
        <a:buFont typeface="Arial"/>
        <a:buChar char="–"/>
        <a:defRPr sz="1800" b="0" i="0" kern="1200" spc="-40" baseline="0">
          <a:solidFill>
            <a:schemeClr val="bg2"/>
          </a:solidFill>
          <a:latin typeface="Myriad Pro" panose="020B0503030403020204" pitchFamily="34" charset="0"/>
          <a:ea typeface="+mn-ea"/>
          <a:cs typeface="Myriad Pro" panose="020B0503030403020204" pitchFamily="34" charset="0"/>
        </a:defRPr>
      </a:lvl2pPr>
      <a:lvl3pPr marL="741363" indent="-230188" algn="l" defTabSz="457200" rtl="0" eaLnBrk="1" latinLnBrk="0" hangingPunct="1">
        <a:spcBef>
          <a:spcPct val="20000"/>
        </a:spcBef>
        <a:buClr>
          <a:schemeClr val="accent2"/>
        </a:buClr>
        <a:buFont typeface="Arial"/>
        <a:buChar char="•"/>
        <a:defRPr sz="1800" b="0" i="0" kern="1200" spc="-40" baseline="0">
          <a:solidFill>
            <a:schemeClr val="bg2"/>
          </a:solidFill>
          <a:latin typeface="Myriad Pro" panose="020B0503030403020204" pitchFamily="34" charset="0"/>
          <a:ea typeface="+mn-ea"/>
          <a:cs typeface="Myriad Pro" panose="020B0503030403020204" pitchFamily="34" charset="0"/>
        </a:defRPr>
      </a:lvl3pPr>
      <a:lvl4pPr marL="1031875" indent="-290513" algn="l" defTabSz="457200" rtl="0" eaLnBrk="1" latinLnBrk="0" hangingPunct="1">
        <a:spcBef>
          <a:spcPct val="20000"/>
        </a:spcBef>
        <a:buClr>
          <a:schemeClr val="accent2"/>
        </a:buClr>
        <a:buFont typeface="Arial"/>
        <a:buChar char="–"/>
        <a:defRPr sz="1800" b="0" i="0" kern="1200" spc="-40" baseline="0">
          <a:solidFill>
            <a:schemeClr val="bg2"/>
          </a:solidFill>
          <a:latin typeface="Myriad Pro" panose="020B0503030403020204" pitchFamily="34" charset="0"/>
          <a:ea typeface="+mn-ea"/>
          <a:cs typeface="Myriad Pro" panose="020B0503030403020204" pitchFamily="34" charset="0"/>
        </a:defRPr>
      </a:lvl4pPr>
      <a:lvl5pPr marL="1314450" indent="-282575" algn="l" defTabSz="457200" rtl="0" eaLnBrk="1" latinLnBrk="0" hangingPunct="1">
        <a:spcBef>
          <a:spcPct val="20000"/>
        </a:spcBef>
        <a:buClr>
          <a:schemeClr val="accent2"/>
        </a:buClr>
        <a:buFont typeface="Arial"/>
        <a:buChar char="»"/>
        <a:defRPr sz="1800" b="0" i="0" kern="1200" spc="-40" baseline="0">
          <a:solidFill>
            <a:schemeClr val="bg2"/>
          </a:solidFill>
          <a:latin typeface="Myriad Pro" panose="020B0503030403020204" pitchFamily="34" charset="0"/>
          <a:ea typeface="+mn-ea"/>
          <a:cs typeface="Myriad Pro" panose="020B050303040302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162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4"/>
          <p:cNvGrpSpPr>
            <a:grpSpLocks noChangeAspect="1"/>
          </p:cNvGrpSpPr>
          <p:nvPr userDrawn="1"/>
        </p:nvGrpSpPr>
        <p:grpSpPr bwMode="auto">
          <a:xfrm>
            <a:off x="-272066" y="-1363"/>
            <a:ext cx="1289051" cy="1308101"/>
            <a:chOff x="-181" y="708"/>
            <a:chExt cx="812" cy="824"/>
          </a:xfrm>
        </p:grpSpPr>
        <p:sp>
          <p:nvSpPr>
            <p:cNvPr id="19" name="Freeform 5"/>
            <p:cNvSpPr>
              <a:spLocks/>
            </p:cNvSpPr>
            <p:nvPr/>
          </p:nvSpPr>
          <p:spPr bwMode="auto">
            <a:xfrm>
              <a:off x="145" y="708"/>
              <a:ext cx="486" cy="529"/>
            </a:xfrm>
            <a:custGeom>
              <a:avLst/>
              <a:gdLst>
                <a:gd name="T0" fmla="*/ 0 w 486"/>
                <a:gd name="T1" fmla="*/ 0 h 529"/>
                <a:gd name="T2" fmla="*/ 486 w 486"/>
                <a:gd name="T3" fmla="*/ 0 h 529"/>
                <a:gd name="T4" fmla="*/ 486 w 486"/>
                <a:gd name="T5" fmla="*/ 529 h 529"/>
                <a:gd name="T6" fmla="*/ 0 w 486"/>
                <a:gd name="T7" fmla="*/ 529 h 529"/>
                <a:gd name="T8" fmla="*/ 0 w 486"/>
                <a:gd name="T9" fmla="*/ 0 h 529"/>
                <a:gd name="T10" fmla="*/ 0 w 486"/>
                <a:gd name="T11" fmla="*/ 0 h 5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6" h="529">
                  <a:moveTo>
                    <a:pt x="0" y="0"/>
                  </a:moveTo>
                  <a:lnTo>
                    <a:pt x="486" y="0"/>
                  </a:lnTo>
                  <a:lnTo>
                    <a:pt x="486" y="529"/>
                  </a:lnTo>
                  <a:lnTo>
                    <a:pt x="0" y="529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E73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>
                <a:solidFill>
                  <a:srgbClr val="282828"/>
                </a:solidFill>
              </a:endParaRPr>
            </a:p>
          </p:txBody>
        </p:sp>
        <p:sp>
          <p:nvSpPr>
            <p:cNvPr id="20" name="Freeform 6"/>
            <p:cNvSpPr>
              <a:spLocks/>
            </p:cNvSpPr>
            <p:nvPr/>
          </p:nvSpPr>
          <p:spPr bwMode="auto">
            <a:xfrm>
              <a:off x="-181" y="919"/>
              <a:ext cx="684" cy="613"/>
            </a:xfrm>
            <a:custGeom>
              <a:avLst/>
              <a:gdLst>
                <a:gd name="T0" fmla="*/ 330 w 331"/>
                <a:gd name="T1" fmla="*/ 161 h 297"/>
                <a:gd name="T2" fmla="*/ 290 w 331"/>
                <a:gd name="T3" fmla="*/ 224 h 297"/>
                <a:gd name="T4" fmla="*/ 68 w 331"/>
                <a:gd name="T5" fmla="*/ 219 h 297"/>
                <a:gd name="T6" fmla="*/ 70 w 331"/>
                <a:gd name="T7" fmla="*/ 0 h 297"/>
                <a:gd name="T8" fmla="*/ 44 w 331"/>
                <a:gd name="T9" fmla="*/ 14 h 297"/>
                <a:gd name="T10" fmla="*/ 51 w 331"/>
                <a:gd name="T11" fmla="*/ 20 h 297"/>
                <a:gd name="T12" fmla="*/ 51 w 331"/>
                <a:gd name="T13" fmla="*/ 20 h 297"/>
                <a:gd name="T14" fmla="*/ 60 w 331"/>
                <a:gd name="T15" fmla="*/ 230 h 297"/>
                <a:gd name="T16" fmla="*/ 287 w 331"/>
                <a:gd name="T17" fmla="*/ 236 h 297"/>
                <a:gd name="T18" fmla="*/ 331 w 331"/>
                <a:gd name="T19" fmla="*/ 161 h 297"/>
                <a:gd name="T20" fmla="*/ 330 w 331"/>
                <a:gd name="T21" fmla="*/ 161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31" h="297">
                  <a:moveTo>
                    <a:pt x="330" y="161"/>
                  </a:moveTo>
                  <a:cubicBezTo>
                    <a:pt x="322" y="184"/>
                    <a:pt x="309" y="206"/>
                    <a:pt x="290" y="224"/>
                  </a:cubicBezTo>
                  <a:cubicBezTo>
                    <a:pt x="227" y="284"/>
                    <a:pt x="128" y="281"/>
                    <a:pt x="68" y="219"/>
                  </a:cubicBezTo>
                  <a:cubicBezTo>
                    <a:pt x="9" y="157"/>
                    <a:pt x="10" y="60"/>
                    <a:pt x="70" y="0"/>
                  </a:cubicBezTo>
                  <a:cubicBezTo>
                    <a:pt x="68" y="1"/>
                    <a:pt x="44" y="14"/>
                    <a:pt x="44" y="14"/>
                  </a:cubicBezTo>
                  <a:cubicBezTo>
                    <a:pt x="51" y="20"/>
                    <a:pt x="51" y="20"/>
                    <a:pt x="51" y="20"/>
                  </a:cubicBezTo>
                  <a:cubicBezTo>
                    <a:pt x="51" y="20"/>
                    <a:pt x="51" y="20"/>
                    <a:pt x="51" y="20"/>
                  </a:cubicBezTo>
                  <a:cubicBezTo>
                    <a:pt x="0" y="82"/>
                    <a:pt x="4" y="171"/>
                    <a:pt x="60" y="230"/>
                  </a:cubicBezTo>
                  <a:cubicBezTo>
                    <a:pt x="121" y="294"/>
                    <a:pt x="222" y="297"/>
                    <a:pt x="287" y="236"/>
                  </a:cubicBezTo>
                  <a:cubicBezTo>
                    <a:pt x="309" y="215"/>
                    <a:pt x="324" y="189"/>
                    <a:pt x="331" y="161"/>
                  </a:cubicBezTo>
                  <a:lnTo>
                    <a:pt x="330" y="161"/>
                  </a:lnTo>
                  <a:close/>
                </a:path>
              </a:pathLst>
            </a:custGeom>
            <a:noFill/>
            <a:ln w="0" cap="flat">
              <a:solidFill>
                <a:srgbClr val="FFFFFF">
                  <a:alpha val="40000"/>
                </a:srgb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>
                <a:solidFill>
                  <a:srgbClr val="282828"/>
                </a:solidFill>
              </a:endParaRPr>
            </a:p>
          </p:txBody>
        </p:sp>
        <p:sp>
          <p:nvSpPr>
            <p:cNvPr id="21" name="Freeform 7"/>
            <p:cNvSpPr>
              <a:spLocks/>
            </p:cNvSpPr>
            <p:nvPr/>
          </p:nvSpPr>
          <p:spPr bwMode="auto">
            <a:xfrm>
              <a:off x="-115" y="838"/>
              <a:ext cx="502" cy="583"/>
            </a:xfrm>
            <a:custGeom>
              <a:avLst/>
              <a:gdLst>
                <a:gd name="T0" fmla="*/ 75 w 243"/>
                <a:gd name="T1" fmla="*/ 251 h 282"/>
                <a:gd name="T2" fmla="*/ 59 w 243"/>
                <a:gd name="T3" fmla="*/ 64 h 282"/>
                <a:gd name="T4" fmla="*/ 243 w 243"/>
                <a:gd name="T5" fmla="*/ 48 h 282"/>
                <a:gd name="T6" fmla="*/ 224 w 243"/>
                <a:gd name="T7" fmla="*/ 23 h 282"/>
                <a:gd name="T8" fmla="*/ 219 w 243"/>
                <a:gd name="T9" fmla="*/ 30 h 282"/>
                <a:gd name="T10" fmla="*/ 218 w 243"/>
                <a:gd name="T11" fmla="*/ 29 h 282"/>
                <a:gd name="T12" fmla="*/ 48 w 243"/>
                <a:gd name="T13" fmla="*/ 58 h 282"/>
                <a:gd name="T14" fmla="*/ 64 w 243"/>
                <a:gd name="T15" fmla="*/ 250 h 282"/>
                <a:gd name="T16" fmla="*/ 142 w 243"/>
                <a:gd name="T17" fmla="*/ 282 h 282"/>
                <a:gd name="T18" fmla="*/ 75 w 243"/>
                <a:gd name="T19" fmla="*/ 251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3" h="282">
                  <a:moveTo>
                    <a:pt x="75" y="251"/>
                  </a:moveTo>
                  <a:cubicBezTo>
                    <a:pt x="18" y="203"/>
                    <a:pt x="11" y="119"/>
                    <a:pt x="59" y="64"/>
                  </a:cubicBezTo>
                  <a:cubicBezTo>
                    <a:pt x="105" y="9"/>
                    <a:pt x="187" y="3"/>
                    <a:pt x="243" y="48"/>
                  </a:cubicBezTo>
                  <a:cubicBezTo>
                    <a:pt x="242" y="47"/>
                    <a:pt x="224" y="23"/>
                    <a:pt x="224" y="23"/>
                  </a:cubicBezTo>
                  <a:cubicBezTo>
                    <a:pt x="219" y="30"/>
                    <a:pt x="219" y="30"/>
                    <a:pt x="219" y="30"/>
                  </a:cubicBezTo>
                  <a:cubicBezTo>
                    <a:pt x="219" y="30"/>
                    <a:pt x="218" y="29"/>
                    <a:pt x="218" y="29"/>
                  </a:cubicBezTo>
                  <a:cubicBezTo>
                    <a:pt x="162" y="0"/>
                    <a:pt x="90" y="9"/>
                    <a:pt x="48" y="58"/>
                  </a:cubicBezTo>
                  <a:cubicBezTo>
                    <a:pt x="0" y="115"/>
                    <a:pt x="7" y="201"/>
                    <a:pt x="64" y="250"/>
                  </a:cubicBezTo>
                  <a:cubicBezTo>
                    <a:pt x="87" y="269"/>
                    <a:pt x="115" y="280"/>
                    <a:pt x="142" y="282"/>
                  </a:cubicBezTo>
                  <a:cubicBezTo>
                    <a:pt x="118" y="279"/>
                    <a:pt x="95" y="269"/>
                    <a:pt x="75" y="251"/>
                  </a:cubicBezTo>
                  <a:close/>
                </a:path>
              </a:pathLst>
            </a:custGeom>
            <a:noFill/>
            <a:ln w="0" cap="flat">
              <a:solidFill>
                <a:srgbClr val="FFFFFF">
                  <a:alpha val="4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>
                <a:solidFill>
                  <a:srgbClr val="282828"/>
                </a:solidFill>
              </a:endParaRPr>
            </a:p>
          </p:txBody>
        </p:sp>
        <p:sp>
          <p:nvSpPr>
            <p:cNvPr id="22" name="Freeform 8"/>
            <p:cNvSpPr>
              <a:spLocks/>
            </p:cNvSpPr>
            <p:nvPr/>
          </p:nvSpPr>
          <p:spPr bwMode="auto">
            <a:xfrm>
              <a:off x="-12" y="1082"/>
              <a:ext cx="372" cy="308"/>
            </a:xfrm>
            <a:custGeom>
              <a:avLst/>
              <a:gdLst>
                <a:gd name="T0" fmla="*/ 177 w 180"/>
                <a:gd name="T1" fmla="*/ 82 h 149"/>
                <a:gd name="T2" fmla="*/ 174 w 180"/>
                <a:gd name="T3" fmla="*/ 88 h 149"/>
                <a:gd name="T4" fmla="*/ 55 w 180"/>
                <a:gd name="T5" fmla="*/ 116 h 149"/>
                <a:gd name="T6" fmla="*/ 23 w 180"/>
                <a:gd name="T7" fmla="*/ 0 h 149"/>
                <a:gd name="T8" fmla="*/ 4 w 180"/>
                <a:gd name="T9" fmla="*/ 19 h 149"/>
                <a:gd name="T10" fmla="*/ 12 w 180"/>
                <a:gd name="T11" fmla="*/ 23 h 149"/>
                <a:gd name="T12" fmla="*/ 11 w 180"/>
                <a:gd name="T13" fmla="*/ 25 h 149"/>
                <a:gd name="T14" fmla="*/ 52 w 180"/>
                <a:gd name="T15" fmla="*/ 124 h 149"/>
                <a:gd name="T16" fmla="*/ 174 w 180"/>
                <a:gd name="T17" fmla="*/ 95 h 149"/>
                <a:gd name="T18" fmla="*/ 180 w 180"/>
                <a:gd name="T19" fmla="*/ 82 h 149"/>
                <a:gd name="T20" fmla="*/ 177 w 180"/>
                <a:gd name="T21" fmla="*/ 8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0" h="149">
                  <a:moveTo>
                    <a:pt x="177" y="82"/>
                  </a:moveTo>
                  <a:cubicBezTo>
                    <a:pt x="176" y="84"/>
                    <a:pt x="175" y="86"/>
                    <a:pt x="174" y="88"/>
                  </a:cubicBezTo>
                  <a:cubicBezTo>
                    <a:pt x="149" y="129"/>
                    <a:pt x="96" y="141"/>
                    <a:pt x="55" y="116"/>
                  </a:cubicBezTo>
                  <a:cubicBezTo>
                    <a:pt x="14" y="92"/>
                    <a:pt x="0" y="40"/>
                    <a:pt x="23" y="0"/>
                  </a:cubicBezTo>
                  <a:cubicBezTo>
                    <a:pt x="22" y="1"/>
                    <a:pt x="4" y="19"/>
                    <a:pt x="4" y="19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2" y="23"/>
                    <a:pt x="11" y="25"/>
                    <a:pt x="11" y="25"/>
                  </a:cubicBezTo>
                  <a:cubicBezTo>
                    <a:pt x="2" y="65"/>
                    <a:pt x="15" y="102"/>
                    <a:pt x="52" y="124"/>
                  </a:cubicBezTo>
                  <a:cubicBezTo>
                    <a:pt x="94" y="149"/>
                    <a:pt x="149" y="136"/>
                    <a:pt x="174" y="95"/>
                  </a:cubicBezTo>
                  <a:cubicBezTo>
                    <a:pt x="176" y="91"/>
                    <a:pt x="179" y="86"/>
                    <a:pt x="180" y="82"/>
                  </a:cubicBezTo>
                  <a:lnTo>
                    <a:pt x="177" y="82"/>
                  </a:lnTo>
                  <a:close/>
                </a:path>
              </a:pathLst>
            </a:custGeom>
            <a:noFill/>
            <a:ln w="0" cap="flat">
              <a:solidFill>
                <a:srgbClr val="FFFFFF">
                  <a:alpha val="4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>
                <a:solidFill>
                  <a:srgbClr val="282828"/>
                </a:solidFill>
              </a:endParaRPr>
            </a:p>
          </p:txBody>
        </p:sp>
        <p:sp>
          <p:nvSpPr>
            <p:cNvPr id="24" name="Freeform 9"/>
            <p:cNvSpPr>
              <a:spLocks/>
            </p:cNvSpPr>
            <p:nvPr/>
          </p:nvSpPr>
          <p:spPr bwMode="auto">
            <a:xfrm>
              <a:off x="61" y="910"/>
              <a:ext cx="394" cy="172"/>
            </a:xfrm>
            <a:custGeom>
              <a:avLst/>
              <a:gdLst>
                <a:gd name="T0" fmla="*/ 191 w 191"/>
                <a:gd name="T1" fmla="*/ 83 h 83"/>
                <a:gd name="T2" fmla="*/ 53 w 191"/>
                <a:gd name="T3" fmla="*/ 20 h 83"/>
                <a:gd name="T4" fmla="*/ 0 w 191"/>
                <a:gd name="T5" fmla="*/ 61 h 83"/>
                <a:gd name="T6" fmla="*/ 48 w 191"/>
                <a:gd name="T7" fmla="*/ 26 h 83"/>
                <a:gd name="T8" fmla="*/ 180 w 191"/>
                <a:gd name="T9" fmla="*/ 83 h 83"/>
                <a:gd name="T10" fmla="*/ 191 w 191"/>
                <a:gd name="T11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1" h="83">
                  <a:moveTo>
                    <a:pt x="191" y="83"/>
                  </a:moveTo>
                  <a:cubicBezTo>
                    <a:pt x="169" y="29"/>
                    <a:pt x="109" y="0"/>
                    <a:pt x="53" y="20"/>
                  </a:cubicBezTo>
                  <a:cubicBezTo>
                    <a:pt x="31" y="28"/>
                    <a:pt x="12" y="42"/>
                    <a:pt x="0" y="61"/>
                  </a:cubicBezTo>
                  <a:cubicBezTo>
                    <a:pt x="12" y="45"/>
                    <a:pt x="28" y="33"/>
                    <a:pt x="48" y="26"/>
                  </a:cubicBezTo>
                  <a:cubicBezTo>
                    <a:pt x="101" y="8"/>
                    <a:pt x="158" y="33"/>
                    <a:pt x="180" y="83"/>
                  </a:cubicBezTo>
                  <a:lnTo>
                    <a:pt x="191" y="83"/>
                  </a:lnTo>
                  <a:close/>
                </a:path>
              </a:pathLst>
            </a:custGeom>
            <a:noFill/>
            <a:ln w="0" cap="flat">
              <a:solidFill>
                <a:srgbClr val="FFFFFF">
                  <a:alpha val="4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>
                <a:solidFill>
                  <a:srgbClr val="282828"/>
                </a:solidFill>
              </a:endParaRPr>
            </a:p>
          </p:txBody>
        </p:sp>
        <p:sp>
          <p:nvSpPr>
            <p:cNvPr id="25" name="Freeform 10"/>
            <p:cNvSpPr>
              <a:spLocks/>
            </p:cNvSpPr>
            <p:nvPr/>
          </p:nvSpPr>
          <p:spPr bwMode="auto">
            <a:xfrm>
              <a:off x="313" y="1251"/>
              <a:ext cx="138" cy="128"/>
            </a:xfrm>
            <a:custGeom>
              <a:avLst/>
              <a:gdLst>
                <a:gd name="T0" fmla="*/ 61 w 67"/>
                <a:gd name="T1" fmla="*/ 0 h 62"/>
                <a:gd name="T2" fmla="*/ 0 w 67"/>
                <a:gd name="T3" fmla="*/ 62 h 62"/>
                <a:gd name="T4" fmla="*/ 34 w 67"/>
                <a:gd name="T5" fmla="*/ 55 h 62"/>
                <a:gd name="T6" fmla="*/ 30 w 67"/>
                <a:gd name="T7" fmla="*/ 49 h 62"/>
                <a:gd name="T8" fmla="*/ 39 w 67"/>
                <a:gd name="T9" fmla="*/ 40 h 62"/>
                <a:gd name="T10" fmla="*/ 67 w 67"/>
                <a:gd name="T11" fmla="*/ 0 h 62"/>
                <a:gd name="T12" fmla="*/ 61 w 67"/>
                <a:gd name="T13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7" h="62">
                  <a:moveTo>
                    <a:pt x="61" y="0"/>
                  </a:moveTo>
                  <a:cubicBezTo>
                    <a:pt x="51" y="27"/>
                    <a:pt x="29" y="51"/>
                    <a:pt x="0" y="62"/>
                  </a:cubicBezTo>
                  <a:cubicBezTo>
                    <a:pt x="1" y="62"/>
                    <a:pt x="34" y="55"/>
                    <a:pt x="34" y="55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0" y="49"/>
                    <a:pt x="39" y="40"/>
                    <a:pt x="39" y="40"/>
                  </a:cubicBezTo>
                  <a:cubicBezTo>
                    <a:pt x="51" y="29"/>
                    <a:pt x="60" y="15"/>
                    <a:pt x="67" y="0"/>
                  </a:cubicBezTo>
                  <a:lnTo>
                    <a:pt x="61" y="0"/>
                  </a:lnTo>
                  <a:close/>
                </a:path>
              </a:pathLst>
            </a:custGeom>
            <a:noFill/>
            <a:ln w="0" cap="flat">
              <a:solidFill>
                <a:srgbClr val="FFFFFF">
                  <a:alpha val="4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>
                <a:solidFill>
                  <a:srgbClr val="282828"/>
                </a:solidFill>
              </a:endParaRPr>
            </a:p>
          </p:txBody>
        </p:sp>
        <p:sp>
          <p:nvSpPr>
            <p:cNvPr id="26" name="Freeform 11"/>
            <p:cNvSpPr>
              <a:spLocks noEditPoints="1"/>
            </p:cNvSpPr>
            <p:nvPr/>
          </p:nvSpPr>
          <p:spPr bwMode="auto">
            <a:xfrm>
              <a:off x="147" y="1094"/>
              <a:ext cx="137" cy="145"/>
            </a:xfrm>
            <a:custGeom>
              <a:avLst/>
              <a:gdLst>
                <a:gd name="T0" fmla="*/ 91 w 137"/>
                <a:gd name="T1" fmla="*/ 120 h 145"/>
                <a:gd name="T2" fmla="*/ 46 w 137"/>
                <a:gd name="T3" fmla="*/ 120 h 145"/>
                <a:gd name="T4" fmla="*/ 40 w 137"/>
                <a:gd name="T5" fmla="*/ 145 h 145"/>
                <a:gd name="T6" fmla="*/ 0 w 137"/>
                <a:gd name="T7" fmla="*/ 145 h 145"/>
                <a:gd name="T8" fmla="*/ 48 w 137"/>
                <a:gd name="T9" fmla="*/ 0 h 145"/>
                <a:gd name="T10" fmla="*/ 91 w 137"/>
                <a:gd name="T11" fmla="*/ 0 h 145"/>
                <a:gd name="T12" fmla="*/ 137 w 137"/>
                <a:gd name="T13" fmla="*/ 145 h 145"/>
                <a:gd name="T14" fmla="*/ 98 w 137"/>
                <a:gd name="T15" fmla="*/ 145 h 145"/>
                <a:gd name="T16" fmla="*/ 91 w 137"/>
                <a:gd name="T17" fmla="*/ 120 h 145"/>
                <a:gd name="T18" fmla="*/ 83 w 137"/>
                <a:gd name="T19" fmla="*/ 89 h 145"/>
                <a:gd name="T20" fmla="*/ 69 w 137"/>
                <a:gd name="T21" fmla="*/ 37 h 145"/>
                <a:gd name="T22" fmla="*/ 54 w 137"/>
                <a:gd name="T23" fmla="*/ 89 h 145"/>
                <a:gd name="T24" fmla="*/ 83 w 137"/>
                <a:gd name="T25" fmla="*/ 89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" h="145">
                  <a:moveTo>
                    <a:pt x="91" y="120"/>
                  </a:moveTo>
                  <a:lnTo>
                    <a:pt x="46" y="120"/>
                  </a:lnTo>
                  <a:lnTo>
                    <a:pt x="40" y="145"/>
                  </a:lnTo>
                  <a:lnTo>
                    <a:pt x="0" y="145"/>
                  </a:lnTo>
                  <a:lnTo>
                    <a:pt x="48" y="0"/>
                  </a:lnTo>
                  <a:lnTo>
                    <a:pt x="91" y="0"/>
                  </a:lnTo>
                  <a:lnTo>
                    <a:pt x="137" y="145"/>
                  </a:lnTo>
                  <a:lnTo>
                    <a:pt x="98" y="145"/>
                  </a:lnTo>
                  <a:lnTo>
                    <a:pt x="91" y="120"/>
                  </a:lnTo>
                  <a:close/>
                  <a:moveTo>
                    <a:pt x="83" y="89"/>
                  </a:moveTo>
                  <a:lnTo>
                    <a:pt x="69" y="37"/>
                  </a:lnTo>
                  <a:lnTo>
                    <a:pt x="54" y="89"/>
                  </a:lnTo>
                  <a:lnTo>
                    <a:pt x="83" y="89"/>
                  </a:lnTo>
                  <a:close/>
                </a:path>
              </a:pathLst>
            </a:custGeom>
            <a:noFill/>
            <a:ln w="0" cap="flat">
              <a:solidFill>
                <a:srgbClr val="FFFFFF">
                  <a:alpha val="4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>
                <a:solidFill>
                  <a:srgbClr val="282828"/>
                </a:solidFill>
              </a:endParaRPr>
            </a:p>
          </p:txBody>
        </p:sp>
        <p:sp>
          <p:nvSpPr>
            <p:cNvPr id="27" name="Freeform 12"/>
            <p:cNvSpPr>
              <a:spLocks/>
            </p:cNvSpPr>
            <p:nvPr/>
          </p:nvSpPr>
          <p:spPr bwMode="auto">
            <a:xfrm>
              <a:off x="290" y="1094"/>
              <a:ext cx="95" cy="145"/>
            </a:xfrm>
            <a:custGeom>
              <a:avLst/>
              <a:gdLst>
                <a:gd name="T0" fmla="*/ 0 w 95"/>
                <a:gd name="T1" fmla="*/ 0 h 145"/>
                <a:gd name="T2" fmla="*/ 95 w 95"/>
                <a:gd name="T3" fmla="*/ 0 h 145"/>
                <a:gd name="T4" fmla="*/ 95 w 95"/>
                <a:gd name="T5" fmla="*/ 31 h 145"/>
                <a:gd name="T6" fmla="*/ 39 w 95"/>
                <a:gd name="T7" fmla="*/ 31 h 145"/>
                <a:gd name="T8" fmla="*/ 39 w 95"/>
                <a:gd name="T9" fmla="*/ 56 h 145"/>
                <a:gd name="T10" fmla="*/ 87 w 95"/>
                <a:gd name="T11" fmla="*/ 56 h 145"/>
                <a:gd name="T12" fmla="*/ 87 w 95"/>
                <a:gd name="T13" fmla="*/ 85 h 145"/>
                <a:gd name="T14" fmla="*/ 39 w 95"/>
                <a:gd name="T15" fmla="*/ 85 h 145"/>
                <a:gd name="T16" fmla="*/ 39 w 95"/>
                <a:gd name="T17" fmla="*/ 145 h 145"/>
                <a:gd name="T18" fmla="*/ 0 w 95"/>
                <a:gd name="T19" fmla="*/ 145 h 145"/>
                <a:gd name="T20" fmla="*/ 0 w 95"/>
                <a:gd name="T21" fmla="*/ 0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5" h="145">
                  <a:moveTo>
                    <a:pt x="0" y="0"/>
                  </a:moveTo>
                  <a:lnTo>
                    <a:pt x="95" y="0"/>
                  </a:lnTo>
                  <a:lnTo>
                    <a:pt x="95" y="31"/>
                  </a:lnTo>
                  <a:lnTo>
                    <a:pt x="39" y="31"/>
                  </a:lnTo>
                  <a:lnTo>
                    <a:pt x="39" y="56"/>
                  </a:lnTo>
                  <a:lnTo>
                    <a:pt x="87" y="56"/>
                  </a:lnTo>
                  <a:lnTo>
                    <a:pt x="87" y="85"/>
                  </a:lnTo>
                  <a:lnTo>
                    <a:pt x="39" y="85"/>
                  </a:lnTo>
                  <a:lnTo>
                    <a:pt x="39" y="145"/>
                  </a:lnTo>
                  <a:lnTo>
                    <a:pt x="0" y="145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 cap="flat">
              <a:solidFill>
                <a:srgbClr val="FFFFFF">
                  <a:alpha val="4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>
                <a:solidFill>
                  <a:srgbClr val="282828"/>
                </a:solidFill>
              </a:endParaRPr>
            </a:p>
          </p:txBody>
        </p:sp>
        <p:sp>
          <p:nvSpPr>
            <p:cNvPr id="28" name="Freeform 13"/>
            <p:cNvSpPr>
              <a:spLocks noEditPoints="1"/>
            </p:cNvSpPr>
            <p:nvPr/>
          </p:nvSpPr>
          <p:spPr bwMode="auto">
            <a:xfrm>
              <a:off x="371" y="1094"/>
              <a:ext cx="136" cy="145"/>
            </a:xfrm>
            <a:custGeom>
              <a:avLst/>
              <a:gdLst>
                <a:gd name="T0" fmla="*/ 88 w 136"/>
                <a:gd name="T1" fmla="*/ 120 h 145"/>
                <a:gd name="T2" fmla="*/ 45 w 136"/>
                <a:gd name="T3" fmla="*/ 120 h 145"/>
                <a:gd name="T4" fmla="*/ 39 w 136"/>
                <a:gd name="T5" fmla="*/ 145 h 145"/>
                <a:gd name="T6" fmla="*/ 0 w 136"/>
                <a:gd name="T7" fmla="*/ 145 h 145"/>
                <a:gd name="T8" fmla="*/ 47 w 136"/>
                <a:gd name="T9" fmla="*/ 0 h 145"/>
                <a:gd name="T10" fmla="*/ 88 w 136"/>
                <a:gd name="T11" fmla="*/ 0 h 145"/>
                <a:gd name="T12" fmla="*/ 136 w 136"/>
                <a:gd name="T13" fmla="*/ 145 h 145"/>
                <a:gd name="T14" fmla="*/ 95 w 136"/>
                <a:gd name="T15" fmla="*/ 145 h 145"/>
                <a:gd name="T16" fmla="*/ 88 w 136"/>
                <a:gd name="T17" fmla="*/ 120 h 145"/>
                <a:gd name="T18" fmla="*/ 82 w 136"/>
                <a:gd name="T19" fmla="*/ 89 h 145"/>
                <a:gd name="T20" fmla="*/ 68 w 136"/>
                <a:gd name="T21" fmla="*/ 37 h 145"/>
                <a:gd name="T22" fmla="*/ 53 w 136"/>
                <a:gd name="T23" fmla="*/ 89 h 145"/>
                <a:gd name="T24" fmla="*/ 82 w 136"/>
                <a:gd name="T25" fmla="*/ 89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6" h="145">
                  <a:moveTo>
                    <a:pt x="88" y="120"/>
                  </a:moveTo>
                  <a:lnTo>
                    <a:pt x="45" y="120"/>
                  </a:lnTo>
                  <a:lnTo>
                    <a:pt x="39" y="145"/>
                  </a:lnTo>
                  <a:lnTo>
                    <a:pt x="0" y="145"/>
                  </a:lnTo>
                  <a:lnTo>
                    <a:pt x="47" y="0"/>
                  </a:lnTo>
                  <a:lnTo>
                    <a:pt x="88" y="0"/>
                  </a:lnTo>
                  <a:lnTo>
                    <a:pt x="136" y="145"/>
                  </a:lnTo>
                  <a:lnTo>
                    <a:pt x="95" y="145"/>
                  </a:lnTo>
                  <a:lnTo>
                    <a:pt x="88" y="120"/>
                  </a:lnTo>
                  <a:close/>
                  <a:moveTo>
                    <a:pt x="82" y="89"/>
                  </a:moveTo>
                  <a:lnTo>
                    <a:pt x="68" y="37"/>
                  </a:lnTo>
                  <a:lnTo>
                    <a:pt x="53" y="89"/>
                  </a:lnTo>
                  <a:lnTo>
                    <a:pt x="82" y="89"/>
                  </a:lnTo>
                  <a:close/>
                </a:path>
              </a:pathLst>
            </a:custGeom>
            <a:noFill/>
            <a:ln w="0" cap="flat">
              <a:solidFill>
                <a:srgbClr val="FFFFFF">
                  <a:alpha val="4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>
                <a:solidFill>
                  <a:srgbClr val="282828"/>
                </a:solidFill>
              </a:endParaRPr>
            </a:p>
          </p:txBody>
        </p:sp>
        <p:sp>
          <p:nvSpPr>
            <p:cNvPr id="29" name="Freeform 14"/>
            <p:cNvSpPr>
              <a:spLocks noEditPoints="1"/>
            </p:cNvSpPr>
            <p:nvPr/>
          </p:nvSpPr>
          <p:spPr bwMode="auto">
            <a:xfrm>
              <a:off x="513" y="1094"/>
              <a:ext cx="116" cy="145"/>
            </a:xfrm>
            <a:custGeom>
              <a:avLst/>
              <a:gdLst>
                <a:gd name="T0" fmla="*/ 0 w 56"/>
                <a:gd name="T1" fmla="*/ 0 h 70"/>
                <a:gd name="T2" fmla="*/ 28 w 56"/>
                <a:gd name="T3" fmla="*/ 0 h 70"/>
                <a:gd name="T4" fmla="*/ 41 w 56"/>
                <a:gd name="T5" fmla="*/ 2 h 70"/>
                <a:gd name="T6" fmla="*/ 50 w 56"/>
                <a:gd name="T7" fmla="*/ 10 h 70"/>
                <a:gd name="T8" fmla="*/ 54 w 56"/>
                <a:gd name="T9" fmla="*/ 21 h 70"/>
                <a:gd name="T10" fmla="*/ 56 w 56"/>
                <a:gd name="T11" fmla="*/ 35 h 70"/>
                <a:gd name="T12" fmla="*/ 54 w 56"/>
                <a:gd name="T13" fmla="*/ 52 h 70"/>
                <a:gd name="T14" fmla="*/ 47 w 56"/>
                <a:gd name="T15" fmla="*/ 63 h 70"/>
                <a:gd name="T16" fmla="*/ 39 w 56"/>
                <a:gd name="T17" fmla="*/ 68 h 70"/>
                <a:gd name="T18" fmla="*/ 28 w 56"/>
                <a:gd name="T19" fmla="*/ 70 h 70"/>
                <a:gd name="T20" fmla="*/ 0 w 56"/>
                <a:gd name="T21" fmla="*/ 70 h 70"/>
                <a:gd name="T22" fmla="*/ 0 w 56"/>
                <a:gd name="T23" fmla="*/ 0 h 70"/>
                <a:gd name="T24" fmla="*/ 19 w 56"/>
                <a:gd name="T25" fmla="*/ 16 h 70"/>
                <a:gd name="T26" fmla="*/ 19 w 56"/>
                <a:gd name="T27" fmla="*/ 54 h 70"/>
                <a:gd name="T28" fmla="*/ 23 w 56"/>
                <a:gd name="T29" fmla="*/ 54 h 70"/>
                <a:gd name="T30" fmla="*/ 32 w 56"/>
                <a:gd name="T31" fmla="*/ 53 h 70"/>
                <a:gd name="T32" fmla="*/ 36 w 56"/>
                <a:gd name="T33" fmla="*/ 47 h 70"/>
                <a:gd name="T34" fmla="*/ 37 w 56"/>
                <a:gd name="T35" fmla="*/ 35 h 70"/>
                <a:gd name="T36" fmla="*/ 34 w 56"/>
                <a:gd name="T37" fmla="*/ 20 h 70"/>
                <a:gd name="T38" fmla="*/ 23 w 56"/>
                <a:gd name="T39" fmla="*/ 16 h 70"/>
                <a:gd name="T40" fmla="*/ 19 w 56"/>
                <a:gd name="T41" fmla="*/ 16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6" h="70">
                  <a:moveTo>
                    <a:pt x="0" y="0"/>
                  </a:moveTo>
                  <a:cubicBezTo>
                    <a:pt x="28" y="0"/>
                    <a:pt x="28" y="0"/>
                    <a:pt x="28" y="0"/>
                  </a:cubicBezTo>
                  <a:cubicBezTo>
                    <a:pt x="33" y="0"/>
                    <a:pt x="38" y="0"/>
                    <a:pt x="41" y="2"/>
                  </a:cubicBezTo>
                  <a:cubicBezTo>
                    <a:pt x="45" y="4"/>
                    <a:pt x="47" y="6"/>
                    <a:pt x="50" y="10"/>
                  </a:cubicBezTo>
                  <a:cubicBezTo>
                    <a:pt x="52" y="13"/>
                    <a:pt x="53" y="17"/>
                    <a:pt x="54" y="21"/>
                  </a:cubicBezTo>
                  <a:cubicBezTo>
                    <a:pt x="55" y="25"/>
                    <a:pt x="56" y="30"/>
                    <a:pt x="56" y="35"/>
                  </a:cubicBezTo>
                  <a:cubicBezTo>
                    <a:pt x="56" y="42"/>
                    <a:pt x="55" y="48"/>
                    <a:pt x="54" y="52"/>
                  </a:cubicBezTo>
                  <a:cubicBezTo>
                    <a:pt x="52" y="56"/>
                    <a:pt x="50" y="60"/>
                    <a:pt x="47" y="63"/>
                  </a:cubicBezTo>
                  <a:cubicBezTo>
                    <a:pt x="45" y="65"/>
                    <a:pt x="42" y="67"/>
                    <a:pt x="39" y="68"/>
                  </a:cubicBezTo>
                  <a:cubicBezTo>
                    <a:pt x="35" y="69"/>
                    <a:pt x="31" y="70"/>
                    <a:pt x="28" y="70"/>
                  </a:cubicBezTo>
                  <a:cubicBezTo>
                    <a:pt x="0" y="70"/>
                    <a:pt x="0" y="70"/>
                    <a:pt x="0" y="70"/>
                  </a:cubicBezTo>
                  <a:lnTo>
                    <a:pt x="0" y="0"/>
                  </a:lnTo>
                  <a:close/>
                  <a:moveTo>
                    <a:pt x="19" y="16"/>
                  </a:moveTo>
                  <a:cubicBezTo>
                    <a:pt x="19" y="54"/>
                    <a:pt x="19" y="54"/>
                    <a:pt x="19" y="54"/>
                  </a:cubicBezTo>
                  <a:cubicBezTo>
                    <a:pt x="23" y="54"/>
                    <a:pt x="23" y="54"/>
                    <a:pt x="23" y="54"/>
                  </a:cubicBezTo>
                  <a:cubicBezTo>
                    <a:pt x="27" y="54"/>
                    <a:pt x="30" y="54"/>
                    <a:pt x="32" y="53"/>
                  </a:cubicBezTo>
                  <a:cubicBezTo>
                    <a:pt x="33" y="52"/>
                    <a:pt x="35" y="50"/>
                    <a:pt x="36" y="47"/>
                  </a:cubicBezTo>
                  <a:cubicBezTo>
                    <a:pt x="37" y="45"/>
                    <a:pt x="37" y="41"/>
                    <a:pt x="37" y="35"/>
                  </a:cubicBezTo>
                  <a:cubicBezTo>
                    <a:pt x="37" y="28"/>
                    <a:pt x="36" y="22"/>
                    <a:pt x="34" y="20"/>
                  </a:cubicBezTo>
                  <a:cubicBezTo>
                    <a:pt x="32" y="17"/>
                    <a:pt x="28" y="16"/>
                    <a:pt x="23" y="16"/>
                  </a:cubicBezTo>
                  <a:lnTo>
                    <a:pt x="19" y="16"/>
                  </a:lnTo>
                  <a:close/>
                </a:path>
              </a:pathLst>
            </a:custGeom>
            <a:noFill/>
            <a:ln w="0" cap="flat">
              <a:solidFill>
                <a:srgbClr val="FFFFFF">
                  <a:alpha val="4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>
                <a:solidFill>
                  <a:srgbClr val="282828"/>
                </a:solidFill>
              </a:endParaRPr>
            </a:p>
          </p:txBody>
        </p:sp>
      </p:grpSp>
      <p:pic>
        <p:nvPicPr>
          <p:cNvPr id="23" name="Resim 22"/>
          <p:cNvPicPr>
            <a:picLocks noChangeAspect="1"/>
          </p:cNvPicPr>
          <p:nvPr userDrawn="1"/>
        </p:nvPicPr>
        <p:blipFill>
          <a:blip r:embed="rId29"/>
          <a:stretch>
            <a:fillRect/>
          </a:stretch>
        </p:blipFill>
        <p:spPr>
          <a:xfrm>
            <a:off x="-1" y="4607279"/>
            <a:ext cx="9067057" cy="526399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4694" y="-1"/>
            <a:ext cx="7428153" cy="729675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4694" y="1016520"/>
            <a:ext cx="7428153" cy="351919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Slide Number Placeholder 5"/>
          <p:cNvSpPr txBox="1">
            <a:spLocks/>
          </p:cNvSpPr>
          <p:nvPr/>
        </p:nvSpPr>
        <p:spPr>
          <a:xfrm>
            <a:off x="250950" y="398387"/>
            <a:ext cx="74539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</a:pPr>
            <a:fld id="{ED38AA95-462B-3543-A864-6C49272CDC35}" type="slidenum">
              <a:rPr lang="en-US" sz="2800" smtClean="0">
                <a:solidFill>
                  <a:prstClr val="white"/>
                </a:solidFill>
                <a:latin typeface="Myriad Pro" panose="020B0503030403020204" pitchFamily="34" charset="0"/>
                <a:cs typeface="Helvetica Light"/>
              </a:rPr>
              <a:pPr algn="ctr">
                <a:lnSpc>
                  <a:spcPct val="90000"/>
                </a:lnSpc>
              </a:pPr>
              <a:t>‹#›</a:t>
            </a:fld>
            <a:endParaRPr lang="en-US" sz="2800" dirty="0">
              <a:solidFill>
                <a:prstClr val="white"/>
              </a:solidFill>
              <a:latin typeface="Myriad Pro" panose="020B0503030403020204" pitchFamily="34" charset="0"/>
              <a:cs typeface="Helvetica Ligh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30266" y="4780087"/>
            <a:ext cx="5124619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tr-TR" sz="1200" b="1" dirty="0" smtClean="0">
                <a:solidFill>
                  <a:prstClr val="white"/>
                </a:solidFill>
                <a:latin typeface="Myriad Pro Cond" panose="020B0506030403020204" pitchFamily="34" charset="0"/>
                <a:cs typeface="Arial" charset="0"/>
              </a:rPr>
              <a:t>PRIME MINISTER DISASTER AND EMERGENCY MANAGEMENT AGENCY  </a:t>
            </a:r>
            <a:r>
              <a:rPr lang="tr-TR" sz="1200" dirty="0" smtClean="0">
                <a:solidFill>
                  <a:prstClr val="white"/>
                </a:solidFill>
                <a:latin typeface="Myriad Pro Cond" panose="020B0506030403020204" pitchFamily="34" charset="0"/>
                <a:cs typeface="Arial" charset="0"/>
              </a:rPr>
              <a:t>5 DECEMBER 2013</a:t>
            </a:r>
          </a:p>
        </p:txBody>
      </p:sp>
      <p:sp>
        <p:nvSpPr>
          <p:cNvPr id="17" name="Action Button: Custom 16">
            <a:hlinkClick r:id="" action="ppaction://hlinkshowjump?jump=previousslide" highlightClick="1"/>
          </p:cNvPr>
          <p:cNvSpPr/>
          <p:nvPr/>
        </p:nvSpPr>
        <p:spPr>
          <a:xfrm>
            <a:off x="241647" y="4696742"/>
            <a:ext cx="347472" cy="347472"/>
          </a:xfrm>
          <a:prstGeom prst="actionButtonBlank">
            <a:avLst/>
          </a:prstGeom>
          <a:solidFill>
            <a:srgbClr val="FF0000">
              <a:alpha val="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Action Button: Custom 17">
            <a:hlinkClick r:id="" action="ppaction://hlinkshowjump?jump=nextslide" highlightClick="1"/>
          </p:cNvPr>
          <p:cNvSpPr/>
          <p:nvPr/>
        </p:nvSpPr>
        <p:spPr>
          <a:xfrm>
            <a:off x="589119" y="4696742"/>
            <a:ext cx="347472" cy="347472"/>
          </a:xfrm>
          <a:prstGeom prst="actionButtonBlank">
            <a:avLst/>
          </a:prstGeom>
          <a:solidFill>
            <a:srgbClr val="FF0000">
              <a:alpha val="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259914" y="4727982"/>
            <a:ext cx="284992" cy="284992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618303" y="4727982"/>
            <a:ext cx="284992" cy="284992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Freeform 13"/>
          <p:cNvSpPr/>
          <p:nvPr/>
        </p:nvSpPr>
        <p:spPr>
          <a:xfrm rot="5400000">
            <a:off x="719112" y="4816324"/>
            <a:ext cx="119816" cy="108308"/>
          </a:xfrm>
          <a:custGeom>
            <a:avLst/>
            <a:gdLst>
              <a:gd name="connsiteX0" fmla="*/ 0 w 1305341"/>
              <a:gd name="connsiteY0" fmla="*/ 1137611 h 1137611"/>
              <a:gd name="connsiteX1" fmla="*/ 652671 w 1305341"/>
              <a:gd name="connsiteY1" fmla="*/ 0 h 1137611"/>
              <a:gd name="connsiteX2" fmla="*/ 1305341 w 1305341"/>
              <a:gd name="connsiteY2" fmla="*/ 1128792 h 1137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05341" h="1137611">
                <a:moveTo>
                  <a:pt x="0" y="1137611"/>
                </a:moveTo>
                <a:lnTo>
                  <a:pt x="652671" y="0"/>
                </a:lnTo>
                <a:lnTo>
                  <a:pt x="1305341" y="1128792"/>
                </a:lnTo>
              </a:path>
            </a:pathLst>
          </a:custGeom>
          <a:ln cap="flat">
            <a:solidFill>
              <a:schemeClr val="bg1"/>
            </a:solidFill>
            <a:beve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82828"/>
              </a:solidFill>
            </a:endParaRPr>
          </a:p>
        </p:txBody>
      </p:sp>
      <p:sp>
        <p:nvSpPr>
          <p:cNvPr id="15" name="Freeform 14"/>
          <p:cNvSpPr/>
          <p:nvPr/>
        </p:nvSpPr>
        <p:spPr>
          <a:xfrm rot="16200000">
            <a:off x="341288" y="4816323"/>
            <a:ext cx="119818" cy="108310"/>
          </a:xfrm>
          <a:custGeom>
            <a:avLst/>
            <a:gdLst>
              <a:gd name="connsiteX0" fmla="*/ 0 w 1305341"/>
              <a:gd name="connsiteY0" fmla="*/ 1137611 h 1137611"/>
              <a:gd name="connsiteX1" fmla="*/ 652671 w 1305341"/>
              <a:gd name="connsiteY1" fmla="*/ 0 h 1137611"/>
              <a:gd name="connsiteX2" fmla="*/ 1305341 w 1305341"/>
              <a:gd name="connsiteY2" fmla="*/ 1128792 h 1137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05341" h="1137611">
                <a:moveTo>
                  <a:pt x="0" y="1137611"/>
                </a:moveTo>
                <a:lnTo>
                  <a:pt x="652671" y="0"/>
                </a:lnTo>
                <a:lnTo>
                  <a:pt x="1305341" y="1128792"/>
                </a:lnTo>
              </a:path>
            </a:pathLst>
          </a:custGeom>
          <a:ln cap="flat">
            <a:solidFill>
              <a:schemeClr val="bg1"/>
            </a:solidFill>
            <a:beve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8282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0532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28" r:id="rId15"/>
    <p:sldLayoutId id="2147483729" r:id="rId16"/>
    <p:sldLayoutId id="2147483730" r:id="rId17"/>
    <p:sldLayoutId id="2147483731" r:id="rId18"/>
    <p:sldLayoutId id="2147483732" r:id="rId19"/>
    <p:sldLayoutId id="2147483733" r:id="rId20"/>
    <p:sldLayoutId id="2147483734" r:id="rId21"/>
    <p:sldLayoutId id="2147483735" r:id="rId22"/>
    <p:sldLayoutId id="2147483736" r:id="rId23"/>
    <p:sldLayoutId id="2147483737" r:id="rId24"/>
    <p:sldLayoutId id="2147483738" r:id="rId25"/>
    <p:sldLayoutId id="2147483739" r:id="rId26"/>
    <p:sldLayoutId id="2147483740" r:id="rId27"/>
  </p:sldLayoutIdLs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lnSpc>
          <a:spcPct val="90000"/>
        </a:lnSpc>
        <a:spcBef>
          <a:spcPts val="0"/>
        </a:spcBef>
        <a:buNone/>
        <a:defRPr sz="2700" b="0" i="0" kern="1200" spc="-40" baseline="0">
          <a:solidFill>
            <a:schemeClr val="bg2"/>
          </a:solidFill>
          <a:latin typeface="Myriad Pro" panose="020B0503030403020204" pitchFamily="34" charset="0"/>
          <a:ea typeface="+mj-ea"/>
          <a:cs typeface="Myriad Pro" panose="020B0503030403020204" pitchFamily="34" charset="0"/>
        </a:defRPr>
      </a:lvl1pPr>
    </p:titleStyle>
    <p:bodyStyle>
      <a:lvl1pPr marL="228600" indent="-228600" algn="l" defTabSz="457200" rtl="0" eaLnBrk="1" latinLnBrk="0" hangingPunct="1">
        <a:spcBef>
          <a:spcPct val="20000"/>
        </a:spcBef>
        <a:buClr>
          <a:schemeClr val="accent2"/>
        </a:buClr>
        <a:buFont typeface="Arial"/>
        <a:buChar char="•"/>
        <a:defRPr sz="2200" b="0" i="0" kern="1200" spc="-40" baseline="0">
          <a:solidFill>
            <a:schemeClr val="bg2"/>
          </a:solidFill>
          <a:latin typeface="Myriad Pro" panose="020B0503030403020204" pitchFamily="34" charset="0"/>
          <a:ea typeface="+mn-ea"/>
          <a:cs typeface="Myriad Pro" panose="020B0503030403020204" pitchFamily="34" charset="0"/>
        </a:defRPr>
      </a:lvl1pPr>
      <a:lvl2pPr marL="511175" indent="-282575" algn="l" defTabSz="457200" rtl="0" eaLnBrk="1" latinLnBrk="0" hangingPunct="1">
        <a:spcBef>
          <a:spcPct val="20000"/>
        </a:spcBef>
        <a:buClr>
          <a:schemeClr val="accent2"/>
        </a:buClr>
        <a:buFont typeface="Arial"/>
        <a:buChar char="–"/>
        <a:defRPr sz="1800" b="0" i="0" kern="1200" spc="-40" baseline="0">
          <a:solidFill>
            <a:schemeClr val="bg2"/>
          </a:solidFill>
          <a:latin typeface="Myriad Pro" panose="020B0503030403020204" pitchFamily="34" charset="0"/>
          <a:ea typeface="+mn-ea"/>
          <a:cs typeface="Myriad Pro" panose="020B0503030403020204" pitchFamily="34" charset="0"/>
        </a:defRPr>
      </a:lvl2pPr>
      <a:lvl3pPr marL="741363" indent="-230188" algn="l" defTabSz="457200" rtl="0" eaLnBrk="1" latinLnBrk="0" hangingPunct="1">
        <a:spcBef>
          <a:spcPct val="20000"/>
        </a:spcBef>
        <a:buClr>
          <a:schemeClr val="accent2"/>
        </a:buClr>
        <a:buFont typeface="Arial"/>
        <a:buChar char="•"/>
        <a:defRPr sz="1800" b="0" i="0" kern="1200" spc="-40" baseline="0">
          <a:solidFill>
            <a:schemeClr val="bg2"/>
          </a:solidFill>
          <a:latin typeface="Myriad Pro" panose="020B0503030403020204" pitchFamily="34" charset="0"/>
          <a:ea typeface="+mn-ea"/>
          <a:cs typeface="Myriad Pro" panose="020B0503030403020204" pitchFamily="34" charset="0"/>
        </a:defRPr>
      </a:lvl3pPr>
      <a:lvl4pPr marL="1031875" indent="-290513" algn="l" defTabSz="457200" rtl="0" eaLnBrk="1" latinLnBrk="0" hangingPunct="1">
        <a:spcBef>
          <a:spcPct val="20000"/>
        </a:spcBef>
        <a:buClr>
          <a:schemeClr val="accent2"/>
        </a:buClr>
        <a:buFont typeface="Arial"/>
        <a:buChar char="–"/>
        <a:defRPr sz="1800" b="0" i="0" kern="1200" spc="-40" baseline="0">
          <a:solidFill>
            <a:schemeClr val="bg2"/>
          </a:solidFill>
          <a:latin typeface="Myriad Pro" panose="020B0503030403020204" pitchFamily="34" charset="0"/>
          <a:ea typeface="+mn-ea"/>
          <a:cs typeface="Myriad Pro" panose="020B0503030403020204" pitchFamily="34" charset="0"/>
        </a:defRPr>
      </a:lvl4pPr>
      <a:lvl5pPr marL="1314450" indent="-282575" algn="l" defTabSz="457200" rtl="0" eaLnBrk="1" latinLnBrk="0" hangingPunct="1">
        <a:spcBef>
          <a:spcPct val="20000"/>
        </a:spcBef>
        <a:buClr>
          <a:schemeClr val="accent2"/>
        </a:buClr>
        <a:buFont typeface="Arial"/>
        <a:buChar char="»"/>
        <a:defRPr sz="1800" b="0" i="0" kern="1200" spc="-40" baseline="0">
          <a:solidFill>
            <a:schemeClr val="bg2"/>
          </a:solidFill>
          <a:latin typeface="Myriad Pro" panose="020B0503030403020204" pitchFamily="34" charset="0"/>
          <a:ea typeface="+mn-ea"/>
          <a:cs typeface="Myriad Pro" panose="020B050303040302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4294967295" orient="horz" pos="1620">
          <p15:clr>
            <a:srgbClr val="F26B43"/>
          </p15:clr>
        </p15:guide>
        <p15:guide id="4294967295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6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6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6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6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868809" y="1550153"/>
            <a:ext cx="7558433" cy="2018634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800" spc="-40" baseline="0">
                <a:solidFill>
                  <a:srgbClr val="EF6229"/>
                </a:solidFill>
                <a:latin typeface="Myriad Pro Cond" panose="020B0506030403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algn="ctr"/>
            <a:r>
              <a:rPr lang="tr-TR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Training </a:t>
            </a:r>
            <a:r>
              <a:rPr lang="tr-TR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tr-TR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tr-TR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Syrians</a:t>
            </a:r>
            <a:r>
              <a:rPr lang="tr-TR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Living</a:t>
            </a:r>
            <a:r>
              <a:rPr lang="tr-TR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</a:t>
            </a:r>
            <a:r>
              <a:rPr lang="tr-TR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tr-TR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Temporary</a:t>
            </a:r>
            <a:r>
              <a:rPr lang="tr-TR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Protection</a:t>
            </a:r>
            <a:r>
              <a:rPr lang="tr-TR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Centers</a:t>
            </a:r>
            <a:r>
              <a:rPr lang="tr-TR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tr-TR" b="1" dirty="0" err="1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TPCs</a:t>
            </a:r>
            <a:r>
              <a:rPr lang="tr-TR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’) </a:t>
            </a:r>
            <a:r>
              <a:rPr lang="tr-TR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 </a:t>
            </a:r>
            <a:endParaRPr lang="tr-TR" b="1" dirty="0" smtClean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tr-TR" b="1" dirty="0" err="1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Basıc</a:t>
            </a:r>
            <a:r>
              <a:rPr lang="tr-TR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Disaster</a:t>
            </a:r>
            <a:r>
              <a:rPr lang="tr-TR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Awareness</a:t>
            </a:r>
            <a:r>
              <a:rPr lang="tr-TR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tr-TR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Fire </a:t>
            </a:r>
            <a:r>
              <a:rPr lang="tr-TR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Protection</a:t>
            </a:r>
            <a:endParaRPr lang="tr-TR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tr-TR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Pilot Project: Şanlıurfa</a:t>
            </a:r>
          </a:p>
        </p:txBody>
      </p:sp>
      <p:sp>
        <p:nvSpPr>
          <p:cNvPr id="3" name="Dikdörtgen 2"/>
          <p:cNvSpPr/>
          <p:nvPr/>
        </p:nvSpPr>
        <p:spPr>
          <a:xfrm>
            <a:off x="716755" y="3324742"/>
            <a:ext cx="7710487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b="1" spc="-40" dirty="0">
                <a:solidFill>
                  <a:srgbClr val="EF62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European Natural Disasters Training Center (AFEM)</a:t>
            </a:r>
          </a:p>
        </p:txBody>
      </p:sp>
    </p:spTree>
    <p:extLst>
      <p:ext uri="{BB962C8B-B14F-4D97-AF65-F5344CB8AC3E}">
        <p14:creationId xmlns:p14="http://schemas.microsoft.com/office/powerpoint/2010/main" val="3793038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2700" y="52705"/>
            <a:ext cx="4422457" cy="44703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Resim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51" y="1023687"/>
            <a:ext cx="3792764" cy="26230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Dikdörtgen 4"/>
          <p:cNvSpPr/>
          <p:nvPr/>
        </p:nvSpPr>
        <p:spPr>
          <a:xfrm>
            <a:off x="622623" y="3954627"/>
            <a:ext cx="306071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tr-TR" sz="16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Picture. </a:t>
            </a:r>
            <a:r>
              <a:rPr lang="tr-TR" sz="1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Fire </a:t>
            </a:r>
            <a:r>
              <a:rPr lang="tr-TR" sz="16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extinguishing</a:t>
            </a:r>
            <a:r>
              <a:rPr lang="tr-TR" sz="1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tr-TR" sz="16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exercise</a:t>
            </a:r>
            <a:endParaRPr lang="tr-TR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0063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157544" y="195943"/>
            <a:ext cx="7428153" cy="391886"/>
          </a:xfrm>
        </p:spPr>
        <p:txBody>
          <a:bodyPr>
            <a:normAutofit/>
          </a:bodyPr>
          <a:lstStyle/>
          <a:p>
            <a:r>
              <a:rPr lang="tr-TR" sz="2400" b="1" dirty="0">
                <a:solidFill>
                  <a:srgbClr val="EF6229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Training in Suruç </a:t>
            </a:r>
            <a:r>
              <a:rPr lang="tr-TR" sz="2400" b="1" dirty="0" err="1">
                <a:solidFill>
                  <a:srgbClr val="EF6229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Tent</a:t>
            </a:r>
            <a:r>
              <a:rPr lang="tr-TR" sz="2400" b="1" dirty="0">
                <a:solidFill>
                  <a:srgbClr val="EF6229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tr-TR" sz="2400" b="1" dirty="0" smtClean="0">
                <a:solidFill>
                  <a:srgbClr val="EF6229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City, 9-10 </a:t>
            </a:r>
            <a:r>
              <a:rPr lang="tr-TR" sz="2400" b="1" dirty="0" err="1" smtClean="0">
                <a:solidFill>
                  <a:srgbClr val="EF6229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October</a:t>
            </a:r>
            <a:r>
              <a:rPr lang="tr-TR" sz="2400" b="1" dirty="0" smtClean="0">
                <a:solidFill>
                  <a:srgbClr val="EF6229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2017</a:t>
            </a:r>
            <a:endParaRPr lang="tr-TR" sz="2400" b="1" dirty="0">
              <a:solidFill>
                <a:srgbClr val="EF6229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" name="Dikdörtgen 2"/>
          <p:cNvSpPr/>
          <p:nvPr/>
        </p:nvSpPr>
        <p:spPr>
          <a:xfrm>
            <a:off x="753155" y="1230402"/>
            <a:ext cx="763768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Totally 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22.418 individuals 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are living in </a:t>
            </a:r>
            <a:r>
              <a:rPr lang="en-US" sz="1600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Suruç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Tent City. </a:t>
            </a:r>
            <a:endParaRPr lang="tr-TR" sz="1600" dirty="0" smtClean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600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 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total there are 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6701 students 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and 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221 Syrian teachers 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working in the protection center.</a:t>
            </a:r>
            <a:endParaRPr lang="tr-TR" sz="16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58 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voluntary trainers </a:t>
            </a:r>
            <a:r>
              <a:rPr lang="tr-TR" sz="1600" dirty="0" err="1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participated</a:t>
            </a:r>
            <a:r>
              <a:rPr lang="tr-TR" sz="1600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lang="tr-TR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graphicFrame>
        <p:nvGraphicFramePr>
          <p:cNvPr id="4" name="Tablo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2451898"/>
              </p:ext>
            </p:extLst>
          </p:nvPr>
        </p:nvGraphicFramePr>
        <p:xfrm>
          <a:off x="297991" y="2891016"/>
          <a:ext cx="8149322" cy="142611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44816"/>
                <a:gridCol w="951872"/>
                <a:gridCol w="890460"/>
                <a:gridCol w="905813"/>
                <a:gridCol w="736932"/>
                <a:gridCol w="736932"/>
                <a:gridCol w="782990"/>
                <a:gridCol w="890460"/>
                <a:gridCol w="752287"/>
                <a:gridCol w="856760"/>
              </a:tblGrid>
              <a:tr h="0">
                <a:tc>
                  <a:txBody>
                    <a:bodyPr/>
                    <a:lstStyle/>
                    <a:p>
                      <a:pPr algn="ctr" fontAlgn="b"/>
                      <a:r>
                        <a:rPr lang="tr-TR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0" u="none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Pre</a:t>
                      </a:r>
                      <a:r>
                        <a:rPr lang="tr-TR" sz="1400" b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-School </a:t>
                      </a:r>
                      <a:r>
                        <a:rPr lang="tr-TR" sz="1400" b="0" u="none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Teacher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0" u="none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Primary</a:t>
                      </a:r>
                      <a:r>
                        <a:rPr lang="tr-TR" sz="1400" b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School </a:t>
                      </a:r>
                      <a:r>
                        <a:rPr lang="tr-TR" sz="1400" b="0" u="none" strike="noStrike" dirty="0" err="1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Teacher</a:t>
                      </a:r>
                      <a:endParaRPr lang="tr-TR" sz="1400" b="0" u="none" strike="noStrike" dirty="0" smtClean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 fontAlgn="ctr"/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0" u="none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Secondary</a:t>
                      </a:r>
                      <a:r>
                        <a:rPr lang="tr-TR" sz="1400" b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School </a:t>
                      </a:r>
                      <a:r>
                        <a:rPr lang="tr-TR" sz="1400" b="0" u="none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Teacher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High School </a:t>
                      </a:r>
                      <a:r>
                        <a:rPr lang="tr-TR" sz="1400" b="0" u="none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Teacher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Special </a:t>
                      </a:r>
                      <a:r>
                        <a:rPr lang="tr-TR" sz="1400" b="0" u="none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Education</a:t>
                      </a:r>
                      <a:r>
                        <a:rPr lang="tr-TR" sz="1400" b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tr-TR" sz="1400" b="0" u="none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Teacher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0" u="none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Member</a:t>
                      </a:r>
                      <a:r>
                        <a:rPr lang="tr-TR" sz="1400" b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of </a:t>
                      </a:r>
                      <a:r>
                        <a:rPr lang="tr-TR" sz="1400" b="0" u="none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Youth</a:t>
                      </a:r>
                      <a:r>
                        <a:rPr lang="tr-TR" sz="1400" b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tr-TR" sz="1400" b="0" u="none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Council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0" u="none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Member</a:t>
                      </a:r>
                      <a:r>
                        <a:rPr lang="tr-TR" sz="1400" b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of </a:t>
                      </a:r>
                      <a:r>
                        <a:rPr lang="tr-TR" sz="1400" b="0" u="none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Wisemen</a:t>
                      </a:r>
                      <a:r>
                        <a:rPr lang="tr-TR" sz="1400" b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tr-TR" sz="1400" b="0" u="none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Committee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0" u="none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Member</a:t>
                      </a:r>
                      <a:r>
                        <a:rPr lang="tr-TR" sz="1400" b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of </a:t>
                      </a:r>
                      <a:r>
                        <a:rPr lang="tr-TR" sz="1400" b="0" u="none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Vestry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0" u="none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Member</a:t>
                      </a:r>
                      <a:r>
                        <a:rPr lang="tr-TR" sz="1400" b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of </a:t>
                      </a:r>
                      <a:r>
                        <a:rPr lang="tr-TR" sz="1400" b="0" u="none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Women</a:t>
                      </a:r>
                      <a:r>
                        <a:rPr lang="tr-TR" sz="1400" b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tr-TR" sz="1400" b="0" u="none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Committee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</a:tr>
              <a:tr h="296908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Men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lang="tr-T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lang="tr-T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tr-T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lang="tr-T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</a:tr>
              <a:tr h="269421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u="none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Women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tr-T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endParaRPr lang="tr-T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</a:tr>
            </a:tbl>
          </a:graphicData>
        </a:graphic>
      </p:graphicFrame>
      <p:sp>
        <p:nvSpPr>
          <p:cNvPr id="5" name="Metin kutusu 4"/>
          <p:cNvSpPr txBox="1"/>
          <p:nvPr/>
        </p:nvSpPr>
        <p:spPr>
          <a:xfrm>
            <a:off x="1518724" y="2583239"/>
            <a:ext cx="57078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Table</a:t>
            </a:r>
            <a:r>
              <a:rPr lang="tr-T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tr-TR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Number</a:t>
            </a:r>
            <a:r>
              <a:rPr lang="tr-T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tr-T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dissemination</a:t>
            </a:r>
            <a:r>
              <a:rPr lang="tr-T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tr-TR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voluntary</a:t>
            </a:r>
            <a:r>
              <a:rPr lang="tr-T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trainers</a:t>
            </a:r>
            <a:endParaRPr lang="tr-TR" sz="1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7574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32" y="940525"/>
            <a:ext cx="4024811" cy="19768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Resim 3" descr="C:\Users\yeliz.teker\AppData\Local\Microsoft\Windows\INetCache\Content.Word\20171010_11254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2239" y="0"/>
            <a:ext cx="3830275" cy="21106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Resim 4" descr="D:\AFEM\AFEM 2017\Suruc Cadirkent Egitim\SurucEgitimFoto\IMG_7195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4410" y="2283052"/>
            <a:ext cx="3545931" cy="22177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Dikdörtgen 5"/>
          <p:cNvSpPr/>
          <p:nvPr/>
        </p:nvSpPr>
        <p:spPr>
          <a:xfrm>
            <a:off x="611933" y="3546758"/>
            <a:ext cx="30680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tr-TR" sz="16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Picture. </a:t>
            </a:r>
            <a:r>
              <a:rPr lang="tr-TR" sz="16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Overall</a:t>
            </a:r>
            <a:r>
              <a:rPr lang="tr-TR" sz="1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tr-TR" sz="16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picture</a:t>
            </a:r>
            <a:r>
              <a:rPr lang="tr-TR" sz="1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tr-TR" sz="16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from</a:t>
            </a:r>
            <a:r>
              <a:rPr lang="tr-TR" sz="1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tr-TR" sz="16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the</a:t>
            </a:r>
            <a:r>
              <a:rPr lang="tr-TR" sz="1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tr-TR" sz="16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training</a:t>
            </a:r>
            <a:endParaRPr lang="tr-TR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4767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D:\AFEM\AFEM 2017\Suruc Cadirkent Egitim\SurucEgitimFoto\IMG_728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016" y="199798"/>
            <a:ext cx="3709217" cy="31981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Resim 3" descr="D:\AFEM\AFEM 2017\Suruc Cadirkent Egitim\SurucEgitimFoto\IMG_726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5890" y="1086984"/>
            <a:ext cx="3676560" cy="31584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Dikdörtgen 4"/>
          <p:cNvSpPr/>
          <p:nvPr/>
        </p:nvSpPr>
        <p:spPr>
          <a:xfrm>
            <a:off x="1524619" y="3736913"/>
            <a:ext cx="306071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tr-TR" sz="16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Picture. </a:t>
            </a:r>
            <a:r>
              <a:rPr lang="tr-TR" sz="1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Fire </a:t>
            </a:r>
            <a:r>
              <a:rPr lang="tr-TR" sz="16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extinguishing</a:t>
            </a:r>
            <a:r>
              <a:rPr lang="tr-TR" sz="1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tr-TR" sz="16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exercise</a:t>
            </a:r>
            <a:endParaRPr lang="tr-TR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6084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133052" y="251930"/>
            <a:ext cx="7428153" cy="391887"/>
          </a:xfrm>
        </p:spPr>
        <p:txBody>
          <a:bodyPr>
            <a:normAutofit/>
          </a:bodyPr>
          <a:lstStyle/>
          <a:p>
            <a:r>
              <a:rPr lang="tr-TR" sz="2400" b="1" dirty="0">
                <a:solidFill>
                  <a:srgbClr val="EF6229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Training in Akçakale </a:t>
            </a:r>
            <a:r>
              <a:rPr lang="tr-TR" sz="2400" b="1" dirty="0" err="1">
                <a:solidFill>
                  <a:srgbClr val="EF6229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Tent</a:t>
            </a:r>
            <a:r>
              <a:rPr lang="tr-TR" sz="2400" b="1" dirty="0">
                <a:solidFill>
                  <a:srgbClr val="EF6229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tr-TR" sz="2400" b="1" dirty="0" smtClean="0">
                <a:solidFill>
                  <a:srgbClr val="EF6229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City, 12-13 </a:t>
            </a:r>
            <a:r>
              <a:rPr lang="tr-TR" sz="2400" b="1" dirty="0" err="1" smtClean="0">
                <a:solidFill>
                  <a:srgbClr val="EF6229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October</a:t>
            </a:r>
            <a:r>
              <a:rPr lang="tr-TR" sz="2400" b="1" dirty="0" smtClean="0">
                <a:solidFill>
                  <a:srgbClr val="EF6229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2017</a:t>
            </a:r>
            <a:endParaRPr lang="tr-TR" sz="2400" b="1" dirty="0">
              <a:solidFill>
                <a:srgbClr val="EF6229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" name="Dikdörtgen 2"/>
          <p:cNvSpPr/>
          <p:nvPr/>
        </p:nvSpPr>
        <p:spPr>
          <a:xfrm>
            <a:off x="605177" y="1210522"/>
            <a:ext cx="70866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24.034 individuals 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are living in </a:t>
            </a:r>
            <a:r>
              <a:rPr lang="en-US" sz="1600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Akçakale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Tent City. </a:t>
            </a:r>
            <a:endParaRPr lang="tr-TR" sz="1600" dirty="0" smtClean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600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 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total there are 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9159 students 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and 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277 Syrian teachers 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working in the protection center.</a:t>
            </a:r>
            <a:endParaRPr lang="tr-TR" sz="16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49 voluntary trainers</a:t>
            </a:r>
            <a:r>
              <a:rPr lang="tr-TR" sz="16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tr-TR" sz="1600" dirty="0" err="1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participated</a:t>
            </a:r>
            <a:r>
              <a:rPr lang="tr-TR" sz="1600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lang="tr-TR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4" name="Tablo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8585061"/>
              </p:ext>
            </p:extLst>
          </p:nvPr>
        </p:nvGraphicFramePr>
        <p:xfrm>
          <a:off x="286543" y="2931024"/>
          <a:ext cx="8443572" cy="135143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73159"/>
                <a:gridCol w="993711"/>
                <a:gridCol w="929601"/>
                <a:gridCol w="945630"/>
                <a:gridCol w="769326"/>
                <a:gridCol w="769326"/>
                <a:gridCol w="817408"/>
                <a:gridCol w="929601"/>
                <a:gridCol w="785352"/>
                <a:gridCol w="830458"/>
              </a:tblGrid>
              <a:tr h="783425">
                <a:tc>
                  <a:txBody>
                    <a:bodyPr/>
                    <a:lstStyle/>
                    <a:p>
                      <a:pPr algn="ctr" fontAlgn="b"/>
                      <a:r>
                        <a:rPr lang="tr-TR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u="none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Pre</a:t>
                      </a:r>
                      <a:r>
                        <a:rPr lang="tr-TR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-School </a:t>
                      </a:r>
                      <a:r>
                        <a:rPr lang="tr-TR" sz="1400" u="none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Teacher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u="none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Primary</a:t>
                      </a:r>
                      <a:r>
                        <a:rPr lang="tr-TR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School </a:t>
                      </a:r>
                      <a:r>
                        <a:rPr lang="tr-TR" sz="1400" u="none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Teacher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u="none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Secondary</a:t>
                      </a:r>
                      <a:r>
                        <a:rPr lang="tr-TR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School </a:t>
                      </a:r>
                      <a:r>
                        <a:rPr lang="tr-TR" sz="1400" u="none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Teacher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High School </a:t>
                      </a:r>
                      <a:r>
                        <a:rPr lang="tr-TR" sz="1400" u="none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Teacher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Special </a:t>
                      </a:r>
                      <a:r>
                        <a:rPr lang="tr-TR" sz="1400" u="none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Education</a:t>
                      </a:r>
                      <a:r>
                        <a:rPr lang="tr-TR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tr-TR" sz="1400" u="none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Teacher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u="none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Member</a:t>
                      </a:r>
                      <a:r>
                        <a:rPr lang="tr-TR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of </a:t>
                      </a:r>
                      <a:r>
                        <a:rPr lang="tr-TR" sz="1400" u="none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Youth</a:t>
                      </a:r>
                      <a:r>
                        <a:rPr lang="tr-TR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tr-TR" sz="1400" u="none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Council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u="none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Member</a:t>
                      </a:r>
                      <a:r>
                        <a:rPr lang="tr-TR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of </a:t>
                      </a:r>
                      <a:r>
                        <a:rPr lang="tr-TR" sz="1400" u="none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Wisemen</a:t>
                      </a:r>
                      <a:r>
                        <a:rPr lang="tr-TR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tr-TR" sz="1400" u="none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Committee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Member of Vestry</a:t>
                      </a:r>
                      <a:endParaRPr lang="tr-TR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Member of Women Committee</a:t>
                      </a:r>
                      <a:endParaRPr lang="tr-TR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</a:tr>
              <a:tr h="29065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Men</a:t>
                      </a:r>
                      <a:endParaRPr lang="tr-TR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lang="tr-T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22</a:t>
                      </a:r>
                      <a:endParaRPr lang="tr-T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</a:t>
                      </a:r>
                      <a:endParaRPr lang="tr-T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lang="tr-T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lang="tr-T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</a:tr>
              <a:tr h="277362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Women</a:t>
                      </a:r>
                      <a:endParaRPr lang="tr-TR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lang="tr-T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  <a:endParaRPr lang="tr-T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</a:tr>
            </a:tbl>
          </a:graphicData>
        </a:graphic>
      </p:graphicFrame>
      <p:sp>
        <p:nvSpPr>
          <p:cNvPr id="5" name="Metin kutusu 4"/>
          <p:cNvSpPr txBox="1"/>
          <p:nvPr/>
        </p:nvSpPr>
        <p:spPr>
          <a:xfrm>
            <a:off x="1654401" y="2623247"/>
            <a:ext cx="57078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Table</a:t>
            </a:r>
            <a:r>
              <a:rPr lang="tr-T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tr-TR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Number</a:t>
            </a:r>
            <a:r>
              <a:rPr lang="tr-T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tr-T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dissemination</a:t>
            </a:r>
            <a:r>
              <a:rPr lang="tr-T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tr-TR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voluntary</a:t>
            </a:r>
            <a:r>
              <a:rPr lang="tr-T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trainers</a:t>
            </a:r>
            <a:endParaRPr lang="tr-TR" sz="1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9642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 descr="D:\AFEM\AFEM 2017\Akcakale Cadırkent Egitim\Eğitim Foto\IMG_758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711234"/>
            <a:ext cx="3548743" cy="27758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Resim 2" descr="D:\AFEM\AFEM 2017\Akcakale Cadırkent Egitim\Akcakale\DSC_014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627" y="0"/>
            <a:ext cx="2993571" cy="20822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Resim 3" descr="D:\AFEM\AFEM 2017\Akcakale Cadırkent Egitim\Eğitim Foto\IMG_7517.PN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13177"/>
          <a:stretch/>
        </p:blipFill>
        <p:spPr bwMode="auto">
          <a:xfrm>
            <a:off x="265657" y="2210739"/>
            <a:ext cx="3766593" cy="23193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Dikdörtgen 5"/>
          <p:cNvSpPr/>
          <p:nvPr/>
        </p:nvSpPr>
        <p:spPr>
          <a:xfrm>
            <a:off x="4819443" y="479708"/>
            <a:ext cx="305385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tr-TR" sz="16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Picture. </a:t>
            </a:r>
            <a:r>
              <a:rPr lang="tr-TR" sz="16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Overall</a:t>
            </a:r>
            <a:r>
              <a:rPr lang="tr-TR" sz="1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tr-TR" sz="16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picture</a:t>
            </a:r>
            <a:r>
              <a:rPr lang="tr-TR" sz="1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tr-TR" sz="16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from</a:t>
            </a:r>
            <a:r>
              <a:rPr lang="tr-TR" sz="1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tr-TR" sz="16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the</a:t>
            </a:r>
            <a:r>
              <a:rPr lang="tr-TR" sz="1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tr-TR" sz="1600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training</a:t>
            </a:r>
            <a:r>
              <a:rPr lang="tr-TR" sz="1600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tr-TR" sz="1600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and</a:t>
            </a:r>
            <a:r>
              <a:rPr lang="tr-TR" sz="1600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fire </a:t>
            </a:r>
            <a:r>
              <a:rPr lang="tr-TR" sz="1600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extinguishing</a:t>
            </a:r>
            <a:r>
              <a:rPr lang="tr-TR" sz="1600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tr-TR" sz="1600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exercise</a:t>
            </a:r>
            <a:endParaRPr lang="tr-TR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5226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C:\Users\yeliz.teker\AppData\Local\Microsoft\Windows\INetCache\Content.Word\UDYH7152.jpe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577" y="642302"/>
            <a:ext cx="5681345" cy="38588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Dikdörtgen 3"/>
          <p:cNvSpPr/>
          <p:nvPr/>
        </p:nvSpPr>
        <p:spPr>
          <a:xfrm>
            <a:off x="6901543" y="1953181"/>
            <a:ext cx="224245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tr-TR" sz="16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Picture. </a:t>
            </a:r>
            <a:r>
              <a:rPr lang="tr-TR" sz="16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Simulation</a:t>
            </a:r>
            <a:r>
              <a:rPr lang="tr-TR" sz="1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of a fire </a:t>
            </a:r>
            <a:r>
              <a:rPr lang="tr-TR" sz="16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incident</a:t>
            </a:r>
            <a:r>
              <a:rPr lang="tr-TR" sz="1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in a </a:t>
            </a:r>
            <a:r>
              <a:rPr lang="tr-TR" sz="16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tent</a:t>
            </a:r>
            <a:endParaRPr lang="tr-TR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7612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2011204" y="1768826"/>
            <a:ext cx="5483013" cy="496939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800" spc="-40" baseline="0">
                <a:solidFill>
                  <a:srgbClr val="EF6229"/>
                </a:solidFill>
                <a:latin typeface="Myriad Pro Cond" panose="020B0506030403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algn="ctr"/>
            <a:r>
              <a:rPr lang="en-US" sz="36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2018</a:t>
            </a:r>
            <a:r>
              <a:rPr lang="tr-TR" sz="36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PROJECT PROPOSALS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3" name="Dikdörtgen 2"/>
          <p:cNvSpPr/>
          <p:nvPr/>
        </p:nvSpPr>
        <p:spPr>
          <a:xfrm>
            <a:off x="716756" y="2660706"/>
            <a:ext cx="7710487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b="1" spc="-40" dirty="0">
                <a:solidFill>
                  <a:srgbClr val="EF62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European Natural Disasters Training Center </a:t>
            </a:r>
            <a:endParaRPr lang="tr-TR" sz="2600" b="1" spc="-40" dirty="0" smtClean="0">
              <a:solidFill>
                <a:srgbClr val="EF622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600" b="1" spc="-40" dirty="0" smtClean="0">
                <a:solidFill>
                  <a:srgbClr val="EF62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600" b="1" spc="-40" dirty="0">
                <a:solidFill>
                  <a:srgbClr val="EF62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AFEM)</a:t>
            </a:r>
          </a:p>
        </p:txBody>
      </p:sp>
    </p:spTree>
    <p:extLst>
      <p:ext uri="{BB962C8B-B14F-4D97-AF65-F5344CB8AC3E}">
        <p14:creationId xmlns:p14="http://schemas.microsoft.com/office/powerpoint/2010/main" val="4183624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471869" y="-52455"/>
            <a:ext cx="5836187" cy="729675"/>
          </a:xfrm>
        </p:spPr>
        <p:txBody>
          <a:bodyPr>
            <a:normAutofit/>
          </a:bodyPr>
          <a:lstStyle/>
          <a:p>
            <a:pPr algn="ctr"/>
            <a:r>
              <a:rPr lang="tr-TR" sz="2400" b="1" dirty="0" smtClean="0">
                <a:solidFill>
                  <a:srgbClr val="EF62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PROJECT PROPOSALS</a:t>
            </a:r>
            <a:endParaRPr lang="tr-TR" sz="2400" dirty="0"/>
          </a:p>
        </p:txBody>
      </p:sp>
      <p:sp>
        <p:nvSpPr>
          <p:cNvPr id="3" name="Dikdörtgen 2"/>
          <p:cNvSpPr/>
          <p:nvPr/>
        </p:nvSpPr>
        <p:spPr>
          <a:xfrm>
            <a:off x="2396827" y="1279111"/>
            <a:ext cx="568801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600" b="1" dirty="0" err="1">
                <a:solidFill>
                  <a:srgbClr val="EF62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Proposal</a:t>
            </a:r>
            <a:r>
              <a:rPr lang="tr-TR" sz="1600" b="1" dirty="0">
                <a:solidFill>
                  <a:srgbClr val="EF62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600" b="1" dirty="0" smtClean="0">
                <a:solidFill>
                  <a:srgbClr val="EF62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1;</a:t>
            </a:r>
          </a:p>
          <a:p>
            <a:r>
              <a:rPr lang="en-US" sz="16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Workshop </a:t>
            </a:r>
            <a:r>
              <a:rPr lang="en-US" sz="1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 Strengthening the Role of Local Authorities to Build Disaster Resilient </a:t>
            </a:r>
            <a:r>
              <a:rPr lang="en-US" sz="16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Communities</a:t>
            </a:r>
            <a:endParaRPr lang="tr-TR" sz="1600" b="1" dirty="0" smtClean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250" y="2871357"/>
            <a:ext cx="1955021" cy="1394121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531" y="1083726"/>
            <a:ext cx="1838325" cy="1381125"/>
          </a:xfrm>
          <a:prstGeom prst="rect">
            <a:avLst/>
          </a:prstGeom>
        </p:spPr>
      </p:pic>
      <p:sp>
        <p:nvSpPr>
          <p:cNvPr id="4" name="Dikdörtgen 3"/>
          <p:cNvSpPr/>
          <p:nvPr/>
        </p:nvSpPr>
        <p:spPr>
          <a:xfrm>
            <a:off x="3095624" y="3175807"/>
            <a:ext cx="531971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600" b="1" dirty="0" err="1">
                <a:solidFill>
                  <a:srgbClr val="EF62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Proposal</a:t>
            </a:r>
            <a:r>
              <a:rPr lang="tr-TR" sz="1600" b="1" dirty="0">
                <a:solidFill>
                  <a:srgbClr val="EF62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2;</a:t>
            </a:r>
          </a:p>
          <a:p>
            <a:r>
              <a:rPr lang="tr-TR" sz="1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Short</a:t>
            </a:r>
            <a:r>
              <a:rPr lang="tr-TR" sz="1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Film/Spot Film </a:t>
            </a:r>
            <a:r>
              <a:rPr lang="en-US" sz="16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Competition </a:t>
            </a:r>
            <a:r>
              <a:rPr lang="en-US" sz="1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 Disasters and Disability</a:t>
            </a:r>
            <a:endParaRPr lang="tr-TR" sz="1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7977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143256" y="127204"/>
            <a:ext cx="7428153" cy="729675"/>
          </a:xfrm>
        </p:spPr>
        <p:txBody>
          <a:bodyPr>
            <a:noAutofit/>
          </a:bodyPr>
          <a:lstStyle/>
          <a:p>
            <a:pPr algn="ctr"/>
            <a:r>
              <a:rPr lang="tr-TR" sz="2000" b="1" dirty="0" err="1">
                <a:solidFill>
                  <a:srgbClr val="EF62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Proposal</a:t>
            </a:r>
            <a:r>
              <a:rPr lang="tr-TR" sz="2000" b="1" dirty="0">
                <a:solidFill>
                  <a:srgbClr val="EF62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1:</a:t>
            </a:r>
            <a:br>
              <a:rPr lang="tr-TR" sz="2000" b="1" dirty="0">
                <a:solidFill>
                  <a:srgbClr val="EF6229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b="1" dirty="0">
                <a:solidFill>
                  <a:srgbClr val="EF62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International Workshop on Strengthening the Role of Local Authorities to Build Disaster Resilient Communities</a:t>
            </a:r>
            <a:endParaRPr lang="tr-TR" sz="1800" b="1" dirty="0">
              <a:solidFill>
                <a:srgbClr val="EF622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ikdörtgen 3"/>
          <p:cNvSpPr/>
          <p:nvPr/>
        </p:nvSpPr>
        <p:spPr>
          <a:xfrm>
            <a:off x="672827" y="1303181"/>
            <a:ext cx="632248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spc="-40" dirty="0">
                <a:solidFill>
                  <a:srgbClr val="2828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impact of all disasters is local,</a:t>
            </a:r>
            <a:endParaRPr lang="tr-TR" sz="1600" spc="-40" dirty="0">
              <a:solidFill>
                <a:srgbClr val="28282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tr-TR" sz="1600" spc="-40" dirty="0" err="1">
                <a:solidFill>
                  <a:srgbClr val="2828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tr-TR" sz="1600" spc="-40" dirty="0">
                <a:solidFill>
                  <a:srgbClr val="2828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role of </a:t>
            </a:r>
            <a:r>
              <a:rPr lang="tr-TR" sz="1600" spc="-40" dirty="0" err="1">
                <a:solidFill>
                  <a:srgbClr val="2828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tr-TR" sz="1600" spc="-40" dirty="0">
                <a:solidFill>
                  <a:srgbClr val="2828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600" spc="-40" dirty="0" err="1">
                <a:solidFill>
                  <a:srgbClr val="2828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local</a:t>
            </a:r>
            <a:r>
              <a:rPr lang="tr-TR" sz="1600" spc="-40" dirty="0">
                <a:solidFill>
                  <a:srgbClr val="2828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600" spc="-40" dirty="0" err="1">
                <a:solidFill>
                  <a:srgbClr val="2828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authorities</a:t>
            </a:r>
            <a:r>
              <a:rPr lang="tr-TR" sz="1600" spc="-40" dirty="0">
                <a:solidFill>
                  <a:srgbClr val="2828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spc="-40" dirty="0">
                <a:solidFill>
                  <a:srgbClr val="2828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dealing with DRR,</a:t>
            </a:r>
            <a:endParaRPr lang="tr-TR" sz="1600" spc="-40" dirty="0">
              <a:solidFill>
                <a:srgbClr val="28282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tr-TR" sz="1600" spc="-40" dirty="0" err="1">
                <a:solidFill>
                  <a:srgbClr val="2828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tr-TR" sz="1600" spc="-40" dirty="0">
                <a:solidFill>
                  <a:srgbClr val="2828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spc="-40" dirty="0">
                <a:solidFill>
                  <a:srgbClr val="2828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Making Cities Resilient Campaign of UNISDR</a:t>
            </a:r>
            <a:r>
              <a:rPr lang="en-US" sz="1600" spc="-40" dirty="0" smtClean="0">
                <a:solidFill>
                  <a:srgbClr val="2828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tr-TR" sz="1600" spc="-40" dirty="0">
              <a:solidFill>
                <a:srgbClr val="28282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03688" flipH="1" flipV="1">
            <a:off x="1511799" y="2365980"/>
            <a:ext cx="2668195" cy="1945800"/>
          </a:xfrm>
          <a:prstGeom prst="rect">
            <a:avLst/>
          </a:prstGeom>
        </p:spPr>
      </p:pic>
      <p:grpSp>
        <p:nvGrpSpPr>
          <p:cNvPr id="9" name="Grup 8"/>
          <p:cNvGrpSpPr/>
          <p:nvPr/>
        </p:nvGrpSpPr>
        <p:grpSpPr>
          <a:xfrm>
            <a:off x="4373999" y="1968504"/>
            <a:ext cx="4335463" cy="2631490"/>
            <a:chOff x="4373999" y="1968504"/>
            <a:chExt cx="4335463" cy="2631490"/>
          </a:xfrm>
        </p:grpSpPr>
        <p:sp>
          <p:nvSpPr>
            <p:cNvPr id="5" name="Dikdörtgen 4"/>
            <p:cNvSpPr/>
            <p:nvPr/>
          </p:nvSpPr>
          <p:spPr>
            <a:xfrm>
              <a:off x="4373999" y="1968504"/>
              <a:ext cx="4335463" cy="26314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800100" lvl="1" indent="-342900">
                <a:buFont typeface="Wingdings" panose="05000000000000000000" pitchFamily="2" charset="2"/>
                <a:buChar char="ü"/>
              </a:pPr>
              <a:r>
                <a:rPr lang="en-US" sz="1500" i="1" spc="-40" dirty="0">
                  <a:solidFill>
                    <a:srgbClr val="28282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Institutional and administrative framework, </a:t>
              </a:r>
              <a:endParaRPr lang="tr-TR" sz="1500" i="1" spc="-40" dirty="0">
                <a:solidFill>
                  <a:srgbClr val="282828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800100" lvl="1" indent="-342900">
                <a:buFont typeface="Wingdings" panose="05000000000000000000" pitchFamily="2" charset="2"/>
                <a:buChar char="ü"/>
              </a:pPr>
              <a:r>
                <a:rPr lang="en-US" sz="1500" i="1" spc="-40" dirty="0">
                  <a:solidFill>
                    <a:srgbClr val="28282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Financing and resources, </a:t>
              </a:r>
              <a:endParaRPr lang="tr-TR" sz="1500" i="1" spc="-40" dirty="0">
                <a:solidFill>
                  <a:srgbClr val="282828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800100" lvl="1" indent="-342900">
                <a:buFont typeface="Wingdings" panose="05000000000000000000" pitchFamily="2" charset="2"/>
                <a:buChar char="ü"/>
              </a:pPr>
              <a:r>
                <a:rPr lang="en-US" sz="1500" i="1" spc="-40" dirty="0">
                  <a:solidFill>
                    <a:srgbClr val="28282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Multi-hazard risk assessment, </a:t>
              </a:r>
              <a:endParaRPr lang="tr-TR" sz="1500" i="1" spc="-40" dirty="0">
                <a:solidFill>
                  <a:srgbClr val="282828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800100" lvl="1" indent="-342900">
                <a:buFont typeface="Wingdings" panose="05000000000000000000" pitchFamily="2" charset="2"/>
                <a:buChar char="ü"/>
              </a:pPr>
              <a:r>
                <a:rPr lang="en-US" sz="1500" i="1" spc="-40" dirty="0">
                  <a:solidFill>
                    <a:srgbClr val="28282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Infrastructure protection, </a:t>
              </a:r>
              <a:endParaRPr lang="tr-TR" sz="1500" i="1" spc="-40" dirty="0">
                <a:solidFill>
                  <a:srgbClr val="282828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800100" lvl="1" indent="-342900">
                <a:buFont typeface="Wingdings" panose="05000000000000000000" pitchFamily="2" charset="2"/>
                <a:buChar char="ü"/>
              </a:pPr>
              <a:r>
                <a:rPr lang="en-US" sz="1500" i="1" spc="-40" dirty="0">
                  <a:solidFill>
                    <a:srgbClr val="28282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Education and health, </a:t>
              </a:r>
              <a:endParaRPr lang="tr-TR" sz="1500" i="1" spc="-40" dirty="0">
                <a:solidFill>
                  <a:srgbClr val="282828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800100" lvl="1" indent="-342900">
                <a:buFont typeface="Wingdings" panose="05000000000000000000" pitchFamily="2" charset="2"/>
                <a:buChar char="ü"/>
              </a:pPr>
              <a:r>
                <a:rPr lang="en-US" sz="1500" i="1" spc="-40" dirty="0">
                  <a:solidFill>
                    <a:srgbClr val="28282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Land use planning, </a:t>
              </a:r>
              <a:endParaRPr lang="tr-TR" sz="1500" i="1" spc="-40" dirty="0">
                <a:solidFill>
                  <a:srgbClr val="282828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800100" lvl="1" indent="-342900">
                <a:buFont typeface="Wingdings" panose="05000000000000000000" pitchFamily="2" charset="2"/>
                <a:buChar char="ü"/>
              </a:pPr>
              <a:r>
                <a:rPr lang="en-US" sz="1500" i="1" spc="-40" dirty="0">
                  <a:solidFill>
                    <a:srgbClr val="28282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Training, education and public awareness, </a:t>
              </a:r>
              <a:endParaRPr lang="tr-TR" sz="1500" i="1" spc="-40" dirty="0">
                <a:solidFill>
                  <a:srgbClr val="282828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800100" lvl="1" indent="-342900">
                <a:buFont typeface="Wingdings" panose="05000000000000000000" pitchFamily="2" charset="2"/>
                <a:buChar char="ü"/>
              </a:pPr>
              <a:r>
                <a:rPr lang="en-US" sz="1500" i="1" spc="-40" dirty="0">
                  <a:solidFill>
                    <a:srgbClr val="28282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Environmental protection, </a:t>
              </a:r>
              <a:endParaRPr lang="tr-TR" sz="1500" i="1" spc="-40" dirty="0">
                <a:solidFill>
                  <a:srgbClr val="282828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800100" lvl="1" indent="-342900">
                <a:buFont typeface="Wingdings" panose="05000000000000000000" pitchFamily="2" charset="2"/>
                <a:buChar char="ü"/>
              </a:pPr>
              <a:r>
                <a:rPr lang="en-US" sz="1500" i="1" spc="-40" dirty="0">
                  <a:solidFill>
                    <a:srgbClr val="28282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Effective </a:t>
              </a:r>
              <a:r>
                <a:rPr lang="en-US" sz="1500" i="1" spc="-40" dirty="0" err="1">
                  <a:solidFill>
                    <a:srgbClr val="28282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preperadness</a:t>
              </a:r>
              <a:r>
                <a:rPr lang="en-US" sz="1500" i="1" spc="-40" dirty="0">
                  <a:solidFill>
                    <a:srgbClr val="28282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early warning systems and response, </a:t>
              </a:r>
              <a:endParaRPr lang="tr-TR" sz="1500" i="1" spc="-40" dirty="0">
                <a:solidFill>
                  <a:srgbClr val="282828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800100" lvl="1" indent="-342900">
                <a:buFont typeface="Wingdings" panose="05000000000000000000" pitchFamily="2" charset="2"/>
                <a:buChar char="ü"/>
              </a:pPr>
              <a:r>
                <a:rPr lang="en-US" sz="1500" i="1" spc="-40" dirty="0">
                  <a:solidFill>
                    <a:srgbClr val="28282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Recovery and rebuilding communities</a:t>
              </a:r>
              <a:endParaRPr lang="tr-TR" sz="1500" i="1" spc="-40" dirty="0">
                <a:solidFill>
                  <a:srgbClr val="282828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" name="Sol Ayraç 2"/>
            <p:cNvSpPr/>
            <p:nvPr/>
          </p:nvSpPr>
          <p:spPr>
            <a:xfrm>
              <a:off x="4786316" y="2000255"/>
              <a:ext cx="185737" cy="2543325"/>
            </a:xfrm>
            <a:prstGeom prst="lef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tr-TR">
                <a:solidFill>
                  <a:srgbClr val="282828"/>
                </a:solidFill>
              </a:endParaRPr>
            </a:p>
          </p:txBody>
        </p:sp>
        <p:sp>
          <p:nvSpPr>
            <p:cNvPr id="7" name="Metin kutusu 6"/>
            <p:cNvSpPr txBox="1"/>
            <p:nvPr/>
          </p:nvSpPr>
          <p:spPr>
            <a:xfrm>
              <a:off x="4448297" y="2130087"/>
              <a:ext cx="430887" cy="2308324"/>
            </a:xfrm>
            <a:prstGeom prst="rect">
              <a:avLst/>
            </a:prstGeom>
            <a:noFill/>
          </p:spPr>
          <p:txBody>
            <a:bodyPr vert="vert270" wrap="square" rtlCol="0" anchor="ctr" anchorCtr="0">
              <a:spAutoFit/>
            </a:bodyPr>
            <a:lstStyle/>
            <a:p>
              <a:pPr algn="ctr"/>
              <a:r>
                <a:rPr lang="tr-TR" sz="1600" b="1" dirty="0" smtClean="0">
                  <a:solidFill>
                    <a:srgbClr val="EF6229">
                      <a:lumMod val="75000"/>
                    </a:srgbClr>
                  </a:solidFill>
                  <a:cs typeface="Helvetica Light"/>
                </a:rPr>
                <a:t>Ten Essentials</a:t>
              </a:r>
            </a:p>
          </p:txBody>
        </p:sp>
      </p:grpSp>
      <p:sp>
        <p:nvSpPr>
          <p:cNvPr id="8" name="Metin kutusu 7"/>
          <p:cNvSpPr txBox="1"/>
          <p:nvPr/>
        </p:nvSpPr>
        <p:spPr>
          <a:xfrm>
            <a:off x="953422" y="982785"/>
            <a:ext cx="15326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600" u="sng" spc="-40" dirty="0" err="1">
                <a:solidFill>
                  <a:srgbClr val="2828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tr-TR" sz="1600" u="sng" spc="-40" dirty="0">
                <a:solidFill>
                  <a:srgbClr val="2828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600" u="sng" spc="-40" dirty="0" err="1" smtClean="0">
                <a:solidFill>
                  <a:srgbClr val="2828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purpose</a:t>
            </a:r>
            <a:r>
              <a:rPr lang="tr-TR" sz="1600" u="sng" spc="-40" dirty="0" smtClean="0">
                <a:solidFill>
                  <a:srgbClr val="2828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tr-TR" sz="1600" u="sng" spc="-40" dirty="0">
              <a:solidFill>
                <a:srgbClr val="28282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9412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967" y="577107"/>
            <a:ext cx="6413821" cy="305667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Dikdörtgen 4"/>
          <p:cNvSpPr/>
          <p:nvPr/>
        </p:nvSpPr>
        <p:spPr>
          <a:xfrm>
            <a:off x="291456" y="3633783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tr-TR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Turkey</a:t>
            </a:r>
            <a:r>
              <a:rPr lang="tr-T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is </a:t>
            </a:r>
            <a:r>
              <a:rPr lang="tr-TR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currently</a:t>
            </a:r>
            <a:r>
              <a:rPr lang="tr-T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hosting</a:t>
            </a:r>
            <a:r>
              <a:rPr lang="tr-T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about</a:t>
            </a:r>
            <a:r>
              <a:rPr lang="tr-T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3.2 </a:t>
            </a:r>
            <a:r>
              <a:rPr lang="tr-TR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million</a:t>
            </a:r>
            <a:r>
              <a:rPr lang="tr-T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600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Syrians</a:t>
            </a:r>
            <a:r>
              <a:rPr lang="tr-TR" sz="16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600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tr-TR" sz="16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600" dirty="0">
                <a:latin typeface="Calibri" panose="020F0502020204030204" pitchFamily="34" charset="0"/>
                <a:cs typeface="Calibri" panose="020F0502020204030204" pitchFamily="34" charset="0"/>
              </a:rPr>
              <a:t>237.411 </a:t>
            </a:r>
            <a:r>
              <a:rPr lang="tr-T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are</a:t>
            </a:r>
            <a:r>
              <a:rPr lang="tr-TR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living</a:t>
            </a:r>
            <a:r>
              <a:rPr lang="tr-TR" sz="1600" dirty="0">
                <a:latin typeface="Calibri" panose="020F0502020204030204" pitchFamily="34" charset="0"/>
                <a:cs typeface="Calibri" panose="020F0502020204030204" pitchFamily="34" charset="0"/>
              </a:rPr>
              <a:t> in 23 </a:t>
            </a:r>
            <a:r>
              <a:rPr lang="tr-TR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TPCs</a:t>
            </a:r>
            <a:r>
              <a:rPr lang="tr-T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that</a:t>
            </a:r>
            <a:r>
              <a:rPr lang="tr-TR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have</a:t>
            </a:r>
            <a:r>
              <a:rPr lang="tr-TR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been</a:t>
            </a:r>
            <a:r>
              <a:rPr lang="tr-TR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established</a:t>
            </a:r>
            <a:r>
              <a:rPr lang="tr-TR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tr-TR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managed</a:t>
            </a:r>
            <a:r>
              <a:rPr lang="tr-TR" sz="1600" dirty="0">
                <a:latin typeface="Calibri" panose="020F0502020204030204" pitchFamily="34" charset="0"/>
                <a:cs typeface="Calibri" panose="020F0502020204030204" pitchFamily="34" charset="0"/>
              </a:rPr>
              <a:t> in 10 </a:t>
            </a:r>
            <a:r>
              <a:rPr lang="tr-T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provinces</a:t>
            </a:r>
            <a:r>
              <a:rPr lang="tr-TR" sz="16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10" name="Unvan 6"/>
          <p:cNvSpPr>
            <a:spLocks noGrp="1"/>
          </p:cNvSpPr>
          <p:nvPr>
            <p:ph type="title"/>
          </p:nvPr>
        </p:nvSpPr>
        <p:spPr>
          <a:xfrm>
            <a:off x="1149380" y="123652"/>
            <a:ext cx="7428153" cy="453456"/>
          </a:xfrm>
        </p:spPr>
        <p:txBody>
          <a:bodyPr>
            <a:normAutofit/>
          </a:bodyPr>
          <a:lstStyle/>
          <a:p>
            <a:r>
              <a:rPr lang="tr-TR" sz="2400" b="1" dirty="0" err="1">
                <a:solidFill>
                  <a:srgbClr val="EF6229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Temporary</a:t>
            </a:r>
            <a:r>
              <a:rPr lang="tr-TR" sz="2400" b="1" dirty="0">
                <a:solidFill>
                  <a:srgbClr val="EF6229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tr-TR" sz="2400" b="1" dirty="0" err="1">
                <a:solidFill>
                  <a:srgbClr val="EF6229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Protection</a:t>
            </a:r>
            <a:r>
              <a:rPr lang="tr-TR" sz="2400" b="1" dirty="0">
                <a:solidFill>
                  <a:srgbClr val="EF6229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tr-TR" sz="2400" b="1" dirty="0" err="1">
                <a:solidFill>
                  <a:srgbClr val="EF6229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Centres</a:t>
            </a:r>
            <a:r>
              <a:rPr lang="tr-TR" sz="2400" b="1" dirty="0">
                <a:solidFill>
                  <a:srgbClr val="EF6229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(</a:t>
            </a:r>
            <a:r>
              <a:rPr lang="tr-TR" sz="2400" b="1" dirty="0" err="1">
                <a:solidFill>
                  <a:srgbClr val="EF6229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TPCs</a:t>
            </a:r>
            <a:r>
              <a:rPr lang="tr-TR" sz="2400" b="1" dirty="0">
                <a:solidFill>
                  <a:srgbClr val="EF6229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 in </a:t>
            </a:r>
            <a:r>
              <a:rPr lang="tr-TR" sz="2400" b="1" dirty="0" err="1">
                <a:solidFill>
                  <a:srgbClr val="EF6229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Turkey</a:t>
            </a:r>
            <a:r>
              <a:rPr lang="tr-TR" sz="2400" b="1" dirty="0">
                <a:solidFill>
                  <a:srgbClr val="EF6229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11" name="Resim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7657" y="2727215"/>
            <a:ext cx="3243943" cy="1831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629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2812" y="787875"/>
            <a:ext cx="4809100" cy="2628278"/>
          </a:xfrm>
          <a:prstGeom prst="rect">
            <a:avLst/>
          </a:prstGeom>
        </p:spPr>
      </p:pic>
      <p:sp>
        <p:nvSpPr>
          <p:cNvPr id="10" name="Unvan 6"/>
          <p:cNvSpPr>
            <a:spLocks noGrp="1"/>
          </p:cNvSpPr>
          <p:nvPr>
            <p:ph type="title"/>
          </p:nvPr>
        </p:nvSpPr>
        <p:spPr>
          <a:xfrm>
            <a:off x="1664111" y="228434"/>
            <a:ext cx="5315714" cy="421648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tr-TR" sz="2000" b="1" dirty="0" err="1" smtClean="0">
                <a:solidFill>
                  <a:srgbClr val="EF62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Methodology</a:t>
            </a:r>
            <a:endParaRPr lang="tr-TR" sz="2000" b="1" dirty="0">
              <a:solidFill>
                <a:srgbClr val="EF6229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Unvan 1"/>
          <p:cNvSpPr txBox="1">
            <a:spLocks/>
          </p:cNvSpPr>
          <p:nvPr/>
        </p:nvSpPr>
        <p:spPr>
          <a:xfrm>
            <a:off x="4857750" y="3096306"/>
            <a:ext cx="797692" cy="231094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ts val="0"/>
              </a:spcBef>
              <a:buNone/>
              <a:defRPr sz="2700" b="0" i="0" kern="1200" spc="-40" baseline="0">
                <a:solidFill>
                  <a:schemeClr val="bg2"/>
                </a:solidFill>
                <a:latin typeface="Myriad Pro" panose="020B0503030403020204" pitchFamily="34" charset="0"/>
                <a:ea typeface="+mj-ea"/>
                <a:cs typeface="Myriad Pro" panose="020B0503030403020204" pitchFamily="34" charset="0"/>
              </a:defRPr>
            </a:lvl1pPr>
          </a:lstStyle>
          <a:p>
            <a:pPr algn="ctr"/>
            <a:endParaRPr lang="tr-TR" sz="1800" dirty="0" smtClean="0">
              <a:solidFill>
                <a:srgbClr val="28282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tr-TR" sz="1400" dirty="0">
              <a:solidFill>
                <a:srgbClr val="5E5E5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tr-TR" sz="1500" b="1" dirty="0" smtClean="0">
                <a:solidFill>
                  <a:srgbClr val="2828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Antalya</a:t>
            </a:r>
            <a:endParaRPr lang="tr-TR" sz="1500" b="1" dirty="0">
              <a:solidFill>
                <a:srgbClr val="28282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Metin kutusu 1"/>
          <p:cNvSpPr txBox="1"/>
          <p:nvPr/>
        </p:nvSpPr>
        <p:spPr>
          <a:xfrm>
            <a:off x="137053" y="1159257"/>
            <a:ext cx="22459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tr-TR" sz="1600" dirty="0">
                <a:solidFill>
                  <a:srgbClr val="2828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</a:t>
            </a:r>
            <a:r>
              <a:rPr lang="tr-TR" sz="1600" dirty="0" err="1">
                <a:solidFill>
                  <a:srgbClr val="2828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days</a:t>
            </a:r>
            <a:r>
              <a:rPr lang="tr-TR" sz="1600" dirty="0">
                <a:solidFill>
                  <a:srgbClr val="2828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600" dirty="0" smtClean="0">
                <a:solidFill>
                  <a:srgbClr val="2828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workshop</a:t>
            </a:r>
            <a:endParaRPr lang="tr-TR" sz="1600" dirty="0" smtClean="0">
              <a:solidFill>
                <a:srgbClr val="282828">
                  <a:lumMod val="75000"/>
                  <a:lumOff val="25000"/>
                </a:srgbClr>
              </a:solidFill>
              <a:cs typeface="Helvetica Light"/>
            </a:endParaRPr>
          </a:p>
        </p:txBody>
      </p:sp>
      <p:sp>
        <p:nvSpPr>
          <p:cNvPr id="5" name="Metin kutusu 4"/>
          <p:cNvSpPr txBox="1"/>
          <p:nvPr/>
        </p:nvSpPr>
        <p:spPr>
          <a:xfrm>
            <a:off x="5256596" y="1840404"/>
            <a:ext cx="24777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400" dirty="0" err="1" smtClean="0">
                <a:solidFill>
                  <a:srgbClr val="2828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Making</a:t>
            </a:r>
            <a:r>
              <a:rPr lang="tr-TR" sz="1400" dirty="0" smtClean="0">
                <a:solidFill>
                  <a:srgbClr val="2828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400" dirty="0" err="1" smtClean="0">
                <a:solidFill>
                  <a:srgbClr val="2828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Cities</a:t>
            </a:r>
            <a:r>
              <a:rPr lang="tr-TR" sz="1400" dirty="0" smtClean="0">
                <a:solidFill>
                  <a:srgbClr val="2828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400" dirty="0" err="1" smtClean="0">
                <a:solidFill>
                  <a:srgbClr val="2828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Resilient</a:t>
            </a:r>
            <a:r>
              <a:rPr lang="tr-TR" sz="1400" dirty="0" smtClean="0">
                <a:solidFill>
                  <a:srgbClr val="2828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pPr algn="ctr"/>
            <a:r>
              <a:rPr lang="tr-TR" sz="1400" dirty="0" smtClean="0">
                <a:solidFill>
                  <a:srgbClr val="2828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My </a:t>
            </a:r>
            <a:r>
              <a:rPr lang="tr-TR" sz="1400" dirty="0">
                <a:solidFill>
                  <a:srgbClr val="2828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tr-TR" sz="1400" dirty="0" smtClean="0">
                <a:solidFill>
                  <a:srgbClr val="2828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ity is </a:t>
            </a:r>
            <a:r>
              <a:rPr lang="tr-TR" sz="1400" dirty="0" err="1">
                <a:solidFill>
                  <a:srgbClr val="2828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lang="tr-TR" sz="1400" dirty="0" err="1" smtClean="0">
                <a:solidFill>
                  <a:srgbClr val="2828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etting</a:t>
            </a:r>
            <a:r>
              <a:rPr lang="tr-TR" sz="1400" dirty="0" smtClean="0">
                <a:solidFill>
                  <a:srgbClr val="2828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400" dirty="0">
                <a:solidFill>
                  <a:srgbClr val="2828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tr-TR" sz="1400" dirty="0" smtClean="0">
                <a:solidFill>
                  <a:srgbClr val="2828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eady</a:t>
            </a:r>
          </a:p>
        </p:txBody>
      </p:sp>
      <p:sp>
        <p:nvSpPr>
          <p:cNvPr id="6" name="Metin kutusu 5"/>
          <p:cNvSpPr txBox="1"/>
          <p:nvPr/>
        </p:nvSpPr>
        <p:spPr>
          <a:xfrm>
            <a:off x="311368" y="2081887"/>
            <a:ext cx="390503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z="1600" u="sng" dirty="0" err="1" smtClean="0">
                <a:solidFill>
                  <a:srgbClr val="2828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Participation</a:t>
            </a:r>
            <a:r>
              <a:rPr lang="tr-TR" sz="1600" u="sng" dirty="0" smtClean="0">
                <a:solidFill>
                  <a:srgbClr val="2828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of; </a:t>
            </a:r>
          </a:p>
          <a:p>
            <a:pPr algn="ctr"/>
            <a:endParaRPr lang="tr-TR" sz="1600" dirty="0">
              <a:solidFill>
                <a:srgbClr val="28282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tr-TR" sz="1500" i="1" dirty="0">
                <a:solidFill>
                  <a:srgbClr val="2828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sz="1500" i="1" dirty="0" err="1">
                <a:solidFill>
                  <a:srgbClr val="2828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epresentatives</a:t>
            </a:r>
            <a:r>
              <a:rPr lang="en-US" sz="1500" i="1" dirty="0">
                <a:solidFill>
                  <a:srgbClr val="2828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municipalities and provincial directorates of Ministries </a:t>
            </a:r>
            <a:endParaRPr lang="tr-TR" sz="1500" i="1" dirty="0">
              <a:solidFill>
                <a:srgbClr val="28282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tr-TR" sz="1500" i="1" dirty="0">
                <a:solidFill>
                  <a:srgbClr val="2828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sz="1500" i="1" dirty="0" err="1">
                <a:solidFill>
                  <a:srgbClr val="2828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epresentative</a:t>
            </a:r>
            <a:r>
              <a:rPr lang="tr-TR" sz="1500" i="1" dirty="0">
                <a:solidFill>
                  <a:srgbClr val="2828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sz="1500" i="1" dirty="0">
                <a:solidFill>
                  <a:srgbClr val="2828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from UNISDR as well as from other countries</a:t>
            </a:r>
            <a:endParaRPr lang="tr-TR" sz="1500" i="1" dirty="0">
              <a:solidFill>
                <a:srgbClr val="28282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tr-TR" sz="1500" i="1" dirty="0" err="1">
                <a:solidFill>
                  <a:srgbClr val="2828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Representative</a:t>
            </a:r>
            <a:r>
              <a:rPr lang="tr-TR" sz="1500" i="1" dirty="0">
                <a:solidFill>
                  <a:srgbClr val="2828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Role Model </a:t>
            </a:r>
            <a:r>
              <a:rPr lang="tr-TR" sz="1500" i="1" dirty="0" smtClean="0">
                <a:solidFill>
                  <a:srgbClr val="2828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City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tr-TR" sz="1500" i="1" dirty="0" err="1" smtClean="0">
                <a:solidFill>
                  <a:srgbClr val="2828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Academic</a:t>
            </a:r>
            <a:r>
              <a:rPr lang="tr-TR" sz="1500" i="1" dirty="0" smtClean="0">
                <a:solidFill>
                  <a:srgbClr val="2828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500" i="1" dirty="0" err="1" smtClean="0">
                <a:solidFill>
                  <a:srgbClr val="2828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expert</a:t>
            </a:r>
            <a:endParaRPr lang="tr-TR" sz="1500" i="1" dirty="0">
              <a:solidFill>
                <a:srgbClr val="28282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Metin kutusu 8"/>
          <p:cNvSpPr txBox="1"/>
          <p:nvPr/>
        </p:nvSpPr>
        <p:spPr>
          <a:xfrm>
            <a:off x="234088" y="1605540"/>
            <a:ext cx="22459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tr-TR" sz="1600" dirty="0" err="1" smtClean="0">
                <a:solidFill>
                  <a:srgbClr val="2828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Invitation</a:t>
            </a:r>
            <a:r>
              <a:rPr lang="tr-TR" sz="1600" dirty="0" smtClean="0">
                <a:solidFill>
                  <a:srgbClr val="2828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600" dirty="0" err="1" smtClean="0">
                <a:solidFill>
                  <a:srgbClr val="2828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tr-TR" sz="1600" dirty="0" smtClean="0">
                <a:solidFill>
                  <a:srgbClr val="2828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 </a:t>
            </a:r>
            <a:r>
              <a:rPr lang="tr-TR" sz="1600" dirty="0" err="1" smtClean="0">
                <a:solidFill>
                  <a:srgbClr val="2828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cities</a:t>
            </a:r>
            <a:r>
              <a:rPr lang="tr-TR" sz="1600" dirty="0" smtClean="0">
                <a:solidFill>
                  <a:srgbClr val="2828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tr-TR" sz="1600" dirty="0" smtClean="0">
              <a:solidFill>
                <a:srgbClr val="282828">
                  <a:lumMod val="75000"/>
                  <a:lumOff val="25000"/>
                </a:srgbClr>
              </a:solidFill>
              <a:cs typeface="Helvetica Light"/>
            </a:endParaRPr>
          </a:p>
        </p:txBody>
      </p:sp>
      <p:sp>
        <p:nvSpPr>
          <p:cNvPr id="3" name="Sağ Ok 2"/>
          <p:cNvSpPr/>
          <p:nvPr/>
        </p:nvSpPr>
        <p:spPr>
          <a:xfrm>
            <a:off x="2555875" y="1672657"/>
            <a:ext cx="1287992" cy="265575"/>
          </a:xfrm>
          <a:prstGeom prst="rightArrow">
            <a:avLst/>
          </a:prstGeom>
          <a:gradFill>
            <a:gsLst>
              <a:gs pos="0">
                <a:schemeClr val="accent2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prstClr val="white"/>
              </a:solidFill>
            </a:endParaRPr>
          </a:p>
        </p:txBody>
      </p:sp>
      <p:sp>
        <p:nvSpPr>
          <p:cNvPr id="11" name="Unvan 1"/>
          <p:cNvSpPr txBox="1">
            <a:spLocks/>
          </p:cNvSpPr>
          <p:nvPr/>
        </p:nvSpPr>
        <p:spPr>
          <a:xfrm>
            <a:off x="6477362" y="2575150"/>
            <a:ext cx="797692" cy="231094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ts val="0"/>
              </a:spcBef>
              <a:buNone/>
              <a:defRPr sz="2700" b="0" i="0" kern="1200" spc="-40" baseline="0">
                <a:solidFill>
                  <a:schemeClr val="bg2"/>
                </a:solidFill>
                <a:latin typeface="Myriad Pro" panose="020B0503030403020204" pitchFamily="34" charset="0"/>
                <a:ea typeface="+mj-ea"/>
                <a:cs typeface="Myriad Pro" panose="020B0503030403020204" pitchFamily="34" charset="0"/>
              </a:defRPr>
            </a:lvl1pPr>
          </a:lstStyle>
          <a:p>
            <a:pPr algn="ctr"/>
            <a:endParaRPr lang="tr-TR" sz="1800" dirty="0" smtClean="0">
              <a:solidFill>
                <a:srgbClr val="28282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tr-TR" sz="1400" dirty="0">
              <a:solidFill>
                <a:srgbClr val="5E5E5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tr-TR" sz="1500" b="1" dirty="0" smtClean="0">
                <a:solidFill>
                  <a:srgbClr val="2828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Gaziantep</a:t>
            </a:r>
            <a:endParaRPr lang="tr-TR" sz="1500" b="1" dirty="0">
              <a:solidFill>
                <a:srgbClr val="28282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Unvan 1"/>
          <p:cNvSpPr txBox="1">
            <a:spLocks/>
          </p:cNvSpPr>
          <p:nvPr/>
        </p:nvSpPr>
        <p:spPr>
          <a:xfrm>
            <a:off x="4216400" y="1043710"/>
            <a:ext cx="797692" cy="231094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ts val="0"/>
              </a:spcBef>
              <a:buNone/>
              <a:defRPr sz="2700" b="0" i="0" kern="1200" spc="-40" baseline="0">
                <a:solidFill>
                  <a:schemeClr val="bg2"/>
                </a:solidFill>
                <a:latin typeface="Myriad Pro" panose="020B0503030403020204" pitchFamily="34" charset="0"/>
                <a:ea typeface="+mj-ea"/>
                <a:cs typeface="Myriad Pro" panose="020B0503030403020204" pitchFamily="34" charset="0"/>
              </a:defRPr>
            </a:lvl1pPr>
          </a:lstStyle>
          <a:p>
            <a:pPr algn="ctr"/>
            <a:endParaRPr lang="tr-TR" sz="1800" dirty="0" smtClean="0">
              <a:solidFill>
                <a:srgbClr val="28282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tr-TR" sz="1400" dirty="0">
              <a:solidFill>
                <a:srgbClr val="5E5E5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tr-TR" sz="1500" b="1" dirty="0" smtClean="0">
                <a:solidFill>
                  <a:srgbClr val="2828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İstanbul</a:t>
            </a:r>
            <a:endParaRPr lang="tr-TR" sz="1500" b="1" dirty="0">
              <a:solidFill>
                <a:srgbClr val="28282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Unvan 1"/>
          <p:cNvSpPr txBox="1">
            <a:spLocks/>
          </p:cNvSpPr>
          <p:nvPr/>
        </p:nvSpPr>
        <p:spPr>
          <a:xfrm>
            <a:off x="5014092" y="1257850"/>
            <a:ext cx="797692" cy="231094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ts val="0"/>
              </a:spcBef>
              <a:buNone/>
              <a:defRPr sz="2700" b="0" i="0" kern="1200" spc="-40" baseline="0">
                <a:solidFill>
                  <a:schemeClr val="bg2"/>
                </a:solidFill>
                <a:latin typeface="Myriad Pro" panose="020B0503030403020204" pitchFamily="34" charset="0"/>
                <a:ea typeface="+mj-ea"/>
                <a:cs typeface="Myriad Pro" panose="020B0503030403020204" pitchFamily="34" charset="0"/>
              </a:defRPr>
            </a:lvl1pPr>
          </a:lstStyle>
          <a:p>
            <a:pPr algn="ctr"/>
            <a:endParaRPr lang="tr-TR" sz="1800" dirty="0" smtClean="0">
              <a:solidFill>
                <a:srgbClr val="28282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tr-TR" sz="1400" dirty="0">
              <a:solidFill>
                <a:srgbClr val="5E5E5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tr-TR" sz="1500" b="1" dirty="0" smtClean="0">
                <a:solidFill>
                  <a:srgbClr val="2828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Kocaeli</a:t>
            </a:r>
            <a:endParaRPr lang="tr-TR" sz="1500" b="1" dirty="0">
              <a:solidFill>
                <a:srgbClr val="28282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Unvan 1"/>
          <p:cNvSpPr txBox="1">
            <a:spLocks/>
          </p:cNvSpPr>
          <p:nvPr/>
        </p:nvSpPr>
        <p:spPr>
          <a:xfrm>
            <a:off x="4458904" y="1587537"/>
            <a:ext cx="797692" cy="231094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ts val="0"/>
              </a:spcBef>
              <a:buNone/>
              <a:defRPr sz="2700" b="0" i="0" kern="1200" spc="-40" baseline="0">
                <a:solidFill>
                  <a:schemeClr val="bg2"/>
                </a:solidFill>
                <a:latin typeface="Myriad Pro" panose="020B0503030403020204" pitchFamily="34" charset="0"/>
                <a:ea typeface="+mj-ea"/>
                <a:cs typeface="Myriad Pro" panose="020B0503030403020204" pitchFamily="34" charset="0"/>
              </a:defRPr>
            </a:lvl1pPr>
          </a:lstStyle>
          <a:p>
            <a:pPr algn="ctr"/>
            <a:endParaRPr lang="tr-TR" sz="1800" dirty="0" smtClean="0">
              <a:solidFill>
                <a:srgbClr val="28282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tr-TR" sz="1400" dirty="0">
              <a:solidFill>
                <a:srgbClr val="5E5E5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tr-TR" sz="1500" b="1" dirty="0" smtClean="0">
                <a:solidFill>
                  <a:srgbClr val="2828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Yalova</a:t>
            </a:r>
            <a:endParaRPr lang="tr-TR" sz="1500" b="1" dirty="0">
              <a:solidFill>
                <a:srgbClr val="28282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3359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346" y="908207"/>
            <a:ext cx="2970231" cy="2970231"/>
          </a:xfrm>
          <a:prstGeom prst="rect">
            <a:avLst/>
          </a:prstGeom>
        </p:spPr>
      </p:pic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092774" y="197643"/>
            <a:ext cx="7428153" cy="409634"/>
          </a:xfrm>
        </p:spPr>
        <p:txBody>
          <a:bodyPr>
            <a:normAutofit/>
          </a:bodyPr>
          <a:lstStyle/>
          <a:p>
            <a:r>
              <a:rPr lang="tr-TR" sz="2000" b="1" dirty="0" err="1">
                <a:solidFill>
                  <a:srgbClr val="EF6229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Themes</a:t>
            </a:r>
            <a:r>
              <a:rPr lang="tr-TR" sz="2000" b="1" dirty="0">
                <a:solidFill>
                  <a:srgbClr val="EF6229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of Workshop</a:t>
            </a:r>
          </a:p>
        </p:txBody>
      </p:sp>
      <p:sp>
        <p:nvSpPr>
          <p:cNvPr id="3" name="Metin kutusu 2"/>
          <p:cNvSpPr txBox="1"/>
          <p:nvPr/>
        </p:nvSpPr>
        <p:spPr>
          <a:xfrm>
            <a:off x="597016" y="1116051"/>
            <a:ext cx="4997218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z="1600" dirty="0" err="1" smtClean="0">
                <a:solidFill>
                  <a:srgbClr val="2828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Introducing</a:t>
            </a:r>
            <a:r>
              <a:rPr lang="tr-TR" sz="1600" dirty="0" smtClean="0">
                <a:solidFill>
                  <a:srgbClr val="2828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600" dirty="0" err="1" smtClean="0">
                <a:solidFill>
                  <a:srgbClr val="2828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tr-TR" sz="1600" dirty="0" smtClean="0">
                <a:solidFill>
                  <a:srgbClr val="2828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600" dirty="0" err="1" smtClean="0">
                <a:solidFill>
                  <a:srgbClr val="2828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Making</a:t>
            </a:r>
            <a:r>
              <a:rPr lang="tr-TR" sz="1600" dirty="0" smtClean="0">
                <a:solidFill>
                  <a:srgbClr val="2828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600" dirty="0" err="1" smtClean="0">
                <a:solidFill>
                  <a:srgbClr val="2828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Cities</a:t>
            </a:r>
            <a:r>
              <a:rPr lang="tr-TR" sz="1600" dirty="0" smtClean="0">
                <a:solidFill>
                  <a:srgbClr val="2828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600" dirty="0" err="1" smtClean="0">
                <a:solidFill>
                  <a:srgbClr val="2828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Resilient</a:t>
            </a:r>
            <a:r>
              <a:rPr lang="tr-TR" sz="1600" dirty="0" smtClean="0">
                <a:solidFill>
                  <a:srgbClr val="2828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600" dirty="0" err="1" smtClean="0">
                <a:solidFill>
                  <a:srgbClr val="2828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Campaign</a:t>
            </a:r>
            <a:endParaRPr lang="tr-TR" sz="1600" dirty="0" smtClean="0">
              <a:solidFill>
                <a:srgbClr val="28282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tr-TR" sz="1600" dirty="0" smtClean="0">
              <a:solidFill>
                <a:srgbClr val="28282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z="1600" dirty="0" smtClean="0">
                <a:solidFill>
                  <a:srgbClr val="2828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</a:t>
            </a:r>
            <a:r>
              <a:rPr lang="tr-TR" sz="1600" dirty="0" err="1" smtClean="0">
                <a:solidFill>
                  <a:srgbClr val="2828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tr-TR" sz="1600" dirty="0" smtClean="0">
                <a:solidFill>
                  <a:srgbClr val="2828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600" dirty="0" err="1" smtClean="0">
                <a:solidFill>
                  <a:srgbClr val="2828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become</a:t>
            </a:r>
            <a:r>
              <a:rPr lang="tr-TR" sz="1600" dirty="0" smtClean="0">
                <a:solidFill>
                  <a:srgbClr val="2828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role model </a:t>
            </a:r>
            <a:r>
              <a:rPr lang="tr-TR" sz="1600" dirty="0" err="1" smtClean="0">
                <a:solidFill>
                  <a:srgbClr val="2828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city</a:t>
            </a:r>
            <a:r>
              <a:rPr lang="tr-TR" sz="1600" dirty="0">
                <a:solidFill>
                  <a:srgbClr val="2828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tr-TR" sz="1600" dirty="0" smtClean="0">
              <a:solidFill>
                <a:srgbClr val="28282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tr-TR" sz="1600" dirty="0" smtClean="0">
              <a:solidFill>
                <a:srgbClr val="28282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z="1600" dirty="0" err="1" smtClean="0">
                <a:solidFill>
                  <a:srgbClr val="2828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Sharing</a:t>
            </a:r>
            <a:r>
              <a:rPr lang="tr-TR" sz="1600" dirty="0" smtClean="0">
                <a:solidFill>
                  <a:srgbClr val="2828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600" dirty="0" err="1" smtClean="0">
                <a:solidFill>
                  <a:srgbClr val="2828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best</a:t>
            </a:r>
            <a:r>
              <a:rPr lang="tr-TR" sz="1600" dirty="0" smtClean="0">
                <a:solidFill>
                  <a:srgbClr val="2828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600" dirty="0" err="1" smtClean="0">
                <a:solidFill>
                  <a:srgbClr val="2828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practies</a:t>
            </a:r>
            <a:r>
              <a:rPr lang="tr-TR" sz="1600" dirty="0" smtClean="0">
                <a:solidFill>
                  <a:srgbClr val="2828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(DRR </a:t>
            </a:r>
            <a:r>
              <a:rPr lang="tr-TR" sz="1600" dirty="0" err="1" smtClean="0">
                <a:solidFill>
                  <a:srgbClr val="2828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studies</a:t>
            </a:r>
            <a:r>
              <a:rPr lang="tr-TR" sz="1600" dirty="0" smtClean="0">
                <a:solidFill>
                  <a:srgbClr val="2828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tr-TR" sz="1600" dirty="0" err="1" smtClean="0">
                <a:solidFill>
                  <a:srgbClr val="2828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Municapilities</a:t>
            </a:r>
            <a:r>
              <a:rPr lang="tr-TR" sz="1600" dirty="0" smtClean="0">
                <a:solidFill>
                  <a:srgbClr val="2828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tr-TR" sz="1600" dirty="0" smtClean="0">
              <a:solidFill>
                <a:srgbClr val="28282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z="1600" dirty="0" err="1" smtClean="0">
                <a:solidFill>
                  <a:srgbClr val="2828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Discussion</a:t>
            </a:r>
            <a:r>
              <a:rPr lang="tr-TR" sz="1600" dirty="0" smtClean="0">
                <a:solidFill>
                  <a:srgbClr val="2828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600" dirty="0" err="1" smtClean="0">
                <a:solidFill>
                  <a:srgbClr val="2828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about</a:t>
            </a:r>
            <a:r>
              <a:rPr lang="tr-TR" sz="1600" dirty="0" smtClean="0">
                <a:solidFill>
                  <a:srgbClr val="2828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urban risk, </a:t>
            </a:r>
            <a:r>
              <a:rPr lang="tr-TR" sz="1600" dirty="0" err="1" smtClean="0">
                <a:solidFill>
                  <a:srgbClr val="2828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city</a:t>
            </a:r>
            <a:r>
              <a:rPr lang="tr-TR" sz="1600" dirty="0" smtClean="0">
                <a:solidFill>
                  <a:srgbClr val="2828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600" dirty="0" err="1" smtClean="0">
                <a:solidFill>
                  <a:srgbClr val="2828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planning</a:t>
            </a:r>
            <a:r>
              <a:rPr lang="tr-TR" sz="1600" dirty="0" smtClean="0">
                <a:solidFill>
                  <a:srgbClr val="2828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600" dirty="0" err="1" smtClean="0">
                <a:solidFill>
                  <a:srgbClr val="2828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tr-TR" sz="1600" dirty="0" smtClean="0">
                <a:solidFill>
                  <a:srgbClr val="2828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600" dirty="0" err="1" smtClean="0">
                <a:solidFill>
                  <a:srgbClr val="2828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public</a:t>
            </a:r>
            <a:r>
              <a:rPr lang="tr-TR" sz="1600" dirty="0" smtClean="0">
                <a:solidFill>
                  <a:srgbClr val="2828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600" dirty="0" err="1" smtClean="0">
                <a:solidFill>
                  <a:srgbClr val="2828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awareness</a:t>
            </a:r>
            <a:endParaRPr lang="tr-TR" sz="1600" dirty="0" smtClean="0">
              <a:solidFill>
                <a:srgbClr val="28282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tr-TR" sz="1600" dirty="0" smtClean="0">
              <a:solidFill>
                <a:srgbClr val="28282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z="1600" dirty="0" err="1" smtClean="0">
                <a:solidFill>
                  <a:srgbClr val="2828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Improving</a:t>
            </a:r>
            <a:r>
              <a:rPr lang="tr-TR" sz="1600" dirty="0" smtClean="0">
                <a:solidFill>
                  <a:srgbClr val="2828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600" dirty="0" err="1" smtClean="0">
                <a:solidFill>
                  <a:srgbClr val="2828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innovative</a:t>
            </a:r>
            <a:r>
              <a:rPr lang="tr-TR" sz="1600" dirty="0" smtClean="0">
                <a:solidFill>
                  <a:srgbClr val="2828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600" dirty="0" err="1" smtClean="0">
                <a:solidFill>
                  <a:srgbClr val="2828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projects</a:t>
            </a:r>
            <a:r>
              <a:rPr lang="tr-TR" sz="1600" dirty="0" smtClean="0">
                <a:solidFill>
                  <a:srgbClr val="2828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34177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108182" y="212723"/>
            <a:ext cx="5686845" cy="390798"/>
          </a:xfrm>
        </p:spPr>
        <p:txBody>
          <a:bodyPr>
            <a:normAutofit/>
          </a:bodyPr>
          <a:lstStyle/>
          <a:p>
            <a:r>
              <a:rPr lang="tr-TR" sz="2000" b="1" dirty="0" err="1" smtClean="0">
                <a:solidFill>
                  <a:srgbClr val="EF6229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Objectives</a:t>
            </a:r>
            <a:r>
              <a:rPr lang="tr-TR" sz="2000" b="1" dirty="0" smtClean="0">
                <a:solidFill>
                  <a:srgbClr val="EF6229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tr-TR" sz="2000" b="1" dirty="0" err="1" smtClean="0">
                <a:solidFill>
                  <a:srgbClr val="EF6229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and</a:t>
            </a:r>
            <a:r>
              <a:rPr lang="tr-TR" sz="2000" b="1" dirty="0" smtClean="0">
                <a:solidFill>
                  <a:srgbClr val="EF6229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tr-TR" sz="2000" b="1" dirty="0" err="1" smtClean="0">
                <a:solidFill>
                  <a:srgbClr val="EF6229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Expected</a:t>
            </a:r>
            <a:r>
              <a:rPr lang="tr-TR" sz="2000" b="1" dirty="0" smtClean="0">
                <a:solidFill>
                  <a:srgbClr val="EF6229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tr-TR" sz="2000" b="1" dirty="0" err="1" smtClean="0">
                <a:solidFill>
                  <a:srgbClr val="EF6229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Results</a:t>
            </a:r>
            <a:endParaRPr lang="tr-TR" sz="2000" b="1" dirty="0">
              <a:solidFill>
                <a:srgbClr val="EF6229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" name="Dikdörtgen 2"/>
          <p:cNvSpPr/>
          <p:nvPr/>
        </p:nvSpPr>
        <p:spPr>
          <a:xfrm>
            <a:off x="546730" y="1060698"/>
            <a:ext cx="664655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tr-TR" sz="1600" b="1" dirty="0" err="1" smtClean="0">
                <a:solidFill>
                  <a:srgbClr val="28282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Specific</a:t>
            </a:r>
            <a:r>
              <a:rPr lang="tr-TR" sz="1600" b="1" dirty="0" smtClean="0">
                <a:solidFill>
                  <a:srgbClr val="28282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600" b="1" dirty="0" err="1" smtClean="0">
                <a:solidFill>
                  <a:srgbClr val="28282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Objectives</a:t>
            </a:r>
            <a:r>
              <a:rPr lang="tr-TR" sz="1600" b="1" dirty="0" smtClean="0">
                <a:solidFill>
                  <a:srgbClr val="28282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sz="1600" dirty="0" smtClean="0">
                <a:solidFill>
                  <a:srgbClr val="28282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Effective </a:t>
            </a:r>
            <a:r>
              <a:rPr lang="en-US" sz="1600" dirty="0">
                <a:solidFill>
                  <a:srgbClr val="28282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interaction between local authorities.</a:t>
            </a:r>
            <a:endParaRPr lang="tr-TR" sz="1600" dirty="0">
              <a:solidFill>
                <a:srgbClr val="28282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sz="1600" dirty="0" smtClean="0">
                <a:solidFill>
                  <a:srgbClr val="28282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Sharing </a:t>
            </a:r>
            <a:r>
              <a:rPr lang="en-US" sz="1600" dirty="0">
                <a:solidFill>
                  <a:srgbClr val="28282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best practices. </a:t>
            </a:r>
            <a:endParaRPr lang="tr-TR" sz="1600" dirty="0">
              <a:solidFill>
                <a:srgbClr val="28282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sz="1600" dirty="0" smtClean="0">
                <a:solidFill>
                  <a:srgbClr val="28282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Improve </a:t>
            </a:r>
            <a:r>
              <a:rPr lang="en-US" sz="1600" dirty="0">
                <a:solidFill>
                  <a:srgbClr val="28282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innovative projects to define and implement local actions related to disaster resilience.</a:t>
            </a:r>
            <a:endParaRPr lang="tr-TR" sz="1600" dirty="0">
              <a:solidFill>
                <a:srgbClr val="28282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ikdörtgen 3"/>
          <p:cNvSpPr/>
          <p:nvPr/>
        </p:nvSpPr>
        <p:spPr>
          <a:xfrm>
            <a:off x="546730" y="2650520"/>
            <a:ext cx="664655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tr-TR" sz="1600" b="1" dirty="0" err="1" smtClean="0">
                <a:solidFill>
                  <a:srgbClr val="28282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Expected</a:t>
            </a:r>
            <a:r>
              <a:rPr lang="tr-TR" sz="1600" b="1" dirty="0" smtClean="0">
                <a:solidFill>
                  <a:srgbClr val="28282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600" b="1" dirty="0" err="1" smtClean="0">
                <a:solidFill>
                  <a:srgbClr val="28282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Results</a:t>
            </a:r>
            <a:r>
              <a:rPr lang="tr-TR" sz="1600" b="1" dirty="0" smtClean="0">
                <a:solidFill>
                  <a:srgbClr val="28282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sz="1600" dirty="0" smtClean="0">
                <a:solidFill>
                  <a:srgbClr val="28282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Evaluate </a:t>
            </a:r>
            <a:r>
              <a:rPr lang="en-US" sz="1600" dirty="0">
                <a:solidFill>
                  <a:srgbClr val="28282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current situation and sharing the best practices.</a:t>
            </a:r>
            <a:endParaRPr lang="tr-TR" sz="1600" dirty="0">
              <a:solidFill>
                <a:srgbClr val="28282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sz="1600" dirty="0" smtClean="0">
                <a:solidFill>
                  <a:srgbClr val="28282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Extend </a:t>
            </a:r>
            <a:r>
              <a:rPr lang="en-US" sz="1600" dirty="0">
                <a:solidFill>
                  <a:srgbClr val="28282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implementation of the campaign in nationwide building disaster resilient communities.</a:t>
            </a:r>
            <a:endParaRPr lang="tr-TR" sz="1600" dirty="0">
              <a:solidFill>
                <a:srgbClr val="28282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sz="1600" dirty="0" smtClean="0">
                <a:solidFill>
                  <a:srgbClr val="28282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Strengthen </a:t>
            </a:r>
            <a:r>
              <a:rPr lang="en-US" sz="1600" dirty="0">
                <a:solidFill>
                  <a:srgbClr val="28282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coordination between local authorities.</a:t>
            </a:r>
            <a:endParaRPr lang="tr-TR" sz="1600" dirty="0">
              <a:solidFill>
                <a:srgbClr val="28282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sz="1600" dirty="0" smtClean="0">
                <a:solidFill>
                  <a:srgbClr val="28282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Encourage </a:t>
            </a:r>
            <a:r>
              <a:rPr lang="en-US" sz="1600" dirty="0">
                <a:solidFill>
                  <a:srgbClr val="28282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Municipalities to develop work related to DRR.</a:t>
            </a:r>
            <a:endParaRPr lang="tr-TR" sz="1600" dirty="0">
              <a:solidFill>
                <a:srgbClr val="28282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9243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Unvan 6"/>
          <p:cNvSpPr>
            <a:spLocks noGrp="1"/>
          </p:cNvSpPr>
          <p:nvPr>
            <p:ph type="title"/>
          </p:nvPr>
        </p:nvSpPr>
        <p:spPr>
          <a:xfrm>
            <a:off x="1107537" y="114300"/>
            <a:ext cx="7428153" cy="470694"/>
          </a:xfrm>
        </p:spPr>
        <p:txBody>
          <a:bodyPr>
            <a:noAutofit/>
          </a:bodyPr>
          <a:lstStyle/>
          <a:p>
            <a:pPr algn="ctr"/>
            <a:r>
              <a:rPr lang="tr-TR" sz="2000" b="1" dirty="0" err="1">
                <a:solidFill>
                  <a:srgbClr val="EF62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Proposal</a:t>
            </a:r>
            <a:r>
              <a:rPr lang="tr-TR" sz="2000" b="1" dirty="0">
                <a:solidFill>
                  <a:srgbClr val="EF62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b="1" dirty="0" smtClean="0">
                <a:solidFill>
                  <a:srgbClr val="EF62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tr-TR" sz="2000" b="1" dirty="0">
                <a:solidFill>
                  <a:srgbClr val="EF6229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/>
            </a:r>
            <a:br>
              <a:rPr lang="tr-TR" sz="2000" b="1" dirty="0">
                <a:solidFill>
                  <a:srgbClr val="EF6229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lang="en-US" sz="1800" b="1" dirty="0">
                <a:solidFill>
                  <a:srgbClr val="EF6229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Short Film/Spot </a:t>
            </a:r>
            <a:r>
              <a:rPr lang="en-US" sz="1800" b="1" dirty="0" smtClean="0">
                <a:solidFill>
                  <a:srgbClr val="EF6229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Film </a:t>
            </a:r>
            <a:r>
              <a:rPr lang="en-US" sz="1800" b="1" dirty="0">
                <a:solidFill>
                  <a:srgbClr val="EF6229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Competition on “Disasters and Disability”</a:t>
            </a:r>
            <a:endParaRPr lang="tr-TR" sz="1800" b="1" dirty="0">
              <a:solidFill>
                <a:srgbClr val="EF6229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" name="Dikdörtgen 2"/>
          <p:cNvSpPr/>
          <p:nvPr/>
        </p:nvSpPr>
        <p:spPr>
          <a:xfrm>
            <a:off x="3887871" y="1294477"/>
            <a:ext cx="486749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tr-TR" sz="1600" u="sng" dirty="0" err="1" smtClean="0">
                <a:solidFill>
                  <a:srgbClr val="28282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tr-TR" sz="1600" u="sng" dirty="0" smtClean="0">
                <a:solidFill>
                  <a:srgbClr val="28282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600" u="sng" dirty="0" err="1" smtClean="0">
                <a:solidFill>
                  <a:srgbClr val="28282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purpose</a:t>
            </a:r>
            <a:r>
              <a:rPr lang="tr-TR" sz="1600" u="sng" dirty="0" smtClean="0">
                <a:solidFill>
                  <a:srgbClr val="28282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is;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tr-TR" sz="1600" dirty="0">
              <a:solidFill>
                <a:srgbClr val="28282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n-US" sz="1600" dirty="0" smtClean="0">
                <a:solidFill>
                  <a:srgbClr val="28282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</a:t>
            </a:r>
            <a:r>
              <a:rPr lang="en-US" sz="1600" dirty="0">
                <a:solidFill>
                  <a:srgbClr val="28282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raise awareness on disasters among all the layers of the public. </a:t>
            </a:r>
            <a:endParaRPr lang="tr-TR" sz="1600" dirty="0" smtClean="0">
              <a:solidFill>
                <a:srgbClr val="28282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tr-TR" sz="1600" dirty="0" smtClean="0">
              <a:solidFill>
                <a:srgbClr val="28282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rgbClr val="22222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use visual arts such as cinema, an important mass media tool</a:t>
            </a:r>
            <a:r>
              <a:rPr lang="en-US" sz="1600" dirty="0" smtClean="0">
                <a:solidFill>
                  <a:srgbClr val="22222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US" sz="1600" dirty="0">
                <a:solidFill>
                  <a:srgbClr val="22222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Short film, is a popular field especially among the youth, particularly the university students, and it may be used to raise the awareness on disasters and disability. </a:t>
            </a:r>
            <a:endParaRPr lang="tr-TR" sz="1600" dirty="0">
              <a:solidFill>
                <a:srgbClr val="22222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45" y="1420947"/>
            <a:ext cx="3396423" cy="2301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106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45" y="1321407"/>
            <a:ext cx="3142890" cy="2079018"/>
          </a:xfrm>
          <a:prstGeom prst="rect">
            <a:avLst/>
          </a:prstGeom>
        </p:spPr>
      </p:pic>
      <p:sp>
        <p:nvSpPr>
          <p:cNvPr id="5" name="Dikdörtgen 4"/>
          <p:cNvSpPr/>
          <p:nvPr/>
        </p:nvSpPr>
        <p:spPr>
          <a:xfrm>
            <a:off x="3095625" y="830573"/>
            <a:ext cx="580104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tr-TR" sz="1600" b="1" dirty="0" err="1">
                <a:solidFill>
                  <a:srgbClr val="28282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Specific</a:t>
            </a:r>
            <a:r>
              <a:rPr lang="tr-TR" sz="1600" b="1" dirty="0">
                <a:solidFill>
                  <a:srgbClr val="28282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600" b="1" dirty="0" err="1">
                <a:solidFill>
                  <a:srgbClr val="28282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Objectives</a:t>
            </a:r>
            <a:r>
              <a:rPr lang="tr-TR" sz="1600" b="1" dirty="0" smtClean="0">
                <a:solidFill>
                  <a:srgbClr val="28282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sz="1600" dirty="0" smtClean="0">
                <a:solidFill>
                  <a:srgbClr val="28282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</a:t>
            </a:r>
            <a:r>
              <a:rPr lang="en-US" sz="1600" dirty="0">
                <a:solidFill>
                  <a:srgbClr val="28282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raise awareness on vulnerable groups, especially people with disabilities, at disasters among public and particularly the university students by using disaster and disability themed short films as a tool. </a:t>
            </a:r>
            <a:endParaRPr lang="tr-TR" sz="1600" dirty="0">
              <a:solidFill>
                <a:srgbClr val="28282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tr-TR" sz="1600" dirty="0" err="1" smtClean="0">
                <a:solidFill>
                  <a:srgbClr val="28282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tr-TR" sz="1600" dirty="0" smtClean="0">
                <a:solidFill>
                  <a:srgbClr val="28282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600" dirty="0" err="1">
                <a:solidFill>
                  <a:srgbClr val="28282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create</a:t>
            </a:r>
            <a:r>
              <a:rPr lang="tr-TR" sz="1600" dirty="0">
                <a:solidFill>
                  <a:srgbClr val="28282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600" dirty="0" err="1">
                <a:solidFill>
                  <a:srgbClr val="28282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disaster</a:t>
            </a:r>
            <a:r>
              <a:rPr lang="tr-TR" sz="1600" dirty="0">
                <a:solidFill>
                  <a:srgbClr val="28282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600" dirty="0" err="1">
                <a:solidFill>
                  <a:srgbClr val="28282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awareness</a:t>
            </a:r>
            <a:r>
              <a:rPr lang="tr-TR" sz="1600" dirty="0">
                <a:solidFill>
                  <a:srgbClr val="28282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600" dirty="0" err="1">
                <a:solidFill>
                  <a:srgbClr val="28282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culture</a:t>
            </a:r>
            <a:r>
              <a:rPr lang="tr-TR" sz="1600" dirty="0">
                <a:solidFill>
                  <a:srgbClr val="28282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600" dirty="0" err="1">
                <a:solidFill>
                  <a:srgbClr val="28282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among</a:t>
            </a:r>
            <a:r>
              <a:rPr lang="tr-TR" sz="1600" dirty="0">
                <a:solidFill>
                  <a:srgbClr val="28282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600" dirty="0" err="1">
                <a:solidFill>
                  <a:srgbClr val="28282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tr-TR" sz="1600" dirty="0">
                <a:solidFill>
                  <a:srgbClr val="28282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600" dirty="0" err="1">
                <a:solidFill>
                  <a:srgbClr val="28282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youth</a:t>
            </a:r>
            <a:r>
              <a:rPr lang="tr-TR" sz="1600" dirty="0">
                <a:solidFill>
                  <a:srgbClr val="28282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600" dirty="0" err="1">
                <a:solidFill>
                  <a:srgbClr val="28282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tr-TR" sz="1600" dirty="0">
                <a:solidFill>
                  <a:srgbClr val="28282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600" dirty="0" err="1">
                <a:solidFill>
                  <a:srgbClr val="28282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tr-TR" sz="1600" dirty="0">
                <a:solidFill>
                  <a:srgbClr val="28282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600" dirty="0" err="1">
                <a:solidFill>
                  <a:srgbClr val="28282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encourage</a:t>
            </a:r>
            <a:r>
              <a:rPr lang="tr-TR" sz="1600" dirty="0">
                <a:solidFill>
                  <a:srgbClr val="28282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600" dirty="0" err="1">
                <a:solidFill>
                  <a:srgbClr val="28282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them</a:t>
            </a:r>
            <a:r>
              <a:rPr lang="tr-TR" sz="1600" dirty="0">
                <a:solidFill>
                  <a:srgbClr val="28282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600" dirty="0" err="1">
                <a:solidFill>
                  <a:srgbClr val="28282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tr-TR" sz="1600" dirty="0">
                <a:solidFill>
                  <a:srgbClr val="28282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600" dirty="0" err="1">
                <a:solidFill>
                  <a:srgbClr val="28282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think</a:t>
            </a:r>
            <a:r>
              <a:rPr lang="tr-TR" sz="1600" dirty="0">
                <a:solidFill>
                  <a:srgbClr val="28282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600" dirty="0" err="1">
                <a:solidFill>
                  <a:srgbClr val="28282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tr-TR" sz="1600" dirty="0">
                <a:solidFill>
                  <a:srgbClr val="28282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600" dirty="0" err="1">
                <a:solidFill>
                  <a:srgbClr val="28282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tr-TR" sz="1600" dirty="0">
                <a:solidFill>
                  <a:srgbClr val="28282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600" dirty="0" err="1">
                <a:solidFill>
                  <a:srgbClr val="28282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issues</a:t>
            </a:r>
            <a:r>
              <a:rPr lang="tr-TR" sz="1600" dirty="0">
                <a:solidFill>
                  <a:srgbClr val="28282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600" dirty="0" err="1">
                <a:solidFill>
                  <a:srgbClr val="28282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related</a:t>
            </a:r>
            <a:r>
              <a:rPr lang="tr-TR" sz="1600" dirty="0">
                <a:solidFill>
                  <a:srgbClr val="28282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600" dirty="0" err="1">
                <a:solidFill>
                  <a:srgbClr val="28282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tr-TR" sz="1600" dirty="0">
                <a:solidFill>
                  <a:srgbClr val="28282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600" dirty="0" err="1">
                <a:solidFill>
                  <a:srgbClr val="28282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disasters</a:t>
            </a:r>
            <a:r>
              <a:rPr lang="tr-TR" sz="1600" dirty="0">
                <a:solidFill>
                  <a:srgbClr val="28282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6" name="Dikdörtgen 5"/>
          <p:cNvSpPr/>
          <p:nvPr/>
        </p:nvSpPr>
        <p:spPr>
          <a:xfrm>
            <a:off x="3076307" y="2825304"/>
            <a:ext cx="582036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tr-TR" sz="1600" b="1" dirty="0" err="1" smtClean="0">
                <a:solidFill>
                  <a:srgbClr val="28282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Expected</a:t>
            </a:r>
            <a:r>
              <a:rPr lang="tr-TR" sz="1600" b="1" dirty="0" smtClean="0">
                <a:solidFill>
                  <a:srgbClr val="28282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600" b="1" dirty="0" err="1" smtClean="0">
                <a:solidFill>
                  <a:srgbClr val="28282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Results</a:t>
            </a:r>
            <a:r>
              <a:rPr lang="tr-TR" sz="1600" b="1" dirty="0" smtClean="0">
                <a:solidFill>
                  <a:srgbClr val="28282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tr-TR" sz="1600" b="1" dirty="0">
              <a:solidFill>
                <a:srgbClr val="28282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sz="1600" dirty="0" smtClean="0">
                <a:solidFill>
                  <a:srgbClr val="28282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Through </a:t>
            </a:r>
            <a:r>
              <a:rPr lang="en-US" sz="1600" dirty="0">
                <a:solidFill>
                  <a:srgbClr val="28282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short film/spot film competition, university students will be informed of disasters and their effects on the community, especially on people with disabilities. </a:t>
            </a:r>
            <a:endParaRPr lang="tr-TR" sz="1600" dirty="0" smtClean="0">
              <a:solidFill>
                <a:srgbClr val="28282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Dikdörtgen 6"/>
          <p:cNvSpPr/>
          <p:nvPr/>
        </p:nvSpPr>
        <p:spPr>
          <a:xfrm>
            <a:off x="431211" y="3975615"/>
            <a:ext cx="828157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i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If students are made aware of “disasters and disability”, they will be more sensitive to this social issue and raise awareness of the community in the future. </a:t>
            </a:r>
            <a:endParaRPr lang="tr-TR" b="1" i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Unvan 1"/>
          <p:cNvSpPr txBox="1">
            <a:spLocks/>
          </p:cNvSpPr>
          <p:nvPr/>
        </p:nvSpPr>
        <p:spPr>
          <a:xfrm>
            <a:off x="1108182" y="178661"/>
            <a:ext cx="5686845" cy="390798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ts val="0"/>
              </a:spcBef>
              <a:buNone/>
              <a:defRPr sz="2700" b="0" i="0" kern="1200" spc="-40" baseline="0">
                <a:solidFill>
                  <a:schemeClr val="bg2"/>
                </a:solidFill>
                <a:latin typeface="Myriad Pro" panose="020B0503030403020204" pitchFamily="34" charset="0"/>
                <a:ea typeface="+mj-ea"/>
                <a:cs typeface="Myriad Pro" panose="020B0503030403020204" pitchFamily="34" charset="0"/>
              </a:defRPr>
            </a:lvl1pPr>
          </a:lstStyle>
          <a:p>
            <a:r>
              <a:rPr lang="tr-TR" sz="2000" b="1" dirty="0" err="1" smtClean="0">
                <a:solidFill>
                  <a:srgbClr val="EF62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Objectives</a:t>
            </a:r>
            <a:r>
              <a:rPr lang="tr-TR" sz="2000" b="1" dirty="0" smtClean="0">
                <a:solidFill>
                  <a:srgbClr val="EF62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b="1" dirty="0" err="1" smtClean="0">
                <a:solidFill>
                  <a:srgbClr val="EF62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tr-TR" sz="2000" b="1" dirty="0" smtClean="0">
                <a:solidFill>
                  <a:srgbClr val="EF62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b="1" dirty="0" err="1" smtClean="0">
                <a:solidFill>
                  <a:srgbClr val="EF62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Expected</a:t>
            </a:r>
            <a:r>
              <a:rPr lang="tr-TR" sz="2000" b="1" dirty="0" smtClean="0">
                <a:solidFill>
                  <a:srgbClr val="EF62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b="1" dirty="0" err="1" smtClean="0">
                <a:solidFill>
                  <a:srgbClr val="EF62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Results</a:t>
            </a:r>
            <a:endParaRPr lang="tr-TR" sz="2000" b="1" dirty="0">
              <a:solidFill>
                <a:srgbClr val="EF622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8897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2792942" y="1220894"/>
            <a:ext cx="4943219" cy="729675"/>
          </a:xfrm>
        </p:spPr>
        <p:txBody>
          <a:bodyPr>
            <a:noAutofit/>
          </a:bodyPr>
          <a:lstStyle/>
          <a:p>
            <a:r>
              <a:rPr lang="tr-TR" sz="5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THANK YOU ..</a:t>
            </a:r>
            <a:endParaRPr lang="tr-TR" sz="5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Unvan 1"/>
          <p:cNvSpPr txBox="1">
            <a:spLocks/>
          </p:cNvSpPr>
          <p:nvPr/>
        </p:nvSpPr>
        <p:spPr>
          <a:xfrm>
            <a:off x="2079490" y="2816678"/>
            <a:ext cx="4709320" cy="51809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ts val="0"/>
              </a:spcBef>
              <a:buNone/>
              <a:defRPr sz="2700" b="0" i="0" kern="1200" spc="-40" baseline="0">
                <a:solidFill>
                  <a:schemeClr val="bg2"/>
                </a:solidFill>
                <a:latin typeface="Myriad Pro" panose="020B0503030403020204" pitchFamily="34" charset="0"/>
                <a:ea typeface="+mj-ea"/>
                <a:cs typeface="Myriad Pro" panose="020B0503030403020204" pitchFamily="34" charset="0"/>
              </a:defRPr>
            </a:lvl1pPr>
          </a:lstStyle>
          <a:p>
            <a:pPr algn="ctr">
              <a:buClr>
                <a:srgbClr val="FF7E3D"/>
              </a:buClr>
            </a:pPr>
            <a:r>
              <a:rPr lang="tr-TR" sz="2400" b="1" dirty="0">
                <a:solidFill>
                  <a:srgbClr val="5E5E5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yeliz.teker@afad.gov.tr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1606919" y="2308081"/>
            <a:ext cx="5483013" cy="36368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4572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2"/>
              </a:buClr>
              <a:buFont typeface="Arial"/>
              <a:buNone/>
              <a:defRPr sz="2800" b="0" i="0" kern="1200" spc="-40" baseline="0">
                <a:solidFill>
                  <a:srgbClr val="EF6229"/>
                </a:solidFill>
                <a:latin typeface="Myriad Pro Cond" panose="020B0506030403020204" pitchFamily="34" charset="0"/>
                <a:ea typeface="+mn-ea"/>
                <a:cs typeface="Myriad Pro" panose="020B0503030403020204" pitchFamily="34" charset="0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None/>
              <a:defRPr sz="1800" b="0" i="0" kern="1200" spc="-40" baseline="0">
                <a:solidFill>
                  <a:schemeClr val="tx1">
                    <a:tint val="75000"/>
                  </a:schemeClr>
                </a:solidFill>
                <a:latin typeface="Myriad Pro" panose="020B0503030403020204" pitchFamily="34" charset="0"/>
                <a:ea typeface="+mn-ea"/>
                <a:cs typeface="Myriad Pro" panose="020B0503030403020204" pitchFamily="34" charset="0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None/>
              <a:defRPr sz="1800" b="0" i="0" kern="1200" spc="-40" baseline="0">
                <a:solidFill>
                  <a:schemeClr val="tx1">
                    <a:tint val="75000"/>
                  </a:schemeClr>
                </a:solidFill>
                <a:latin typeface="Myriad Pro" panose="020B0503030403020204" pitchFamily="34" charset="0"/>
                <a:ea typeface="+mn-ea"/>
                <a:cs typeface="Myriad Pro" panose="020B0503030403020204" pitchFamily="34" charset="0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None/>
              <a:defRPr sz="1800" b="0" i="0" kern="1200" spc="-40" baseline="0">
                <a:solidFill>
                  <a:schemeClr val="tx1">
                    <a:tint val="75000"/>
                  </a:schemeClr>
                </a:solidFill>
                <a:latin typeface="Myriad Pro" panose="020B0503030403020204" pitchFamily="34" charset="0"/>
                <a:ea typeface="+mn-ea"/>
                <a:cs typeface="Myriad Pro" panose="020B0503030403020204" pitchFamily="34" charset="0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None/>
              <a:defRPr sz="1800" b="0" i="0" kern="1200" spc="-40" baseline="0">
                <a:solidFill>
                  <a:schemeClr val="tx1">
                    <a:tint val="75000"/>
                  </a:schemeClr>
                </a:solidFill>
                <a:latin typeface="Myriad Pro" panose="020B0503030403020204" pitchFamily="34" charset="0"/>
                <a:ea typeface="+mn-ea"/>
                <a:cs typeface="Myriad Pro" panose="020B0503030403020204" pitchFamily="34" charset="0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FF7E3D"/>
              </a:buClr>
            </a:pPr>
            <a:r>
              <a:rPr lang="tr-TR" sz="2400" b="1" dirty="0" smtClean="0">
                <a:solidFill>
                  <a:srgbClr val="5E5E5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Dr. </a:t>
            </a:r>
            <a:r>
              <a:rPr lang="en-US" sz="2400" b="1" dirty="0" smtClean="0">
                <a:solidFill>
                  <a:srgbClr val="5E5E5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Yeliz </a:t>
            </a:r>
            <a:r>
              <a:rPr lang="en-US" sz="2400" b="1" dirty="0">
                <a:solidFill>
                  <a:srgbClr val="5E5E5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TEKER</a:t>
            </a:r>
          </a:p>
          <a:p>
            <a:pPr algn="ctr">
              <a:buClr>
                <a:srgbClr val="FF7E3D"/>
              </a:buClr>
            </a:pPr>
            <a:endParaRPr lang="en-US" sz="5000" b="1" dirty="0">
              <a:solidFill>
                <a:srgbClr val="5E5E5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4290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155915" y="97971"/>
            <a:ext cx="7428153" cy="506187"/>
          </a:xfrm>
        </p:spPr>
        <p:txBody>
          <a:bodyPr>
            <a:normAutofit/>
          </a:bodyPr>
          <a:lstStyle/>
          <a:p>
            <a:r>
              <a:rPr lang="tr-TR" sz="2400" b="1" dirty="0">
                <a:solidFill>
                  <a:srgbClr val="EF6229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Training Model</a:t>
            </a:r>
          </a:p>
        </p:txBody>
      </p:sp>
      <p:sp>
        <p:nvSpPr>
          <p:cNvPr id="4" name="Sağ Ok 3"/>
          <p:cNvSpPr/>
          <p:nvPr/>
        </p:nvSpPr>
        <p:spPr>
          <a:xfrm>
            <a:off x="592284" y="612352"/>
            <a:ext cx="7991784" cy="3918796"/>
          </a:xfrm>
          <a:prstGeom prst="rightArrow">
            <a:avLst/>
          </a:prstGeom>
          <a:solidFill>
            <a:schemeClr val="bg1">
              <a:lumMod val="95000"/>
            </a:schemeClr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284" y="1702373"/>
            <a:ext cx="7364014" cy="1732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235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Unvan 6"/>
          <p:cNvSpPr>
            <a:spLocks noGrp="1"/>
          </p:cNvSpPr>
          <p:nvPr>
            <p:ph type="title"/>
          </p:nvPr>
        </p:nvSpPr>
        <p:spPr>
          <a:xfrm>
            <a:off x="1107537" y="220441"/>
            <a:ext cx="7428153" cy="391876"/>
          </a:xfrm>
        </p:spPr>
        <p:txBody>
          <a:bodyPr>
            <a:normAutofit/>
          </a:bodyPr>
          <a:lstStyle/>
          <a:p>
            <a:r>
              <a:rPr lang="tr-TR" sz="2400" b="1" dirty="0">
                <a:solidFill>
                  <a:srgbClr val="EF6229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Content of </a:t>
            </a:r>
            <a:r>
              <a:rPr lang="tr-TR" sz="2400" b="1" dirty="0" err="1">
                <a:solidFill>
                  <a:srgbClr val="EF6229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</a:t>
            </a:r>
            <a:r>
              <a:rPr lang="tr-TR" sz="2400" b="1" dirty="0">
                <a:solidFill>
                  <a:srgbClr val="EF6229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tr-TR" sz="2400" b="1" dirty="0" smtClean="0">
                <a:solidFill>
                  <a:srgbClr val="EF6229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Training / </a:t>
            </a:r>
            <a:r>
              <a:rPr lang="tr-TR" sz="2400" b="1" dirty="0">
                <a:solidFill>
                  <a:srgbClr val="EF6229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  <a:r>
              <a:rPr lang="tr-TR" sz="2400" b="1" baseline="30000" dirty="0">
                <a:solidFill>
                  <a:srgbClr val="EF6229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st</a:t>
            </a:r>
            <a:r>
              <a:rPr lang="tr-TR" sz="2400" b="1" dirty="0">
                <a:solidFill>
                  <a:srgbClr val="EF6229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tr-TR" sz="2400" b="1" dirty="0" err="1">
                <a:solidFill>
                  <a:srgbClr val="EF6229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Day</a:t>
            </a:r>
            <a:endParaRPr lang="tr-TR" sz="2400" b="1" dirty="0">
              <a:solidFill>
                <a:srgbClr val="EF6229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" name="Metin kutusu 1"/>
          <p:cNvSpPr txBox="1"/>
          <p:nvPr/>
        </p:nvSpPr>
        <p:spPr>
          <a:xfrm>
            <a:off x="523301" y="1012264"/>
            <a:ext cx="4539765" cy="35394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1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Pre-disaster</a:t>
            </a:r>
            <a:endParaRPr lang="tr-TR" sz="16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tr-TR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600" dirty="0">
                <a:latin typeface="Calibri" panose="020F0502020204030204" pitchFamily="34" charset="0"/>
                <a:cs typeface="Calibri" panose="020F0502020204030204" pitchFamily="34" charset="0"/>
              </a:rPr>
              <a:t>First 72 </a:t>
            </a:r>
            <a:r>
              <a:rPr lang="tr-TR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hours</a:t>
            </a:r>
            <a:endParaRPr lang="tr-TR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Hazard</a:t>
            </a:r>
            <a:r>
              <a:rPr lang="tr-TR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tr-TR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Risk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Disaster</a:t>
            </a:r>
            <a:endParaRPr lang="tr-TR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Disaster</a:t>
            </a:r>
            <a:r>
              <a:rPr lang="tr-T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Awareness</a:t>
            </a:r>
            <a:endParaRPr lang="tr-TR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Risks</a:t>
            </a:r>
            <a:r>
              <a:rPr lang="tr-T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600" dirty="0">
                <a:latin typeface="Calibri" panose="020F0502020204030204" pitchFamily="34" charset="0"/>
                <a:cs typeface="Calibri" panose="020F0502020204030204" pitchFamily="34" charset="0"/>
              </a:rPr>
              <a:t>in </a:t>
            </a:r>
            <a:r>
              <a:rPr lang="tr-T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our</a:t>
            </a:r>
            <a:r>
              <a:rPr lang="tr-TR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living</a:t>
            </a:r>
            <a:r>
              <a:rPr lang="tr-TR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space</a:t>
            </a:r>
            <a:endParaRPr lang="tr-TR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tr-TR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isaster</a:t>
            </a:r>
            <a:r>
              <a:rPr lang="tr-T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tr-TR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emergency</a:t>
            </a:r>
            <a:r>
              <a:rPr lang="tr-TR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plan</a:t>
            </a:r>
            <a:endParaRPr lang="tr-TR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tr-TR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Disaster</a:t>
            </a:r>
            <a:r>
              <a:rPr lang="tr-T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tr-TR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emergency</a:t>
            </a:r>
            <a:r>
              <a:rPr lang="tr-TR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bag</a:t>
            </a:r>
            <a:endParaRPr lang="tr-TR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tr-TR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Importance</a:t>
            </a:r>
            <a:r>
              <a:rPr lang="tr-T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600" dirty="0">
                <a:latin typeface="Calibri" panose="020F0502020204030204" pitchFamily="34" charset="0"/>
                <a:cs typeface="Calibri" panose="020F0502020204030204" pitchFamily="34" charset="0"/>
              </a:rPr>
              <a:t>of </a:t>
            </a:r>
            <a:r>
              <a:rPr lang="tr-TR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communication</a:t>
            </a:r>
            <a:endParaRPr lang="tr-TR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tr-TR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Emergency</a:t>
            </a:r>
            <a:r>
              <a:rPr lang="tr-T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telephone</a:t>
            </a:r>
            <a:r>
              <a:rPr lang="tr-TR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numbers</a:t>
            </a:r>
            <a:endParaRPr lang="tr-TR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tr-TR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Disaster</a:t>
            </a:r>
            <a:r>
              <a:rPr lang="tr-T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tr-TR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emergency</a:t>
            </a:r>
            <a:r>
              <a:rPr lang="tr-TR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information</a:t>
            </a:r>
            <a:r>
              <a:rPr lang="tr-TR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cards</a:t>
            </a:r>
            <a:endParaRPr lang="tr-TR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tr-T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Assembly </a:t>
            </a:r>
            <a:r>
              <a:rPr lang="tr-TR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points</a:t>
            </a:r>
            <a:endParaRPr lang="tr-TR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tr-T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People </a:t>
            </a:r>
            <a:r>
              <a:rPr lang="tr-T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tr-TR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special</a:t>
            </a:r>
            <a:r>
              <a:rPr lang="tr-TR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needs</a:t>
            </a:r>
            <a:endParaRPr lang="tr-TR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Metin kutusu 5"/>
          <p:cNvSpPr txBox="1"/>
          <p:nvPr/>
        </p:nvSpPr>
        <p:spPr>
          <a:xfrm>
            <a:off x="5257800" y="1458540"/>
            <a:ext cx="3404508" cy="132343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1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During-disaster</a:t>
            </a:r>
            <a:endParaRPr lang="tr-TR" sz="16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tr-TR" sz="16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Proper</a:t>
            </a:r>
            <a:r>
              <a:rPr lang="tr-T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Behaviors</a:t>
            </a:r>
            <a:r>
              <a:rPr lang="tr-T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endParaRPr lang="tr-TR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tr-T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DROP-COVER-HOLD ON ! </a:t>
            </a:r>
            <a:endParaRPr lang="tr-TR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Metin kutusu 8"/>
          <p:cNvSpPr txBox="1"/>
          <p:nvPr/>
        </p:nvSpPr>
        <p:spPr>
          <a:xfrm>
            <a:off x="5257801" y="3103692"/>
            <a:ext cx="3404508" cy="107721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Post-</a:t>
            </a:r>
            <a:r>
              <a:rPr lang="tr-TR" sz="1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disaster</a:t>
            </a:r>
            <a:endParaRPr lang="tr-TR" sz="16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tr-TR" sz="16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Fire </a:t>
            </a:r>
            <a:r>
              <a:rPr lang="tr-TR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protection</a:t>
            </a:r>
            <a:endParaRPr lang="tr-TR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Evacuation</a:t>
            </a:r>
            <a:endParaRPr lang="tr-TR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3937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124887" y="204107"/>
            <a:ext cx="7428153" cy="403103"/>
          </a:xfrm>
        </p:spPr>
        <p:txBody>
          <a:bodyPr>
            <a:normAutofit/>
          </a:bodyPr>
          <a:lstStyle/>
          <a:p>
            <a:r>
              <a:rPr lang="tr-TR" sz="2400" b="1" dirty="0">
                <a:solidFill>
                  <a:srgbClr val="EF6229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Content of </a:t>
            </a:r>
            <a:r>
              <a:rPr lang="tr-TR" sz="2400" b="1" dirty="0" err="1">
                <a:solidFill>
                  <a:srgbClr val="EF6229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</a:t>
            </a:r>
            <a:r>
              <a:rPr lang="tr-TR" sz="2400" b="1" dirty="0">
                <a:solidFill>
                  <a:srgbClr val="EF6229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tr-TR" sz="2400" b="1" dirty="0" smtClean="0">
                <a:solidFill>
                  <a:srgbClr val="EF6229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Training</a:t>
            </a:r>
            <a:r>
              <a:rPr lang="tr-TR" sz="2400" b="1" dirty="0">
                <a:solidFill>
                  <a:srgbClr val="EF62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b="1" dirty="0" smtClean="0">
                <a:solidFill>
                  <a:srgbClr val="EF62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/2</a:t>
            </a:r>
            <a:r>
              <a:rPr lang="tr-TR" sz="2400" b="1" baseline="30000" dirty="0" smtClean="0">
                <a:solidFill>
                  <a:srgbClr val="EF62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nd</a:t>
            </a:r>
            <a:r>
              <a:rPr lang="tr-TR" sz="2400" b="1" dirty="0" smtClean="0">
                <a:solidFill>
                  <a:srgbClr val="EF62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b="1" dirty="0" err="1">
                <a:solidFill>
                  <a:srgbClr val="EF62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Day</a:t>
            </a:r>
            <a:endParaRPr lang="tr-TR" sz="2400" b="1" dirty="0">
              <a:solidFill>
                <a:srgbClr val="EF6229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" name="Metin kutusu 2"/>
          <p:cNvSpPr txBox="1"/>
          <p:nvPr/>
        </p:nvSpPr>
        <p:spPr>
          <a:xfrm>
            <a:off x="496094" y="908387"/>
            <a:ext cx="4853706" cy="363176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1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Stages</a:t>
            </a:r>
            <a:r>
              <a:rPr lang="tr-TR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of a Presentation</a:t>
            </a:r>
          </a:p>
          <a:p>
            <a:pPr algn="ctr"/>
            <a:endParaRPr lang="tr-TR" sz="16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tr-TR" sz="1600" dirty="0">
                <a:latin typeface="Calibri" panose="020F0502020204030204" pitchFamily="34" charset="0"/>
                <a:cs typeface="Calibri" panose="020F0502020204030204" pitchFamily="34" charset="0"/>
              </a:rPr>
              <a:t>"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Basic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Disaster Awareness and Fire Protection </a:t>
            </a:r>
            <a:r>
              <a:rPr lang="tr-T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Training" </a:t>
            </a:r>
            <a:r>
              <a:rPr lang="tr-T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presentations</a:t>
            </a:r>
            <a:r>
              <a:rPr lang="tr-TR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developed</a:t>
            </a:r>
            <a:r>
              <a:rPr lang="tr-TR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tr-TR" sz="1600" dirty="0">
                <a:latin typeface="Calibri" panose="020F0502020204030204" pitchFamily="34" charset="0"/>
                <a:cs typeface="Calibri" panose="020F0502020204030204" pitchFamily="34" charset="0"/>
              </a:rPr>
              <a:t> 5 </a:t>
            </a:r>
            <a:r>
              <a:rPr lang="tr-TR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levels</a:t>
            </a:r>
            <a:r>
              <a:rPr lang="tr-T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such</a:t>
            </a:r>
            <a:r>
              <a:rPr lang="tr-T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as:</a:t>
            </a:r>
          </a:p>
          <a:p>
            <a:endParaRPr lang="tr-TR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Pre-school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Students </a:t>
            </a:r>
            <a:endParaRPr lang="tr-TR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tr-TR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rimary</a:t>
            </a:r>
            <a:r>
              <a:rPr lang="tr-T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school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Students </a:t>
            </a:r>
            <a:endParaRPr lang="tr-TR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Secondary</a:t>
            </a:r>
            <a:r>
              <a:rPr lang="tr-T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school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Students </a:t>
            </a:r>
            <a:endParaRPr lang="tr-TR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High 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school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Students </a:t>
            </a:r>
            <a:endParaRPr lang="tr-TR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Adults</a:t>
            </a:r>
            <a:endParaRPr lang="tr-TR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tr-TR" sz="16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tr-TR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tr-T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distributed</a:t>
            </a:r>
            <a:r>
              <a:rPr lang="tr-TR" sz="1600" dirty="0"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tr-T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order</a:t>
            </a:r>
            <a:r>
              <a:rPr lang="tr-TR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tr-TR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provide</a:t>
            </a:r>
            <a:r>
              <a:rPr lang="tr-TR" sz="1600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tr-T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common</a:t>
            </a:r>
            <a:r>
              <a:rPr lang="tr-TR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language</a:t>
            </a:r>
            <a:r>
              <a:rPr lang="tr-TR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among</a:t>
            </a:r>
            <a:r>
              <a:rPr lang="tr-TR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tr-TR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voluntary</a:t>
            </a:r>
            <a:r>
              <a:rPr lang="tr-TR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trainers</a:t>
            </a:r>
            <a:r>
              <a:rPr lang="tr-TR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tr-TR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extend</a:t>
            </a:r>
            <a:r>
              <a:rPr lang="tr-TR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trainings</a:t>
            </a:r>
            <a:r>
              <a:rPr lang="tr-TR" sz="1600" dirty="0">
                <a:latin typeface="Calibri" panose="020F0502020204030204" pitchFamily="34" charset="0"/>
                <a:cs typeface="Calibri" panose="020F0502020204030204" pitchFamily="34" charset="0"/>
              </a:rPr>
              <a:t> at </a:t>
            </a:r>
            <a:r>
              <a:rPr lang="tr-T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tr-TR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protection</a:t>
            </a:r>
            <a:r>
              <a:rPr lang="tr-TR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centers</a:t>
            </a:r>
            <a:r>
              <a:rPr lang="tr-TR" sz="16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4" name="Metin kutusu 3"/>
          <p:cNvSpPr txBox="1"/>
          <p:nvPr/>
        </p:nvSpPr>
        <p:spPr>
          <a:xfrm>
            <a:off x="5518147" y="903092"/>
            <a:ext cx="3182941" cy="156966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1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Trainer’s</a:t>
            </a:r>
            <a:r>
              <a:rPr lang="tr-TR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Skills</a:t>
            </a:r>
            <a:endParaRPr lang="tr-TR" sz="16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tr-TR" sz="16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Adult</a:t>
            </a:r>
            <a:r>
              <a:rPr lang="tr-TR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tr-TR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child</a:t>
            </a:r>
            <a:r>
              <a:rPr lang="tr-TR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training</a:t>
            </a:r>
            <a:endParaRPr lang="tr-TR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Expectations</a:t>
            </a:r>
            <a:r>
              <a:rPr lang="tr-TR" sz="1600" dirty="0"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tr-TR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audience</a:t>
            </a:r>
            <a:endParaRPr lang="tr-TR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What</a:t>
            </a:r>
            <a:r>
              <a:rPr lang="tr-TR" sz="1600" dirty="0">
                <a:latin typeface="Calibri" panose="020F0502020204030204" pitchFamily="34" charset="0"/>
                <a:cs typeface="Calibri" panose="020F0502020204030204" pitchFamily="34" charset="0"/>
              </a:rPr>
              <a:t> is a </a:t>
            </a:r>
            <a:r>
              <a:rPr lang="tr-TR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presentation</a:t>
            </a:r>
            <a:r>
              <a:rPr lang="tr-T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Our</a:t>
            </a:r>
            <a:r>
              <a:rPr lang="tr-T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fears</a:t>
            </a:r>
            <a:r>
              <a:rPr lang="tr-T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tr-TR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Metin kutusu 5"/>
          <p:cNvSpPr txBox="1"/>
          <p:nvPr/>
        </p:nvSpPr>
        <p:spPr>
          <a:xfrm>
            <a:off x="5518147" y="2709980"/>
            <a:ext cx="3182941" cy="181588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Fire </a:t>
            </a:r>
            <a:r>
              <a:rPr lang="tr-TR" sz="1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Extinguishing</a:t>
            </a:r>
            <a:r>
              <a:rPr lang="tr-TR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Exercise</a:t>
            </a:r>
            <a:endParaRPr lang="tr-TR" sz="16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tr-TR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Introducing</a:t>
            </a:r>
            <a:r>
              <a:rPr lang="tr-TR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tr-TR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</a:t>
            </a:r>
            <a:r>
              <a:rPr lang="tr-TR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tr-TR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portable</a:t>
            </a:r>
            <a:r>
              <a:rPr lang="tr-TR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fire </a:t>
            </a:r>
            <a:r>
              <a:rPr lang="tr-TR" sz="1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extinguisher</a:t>
            </a:r>
            <a:r>
              <a:rPr lang="tr-TR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Teaching</a:t>
            </a:r>
            <a:r>
              <a:rPr lang="tr-TR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how </a:t>
            </a:r>
            <a:r>
              <a:rPr lang="tr-TR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to</a:t>
            </a:r>
            <a:r>
              <a:rPr lang="tr-TR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tr-TR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use</a:t>
            </a:r>
            <a:r>
              <a:rPr lang="tr-TR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it </a:t>
            </a:r>
            <a:r>
              <a:rPr lang="tr-TR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and</a:t>
            </a:r>
            <a:r>
              <a:rPr lang="tr-TR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how </a:t>
            </a:r>
            <a:r>
              <a:rPr lang="tr-TR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to</a:t>
            </a:r>
            <a:r>
              <a:rPr lang="tr-TR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tr-TR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respond</a:t>
            </a:r>
            <a:r>
              <a:rPr lang="tr-TR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in </a:t>
            </a:r>
            <a:r>
              <a:rPr lang="tr-TR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</a:t>
            </a:r>
            <a:r>
              <a:rPr lang="tr-TR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tr-TR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beginning</a:t>
            </a:r>
            <a:r>
              <a:rPr lang="tr-TR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of </a:t>
            </a:r>
            <a:r>
              <a:rPr lang="tr-TR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</a:t>
            </a:r>
            <a:r>
              <a:rPr lang="tr-TR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fire. </a:t>
            </a:r>
            <a:endParaRPr lang="tr-TR" sz="1600" dirty="0"/>
          </a:p>
        </p:txBody>
      </p:sp>
    </p:spTree>
    <p:extLst>
      <p:ext uri="{BB962C8B-B14F-4D97-AF65-F5344CB8AC3E}">
        <p14:creationId xmlns:p14="http://schemas.microsoft.com/office/powerpoint/2010/main" val="2924519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108558" y="253093"/>
            <a:ext cx="7428153" cy="370445"/>
          </a:xfrm>
        </p:spPr>
        <p:txBody>
          <a:bodyPr>
            <a:normAutofit/>
          </a:bodyPr>
          <a:lstStyle/>
          <a:p>
            <a:r>
              <a:rPr lang="tr-TR" sz="2400" b="1" dirty="0">
                <a:solidFill>
                  <a:srgbClr val="EF6229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Training in Harran </a:t>
            </a:r>
            <a:r>
              <a:rPr lang="tr-TR" sz="2400" b="1" dirty="0" err="1">
                <a:solidFill>
                  <a:srgbClr val="EF6229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Container</a:t>
            </a:r>
            <a:r>
              <a:rPr lang="tr-TR" sz="2400" b="1" dirty="0">
                <a:solidFill>
                  <a:srgbClr val="EF6229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tr-TR" sz="2400" b="1" dirty="0" smtClean="0">
                <a:solidFill>
                  <a:srgbClr val="EF6229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City, 3-4 May 2017</a:t>
            </a:r>
            <a:endParaRPr lang="tr-TR" sz="2400" b="1" dirty="0">
              <a:solidFill>
                <a:srgbClr val="EF6229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" name="Dikdörtgen 2"/>
          <p:cNvSpPr/>
          <p:nvPr/>
        </p:nvSpPr>
        <p:spPr>
          <a:xfrm>
            <a:off x="483243" y="1183935"/>
            <a:ext cx="80534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11.460 individuals 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are living in Harran container city. </a:t>
            </a:r>
            <a:endParaRPr lang="tr-TR" sz="1600" dirty="0" smtClean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600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 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total there are 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4907 students 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and 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250 Syrian teachers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working in the protection </a:t>
            </a:r>
            <a:r>
              <a:rPr lang="en-US" sz="1600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center</a:t>
            </a:r>
            <a:r>
              <a:rPr lang="tr-TR" sz="1600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tr-TR" sz="16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52 </a:t>
            </a:r>
            <a:r>
              <a:rPr lang="tr-TR" sz="16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voluntary</a:t>
            </a:r>
            <a:r>
              <a:rPr lang="tr-TR" sz="16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tr-TR" sz="16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trainers</a:t>
            </a:r>
            <a:r>
              <a:rPr lang="tr-TR" sz="16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tr-TR" sz="1600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participated</a:t>
            </a:r>
            <a:r>
              <a:rPr lang="tr-TR" sz="1600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endParaRPr lang="tr-TR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graphicFrame>
        <p:nvGraphicFramePr>
          <p:cNvPr id="6" name="Tablo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938917"/>
              </p:ext>
            </p:extLst>
          </p:nvPr>
        </p:nvGraphicFramePr>
        <p:xfrm>
          <a:off x="386624" y="2775726"/>
          <a:ext cx="8150087" cy="143637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42220"/>
                <a:gridCol w="948041"/>
                <a:gridCol w="886877"/>
                <a:gridCol w="902168"/>
                <a:gridCol w="733965"/>
                <a:gridCol w="733965"/>
                <a:gridCol w="779839"/>
                <a:gridCol w="886877"/>
                <a:gridCol w="749258"/>
                <a:gridCol w="886877"/>
              </a:tblGrid>
              <a:tr h="902970">
                <a:tc>
                  <a:txBody>
                    <a:bodyPr/>
                    <a:lstStyle/>
                    <a:p>
                      <a:pPr algn="ctr" fontAlgn="b"/>
                      <a:r>
                        <a:rPr lang="tr-TR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u="none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Pre</a:t>
                      </a:r>
                      <a:r>
                        <a:rPr lang="tr-TR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-School </a:t>
                      </a:r>
                      <a:r>
                        <a:rPr lang="tr-TR" sz="1400" u="none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Teacher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u="none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Primary</a:t>
                      </a:r>
                      <a:r>
                        <a:rPr lang="tr-TR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School </a:t>
                      </a:r>
                      <a:r>
                        <a:rPr lang="tr-TR" sz="1400" u="none" strike="noStrike" dirty="0" err="1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Teacher</a:t>
                      </a:r>
                      <a:endParaRPr lang="tr-TR" sz="1400" u="none" strike="noStrike" dirty="0" smtClean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 fontAlgn="ctr"/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u="none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Secondary</a:t>
                      </a:r>
                      <a:r>
                        <a:rPr lang="tr-TR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School </a:t>
                      </a:r>
                      <a:r>
                        <a:rPr lang="tr-TR" sz="1400" u="none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Teacher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High School </a:t>
                      </a:r>
                      <a:r>
                        <a:rPr lang="tr-TR" sz="1400" u="none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Teacher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Special </a:t>
                      </a:r>
                      <a:r>
                        <a:rPr lang="tr-TR" sz="1400" u="none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Education</a:t>
                      </a:r>
                      <a:r>
                        <a:rPr lang="tr-TR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tr-TR" sz="1400" u="none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Teacher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Member of Youth Council</a:t>
                      </a:r>
                      <a:endParaRPr lang="tr-TR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Member of Wisemen Committee</a:t>
                      </a:r>
                      <a:endParaRPr lang="tr-TR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Member of Vestry</a:t>
                      </a:r>
                      <a:endParaRPr lang="tr-TR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Member of Women Committee</a:t>
                      </a:r>
                      <a:endParaRPr lang="tr-TR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</a:tr>
              <a:tr h="27940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Men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tr-T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  <a:endParaRPr lang="tr-T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  <a:endParaRPr lang="tr-T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  <a:endParaRPr lang="tr-T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lang="tr-T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tr-T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lang="tr-T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</a:tr>
              <a:tr h="25400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u="none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Women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endParaRPr lang="tr-T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  <a:endParaRPr lang="tr-T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  <a:endParaRPr lang="tr-T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  <a:endParaRPr lang="tr-T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tr-T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</a:tr>
            </a:tbl>
          </a:graphicData>
        </a:graphic>
      </p:graphicFrame>
      <p:sp>
        <p:nvSpPr>
          <p:cNvPr id="4" name="Metin kutusu 3"/>
          <p:cNvSpPr txBox="1"/>
          <p:nvPr/>
        </p:nvSpPr>
        <p:spPr>
          <a:xfrm>
            <a:off x="1607738" y="2412943"/>
            <a:ext cx="57078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Table</a:t>
            </a:r>
            <a:r>
              <a:rPr lang="tr-T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tr-TR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Number</a:t>
            </a:r>
            <a:r>
              <a:rPr lang="tr-T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tr-T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dissemination</a:t>
            </a:r>
            <a:r>
              <a:rPr lang="tr-T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tr-TR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voluntary</a:t>
            </a:r>
            <a:r>
              <a:rPr lang="tr-T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trainers</a:t>
            </a:r>
            <a:endParaRPr lang="tr-TR" sz="1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2310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83"/>
          <a:stretch/>
        </p:blipFill>
        <p:spPr>
          <a:xfrm>
            <a:off x="2268538" y="2773206"/>
            <a:ext cx="3421062" cy="17452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Resim 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06" y="953146"/>
            <a:ext cx="2626824" cy="20767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Resim 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426" y="149102"/>
            <a:ext cx="2786294" cy="21702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Resim 4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1016" y="1735295"/>
            <a:ext cx="3167347" cy="20758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Dikdörtgen 6"/>
          <p:cNvSpPr/>
          <p:nvPr/>
        </p:nvSpPr>
        <p:spPr>
          <a:xfrm>
            <a:off x="6190609" y="629980"/>
            <a:ext cx="26957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16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Picture. </a:t>
            </a:r>
            <a:r>
              <a:rPr lang="tr-TR" sz="1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Fire </a:t>
            </a:r>
            <a:r>
              <a:rPr lang="tr-TR" sz="16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extinguishing</a:t>
            </a:r>
            <a:r>
              <a:rPr lang="tr-TR" sz="1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tr-TR" sz="16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exercise</a:t>
            </a:r>
            <a:endParaRPr lang="tr-TR" sz="16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8" name="Dikdörtgen 7"/>
          <p:cNvSpPr/>
          <p:nvPr/>
        </p:nvSpPr>
        <p:spPr>
          <a:xfrm>
            <a:off x="415421" y="3318158"/>
            <a:ext cx="164197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tr-TR" sz="16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Picture. </a:t>
            </a:r>
            <a:r>
              <a:rPr lang="tr-TR" sz="1600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Overall</a:t>
            </a:r>
            <a:r>
              <a:rPr lang="tr-TR" sz="1600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tr-TR" sz="16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picture</a:t>
            </a:r>
            <a:r>
              <a:rPr lang="tr-TR" sz="1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tr-TR" sz="16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from</a:t>
            </a:r>
            <a:r>
              <a:rPr lang="tr-TR" sz="1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tr-TR" sz="16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the</a:t>
            </a:r>
            <a:r>
              <a:rPr lang="tr-TR" sz="1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tr-TR" sz="16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training</a:t>
            </a:r>
            <a:endParaRPr lang="tr-TR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2100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124887" y="277586"/>
            <a:ext cx="7428153" cy="354117"/>
          </a:xfrm>
        </p:spPr>
        <p:txBody>
          <a:bodyPr>
            <a:normAutofit/>
          </a:bodyPr>
          <a:lstStyle/>
          <a:p>
            <a:r>
              <a:rPr lang="tr-TR" sz="2400" b="1" dirty="0">
                <a:solidFill>
                  <a:srgbClr val="EF6229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Training in Ceylanpınar </a:t>
            </a:r>
            <a:r>
              <a:rPr lang="tr-TR" sz="2400" b="1" dirty="0" err="1">
                <a:solidFill>
                  <a:srgbClr val="EF6229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Tent</a:t>
            </a:r>
            <a:r>
              <a:rPr lang="tr-TR" sz="2400" b="1" dirty="0">
                <a:solidFill>
                  <a:srgbClr val="EF6229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tr-TR" sz="2400" b="1" dirty="0" smtClean="0">
                <a:solidFill>
                  <a:srgbClr val="EF6229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City, 5-6 </a:t>
            </a:r>
            <a:r>
              <a:rPr lang="tr-TR" sz="2400" b="1" dirty="0" err="1" smtClean="0">
                <a:solidFill>
                  <a:srgbClr val="EF6229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October</a:t>
            </a:r>
            <a:r>
              <a:rPr lang="tr-TR" sz="2400" b="1" dirty="0" smtClean="0">
                <a:solidFill>
                  <a:srgbClr val="EF6229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2017</a:t>
            </a:r>
            <a:endParaRPr lang="tr-TR" sz="2400" b="1" dirty="0">
              <a:solidFill>
                <a:srgbClr val="EF6229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" name="Dikdörtgen 2"/>
          <p:cNvSpPr/>
          <p:nvPr/>
        </p:nvSpPr>
        <p:spPr>
          <a:xfrm>
            <a:off x="587829" y="1255184"/>
            <a:ext cx="78485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There are 11 districts in </a:t>
            </a:r>
            <a:r>
              <a:rPr lang="en-US" sz="1600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Ceylanpınar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tent </a:t>
            </a:r>
            <a:r>
              <a:rPr lang="en-US" sz="1600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city and totally 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18.176 individuals 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are living. </a:t>
            </a:r>
            <a:endParaRPr lang="tr-TR" sz="1600" dirty="0" smtClean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600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 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total there are 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7476 students 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and 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352 Syrian teachers 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working in the protection center.  </a:t>
            </a:r>
            <a:endParaRPr lang="tr-TR" sz="16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45 voluntary trainers</a:t>
            </a:r>
            <a:r>
              <a:rPr lang="tr-TR" sz="16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tr-TR" sz="1600" dirty="0" err="1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participated</a:t>
            </a:r>
            <a:r>
              <a:rPr lang="tr-TR" sz="1600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lang="tr-TR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graphicFrame>
        <p:nvGraphicFramePr>
          <p:cNvPr id="4" name="Tablo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2921793"/>
              </p:ext>
            </p:extLst>
          </p:nvPr>
        </p:nvGraphicFramePr>
        <p:xfrm>
          <a:off x="427467" y="2793206"/>
          <a:ext cx="8169322" cy="147447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43737"/>
                <a:gridCol w="950278"/>
                <a:gridCol w="888969"/>
                <a:gridCol w="904296"/>
                <a:gridCol w="735698"/>
                <a:gridCol w="735698"/>
                <a:gridCol w="781681"/>
                <a:gridCol w="888969"/>
                <a:gridCol w="751027"/>
                <a:gridCol w="888969"/>
              </a:tblGrid>
              <a:tr h="902970">
                <a:tc>
                  <a:txBody>
                    <a:bodyPr/>
                    <a:lstStyle/>
                    <a:p>
                      <a:pPr algn="ctr" fontAlgn="b"/>
                      <a:r>
                        <a:rPr lang="tr-TR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u="none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Pre</a:t>
                      </a:r>
                      <a:r>
                        <a:rPr lang="tr-TR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-School </a:t>
                      </a:r>
                      <a:r>
                        <a:rPr lang="tr-TR" sz="1400" u="none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Teacher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u="none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Primary</a:t>
                      </a:r>
                      <a:r>
                        <a:rPr lang="tr-TR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School </a:t>
                      </a:r>
                      <a:r>
                        <a:rPr lang="tr-TR" sz="1400" u="none" strike="noStrike" dirty="0" err="1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Teacher</a:t>
                      </a:r>
                      <a:endParaRPr lang="tr-TR" sz="1400" u="none" strike="noStrike" dirty="0" smtClean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 fontAlgn="ctr"/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u="none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Secondary</a:t>
                      </a:r>
                      <a:r>
                        <a:rPr lang="tr-TR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School </a:t>
                      </a:r>
                      <a:r>
                        <a:rPr lang="tr-TR" sz="1400" u="none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Teacher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High School </a:t>
                      </a:r>
                      <a:r>
                        <a:rPr lang="tr-TR" sz="1400" u="none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Teacher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Special </a:t>
                      </a:r>
                      <a:r>
                        <a:rPr lang="tr-TR" sz="1400" u="none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Education</a:t>
                      </a:r>
                      <a:r>
                        <a:rPr lang="tr-TR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tr-TR" sz="1400" u="none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Teacher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Member of Youth Council</a:t>
                      </a:r>
                      <a:endParaRPr lang="tr-TR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Member of Wisemen Committee</a:t>
                      </a:r>
                      <a:endParaRPr lang="tr-TR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Member of Vestry</a:t>
                      </a:r>
                      <a:endParaRPr lang="tr-TR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u="none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Member</a:t>
                      </a:r>
                      <a:r>
                        <a:rPr lang="tr-TR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of </a:t>
                      </a:r>
                      <a:r>
                        <a:rPr lang="tr-TR" sz="1400" u="none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Women</a:t>
                      </a:r>
                      <a:r>
                        <a:rPr lang="tr-TR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tr-TR" sz="1400" u="none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Committee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</a:tr>
              <a:tr h="28575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Men</a:t>
                      </a:r>
                      <a:endParaRPr lang="tr-TR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lang="tr-T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</a:t>
                      </a:r>
                      <a:endParaRPr lang="tr-T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lang="tr-T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lang="tr-T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</a:tr>
              <a:tr h="28575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u="none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Women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tr-T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  <a:endParaRPr lang="tr-T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lang="tr-T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lang="tr-T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lang="tr-T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</a:tr>
            </a:tbl>
          </a:graphicData>
        </a:graphic>
      </p:graphicFrame>
      <p:sp>
        <p:nvSpPr>
          <p:cNvPr id="5" name="Metin kutusu 4"/>
          <p:cNvSpPr txBox="1"/>
          <p:nvPr/>
        </p:nvSpPr>
        <p:spPr>
          <a:xfrm>
            <a:off x="1607738" y="2462353"/>
            <a:ext cx="57078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Table</a:t>
            </a:r>
            <a:r>
              <a:rPr lang="tr-T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tr-TR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Number</a:t>
            </a:r>
            <a:r>
              <a:rPr lang="tr-T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tr-T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dissemination</a:t>
            </a:r>
            <a:r>
              <a:rPr lang="tr-T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tr-TR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voluntary</a:t>
            </a:r>
            <a:r>
              <a:rPr lang="tr-T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trainers</a:t>
            </a:r>
            <a:endParaRPr lang="tr-TR" sz="1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3963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D:\AFEM\AFEM 2017\Ceylanpinar Cadırkent Egitim\CeylanpinarEgitimFoto\IMG_660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037" y="898503"/>
            <a:ext cx="3632934" cy="28416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Resim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505" y="43544"/>
            <a:ext cx="3910784" cy="44740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Dikdörtgen 4"/>
          <p:cNvSpPr/>
          <p:nvPr/>
        </p:nvSpPr>
        <p:spPr>
          <a:xfrm>
            <a:off x="687176" y="4009055"/>
            <a:ext cx="357065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tr-TR" sz="16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Picture. </a:t>
            </a:r>
            <a:r>
              <a:rPr lang="tr-TR" sz="16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Overall</a:t>
            </a:r>
            <a:r>
              <a:rPr lang="tr-TR" sz="1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tr-TR" sz="16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picture</a:t>
            </a:r>
            <a:r>
              <a:rPr lang="tr-TR" sz="1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tr-TR" sz="16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from</a:t>
            </a:r>
            <a:r>
              <a:rPr lang="tr-TR" sz="1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tr-TR" sz="16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the</a:t>
            </a:r>
            <a:r>
              <a:rPr lang="tr-TR" sz="1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tr-TR" sz="16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training</a:t>
            </a:r>
            <a:endParaRPr lang="tr-TR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1417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46">
      <a:dk1>
        <a:srgbClr val="282828"/>
      </a:dk1>
      <a:lt1>
        <a:sysClr val="window" lastClr="FFFFFF"/>
      </a:lt1>
      <a:dk2>
        <a:srgbClr val="898B90"/>
      </a:dk2>
      <a:lt2>
        <a:srgbClr val="5E5E5E"/>
      </a:lt2>
      <a:accent1>
        <a:srgbClr val="EF6229"/>
      </a:accent1>
      <a:accent2>
        <a:srgbClr val="FF7E3D"/>
      </a:accent2>
      <a:accent3>
        <a:srgbClr val="F6A98A"/>
      </a:accent3>
      <a:accent4>
        <a:srgbClr val="680000"/>
      </a:accent4>
      <a:accent5>
        <a:srgbClr val="FAC29E"/>
      </a:accent5>
      <a:accent6>
        <a:srgbClr val="9B7669"/>
      </a:accent6>
      <a:hlink>
        <a:srgbClr val="994691"/>
      </a:hlink>
      <a:folHlink>
        <a:srgbClr val="9F6D99"/>
      </a:folHlink>
    </a:clrScheme>
    <a:fontScheme name="Custom 11">
      <a:majorFont>
        <a:latin typeface="Helvetica Light"/>
        <a:ea typeface=""/>
        <a:cs typeface=""/>
      </a:majorFont>
      <a:minorFont>
        <a:latin typeface="Helvetica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ctr">
          <a:defRPr sz="1600" dirty="0" smtClean="0">
            <a:solidFill>
              <a:schemeClr val="tx1">
                <a:lumMod val="75000"/>
                <a:lumOff val="25000"/>
              </a:schemeClr>
            </a:solidFill>
            <a:latin typeface="Helvetica Light"/>
            <a:cs typeface="Helvetica Light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Custom 146">
      <a:dk1>
        <a:srgbClr val="282828"/>
      </a:dk1>
      <a:lt1>
        <a:sysClr val="window" lastClr="FFFFFF"/>
      </a:lt1>
      <a:dk2>
        <a:srgbClr val="898B90"/>
      </a:dk2>
      <a:lt2>
        <a:srgbClr val="5E5E5E"/>
      </a:lt2>
      <a:accent1>
        <a:srgbClr val="EF6229"/>
      </a:accent1>
      <a:accent2>
        <a:srgbClr val="FF7E3D"/>
      </a:accent2>
      <a:accent3>
        <a:srgbClr val="F6A98A"/>
      </a:accent3>
      <a:accent4>
        <a:srgbClr val="680000"/>
      </a:accent4>
      <a:accent5>
        <a:srgbClr val="FAC29E"/>
      </a:accent5>
      <a:accent6>
        <a:srgbClr val="9B7669"/>
      </a:accent6>
      <a:hlink>
        <a:srgbClr val="994691"/>
      </a:hlink>
      <a:folHlink>
        <a:srgbClr val="9F6D99"/>
      </a:folHlink>
    </a:clrScheme>
    <a:fontScheme name="Custom 11">
      <a:majorFont>
        <a:latin typeface="Helvetica Light"/>
        <a:ea typeface=""/>
        <a:cs typeface=""/>
      </a:majorFont>
      <a:minorFont>
        <a:latin typeface="Helvetica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ctr">
          <a:defRPr sz="1600" dirty="0" smtClean="0">
            <a:solidFill>
              <a:schemeClr val="tx1">
                <a:lumMod val="75000"/>
                <a:lumOff val="25000"/>
              </a:schemeClr>
            </a:solidFill>
            <a:latin typeface="Helvetica Light"/>
            <a:cs typeface="Helvetica Light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2_Office Theme">
  <a:themeElements>
    <a:clrScheme name="Custom 146">
      <a:dk1>
        <a:srgbClr val="282828"/>
      </a:dk1>
      <a:lt1>
        <a:sysClr val="window" lastClr="FFFFFF"/>
      </a:lt1>
      <a:dk2>
        <a:srgbClr val="898B90"/>
      </a:dk2>
      <a:lt2>
        <a:srgbClr val="5E5E5E"/>
      </a:lt2>
      <a:accent1>
        <a:srgbClr val="EF6229"/>
      </a:accent1>
      <a:accent2>
        <a:srgbClr val="FF7E3D"/>
      </a:accent2>
      <a:accent3>
        <a:srgbClr val="F6A98A"/>
      </a:accent3>
      <a:accent4>
        <a:srgbClr val="680000"/>
      </a:accent4>
      <a:accent5>
        <a:srgbClr val="FAC29E"/>
      </a:accent5>
      <a:accent6>
        <a:srgbClr val="9B7669"/>
      </a:accent6>
      <a:hlink>
        <a:srgbClr val="994691"/>
      </a:hlink>
      <a:folHlink>
        <a:srgbClr val="9F6D99"/>
      </a:folHlink>
    </a:clrScheme>
    <a:fontScheme name="Custom 11">
      <a:majorFont>
        <a:latin typeface="Helvetica Light"/>
        <a:ea typeface=""/>
        <a:cs typeface=""/>
      </a:majorFont>
      <a:minorFont>
        <a:latin typeface="Helvetica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ctr">
          <a:defRPr sz="1600" dirty="0" smtClean="0">
            <a:solidFill>
              <a:schemeClr val="tx1">
                <a:lumMod val="75000"/>
                <a:lumOff val="25000"/>
              </a:schemeClr>
            </a:solidFill>
            <a:latin typeface="Helvetica Light"/>
            <a:cs typeface="Helvetica Light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29848</TotalTime>
  <Words>1155</Words>
  <Application>Microsoft Office PowerPoint</Application>
  <PresentationFormat>On-screen Show (16:9)</PresentationFormat>
  <Paragraphs>287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36" baseType="lpstr">
      <vt:lpstr>Arial</vt:lpstr>
      <vt:lpstr>Calibri</vt:lpstr>
      <vt:lpstr>Helvetica Light</vt:lpstr>
      <vt:lpstr>Myriad Pro Cond</vt:lpstr>
      <vt:lpstr>Times New Roman</vt:lpstr>
      <vt:lpstr>Myriad Pro</vt:lpstr>
      <vt:lpstr>Wingdings</vt:lpstr>
      <vt:lpstr>Helvetica</vt:lpstr>
      <vt:lpstr>Office Theme</vt:lpstr>
      <vt:lpstr>1_Office Theme</vt:lpstr>
      <vt:lpstr>2_Office Theme</vt:lpstr>
      <vt:lpstr>PowerPoint Presentation</vt:lpstr>
      <vt:lpstr>Temporary Protection Centres (TPCs) in Turkey </vt:lpstr>
      <vt:lpstr>Training Model</vt:lpstr>
      <vt:lpstr>Content of the Training / 1st Day</vt:lpstr>
      <vt:lpstr>Content of the Training /2nd Day</vt:lpstr>
      <vt:lpstr>Training in Harran Container City, 3-4 May 2017</vt:lpstr>
      <vt:lpstr>PowerPoint Presentation</vt:lpstr>
      <vt:lpstr>Training in Ceylanpınar Tent City, 5-6 October 2017</vt:lpstr>
      <vt:lpstr>PowerPoint Presentation</vt:lpstr>
      <vt:lpstr>PowerPoint Presentation</vt:lpstr>
      <vt:lpstr>Training in Suruç Tent City, 9-10 October 2017</vt:lpstr>
      <vt:lpstr>PowerPoint Presentation</vt:lpstr>
      <vt:lpstr>PowerPoint Presentation</vt:lpstr>
      <vt:lpstr>Training in Akçakale Tent City, 12-13 October 2017</vt:lpstr>
      <vt:lpstr>PowerPoint Presentation</vt:lpstr>
      <vt:lpstr>PowerPoint Presentation</vt:lpstr>
      <vt:lpstr>PowerPoint Presentation</vt:lpstr>
      <vt:lpstr>PROJECT PROPOSALS</vt:lpstr>
      <vt:lpstr>Proposal 1: International Workshop on Strengthening the Role of Local Authorities to Build Disaster Resilient Communities</vt:lpstr>
      <vt:lpstr>Methodology</vt:lpstr>
      <vt:lpstr>Themes of Workshop</vt:lpstr>
      <vt:lpstr>Objectives and Expected Results</vt:lpstr>
      <vt:lpstr>Proposal 2 Short Film/Spot Film Competition on “Disasters and Disability”</vt:lpstr>
      <vt:lpstr>PowerPoint Presentation</vt:lpstr>
      <vt:lpstr>THANK YOU ..</vt:lpstr>
    </vt:vector>
  </TitlesOfParts>
  <Company>Grey Healthcare Group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AFAD</dc:title>
  <dc:creator>Arda Azmus;arda@ardaazmus.com</dc:creator>
  <cp:keywords>AFAD;arda@ardaazmus.com</cp:keywords>
  <cp:lastModifiedBy>EMEZIE Catherine</cp:lastModifiedBy>
  <cp:revision>606</cp:revision>
  <cp:lastPrinted>2013-12-20T14:28:32Z</cp:lastPrinted>
  <dcterms:created xsi:type="dcterms:W3CDTF">2013-09-16T04:02:48Z</dcterms:created>
  <dcterms:modified xsi:type="dcterms:W3CDTF">2017-11-06T08:54:34Z</dcterms:modified>
</cp:coreProperties>
</file>