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cartaojovem.pt/" TargetMode="External"/><Relationship Id="rId13" Type="http://schemas.openxmlformats.org/officeDocument/2006/relationships/hyperlink" Target="https://www.pousadasjuventude.pt/" TargetMode="External"/><Relationship Id="rId18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12" Type="http://schemas.openxmlformats.org/officeDocument/2006/relationships/hyperlink" Target="http://www.movijovem.pt/" TargetMode="Externa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nkedin.com/company/movijovem/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19.png"/><Relationship Id="rId10" Type="http://schemas.openxmlformats.org/officeDocument/2006/relationships/hyperlink" Target="https://www.youtube.com/user/CARTAOJOVEM09" TargetMode="External"/><Relationship Id="rId4" Type="http://schemas.openxmlformats.org/officeDocument/2006/relationships/hyperlink" Target="https://www.facebook.com/movijovem.pt/" TargetMode="External"/><Relationship Id="rId9" Type="http://schemas.openxmlformats.org/officeDocument/2006/relationships/image" Target="../media/image17.png"/><Relationship Id="rId14" Type="http://schemas.openxmlformats.org/officeDocument/2006/relationships/hyperlink" Target="https://www.cartaojovem.p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0"/>
          <p:cNvPicPr preferRelativeResize="0"/>
          <p:nvPr/>
        </p:nvPicPr>
        <p:blipFill rotWithShape="1">
          <a:blip r:embed="rId3">
            <a:alphaModFix/>
          </a:blip>
          <a:srcRect r="332" b="2595"/>
          <a:stretch/>
        </p:blipFill>
        <p:spPr>
          <a:xfrm>
            <a:off x="12451" y="0"/>
            <a:ext cx="1217954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b="2457"/>
          <a:stretch/>
        </p:blipFill>
        <p:spPr>
          <a:xfrm>
            <a:off x="0" y="0"/>
            <a:ext cx="12202716" cy="715545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576000" y="561600"/>
            <a:ext cx="104621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20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Official presentation– 12 de agosto 2022</a:t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1003852" y="1699591"/>
            <a:ext cx="78309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the presence of the highest political leaders of the government in youth matters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480" y="2829744"/>
            <a:ext cx="2713577" cy="361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5002" y="2136968"/>
            <a:ext cx="3233159" cy="431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2173" y="2230887"/>
            <a:ext cx="4015713" cy="3011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b="2457"/>
          <a:stretch/>
        </p:blipFill>
        <p:spPr>
          <a:xfrm>
            <a:off x="0" y="0"/>
            <a:ext cx="122027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2218650" y="1316344"/>
            <a:ext cx="633859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6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9600" b="1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4547033" y="3051309"/>
            <a:ext cx="14510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Follow us:</a:t>
            </a:r>
            <a:endParaRPr/>
          </a:p>
        </p:txBody>
      </p:sp>
      <p:pic>
        <p:nvPicPr>
          <p:cNvPr id="152" name="Google Shape;152;p20" descr="C:\Users\frodrigues\Desktop\fb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2205" y="3804405"/>
            <a:ext cx="510392" cy="51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 descr="C:\Users\frodrigues\Desktop\in.png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78583" y="3795897"/>
            <a:ext cx="518900" cy="5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 descr="C:\Users\frodrigues\Desktop\insta.png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82708" y="3804406"/>
            <a:ext cx="516219" cy="50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 descr="C:\Users\frodrigues\Desktop\834723.png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285025" y="3804405"/>
            <a:ext cx="509575" cy="5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/>
        </p:nvSpPr>
        <p:spPr>
          <a:xfrm>
            <a:off x="2444187" y="4355971"/>
            <a:ext cx="61912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www.movijovem.pt</a:t>
            </a:r>
            <a:r>
              <a:rPr lang="pt-PT" sz="14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pt-PT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www.pousadasjuventude.pt</a:t>
            </a:r>
            <a:r>
              <a:rPr lang="pt-PT" sz="14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pt-PT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www.cartaojovem.pt</a:t>
            </a:r>
            <a:endParaRPr sz="14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0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278413" y="5795134"/>
            <a:ext cx="2219070" cy="53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402597" y="5043415"/>
            <a:ext cx="1862505" cy="358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 descr="Uma imagem com seta&#10;&#10;Descrição gerada automaticament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812687" y="5615096"/>
            <a:ext cx="1007512" cy="100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243101" y="5536566"/>
            <a:ext cx="1007512" cy="1007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 b="2457"/>
          <a:stretch/>
        </p:blipFill>
        <p:spPr>
          <a:xfrm>
            <a:off x="0" y="0"/>
            <a:ext cx="122027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/>
          <p:nvPr/>
        </p:nvSpPr>
        <p:spPr>
          <a:xfrm>
            <a:off x="576000" y="561600"/>
            <a:ext cx="104621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20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Youth engagement</a:t>
            </a:r>
            <a:endParaRPr sz="20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1"/>
          <p:cNvSpPr txBox="1"/>
          <p:nvPr/>
        </p:nvSpPr>
        <p:spPr>
          <a:xfrm>
            <a:off x="645808" y="1348800"/>
            <a:ext cx="10322544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year 2017 marked the beginning of CO-MANAGEMENT in the youth sector, with the incorporation of the largest national youth platforms to Movijovem, the National Youth Council and the National Federation of Youth Associations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2019 the Youth Card participates in the Give a Vote Campaign, with two young ambassadors (Rui Teixeira and Marta Ramos)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2019, the final declaration of the Conference of Youth Ministers (Lisbon+21) reinforces the need for active participation of young people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year 2019 registers the 1st edition of the EYCA Youth Panel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2021 there is a large participation of Portuguese candidates for the 2nd edition of the EYCA Youth Panel (Rui Teixeira and Rafaela Nunes)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2022 Plataforma J is launched, with 9 young portuguese people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2023 there is one candidate for the 3rd edition of the panel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2"/>
          <p:cNvPicPr preferRelativeResize="0"/>
          <p:nvPr/>
        </p:nvPicPr>
        <p:blipFill rotWithShape="1">
          <a:blip r:embed="rId3">
            <a:alphaModFix/>
          </a:blip>
          <a:srcRect b="2457"/>
          <a:stretch/>
        </p:blipFill>
        <p:spPr>
          <a:xfrm>
            <a:off x="0" y="0"/>
            <a:ext cx="122027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/>
          <p:nvPr/>
        </p:nvSpPr>
        <p:spPr>
          <a:xfrm>
            <a:off x="576000" y="561600"/>
            <a:ext cx="104621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20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Youth Panel</a:t>
            </a:r>
            <a:endParaRPr sz="20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2"/>
          <p:cNvSpPr txBox="1"/>
          <p:nvPr/>
        </p:nvSpPr>
        <p:spPr>
          <a:xfrm>
            <a:off x="645808" y="1240338"/>
            <a:ext cx="10322544" cy="334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 Edition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the face of EYCA as representatives of young people around Europe.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Voice the concerns and ideas of our generation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hands-on experience with organizing Europe-wide initiatives and projects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sure ideas and policies have a direct impact on young people and their empowerment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 valuable information on young people's priorities 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4">
            <a:alphaModFix/>
          </a:blip>
          <a:srcRect l="12836" t="12128" r="11343" b="7915"/>
          <a:stretch/>
        </p:blipFill>
        <p:spPr>
          <a:xfrm>
            <a:off x="815505" y="3523086"/>
            <a:ext cx="4303146" cy="301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2" descr="Google Shape;11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2634" y="3076012"/>
            <a:ext cx="4195527" cy="314664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2457"/>
          <a:stretch/>
        </p:blipFill>
        <p:spPr>
          <a:xfrm>
            <a:off x="0" y="0"/>
            <a:ext cx="122027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576000" y="133413"/>
            <a:ext cx="104621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20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Youth Panel</a:t>
            </a:r>
            <a:endParaRPr sz="20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715617" y="697140"/>
            <a:ext cx="10322544" cy="301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00" marR="0" lvl="0" indent="-635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Strategy:</a:t>
            </a:r>
            <a:endParaRPr/>
          </a:p>
          <a:p>
            <a:pPr marL="635000" marR="0" lvl="0" indent="-635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Connecting EYCA and cardholders; communication between YP and EYCA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0" indent="-635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 and Social impact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0" indent="-635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Empowering youth by sharing knowledge and skills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0" indent="-635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 and participation for all</a:t>
            </a:r>
            <a:endParaRPr/>
          </a:p>
          <a:p>
            <a:pPr marL="635000" marR="0" lvl="0" indent="-635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Statutes 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l="7308" t="9998" r="3900"/>
          <a:stretch/>
        </p:blipFill>
        <p:spPr>
          <a:xfrm>
            <a:off x="455448" y="2837780"/>
            <a:ext cx="4937967" cy="333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0204" y="2454000"/>
            <a:ext cx="5760040" cy="384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2457"/>
          <a:stretch/>
        </p:blipFill>
        <p:spPr>
          <a:xfrm>
            <a:off x="0" y="0"/>
            <a:ext cx="122027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576000" y="630218"/>
            <a:ext cx="104621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20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Youth Panel – 3rd edition</a:t>
            </a:r>
            <a:endParaRPr sz="20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576000" y="1544405"/>
            <a:ext cx="103225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Continuing the great work (the stakes are high!)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Visibility, dissemination, youth-led projects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Empowering youth by sharing knowledge and skills </a:t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545" y="2962219"/>
            <a:ext cx="5554455" cy="3705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7545" y="2962219"/>
            <a:ext cx="4711617" cy="353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2457"/>
          <a:stretch/>
        </p:blipFill>
        <p:spPr>
          <a:xfrm>
            <a:off x="0" y="0"/>
            <a:ext cx="122027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576000" y="630218"/>
            <a:ext cx="104621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20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Youth Panel – 3rd edition</a:t>
            </a:r>
            <a:endParaRPr sz="20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576000" y="1544405"/>
            <a:ext cx="103225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Sharing and developing together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Building trust and making a difference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000" y="3055673"/>
            <a:ext cx="4896704" cy="322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8540" y="3289876"/>
            <a:ext cx="4723103" cy="3150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2457"/>
          <a:stretch/>
        </p:blipFill>
        <p:spPr>
          <a:xfrm>
            <a:off x="0" y="0"/>
            <a:ext cx="122027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576000" y="561600"/>
            <a:ext cx="104621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20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Presentation of the project – march 2022</a:t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673100" y="1397000"/>
            <a:ext cx="10462160" cy="333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/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</a:t>
            </a:r>
            <a:endParaRPr/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endParaRPr/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1811" y="2065932"/>
            <a:ext cx="6261135" cy="3286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b="2457"/>
          <a:stretch/>
        </p:blipFill>
        <p:spPr>
          <a:xfrm>
            <a:off x="0" y="0"/>
            <a:ext cx="122027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576000" y="561600"/>
            <a:ext cx="104621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Definition  </a:t>
            </a: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576000" y="1100151"/>
            <a:ext cx="997712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Advisory body, made up of young people, created by Movijovem in the field of development and promotion of the European Youth Card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575999" y="2248107"/>
            <a:ext cx="104621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Goals:  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452120" y="2787041"/>
            <a:ext cx="9977120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be a youth space for meetings, debate, reflections and action;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Promote the participation of young people involved in the Platform and of young people in general;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Safeguard broad representation in terms of gender identity, ages, ethnic origins, and territory;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Influence the political decision with the objective of promoting better public policies in the areas of youth, sustainability, citizenship, education or others.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2457"/>
          <a:stretch/>
        </p:blipFill>
        <p:spPr>
          <a:xfrm>
            <a:off x="0" y="0"/>
            <a:ext cx="122027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576000" y="561600"/>
            <a:ext cx="104621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Direct Colaboration with the Youth Card</a:t>
            </a:r>
            <a:endParaRPr sz="20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576000" y="1170111"/>
            <a:ext cx="9977120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participation in the promotion, communication and dissemination of the Youth Card program (its members are ambassadors);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Plataforma J may institutionally represent the Youth Card in national and international events;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Plataforma J debates annually the Plan of Activities and Budget of the Youth Card, as well as the Movijovem´s in general;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576000" y="4538982"/>
            <a:ext cx="997712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young portuguese people, between 14 and 29 years old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Members of EYCA Youth Panel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pt-P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years mandate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575999" y="3693879"/>
            <a:ext cx="104621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Composition</a:t>
            </a:r>
            <a:endParaRPr sz="20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Widescreen</PresentationFormat>
  <Paragraphs>77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JULIEN Muriel</dc:creator>
  <cp:lastModifiedBy>JULIEN Muriel</cp:lastModifiedBy>
  <cp:revision>1</cp:revision>
  <dcterms:modified xsi:type="dcterms:W3CDTF">2023-12-19T12:04:59Z</dcterms:modified>
</cp:coreProperties>
</file>