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56" r:id="rId2"/>
    <p:sldId id="257" r:id="rId3"/>
    <p:sldId id="333" r:id="rId4"/>
    <p:sldId id="264" r:id="rId5"/>
    <p:sldId id="332" r:id="rId6"/>
    <p:sldId id="336" r:id="rId7"/>
    <p:sldId id="335" r:id="rId8"/>
    <p:sldId id="337" r:id="rId9"/>
    <p:sldId id="316" r:id="rId10"/>
    <p:sldId id="317" r:id="rId11"/>
    <p:sldId id="318" r:id="rId12"/>
    <p:sldId id="319" r:id="rId13"/>
    <p:sldId id="320" r:id="rId14"/>
    <p:sldId id="322" r:id="rId15"/>
    <p:sldId id="334" r:id="rId16"/>
    <p:sldId id="323" r:id="rId17"/>
    <p:sldId id="363" r:id="rId18"/>
    <p:sldId id="326" r:id="rId19"/>
    <p:sldId id="365" r:id="rId20"/>
    <p:sldId id="327" r:id="rId21"/>
    <p:sldId id="364" r:id="rId22"/>
    <p:sldId id="328" r:id="rId23"/>
    <p:sldId id="362" r:id="rId24"/>
    <p:sldId id="329" r:id="rId25"/>
    <p:sldId id="330" r:id="rId26"/>
    <p:sldId id="366" r:id="rId27"/>
    <p:sldId id="360" r:id="rId28"/>
    <p:sldId id="341" r:id="rId29"/>
    <p:sldId id="342" r:id="rId30"/>
    <p:sldId id="356" r:id="rId31"/>
    <p:sldId id="357" r:id="rId32"/>
    <p:sldId id="343" r:id="rId33"/>
    <p:sldId id="344" r:id="rId34"/>
    <p:sldId id="345" r:id="rId35"/>
    <p:sldId id="346" r:id="rId36"/>
    <p:sldId id="348" r:id="rId37"/>
    <p:sldId id="352" r:id="rId38"/>
    <p:sldId id="349" r:id="rId39"/>
    <p:sldId id="351" r:id="rId40"/>
    <p:sldId id="353" r:id="rId41"/>
    <p:sldId id="354" r:id="rId42"/>
    <p:sldId id="350" r:id="rId43"/>
    <p:sldId id="355" r:id="rId44"/>
    <p:sldId id="340" r:id="rId45"/>
    <p:sldId id="358" r:id="rId46"/>
    <p:sldId id="359" r:id="rId47"/>
    <p:sldId id="331" r:id="rId48"/>
    <p:sldId id="260"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32478"/>
    <a:srgbClr val="301445"/>
    <a:srgbClr val="620009"/>
    <a:srgbClr val="3C2E00"/>
    <a:srgbClr val="213415"/>
    <a:srgbClr val="5A0000"/>
    <a:srgbClr val="2F618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395" autoAdjust="0"/>
    <p:restoredTop sz="75782"/>
  </p:normalViewPr>
  <p:slideViewPr>
    <p:cSldViewPr snapToGrid="0">
      <p:cViewPr varScale="1">
        <p:scale>
          <a:sx n="50" d="100"/>
          <a:sy n="50" d="100"/>
        </p:scale>
        <p:origin x="848"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EF5C0A3-2857-451B-97FC-E5DDB73F47C5}" type="doc">
      <dgm:prSet loTypeId="urn:microsoft.com/office/officeart/2005/8/layout/orgChart1" loCatId="hierarchy" qsTypeId="urn:microsoft.com/office/officeart/2005/8/quickstyle/simple1" qsCatId="simple" csTypeId="urn:microsoft.com/office/officeart/2005/8/colors/accent0_3" csCatId="mainScheme" phldr="1"/>
      <dgm:spPr/>
      <dgm:t>
        <a:bodyPr/>
        <a:lstStyle/>
        <a:p>
          <a:endParaRPr lang="de-DE"/>
        </a:p>
      </dgm:t>
    </dgm:pt>
    <dgm:pt modelId="{031314DA-2242-4CAA-B6B3-A6FD2279EA8E}">
      <dgm:prSet phldrT="[Text]" custT="1"/>
      <dgm:spPr/>
      <dgm:t>
        <a:bodyPr/>
        <a:lstStyle/>
        <a:p>
          <a:r>
            <a:rPr lang="de-DE" sz="2400" b="0" dirty="0"/>
            <a:t>Digital </a:t>
          </a:r>
          <a:r>
            <a:rPr lang="de-DE" sz="2400" b="0" dirty="0" err="1"/>
            <a:t>Forensics</a:t>
          </a:r>
          <a:endParaRPr lang="de-DE" sz="2400" b="0" dirty="0"/>
        </a:p>
      </dgm:t>
    </dgm:pt>
    <dgm:pt modelId="{2D82FDBC-9467-4FB4-A1BE-4CB049D1C333}" type="parTrans" cxnId="{F9D42539-0231-4BAB-AF64-31D02472148C}">
      <dgm:prSet/>
      <dgm:spPr/>
      <dgm:t>
        <a:bodyPr/>
        <a:lstStyle/>
        <a:p>
          <a:endParaRPr lang="de-DE"/>
        </a:p>
      </dgm:t>
    </dgm:pt>
    <dgm:pt modelId="{24C2A7B5-7230-4BD6-A213-EF2AAFB0329A}" type="sibTrans" cxnId="{F9D42539-0231-4BAB-AF64-31D02472148C}">
      <dgm:prSet/>
      <dgm:spPr/>
      <dgm:t>
        <a:bodyPr/>
        <a:lstStyle/>
        <a:p>
          <a:endParaRPr lang="de-DE"/>
        </a:p>
      </dgm:t>
    </dgm:pt>
    <dgm:pt modelId="{D6E64C49-15F3-4EA9-A76D-C561CF2C2115}">
      <dgm:prSet phldrT="[Text]" custT="1"/>
      <dgm:spPr>
        <a:solidFill>
          <a:schemeClr val="accent1">
            <a:lumMod val="50000"/>
          </a:schemeClr>
        </a:solidFill>
      </dgm:spPr>
      <dgm:t>
        <a:bodyPr/>
        <a:lstStyle/>
        <a:p>
          <a:r>
            <a:rPr lang="de-DE" sz="1400" b="0" dirty="0"/>
            <a:t>Computer </a:t>
          </a:r>
          <a:r>
            <a:rPr lang="de-DE" sz="1400" b="0" dirty="0" err="1"/>
            <a:t>Forensics</a:t>
          </a:r>
          <a:endParaRPr lang="de-DE" sz="1200" b="0" dirty="0"/>
        </a:p>
      </dgm:t>
    </dgm:pt>
    <dgm:pt modelId="{0604D3C0-8608-464B-ACF3-9AF66E787A98}" type="parTrans" cxnId="{967D6447-9C5F-4EAF-9828-606CBB393B9D}">
      <dgm:prSet/>
      <dgm:spPr/>
      <dgm:t>
        <a:bodyPr/>
        <a:lstStyle/>
        <a:p>
          <a:endParaRPr lang="de-DE"/>
        </a:p>
      </dgm:t>
    </dgm:pt>
    <dgm:pt modelId="{CC214FF3-0526-4391-BA79-F517A920629D}" type="sibTrans" cxnId="{967D6447-9C5F-4EAF-9828-606CBB393B9D}">
      <dgm:prSet/>
      <dgm:spPr/>
      <dgm:t>
        <a:bodyPr/>
        <a:lstStyle/>
        <a:p>
          <a:endParaRPr lang="de-DE"/>
        </a:p>
      </dgm:t>
    </dgm:pt>
    <dgm:pt modelId="{3E1273AC-8F38-4BEF-AA98-95541B3D403A}">
      <dgm:prSet phldrT="[Text]" custT="1"/>
      <dgm:spPr>
        <a:solidFill>
          <a:srgbClr val="213415"/>
        </a:solidFill>
      </dgm:spPr>
      <dgm:t>
        <a:bodyPr/>
        <a:lstStyle/>
        <a:p>
          <a:r>
            <a:rPr lang="de-DE" sz="1400" b="0" dirty="0"/>
            <a:t>Mobile </a:t>
          </a:r>
          <a:br>
            <a:rPr lang="de-DE" sz="1400" b="0" dirty="0"/>
          </a:br>
          <a:r>
            <a:rPr lang="de-DE" sz="1400" b="0" dirty="0" err="1"/>
            <a:t>Forensics</a:t>
          </a:r>
          <a:endParaRPr lang="de-DE" sz="1400" b="0" dirty="0"/>
        </a:p>
      </dgm:t>
    </dgm:pt>
    <dgm:pt modelId="{25E89F94-31F1-4B18-BD71-47E105F0BD7E}" type="parTrans" cxnId="{2E9948BD-34DF-4C76-871E-78276D0143B0}">
      <dgm:prSet/>
      <dgm:spPr/>
      <dgm:t>
        <a:bodyPr/>
        <a:lstStyle/>
        <a:p>
          <a:endParaRPr lang="de-DE"/>
        </a:p>
      </dgm:t>
    </dgm:pt>
    <dgm:pt modelId="{8511B60F-EEC9-49D7-AF51-44320E0C4575}" type="sibTrans" cxnId="{2E9948BD-34DF-4C76-871E-78276D0143B0}">
      <dgm:prSet/>
      <dgm:spPr/>
      <dgm:t>
        <a:bodyPr/>
        <a:lstStyle/>
        <a:p>
          <a:endParaRPr lang="de-DE"/>
        </a:p>
      </dgm:t>
    </dgm:pt>
    <dgm:pt modelId="{A32329E3-9939-4C91-8A51-A1D8883F91B2}">
      <dgm:prSet phldrT="[Text]" custT="1"/>
      <dgm:spPr>
        <a:solidFill>
          <a:srgbClr val="5A0000"/>
        </a:solidFill>
      </dgm:spPr>
      <dgm:t>
        <a:bodyPr/>
        <a:lstStyle/>
        <a:p>
          <a:r>
            <a:rPr lang="de-DE" sz="1400" b="0" dirty="0"/>
            <a:t>Network </a:t>
          </a:r>
          <a:br>
            <a:rPr lang="de-DE" sz="1400" b="0" dirty="0"/>
          </a:br>
          <a:r>
            <a:rPr lang="de-DE" sz="1400" b="0" dirty="0" err="1"/>
            <a:t>Forensics</a:t>
          </a:r>
          <a:endParaRPr lang="de-DE" sz="1400" b="0" dirty="0"/>
        </a:p>
      </dgm:t>
    </dgm:pt>
    <dgm:pt modelId="{C005ABB9-7D32-4071-AD9F-E08265B8E7ED}" type="parTrans" cxnId="{24EEEA58-60F8-48D1-8C73-0BF2360914D6}">
      <dgm:prSet/>
      <dgm:spPr/>
      <dgm:t>
        <a:bodyPr/>
        <a:lstStyle/>
        <a:p>
          <a:endParaRPr lang="de-DE"/>
        </a:p>
      </dgm:t>
    </dgm:pt>
    <dgm:pt modelId="{DE8085CB-B247-458B-9FF5-4F750410FE78}" type="sibTrans" cxnId="{24EEEA58-60F8-48D1-8C73-0BF2360914D6}">
      <dgm:prSet/>
      <dgm:spPr/>
      <dgm:t>
        <a:bodyPr/>
        <a:lstStyle/>
        <a:p>
          <a:endParaRPr lang="de-DE"/>
        </a:p>
      </dgm:t>
    </dgm:pt>
    <dgm:pt modelId="{A1719268-082B-4CDA-8044-D21A24474971}">
      <dgm:prSet/>
      <dgm:spPr>
        <a:solidFill>
          <a:schemeClr val="accent1">
            <a:lumMod val="75000"/>
          </a:schemeClr>
        </a:solidFill>
      </dgm:spPr>
      <dgm:t>
        <a:bodyPr/>
        <a:lstStyle/>
        <a:p>
          <a:r>
            <a:rPr lang="de-DE" dirty="0"/>
            <a:t>Post </a:t>
          </a:r>
          <a:r>
            <a:rPr lang="de-DE" dirty="0" err="1"/>
            <a:t>Mortem</a:t>
          </a:r>
          <a:r>
            <a:rPr lang="de-DE" dirty="0"/>
            <a:t> </a:t>
          </a:r>
          <a:br>
            <a:rPr lang="de-DE" dirty="0"/>
          </a:br>
          <a:r>
            <a:rPr lang="de-DE" dirty="0" err="1"/>
            <a:t>Forensics</a:t>
          </a:r>
          <a:endParaRPr lang="de-DE" dirty="0"/>
        </a:p>
      </dgm:t>
    </dgm:pt>
    <dgm:pt modelId="{C160EAED-1AFB-423E-930D-9E9D02939C49}" type="parTrans" cxnId="{899C644A-D1F8-41FF-A08C-B3D8DF0BCACF}">
      <dgm:prSet/>
      <dgm:spPr/>
      <dgm:t>
        <a:bodyPr/>
        <a:lstStyle/>
        <a:p>
          <a:endParaRPr lang="de-DE"/>
        </a:p>
      </dgm:t>
    </dgm:pt>
    <dgm:pt modelId="{E68E00AA-2102-49FE-A773-97BFF377D6FA}" type="sibTrans" cxnId="{899C644A-D1F8-41FF-A08C-B3D8DF0BCACF}">
      <dgm:prSet/>
      <dgm:spPr/>
      <dgm:t>
        <a:bodyPr/>
        <a:lstStyle/>
        <a:p>
          <a:endParaRPr lang="de-DE"/>
        </a:p>
      </dgm:t>
    </dgm:pt>
    <dgm:pt modelId="{E4A61699-DC44-4145-80AC-CE34858D8C90}">
      <dgm:prSet/>
      <dgm:spPr>
        <a:solidFill>
          <a:schemeClr val="accent1">
            <a:lumMod val="75000"/>
          </a:schemeClr>
        </a:solidFill>
      </dgm:spPr>
      <dgm:t>
        <a:bodyPr/>
        <a:lstStyle/>
        <a:p>
          <a:r>
            <a:rPr lang="de-DE" dirty="0"/>
            <a:t>Live </a:t>
          </a:r>
          <a:r>
            <a:rPr lang="de-DE" dirty="0" err="1"/>
            <a:t>Forensics</a:t>
          </a:r>
          <a:endParaRPr lang="de-DE" dirty="0"/>
        </a:p>
      </dgm:t>
    </dgm:pt>
    <dgm:pt modelId="{EDF38529-DC77-4102-8EC0-08728CE52C11}" type="parTrans" cxnId="{9141E11F-7338-4017-AE8E-76747FA0F34B}">
      <dgm:prSet/>
      <dgm:spPr/>
      <dgm:t>
        <a:bodyPr/>
        <a:lstStyle/>
        <a:p>
          <a:endParaRPr lang="de-DE"/>
        </a:p>
      </dgm:t>
    </dgm:pt>
    <dgm:pt modelId="{84240134-5350-47EF-8949-54E8CFE140F9}" type="sibTrans" cxnId="{9141E11F-7338-4017-AE8E-76747FA0F34B}">
      <dgm:prSet/>
      <dgm:spPr/>
      <dgm:t>
        <a:bodyPr/>
        <a:lstStyle/>
        <a:p>
          <a:endParaRPr lang="de-DE"/>
        </a:p>
      </dgm:t>
    </dgm:pt>
    <dgm:pt modelId="{CDF5D6EC-E797-414D-8734-6644507AFCEF}">
      <dgm:prSet/>
      <dgm:spPr>
        <a:solidFill>
          <a:schemeClr val="accent1">
            <a:lumMod val="75000"/>
          </a:schemeClr>
        </a:solidFill>
      </dgm:spPr>
      <dgm:t>
        <a:bodyPr/>
        <a:lstStyle/>
        <a:p>
          <a:r>
            <a:rPr lang="de-DE" dirty="0" err="1"/>
            <a:t>Application</a:t>
          </a:r>
          <a:r>
            <a:rPr lang="de-DE" dirty="0"/>
            <a:t> </a:t>
          </a:r>
          <a:r>
            <a:rPr lang="de-DE" dirty="0" err="1"/>
            <a:t>Forensics</a:t>
          </a:r>
          <a:endParaRPr lang="de-DE" dirty="0"/>
        </a:p>
      </dgm:t>
    </dgm:pt>
    <dgm:pt modelId="{178DCBB6-8F1D-415D-8FCF-9A7CF3A37F5F}" type="parTrans" cxnId="{368A974C-67B6-48BA-9999-947AEF83390A}">
      <dgm:prSet/>
      <dgm:spPr/>
      <dgm:t>
        <a:bodyPr/>
        <a:lstStyle/>
        <a:p>
          <a:endParaRPr lang="de-DE"/>
        </a:p>
      </dgm:t>
    </dgm:pt>
    <dgm:pt modelId="{645B8D76-E9E4-4671-8687-BD64A130F6E3}" type="sibTrans" cxnId="{368A974C-67B6-48BA-9999-947AEF83390A}">
      <dgm:prSet/>
      <dgm:spPr/>
      <dgm:t>
        <a:bodyPr/>
        <a:lstStyle/>
        <a:p>
          <a:endParaRPr lang="de-DE"/>
        </a:p>
      </dgm:t>
    </dgm:pt>
    <dgm:pt modelId="{5090F348-D384-493D-A6CF-1215841E8AA8}">
      <dgm:prSet/>
      <dgm:spPr>
        <a:solidFill>
          <a:schemeClr val="accent6">
            <a:lumMod val="75000"/>
          </a:schemeClr>
        </a:solidFill>
      </dgm:spPr>
      <dgm:t>
        <a:bodyPr/>
        <a:lstStyle/>
        <a:p>
          <a:r>
            <a:rPr lang="de-DE" dirty="0" err="1"/>
            <a:t>Physical</a:t>
          </a:r>
          <a:r>
            <a:rPr lang="de-DE" dirty="0"/>
            <a:t> </a:t>
          </a:r>
          <a:br>
            <a:rPr lang="de-DE" dirty="0"/>
          </a:br>
          <a:r>
            <a:rPr lang="de-DE" dirty="0" err="1"/>
            <a:t>extraction</a:t>
          </a:r>
          <a:r>
            <a:rPr lang="de-DE" dirty="0"/>
            <a:t> &amp; </a:t>
          </a:r>
          <a:r>
            <a:rPr lang="de-DE" dirty="0" err="1"/>
            <a:t>analysis</a:t>
          </a:r>
          <a:endParaRPr lang="de-DE" dirty="0"/>
        </a:p>
      </dgm:t>
    </dgm:pt>
    <dgm:pt modelId="{B306FA57-4221-4B33-91B4-588A574D9E89}" type="parTrans" cxnId="{B3849E74-29CA-48B6-94C3-C3A9CCC193B6}">
      <dgm:prSet/>
      <dgm:spPr/>
      <dgm:t>
        <a:bodyPr/>
        <a:lstStyle/>
        <a:p>
          <a:endParaRPr lang="de-DE"/>
        </a:p>
      </dgm:t>
    </dgm:pt>
    <dgm:pt modelId="{4AE58CE3-C73D-4A68-9799-8B58779065CE}" type="sibTrans" cxnId="{B3849E74-29CA-48B6-94C3-C3A9CCC193B6}">
      <dgm:prSet/>
      <dgm:spPr/>
      <dgm:t>
        <a:bodyPr/>
        <a:lstStyle/>
        <a:p>
          <a:endParaRPr lang="de-DE"/>
        </a:p>
      </dgm:t>
    </dgm:pt>
    <dgm:pt modelId="{0007B8E5-41CA-4FCC-87A4-C99A572B3782}">
      <dgm:prSet/>
      <dgm:spPr>
        <a:solidFill>
          <a:schemeClr val="accent6">
            <a:lumMod val="75000"/>
          </a:schemeClr>
        </a:solidFill>
      </dgm:spPr>
      <dgm:t>
        <a:bodyPr/>
        <a:lstStyle/>
        <a:p>
          <a:r>
            <a:rPr lang="de-DE" dirty="0"/>
            <a:t>Logical </a:t>
          </a:r>
          <a:br>
            <a:rPr lang="de-DE" dirty="0"/>
          </a:br>
          <a:r>
            <a:rPr lang="de-DE" dirty="0" err="1"/>
            <a:t>extraction</a:t>
          </a:r>
          <a:r>
            <a:rPr lang="de-DE" dirty="0"/>
            <a:t> &amp; </a:t>
          </a:r>
          <a:r>
            <a:rPr lang="de-DE" dirty="0" err="1"/>
            <a:t>analysis</a:t>
          </a:r>
          <a:endParaRPr lang="de-DE" dirty="0"/>
        </a:p>
      </dgm:t>
    </dgm:pt>
    <dgm:pt modelId="{38C928CE-2A05-4A8A-AAA6-7C05EAF92D42}" type="parTrans" cxnId="{850EDA6E-2186-47AD-89DE-02FC63EBA27F}">
      <dgm:prSet/>
      <dgm:spPr/>
      <dgm:t>
        <a:bodyPr/>
        <a:lstStyle/>
        <a:p>
          <a:endParaRPr lang="de-DE"/>
        </a:p>
      </dgm:t>
    </dgm:pt>
    <dgm:pt modelId="{CE0B5108-A855-400B-A437-94583857E3CB}" type="sibTrans" cxnId="{850EDA6E-2186-47AD-89DE-02FC63EBA27F}">
      <dgm:prSet/>
      <dgm:spPr/>
      <dgm:t>
        <a:bodyPr/>
        <a:lstStyle/>
        <a:p>
          <a:endParaRPr lang="de-DE"/>
        </a:p>
      </dgm:t>
    </dgm:pt>
    <dgm:pt modelId="{310E6EB5-1D9F-41C4-A325-A57C8CFC7711}">
      <dgm:prSet/>
      <dgm:spPr>
        <a:solidFill>
          <a:schemeClr val="accent6">
            <a:lumMod val="75000"/>
          </a:schemeClr>
        </a:solidFill>
      </dgm:spPr>
      <dgm:t>
        <a:bodyPr/>
        <a:lstStyle/>
        <a:p>
          <a:r>
            <a:rPr lang="de-DE" dirty="0"/>
            <a:t>Other </a:t>
          </a:r>
          <a:r>
            <a:rPr lang="de-DE" dirty="0" err="1"/>
            <a:t>devices</a:t>
          </a:r>
          <a:r>
            <a:rPr lang="de-DE" dirty="0"/>
            <a:t>:</a:t>
          </a:r>
          <a:br>
            <a:rPr lang="de-DE" dirty="0"/>
          </a:br>
          <a:r>
            <a:rPr lang="de-DE" dirty="0"/>
            <a:t>e.g. </a:t>
          </a:r>
          <a:r>
            <a:rPr lang="de-DE" dirty="0" err="1"/>
            <a:t>wearables</a:t>
          </a:r>
          <a:endParaRPr lang="de-DE" dirty="0"/>
        </a:p>
      </dgm:t>
    </dgm:pt>
    <dgm:pt modelId="{B95A273E-6E8D-4F23-A1B6-A235BB0307C1}" type="parTrans" cxnId="{4C651151-45E6-4D7B-9531-C297CAFCB4B5}">
      <dgm:prSet/>
      <dgm:spPr/>
      <dgm:t>
        <a:bodyPr/>
        <a:lstStyle/>
        <a:p>
          <a:endParaRPr lang="de-DE"/>
        </a:p>
      </dgm:t>
    </dgm:pt>
    <dgm:pt modelId="{08110150-9D60-449E-A793-A73916035ED8}" type="sibTrans" cxnId="{4C651151-45E6-4D7B-9531-C297CAFCB4B5}">
      <dgm:prSet/>
      <dgm:spPr/>
      <dgm:t>
        <a:bodyPr/>
        <a:lstStyle/>
        <a:p>
          <a:endParaRPr lang="de-DE"/>
        </a:p>
      </dgm:t>
    </dgm:pt>
    <dgm:pt modelId="{773C9007-FC53-49BB-9EC0-FA8254F9F219}">
      <dgm:prSet/>
      <dgm:spPr>
        <a:solidFill>
          <a:srgbClr val="C00000"/>
        </a:solidFill>
      </dgm:spPr>
      <dgm:t>
        <a:bodyPr/>
        <a:lstStyle/>
        <a:p>
          <a:r>
            <a:rPr lang="de-DE" dirty="0"/>
            <a:t>Live Network </a:t>
          </a:r>
          <a:r>
            <a:rPr lang="de-DE" dirty="0" err="1"/>
            <a:t>Forensics</a:t>
          </a:r>
          <a:endParaRPr lang="de-DE" dirty="0"/>
        </a:p>
      </dgm:t>
    </dgm:pt>
    <dgm:pt modelId="{2593641B-5A80-4F1E-A4A1-07A0D80F0BAA}" type="parTrans" cxnId="{592B542E-8873-40A1-BB7E-E85A38DB80C0}">
      <dgm:prSet/>
      <dgm:spPr/>
      <dgm:t>
        <a:bodyPr/>
        <a:lstStyle/>
        <a:p>
          <a:endParaRPr lang="de-DE"/>
        </a:p>
      </dgm:t>
    </dgm:pt>
    <dgm:pt modelId="{C89F31D6-BEDD-4F8E-B4B4-E3F4E996D05D}" type="sibTrans" cxnId="{592B542E-8873-40A1-BB7E-E85A38DB80C0}">
      <dgm:prSet/>
      <dgm:spPr/>
      <dgm:t>
        <a:bodyPr/>
        <a:lstStyle/>
        <a:p>
          <a:endParaRPr lang="de-DE"/>
        </a:p>
      </dgm:t>
    </dgm:pt>
    <dgm:pt modelId="{1E008C64-E418-48F2-AF62-BD8766C2B2AE}">
      <dgm:prSet/>
      <dgm:spPr>
        <a:solidFill>
          <a:srgbClr val="C00000"/>
        </a:solidFill>
      </dgm:spPr>
      <dgm:t>
        <a:bodyPr/>
        <a:lstStyle/>
        <a:p>
          <a:r>
            <a:rPr lang="de-DE" dirty="0" err="1"/>
            <a:t>Captured</a:t>
          </a:r>
          <a:r>
            <a:rPr lang="de-DE" dirty="0"/>
            <a:t> </a:t>
          </a:r>
          <a:r>
            <a:rPr lang="de-DE" dirty="0" err="1"/>
            <a:t>Packets</a:t>
          </a:r>
          <a:r>
            <a:rPr lang="de-DE" dirty="0"/>
            <a:t> </a:t>
          </a:r>
          <a:r>
            <a:rPr lang="de-DE" dirty="0" err="1"/>
            <a:t>Forensics</a:t>
          </a:r>
          <a:endParaRPr lang="de-DE" dirty="0"/>
        </a:p>
      </dgm:t>
    </dgm:pt>
    <dgm:pt modelId="{EFBFFCF8-491F-4346-8299-85F8ED40882A}" type="parTrans" cxnId="{B8F59506-CE20-4404-A016-877D127D3FD9}">
      <dgm:prSet/>
      <dgm:spPr/>
      <dgm:t>
        <a:bodyPr/>
        <a:lstStyle/>
        <a:p>
          <a:endParaRPr lang="de-DE"/>
        </a:p>
      </dgm:t>
    </dgm:pt>
    <dgm:pt modelId="{CEC8676D-C000-4EC8-A203-7E93B2728488}" type="sibTrans" cxnId="{B8F59506-CE20-4404-A016-877D127D3FD9}">
      <dgm:prSet/>
      <dgm:spPr/>
      <dgm:t>
        <a:bodyPr/>
        <a:lstStyle/>
        <a:p>
          <a:endParaRPr lang="de-DE"/>
        </a:p>
      </dgm:t>
    </dgm:pt>
    <dgm:pt modelId="{EF126347-4095-4D31-9C97-638E5C138575}">
      <dgm:prSet/>
      <dgm:spPr>
        <a:solidFill>
          <a:srgbClr val="C00000"/>
        </a:solidFill>
      </dgm:spPr>
      <dgm:t>
        <a:bodyPr/>
        <a:lstStyle/>
        <a:p>
          <a:r>
            <a:rPr lang="de-DE" dirty="0"/>
            <a:t>Malware Analysis</a:t>
          </a:r>
        </a:p>
      </dgm:t>
    </dgm:pt>
    <dgm:pt modelId="{EECCD84F-4E27-4DA1-B51D-55E7C0D734EB}" type="parTrans" cxnId="{C37C171C-3BEC-4597-897C-9896E9F02878}">
      <dgm:prSet/>
      <dgm:spPr/>
      <dgm:t>
        <a:bodyPr/>
        <a:lstStyle/>
        <a:p>
          <a:endParaRPr lang="de-DE"/>
        </a:p>
      </dgm:t>
    </dgm:pt>
    <dgm:pt modelId="{AD78A869-18CD-4F8C-A692-5CDFFCDF859A}" type="sibTrans" cxnId="{C37C171C-3BEC-4597-897C-9896E9F02878}">
      <dgm:prSet/>
      <dgm:spPr/>
      <dgm:t>
        <a:bodyPr/>
        <a:lstStyle/>
        <a:p>
          <a:endParaRPr lang="de-DE"/>
        </a:p>
      </dgm:t>
    </dgm:pt>
    <dgm:pt modelId="{D4C873C4-2209-4561-9C4F-5908425B0E66}">
      <dgm:prSet/>
      <dgm:spPr>
        <a:solidFill>
          <a:schemeClr val="accent1">
            <a:lumMod val="75000"/>
          </a:schemeClr>
        </a:solidFill>
      </dgm:spPr>
      <dgm:t>
        <a:bodyPr/>
        <a:lstStyle/>
        <a:p>
          <a:r>
            <a:rPr lang="de-DE" dirty="0"/>
            <a:t>Multimedia </a:t>
          </a:r>
          <a:r>
            <a:rPr lang="de-DE" dirty="0" err="1"/>
            <a:t>Forensics</a:t>
          </a:r>
          <a:endParaRPr lang="de-DE" dirty="0"/>
        </a:p>
      </dgm:t>
    </dgm:pt>
    <dgm:pt modelId="{C377A381-A42B-40DF-B36B-100A2722C927}" type="parTrans" cxnId="{B076AF8B-FAFC-4251-B8AC-3A73142F9B3C}">
      <dgm:prSet/>
      <dgm:spPr/>
      <dgm:t>
        <a:bodyPr/>
        <a:lstStyle/>
        <a:p>
          <a:endParaRPr lang="de-DE"/>
        </a:p>
      </dgm:t>
    </dgm:pt>
    <dgm:pt modelId="{891528D1-D9D5-47EB-85D6-E91745AF1653}" type="sibTrans" cxnId="{B076AF8B-FAFC-4251-B8AC-3A73142F9B3C}">
      <dgm:prSet/>
      <dgm:spPr/>
      <dgm:t>
        <a:bodyPr/>
        <a:lstStyle/>
        <a:p>
          <a:endParaRPr lang="de-DE"/>
        </a:p>
      </dgm:t>
    </dgm:pt>
    <dgm:pt modelId="{957DB3DA-097A-1D4B-AAB6-1674DC3174DB}">
      <dgm:prSet custT="1"/>
      <dgm:spPr>
        <a:solidFill>
          <a:srgbClr val="301445"/>
        </a:solidFill>
      </dgm:spPr>
      <dgm:t>
        <a:bodyPr/>
        <a:lstStyle/>
        <a:p>
          <a:r>
            <a:rPr lang="de-DE" sz="1400" dirty="0"/>
            <a:t>Embedded </a:t>
          </a:r>
          <a:br>
            <a:rPr lang="de-DE" sz="1400" dirty="0"/>
          </a:br>
          <a:r>
            <a:rPr lang="de-DE" sz="1400" dirty="0" err="1"/>
            <a:t>Forensics</a:t>
          </a:r>
          <a:endParaRPr lang="de-DE" sz="1400" dirty="0"/>
        </a:p>
      </dgm:t>
    </dgm:pt>
    <dgm:pt modelId="{C83509F9-8FD0-EC4B-8D2B-D08E480F4CF5}" type="parTrans" cxnId="{DAC44854-4A82-6140-B95D-BFD322D921D8}">
      <dgm:prSet/>
      <dgm:spPr/>
      <dgm:t>
        <a:bodyPr/>
        <a:lstStyle/>
        <a:p>
          <a:endParaRPr lang="de-DE"/>
        </a:p>
      </dgm:t>
    </dgm:pt>
    <dgm:pt modelId="{C8FAB176-690F-1047-94C1-AEA5DE1E6F74}" type="sibTrans" cxnId="{DAC44854-4A82-6140-B95D-BFD322D921D8}">
      <dgm:prSet/>
      <dgm:spPr/>
      <dgm:t>
        <a:bodyPr/>
        <a:lstStyle/>
        <a:p>
          <a:endParaRPr lang="de-DE"/>
        </a:p>
      </dgm:t>
    </dgm:pt>
    <dgm:pt modelId="{D39121A3-1D08-E045-936E-90F41907F6DA}">
      <dgm:prSet/>
      <dgm:spPr>
        <a:solidFill>
          <a:srgbClr val="532478"/>
        </a:solidFill>
      </dgm:spPr>
      <dgm:t>
        <a:bodyPr/>
        <a:lstStyle/>
        <a:p>
          <a:r>
            <a:rPr lang="de-DE" dirty="0" err="1"/>
            <a:t>IoT</a:t>
          </a:r>
          <a:r>
            <a:rPr lang="de-DE" dirty="0"/>
            <a:t> </a:t>
          </a:r>
          <a:r>
            <a:rPr lang="de-DE" dirty="0" err="1"/>
            <a:t>Forensics</a:t>
          </a:r>
          <a:endParaRPr lang="de-DE" dirty="0"/>
        </a:p>
      </dgm:t>
    </dgm:pt>
    <dgm:pt modelId="{1C05C18E-7118-5E44-998A-55EC7AF5A9CC}" type="parTrans" cxnId="{7181F3EE-DC63-7942-8DCD-0B6812CDE3FF}">
      <dgm:prSet/>
      <dgm:spPr/>
      <dgm:t>
        <a:bodyPr/>
        <a:lstStyle/>
        <a:p>
          <a:endParaRPr lang="de-DE"/>
        </a:p>
      </dgm:t>
    </dgm:pt>
    <dgm:pt modelId="{5BF09866-9AD3-7148-B62F-18509E24D8D5}" type="sibTrans" cxnId="{7181F3EE-DC63-7942-8DCD-0B6812CDE3FF}">
      <dgm:prSet/>
      <dgm:spPr/>
      <dgm:t>
        <a:bodyPr/>
        <a:lstStyle/>
        <a:p>
          <a:endParaRPr lang="de-DE"/>
        </a:p>
      </dgm:t>
    </dgm:pt>
    <dgm:pt modelId="{5CBCC16D-8DFB-0F44-B667-4BFB727A874F}">
      <dgm:prSet/>
      <dgm:spPr>
        <a:solidFill>
          <a:srgbClr val="532478"/>
        </a:solidFill>
      </dgm:spPr>
      <dgm:t>
        <a:bodyPr/>
        <a:lstStyle/>
        <a:p>
          <a:r>
            <a:rPr lang="de-DE" dirty="0"/>
            <a:t>Smart </a:t>
          </a:r>
          <a:r>
            <a:rPr lang="de-DE" dirty="0" err="1"/>
            <a:t>home</a:t>
          </a:r>
          <a:r>
            <a:rPr lang="de-DE" dirty="0"/>
            <a:t> </a:t>
          </a:r>
          <a:r>
            <a:rPr lang="de-DE" dirty="0" err="1"/>
            <a:t>Forensics</a:t>
          </a:r>
          <a:endParaRPr lang="de-DE" dirty="0"/>
        </a:p>
      </dgm:t>
    </dgm:pt>
    <dgm:pt modelId="{EE171692-9BCE-C741-A8F0-F280AC0B2FC0}" type="parTrans" cxnId="{0699F7A6-CF7A-574B-A217-38EDFA4E9E2B}">
      <dgm:prSet/>
      <dgm:spPr/>
      <dgm:t>
        <a:bodyPr/>
        <a:lstStyle/>
        <a:p>
          <a:endParaRPr lang="de-DE"/>
        </a:p>
      </dgm:t>
    </dgm:pt>
    <dgm:pt modelId="{355D3A41-FFFC-784D-9AAA-863C4755F239}" type="sibTrans" cxnId="{0699F7A6-CF7A-574B-A217-38EDFA4E9E2B}">
      <dgm:prSet/>
      <dgm:spPr/>
      <dgm:t>
        <a:bodyPr/>
        <a:lstStyle/>
        <a:p>
          <a:endParaRPr lang="de-DE"/>
        </a:p>
      </dgm:t>
    </dgm:pt>
    <dgm:pt modelId="{6F190B1E-053A-2E4A-84E8-29AC9E62B9BC}">
      <dgm:prSet/>
      <dgm:spPr>
        <a:solidFill>
          <a:srgbClr val="532478"/>
        </a:solidFill>
      </dgm:spPr>
      <dgm:t>
        <a:bodyPr/>
        <a:lstStyle/>
        <a:p>
          <a:r>
            <a:rPr lang="de-DE" dirty="0"/>
            <a:t>Automotive </a:t>
          </a:r>
          <a:r>
            <a:rPr lang="de-DE" dirty="0" err="1"/>
            <a:t>Forensics</a:t>
          </a:r>
          <a:endParaRPr lang="de-DE" dirty="0"/>
        </a:p>
      </dgm:t>
    </dgm:pt>
    <dgm:pt modelId="{00FFC9BD-779D-BB45-86BE-0973DC41CB3A}" type="parTrans" cxnId="{6E9709C8-9606-A24C-8A11-49F88030DF64}">
      <dgm:prSet/>
      <dgm:spPr/>
      <dgm:t>
        <a:bodyPr/>
        <a:lstStyle/>
        <a:p>
          <a:endParaRPr lang="de-DE"/>
        </a:p>
      </dgm:t>
    </dgm:pt>
    <dgm:pt modelId="{7EFA6F5B-C4F6-E841-8EC1-4DAA4C20B47C}" type="sibTrans" cxnId="{6E9709C8-9606-A24C-8A11-49F88030DF64}">
      <dgm:prSet/>
      <dgm:spPr/>
      <dgm:t>
        <a:bodyPr/>
        <a:lstStyle/>
        <a:p>
          <a:endParaRPr lang="de-DE"/>
        </a:p>
      </dgm:t>
    </dgm:pt>
    <dgm:pt modelId="{4EA7F094-FC03-8C4A-B8F4-073AD04B4370}">
      <dgm:prSet/>
      <dgm:spPr>
        <a:solidFill>
          <a:schemeClr val="accent1">
            <a:lumMod val="75000"/>
          </a:schemeClr>
        </a:solidFill>
      </dgm:spPr>
      <dgm:t>
        <a:bodyPr/>
        <a:lstStyle/>
        <a:p>
          <a:r>
            <a:rPr lang="de-DE" dirty="0"/>
            <a:t>Other Devices: e.g. </a:t>
          </a:r>
          <a:r>
            <a:rPr lang="de-DE" dirty="0" err="1"/>
            <a:t>gaming</a:t>
          </a:r>
          <a:r>
            <a:rPr lang="de-DE" dirty="0"/>
            <a:t> </a:t>
          </a:r>
          <a:r>
            <a:rPr lang="de-DE" dirty="0" err="1"/>
            <a:t>consoles</a:t>
          </a:r>
          <a:endParaRPr lang="de-DE" dirty="0"/>
        </a:p>
      </dgm:t>
    </dgm:pt>
    <dgm:pt modelId="{8E0DFC23-DE4C-F24A-9510-EE1D0B587329}" type="parTrans" cxnId="{A4531706-9FDA-C940-9845-22FD1B66B311}">
      <dgm:prSet/>
      <dgm:spPr/>
      <dgm:t>
        <a:bodyPr/>
        <a:lstStyle/>
        <a:p>
          <a:endParaRPr lang="de-DE"/>
        </a:p>
      </dgm:t>
    </dgm:pt>
    <dgm:pt modelId="{3FDEC2D4-995D-E044-9238-823EA5D39D47}" type="sibTrans" cxnId="{A4531706-9FDA-C940-9845-22FD1B66B311}">
      <dgm:prSet/>
      <dgm:spPr/>
      <dgm:t>
        <a:bodyPr/>
        <a:lstStyle/>
        <a:p>
          <a:endParaRPr lang="de-DE"/>
        </a:p>
      </dgm:t>
    </dgm:pt>
    <dgm:pt modelId="{B7692FD6-EE25-8149-BD8F-4F3B6E6CDF9B}">
      <dgm:prSet custT="1"/>
      <dgm:spPr>
        <a:solidFill>
          <a:srgbClr val="4472C4">
            <a:lumMod val="75000"/>
          </a:srgbClr>
        </a:solidFill>
        <a:ln w="12700" cap="flat" cmpd="sng" algn="ctr">
          <a:solidFill>
            <a:srgbClr val="E7E6E6">
              <a:hueOff val="0"/>
              <a:satOff val="0"/>
              <a:lumOff val="0"/>
              <a:alphaOff val="0"/>
            </a:srgbClr>
          </a:solidFill>
          <a:prstDash val="solid"/>
          <a:miter lim="800000"/>
        </a:ln>
        <a:effectLst/>
      </dgm:spPr>
      <dgm:t>
        <a:bodyPr spcFirstLastPara="0" vert="horz" wrap="square" lIns="8255" tIns="8255" rIns="8255" bIns="8255" numCol="1" spcCol="1270" anchor="ctr" anchorCtr="0"/>
        <a:lstStyle/>
        <a:p>
          <a:pPr marL="0" lvl="0" indent="0" algn="ctr" defTabSz="577850">
            <a:lnSpc>
              <a:spcPct val="90000"/>
            </a:lnSpc>
            <a:spcBef>
              <a:spcPct val="0"/>
            </a:spcBef>
            <a:spcAft>
              <a:spcPct val="35000"/>
            </a:spcAft>
            <a:buNone/>
          </a:pPr>
          <a:r>
            <a:rPr lang="de-DE" sz="1300" kern="1200" dirty="0" err="1">
              <a:solidFill>
                <a:prstClr val="white"/>
              </a:solidFill>
              <a:latin typeface="Calibri" panose="020F0502020204030204"/>
              <a:ea typeface="+mn-ea"/>
              <a:cs typeface="+mn-cs"/>
            </a:rPr>
            <a:t>Physical</a:t>
          </a:r>
          <a:endParaRPr lang="de-DE" sz="1300" kern="1200" dirty="0">
            <a:solidFill>
              <a:prstClr val="white"/>
            </a:solidFill>
            <a:latin typeface="Calibri" panose="020F0502020204030204"/>
            <a:ea typeface="+mn-ea"/>
            <a:cs typeface="+mn-cs"/>
          </a:endParaRPr>
        </a:p>
        <a:p>
          <a:pPr marL="0" lvl="0" indent="0" algn="ctr" defTabSz="577850">
            <a:lnSpc>
              <a:spcPct val="90000"/>
            </a:lnSpc>
            <a:spcBef>
              <a:spcPct val="0"/>
            </a:spcBef>
            <a:spcAft>
              <a:spcPct val="35000"/>
            </a:spcAft>
            <a:buNone/>
          </a:pPr>
          <a:r>
            <a:rPr lang="de-DE" sz="1300" kern="1200" dirty="0" err="1">
              <a:solidFill>
                <a:prstClr val="white"/>
              </a:solidFill>
              <a:latin typeface="Calibri" panose="020F0502020204030204"/>
              <a:ea typeface="+mn-ea"/>
              <a:cs typeface="+mn-cs"/>
            </a:rPr>
            <a:t>recovery</a:t>
          </a:r>
          <a:endParaRPr lang="de-DE" sz="1300" kern="1200" dirty="0">
            <a:solidFill>
              <a:prstClr val="white"/>
            </a:solidFill>
            <a:latin typeface="Calibri" panose="020F0502020204030204"/>
            <a:ea typeface="+mn-ea"/>
            <a:cs typeface="+mn-cs"/>
          </a:endParaRPr>
        </a:p>
      </dgm:t>
    </dgm:pt>
    <dgm:pt modelId="{001B071E-CED8-C445-B7CC-6C880D2D4232}" type="parTrans" cxnId="{333AAA9A-EDF6-B44F-9714-6D208DFDA939}">
      <dgm:prSet/>
      <dgm:spPr/>
      <dgm:t>
        <a:bodyPr/>
        <a:lstStyle/>
        <a:p>
          <a:endParaRPr lang="de-DE"/>
        </a:p>
      </dgm:t>
    </dgm:pt>
    <dgm:pt modelId="{77125151-111B-7E46-A01D-6EC1B3C81DCA}" type="sibTrans" cxnId="{333AAA9A-EDF6-B44F-9714-6D208DFDA939}">
      <dgm:prSet/>
      <dgm:spPr/>
      <dgm:t>
        <a:bodyPr/>
        <a:lstStyle/>
        <a:p>
          <a:endParaRPr lang="de-DE"/>
        </a:p>
      </dgm:t>
    </dgm:pt>
    <dgm:pt modelId="{A5C46A2C-9532-4FFD-B706-BA93C12F160B}" type="pres">
      <dgm:prSet presAssocID="{7EF5C0A3-2857-451B-97FC-E5DDB73F47C5}" presName="hierChild1" presStyleCnt="0">
        <dgm:presLayoutVars>
          <dgm:orgChart val="1"/>
          <dgm:chPref val="1"/>
          <dgm:dir/>
          <dgm:animOne val="branch"/>
          <dgm:animLvl val="lvl"/>
          <dgm:resizeHandles/>
        </dgm:presLayoutVars>
      </dgm:prSet>
      <dgm:spPr/>
    </dgm:pt>
    <dgm:pt modelId="{2D467B90-398B-4410-A422-BD7C194E9A26}" type="pres">
      <dgm:prSet presAssocID="{031314DA-2242-4CAA-B6B3-A6FD2279EA8E}" presName="hierRoot1" presStyleCnt="0">
        <dgm:presLayoutVars>
          <dgm:hierBranch val="init"/>
        </dgm:presLayoutVars>
      </dgm:prSet>
      <dgm:spPr/>
    </dgm:pt>
    <dgm:pt modelId="{222E58DD-BB08-4415-8937-E1256BFECF1F}" type="pres">
      <dgm:prSet presAssocID="{031314DA-2242-4CAA-B6B3-A6FD2279EA8E}" presName="rootComposite1" presStyleCnt="0"/>
      <dgm:spPr/>
    </dgm:pt>
    <dgm:pt modelId="{AE6E1A79-ACC2-4B43-9252-888CB64F0709}" type="pres">
      <dgm:prSet presAssocID="{031314DA-2242-4CAA-B6B3-A6FD2279EA8E}" presName="rootText1" presStyleLbl="node0" presStyleIdx="0" presStyleCnt="1" custScaleX="199124">
        <dgm:presLayoutVars>
          <dgm:chPref val="3"/>
        </dgm:presLayoutVars>
      </dgm:prSet>
      <dgm:spPr/>
    </dgm:pt>
    <dgm:pt modelId="{D0C737AD-9600-4B4C-8287-DBA7A3A656CB}" type="pres">
      <dgm:prSet presAssocID="{031314DA-2242-4CAA-B6B3-A6FD2279EA8E}" presName="rootConnector1" presStyleLbl="node1" presStyleIdx="0" presStyleCnt="0"/>
      <dgm:spPr/>
    </dgm:pt>
    <dgm:pt modelId="{3F83F39D-426D-427B-8510-8AC1298E67B8}" type="pres">
      <dgm:prSet presAssocID="{031314DA-2242-4CAA-B6B3-A6FD2279EA8E}" presName="hierChild2" presStyleCnt="0"/>
      <dgm:spPr/>
    </dgm:pt>
    <dgm:pt modelId="{E3E6EC51-3ED1-4337-B5C5-B226D7EA5C59}" type="pres">
      <dgm:prSet presAssocID="{0604D3C0-8608-464B-ACF3-9AF66E787A98}" presName="Name37" presStyleLbl="parChTrans1D2" presStyleIdx="0" presStyleCnt="4"/>
      <dgm:spPr/>
    </dgm:pt>
    <dgm:pt modelId="{0E76AF4B-E128-4921-A857-32E190A936C3}" type="pres">
      <dgm:prSet presAssocID="{D6E64C49-15F3-4EA9-A76D-C561CF2C2115}" presName="hierRoot2" presStyleCnt="0">
        <dgm:presLayoutVars>
          <dgm:hierBranch val="hang"/>
        </dgm:presLayoutVars>
      </dgm:prSet>
      <dgm:spPr/>
    </dgm:pt>
    <dgm:pt modelId="{E3BE72C4-234B-40A5-9D00-FF3DB4F3066F}" type="pres">
      <dgm:prSet presAssocID="{D6E64C49-15F3-4EA9-A76D-C561CF2C2115}" presName="rootComposite" presStyleCnt="0"/>
      <dgm:spPr/>
    </dgm:pt>
    <dgm:pt modelId="{1108FBA0-E998-455D-9E8A-6A59BA651442}" type="pres">
      <dgm:prSet presAssocID="{D6E64C49-15F3-4EA9-A76D-C561CF2C2115}" presName="rootText" presStyleLbl="node2" presStyleIdx="0" presStyleCnt="4" custScaleX="118207" custLinFactNeighborX="-43560">
        <dgm:presLayoutVars>
          <dgm:chPref val="3"/>
        </dgm:presLayoutVars>
      </dgm:prSet>
      <dgm:spPr/>
    </dgm:pt>
    <dgm:pt modelId="{035EBF1B-01A2-42DF-A85C-9EE335465D40}" type="pres">
      <dgm:prSet presAssocID="{D6E64C49-15F3-4EA9-A76D-C561CF2C2115}" presName="rootConnector" presStyleLbl="node2" presStyleIdx="0" presStyleCnt="4"/>
      <dgm:spPr/>
    </dgm:pt>
    <dgm:pt modelId="{693E643D-3C04-4DD0-8990-56110E958AFC}" type="pres">
      <dgm:prSet presAssocID="{D6E64C49-15F3-4EA9-A76D-C561CF2C2115}" presName="hierChild4" presStyleCnt="0"/>
      <dgm:spPr/>
    </dgm:pt>
    <dgm:pt modelId="{18BC922E-A5B3-E448-A5D7-B5B5C9A39E95}" type="pres">
      <dgm:prSet presAssocID="{C160EAED-1AFB-423E-930D-9E9D02939C49}" presName="Name48" presStyleLbl="parChTrans1D3" presStyleIdx="0" presStyleCnt="15"/>
      <dgm:spPr/>
    </dgm:pt>
    <dgm:pt modelId="{F0F650DC-2B33-470B-BC20-C9FCF03509BA}" type="pres">
      <dgm:prSet presAssocID="{A1719268-082B-4CDA-8044-D21A24474971}" presName="hierRoot2" presStyleCnt="0">
        <dgm:presLayoutVars>
          <dgm:hierBranch val="init"/>
        </dgm:presLayoutVars>
      </dgm:prSet>
      <dgm:spPr/>
    </dgm:pt>
    <dgm:pt modelId="{E140BDF1-6CDF-43EC-9810-71E700467FCE}" type="pres">
      <dgm:prSet presAssocID="{A1719268-082B-4CDA-8044-D21A24474971}" presName="rootComposite" presStyleCnt="0"/>
      <dgm:spPr/>
    </dgm:pt>
    <dgm:pt modelId="{BCFDE1FA-F5EB-4C9A-92F3-E7188BC5217F}" type="pres">
      <dgm:prSet presAssocID="{A1719268-082B-4CDA-8044-D21A24474971}" presName="rootText" presStyleLbl="node3" presStyleIdx="0" presStyleCnt="15" custLinFactNeighborX="-44418">
        <dgm:presLayoutVars>
          <dgm:chPref val="3"/>
        </dgm:presLayoutVars>
      </dgm:prSet>
      <dgm:spPr/>
    </dgm:pt>
    <dgm:pt modelId="{04A545E0-4A3E-49E1-B8C9-167787EDC744}" type="pres">
      <dgm:prSet presAssocID="{A1719268-082B-4CDA-8044-D21A24474971}" presName="rootConnector" presStyleLbl="node3" presStyleIdx="0" presStyleCnt="15"/>
      <dgm:spPr/>
    </dgm:pt>
    <dgm:pt modelId="{5B0A5E1B-7C14-4CD6-AB1E-482126326598}" type="pres">
      <dgm:prSet presAssocID="{A1719268-082B-4CDA-8044-D21A24474971}" presName="hierChild4" presStyleCnt="0"/>
      <dgm:spPr/>
    </dgm:pt>
    <dgm:pt modelId="{8A75DBEF-A579-4556-920A-749394D924BC}" type="pres">
      <dgm:prSet presAssocID="{A1719268-082B-4CDA-8044-D21A24474971}" presName="hierChild5" presStyleCnt="0"/>
      <dgm:spPr/>
    </dgm:pt>
    <dgm:pt modelId="{28A4FC73-3D50-7346-8494-A47F9FB2E885}" type="pres">
      <dgm:prSet presAssocID="{001B071E-CED8-C445-B7CC-6C880D2D4232}" presName="Name48" presStyleLbl="parChTrans1D3" presStyleIdx="1" presStyleCnt="15"/>
      <dgm:spPr/>
    </dgm:pt>
    <dgm:pt modelId="{339B7C9C-9033-784C-A03C-402F4757028D}" type="pres">
      <dgm:prSet presAssocID="{B7692FD6-EE25-8149-BD8F-4F3B6E6CDF9B}" presName="hierRoot2" presStyleCnt="0">
        <dgm:presLayoutVars>
          <dgm:hierBranch val="init"/>
        </dgm:presLayoutVars>
      </dgm:prSet>
      <dgm:spPr/>
    </dgm:pt>
    <dgm:pt modelId="{635DEA22-C5B9-934A-A077-69975F6975A5}" type="pres">
      <dgm:prSet presAssocID="{B7692FD6-EE25-8149-BD8F-4F3B6E6CDF9B}" presName="rootComposite" presStyleCnt="0"/>
      <dgm:spPr/>
    </dgm:pt>
    <dgm:pt modelId="{3F4F257F-4CD6-1F40-8AF3-51843AB540C1}" type="pres">
      <dgm:prSet presAssocID="{B7692FD6-EE25-8149-BD8F-4F3B6E6CDF9B}" presName="rootText" presStyleLbl="node3" presStyleIdx="1" presStyleCnt="15" custLinFactNeighborX="-39806">
        <dgm:presLayoutVars>
          <dgm:chPref val="3"/>
        </dgm:presLayoutVars>
      </dgm:prSet>
      <dgm:spPr>
        <a:xfrm>
          <a:off x="2252406" y="1697918"/>
          <a:ext cx="1195497" cy="597748"/>
        </a:xfrm>
        <a:prstGeom prst="rect">
          <a:avLst/>
        </a:prstGeom>
      </dgm:spPr>
    </dgm:pt>
    <dgm:pt modelId="{4AAC0535-A0AB-2347-939B-D533957B47A1}" type="pres">
      <dgm:prSet presAssocID="{B7692FD6-EE25-8149-BD8F-4F3B6E6CDF9B}" presName="rootConnector" presStyleLbl="node3" presStyleIdx="1" presStyleCnt="15"/>
      <dgm:spPr/>
    </dgm:pt>
    <dgm:pt modelId="{DA355920-CF62-2F4D-97BF-94F344EC27C8}" type="pres">
      <dgm:prSet presAssocID="{B7692FD6-EE25-8149-BD8F-4F3B6E6CDF9B}" presName="hierChild4" presStyleCnt="0"/>
      <dgm:spPr/>
    </dgm:pt>
    <dgm:pt modelId="{2283F5D7-EBBB-C941-9A9A-4F3A0E052E20}" type="pres">
      <dgm:prSet presAssocID="{B7692FD6-EE25-8149-BD8F-4F3B6E6CDF9B}" presName="hierChild5" presStyleCnt="0"/>
      <dgm:spPr/>
    </dgm:pt>
    <dgm:pt modelId="{3E3EBB6B-D131-6F40-901C-E3123BA478A1}" type="pres">
      <dgm:prSet presAssocID="{EDF38529-DC77-4102-8EC0-08728CE52C11}" presName="Name48" presStyleLbl="parChTrans1D3" presStyleIdx="2" presStyleCnt="15"/>
      <dgm:spPr/>
    </dgm:pt>
    <dgm:pt modelId="{F523A4E9-0743-48CF-8060-1B015AFC25DA}" type="pres">
      <dgm:prSet presAssocID="{E4A61699-DC44-4145-80AC-CE34858D8C90}" presName="hierRoot2" presStyleCnt="0">
        <dgm:presLayoutVars>
          <dgm:hierBranch val="init"/>
        </dgm:presLayoutVars>
      </dgm:prSet>
      <dgm:spPr/>
    </dgm:pt>
    <dgm:pt modelId="{BCF53456-4364-43DD-8287-F780B1E3C622}" type="pres">
      <dgm:prSet presAssocID="{E4A61699-DC44-4145-80AC-CE34858D8C90}" presName="rootComposite" presStyleCnt="0"/>
      <dgm:spPr/>
    </dgm:pt>
    <dgm:pt modelId="{B1505D27-7393-46A8-94B8-A780B39F4649}" type="pres">
      <dgm:prSet presAssocID="{E4A61699-DC44-4145-80AC-CE34858D8C90}" presName="rootText" presStyleLbl="node3" presStyleIdx="2" presStyleCnt="15" custLinFactNeighborX="-46464">
        <dgm:presLayoutVars>
          <dgm:chPref val="3"/>
        </dgm:presLayoutVars>
      </dgm:prSet>
      <dgm:spPr/>
    </dgm:pt>
    <dgm:pt modelId="{AAF39A7A-75AB-462B-9331-DE6FE54A4485}" type="pres">
      <dgm:prSet presAssocID="{E4A61699-DC44-4145-80AC-CE34858D8C90}" presName="rootConnector" presStyleLbl="node3" presStyleIdx="2" presStyleCnt="15"/>
      <dgm:spPr/>
    </dgm:pt>
    <dgm:pt modelId="{49EA0897-BE45-4C09-9710-FE3A68E407D0}" type="pres">
      <dgm:prSet presAssocID="{E4A61699-DC44-4145-80AC-CE34858D8C90}" presName="hierChild4" presStyleCnt="0"/>
      <dgm:spPr/>
    </dgm:pt>
    <dgm:pt modelId="{C1C6BD72-33FF-4CBC-A995-369114423B13}" type="pres">
      <dgm:prSet presAssocID="{E4A61699-DC44-4145-80AC-CE34858D8C90}" presName="hierChild5" presStyleCnt="0"/>
      <dgm:spPr/>
    </dgm:pt>
    <dgm:pt modelId="{EB953F3C-E8CC-E04B-836E-AA6265BCA3A4}" type="pres">
      <dgm:prSet presAssocID="{178DCBB6-8F1D-415D-8FCF-9A7CF3A37F5F}" presName="Name48" presStyleLbl="parChTrans1D3" presStyleIdx="3" presStyleCnt="15"/>
      <dgm:spPr/>
    </dgm:pt>
    <dgm:pt modelId="{D041CD4D-13C8-441A-9CB0-9A0AE2D5AC8F}" type="pres">
      <dgm:prSet presAssocID="{CDF5D6EC-E797-414D-8734-6644507AFCEF}" presName="hierRoot2" presStyleCnt="0">
        <dgm:presLayoutVars>
          <dgm:hierBranch val="init"/>
        </dgm:presLayoutVars>
      </dgm:prSet>
      <dgm:spPr/>
    </dgm:pt>
    <dgm:pt modelId="{46C26408-1D3D-46BD-B879-F26F049F71E2}" type="pres">
      <dgm:prSet presAssocID="{CDF5D6EC-E797-414D-8734-6644507AFCEF}" presName="rootComposite" presStyleCnt="0"/>
      <dgm:spPr/>
    </dgm:pt>
    <dgm:pt modelId="{780D3687-CEFE-46A7-B8E3-9EE0EA6B234E}" type="pres">
      <dgm:prSet presAssocID="{CDF5D6EC-E797-414D-8734-6644507AFCEF}" presName="rootText" presStyleLbl="node3" presStyleIdx="3" presStyleCnt="15" custLinFactNeighborX="-40656">
        <dgm:presLayoutVars>
          <dgm:chPref val="3"/>
        </dgm:presLayoutVars>
      </dgm:prSet>
      <dgm:spPr/>
    </dgm:pt>
    <dgm:pt modelId="{6EDE97B6-8406-4090-B787-710F7C435AC6}" type="pres">
      <dgm:prSet presAssocID="{CDF5D6EC-E797-414D-8734-6644507AFCEF}" presName="rootConnector" presStyleLbl="node3" presStyleIdx="3" presStyleCnt="15"/>
      <dgm:spPr/>
    </dgm:pt>
    <dgm:pt modelId="{28456462-9839-4825-9DD9-296F79306582}" type="pres">
      <dgm:prSet presAssocID="{CDF5D6EC-E797-414D-8734-6644507AFCEF}" presName="hierChild4" presStyleCnt="0"/>
      <dgm:spPr/>
    </dgm:pt>
    <dgm:pt modelId="{E9792C64-CE32-4D0B-A505-0311B37FAB2E}" type="pres">
      <dgm:prSet presAssocID="{CDF5D6EC-E797-414D-8734-6644507AFCEF}" presName="hierChild5" presStyleCnt="0"/>
      <dgm:spPr/>
    </dgm:pt>
    <dgm:pt modelId="{1484C5DD-2D66-CB44-A02A-8238949EDF6D}" type="pres">
      <dgm:prSet presAssocID="{C377A381-A42B-40DF-B36B-100A2722C927}" presName="Name48" presStyleLbl="parChTrans1D3" presStyleIdx="4" presStyleCnt="15"/>
      <dgm:spPr/>
    </dgm:pt>
    <dgm:pt modelId="{D00CFD78-75BA-4813-AABE-75BE62E94C7C}" type="pres">
      <dgm:prSet presAssocID="{D4C873C4-2209-4561-9C4F-5908425B0E66}" presName="hierRoot2" presStyleCnt="0">
        <dgm:presLayoutVars>
          <dgm:hierBranch val="init"/>
        </dgm:presLayoutVars>
      </dgm:prSet>
      <dgm:spPr/>
    </dgm:pt>
    <dgm:pt modelId="{8B070A18-9D7D-403F-B356-A1AC3977E683}" type="pres">
      <dgm:prSet presAssocID="{D4C873C4-2209-4561-9C4F-5908425B0E66}" presName="rootComposite" presStyleCnt="0"/>
      <dgm:spPr/>
    </dgm:pt>
    <dgm:pt modelId="{40CDE946-0848-460B-A821-854D87DADFFD}" type="pres">
      <dgm:prSet presAssocID="{D4C873C4-2209-4561-9C4F-5908425B0E66}" presName="rootText" presStyleLbl="node3" presStyleIdx="4" presStyleCnt="15" custLinFactNeighborX="-46464">
        <dgm:presLayoutVars>
          <dgm:chPref val="3"/>
        </dgm:presLayoutVars>
      </dgm:prSet>
      <dgm:spPr/>
    </dgm:pt>
    <dgm:pt modelId="{AB481D8E-CBE0-4439-AAC1-15EBCADA89F7}" type="pres">
      <dgm:prSet presAssocID="{D4C873C4-2209-4561-9C4F-5908425B0E66}" presName="rootConnector" presStyleLbl="node3" presStyleIdx="4" presStyleCnt="15"/>
      <dgm:spPr/>
    </dgm:pt>
    <dgm:pt modelId="{85EA00BD-4D47-4F4F-ABEF-B4971DAF68A0}" type="pres">
      <dgm:prSet presAssocID="{D4C873C4-2209-4561-9C4F-5908425B0E66}" presName="hierChild4" presStyleCnt="0"/>
      <dgm:spPr/>
    </dgm:pt>
    <dgm:pt modelId="{D83EBFE5-AD77-4CDE-906E-55837687F569}" type="pres">
      <dgm:prSet presAssocID="{D4C873C4-2209-4561-9C4F-5908425B0E66}" presName="hierChild5" presStyleCnt="0"/>
      <dgm:spPr/>
    </dgm:pt>
    <dgm:pt modelId="{EF12CEB1-C318-B042-9215-87680F09B64C}" type="pres">
      <dgm:prSet presAssocID="{8E0DFC23-DE4C-F24A-9510-EE1D0B587329}" presName="Name48" presStyleLbl="parChTrans1D3" presStyleIdx="5" presStyleCnt="15"/>
      <dgm:spPr/>
    </dgm:pt>
    <dgm:pt modelId="{B9306707-6921-D541-9E8C-38D500D3DAD8}" type="pres">
      <dgm:prSet presAssocID="{4EA7F094-FC03-8C4A-B8F4-073AD04B4370}" presName="hierRoot2" presStyleCnt="0">
        <dgm:presLayoutVars>
          <dgm:hierBranch val="init"/>
        </dgm:presLayoutVars>
      </dgm:prSet>
      <dgm:spPr/>
    </dgm:pt>
    <dgm:pt modelId="{10ECED3E-94FB-064E-8A17-7BEC115FEAA7}" type="pres">
      <dgm:prSet presAssocID="{4EA7F094-FC03-8C4A-B8F4-073AD04B4370}" presName="rootComposite" presStyleCnt="0"/>
      <dgm:spPr/>
    </dgm:pt>
    <dgm:pt modelId="{DFC4CFAF-BFA4-004C-B30F-6A1EA3129266}" type="pres">
      <dgm:prSet presAssocID="{4EA7F094-FC03-8C4A-B8F4-073AD04B4370}" presName="rootText" presStyleLbl="node3" presStyleIdx="5" presStyleCnt="15" custLinFactNeighborX="-40656">
        <dgm:presLayoutVars>
          <dgm:chPref val="3"/>
        </dgm:presLayoutVars>
      </dgm:prSet>
      <dgm:spPr/>
    </dgm:pt>
    <dgm:pt modelId="{E407F6EA-10C5-5C4C-81E8-19BF06F6BF88}" type="pres">
      <dgm:prSet presAssocID="{4EA7F094-FC03-8C4A-B8F4-073AD04B4370}" presName="rootConnector" presStyleLbl="node3" presStyleIdx="5" presStyleCnt="15"/>
      <dgm:spPr/>
    </dgm:pt>
    <dgm:pt modelId="{F3C09A73-1520-B248-ACC6-40612E1AFF23}" type="pres">
      <dgm:prSet presAssocID="{4EA7F094-FC03-8C4A-B8F4-073AD04B4370}" presName="hierChild4" presStyleCnt="0"/>
      <dgm:spPr/>
    </dgm:pt>
    <dgm:pt modelId="{40EDC056-4A36-F340-AACA-427F1DD03DAF}" type="pres">
      <dgm:prSet presAssocID="{4EA7F094-FC03-8C4A-B8F4-073AD04B4370}" presName="hierChild5" presStyleCnt="0"/>
      <dgm:spPr/>
    </dgm:pt>
    <dgm:pt modelId="{69489D3A-C101-4771-A116-1BB533B28926}" type="pres">
      <dgm:prSet presAssocID="{D6E64C49-15F3-4EA9-A76D-C561CF2C2115}" presName="hierChild5" presStyleCnt="0"/>
      <dgm:spPr/>
    </dgm:pt>
    <dgm:pt modelId="{6BB3E314-D2CC-4B49-AEA2-9E73D9C443DF}" type="pres">
      <dgm:prSet presAssocID="{25E89F94-31F1-4B18-BD71-47E105F0BD7E}" presName="Name37" presStyleLbl="parChTrans1D2" presStyleIdx="1" presStyleCnt="4"/>
      <dgm:spPr/>
    </dgm:pt>
    <dgm:pt modelId="{0AF9B972-6A8E-48DE-B8D6-6597690ED8BF}" type="pres">
      <dgm:prSet presAssocID="{3E1273AC-8F38-4BEF-AA98-95541B3D403A}" presName="hierRoot2" presStyleCnt="0">
        <dgm:presLayoutVars>
          <dgm:hierBranch val="init"/>
        </dgm:presLayoutVars>
      </dgm:prSet>
      <dgm:spPr/>
    </dgm:pt>
    <dgm:pt modelId="{97BAE54F-A0D3-4092-81A1-169B3B14DD23}" type="pres">
      <dgm:prSet presAssocID="{3E1273AC-8F38-4BEF-AA98-95541B3D403A}" presName="rootComposite" presStyleCnt="0"/>
      <dgm:spPr/>
    </dgm:pt>
    <dgm:pt modelId="{E55EC117-E706-4B1F-8DA3-6F803617C1BE}" type="pres">
      <dgm:prSet presAssocID="{3E1273AC-8F38-4BEF-AA98-95541B3D403A}" presName="rootText" presStyleLbl="node2" presStyleIdx="1" presStyleCnt="4" custScaleX="117698" custLinFactNeighborX="-16674">
        <dgm:presLayoutVars>
          <dgm:chPref val="3"/>
        </dgm:presLayoutVars>
      </dgm:prSet>
      <dgm:spPr/>
    </dgm:pt>
    <dgm:pt modelId="{F5F5EEEF-B445-4176-8E1F-2019F7DBDCEC}" type="pres">
      <dgm:prSet presAssocID="{3E1273AC-8F38-4BEF-AA98-95541B3D403A}" presName="rootConnector" presStyleLbl="node2" presStyleIdx="1" presStyleCnt="4"/>
      <dgm:spPr/>
    </dgm:pt>
    <dgm:pt modelId="{D6AD3F78-6A8D-46EA-A233-9AE0DD54D5AB}" type="pres">
      <dgm:prSet presAssocID="{3E1273AC-8F38-4BEF-AA98-95541B3D403A}" presName="hierChild4" presStyleCnt="0"/>
      <dgm:spPr/>
    </dgm:pt>
    <dgm:pt modelId="{FF2EAA7A-0C72-47B8-9B09-C9B44BDA18FE}" type="pres">
      <dgm:prSet presAssocID="{B306FA57-4221-4B33-91B4-588A574D9E89}" presName="Name37" presStyleLbl="parChTrans1D3" presStyleIdx="6" presStyleCnt="15"/>
      <dgm:spPr/>
    </dgm:pt>
    <dgm:pt modelId="{9679CF58-635C-4DFF-BCCE-B9DF190C967A}" type="pres">
      <dgm:prSet presAssocID="{5090F348-D384-493D-A6CF-1215841E8AA8}" presName="hierRoot2" presStyleCnt="0">
        <dgm:presLayoutVars>
          <dgm:hierBranch val="init"/>
        </dgm:presLayoutVars>
      </dgm:prSet>
      <dgm:spPr/>
    </dgm:pt>
    <dgm:pt modelId="{E8190501-55A1-4E40-AC65-54F0FE16EA07}" type="pres">
      <dgm:prSet presAssocID="{5090F348-D384-493D-A6CF-1215841E8AA8}" presName="rootComposite" presStyleCnt="0"/>
      <dgm:spPr/>
    </dgm:pt>
    <dgm:pt modelId="{5E736E1D-85CF-422A-871E-0D4D19E5EEED}" type="pres">
      <dgm:prSet presAssocID="{5090F348-D384-493D-A6CF-1215841E8AA8}" presName="rootText" presStyleLbl="node3" presStyleIdx="6" presStyleCnt="15" custLinFactNeighborX="-16674">
        <dgm:presLayoutVars>
          <dgm:chPref val="3"/>
        </dgm:presLayoutVars>
      </dgm:prSet>
      <dgm:spPr/>
    </dgm:pt>
    <dgm:pt modelId="{5F8B0443-503B-4DEE-86A3-A72FB9A0006A}" type="pres">
      <dgm:prSet presAssocID="{5090F348-D384-493D-A6CF-1215841E8AA8}" presName="rootConnector" presStyleLbl="node3" presStyleIdx="6" presStyleCnt="15"/>
      <dgm:spPr/>
    </dgm:pt>
    <dgm:pt modelId="{B3527705-B2B4-4639-BECD-70A164D4E170}" type="pres">
      <dgm:prSet presAssocID="{5090F348-D384-493D-A6CF-1215841E8AA8}" presName="hierChild4" presStyleCnt="0"/>
      <dgm:spPr/>
    </dgm:pt>
    <dgm:pt modelId="{68E68046-50D5-40BF-BC98-3EEBA53E6AE3}" type="pres">
      <dgm:prSet presAssocID="{5090F348-D384-493D-A6CF-1215841E8AA8}" presName="hierChild5" presStyleCnt="0"/>
      <dgm:spPr/>
    </dgm:pt>
    <dgm:pt modelId="{090BC93C-69B3-46AC-8DC6-3D89CB948BBC}" type="pres">
      <dgm:prSet presAssocID="{38C928CE-2A05-4A8A-AAA6-7C05EAF92D42}" presName="Name37" presStyleLbl="parChTrans1D3" presStyleIdx="7" presStyleCnt="15"/>
      <dgm:spPr/>
    </dgm:pt>
    <dgm:pt modelId="{9DCC59EA-4092-4DA2-9491-41E4C5531849}" type="pres">
      <dgm:prSet presAssocID="{0007B8E5-41CA-4FCC-87A4-C99A572B3782}" presName="hierRoot2" presStyleCnt="0">
        <dgm:presLayoutVars>
          <dgm:hierBranch val="init"/>
        </dgm:presLayoutVars>
      </dgm:prSet>
      <dgm:spPr/>
    </dgm:pt>
    <dgm:pt modelId="{2B09FE22-43FA-4B37-8DB5-415362D375E8}" type="pres">
      <dgm:prSet presAssocID="{0007B8E5-41CA-4FCC-87A4-C99A572B3782}" presName="rootComposite" presStyleCnt="0"/>
      <dgm:spPr/>
    </dgm:pt>
    <dgm:pt modelId="{500CD307-C0E4-4017-99BC-D8FA52224E27}" type="pres">
      <dgm:prSet presAssocID="{0007B8E5-41CA-4FCC-87A4-C99A572B3782}" presName="rootText" presStyleLbl="node3" presStyleIdx="7" presStyleCnt="15" custLinFactNeighborX="-16674">
        <dgm:presLayoutVars>
          <dgm:chPref val="3"/>
        </dgm:presLayoutVars>
      </dgm:prSet>
      <dgm:spPr/>
    </dgm:pt>
    <dgm:pt modelId="{81F2813E-FFFC-4E7D-8546-6A60C4A18C51}" type="pres">
      <dgm:prSet presAssocID="{0007B8E5-41CA-4FCC-87A4-C99A572B3782}" presName="rootConnector" presStyleLbl="node3" presStyleIdx="7" presStyleCnt="15"/>
      <dgm:spPr/>
    </dgm:pt>
    <dgm:pt modelId="{27ACED85-6F36-47EC-B8D1-466C48EEE8A0}" type="pres">
      <dgm:prSet presAssocID="{0007B8E5-41CA-4FCC-87A4-C99A572B3782}" presName="hierChild4" presStyleCnt="0"/>
      <dgm:spPr/>
    </dgm:pt>
    <dgm:pt modelId="{87A482EC-A55A-4F58-B112-E7E0D469228A}" type="pres">
      <dgm:prSet presAssocID="{0007B8E5-41CA-4FCC-87A4-C99A572B3782}" presName="hierChild5" presStyleCnt="0"/>
      <dgm:spPr/>
    </dgm:pt>
    <dgm:pt modelId="{E2571495-7184-4A93-85D3-7247B0E25DDD}" type="pres">
      <dgm:prSet presAssocID="{B95A273E-6E8D-4F23-A1B6-A235BB0307C1}" presName="Name37" presStyleLbl="parChTrans1D3" presStyleIdx="8" presStyleCnt="15"/>
      <dgm:spPr/>
    </dgm:pt>
    <dgm:pt modelId="{E45F0ADE-64A0-4AD4-B7D4-C648EBA89BF1}" type="pres">
      <dgm:prSet presAssocID="{310E6EB5-1D9F-41C4-A325-A57C8CFC7711}" presName="hierRoot2" presStyleCnt="0">
        <dgm:presLayoutVars>
          <dgm:hierBranch val="init"/>
        </dgm:presLayoutVars>
      </dgm:prSet>
      <dgm:spPr/>
    </dgm:pt>
    <dgm:pt modelId="{D0F1E18F-F7CF-4EA2-BE83-2AD32AE60EA3}" type="pres">
      <dgm:prSet presAssocID="{310E6EB5-1D9F-41C4-A325-A57C8CFC7711}" presName="rootComposite" presStyleCnt="0"/>
      <dgm:spPr/>
    </dgm:pt>
    <dgm:pt modelId="{8D5E0606-D3F0-4054-AB3C-53C918A74826}" type="pres">
      <dgm:prSet presAssocID="{310E6EB5-1D9F-41C4-A325-A57C8CFC7711}" presName="rootText" presStyleLbl="node3" presStyleIdx="8" presStyleCnt="15" custLinFactNeighborX="-16674" custLinFactNeighborY="-2133">
        <dgm:presLayoutVars>
          <dgm:chPref val="3"/>
        </dgm:presLayoutVars>
      </dgm:prSet>
      <dgm:spPr/>
    </dgm:pt>
    <dgm:pt modelId="{867D9A73-CB57-4C59-BD46-D190F3FEDDCB}" type="pres">
      <dgm:prSet presAssocID="{310E6EB5-1D9F-41C4-A325-A57C8CFC7711}" presName="rootConnector" presStyleLbl="node3" presStyleIdx="8" presStyleCnt="15"/>
      <dgm:spPr/>
    </dgm:pt>
    <dgm:pt modelId="{298C103F-089A-4472-A8BD-443FA512D049}" type="pres">
      <dgm:prSet presAssocID="{310E6EB5-1D9F-41C4-A325-A57C8CFC7711}" presName="hierChild4" presStyleCnt="0"/>
      <dgm:spPr/>
    </dgm:pt>
    <dgm:pt modelId="{8580A49E-69EF-41E8-BC7D-8A603895E425}" type="pres">
      <dgm:prSet presAssocID="{310E6EB5-1D9F-41C4-A325-A57C8CFC7711}" presName="hierChild5" presStyleCnt="0"/>
      <dgm:spPr/>
    </dgm:pt>
    <dgm:pt modelId="{3C8F7591-6954-40E1-B971-A7FC955241CE}" type="pres">
      <dgm:prSet presAssocID="{3E1273AC-8F38-4BEF-AA98-95541B3D403A}" presName="hierChild5" presStyleCnt="0"/>
      <dgm:spPr/>
    </dgm:pt>
    <dgm:pt modelId="{3227F2A0-6CF1-4121-BA42-F363CC9CD018}" type="pres">
      <dgm:prSet presAssocID="{C005ABB9-7D32-4071-AD9F-E08265B8E7ED}" presName="Name37" presStyleLbl="parChTrans1D2" presStyleIdx="2" presStyleCnt="4"/>
      <dgm:spPr/>
    </dgm:pt>
    <dgm:pt modelId="{81870F9D-B278-4AD3-AE4B-C4B50C0574DC}" type="pres">
      <dgm:prSet presAssocID="{A32329E3-9939-4C91-8A51-A1D8883F91B2}" presName="hierRoot2" presStyleCnt="0">
        <dgm:presLayoutVars>
          <dgm:hierBranch val="init"/>
        </dgm:presLayoutVars>
      </dgm:prSet>
      <dgm:spPr/>
    </dgm:pt>
    <dgm:pt modelId="{19F94FB4-2CFE-4A43-A58C-555D79DB7C22}" type="pres">
      <dgm:prSet presAssocID="{A32329E3-9939-4C91-8A51-A1D8883F91B2}" presName="rootComposite" presStyleCnt="0"/>
      <dgm:spPr/>
    </dgm:pt>
    <dgm:pt modelId="{7B27B07C-4897-4A9B-849D-406F857EB4D3}" type="pres">
      <dgm:prSet presAssocID="{A32329E3-9939-4C91-8A51-A1D8883F91B2}" presName="rootText" presStyleLbl="node2" presStyleIdx="2" presStyleCnt="4" custScaleX="118384" custLinFactNeighborX="13552">
        <dgm:presLayoutVars>
          <dgm:chPref val="3"/>
        </dgm:presLayoutVars>
      </dgm:prSet>
      <dgm:spPr/>
    </dgm:pt>
    <dgm:pt modelId="{7F1982B5-C555-4A69-9FFA-620428F7867C}" type="pres">
      <dgm:prSet presAssocID="{A32329E3-9939-4C91-8A51-A1D8883F91B2}" presName="rootConnector" presStyleLbl="node2" presStyleIdx="2" presStyleCnt="4"/>
      <dgm:spPr/>
    </dgm:pt>
    <dgm:pt modelId="{CD060D40-9F58-4568-A772-96E81860615C}" type="pres">
      <dgm:prSet presAssocID="{A32329E3-9939-4C91-8A51-A1D8883F91B2}" presName="hierChild4" presStyleCnt="0"/>
      <dgm:spPr/>
    </dgm:pt>
    <dgm:pt modelId="{03552278-51F2-4188-A74D-225313BD16F8}" type="pres">
      <dgm:prSet presAssocID="{2593641B-5A80-4F1E-A4A1-07A0D80F0BAA}" presName="Name37" presStyleLbl="parChTrans1D3" presStyleIdx="9" presStyleCnt="15"/>
      <dgm:spPr/>
    </dgm:pt>
    <dgm:pt modelId="{5BBD2386-8F11-45C3-B2D6-A6D990DCB7C7}" type="pres">
      <dgm:prSet presAssocID="{773C9007-FC53-49BB-9EC0-FA8254F9F219}" presName="hierRoot2" presStyleCnt="0">
        <dgm:presLayoutVars>
          <dgm:hierBranch val="init"/>
        </dgm:presLayoutVars>
      </dgm:prSet>
      <dgm:spPr/>
    </dgm:pt>
    <dgm:pt modelId="{50B98B97-D4E5-45DE-9257-0B5910574B79}" type="pres">
      <dgm:prSet presAssocID="{773C9007-FC53-49BB-9EC0-FA8254F9F219}" presName="rootComposite" presStyleCnt="0"/>
      <dgm:spPr/>
    </dgm:pt>
    <dgm:pt modelId="{C6D11E7F-ABF3-4B76-BBF2-8470D0117EA7}" type="pres">
      <dgm:prSet presAssocID="{773C9007-FC53-49BB-9EC0-FA8254F9F219}" presName="rootText" presStyleLbl="node3" presStyleIdx="9" presStyleCnt="15" custLinFactNeighborX="13552">
        <dgm:presLayoutVars>
          <dgm:chPref val="3"/>
        </dgm:presLayoutVars>
      </dgm:prSet>
      <dgm:spPr/>
    </dgm:pt>
    <dgm:pt modelId="{9689E889-083A-4C10-867D-7FCA542406EE}" type="pres">
      <dgm:prSet presAssocID="{773C9007-FC53-49BB-9EC0-FA8254F9F219}" presName="rootConnector" presStyleLbl="node3" presStyleIdx="9" presStyleCnt="15"/>
      <dgm:spPr/>
    </dgm:pt>
    <dgm:pt modelId="{B9819C25-0CF3-4C94-A508-B3D257DFA17B}" type="pres">
      <dgm:prSet presAssocID="{773C9007-FC53-49BB-9EC0-FA8254F9F219}" presName="hierChild4" presStyleCnt="0"/>
      <dgm:spPr/>
    </dgm:pt>
    <dgm:pt modelId="{77B220F5-7521-422B-BA1B-617B3257BA93}" type="pres">
      <dgm:prSet presAssocID="{773C9007-FC53-49BB-9EC0-FA8254F9F219}" presName="hierChild5" presStyleCnt="0"/>
      <dgm:spPr/>
    </dgm:pt>
    <dgm:pt modelId="{3D57B562-0703-4B8C-885F-1A6E6E8BF7E5}" type="pres">
      <dgm:prSet presAssocID="{EFBFFCF8-491F-4346-8299-85F8ED40882A}" presName="Name37" presStyleLbl="parChTrans1D3" presStyleIdx="10" presStyleCnt="15"/>
      <dgm:spPr/>
    </dgm:pt>
    <dgm:pt modelId="{4916CE43-6C41-48D2-863C-A7817663A211}" type="pres">
      <dgm:prSet presAssocID="{1E008C64-E418-48F2-AF62-BD8766C2B2AE}" presName="hierRoot2" presStyleCnt="0">
        <dgm:presLayoutVars>
          <dgm:hierBranch val="init"/>
        </dgm:presLayoutVars>
      </dgm:prSet>
      <dgm:spPr/>
    </dgm:pt>
    <dgm:pt modelId="{4440DF37-580E-479E-827F-F69EF27D7008}" type="pres">
      <dgm:prSet presAssocID="{1E008C64-E418-48F2-AF62-BD8766C2B2AE}" presName="rootComposite" presStyleCnt="0"/>
      <dgm:spPr/>
    </dgm:pt>
    <dgm:pt modelId="{1767D0E3-0B48-43EE-A3F2-9F9CBA311C49}" type="pres">
      <dgm:prSet presAssocID="{1E008C64-E418-48F2-AF62-BD8766C2B2AE}" presName="rootText" presStyleLbl="node3" presStyleIdx="10" presStyleCnt="15" custLinFactNeighborX="13552">
        <dgm:presLayoutVars>
          <dgm:chPref val="3"/>
        </dgm:presLayoutVars>
      </dgm:prSet>
      <dgm:spPr/>
    </dgm:pt>
    <dgm:pt modelId="{D33E208D-8211-4973-B424-E2DC23912F88}" type="pres">
      <dgm:prSet presAssocID="{1E008C64-E418-48F2-AF62-BD8766C2B2AE}" presName="rootConnector" presStyleLbl="node3" presStyleIdx="10" presStyleCnt="15"/>
      <dgm:spPr/>
    </dgm:pt>
    <dgm:pt modelId="{4C9ED6F9-7A2E-4185-ACFA-C8A3C1D763F7}" type="pres">
      <dgm:prSet presAssocID="{1E008C64-E418-48F2-AF62-BD8766C2B2AE}" presName="hierChild4" presStyleCnt="0"/>
      <dgm:spPr/>
    </dgm:pt>
    <dgm:pt modelId="{AE0AA10D-036C-4F04-8FE0-802FEE39AA1B}" type="pres">
      <dgm:prSet presAssocID="{1E008C64-E418-48F2-AF62-BD8766C2B2AE}" presName="hierChild5" presStyleCnt="0"/>
      <dgm:spPr/>
    </dgm:pt>
    <dgm:pt modelId="{3BB57654-547C-4FD0-8DFA-9975CED61D8E}" type="pres">
      <dgm:prSet presAssocID="{EECCD84F-4E27-4DA1-B51D-55E7C0D734EB}" presName="Name37" presStyleLbl="parChTrans1D3" presStyleIdx="11" presStyleCnt="15"/>
      <dgm:spPr/>
    </dgm:pt>
    <dgm:pt modelId="{34D6E3BB-8A16-4D35-9E00-8C0FBA0099C1}" type="pres">
      <dgm:prSet presAssocID="{EF126347-4095-4D31-9C97-638E5C138575}" presName="hierRoot2" presStyleCnt="0">
        <dgm:presLayoutVars>
          <dgm:hierBranch val="init"/>
        </dgm:presLayoutVars>
      </dgm:prSet>
      <dgm:spPr/>
    </dgm:pt>
    <dgm:pt modelId="{8B41EC4A-DB72-4DCA-9BD9-EA02256BEE09}" type="pres">
      <dgm:prSet presAssocID="{EF126347-4095-4D31-9C97-638E5C138575}" presName="rootComposite" presStyleCnt="0"/>
      <dgm:spPr/>
    </dgm:pt>
    <dgm:pt modelId="{65C94771-98DB-45EC-AFD7-6F37D063164F}" type="pres">
      <dgm:prSet presAssocID="{EF126347-4095-4D31-9C97-638E5C138575}" presName="rootText" presStyleLbl="node3" presStyleIdx="11" presStyleCnt="15" custLinFactNeighborX="13552">
        <dgm:presLayoutVars>
          <dgm:chPref val="3"/>
        </dgm:presLayoutVars>
      </dgm:prSet>
      <dgm:spPr/>
    </dgm:pt>
    <dgm:pt modelId="{43DBBBF1-AF01-4983-821A-5EED002335A5}" type="pres">
      <dgm:prSet presAssocID="{EF126347-4095-4D31-9C97-638E5C138575}" presName="rootConnector" presStyleLbl="node3" presStyleIdx="11" presStyleCnt="15"/>
      <dgm:spPr/>
    </dgm:pt>
    <dgm:pt modelId="{BDCF1EC0-5A30-4A92-B5F5-409C17857958}" type="pres">
      <dgm:prSet presAssocID="{EF126347-4095-4D31-9C97-638E5C138575}" presName="hierChild4" presStyleCnt="0"/>
      <dgm:spPr/>
    </dgm:pt>
    <dgm:pt modelId="{D4B2CEC1-F94C-4A1E-BE92-F37EF6958CEE}" type="pres">
      <dgm:prSet presAssocID="{EF126347-4095-4D31-9C97-638E5C138575}" presName="hierChild5" presStyleCnt="0"/>
      <dgm:spPr/>
    </dgm:pt>
    <dgm:pt modelId="{8EE86F6E-F58C-4595-B1D2-132114C7582F}" type="pres">
      <dgm:prSet presAssocID="{A32329E3-9939-4C91-8A51-A1D8883F91B2}" presName="hierChild5" presStyleCnt="0"/>
      <dgm:spPr/>
    </dgm:pt>
    <dgm:pt modelId="{A3EE093B-0906-AF46-B458-68B1A80E0589}" type="pres">
      <dgm:prSet presAssocID="{C83509F9-8FD0-EC4B-8D2B-D08E480F4CF5}" presName="Name37" presStyleLbl="parChTrans1D2" presStyleIdx="3" presStyleCnt="4"/>
      <dgm:spPr/>
    </dgm:pt>
    <dgm:pt modelId="{C0ED61D1-7400-D04A-A6BE-92976A43A0BE}" type="pres">
      <dgm:prSet presAssocID="{957DB3DA-097A-1D4B-AAB6-1674DC3174DB}" presName="hierRoot2" presStyleCnt="0">
        <dgm:presLayoutVars>
          <dgm:hierBranch val="init"/>
        </dgm:presLayoutVars>
      </dgm:prSet>
      <dgm:spPr/>
    </dgm:pt>
    <dgm:pt modelId="{E937A199-11B0-844D-A2D5-8D8A2BA7C0FF}" type="pres">
      <dgm:prSet presAssocID="{957DB3DA-097A-1D4B-AAB6-1674DC3174DB}" presName="rootComposite" presStyleCnt="0"/>
      <dgm:spPr/>
    </dgm:pt>
    <dgm:pt modelId="{7B7946B8-5E7D-5342-BE17-9DC00CC127EB}" type="pres">
      <dgm:prSet presAssocID="{957DB3DA-097A-1D4B-AAB6-1674DC3174DB}" presName="rootText" presStyleLbl="node2" presStyleIdx="3" presStyleCnt="4" custScaleX="123850" custLinFactNeighborX="44528">
        <dgm:presLayoutVars>
          <dgm:chPref val="3"/>
        </dgm:presLayoutVars>
      </dgm:prSet>
      <dgm:spPr/>
    </dgm:pt>
    <dgm:pt modelId="{B6CE73C4-9CAE-EB47-B92C-C5AB87E6E002}" type="pres">
      <dgm:prSet presAssocID="{957DB3DA-097A-1D4B-AAB6-1674DC3174DB}" presName="rootConnector" presStyleLbl="node2" presStyleIdx="3" presStyleCnt="4"/>
      <dgm:spPr/>
    </dgm:pt>
    <dgm:pt modelId="{5645D217-D722-1845-8F68-54CEDF9628B0}" type="pres">
      <dgm:prSet presAssocID="{957DB3DA-097A-1D4B-AAB6-1674DC3174DB}" presName="hierChild4" presStyleCnt="0"/>
      <dgm:spPr/>
    </dgm:pt>
    <dgm:pt modelId="{3A7D46C6-266C-274A-B32E-91ED4B8BBDB7}" type="pres">
      <dgm:prSet presAssocID="{1C05C18E-7118-5E44-998A-55EC7AF5A9CC}" presName="Name37" presStyleLbl="parChTrans1D3" presStyleIdx="12" presStyleCnt="15"/>
      <dgm:spPr/>
    </dgm:pt>
    <dgm:pt modelId="{E0BE1398-1607-6945-BC13-C1509509ECB6}" type="pres">
      <dgm:prSet presAssocID="{D39121A3-1D08-E045-936E-90F41907F6DA}" presName="hierRoot2" presStyleCnt="0">
        <dgm:presLayoutVars>
          <dgm:hierBranch val="init"/>
        </dgm:presLayoutVars>
      </dgm:prSet>
      <dgm:spPr/>
    </dgm:pt>
    <dgm:pt modelId="{D49E7373-1EFE-6546-ACD6-EEA058F05FCF}" type="pres">
      <dgm:prSet presAssocID="{D39121A3-1D08-E045-936E-90F41907F6DA}" presName="rootComposite" presStyleCnt="0"/>
      <dgm:spPr/>
    </dgm:pt>
    <dgm:pt modelId="{703E2904-C2F1-1648-8656-9BC73FB04403}" type="pres">
      <dgm:prSet presAssocID="{D39121A3-1D08-E045-936E-90F41907F6DA}" presName="rootText" presStyleLbl="node3" presStyleIdx="12" presStyleCnt="15" custLinFactNeighborX="44528">
        <dgm:presLayoutVars>
          <dgm:chPref val="3"/>
        </dgm:presLayoutVars>
      </dgm:prSet>
      <dgm:spPr/>
    </dgm:pt>
    <dgm:pt modelId="{54795780-9D4A-E74C-9196-7752A7C0E57A}" type="pres">
      <dgm:prSet presAssocID="{D39121A3-1D08-E045-936E-90F41907F6DA}" presName="rootConnector" presStyleLbl="node3" presStyleIdx="12" presStyleCnt="15"/>
      <dgm:spPr/>
    </dgm:pt>
    <dgm:pt modelId="{F4D09E28-2D5F-3240-B922-41168454A93A}" type="pres">
      <dgm:prSet presAssocID="{D39121A3-1D08-E045-936E-90F41907F6DA}" presName="hierChild4" presStyleCnt="0"/>
      <dgm:spPr/>
    </dgm:pt>
    <dgm:pt modelId="{4F3DAE4A-3C9A-B444-9C5F-80FBEF08B192}" type="pres">
      <dgm:prSet presAssocID="{D39121A3-1D08-E045-936E-90F41907F6DA}" presName="hierChild5" presStyleCnt="0"/>
      <dgm:spPr/>
    </dgm:pt>
    <dgm:pt modelId="{5BE6810A-390B-614C-A7E3-91B0D3803B8D}" type="pres">
      <dgm:prSet presAssocID="{EE171692-9BCE-C741-A8F0-F280AC0B2FC0}" presName="Name37" presStyleLbl="parChTrans1D3" presStyleIdx="13" presStyleCnt="15"/>
      <dgm:spPr/>
    </dgm:pt>
    <dgm:pt modelId="{E79224A5-89DD-0643-BC2A-F69AA8C0D69C}" type="pres">
      <dgm:prSet presAssocID="{5CBCC16D-8DFB-0F44-B667-4BFB727A874F}" presName="hierRoot2" presStyleCnt="0">
        <dgm:presLayoutVars>
          <dgm:hierBranch val="init"/>
        </dgm:presLayoutVars>
      </dgm:prSet>
      <dgm:spPr/>
    </dgm:pt>
    <dgm:pt modelId="{F58D14DD-E171-CC40-A045-7CC97E9BB282}" type="pres">
      <dgm:prSet presAssocID="{5CBCC16D-8DFB-0F44-B667-4BFB727A874F}" presName="rootComposite" presStyleCnt="0"/>
      <dgm:spPr/>
    </dgm:pt>
    <dgm:pt modelId="{29E8C361-5168-BF44-B4AE-C614EFF20A2C}" type="pres">
      <dgm:prSet presAssocID="{5CBCC16D-8DFB-0F44-B667-4BFB727A874F}" presName="rootText" presStyleLbl="node3" presStyleIdx="13" presStyleCnt="15" custLinFactNeighborX="44528">
        <dgm:presLayoutVars>
          <dgm:chPref val="3"/>
        </dgm:presLayoutVars>
      </dgm:prSet>
      <dgm:spPr/>
    </dgm:pt>
    <dgm:pt modelId="{001A49CE-5522-714B-8606-1303FBEEAB48}" type="pres">
      <dgm:prSet presAssocID="{5CBCC16D-8DFB-0F44-B667-4BFB727A874F}" presName="rootConnector" presStyleLbl="node3" presStyleIdx="13" presStyleCnt="15"/>
      <dgm:spPr/>
    </dgm:pt>
    <dgm:pt modelId="{F528AD82-F7AC-D54E-9892-AC9759078C0F}" type="pres">
      <dgm:prSet presAssocID="{5CBCC16D-8DFB-0F44-B667-4BFB727A874F}" presName="hierChild4" presStyleCnt="0"/>
      <dgm:spPr/>
    </dgm:pt>
    <dgm:pt modelId="{2F4D0215-AACC-F644-A2A9-ECB5DA6F9D35}" type="pres">
      <dgm:prSet presAssocID="{5CBCC16D-8DFB-0F44-B667-4BFB727A874F}" presName="hierChild5" presStyleCnt="0"/>
      <dgm:spPr/>
    </dgm:pt>
    <dgm:pt modelId="{A5E63430-3F22-0F49-A102-E07C24C363C2}" type="pres">
      <dgm:prSet presAssocID="{00FFC9BD-779D-BB45-86BE-0973DC41CB3A}" presName="Name37" presStyleLbl="parChTrans1D3" presStyleIdx="14" presStyleCnt="15"/>
      <dgm:spPr/>
    </dgm:pt>
    <dgm:pt modelId="{EDCA1F78-0951-F844-A61E-352EEBDA993B}" type="pres">
      <dgm:prSet presAssocID="{6F190B1E-053A-2E4A-84E8-29AC9E62B9BC}" presName="hierRoot2" presStyleCnt="0">
        <dgm:presLayoutVars>
          <dgm:hierBranch val="init"/>
        </dgm:presLayoutVars>
      </dgm:prSet>
      <dgm:spPr/>
    </dgm:pt>
    <dgm:pt modelId="{1A2E203C-F938-1049-B7DD-D35FD3B68599}" type="pres">
      <dgm:prSet presAssocID="{6F190B1E-053A-2E4A-84E8-29AC9E62B9BC}" presName="rootComposite" presStyleCnt="0"/>
      <dgm:spPr/>
    </dgm:pt>
    <dgm:pt modelId="{B434BB5B-8810-6446-A692-3B6733F25F62}" type="pres">
      <dgm:prSet presAssocID="{6F190B1E-053A-2E4A-84E8-29AC9E62B9BC}" presName="rootText" presStyleLbl="node3" presStyleIdx="14" presStyleCnt="15" custLinFactNeighborX="44528">
        <dgm:presLayoutVars>
          <dgm:chPref val="3"/>
        </dgm:presLayoutVars>
      </dgm:prSet>
      <dgm:spPr/>
    </dgm:pt>
    <dgm:pt modelId="{B2A47863-7D8F-D249-93C0-6C1D9B10FCE2}" type="pres">
      <dgm:prSet presAssocID="{6F190B1E-053A-2E4A-84E8-29AC9E62B9BC}" presName="rootConnector" presStyleLbl="node3" presStyleIdx="14" presStyleCnt="15"/>
      <dgm:spPr/>
    </dgm:pt>
    <dgm:pt modelId="{677765C0-6BC0-FA46-AEF6-09C1C86DA871}" type="pres">
      <dgm:prSet presAssocID="{6F190B1E-053A-2E4A-84E8-29AC9E62B9BC}" presName="hierChild4" presStyleCnt="0"/>
      <dgm:spPr/>
    </dgm:pt>
    <dgm:pt modelId="{F73DE65D-267C-9440-BEE3-A8F654FC44C1}" type="pres">
      <dgm:prSet presAssocID="{6F190B1E-053A-2E4A-84E8-29AC9E62B9BC}" presName="hierChild5" presStyleCnt="0"/>
      <dgm:spPr/>
    </dgm:pt>
    <dgm:pt modelId="{B022F9CA-EEFD-FE49-9A97-F03300A34FAF}" type="pres">
      <dgm:prSet presAssocID="{957DB3DA-097A-1D4B-AAB6-1674DC3174DB}" presName="hierChild5" presStyleCnt="0"/>
      <dgm:spPr/>
    </dgm:pt>
    <dgm:pt modelId="{4FF057C1-198E-4E9D-B016-E6752E09D7A0}" type="pres">
      <dgm:prSet presAssocID="{031314DA-2242-4CAA-B6B3-A6FD2279EA8E}" presName="hierChild3" presStyleCnt="0"/>
      <dgm:spPr/>
    </dgm:pt>
  </dgm:ptLst>
  <dgm:cxnLst>
    <dgm:cxn modelId="{5F1A8D03-68E8-B646-9A7E-AB4A6C2AF912}" type="presOf" srcId="{5090F348-D384-493D-A6CF-1215841E8AA8}" destId="{5E736E1D-85CF-422A-871E-0D4D19E5EEED}" srcOrd="0" destOrd="0" presId="urn:microsoft.com/office/officeart/2005/8/layout/orgChart1"/>
    <dgm:cxn modelId="{4DF9F505-2106-EE43-8218-AB0510C0D597}" type="presOf" srcId="{6F190B1E-053A-2E4A-84E8-29AC9E62B9BC}" destId="{B434BB5B-8810-6446-A692-3B6733F25F62}" srcOrd="0" destOrd="0" presId="urn:microsoft.com/office/officeart/2005/8/layout/orgChart1"/>
    <dgm:cxn modelId="{A4531706-9FDA-C940-9845-22FD1B66B311}" srcId="{D6E64C49-15F3-4EA9-A76D-C561CF2C2115}" destId="{4EA7F094-FC03-8C4A-B8F4-073AD04B4370}" srcOrd="5" destOrd="0" parTransId="{8E0DFC23-DE4C-F24A-9510-EE1D0B587329}" sibTransId="{3FDEC2D4-995D-E044-9238-823EA5D39D47}"/>
    <dgm:cxn modelId="{B8F59506-CE20-4404-A016-877D127D3FD9}" srcId="{A32329E3-9939-4C91-8A51-A1D8883F91B2}" destId="{1E008C64-E418-48F2-AF62-BD8766C2B2AE}" srcOrd="1" destOrd="0" parTransId="{EFBFFCF8-491F-4346-8299-85F8ED40882A}" sibTransId="{CEC8676D-C000-4EC8-A203-7E93B2728488}"/>
    <dgm:cxn modelId="{761B6E0C-CCEF-C340-B145-DF45DC3A5234}" type="presOf" srcId="{178DCBB6-8F1D-415D-8FCF-9A7CF3A37F5F}" destId="{EB953F3C-E8CC-E04B-836E-AA6265BCA3A4}" srcOrd="0" destOrd="0" presId="urn:microsoft.com/office/officeart/2005/8/layout/orgChart1"/>
    <dgm:cxn modelId="{B10B510C-5B77-D846-834A-39DD994C5F19}" type="presOf" srcId="{5090F348-D384-493D-A6CF-1215841E8AA8}" destId="{5F8B0443-503B-4DEE-86A3-A72FB9A0006A}" srcOrd="1" destOrd="0" presId="urn:microsoft.com/office/officeart/2005/8/layout/orgChart1"/>
    <dgm:cxn modelId="{C56B350E-2BEF-7A45-A0D2-E2A489D8EF81}" type="presOf" srcId="{D39121A3-1D08-E045-936E-90F41907F6DA}" destId="{54795780-9D4A-E74C-9196-7752A7C0E57A}" srcOrd="1" destOrd="0" presId="urn:microsoft.com/office/officeart/2005/8/layout/orgChart1"/>
    <dgm:cxn modelId="{FF8C7910-C27C-E443-82D2-F605956C5BE3}" type="presOf" srcId="{310E6EB5-1D9F-41C4-A325-A57C8CFC7711}" destId="{8D5E0606-D3F0-4054-AB3C-53C918A74826}" srcOrd="0" destOrd="0" presId="urn:microsoft.com/office/officeart/2005/8/layout/orgChart1"/>
    <dgm:cxn modelId="{448A2011-D235-C24B-A703-B21119662616}" type="presOf" srcId="{A32329E3-9939-4C91-8A51-A1D8883F91B2}" destId="{7F1982B5-C555-4A69-9FFA-620428F7867C}" srcOrd="1" destOrd="0" presId="urn:microsoft.com/office/officeart/2005/8/layout/orgChart1"/>
    <dgm:cxn modelId="{92BAF516-7426-B541-A883-BAA9E5272CD5}" type="presOf" srcId="{EFBFFCF8-491F-4346-8299-85F8ED40882A}" destId="{3D57B562-0703-4B8C-885F-1A6E6E8BF7E5}" srcOrd="0" destOrd="0" presId="urn:microsoft.com/office/officeart/2005/8/layout/orgChart1"/>
    <dgm:cxn modelId="{4C289B18-F3D4-AF49-B6A1-678118EE2E07}" type="presOf" srcId="{773C9007-FC53-49BB-9EC0-FA8254F9F219}" destId="{9689E889-083A-4C10-867D-7FCA542406EE}" srcOrd="1" destOrd="0" presId="urn:microsoft.com/office/officeart/2005/8/layout/orgChart1"/>
    <dgm:cxn modelId="{4B32E218-B630-FB48-A958-DA41E4ADC523}" type="presOf" srcId="{3E1273AC-8F38-4BEF-AA98-95541B3D403A}" destId="{F5F5EEEF-B445-4176-8E1F-2019F7DBDCEC}" srcOrd="1" destOrd="0" presId="urn:microsoft.com/office/officeart/2005/8/layout/orgChart1"/>
    <dgm:cxn modelId="{C37C171C-3BEC-4597-897C-9896E9F02878}" srcId="{A32329E3-9939-4C91-8A51-A1D8883F91B2}" destId="{EF126347-4095-4D31-9C97-638E5C138575}" srcOrd="2" destOrd="0" parTransId="{EECCD84F-4E27-4DA1-B51D-55E7C0D734EB}" sibTransId="{AD78A869-18CD-4F8C-A692-5CDFFCDF859A}"/>
    <dgm:cxn modelId="{9141E11F-7338-4017-AE8E-76747FA0F34B}" srcId="{D6E64C49-15F3-4EA9-A76D-C561CF2C2115}" destId="{E4A61699-DC44-4145-80AC-CE34858D8C90}" srcOrd="2" destOrd="0" parTransId="{EDF38529-DC77-4102-8EC0-08728CE52C11}" sibTransId="{84240134-5350-47EF-8949-54E8CFE140F9}"/>
    <dgm:cxn modelId="{1388CD21-C421-D148-9986-A9428CC7C990}" type="presOf" srcId="{C83509F9-8FD0-EC4B-8D2B-D08E480F4CF5}" destId="{A3EE093B-0906-AF46-B458-68B1A80E0589}" srcOrd="0" destOrd="0" presId="urn:microsoft.com/office/officeart/2005/8/layout/orgChart1"/>
    <dgm:cxn modelId="{7C824527-AEFB-3946-AF6D-99C05DBB4385}" type="presOf" srcId="{2593641B-5A80-4F1E-A4A1-07A0D80F0BAA}" destId="{03552278-51F2-4188-A74D-225313BD16F8}" srcOrd="0" destOrd="0" presId="urn:microsoft.com/office/officeart/2005/8/layout/orgChart1"/>
    <dgm:cxn modelId="{CF91182A-89F2-C248-B6CD-2D67CEEB7BE2}" type="presOf" srcId="{B7692FD6-EE25-8149-BD8F-4F3B6E6CDF9B}" destId="{4AAC0535-A0AB-2347-939B-D533957B47A1}" srcOrd="1" destOrd="0" presId="urn:microsoft.com/office/officeart/2005/8/layout/orgChart1"/>
    <dgm:cxn modelId="{592B542E-8873-40A1-BB7E-E85A38DB80C0}" srcId="{A32329E3-9939-4C91-8A51-A1D8883F91B2}" destId="{773C9007-FC53-49BB-9EC0-FA8254F9F219}" srcOrd="0" destOrd="0" parTransId="{2593641B-5A80-4F1E-A4A1-07A0D80F0BAA}" sibTransId="{C89F31D6-BEDD-4F8E-B4B4-E3F4E996D05D}"/>
    <dgm:cxn modelId="{3FB0B92F-258C-664B-8D07-4894E212C049}" type="presOf" srcId="{310E6EB5-1D9F-41C4-A325-A57C8CFC7711}" destId="{867D9A73-CB57-4C59-BD46-D190F3FEDDCB}" srcOrd="1" destOrd="0" presId="urn:microsoft.com/office/officeart/2005/8/layout/orgChart1"/>
    <dgm:cxn modelId="{4E4DAC32-C805-EF41-AA7B-8C6F1A5B2BB5}" type="presOf" srcId="{1C05C18E-7118-5E44-998A-55EC7AF5A9CC}" destId="{3A7D46C6-266C-274A-B32E-91ED4B8BBDB7}" srcOrd="0" destOrd="0" presId="urn:microsoft.com/office/officeart/2005/8/layout/orgChart1"/>
    <dgm:cxn modelId="{50061E33-509D-D046-BE30-11C95B314001}" type="presOf" srcId="{4EA7F094-FC03-8C4A-B8F4-073AD04B4370}" destId="{DFC4CFAF-BFA4-004C-B30F-6A1EA3129266}" srcOrd="0" destOrd="0" presId="urn:microsoft.com/office/officeart/2005/8/layout/orgChart1"/>
    <dgm:cxn modelId="{F9D42539-0231-4BAB-AF64-31D02472148C}" srcId="{7EF5C0A3-2857-451B-97FC-E5DDB73F47C5}" destId="{031314DA-2242-4CAA-B6B3-A6FD2279EA8E}" srcOrd="0" destOrd="0" parTransId="{2D82FDBC-9467-4FB4-A1BE-4CB049D1C333}" sibTransId="{24C2A7B5-7230-4BD6-A213-EF2AAFB0329A}"/>
    <dgm:cxn modelId="{967D6447-9C5F-4EAF-9828-606CBB393B9D}" srcId="{031314DA-2242-4CAA-B6B3-A6FD2279EA8E}" destId="{D6E64C49-15F3-4EA9-A76D-C561CF2C2115}" srcOrd="0" destOrd="0" parTransId="{0604D3C0-8608-464B-ACF3-9AF66E787A98}" sibTransId="{CC214FF3-0526-4391-BA79-F517A920629D}"/>
    <dgm:cxn modelId="{BFA68069-3DDD-1C4D-957F-15F06CEA1CCB}" type="presOf" srcId="{773C9007-FC53-49BB-9EC0-FA8254F9F219}" destId="{C6D11E7F-ABF3-4B76-BBF2-8470D0117EA7}" srcOrd="0" destOrd="0" presId="urn:microsoft.com/office/officeart/2005/8/layout/orgChart1"/>
    <dgm:cxn modelId="{899C644A-D1F8-41FF-A08C-B3D8DF0BCACF}" srcId="{D6E64C49-15F3-4EA9-A76D-C561CF2C2115}" destId="{A1719268-082B-4CDA-8044-D21A24474971}" srcOrd="0" destOrd="0" parTransId="{C160EAED-1AFB-423E-930D-9E9D02939C49}" sibTransId="{E68E00AA-2102-49FE-A773-97BFF377D6FA}"/>
    <dgm:cxn modelId="{84494A4C-59ED-EE4E-A929-6E68ECA903FF}" type="presOf" srcId="{B306FA57-4221-4B33-91B4-588A574D9E89}" destId="{FF2EAA7A-0C72-47B8-9B09-C9B44BDA18FE}" srcOrd="0" destOrd="0" presId="urn:microsoft.com/office/officeart/2005/8/layout/orgChart1"/>
    <dgm:cxn modelId="{368A974C-67B6-48BA-9999-947AEF83390A}" srcId="{D6E64C49-15F3-4EA9-A76D-C561CF2C2115}" destId="{CDF5D6EC-E797-414D-8734-6644507AFCEF}" srcOrd="3" destOrd="0" parTransId="{178DCBB6-8F1D-415D-8FCF-9A7CF3A37F5F}" sibTransId="{645B8D76-E9E4-4671-8687-BD64A130F6E3}"/>
    <dgm:cxn modelId="{850EDA6E-2186-47AD-89DE-02FC63EBA27F}" srcId="{3E1273AC-8F38-4BEF-AA98-95541B3D403A}" destId="{0007B8E5-41CA-4FCC-87A4-C99A572B3782}" srcOrd="1" destOrd="0" parTransId="{38C928CE-2A05-4A8A-AAA6-7C05EAF92D42}" sibTransId="{CE0B5108-A855-400B-A437-94583857E3CB}"/>
    <dgm:cxn modelId="{4C651151-45E6-4D7B-9531-C297CAFCB4B5}" srcId="{3E1273AC-8F38-4BEF-AA98-95541B3D403A}" destId="{310E6EB5-1D9F-41C4-A325-A57C8CFC7711}" srcOrd="2" destOrd="0" parTransId="{B95A273E-6E8D-4F23-A1B6-A235BB0307C1}" sibTransId="{08110150-9D60-449E-A793-A73916035ED8}"/>
    <dgm:cxn modelId="{D12E5573-6C13-1B48-9D69-1BF41A69D5E5}" type="presOf" srcId="{0604D3C0-8608-464B-ACF3-9AF66E787A98}" destId="{E3E6EC51-3ED1-4337-B5C5-B226D7EA5C59}" srcOrd="0" destOrd="0" presId="urn:microsoft.com/office/officeart/2005/8/layout/orgChart1"/>
    <dgm:cxn modelId="{DAC44854-4A82-6140-B95D-BFD322D921D8}" srcId="{031314DA-2242-4CAA-B6B3-A6FD2279EA8E}" destId="{957DB3DA-097A-1D4B-AAB6-1674DC3174DB}" srcOrd="3" destOrd="0" parTransId="{C83509F9-8FD0-EC4B-8D2B-D08E480F4CF5}" sibTransId="{C8FAB176-690F-1047-94C1-AEA5DE1E6F74}"/>
    <dgm:cxn modelId="{B3849E74-29CA-48B6-94C3-C3A9CCC193B6}" srcId="{3E1273AC-8F38-4BEF-AA98-95541B3D403A}" destId="{5090F348-D384-493D-A6CF-1215841E8AA8}" srcOrd="0" destOrd="0" parTransId="{B306FA57-4221-4B33-91B4-588A574D9E89}" sibTransId="{4AE58CE3-C73D-4A68-9799-8B58779065CE}"/>
    <dgm:cxn modelId="{EF2C5175-0A5C-7742-92C8-300728B70CC4}" type="presOf" srcId="{0007B8E5-41CA-4FCC-87A4-C99A572B3782}" destId="{81F2813E-FFFC-4E7D-8546-6A60C4A18C51}" srcOrd="1" destOrd="0" presId="urn:microsoft.com/office/officeart/2005/8/layout/orgChart1"/>
    <dgm:cxn modelId="{9BFAF256-7D95-D94D-96ED-5B46F1E62AE6}" type="presOf" srcId="{031314DA-2242-4CAA-B6B3-A6FD2279EA8E}" destId="{D0C737AD-9600-4B4C-8287-DBA7A3A656CB}" srcOrd="1" destOrd="0" presId="urn:microsoft.com/office/officeart/2005/8/layout/orgChart1"/>
    <dgm:cxn modelId="{8E750B57-D9B2-ED47-ACE3-6B8D20DA88E0}" type="presOf" srcId="{957DB3DA-097A-1D4B-AAB6-1674DC3174DB}" destId="{B6CE73C4-9CAE-EB47-B92C-C5AB87E6E002}" srcOrd="1" destOrd="0" presId="urn:microsoft.com/office/officeart/2005/8/layout/orgChart1"/>
    <dgm:cxn modelId="{E454AD78-C5F6-0445-B27A-1E82BE988B18}" type="presOf" srcId="{38C928CE-2A05-4A8A-AAA6-7C05EAF92D42}" destId="{090BC93C-69B3-46AC-8DC6-3D89CB948BBC}" srcOrd="0" destOrd="0" presId="urn:microsoft.com/office/officeart/2005/8/layout/orgChart1"/>
    <dgm:cxn modelId="{24EEEA58-60F8-48D1-8C73-0BF2360914D6}" srcId="{031314DA-2242-4CAA-B6B3-A6FD2279EA8E}" destId="{A32329E3-9939-4C91-8A51-A1D8883F91B2}" srcOrd="2" destOrd="0" parTransId="{C005ABB9-7D32-4071-AD9F-E08265B8E7ED}" sibTransId="{DE8085CB-B247-458B-9FF5-4F750410FE78}"/>
    <dgm:cxn modelId="{EF49B77D-E035-4343-84C9-0508C59F02FE}" type="presOf" srcId="{A1719268-082B-4CDA-8044-D21A24474971}" destId="{BCFDE1FA-F5EB-4C9A-92F3-E7188BC5217F}" srcOrd="0" destOrd="0" presId="urn:microsoft.com/office/officeart/2005/8/layout/orgChart1"/>
    <dgm:cxn modelId="{4063717E-9F01-DA42-830C-1A64455994CB}" type="presOf" srcId="{0007B8E5-41CA-4FCC-87A4-C99A572B3782}" destId="{500CD307-C0E4-4017-99BC-D8FA52224E27}" srcOrd="0" destOrd="0" presId="urn:microsoft.com/office/officeart/2005/8/layout/orgChart1"/>
    <dgm:cxn modelId="{2BB7E783-0DF4-F341-AE92-FC0ADB8A4A59}" type="presOf" srcId="{D4C873C4-2209-4561-9C4F-5908425B0E66}" destId="{AB481D8E-CBE0-4439-AAC1-15EBCADA89F7}" srcOrd="1" destOrd="0" presId="urn:microsoft.com/office/officeart/2005/8/layout/orgChart1"/>
    <dgm:cxn modelId="{CBFF358A-1759-3240-BCDF-8E668405C7BE}" type="presOf" srcId="{A32329E3-9939-4C91-8A51-A1D8883F91B2}" destId="{7B27B07C-4897-4A9B-849D-406F857EB4D3}" srcOrd="0" destOrd="0" presId="urn:microsoft.com/office/officeart/2005/8/layout/orgChart1"/>
    <dgm:cxn modelId="{B076AF8B-FAFC-4251-B8AC-3A73142F9B3C}" srcId="{D6E64C49-15F3-4EA9-A76D-C561CF2C2115}" destId="{D4C873C4-2209-4561-9C4F-5908425B0E66}" srcOrd="4" destOrd="0" parTransId="{C377A381-A42B-40DF-B36B-100A2722C927}" sibTransId="{891528D1-D9D5-47EB-85D6-E91745AF1653}"/>
    <dgm:cxn modelId="{636D9590-FA11-0842-8C31-275820588589}" type="presOf" srcId="{C005ABB9-7D32-4071-AD9F-E08265B8E7ED}" destId="{3227F2A0-6CF1-4121-BA42-F363CC9CD018}" srcOrd="0" destOrd="0" presId="urn:microsoft.com/office/officeart/2005/8/layout/orgChart1"/>
    <dgm:cxn modelId="{BE44F390-AC13-BA48-BBB9-73C8D34F80DE}" type="presOf" srcId="{D6E64C49-15F3-4EA9-A76D-C561CF2C2115}" destId="{1108FBA0-E998-455D-9E8A-6A59BA651442}" srcOrd="0" destOrd="0" presId="urn:microsoft.com/office/officeart/2005/8/layout/orgChart1"/>
    <dgm:cxn modelId="{2E5E8D92-0DBB-EA4A-9C39-197AAF61099D}" type="presOf" srcId="{E4A61699-DC44-4145-80AC-CE34858D8C90}" destId="{B1505D27-7393-46A8-94B8-A780B39F4649}" srcOrd="0" destOrd="0" presId="urn:microsoft.com/office/officeart/2005/8/layout/orgChart1"/>
    <dgm:cxn modelId="{52C99B93-11AC-804F-B83B-DDC859414A2B}" type="presOf" srcId="{957DB3DA-097A-1D4B-AAB6-1674DC3174DB}" destId="{7B7946B8-5E7D-5342-BE17-9DC00CC127EB}" srcOrd="0" destOrd="0" presId="urn:microsoft.com/office/officeart/2005/8/layout/orgChart1"/>
    <dgm:cxn modelId="{215B0398-B328-E040-BA1A-E1614FEF8331}" type="presOf" srcId="{001B071E-CED8-C445-B7CC-6C880D2D4232}" destId="{28A4FC73-3D50-7346-8494-A47F9FB2E885}" srcOrd="0" destOrd="0" presId="urn:microsoft.com/office/officeart/2005/8/layout/orgChart1"/>
    <dgm:cxn modelId="{0E7D4799-7EA1-6C44-9BC4-D958D1F8FEA3}" type="presOf" srcId="{B7692FD6-EE25-8149-BD8F-4F3B6E6CDF9B}" destId="{3F4F257F-4CD6-1F40-8AF3-51843AB540C1}" srcOrd="0" destOrd="0" presId="urn:microsoft.com/office/officeart/2005/8/layout/orgChart1"/>
    <dgm:cxn modelId="{333AAA9A-EDF6-B44F-9714-6D208DFDA939}" srcId="{D6E64C49-15F3-4EA9-A76D-C561CF2C2115}" destId="{B7692FD6-EE25-8149-BD8F-4F3B6E6CDF9B}" srcOrd="1" destOrd="0" parTransId="{001B071E-CED8-C445-B7CC-6C880D2D4232}" sibTransId="{77125151-111B-7E46-A01D-6EC1B3C81DCA}"/>
    <dgm:cxn modelId="{172EDB9C-C445-4C46-A6ED-171ABDA84568}" type="presOf" srcId="{EECCD84F-4E27-4DA1-B51D-55E7C0D734EB}" destId="{3BB57654-547C-4FD0-8DFA-9975CED61D8E}" srcOrd="0" destOrd="0" presId="urn:microsoft.com/office/officeart/2005/8/layout/orgChart1"/>
    <dgm:cxn modelId="{882013A0-3AED-1949-BA7C-1AB968B8A2F1}" type="presOf" srcId="{25E89F94-31F1-4B18-BD71-47E105F0BD7E}" destId="{6BB3E314-D2CC-4B49-AEA2-9E73D9C443DF}" srcOrd="0" destOrd="0" presId="urn:microsoft.com/office/officeart/2005/8/layout/orgChart1"/>
    <dgm:cxn modelId="{D1A7C2A4-9AF5-E04C-B78B-56D2784B6723}" type="presOf" srcId="{3E1273AC-8F38-4BEF-AA98-95541B3D403A}" destId="{E55EC117-E706-4B1F-8DA3-6F803617C1BE}" srcOrd="0" destOrd="0" presId="urn:microsoft.com/office/officeart/2005/8/layout/orgChart1"/>
    <dgm:cxn modelId="{0699F7A6-CF7A-574B-A217-38EDFA4E9E2B}" srcId="{957DB3DA-097A-1D4B-AAB6-1674DC3174DB}" destId="{5CBCC16D-8DFB-0F44-B667-4BFB727A874F}" srcOrd="1" destOrd="0" parTransId="{EE171692-9BCE-C741-A8F0-F280AC0B2FC0}" sibTransId="{355D3A41-FFFC-784D-9AAA-863C4755F239}"/>
    <dgm:cxn modelId="{2F144CAE-7F9C-6247-8A31-7D2413DB5122}" type="presOf" srcId="{00FFC9BD-779D-BB45-86BE-0973DC41CB3A}" destId="{A5E63430-3F22-0F49-A102-E07C24C363C2}" srcOrd="0" destOrd="0" presId="urn:microsoft.com/office/officeart/2005/8/layout/orgChart1"/>
    <dgm:cxn modelId="{9E651CB0-95AE-8146-86CA-771278107334}" type="presOf" srcId="{EF126347-4095-4D31-9C97-638E5C138575}" destId="{65C94771-98DB-45EC-AFD7-6F37D063164F}" srcOrd="0" destOrd="0" presId="urn:microsoft.com/office/officeart/2005/8/layout/orgChart1"/>
    <dgm:cxn modelId="{7A70CFB3-7EB0-4C4E-881C-F8D93AAD1603}" type="presOf" srcId="{031314DA-2242-4CAA-B6B3-A6FD2279EA8E}" destId="{AE6E1A79-ACC2-4B43-9252-888CB64F0709}" srcOrd="0" destOrd="0" presId="urn:microsoft.com/office/officeart/2005/8/layout/orgChart1"/>
    <dgm:cxn modelId="{2168CCB7-C691-B54D-AEFA-B5CF6764237C}" type="presOf" srcId="{5CBCC16D-8DFB-0F44-B667-4BFB727A874F}" destId="{001A49CE-5522-714B-8606-1303FBEEAB48}" srcOrd="1" destOrd="0" presId="urn:microsoft.com/office/officeart/2005/8/layout/orgChart1"/>
    <dgm:cxn modelId="{32929DB9-12DD-0D45-8874-BFB8D9227B57}" type="presOf" srcId="{EE171692-9BCE-C741-A8F0-F280AC0B2FC0}" destId="{5BE6810A-390B-614C-A7E3-91B0D3803B8D}" srcOrd="0" destOrd="0" presId="urn:microsoft.com/office/officeart/2005/8/layout/orgChart1"/>
    <dgm:cxn modelId="{2E9948BD-34DF-4C76-871E-78276D0143B0}" srcId="{031314DA-2242-4CAA-B6B3-A6FD2279EA8E}" destId="{3E1273AC-8F38-4BEF-AA98-95541B3D403A}" srcOrd="1" destOrd="0" parTransId="{25E89F94-31F1-4B18-BD71-47E105F0BD7E}" sibTransId="{8511B60F-EEC9-49D7-AF51-44320E0C4575}"/>
    <dgm:cxn modelId="{8B02EFC0-CFAC-814E-A84C-1A87F9F5DBCD}" type="presOf" srcId="{A1719268-082B-4CDA-8044-D21A24474971}" destId="{04A545E0-4A3E-49E1-B8C9-167787EDC744}" srcOrd="1" destOrd="0" presId="urn:microsoft.com/office/officeart/2005/8/layout/orgChart1"/>
    <dgm:cxn modelId="{4F289CC4-9858-3243-B30D-C5465AC292F5}" type="presOf" srcId="{B95A273E-6E8D-4F23-A1B6-A235BB0307C1}" destId="{E2571495-7184-4A93-85D3-7247B0E25DDD}" srcOrd="0" destOrd="0" presId="urn:microsoft.com/office/officeart/2005/8/layout/orgChart1"/>
    <dgm:cxn modelId="{EB502EC5-DBF2-AB40-AFB8-6CED7DFD62F6}" type="presOf" srcId="{1E008C64-E418-48F2-AF62-BD8766C2B2AE}" destId="{D33E208D-8211-4973-B424-E2DC23912F88}" srcOrd="1" destOrd="0" presId="urn:microsoft.com/office/officeart/2005/8/layout/orgChart1"/>
    <dgm:cxn modelId="{6E9709C8-9606-A24C-8A11-49F88030DF64}" srcId="{957DB3DA-097A-1D4B-AAB6-1674DC3174DB}" destId="{6F190B1E-053A-2E4A-84E8-29AC9E62B9BC}" srcOrd="2" destOrd="0" parTransId="{00FFC9BD-779D-BB45-86BE-0973DC41CB3A}" sibTransId="{7EFA6F5B-C4F6-E841-8EC1-4DAA4C20B47C}"/>
    <dgm:cxn modelId="{BAA05BCA-DCB0-0D49-BBB1-B9EDF65260D5}" type="presOf" srcId="{1E008C64-E418-48F2-AF62-BD8766C2B2AE}" destId="{1767D0E3-0B48-43EE-A3F2-9F9CBA311C49}" srcOrd="0" destOrd="0" presId="urn:microsoft.com/office/officeart/2005/8/layout/orgChart1"/>
    <dgm:cxn modelId="{92E6C9CB-3023-F04C-8080-B1E10EF5A623}" type="presOf" srcId="{EDF38529-DC77-4102-8EC0-08728CE52C11}" destId="{3E3EBB6B-D131-6F40-901C-E3123BA478A1}" srcOrd="0" destOrd="0" presId="urn:microsoft.com/office/officeart/2005/8/layout/orgChart1"/>
    <dgm:cxn modelId="{B5D3F6D0-92AD-3040-B744-EFB7482BAEA5}" type="presOf" srcId="{5CBCC16D-8DFB-0F44-B667-4BFB727A874F}" destId="{29E8C361-5168-BF44-B4AE-C614EFF20A2C}" srcOrd="0" destOrd="0" presId="urn:microsoft.com/office/officeart/2005/8/layout/orgChart1"/>
    <dgm:cxn modelId="{859D21D1-7BB8-B94A-AB7D-3540EFC1A131}" type="presOf" srcId="{CDF5D6EC-E797-414D-8734-6644507AFCEF}" destId="{6EDE97B6-8406-4090-B787-710F7C435AC6}" srcOrd="1" destOrd="0" presId="urn:microsoft.com/office/officeart/2005/8/layout/orgChart1"/>
    <dgm:cxn modelId="{72E5E6D5-04DE-A946-93F7-00CAD434B3C8}" type="presOf" srcId="{EF126347-4095-4D31-9C97-638E5C138575}" destId="{43DBBBF1-AF01-4983-821A-5EED002335A5}" srcOrd="1" destOrd="0" presId="urn:microsoft.com/office/officeart/2005/8/layout/orgChart1"/>
    <dgm:cxn modelId="{178C23D7-3A34-774B-BAF0-9757533C73A0}" type="presOf" srcId="{E4A61699-DC44-4145-80AC-CE34858D8C90}" destId="{AAF39A7A-75AB-462B-9331-DE6FE54A4485}" srcOrd="1" destOrd="0" presId="urn:microsoft.com/office/officeart/2005/8/layout/orgChart1"/>
    <dgm:cxn modelId="{705A53D7-BA4E-354A-BD53-3DA2F2FA09DE}" type="presOf" srcId="{8E0DFC23-DE4C-F24A-9510-EE1D0B587329}" destId="{EF12CEB1-C318-B042-9215-87680F09B64C}" srcOrd="0" destOrd="0" presId="urn:microsoft.com/office/officeart/2005/8/layout/orgChart1"/>
    <dgm:cxn modelId="{0364BEDC-8FB0-E14A-BA64-7A52B9B77F9C}" type="presOf" srcId="{CDF5D6EC-E797-414D-8734-6644507AFCEF}" destId="{780D3687-CEFE-46A7-B8E3-9EE0EA6B234E}" srcOrd="0" destOrd="0" presId="urn:microsoft.com/office/officeart/2005/8/layout/orgChart1"/>
    <dgm:cxn modelId="{C1437EE9-7BE3-4F20-89CA-6461A2B21767}" type="presOf" srcId="{7EF5C0A3-2857-451B-97FC-E5DDB73F47C5}" destId="{A5C46A2C-9532-4FFD-B706-BA93C12F160B}" srcOrd="0" destOrd="0" presId="urn:microsoft.com/office/officeart/2005/8/layout/orgChart1"/>
    <dgm:cxn modelId="{099AA9EE-D372-C641-BA8C-A3CDDAD0158E}" type="presOf" srcId="{4EA7F094-FC03-8C4A-B8F4-073AD04B4370}" destId="{E407F6EA-10C5-5C4C-81E8-19BF06F6BF88}" srcOrd="1" destOrd="0" presId="urn:microsoft.com/office/officeart/2005/8/layout/orgChart1"/>
    <dgm:cxn modelId="{7181F3EE-DC63-7942-8DCD-0B6812CDE3FF}" srcId="{957DB3DA-097A-1D4B-AAB6-1674DC3174DB}" destId="{D39121A3-1D08-E045-936E-90F41907F6DA}" srcOrd="0" destOrd="0" parTransId="{1C05C18E-7118-5E44-998A-55EC7AF5A9CC}" sibTransId="{5BF09866-9AD3-7148-B62F-18509E24D8D5}"/>
    <dgm:cxn modelId="{54D847F5-DBF7-4C41-871E-B2E14E2F02B6}" type="presOf" srcId="{D39121A3-1D08-E045-936E-90F41907F6DA}" destId="{703E2904-C2F1-1648-8656-9BC73FB04403}" srcOrd="0" destOrd="0" presId="urn:microsoft.com/office/officeart/2005/8/layout/orgChart1"/>
    <dgm:cxn modelId="{F7AE38F8-E295-454F-B7E0-09B4E1BA8D73}" type="presOf" srcId="{C377A381-A42B-40DF-B36B-100A2722C927}" destId="{1484C5DD-2D66-CB44-A02A-8238949EDF6D}" srcOrd="0" destOrd="0" presId="urn:microsoft.com/office/officeart/2005/8/layout/orgChart1"/>
    <dgm:cxn modelId="{68D252F9-9A30-FA4E-888A-A2F834CD6B08}" type="presOf" srcId="{D6E64C49-15F3-4EA9-A76D-C561CF2C2115}" destId="{035EBF1B-01A2-42DF-A85C-9EE335465D40}" srcOrd="1" destOrd="0" presId="urn:microsoft.com/office/officeart/2005/8/layout/orgChart1"/>
    <dgm:cxn modelId="{24A590F9-58AC-9841-A6FB-1B8CD5344592}" type="presOf" srcId="{C160EAED-1AFB-423E-930D-9E9D02939C49}" destId="{18BC922E-A5B3-E448-A5D7-B5B5C9A39E95}" srcOrd="0" destOrd="0" presId="urn:microsoft.com/office/officeart/2005/8/layout/orgChart1"/>
    <dgm:cxn modelId="{27FB7DFC-EB2B-8A46-8A4A-779559DEAFF9}" type="presOf" srcId="{6F190B1E-053A-2E4A-84E8-29AC9E62B9BC}" destId="{B2A47863-7D8F-D249-93C0-6C1D9B10FCE2}" srcOrd="1" destOrd="0" presId="urn:microsoft.com/office/officeart/2005/8/layout/orgChart1"/>
    <dgm:cxn modelId="{E74230FE-EF2C-2D4C-8B21-F6FF0965EA99}" type="presOf" srcId="{D4C873C4-2209-4561-9C4F-5908425B0E66}" destId="{40CDE946-0848-460B-A821-854D87DADFFD}" srcOrd="0" destOrd="0" presId="urn:microsoft.com/office/officeart/2005/8/layout/orgChart1"/>
    <dgm:cxn modelId="{6D4325EE-0C99-EA4B-AB16-15D387003A59}" type="presParOf" srcId="{A5C46A2C-9532-4FFD-B706-BA93C12F160B}" destId="{2D467B90-398B-4410-A422-BD7C194E9A26}" srcOrd="0" destOrd="0" presId="urn:microsoft.com/office/officeart/2005/8/layout/orgChart1"/>
    <dgm:cxn modelId="{5669FC50-455E-4C4D-ACDD-B1447E10E3FB}" type="presParOf" srcId="{2D467B90-398B-4410-A422-BD7C194E9A26}" destId="{222E58DD-BB08-4415-8937-E1256BFECF1F}" srcOrd="0" destOrd="0" presId="urn:microsoft.com/office/officeart/2005/8/layout/orgChart1"/>
    <dgm:cxn modelId="{7AA81F80-3143-9641-823A-1364329B3D9A}" type="presParOf" srcId="{222E58DD-BB08-4415-8937-E1256BFECF1F}" destId="{AE6E1A79-ACC2-4B43-9252-888CB64F0709}" srcOrd="0" destOrd="0" presId="urn:microsoft.com/office/officeart/2005/8/layout/orgChart1"/>
    <dgm:cxn modelId="{EF97D36A-DF63-F248-BF2C-FBEE36F6D9C6}" type="presParOf" srcId="{222E58DD-BB08-4415-8937-E1256BFECF1F}" destId="{D0C737AD-9600-4B4C-8287-DBA7A3A656CB}" srcOrd="1" destOrd="0" presId="urn:microsoft.com/office/officeart/2005/8/layout/orgChart1"/>
    <dgm:cxn modelId="{75464B89-E990-8B46-8442-DD414B874DCF}" type="presParOf" srcId="{2D467B90-398B-4410-A422-BD7C194E9A26}" destId="{3F83F39D-426D-427B-8510-8AC1298E67B8}" srcOrd="1" destOrd="0" presId="urn:microsoft.com/office/officeart/2005/8/layout/orgChart1"/>
    <dgm:cxn modelId="{4DF33862-EBA2-BB41-A880-F01CD5B902BE}" type="presParOf" srcId="{3F83F39D-426D-427B-8510-8AC1298E67B8}" destId="{E3E6EC51-3ED1-4337-B5C5-B226D7EA5C59}" srcOrd="0" destOrd="0" presId="urn:microsoft.com/office/officeart/2005/8/layout/orgChart1"/>
    <dgm:cxn modelId="{501C1B60-9CFE-AC47-933B-4A7D80E1A234}" type="presParOf" srcId="{3F83F39D-426D-427B-8510-8AC1298E67B8}" destId="{0E76AF4B-E128-4921-A857-32E190A936C3}" srcOrd="1" destOrd="0" presId="urn:microsoft.com/office/officeart/2005/8/layout/orgChart1"/>
    <dgm:cxn modelId="{8826BB09-1EFE-3E43-ACE8-888BE13354C8}" type="presParOf" srcId="{0E76AF4B-E128-4921-A857-32E190A936C3}" destId="{E3BE72C4-234B-40A5-9D00-FF3DB4F3066F}" srcOrd="0" destOrd="0" presId="urn:microsoft.com/office/officeart/2005/8/layout/orgChart1"/>
    <dgm:cxn modelId="{98F79B13-7D63-E241-9D0B-DC2DFD207EED}" type="presParOf" srcId="{E3BE72C4-234B-40A5-9D00-FF3DB4F3066F}" destId="{1108FBA0-E998-455D-9E8A-6A59BA651442}" srcOrd="0" destOrd="0" presId="urn:microsoft.com/office/officeart/2005/8/layout/orgChart1"/>
    <dgm:cxn modelId="{E3B3800E-B7C7-0D41-A946-FF373B329E30}" type="presParOf" srcId="{E3BE72C4-234B-40A5-9D00-FF3DB4F3066F}" destId="{035EBF1B-01A2-42DF-A85C-9EE335465D40}" srcOrd="1" destOrd="0" presId="urn:microsoft.com/office/officeart/2005/8/layout/orgChart1"/>
    <dgm:cxn modelId="{E6385638-E11A-CE4D-B053-9779CEAA7E9E}" type="presParOf" srcId="{0E76AF4B-E128-4921-A857-32E190A936C3}" destId="{693E643D-3C04-4DD0-8990-56110E958AFC}" srcOrd="1" destOrd="0" presId="urn:microsoft.com/office/officeart/2005/8/layout/orgChart1"/>
    <dgm:cxn modelId="{7CA52527-5862-4C4D-B7CD-0F36EE3E3A5D}" type="presParOf" srcId="{693E643D-3C04-4DD0-8990-56110E958AFC}" destId="{18BC922E-A5B3-E448-A5D7-B5B5C9A39E95}" srcOrd="0" destOrd="0" presId="urn:microsoft.com/office/officeart/2005/8/layout/orgChart1"/>
    <dgm:cxn modelId="{BDBD1FF8-5746-E44B-9087-1E602EC801C5}" type="presParOf" srcId="{693E643D-3C04-4DD0-8990-56110E958AFC}" destId="{F0F650DC-2B33-470B-BC20-C9FCF03509BA}" srcOrd="1" destOrd="0" presId="urn:microsoft.com/office/officeart/2005/8/layout/orgChart1"/>
    <dgm:cxn modelId="{5315E2EC-756F-A541-A58E-4033C2E0A479}" type="presParOf" srcId="{F0F650DC-2B33-470B-BC20-C9FCF03509BA}" destId="{E140BDF1-6CDF-43EC-9810-71E700467FCE}" srcOrd="0" destOrd="0" presId="urn:microsoft.com/office/officeart/2005/8/layout/orgChart1"/>
    <dgm:cxn modelId="{2D978D50-F741-7A48-B8B1-1DC5673F142F}" type="presParOf" srcId="{E140BDF1-6CDF-43EC-9810-71E700467FCE}" destId="{BCFDE1FA-F5EB-4C9A-92F3-E7188BC5217F}" srcOrd="0" destOrd="0" presId="urn:microsoft.com/office/officeart/2005/8/layout/orgChart1"/>
    <dgm:cxn modelId="{A34381DC-5554-584D-A60C-D7CA4FC83D16}" type="presParOf" srcId="{E140BDF1-6CDF-43EC-9810-71E700467FCE}" destId="{04A545E0-4A3E-49E1-B8C9-167787EDC744}" srcOrd="1" destOrd="0" presId="urn:microsoft.com/office/officeart/2005/8/layout/orgChart1"/>
    <dgm:cxn modelId="{78AA1BA7-917E-C34E-BCCD-D1B8B8531C11}" type="presParOf" srcId="{F0F650DC-2B33-470B-BC20-C9FCF03509BA}" destId="{5B0A5E1B-7C14-4CD6-AB1E-482126326598}" srcOrd="1" destOrd="0" presId="urn:microsoft.com/office/officeart/2005/8/layout/orgChart1"/>
    <dgm:cxn modelId="{FAFF1AAA-C398-4E48-BF9E-FEF7BCBD516B}" type="presParOf" srcId="{F0F650DC-2B33-470B-BC20-C9FCF03509BA}" destId="{8A75DBEF-A579-4556-920A-749394D924BC}" srcOrd="2" destOrd="0" presId="urn:microsoft.com/office/officeart/2005/8/layout/orgChart1"/>
    <dgm:cxn modelId="{98E017AD-903C-9D47-9BAF-E4FFC772E94D}" type="presParOf" srcId="{693E643D-3C04-4DD0-8990-56110E958AFC}" destId="{28A4FC73-3D50-7346-8494-A47F9FB2E885}" srcOrd="2" destOrd="0" presId="urn:microsoft.com/office/officeart/2005/8/layout/orgChart1"/>
    <dgm:cxn modelId="{3F8FCC28-A27C-E943-A8EE-905E596E45E7}" type="presParOf" srcId="{693E643D-3C04-4DD0-8990-56110E958AFC}" destId="{339B7C9C-9033-784C-A03C-402F4757028D}" srcOrd="3" destOrd="0" presId="urn:microsoft.com/office/officeart/2005/8/layout/orgChart1"/>
    <dgm:cxn modelId="{D22AF077-9659-014D-A6E0-09A847C56B7D}" type="presParOf" srcId="{339B7C9C-9033-784C-A03C-402F4757028D}" destId="{635DEA22-C5B9-934A-A077-69975F6975A5}" srcOrd="0" destOrd="0" presId="urn:microsoft.com/office/officeart/2005/8/layout/orgChart1"/>
    <dgm:cxn modelId="{D79A87DE-EBE6-9243-9F92-932AC31A26E4}" type="presParOf" srcId="{635DEA22-C5B9-934A-A077-69975F6975A5}" destId="{3F4F257F-4CD6-1F40-8AF3-51843AB540C1}" srcOrd="0" destOrd="0" presId="urn:microsoft.com/office/officeart/2005/8/layout/orgChart1"/>
    <dgm:cxn modelId="{67B43F7F-D117-C947-9B2A-9E01CEC618A2}" type="presParOf" srcId="{635DEA22-C5B9-934A-A077-69975F6975A5}" destId="{4AAC0535-A0AB-2347-939B-D533957B47A1}" srcOrd="1" destOrd="0" presId="urn:microsoft.com/office/officeart/2005/8/layout/orgChart1"/>
    <dgm:cxn modelId="{2E061FC7-73FF-F94D-9AF6-FA396C26314A}" type="presParOf" srcId="{339B7C9C-9033-784C-A03C-402F4757028D}" destId="{DA355920-CF62-2F4D-97BF-94F344EC27C8}" srcOrd="1" destOrd="0" presId="urn:microsoft.com/office/officeart/2005/8/layout/orgChart1"/>
    <dgm:cxn modelId="{78B80C82-205C-3149-8AA7-98A4FD51DBB1}" type="presParOf" srcId="{339B7C9C-9033-784C-A03C-402F4757028D}" destId="{2283F5D7-EBBB-C941-9A9A-4F3A0E052E20}" srcOrd="2" destOrd="0" presId="urn:microsoft.com/office/officeart/2005/8/layout/orgChart1"/>
    <dgm:cxn modelId="{739D26E0-586D-A34F-80C2-1D2D85974222}" type="presParOf" srcId="{693E643D-3C04-4DD0-8990-56110E958AFC}" destId="{3E3EBB6B-D131-6F40-901C-E3123BA478A1}" srcOrd="4" destOrd="0" presId="urn:microsoft.com/office/officeart/2005/8/layout/orgChart1"/>
    <dgm:cxn modelId="{2DD47647-0C66-D346-8A9C-8B73E0DFCF56}" type="presParOf" srcId="{693E643D-3C04-4DD0-8990-56110E958AFC}" destId="{F523A4E9-0743-48CF-8060-1B015AFC25DA}" srcOrd="5" destOrd="0" presId="urn:microsoft.com/office/officeart/2005/8/layout/orgChart1"/>
    <dgm:cxn modelId="{AC35E322-0394-F649-A312-9A515F4A363C}" type="presParOf" srcId="{F523A4E9-0743-48CF-8060-1B015AFC25DA}" destId="{BCF53456-4364-43DD-8287-F780B1E3C622}" srcOrd="0" destOrd="0" presId="urn:microsoft.com/office/officeart/2005/8/layout/orgChart1"/>
    <dgm:cxn modelId="{D75411CE-1A74-B54F-8076-FB1FF454CC16}" type="presParOf" srcId="{BCF53456-4364-43DD-8287-F780B1E3C622}" destId="{B1505D27-7393-46A8-94B8-A780B39F4649}" srcOrd="0" destOrd="0" presId="urn:microsoft.com/office/officeart/2005/8/layout/orgChart1"/>
    <dgm:cxn modelId="{4F12F79E-FB93-5448-B039-8F0187FDD26E}" type="presParOf" srcId="{BCF53456-4364-43DD-8287-F780B1E3C622}" destId="{AAF39A7A-75AB-462B-9331-DE6FE54A4485}" srcOrd="1" destOrd="0" presId="urn:microsoft.com/office/officeart/2005/8/layout/orgChart1"/>
    <dgm:cxn modelId="{4279FAB9-34AD-CE4B-B83E-D70DADF47ED7}" type="presParOf" srcId="{F523A4E9-0743-48CF-8060-1B015AFC25DA}" destId="{49EA0897-BE45-4C09-9710-FE3A68E407D0}" srcOrd="1" destOrd="0" presId="urn:microsoft.com/office/officeart/2005/8/layout/orgChart1"/>
    <dgm:cxn modelId="{2A9DBEFF-2F66-5E4D-98A1-42D92D880271}" type="presParOf" srcId="{F523A4E9-0743-48CF-8060-1B015AFC25DA}" destId="{C1C6BD72-33FF-4CBC-A995-369114423B13}" srcOrd="2" destOrd="0" presId="urn:microsoft.com/office/officeart/2005/8/layout/orgChart1"/>
    <dgm:cxn modelId="{3AF6A357-D4E2-2244-BA90-DA0287D2E4CA}" type="presParOf" srcId="{693E643D-3C04-4DD0-8990-56110E958AFC}" destId="{EB953F3C-E8CC-E04B-836E-AA6265BCA3A4}" srcOrd="6" destOrd="0" presId="urn:microsoft.com/office/officeart/2005/8/layout/orgChart1"/>
    <dgm:cxn modelId="{AEC2127F-FB92-0E4D-9354-C91818328570}" type="presParOf" srcId="{693E643D-3C04-4DD0-8990-56110E958AFC}" destId="{D041CD4D-13C8-441A-9CB0-9A0AE2D5AC8F}" srcOrd="7" destOrd="0" presId="urn:microsoft.com/office/officeart/2005/8/layout/orgChart1"/>
    <dgm:cxn modelId="{9751A39A-BD05-774C-B949-50DD6E5F6670}" type="presParOf" srcId="{D041CD4D-13C8-441A-9CB0-9A0AE2D5AC8F}" destId="{46C26408-1D3D-46BD-B879-F26F049F71E2}" srcOrd="0" destOrd="0" presId="urn:microsoft.com/office/officeart/2005/8/layout/orgChart1"/>
    <dgm:cxn modelId="{993A6F05-CAFA-AB41-BC90-5723AC03236E}" type="presParOf" srcId="{46C26408-1D3D-46BD-B879-F26F049F71E2}" destId="{780D3687-CEFE-46A7-B8E3-9EE0EA6B234E}" srcOrd="0" destOrd="0" presId="urn:microsoft.com/office/officeart/2005/8/layout/orgChart1"/>
    <dgm:cxn modelId="{4BA4FA5B-1464-E347-9203-DD3375EFA842}" type="presParOf" srcId="{46C26408-1D3D-46BD-B879-F26F049F71E2}" destId="{6EDE97B6-8406-4090-B787-710F7C435AC6}" srcOrd="1" destOrd="0" presId="urn:microsoft.com/office/officeart/2005/8/layout/orgChart1"/>
    <dgm:cxn modelId="{BDB9A930-308D-3240-A653-ACAA01F89992}" type="presParOf" srcId="{D041CD4D-13C8-441A-9CB0-9A0AE2D5AC8F}" destId="{28456462-9839-4825-9DD9-296F79306582}" srcOrd="1" destOrd="0" presId="urn:microsoft.com/office/officeart/2005/8/layout/orgChart1"/>
    <dgm:cxn modelId="{F679853E-87D1-5846-846B-52547741B600}" type="presParOf" srcId="{D041CD4D-13C8-441A-9CB0-9A0AE2D5AC8F}" destId="{E9792C64-CE32-4D0B-A505-0311B37FAB2E}" srcOrd="2" destOrd="0" presId="urn:microsoft.com/office/officeart/2005/8/layout/orgChart1"/>
    <dgm:cxn modelId="{DD568D2D-9C26-5B41-99D9-17C8E45139E8}" type="presParOf" srcId="{693E643D-3C04-4DD0-8990-56110E958AFC}" destId="{1484C5DD-2D66-CB44-A02A-8238949EDF6D}" srcOrd="8" destOrd="0" presId="urn:microsoft.com/office/officeart/2005/8/layout/orgChart1"/>
    <dgm:cxn modelId="{269C2CA6-C6A4-4E4F-BDE1-521EC0DA11A3}" type="presParOf" srcId="{693E643D-3C04-4DD0-8990-56110E958AFC}" destId="{D00CFD78-75BA-4813-AABE-75BE62E94C7C}" srcOrd="9" destOrd="0" presId="urn:microsoft.com/office/officeart/2005/8/layout/orgChart1"/>
    <dgm:cxn modelId="{1485D600-D2BB-DE43-B889-0CAE4FBCBB40}" type="presParOf" srcId="{D00CFD78-75BA-4813-AABE-75BE62E94C7C}" destId="{8B070A18-9D7D-403F-B356-A1AC3977E683}" srcOrd="0" destOrd="0" presId="urn:microsoft.com/office/officeart/2005/8/layout/orgChart1"/>
    <dgm:cxn modelId="{314C688E-2B71-2C49-A2FC-4296F6015F54}" type="presParOf" srcId="{8B070A18-9D7D-403F-B356-A1AC3977E683}" destId="{40CDE946-0848-460B-A821-854D87DADFFD}" srcOrd="0" destOrd="0" presId="urn:microsoft.com/office/officeart/2005/8/layout/orgChart1"/>
    <dgm:cxn modelId="{D2B04196-5183-FA40-A63F-A4094303D405}" type="presParOf" srcId="{8B070A18-9D7D-403F-B356-A1AC3977E683}" destId="{AB481D8E-CBE0-4439-AAC1-15EBCADA89F7}" srcOrd="1" destOrd="0" presId="urn:microsoft.com/office/officeart/2005/8/layout/orgChart1"/>
    <dgm:cxn modelId="{40B3404A-E03C-074C-A83C-B96A2B969156}" type="presParOf" srcId="{D00CFD78-75BA-4813-AABE-75BE62E94C7C}" destId="{85EA00BD-4D47-4F4F-ABEF-B4971DAF68A0}" srcOrd="1" destOrd="0" presId="urn:microsoft.com/office/officeart/2005/8/layout/orgChart1"/>
    <dgm:cxn modelId="{02E9695B-1DAE-A348-AF42-B8DDF647D546}" type="presParOf" srcId="{D00CFD78-75BA-4813-AABE-75BE62E94C7C}" destId="{D83EBFE5-AD77-4CDE-906E-55837687F569}" srcOrd="2" destOrd="0" presId="urn:microsoft.com/office/officeart/2005/8/layout/orgChart1"/>
    <dgm:cxn modelId="{DF234579-B6C4-374B-9276-2A09C9602AF6}" type="presParOf" srcId="{693E643D-3C04-4DD0-8990-56110E958AFC}" destId="{EF12CEB1-C318-B042-9215-87680F09B64C}" srcOrd="10" destOrd="0" presId="urn:microsoft.com/office/officeart/2005/8/layout/orgChart1"/>
    <dgm:cxn modelId="{2A3EA70E-9E44-5548-B663-4228FC86C697}" type="presParOf" srcId="{693E643D-3C04-4DD0-8990-56110E958AFC}" destId="{B9306707-6921-D541-9E8C-38D500D3DAD8}" srcOrd="11" destOrd="0" presId="urn:microsoft.com/office/officeart/2005/8/layout/orgChart1"/>
    <dgm:cxn modelId="{AA84AC03-0424-E946-BA89-04E3873BBBF0}" type="presParOf" srcId="{B9306707-6921-D541-9E8C-38D500D3DAD8}" destId="{10ECED3E-94FB-064E-8A17-7BEC115FEAA7}" srcOrd="0" destOrd="0" presId="urn:microsoft.com/office/officeart/2005/8/layout/orgChart1"/>
    <dgm:cxn modelId="{9459743A-CA45-FE47-B690-3A7F200BA9CB}" type="presParOf" srcId="{10ECED3E-94FB-064E-8A17-7BEC115FEAA7}" destId="{DFC4CFAF-BFA4-004C-B30F-6A1EA3129266}" srcOrd="0" destOrd="0" presId="urn:microsoft.com/office/officeart/2005/8/layout/orgChart1"/>
    <dgm:cxn modelId="{AEA5FF6A-267E-2645-9CE9-5AB73BCE9C00}" type="presParOf" srcId="{10ECED3E-94FB-064E-8A17-7BEC115FEAA7}" destId="{E407F6EA-10C5-5C4C-81E8-19BF06F6BF88}" srcOrd="1" destOrd="0" presId="urn:microsoft.com/office/officeart/2005/8/layout/orgChart1"/>
    <dgm:cxn modelId="{4AB7BF5F-AC1C-AE44-A24A-A4D03AB57704}" type="presParOf" srcId="{B9306707-6921-D541-9E8C-38D500D3DAD8}" destId="{F3C09A73-1520-B248-ACC6-40612E1AFF23}" srcOrd="1" destOrd="0" presId="urn:microsoft.com/office/officeart/2005/8/layout/orgChart1"/>
    <dgm:cxn modelId="{4CC707D2-3AF2-4F45-8637-B1FEA7C967E1}" type="presParOf" srcId="{B9306707-6921-D541-9E8C-38D500D3DAD8}" destId="{40EDC056-4A36-F340-AACA-427F1DD03DAF}" srcOrd="2" destOrd="0" presId="urn:microsoft.com/office/officeart/2005/8/layout/orgChart1"/>
    <dgm:cxn modelId="{7C0A2FA8-2B2A-1E48-8234-4140F8ED9F45}" type="presParOf" srcId="{0E76AF4B-E128-4921-A857-32E190A936C3}" destId="{69489D3A-C101-4771-A116-1BB533B28926}" srcOrd="2" destOrd="0" presId="urn:microsoft.com/office/officeart/2005/8/layout/orgChart1"/>
    <dgm:cxn modelId="{0C35630B-9E1D-1747-B618-E2040667BD81}" type="presParOf" srcId="{3F83F39D-426D-427B-8510-8AC1298E67B8}" destId="{6BB3E314-D2CC-4B49-AEA2-9E73D9C443DF}" srcOrd="2" destOrd="0" presId="urn:microsoft.com/office/officeart/2005/8/layout/orgChart1"/>
    <dgm:cxn modelId="{44F34ACE-1E7E-B346-A5CB-6249EEB67F0E}" type="presParOf" srcId="{3F83F39D-426D-427B-8510-8AC1298E67B8}" destId="{0AF9B972-6A8E-48DE-B8D6-6597690ED8BF}" srcOrd="3" destOrd="0" presId="urn:microsoft.com/office/officeart/2005/8/layout/orgChart1"/>
    <dgm:cxn modelId="{D9C1A76A-316B-A948-81BF-1A233C1A682B}" type="presParOf" srcId="{0AF9B972-6A8E-48DE-B8D6-6597690ED8BF}" destId="{97BAE54F-A0D3-4092-81A1-169B3B14DD23}" srcOrd="0" destOrd="0" presId="urn:microsoft.com/office/officeart/2005/8/layout/orgChart1"/>
    <dgm:cxn modelId="{28282A43-0685-1245-B603-30C83045158A}" type="presParOf" srcId="{97BAE54F-A0D3-4092-81A1-169B3B14DD23}" destId="{E55EC117-E706-4B1F-8DA3-6F803617C1BE}" srcOrd="0" destOrd="0" presId="urn:microsoft.com/office/officeart/2005/8/layout/orgChart1"/>
    <dgm:cxn modelId="{D5609967-D454-DE45-AB8A-D4B9D2C15BEF}" type="presParOf" srcId="{97BAE54F-A0D3-4092-81A1-169B3B14DD23}" destId="{F5F5EEEF-B445-4176-8E1F-2019F7DBDCEC}" srcOrd="1" destOrd="0" presId="urn:microsoft.com/office/officeart/2005/8/layout/orgChart1"/>
    <dgm:cxn modelId="{65D027AD-E419-3944-BDC4-D57BA45B9727}" type="presParOf" srcId="{0AF9B972-6A8E-48DE-B8D6-6597690ED8BF}" destId="{D6AD3F78-6A8D-46EA-A233-9AE0DD54D5AB}" srcOrd="1" destOrd="0" presId="urn:microsoft.com/office/officeart/2005/8/layout/orgChart1"/>
    <dgm:cxn modelId="{3E3474FF-F92A-744A-B18C-5838ADCD7652}" type="presParOf" srcId="{D6AD3F78-6A8D-46EA-A233-9AE0DD54D5AB}" destId="{FF2EAA7A-0C72-47B8-9B09-C9B44BDA18FE}" srcOrd="0" destOrd="0" presId="urn:microsoft.com/office/officeart/2005/8/layout/orgChart1"/>
    <dgm:cxn modelId="{48A34937-1C67-814C-B834-A6C0C2D730EF}" type="presParOf" srcId="{D6AD3F78-6A8D-46EA-A233-9AE0DD54D5AB}" destId="{9679CF58-635C-4DFF-BCCE-B9DF190C967A}" srcOrd="1" destOrd="0" presId="urn:microsoft.com/office/officeart/2005/8/layout/orgChart1"/>
    <dgm:cxn modelId="{91DC0236-9453-C14D-BA4E-19634C159E4C}" type="presParOf" srcId="{9679CF58-635C-4DFF-BCCE-B9DF190C967A}" destId="{E8190501-55A1-4E40-AC65-54F0FE16EA07}" srcOrd="0" destOrd="0" presId="urn:microsoft.com/office/officeart/2005/8/layout/orgChart1"/>
    <dgm:cxn modelId="{2B9D03AF-5358-3445-8034-25EEB6DAC32D}" type="presParOf" srcId="{E8190501-55A1-4E40-AC65-54F0FE16EA07}" destId="{5E736E1D-85CF-422A-871E-0D4D19E5EEED}" srcOrd="0" destOrd="0" presId="urn:microsoft.com/office/officeart/2005/8/layout/orgChart1"/>
    <dgm:cxn modelId="{FF6FE23D-720B-3E40-87E1-881E3B320A2F}" type="presParOf" srcId="{E8190501-55A1-4E40-AC65-54F0FE16EA07}" destId="{5F8B0443-503B-4DEE-86A3-A72FB9A0006A}" srcOrd="1" destOrd="0" presId="urn:microsoft.com/office/officeart/2005/8/layout/orgChart1"/>
    <dgm:cxn modelId="{6ECEB48A-5F3C-AE48-9A95-776D57515B24}" type="presParOf" srcId="{9679CF58-635C-4DFF-BCCE-B9DF190C967A}" destId="{B3527705-B2B4-4639-BECD-70A164D4E170}" srcOrd="1" destOrd="0" presId="urn:microsoft.com/office/officeart/2005/8/layout/orgChart1"/>
    <dgm:cxn modelId="{DFA66DFE-5F36-B043-A9F3-3B0F0FD79BD0}" type="presParOf" srcId="{9679CF58-635C-4DFF-BCCE-B9DF190C967A}" destId="{68E68046-50D5-40BF-BC98-3EEBA53E6AE3}" srcOrd="2" destOrd="0" presId="urn:microsoft.com/office/officeart/2005/8/layout/orgChart1"/>
    <dgm:cxn modelId="{525A4972-1B23-D94A-8BDE-9304CD87FB6E}" type="presParOf" srcId="{D6AD3F78-6A8D-46EA-A233-9AE0DD54D5AB}" destId="{090BC93C-69B3-46AC-8DC6-3D89CB948BBC}" srcOrd="2" destOrd="0" presId="urn:microsoft.com/office/officeart/2005/8/layout/orgChart1"/>
    <dgm:cxn modelId="{16C15C1F-AFDB-094C-A1B5-B14916FA2965}" type="presParOf" srcId="{D6AD3F78-6A8D-46EA-A233-9AE0DD54D5AB}" destId="{9DCC59EA-4092-4DA2-9491-41E4C5531849}" srcOrd="3" destOrd="0" presId="urn:microsoft.com/office/officeart/2005/8/layout/orgChart1"/>
    <dgm:cxn modelId="{3C72A5A8-5ADF-C748-AB32-13C045910BC4}" type="presParOf" srcId="{9DCC59EA-4092-4DA2-9491-41E4C5531849}" destId="{2B09FE22-43FA-4B37-8DB5-415362D375E8}" srcOrd="0" destOrd="0" presId="urn:microsoft.com/office/officeart/2005/8/layout/orgChart1"/>
    <dgm:cxn modelId="{F9F3B029-8984-A74D-9853-4B8F1B48C57C}" type="presParOf" srcId="{2B09FE22-43FA-4B37-8DB5-415362D375E8}" destId="{500CD307-C0E4-4017-99BC-D8FA52224E27}" srcOrd="0" destOrd="0" presId="urn:microsoft.com/office/officeart/2005/8/layout/orgChart1"/>
    <dgm:cxn modelId="{FC061A4D-2F8C-0049-A9AB-D4B8EF9A9F0C}" type="presParOf" srcId="{2B09FE22-43FA-4B37-8DB5-415362D375E8}" destId="{81F2813E-FFFC-4E7D-8546-6A60C4A18C51}" srcOrd="1" destOrd="0" presId="urn:microsoft.com/office/officeart/2005/8/layout/orgChart1"/>
    <dgm:cxn modelId="{18EA11D4-C305-7A42-ABD6-D4976F87AB66}" type="presParOf" srcId="{9DCC59EA-4092-4DA2-9491-41E4C5531849}" destId="{27ACED85-6F36-47EC-B8D1-466C48EEE8A0}" srcOrd="1" destOrd="0" presId="urn:microsoft.com/office/officeart/2005/8/layout/orgChart1"/>
    <dgm:cxn modelId="{6356CCFC-D03D-874C-BD4E-2C02049D952A}" type="presParOf" srcId="{9DCC59EA-4092-4DA2-9491-41E4C5531849}" destId="{87A482EC-A55A-4F58-B112-E7E0D469228A}" srcOrd="2" destOrd="0" presId="urn:microsoft.com/office/officeart/2005/8/layout/orgChart1"/>
    <dgm:cxn modelId="{43BEAFCB-9F11-E142-8873-8127EB727578}" type="presParOf" srcId="{D6AD3F78-6A8D-46EA-A233-9AE0DD54D5AB}" destId="{E2571495-7184-4A93-85D3-7247B0E25DDD}" srcOrd="4" destOrd="0" presId="urn:microsoft.com/office/officeart/2005/8/layout/orgChart1"/>
    <dgm:cxn modelId="{FC8DA810-A69A-FA4E-83F2-7CA1F18AEDE0}" type="presParOf" srcId="{D6AD3F78-6A8D-46EA-A233-9AE0DD54D5AB}" destId="{E45F0ADE-64A0-4AD4-B7D4-C648EBA89BF1}" srcOrd="5" destOrd="0" presId="urn:microsoft.com/office/officeart/2005/8/layout/orgChart1"/>
    <dgm:cxn modelId="{B1FE06E5-1C24-E245-8D2F-88C32FEDFD4E}" type="presParOf" srcId="{E45F0ADE-64A0-4AD4-B7D4-C648EBA89BF1}" destId="{D0F1E18F-F7CF-4EA2-BE83-2AD32AE60EA3}" srcOrd="0" destOrd="0" presId="urn:microsoft.com/office/officeart/2005/8/layout/orgChart1"/>
    <dgm:cxn modelId="{2565A7BF-AED5-BB4F-A1FD-43984E2AE3B8}" type="presParOf" srcId="{D0F1E18F-F7CF-4EA2-BE83-2AD32AE60EA3}" destId="{8D5E0606-D3F0-4054-AB3C-53C918A74826}" srcOrd="0" destOrd="0" presId="urn:microsoft.com/office/officeart/2005/8/layout/orgChart1"/>
    <dgm:cxn modelId="{DA3CF943-3CDD-DC48-82A1-56AF674C042A}" type="presParOf" srcId="{D0F1E18F-F7CF-4EA2-BE83-2AD32AE60EA3}" destId="{867D9A73-CB57-4C59-BD46-D190F3FEDDCB}" srcOrd="1" destOrd="0" presId="urn:microsoft.com/office/officeart/2005/8/layout/orgChart1"/>
    <dgm:cxn modelId="{EAF3F17F-E434-D749-8C7E-0B6554C70F68}" type="presParOf" srcId="{E45F0ADE-64A0-4AD4-B7D4-C648EBA89BF1}" destId="{298C103F-089A-4472-A8BD-443FA512D049}" srcOrd="1" destOrd="0" presId="urn:microsoft.com/office/officeart/2005/8/layout/orgChart1"/>
    <dgm:cxn modelId="{37F118D8-55C3-434E-A1B1-77613937FC8A}" type="presParOf" srcId="{E45F0ADE-64A0-4AD4-B7D4-C648EBA89BF1}" destId="{8580A49E-69EF-41E8-BC7D-8A603895E425}" srcOrd="2" destOrd="0" presId="urn:microsoft.com/office/officeart/2005/8/layout/orgChart1"/>
    <dgm:cxn modelId="{2B358090-934E-EA46-8A56-D97546FC4DDB}" type="presParOf" srcId="{0AF9B972-6A8E-48DE-B8D6-6597690ED8BF}" destId="{3C8F7591-6954-40E1-B971-A7FC955241CE}" srcOrd="2" destOrd="0" presId="urn:microsoft.com/office/officeart/2005/8/layout/orgChart1"/>
    <dgm:cxn modelId="{D43AD4F0-1AFA-0747-A0BC-6EC1F97E2A0E}" type="presParOf" srcId="{3F83F39D-426D-427B-8510-8AC1298E67B8}" destId="{3227F2A0-6CF1-4121-BA42-F363CC9CD018}" srcOrd="4" destOrd="0" presId="urn:microsoft.com/office/officeart/2005/8/layout/orgChart1"/>
    <dgm:cxn modelId="{89656FFA-C367-C040-B026-3FFB16652963}" type="presParOf" srcId="{3F83F39D-426D-427B-8510-8AC1298E67B8}" destId="{81870F9D-B278-4AD3-AE4B-C4B50C0574DC}" srcOrd="5" destOrd="0" presId="urn:microsoft.com/office/officeart/2005/8/layout/orgChart1"/>
    <dgm:cxn modelId="{56AAB68C-5AE3-E048-B885-B2B321481743}" type="presParOf" srcId="{81870F9D-B278-4AD3-AE4B-C4B50C0574DC}" destId="{19F94FB4-2CFE-4A43-A58C-555D79DB7C22}" srcOrd="0" destOrd="0" presId="urn:microsoft.com/office/officeart/2005/8/layout/orgChart1"/>
    <dgm:cxn modelId="{DCABC02B-F406-CD45-8ECD-DD83B11A851D}" type="presParOf" srcId="{19F94FB4-2CFE-4A43-A58C-555D79DB7C22}" destId="{7B27B07C-4897-4A9B-849D-406F857EB4D3}" srcOrd="0" destOrd="0" presId="urn:microsoft.com/office/officeart/2005/8/layout/orgChart1"/>
    <dgm:cxn modelId="{35A7BC39-2C3F-0649-BCB4-27D971D83CD3}" type="presParOf" srcId="{19F94FB4-2CFE-4A43-A58C-555D79DB7C22}" destId="{7F1982B5-C555-4A69-9FFA-620428F7867C}" srcOrd="1" destOrd="0" presId="urn:microsoft.com/office/officeart/2005/8/layout/orgChart1"/>
    <dgm:cxn modelId="{E4726A4B-1B6F-C749-B669-DCD70F1A323A}" type="presParOf" srcId="{81870F9D-B278-4AD3-AE4B-C4B50C0574DC}" destId="{CD060D40-9F58-4568-A772-96E81860615C}" srcOrd="1" destOrd="0" presId="urn:microsoft.com/office/officeart/2005/8/layout/orgChart1"/>
    <dgm:cxn modelId="{328066D2-DC66-204A-B0EE-804A3E15EF69}" type="presParOf" srcId="{CD060D40-9F58-4568-A772-96E81860615C}" destId="{03552278-51F2-4188-A74D-225313BD16F8}" srcOrd="0" destOrd="0" presId="urn:microsoft.com/office/officeart/2005/8/layout/orgChart1"/>
    <dgm:cxn modelId="{38642D1B-BAD4-314C-A8EA-3B0D064458CB}" type="presParOf" srcId="{CD060D40-9F58-4568-A772-96E81860615C}" destId="{5BBD2386-8F11-45C3-B2D6-A6D990DCB7C7}" srcOrd="1" destOrd="0" presId="urn:microsoft.com/office/officeart/2005/8/layout/orgChart1"/>
    <dgm:cxn modelId="{E3CDE268-9C9B-284C-81F7-943B4EBE0ADC}" type="presParOf" srcId="{5BBD2386-8F11-45C3-B2D6-A6D990DCB7C7}" destId="{50B98B97-D4E5-45DE-9257-0B5910574B79}" srcOrd="0" destOrd="0" presId="urn:microsoft.com/office/officeart/2005/8/layout/orgChart1"/>
    <dgm:cxn modelId="{45E897C8-1093-B941-9703-952CE4BE5F6A}" type="presParOf" srcId="{50B98B97-D4E5-45DE-9257-0B5910574B79}" destId="{C6D11E7F-ABF3-4B76-BBF2-8470D0117EA7}" srcOrd="0" destOrd="0" presId="urn:microsoft.com/office/officeart/2005/8/layout/orgChart1"/>
    <dgm:cxn modelId="{3DD7F0EF-671A-3940-A7FC-B99559B43F9B}" type="presParOf" srcId="{50B98B97-D4E5-45DE-9257-0B5910574B79}" destId="{9689E889-083A-4C10-867D-7FCA542406EE}" srcOrd="1" destOrd="0" presId="urn:microsoft.com/office/officeart/2005/8/layout/orgChart1"/>
    <dgm:cxn modelId="{7B7B5788-3B29-324C-956B-2A94B90771E2}" type="presParOf" srcId="{5BBD2386-8F11-45C3-B2D6-A6D990DCB7C7}" destId="{B9819C25-0CF3-4C94-A508-B3D257DFA17B}" srcOrd="1" destOrd="0" presId="urn:microsoft.com/office/officeart/2005/8/layout/orgChart1"/>
    <dgm:cxn modelId="{13FE7471-B7B0-814E-82C3-19BA356FEC37}" type="presParOf" srcId="{5BBD2386-8F11-45C3-B2D6-A6D990DCB7C7}" destId="{77B220F5-7521-422B-BA1B-617B3257BA93}" srcOrd="2" destOrd="0" presId="urn:microsoft.com/office/officeart/2005/8/layout/orgChart1"/>
    <dgm:cxn modelId="{E393B0FF-0359-7A44-AA71-2A7D23256727}" type="presParOf" srcId="{CD060D40-9F58-4568-A772-96E81860615C}" destId="{3D57B562-0703-4B8C-885F-1A6E6E8BF7E5}" srcOrd="2" destOrd="0" presId="urn:microsoft.com/office/officeart/2005/8/layout/orgChart1"/>
    <dgm:cxn modelId="{82D4393E-8EE3-B54E-9F1A-9D231DDEFB8D}" type="presParOf" srcId="{CD060D40-9F58-4568-A772-96E81860615C}" destId="{4916CE43-6C41-48D2-863C-A7817663A211}" srcOrd="3" destOrd="0" presId="urn:microsoft.com/office/officeart/2005/8/layout/orgChart1"/>
    <dgm:cxn modelId="{A5C94380-58E0-1F41-94B5-01D3A2761C37}" type="presParOf" srcId="{4916CE43-6C41-48D2-863C-A7817663A211}" destId="{4440DF37-580E-479E-827F-F69EF27D7008}" srcOrd="0" destOrd="0" presId="urn:microsoft.com/office/officeart/2005/8/layout/orgChart1"/>
    <dgm:cxn modelId="{FCF54F52-C000-3145-915E-58626A1AF49E}" type="presParOf" srcId="{4440DF37-580E-479E-827F-F69EF27D7008}" destId="{1767D0E3-0B48-43EE-A3F2-9F9CBA311C49}" srcOrd="0" destOrd="0" presId="urn:microsoft.com/office/officeart/2005/8/layout/orgChart1"/>
    <dgm:cxn modelId="{CE82F7E9-C417-984D-8013-72D60C7D4ED0}" type="presParOf" srcId="{4440DF37-580E-479E-827F-F69EF27D7008}" destId="{D33E208D-8211-4973-B424-E2DC23912F88}" srcOrd="1" destOrd="0" presId="urn:microsoft.com/office/officeart/2005/8/layout/orgChart1"/>
    <dgm:cxn modelId="{0507D713-6011-A646-A5B6-6F47145BF088}" type="presParOf" srcId="{4916CE43-6C41-48D2-863C-A7817663A211}" destId="{4C9ED6F9-7A2E-4185-ACFA-C8A3C1D763F7}" srcOrd="1" destOrd="0" presId="urn:microsoft.com/office/officeart/2005/8/layout/orgChart1"/>
    <dgm:cxn modelId="{1A831709-7BB3-3943-8887-6E0E586020E1}" type="presParOf" srcId="{4916CE43-6C41-48D2-863C-A7817663A211}" destId="{AE0AA10D-036C-4F04-8FE0-802FEE39AA1B}" srcOrd="2" destOrd="0" presId="urn:microsoft.com/office/officeart/2005/8/layout/orgChart1"/>
    <dgm:cxn modelId="{416D4AE1-7BA0-8F46-B467-3703B8AFEEC8}" type="presParOf" srcId="{CD060D40-9F58-4568-A772-96E81860615C}" destId="{3BB57654-547C-4FD0-8DFA-9975CED61D8E}" srcOrd="4" destOrd="0" presId="urn:microsoft.com/office/officeart/2005/8/layout/orgChart1"/>
    <dgm:cxn modelId="{BE421CCD-F733-5848-9AF3-2FA356C9FEE2}" type="presParOf" srcId="{CD060D40-9F58-4568-A772-96E81860615C}" destId="{34D6E3BB-8A16-4D35-9E00-8C0FBA0099C1}" srcOrd="5" destOrd="0" presId="urn:microsoft.com/office/officeart/2005/8/layout/orgChart1"/>
    <dgm:cxn modelId="{0336C0F5-C09C-8B45-A9B9-6A6A7F03B2F6}" type="presParOf" srcId="{34D6E3BB-8A16-4D35-9E00-8C0FBA0099C1}" destId="{8B41EC4A-DB72-4DCA-9BD9-EA02256BEE09}" srcOrd="0" destOrd="0" presId="urn:microsoft.com/office/officeart/2005/8/layout/orgChart1"/>
    <dgm:cxn modelId="{4562EE3A-E196-B440-A749-3B1FD3EB4CD1}" type="presParOf" srcId="{8B41EC4A-DB72-4DCA-9BD9-EA02256BEE09}" destId="{65C94771-98DB-45EC-AFD7-6F37D063164F}" srcOrd="0" destOrd="0" presId="urn:microsoft.com/office/officeart/2005/8/layout/orgChart1"/>
    <dgm:cxn modelId="{9ACDB8C7-0064-3D49-B2D7-907269ED5EFE}" type="presParOf" srcId="{8B41EC4A-DB72-4DCA-9BD9-EA02256BEE09}" destId="{43DBBBF1-AF01-4983-821A-5EED002335A5}" srcOrd="1" destOrd="0" presId="urn:microsoft.com/office/officeart/2005/8/layout/orgChart1"/>
    <dgm:cxn modelId="{983B263E-15CA-BA4F-86AE-9BB58B016B44}" type="presParOf" srcId="{34D6E3BB-8A16-4D35-9E00-8C0FBA0099C1}" destId="{BDCF1EC0-5A30-4A92-B5F5-409C17857958}" srcOrd="1" destOrd="0" presId="urn:microsoft.com/office/officeart/2005/8/layout/orgChart1"/>
    <dgm:cxn modelId="{538C6601-84D9-0F41-86F0-2BEFC6CA366E}" type="presParOf" srcId="{34D6E3BB-8A16-4D35-9E00-8C0FBA0099C1}" destId="{D4B2CEC1-F94C-4A1E-BE92-F37EF6958CEE}" srcOrd="2" destOrd="0" presId="urn:microsoft.com/office/officeart/2005/8/layout/orgChart1"/>
    <dgm:cxn modelId="{151C56D0-8650-D743-909A-F18C8257A812}" type="presParOf" srcId="{81870F9D-B278-4AD3-AE4B-C4B50C0574DC}" destId="{8EE86F6E-F58C-4595-B1D2-132114C7582F}" srcOrd="2" destOrd="0" presId="urn:microsoft.com/office/officeart/2005/8/layout/orgChart1"/>
    <dgm:cxn modelId="{09D74EF9-2257-5340-A6C7-8CD34666BC15}" type="presParOf" srcId="{3F83F39D-426D-427B-8510-8AC1298E67B8}" destId="{A3EE093B-0906-AF46-B458-68B1A80E0589}" srcOrd="6" destOrd="0" presId="urn:microsoft.com/office/officeart/2005/8/layout/orgChart1"/>
    <dgm:cxn modelId="{42222F46-CAAB-724F-B0A9-5D043C338520}" type="presParOf" srcId="{3F83F39D-426D-427B-8510-8AC1298E67B8}" destId="{C0ED61D1-7400-D04A-A6BE-92976A43A0BE}" srcOrd="7" destOrd="0" presId="urn:microsoft.com/office/officeart/2005/8/layout/orgChart1"/>
    <dgm:cxn modelId="{EA6F9E1C-7305-4D4A-916D-C6C6E97C2C12}" type="presParOf" srcId="{C0ED61D1-7400-D04A-A6BE-92976A43A0BE}" destId="{E937A199-11B0-844D-A2D5-8D8A2BA7C0FF}" srcOrd="0" destOrd="0" presId="urn:microsoft.com/office/officeart/2005/8/layout/orgChart1"/>
    <dgm:cxn modelId="{A9E64030-C8D9-7449-BE0A-D5BB16BF42BD}" type="presParOf" srcId="{E937A199-11B0-844D-A2D5-8D8A2BA7C0FF}" destId="{7B7946B8-5E7D-5342-BE17-9DC00CC127EB}" srcOrd="0" destOrd="0" presId="urn:microsoft.com/office/officeart/2005/8/layout/orgChart1"/>
    <dgm:cxn modelId="{39DBAD88-E34B-8348-A2AD-7DF35CA0C637}" type="presParOf" srcId="{E937A199-11B0-844D-A2D5-8D8A2BA7C0FF}" destId="{B6CE73C4-9CAE-EB47-B92C-C5AB87E6E002}" srcOrd="1" destOrd="0" presId="urn:microsoft.com/office/officeart/2005/8/layout/orgChart1"/>
    <dgm:cxn modelId="{1C2DE84B-CA9E-5344-8C32-5B8937EC732A}" type="presParOf" srcId="{C0ED61D1-7400-D04A-A6BE-92976A43A0BE}" destId="{5645D217-D722-1845-8F68-54CEDF9628B0}" srcOrd="1" destOrd="0" presId="urn:microsoft.com/office/officeart/2005/8/layout/orgChart1"/>
    <dgm:cxn modelId="{1613DB96-BA08-F448-A768-C35BB445C0F6}" type="presParOf" srcId="{5645D217-D722-1845-8F68-54CEDF9628B0}" destId="{3A7D46C6-266C-274A-B32E-91ED4B8BBDB7}" srcOrd="0" destOrd="0" presId="urn:microsoft.com/office/officeart/2005/8/layout/orgChart1"/>
    <dgm:cxn modelId="{64A44311-F715-D942-A371-F21A24634A54}" type="presParOf" srcId="{5645D217-D722-1845-8F68-54CEDF9628B0}" destId="{E0BE1398-1607-6945-BC13-C1509509ECB6}" srcOrd="1" destOrd="0" presId="urn:microsoft.com/office/officeart/2005/8/layout/orgChart1"/>
    <dgm:cxn modelId="{824D9391-1578-454F-B623-625D04F5BBB2}" type="presParOf" srcId="{E0BE1398-1607-6945-BC13-C1509509ECB6}" destId="{D49E7373-1EFE-6546-ACD6-EEA058F05FCF}" srcOrd="0" destOrd="0" presId="urn:microsoft.com/office/officeart/2005/8/layout/orgChart1"/>
    <dgm:cxn modelId="{14CC76D5-088C-484D-8C69-702FA38B8506}" type="presParOf" srcId="{D49E7373-1EFE-6546-ACD6-EEA058F05FCF}" destId="{703E2904-C2F1-1648-8656-9BC73FB04403}" srcOrd="0" destOrd="0" presId="urn:microsoft.com/office/officeart/2005/8/layout/orgChart1"/>
    <dgm:cxn modelId="{E08E9EAE-2A60-2742-85C2-29DFDA0634E7}" type="presParOf" srcId="{D49E7373-1EFE-6546-ACD6-EEA058F05FCF}" destId="{54795780-9D4A-E74C-9196-7752A7C0E57A}" srcOrd="1" destOrd="0" presId="urn:microsoft.com/office/officeart/2005/8/layout/orgChart1"/>
    <dgm:cxn modelId="{40BCF713-D529-DA4D-8B9A-16D456730518}" type="presParOf" srcId="{E0BE1398-1607-6945-BC13-C1509509ECB6}" destId="{F4D09E28-2D5F-3240-B922-41168454A93A}" srcOrd="1" destOrd="0" presId="urn:microsoft.com/office/officeart/2005/8/layout/orgChart1"/>
    <dgm:cxn modelId="{DAB6390D-9996-8843-ABA3-66C62143D45F}" type="presParOf" srcId="{E0BE1398-1607-6945-BC13-C1509509ECB6}" destId="{4F3DAE4A-3C9A-B444-9C5F-80FBEF08B192}" srcOrd="2" destOrd="0" presId="urn:microsoft.com/office/officeart/2005/8/layout/orgChart1"/>
    <dgm:cxn modelId="{DD003A9C-6359-FC46-B0C8-E0110074DC54}" type="presParOf" srcId="{5645D217-D722-1845-8F68-54CEDF9628B0}" destId="{5BE6810A-390B-614C-A7E3-91B0D3803B8D}" srcOrd="2" destOrd="0" presId="urn:microsoft.com/office/officeart/2005/8/layout/orgChart1"/>
    <dgm:cxn modelId="{E6F991CE-CDC0-5A40-8DC4-192D8C5D10FC}" type="presParOf" srcId="{5645D217-D722-1845-8F68-54CEDF9628B0}" destId="{E79224A5-89DD-0643-BC2A-F69AA8C0D69C}" srcOrd="3" destOrd="0" presId="urn:microsoft.com/office/officeart/2005/8/layout/orgChart1"/>
    <dgm:cxn modelId="{C0B20966-3604-5F4D-80CB-8E4A61F3050D}" type="presParOf" srcId="{E79224A5-89DD-0643-BC2A-F69AA8C0D69C}" destId="{F58D14DD-E171-CC40-A045-7CC97E9BB282}" srcOrd="0" destOrd="0" presId="urn:microsoft.com/office/officeart/2005/8/layout/orgChart1"/>
    <dgm:cxn modelId="{D506C313-4E8B-8B4E-A4F6-58C9AB9519DA}" type="presParOf" srcId="{F58D14DD-E171-CC40-A045-7CC97E9BB282}" destId="{29E8C361-5168-BF44-B4AE-C614EFF20A2C}" srcOrd="0" destOrd="0" presId="urn:microsoft.com/office/officeart/2005/8/layout/orgChart1"/>
    <dgm:cxn modelId="{B6F51B5F-D63B-1945-8CD2-62BDC8F2E9F2}" type="presParOf" srcId="{F58D14DD-E171-CC40-A045-7CC97E9BB282}" destId="{001A49CE-5522-714B-8606-1303FBEEAB48}" srcOrd="1" destOrd="0" presId="urn:microsoft.com/office/officeart/2005/8/layout/orgChart1"/>
    <dgm:cxn modelId="{CCD09A04-0252-D84E-B616-1122894AC64D}" type="presParOf" srcId="{E79224A5-89DD-0643-BC2A-F69AA8C0D69C}" destId="{F528AD82-F7AC-D54E-9892-AC9759078C0F}" srcOrd="1" destOrd="0" presId="urn:microsoft.com/office/officeart/2005/8/layout/orgChart1"/>
    <dgm:cxn modelId="{913E4C6E-8F2F-D649-90E1-56CC331759CF}" type="presParOf" srcId="{E79224A5-89DD-0643-BC2A-F69AA8C0D69C}" destId="{2F4D0215-AACC-F644-A2A9-ECB5DA6F9D35}" srcOrd="2" destOrd="0" presId="urn:microsoft.com/office/officeart/2005/8/layout/orgChart1"/>
    <dgm:cxn modelId="{EB5B5629-9AB4-9047-9494-F1D1850A6D2F}" type="presParOf" srcId="{5645D217-D722-1845-8F68-54CEDF9628B0}" destId="{A5E63430-3F22-0F49-A102-E07C24C363C2}" srcOrd="4" destOrd="0" presId="urn:microsoft.com/office/officeart/2005/8/layout/orgChart1"/>
    <dgm:cxn modelId="{D55AB71E-DAD9-EA44-A41B-AA4DEA35B255}" type="presParOf" srcId="{5645D217-D722-1845-8F68-54CEDF9628B0}" destId="{EDCA1F78-0951-F844-A61E-352EEBDA993B}" srcOrd="5" destOrd="0" presId="urn:microsoft.com/office/officeart/2005/8/layout/orgChart1"/>
    <dgm:cxn modelId="{ED6E15B7-57C0-FF40-BA81-3EB1674E4C5C}" type="presParOf" srcId="{EDCA1F78-0951-F844-A61E-352EEBDA993B}" destId="{1A2E203C-F938-1049-B7DD-D35FD3B68599}" srcOrd="0" destOrd="0" presId="urn:microsoft.com/office/officeart/2005/8/layout/orgChart1"/>
    <dgm:cxn modelId="{56077951-B77E-9B4A-B98D-89945D5B0E61}" type="presParOf" srcId="{1A2E203C-F938-1049-B7DD-D35FD3B68599}" destId="{B434BB5B-8810-6446-A692-3B6733F25F62}" srcOrd="0" destOrd="0" presId="urn:microsoft.com/office/officeart/2005/8/layout/orgChart1"/>
    <dgm:cxn modelId="{54CDEDBC-72F2-7142-AE87-8DBCE1B2834B}" type="presParOf" srcId="{1A2E203C-F938-1049-B7DD-D35FD3B68599}" destId="{B2A47863-7D8F-D249-93C0-6C1D9B10FCE2}" srcOrd="1" destOrd="0" presId="urn:microsoft.com/office/officeart/2005/8/layout/orgChart1"/>
    <dgm:cxn modelId="{E9025A21-213A-024A-941E-EB3B26DFE6A7}" type="presParOf" srcId="{EDCA1F78-0951-F844-A61E-352EEBDA993B}" destId="{677765C0-6BC0-FA46-AEF6-09C1C86DA871}" srcOrd="1" destOrd="0" presId="urn:microsoft.com/office/officeart/2005/8/layout/orgChart1"/>
    <dgm:cxn modelId="{3E570E91-2342-854E-9CA9-808A93525623}" type="presParOf" srcId="{EDCA1F78-0951-F844-A61E-352EEBDA993B}" destId="{F73DE65D-267C-9440-BEE3-A8F654FC44C1}" srcOrd="2" destOrd="0" presId="urn:microsoft.com/office/officeart/2005/8/layout/orgChart1"/>
    <dgm:cxn modelId="{DFD9457B-531E-B849-ADD2-A442790F6A39}" type="presParOf" srcId="{C0ED61D1-7400-D04A-A6BE-92976A43A0BE}" destId="{B022F9CA-EEFD-FE49-9A97-F03300A34FAF}" srcOrd="2" destOrd="0" presId="urn:microsoft.com/office/officeart/2005/8/layout/orgChart1"/>
    <dgm:cxn modelId="{B0AEBB3F-0D51-B641-958A-A0207959BC32}" type="presParOf" srcId="{2D467B90-398B-4410-A422-BD7C194E9A26}" destId="{4FF057C1-198E-4E9D-B016-E6752E09D7A0}"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E63430-3F22-0F49-A102-E07C24C363C2}">
      <dsp:nvSpPr>
        <dsp:cNvPr id="0" name=""/>
        <dsp:cNvSpPr/>
      </dsp:nvSpPr>
      <dsp:spPr>
        <a:xfrm>
          <a:off x="7801790" y="1446863"/>
          <a:ext cx="222093" cy="2247534"/>
        </a:xfrm>
        <a:custGeom>
          <a:avLst/>
          <a:gdLst/>
          <a:ahLst/>
          <a:cxnLst/>
          <a:rect l="0" t="0" r="0" b="0"/>
          <a:pathLst>
            <a:path>
              <a:moveTo>
                <a:pt x="0" y="0"/>
              </a:moveTo>
              <a:lnTo>
                <a:pt x="0" y="2247534"/>
              </a:lnTo>
              <a:lnTo>
                <a:pt x="222093" y="2247534"/>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BE6810A-390B-614C-A7E3-91B0D3803B8D}">
      <dsp:nvSpPr>
        <dsp:cNvPr id="0" name=""/>
        <dsp:cNvSpPr/>
      </dsp:nvSpPr>
      <dsp:spPr>
        <a:xfrm>
          <a:off x="7801790" y="1446863"/>
          <a:ext cx="222093" cy="1398731"/>
        </a:xfrm>
        <a:custGeom>
          <a:avLst/>
          <a:gdLst/>
          <a:ahLst/>
          <a:cxnLst/>
          <a:rect l="0" t="0" r="0" b="0"/>
          <a:pathLst>
            <a:path>
              <a:moveTo>
                <a:pt x="0" y="0"/>
              </a:moveTo>
              <a:lnTo>
                <a:pt x="0" y="1398731"/>
              </a:lnTo>
              <a:lnTo>
                <a:pt x="222093" y="1398731"/>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A7D46C6-266C-274A-B32E-91ED4B8BBDB7}">
      <dsp:nvSpPr>
        <dsp:cNvPr id="0" name=""/>
        <dsp:cNvSpPr/>
      </dsp:nvSpPr>
      <dsp:spPr>
        <a:xfrm>
          <a:off x="7801790" y="1446863"/>
          <a:ext cx="222093" cy="549928"/>
        </a:xfrm>
        <a:custGeom>
          <a:avLst/>
          <a:gdLst/>
          <a:ahLst/>
          <a:cxnLst/>
          <a:rect l="0" t="0" r="0" b="0"/>
          <a:pathLst>
            <a:path>
              <a:moveTo>
                <a:pt x="0" y="0"/>
              </a:moveTo>
              <a:lnTo>
                <a:pt x="0" y="549928"/>
              </a:lnTo>
              <a:lnTo>
                <a:pt x="222093" y="549928"/>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3EE093B-0906-AF46-B458-68B1A80E0589}">
      <dsp:nvSpPr>
        <dsp:cNvPr id="0" name=""/>
        <dsp:cNvSpPr/>
      </dsp:nvSpPr>
      <dsp:spPr>
        <a:xfrm>
          <a:off x="5236032" y="598060"/>
          <a:ext cx="3158007" cy="251054"/>
        </a:xfrm>
        <a:custGeom>
          <a:avLst/>
          <a:gdLst/>
          <a:ahLst/>
          <a:cxnLst/>
          <a:rect l="0" t="0" r="0" b="0"/>
          <a:pathLst>
            <a:path>
              <a:moveTo>
                <a:pt x="0" y="0"/>
              </a:moveTo>
              <a:lnTo>
                <a:pt x="0" y="125527"/>
              </a:lnTo>
              <a:lnTo>
                <a:pt x="3158007" y="125527"/>
              </a:lnTo>
              <a:lnTo>
                <a:pt x="3158007" y="251054"/>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BB57654-547C-4FD0-8DFA-9975CED61D8E}">
      <dsp:nvSpPr>
        <dsp:cNvPr id="0" name=""/>
        <dsp:cNvSpPr/>
      </dsp:nvSpPr>
      <dsp:spPr>
        <a:xfrm>
          <a:off x="5758607" y="1446863"/>
          <a:ext cx="212291" cy="2247534"/>
        </a:xfrm>
        <a:custGeom>
          <a:avLst/>
          <a:gdLst/>
          <a:ahLst/>
          <a:cxnLst/>
          <a:rect l="0" t="0" r="0" b="0"/>
          <a:pathLst>
            <a:path>
              <a:moveTo>
                <a:pt x="0" y="0"/>
              </a:moveTo>
              <a:lnTo>
                <a:pt x="0" y="2247534"/>
              </a:lnTo>
              <a:lnTo>
                <a:pt x="212291" y="2247534"/>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D57B562-0703-4B8C-885F-1A6E6E8BF7E5}">
      <dsp:nvSpPr>
        <dsp:cNvPr id="0" name=""/>
        <dsp:cNvSpPr/>
      </dsp:nvSpPr>
      <dsp:spPr>
        <a:xfrm>
          <a:off x="5758607" y="1446863"/>
          <a:ext cx="212291" cy="1398731"/>
        </a:xfrm>
        <a:custGeom>
          <a:avLst/>
          <a:gdLst/>
          <a:ahLst/>
          <a:cxnLst/>
          <a:rect l="0" t="0" r="0" b="0"/>
          <a:pathLst>
            <a:path>
              <a:moveTo>
                <a:pt x="0" y="0"/>
              </a:moveTo>
              <a:lnTo>
                <a:pt x="0" y="1398731"/>
              </a:lnTo>
              <a:lnTo>
                <a:pt x="212291" y="1398731"/>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3552278-51F2-4188-A74D-225313BD16F8}">
      <dsp:nvSpPr>
        <dsp:cNvPr id="0" name=""/>
        <dsp:cNvSpPr/>
      </dsp:nvSpPr>
      <dsp:spPr>
        <a:xfrm>
          <a:off x="5758607" y="1446863"/>
          <a:ext cx="212291" cy="549928"/>
        </a:xfrm>
        <a:custGeom>
          <a:avLst/>
          <a:gdLst/>
          <a:ahLst/>
          <a:cxnLst/>
          <a:rect l="0" t="0" r="0" b="0"/>
          <a:pathLst>
            <a:path>
              <a:moveTo>
                <a:pt x="0" y="0"/>
              </a:moveTo>
              <a:lnTo>
                <a:pt x="0" y="549928"/>
              </a:lnTo>
              <a:lnTo>
                <a:pt x="212291" y="549928"/>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227F2A0-6CF1-4121-BA42-F363CC9CD018}">
      <dsp:nvSpPr>
        <dsp:cNvPr id="0" name=""/>
        <dsp:cNvSpPr/>
      </dsp:nvSpPr>
      <dsp:spPr>
        <a:xfrm>
          <a:off x="5236032" y="598060"/>
          <a:ext cx="1088685" cy="251054"/>
        </a:xfrm>
        <a:custGeom>
          <a:avLst/>
          <a:gdLst/>
          <a:ahLst/>
          <a:cxnLst/>
          <a:rect l="0" t="0" r="0" b="0"/>
          <a:pathLst>
            <a:path>
              <a:moveTo>
                <a:pt x="0" y="0"/>
              </a:moveTo>
              <a:lnTo>
                <a:pt x="0" y="125527"/>
              </a:lnTo>
              <a:lnTo>
                <a:pt x="1088685" y="125527"/>
              </a:lnTo>
              <a:lnTo>
                <a:pt x="1088685" y="251054"/>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2571495-7184-4A93-85D3-7247B0E25DDD}">
      <dsp:nvSpPr>
        <dsp:cNvPr id="0" name=""/>
        <dsp:cNvSpPr/>
      </dsp:nvSpPr>
      <dsp:spPr>
        <a:xfrm>
          <a:off x="3738305" y="1446863"/>
          <a:ext cx="211061" cy="2234784"/>
        </a:xfrm>
        <a:custGeom>
          <a:avLst/>
          <a:gdLst/>
          <a:ahLst/>
          <a:cxnLst/>
          <a:rect l="0" t="0" r="0" b="0"/>
          <a:pathLst>
            <a:path>
              <a:moveTo>
                <a:pt x="0" y="0"/>
              </a:moveTo>
              <a:lnTo>
                <a:pt x="0" y="2234784"/>
              </a:lnTo>
              <a:lnTo>
                <a:pt x="211061" y="2234784"/>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0BC93C-69B3-46AC-8DC6-3D89CB948BBC}">
      <dsp:nvSpPr>
        <dsp:cNvPr id="0" name=""/>
        <dsp:cNvSpPr/>
      </dsp:nvSpPr>
      <dsp:spPr>
        <a:xfrm>
          <a:off x="3738305" y="1446863"/>
          <a:ext cx="211061" cy="1398731"/>
        </a:xfrm>
        <a:custGeom>
          <a:avLst/>
          <a:gdLst/>
          <a:ahLst/>
          <a:cxnLst/>
          <a:rect l="0" t="0" r="0" b="0"/>
          <a:pathLst>
            <a:path>
              <a:moveTo>
                <a:pt x="0" y="0"/>
              </a:moveTo>
              <a:lnTo>
                <a:pt x="0" y="1398731"/>
              </a:lnTo>
              <a:lnTo>
                <a:pt x="211061" y="1398731"/>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F2EAA7A-0C72-47B8-9B09-C9B44BDA18FE}">
      <dsp:nvSpPr>
        <dsp:cNvPr id="0" name=""/>
        <dsp:cNvSpPr/>
      </dsp:nvSpPr>
      <dsp:spPr>
        <a:xfrm>
          <a:off x="3738305" y="1446863"/>
          <a:ext cx="211061" cy="549928"/>
        </a:xfrm>
        <a:custGeom>
          <a:avLst/>
          <a:gdLst/>
          <a:ahLst/>
          <a:cxnLst/>
          <a:rect l="0" t="0" r="0" b="0"/>
          <a:pathLst>
            <a:path>
              <a:moveTo>
                <a:pt x="0" y="0"/>
              </a:moveTo>
              <a:lnTo>
                <a:pt x="0" y="549928"/>
              </a:lnTo>
              <a:lnTo>
                <a:pt x="211061" y="549928"/>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BB3E314-D2CC-4B49-AEA2-9E73D9C443DF}">
      <dsp:nvSpPr>
        <dsp:cNvPr id="0" name=""/>
        <dsp:cNvSpPr/>
      </dsp:nvSpPr>
      <dsp:spPr>
        <a:xfrm>
          <a:off x="4301136" y="598060"/>
          <a:ext cx="934896" cy="251054"/>
        </a:xfrm>
        <a:custGeom>
          <a:avLst/>
          <a:gdLst/>
          <a:ahLst/>
          <a:cxnLst/>
          <a:rect l="0" t="0" r="0" b="0"/>
          <a:pathLst>
            <a:path>
              <a:moveTo>
                <a:pt x="934896" y="0"/>
              </a:moveTo>
              <a:lnTo>
                <a:pt x="934896" y="125527"/>
              </a:lnTo>
              <a:lnTo>
                <a:pt x="0" y="125527"/>
              </a:lnTo>
              <a:lnTo>
                <a:pt x="0" y="251054"/>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F12CEB1-C318-B042-9215-87680F09B64C}">
      <dsp:nvSpPr>
        <dsp:cNvPr id="0" name=""/>
        <dsp:cNvSpPr/>
      </dsp:nvSpPr>
      <dsp:spPr>
        <a:xfrm>
          <a:off x="2055867" y="1446863"/>
          <a:ext cx="160244" cy="2247534"/>
        </a:xfrm>
        <a:custGeom>
          <a:avLst/>
          <a:gdLst/>
          <a:ahLst/>
          <a:cxnLst/>
          <a:rect l="0" t="0" r="0" b="0"/>
          <a:pathLst>
            <a:path>
              <a:moveTo>
                <a:pt x="0" y="0"/>
              </a:moveTo>
              <a:lnTo>
                <a:pt x="0" y="2247534"/>
              </a:lnTo>
              <a:lnTo>
                <a:pt x="160244" y="2247534"/>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84C5DD-2D66-CB44-A02A-8238949EDF6D}">
      <dsp:nvSpPr>
        <dsp:cNvPr id="0" name=""/>
        <dsp:cNvSpPr/>
      </dsp:nvSpPr>
      <dsp:spPr>
        <a:xfrm>
          <a:off x="1895622" y="1446863"/>
          <a:ext cx="160244" cy="2247534"/>
        </a:xfrm>
        <a:custGeom>
          <a:avLst/>
          <a:gdLst/>
          <a:ahLst/>
          <a:cxnLst/>
          <a:rect l="0" t="0" r="0" b="0"/>
          <a:pathLst>
            <a:path>
              <a:moveTo>
                <a:pt x="160244" y="0"/>
              </a:moveTo>
              <a:lnTo>
                <a:pt x="160244" y="2247534"/>
              </a:lnTo>
              <a:lnTo>
                <a:pt x="0" y="2247534"/>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953F3C-E8CC-E04B-836E-AA6265BCA3A4}">
      <dsp:nvSpPr>
        <dsp:cNvPr id="0" name=""/>
        <dsp:cNvSpPr/>
      </dsp:nvSpPr>
      <dsp:spPr>
        <a:xfrm>
          <a:off x="2055867" y="1446863"/>
          <a:ext cx="160244" cy="1398731"/>
        </a:xfrm>
        <a:custGeom>
          <a:avLst/>
          <a:gdLst/>
          <a:ahLst/>
          <a:cxnLst/>
          <a:rect l="0" t="0" r="0" b="0"/>
          <a:pathLst>
            <a:path>
              <a:moveTo>
                <a:pt x="0" y="0"/>
              </a:moveTo>
              <a:lnTo>
                <a:pt x="0" y="1398731"/>
              </a:lnTo>
              <a:lnTo>
                <a:pt x="160244" y="1398731"/>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E3EBB6B-D131-6F40-901C-E3123BA478A1}">
      <dsp:nvSpPr>
        <dsp:cNvPr id="0" name=""/>
        <dsp:cNvSpPr/>
      </dsp:nvSpPr>
      <dsp:spPr>
        <a:xfrm>
          <a:off x="1895622" y="1446863"/>
          <a:ext cx="160244" cy="1398731"/>
        </a:xfrm>
        <a:custGeom>
          <a:avLst/>
          <a:gdLst/>
          <a:ahLst/>
          <a:cxnLst/>
          <a:rect l="0" t="0" r="0" b="0"/>
          <a:pathLst>
            <a:path>
              <a:moveTo>
                <a:pt x="160244" y="0"/>
              </a:moveTo>
              <a:lnTo>
                <a:pt x="160244" y="1398731"/>
              </a:lnTo>
              <a:lnTo>
                <a:pt x="0" y="1398731"/>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A4FC73-3D50-7346-8494-A47F9FB2E885}">
      <dsp:nvSpPr>
        <dsp:cNvPr id="0" name=""/>
        <dsp:cNvSpPr/>
      </dsp:nvSpPr>
      <dsp:spPr>
        <a:xfrm>
          <a:off x="2055867" y="1446863"/>
          <a:ext cx="170406" cy="549928"/>
        </a:xfrm>
        <a:custGeom>
          <a:avLst/>
          <a:gdLst/>
          <a:ahLst/>
          <a:cxnLst/>
          <a:rect l="0" t="0" r="0" b="0"/>
          <a:pathLst>
            <a:path>
              <a:moveTo>
                <a:pt x="0" y="0"/>
              </a:moveTo>
              <a:lnTo>
                <a:pt x="0" y="549928"/>
              </a:lnTo>
              <a:lnTo>
                <a:pt x="170406" y="549928"/>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8BC922E-A5B3-E448-A5D7-B5B5C9A39E95}">
      <dsp:nvSpPr>
        <dsp:cNvPr id="0" name=""/>
        <dsp:cNvSpPr/>
      </dsp:nvSpPr>
      <dsp:spPr>
        <a:xfrm>
          <a:off x="1920082" y="1446863"/>
          <a:ext cx="135784" cy="549928"/>
        </a:xfrm>
        <a:custGeom>
          <a:avLst/>
          <a:gdLst/>
          <a:ahLst/>
          <a:cxnLst/>
          <a:rect l="0" t="0" r="0" b="0"/>
          <a:pathLst>
            <a:path>
              <a:moveTo>
                <a:pt x="135784" y="0"/>
              </a:moveTo>
              <a:lnTo>
                <a:pt x="135784" y="549928"/>
              </a:lnTo>
              <a:lnTo>
                <a:pt x="0" y="549928"/>
              </a:lnTo>
            </a:path>
          </a:pathLst>
        </a:custGeom>
        <a:noFill/>
        <a:ln w="12700" cap="flat" cmpd="sng" algn="ctr">
          <a:solidFill>
            <a:schemeClr val="dk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3E6EC51-3ED1-4337-B5C5-B226D7EA5C59}">
      <dsp:nvSpPr>
        <dsp:cNvPr id="0" name=""/>
        <dsp:cNvSpPr/>
      </dsp:nvSpPr>
      <dsp:spPr>
        <a:xfrm>
          <a:off x="2055867" y="598060"/>
          <a:ext cx="3180165" cy="251054"/>
        </a:xfrm>
        <a:custGeom>
          <a:avLst/>
          <a:gdLst/>
          <a:ahLst/>
          <a:cxnLst/>
          <a:rect l="0" t="0" r="0" b="0"/>
          <a:pathLst>
            <a:path>
              <a:moveTo>
                <a:pt x="3180165" y="0"/>
              </a:moveTo>
              <a:lnTo>
                <a:pt x="3180165" y="125527"/>
              </a:lnTo>
              <a:lnTo>
                <a:pt x="0" y="125527"/>
              </a:lnTo>
              <a:lnTo>
                <a:pt x="0" y="251054"/>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E6E1A79-ACC2-4B43-9252-888CB64F0709}">
      <dsp:nvSpPr>
        <dsp:cNvPr id="0" name=""/>
        <dsp:cNvSpPr/>
      </dsp:nvSpPr>
      <dsp:spPr>
        <a:xfrm>
          <a:off x="4045772" y="312"/>
          <a:ext cx="2380521" cy="597748"/>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de-DE" sz="2400" b="0" kern="1200" dirty="0"/>
            <a:t>Digital </a:t>
          </a:r>
          <a:r>
            <a:rPr lang="de-DE" sz="2400" b="0" kern="1200" dirty="0" err="1"/>
            <a:t>Forensics</a:t>
          </a:r>
          <a:endParaRPr lang="de-DE" sz="2400" b="0" kern="1200" dirty="0"/>
        </a:p>
      </dsp:txBody>
      <dsp:txXfrm>
        <a:off x="4045772" y="312"/>
        <a:ext cx="2380521" cy="597748"/>
      </dsp:txXfrm>
    </dsp:sp>
    <dsp:sp modelId="{1108FBA0-E998-455D-9E8A-6A59BA651442}">
      <dsp:nvSpPr>
        <dsp:cNvPr id="0" name=""/>
        <dsp:cNvSpPr/>
      </dsp:nvSpPr>
      <dsp:spPr>
        <a:xfrm>
          <a:off x="1349286" y="849115"/>
          <a:ext cx="1413161" cy="597748"/>
        </a:xfrm>
        <a:prstGeom prst="rect">
          <a:avLst/>
        </a:prstGeom>
        <a:solidFill>
          <a:schemeClr val="accent1">
            <a:lumMod val="50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de-DE" sz="1400" b="0" kern="1200" dirty="0"/>
            <a:t>Computer </a:t>
          </a:r>
          <a:r>
            <a:rPr lang="de-DE" sz="1400" b="0" kern="1200" dirty="0" err="1"/>
            <a:t>Forensics</a:t>
          </a:r>
          <a:endParaRPr lang="de-DE" sz="1200" b="0" kern="1200" dirty="0"/>
        </a:p>
      </dsp:txBody>
      <dsp:txXfrm>
        <a:off x="1349286" y="849115"/>
        <a:ext cx="1413161" cy="597748"/>
      </dsp:txXfrm>
    </dsp:sp>
    <dsp:sp modelId="{BCFDE1FA-F5EB-4C9A-92F3-E7188BC5217F}">
      <dsp:nvSpPr>
        <dsp:cNvPr id="0" name=""/>
        <dsp:cNvSpPr/>
      </dsp:nvSpPr>
      <dsp:spPr>
        <a:xfrm>
          <a:off x="724585" y="1697918"/>
          <a:ext cx="1195497" cy="597748"/>
        </a:xfrm>
        <a:prstGeom prst="rect">
          <a:avLst/>
        </a:prstGeom>
        <a:solidFill>
          <a:schemeClr val="accent1">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de-DE" sz="1300" kern="1200" dirty="0"/>
            <a:t>Post </a:t>
          </a:r>
          <a:r>
            <a:rPr lang="de-DE" sz="1300" kern="1200" dirty="0" err="1"/>
            <a:t>Mortem</a:t>
          </a:r>
          <a:r>
            <a:rPr lang="de-DE" sz="1300" kern="1200" dirty="0"/>
            <a:t> </a:t>
          </a:r>
          <a:br>
            <a:rPr lang="de-DE" sz="1300" kern="1200" dirty="0"/>
          </a:br>
          <a:r>
            <a:rPr lang="de-DE" sz="1300" kern="1200" dirty="0" err="1"/>
            <a:t>Forensics</a:t>
          </a:r>
          <a:endParaRPr lang="de-DE" sz="1300" kern="1200" dirty="0"/>
        </a:p>
      </dsp:txBody>
      <dsp:txXfrm>
        <a:off x="724585" y="1697918"/>
        <a:ext cx="1195497" cy="597748"/>
      </dsp:txXfrm>
    </dsp:sp>
    <dsp:sp modelId="{3F4F257F-4CD6-1F40-8AF3-51843AB540C1}">
      <dsp:nvSpPr>
        <dsp:cNvPr id="0" name=""/>
        <dsp:cNvSpPr/>
      </dsp:nvSpPr>
      <dsp:spPr>
        <a:xfrm>
          <a:off x="2226273" y="1697918"/>
          <a:ext cx="1195497" cy="597748"/>
        </a:xfrm>
        <a:prstGeom prst="rect">
          <a:avLst/>
        </a:prstGeom>
        <a:solidFill>
          <a:srgbClr val="4472C4">
            <a:lumMod val="75000"/>
          </a:srgbClr>
        </a:solidFill>
        <a:ln w="12700" cap="flat" cmpd="sng" algn="ctr">
          <a:solidFill>
            <a:srgbClr val="E7E6E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de-DE" sz="1300" kern="1200" dirty="0" err="1">
              <a:solidFill>
                <a:prstClr val="white"/>
              </a:solidFill>
              <a:latin typeface="Calibri" panose="020F0502020204030204"/>
              <a:ea typeface="+mn-ea"/>
              <a:cs typeface="+mn-cs"/>
            </a:rPr>
            <a:t>Physical</a:t>
          </a:r>
          <a:endParaRPr lang="de-DE" sz="1300" kern="1200" dirty="0">
            <a:solidFill>
              <a:prstClr val="white"/>
            </a:solidFill>
            <a:latin typeface="Calibri" panose="020F0502020204030204"/>
            <a:ea typeface="+mn-ea"/>
            <a:cs typeface="+mn-cs"/>
          </a:endParaRPr>
        </a:p>
        <a:p>
          <a:pPr marL="0" lvl="0" indent="0" algn="ctr" defTabSz="577850">
            <a:lnSpc>
              <a:spcPct val="90000"/>
            </a:lnSpc>
            <a:spcBef>
              <a:spcPct val="0"/>
            </a:spcBef>
            <a:spcAft>
              <a:spcPct val="35000"/>
            </a:spcAft>
            <a:buNone/>
          </a:pPr>
          <a:r>
            <a:rPr lang="de-DE" sz="1300" kern="1200" dirty="0" err="1">
              <a:solidFill>
                <a:prstClr val="white"/>
              </a:solidFill>
              <a:latin typeface="Calibri" panose="020F0502020204030204"/>
              <a:ea typeface="+mn-ea"/>
              <a:cs typeface="+mn-cs"/>
            </a:rPr>
            <a:t>recovery</a:t>
          </a:r>
          <a:endParaRPr lang="de-DE" sz="1300" kern="1200" dirty="0">
            <a:solidFill>
              <a:prstClr val="white"/>
            </a:solidFill>
            <a:latin typeface="Calibri" panose="020F0502020204030204"/>
            <a:ea typeface="+mn-ea"/>
            <a:cs typeface="+mn-cs"/>
          </a:endParaRPr>
        </a:p>
      </dsp:txBody>
      <dsp:txXfrm>
        <a:off x="2226273" y="1697918"/>
        <a:ext cx="1195497" cy="597748"/>
      </dsp:txXfrm>
    </dsp:sp>
    <dsp:sp modelId="{B1505D27-7393-46A8-94B8-A780B39F4649}">
      <dsp:nvSpPr>
        <dsp:cNvPr id="0" name=""/>
        <dsp:cNvSpPr/>
      </dsp:nvSpPr>
      <dsp:spPr>
        <a:xfrm>
          <a:off x="700125" y="2546721"/>
          <a:ext cx="1195497" cy="597748"/>
        </a:xfrm>
        <a:prstGeom prst="rect">
          <a:avLst/>
        </a:prstGeom>
        <a:solidFill>
          <a:schemeClr val="accent1">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de-DE" sz="1300" kern="1200" dirty="0"/>
            <a:t>Live </a:t>
          </a:r>
          <a:r>
            <a:rPr lang="de-DE" sz="1300" kern="1200" dirty="0" err="1"/>
            <a:t>Forensics</a:t>
          </a:r>
          <a:endParaRPr lang="de-DE" sz="1300" kern="1200" dirty="0"/>
        </a:p>
      </dsp:txBody>
      <dsp:txXfrm>
        <a:off x="700125" y="2546721"/>
        <a:ext cx="1195497" cy="597748"/>
      </dsp:txXfrm>
    </dsp:sp>
    <dsp:sp modelId="{780D3687-CEFE-46A7-B8E3-9EE0EA6B234E}">
      <dsp:nvSpPr>
        <dsp:cNvPr id="0" name=""/>
        <dsp:cNvSpPr/>
      </dsp:nvSpPr>
      <dsp:spPr>
        <a:xfrm>
          <a:off x="2216111" y="2546721"/>
          <a:ext cx="1195497" cy="597748"/>
        </a:xfrm>
        <a:prstGeom prst="rect">
          <a:avLst/>
        </a:prstGeom>
        <a:solidFill>
          <a:schemeClr val="accent1">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de-DE" sz="1300" kern="1200" dirty="0" err="1"/>
            <a:t>Application</a:t>
          </a:r>
          <a:r>
            <a:rPr lang="de-DE" sz="1300" kern="1200" dirty="0"/>
            <a:t> </a:t>
          </a:r>
          <a:r>
            <a:rPr lang="de-DE" sz="1300" kern="1200" dirty="0" err="1"/>
            <a:t>Forensics</a:t>
          </a:r>
          <a:endParaRPr lang="de-DE" sz="1300" kern="1200" dirty="0"/>
        </a:p>
      </dsp:txBody>
      <dsp:txXfrm>
        <a:off x="2216111" y="2546721"/>
        <a:ext cx="1195497" cy="597748"/>
      </dsp:txXfrm>
    </dsp:sp>
    <dsp:sp modelId="{40CDE946-0848-460B-A821-854D87DADFFD}">
      <dsp:nvSpPr>
        <dsp:cNvPr id="0" name=""/>
        <dsp:cNvSpPr/>
      </dsp:nvSpPr>
      <dsp:spPr>
        <a:xfrm>
          <a:off x="700125" y="3395524"/>
          <a:ext cx="1195497" cy="597748"/>
        </a:xfrm>
        <a:prstGeom prst="rect">
          <a:avLst/>
        </a:prstGeom>
        <a:solidFill>
          <a:schemeClr val="accent1">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de-DE" sz="1300" kern="1200" dirty="0"/>
            <a:t>Multimedia </a:t>
          </a:r>
          <a:r>
            <a:rPr lang="de-DE" sz="1300" kern="1200" dirty="0" err="1"/>
            <a:t>Forensics</a:t>
          </a:r>
          <a:endParaRPr lang="de-DE" sz="1300" kern="1200" dirty="0"/>
        </a:p>
      </dsp:txBody>
      <dsp:txXfrm>
        <a:off x="700125" y="3395524"/>
        <a:ext cx="1195497" cy="597748"/>
      </dsp:txXfrm>
    </dsp:sp>
    <dsp:sp modelId="{DFC4CFAF-BFA4-004C-B30F-6A1EA3129266}">
      <dsp:nvSpPr>
        <dsp:cNvPr id="0" name=""/>
        <dsp:cNvSpPr/>
      </dsp:nvSpPr>
      <dsp:spPr>
        <a:xfrm>
          <a:off x="2216111" y="3395524"/>
          <a:ext cx="1195497" cy="597748"/>
        </a:xfrm>
        <a:prstGeom prst="rect">
          <a:avLst/>
        </a:prstGeom>
        <a:solidFill>
          <a:schemeClr val="accent1">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de-DE" sz="1300" kern="1200" dirty="0"/>
            <a:t>Other Devices: e.g. </a:t>
          </a:r>
          <a:r>
            <a:rPr lang="de-DE" sz="1300" kern="1200" dirty="0" err="1"/>
            <a:t>gaming</a:t>
          </a:r>
          <a:r>
            <a:rPr lang="de-DE" sz="1300" kern="1200" dirty="0"/>
            <a:t> </a:t>
          </a:r>
          <a:r>
            <a:rPr lang="de-DE" sz="1300" kern="1200" dirty="0" err="1"/>
            <a:t>consoles</a:t>
          </a:r>
          <a:endParaRPr lang="de-DE" sz="1300" kern="1200" dirty="0"/>
        </a:p>
      </dsp:txBody>
      <dsp:txXfrm>
        <a:off x="2216111" y="3395524"/>
        <a:ext cx="1195497" cy="597748"/>
      </dsp:txXfrm>
    </dsp:sp>
    <dsp:sp modelId="{E55EC117-E706-4B1F-8DA3-6F803617C1BE}">
      <dsp:nvSpPr>
        <dsp:cNvPr id="0" name=""/>
        <dsp:cNvSpPr/>
      </dsp:nvSpPr>
      <dsp:spPr>
        <a:xfrm>
          <a:off x="3597598" y="849115"/>
          <a:ext cx="1407076" cy="597748"/>
        </a:xfrm>
        <a:prstGeom prst="rect">
          <a:avLst/>
        </a:prstGeom>
        <a:solidFill>
          <a:srgbClr val="213415"/>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de-DE" sz="1400" b="0" kern="1200" dirty="0"/>
            <a:t>Mobile </a:t>
          </a:r>
          <a:br>
            <a:rPr lang="de-DE" sz="1400" b="0" kern="1200" dirty="0"/>
          </a:br>
          <a:r>
            <a:rPr lang="de-DE" sz="1400" b="0" kern="1200" dirty="0" err="1"/>
            <a:t>Forensics</a:t>
          </a:r>
          <a:endParaRPr lang="de-DE" sz="1400" b="0" kern="1200" dirty="0"/>
        </a:p>
      </dsp:txBody>
      <dsp:txXfrm>
        <a:off x="3597598" y="849115"/>
        <a:ext cx="1407076" cy="597748"/>
      </dsp:txXfrm>
    </dsp:sp>
    <dsp:sp modelId="{5E736E1D-85CF-422A-871E-0D4D19E5EEED}">
      <dsp:nvSpPr>
        <dsp:cNvPr id="0" name=""/>
        <dsp:cNvSpPr/>
      </dsp:nvSpPr>
      <dsp:spPr>
        <a:xfrm>
          <a:off x="3949367" y="1697918"/>
          <a:ext cx="1195497" cy="597748"/>
        </a:xfrm>
        <a:prstGeom prst="rect">
          <a:avLst/>
        </a:prstGeom>
        <a:solidFill>
          <a:schemeClr val="accent6">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de-DE" sz="1300" kern="1200" dirty="0" err="1"/>
            <a:t>Physical</a:t>
          </a:r>
          <a:r>
            <a:rPr lang="de-DE" sz="1300" kern="1200" dirty="0"/>
            <a:t> </a:t>
          </a:r>
          <a:br>
            <a:rPr lang="de-DE" sz="1300" kern="1200" dirty="0"/>
          </a:br>
          <a:r>
            <a:rPr lang="de-DE" sz="1300" kern="1200" dirty="0" err="1"/>
            <a:t>extraction</a:t>
          </a:r>
          <a:r>
            <a:rPr lang="de-DE" sz="1300" kern="1200" dirty="0"/>
            <a:t> &amp; </a:t>
          </a:r>
          <a:r>
            <a:rPr lang="de-DE" sz="1300" kern="1200" dirty="0" err="1"/>
            <a:t>analysis</a:t>
          </a:r>
          <a:endParaRPr lang="de-DE" sz="1300" kern="1200" dirty="0"/>
        </a:p>
      </dsp:txBody>
      <dsp:txXfrm>
        <a:off x="3949367" y="1697918"/>
        <a:ext cx="1195497" cy="597748"/>
      </dsp:txXfrm>
    </dsp:sp>
    <dsp:sp modelId="{500CD307-C0E4-4017-99BC-D8FA52224E27}">
      <dsp:nvSpPr>
        <dsp:cNvPr id="0" name=""/>
        <dsp:cNvSpPr/>
      </dsp:nvSpPr>
      <dsp:spPr>
        <a:xfrm>
          <a:off x="3949367" y="2546721"/>
          <a:ext cx="1195497" cy="597748"/>
        </a:xfrm>
        <a:prstGeom prst="rect">
          <a:avLst/>
        </a:prstGeom>
        <a:solidFill>
          <a:schemeClr val="accent6">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de-DE" sz="1300" kern="1200" dirty="0"/>
            <a:t>Logical </a:t>
          </a:r>
          <a:br>
            <a:rPr lang="de-DE" sz="1300" kern="1200" dirty="0"/>
          </a:br>
          <a:r>
            <a:rPr lang="de-DE" sz="1300" kern="1200" dirty="0" err="1"/>
            <a:t>extraction</a:t>
          </a:r>
          <a:r>
            <a:rPr lang="de-DE" sz="1300" kern="1200" dirty="0"/>
            <a:t> &amp; </a:t>
          </a:r>
          <a:r>
            <a:rPr lang="de-DE" sz="1300" kern="1200" dirty="0" err="1"/>
            <a:t>analysis</a:t>
          </a:r>
          <a:endParaRPr lang="de-DE" sz="1300" kern="1200" dirty="0"/>
        </a:p>
      </dsp:txBody>
      <dsp:txXfrm>
        <a:off x="3949367" y="2546721"/>
        <a:ext cx="1195497" cy="597748"/>
      </dsp:txXfrm>
    </dsp:sp>
    <dsp:sp modelId="{8D5E0606-D3F0-4054-AB3C-53C918A74826}">
      <dsp:nvSpPr>
        <dsp:cNvPr id="0" name=""/>
        <dsp:cNvSpPr/>
      </dsp:nvSpPr>
      <dsp:spPr>
        <a:xfrm>
          <a:off x="3949367" y="3382774"/>
          <a:ext cx="1195497" cy="597748"/>
        </a:xfrm>
        <a:prstGeom prst="rect">
          <a:avLst/>
        </a:prstGeom>
        <a:solidFill>
          <a:schemeClr val="accent6">
            <a:lumMod val="7500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de-DE" sz="1300" kern="1200" dirty="0"/>
            <a:t>Other </a:t>
          </a:r>
          <a:r>
            <a:rPr lang="de-DE" sz="1300" kern="1200" dirty="0" err="1"/>
            <a:t>devices</a:t>
          </a:r>
          <a:r>
            <a:rPr lang="de-DE" sz="1300" kern="1200" dirty="0"/>
            <a:t>:</a:t>
          </a:r>
          <a:br>
            <a:rPr lang="de-DE" sz="1300" kern="1200" dirty="0"/>
          </a:br>
          <a:r>
            <a:rPr lang="de-DE" sz="1300" kern="1200" dirty="0"/>
            <a:t>e.g. </a:t>
          </a:r>
          <a:r>
            <a:rPr lang="de-DE" sz="1300" kern="1200" dirty="0" err="1"/>
            <a:t>wearables</a:t>
          </a:r>
          <a:endParaRPr lang="de-DE" sz="1300" kern="1200" dirty="0"/>
        </a:p>
      </dsp:txBody>
      <dsp:txXfrm>
        <a:off x="3949367" y="3382774"/>
        <a:ext cx="1195497" cy="597748"/>
      </dsp:txXfrm>
    </dsp:sp>
    <dsp:sp modelId="{7B27B07C-4897-4A9B-849D-406F857EB4D3}">
      <dsp:nvSpPr>
        <dsp:cNvPr id="0" name=""/>
        <dsp:cNvSpPr/>
      </dsp:nvSpPr>
      <dsp:spPr>
        <a:xfrm>
          <a:off x="5617079" y="849115"/>
          <a:ext cx="1415277" cy="597748"/>
        </a:xfrm>
        <a:prstGeom prst="rect">
          <a:avLst/>
        </a:prstGeom>
        <a:solidFill>
          <a:srgbClr val="5A0000"/>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de-DE" sz="1400" b="0" kern="1200" dirty="0"/>
            <a:t>Network </a:t>
          </a:r>
          <a:br>
            <a:rPr lang="de-DE" sz="1400" b="0" kern="1200" dirty="0"/>
          </a:br>
          <a:r>
            <a:rPr lang="de-DE" sz="1400" b="0" kern="1200" dirty="0" err="1"/>
            <a:t>Forensics</a:t>
          </a:r>
          <a:endParaRPr lang="de-DE" sz="1400" b="0" kern="1200" dirty="0"/>
        </a:p>
      </dsp:txBody>
      <dsp:txXfrm>
        <a:off x="5617079" y="849115"/>
        <a:ext cx="1415277" cy="597748"/>
      </dsp:txXfrm>
    </dsp:sp>
    <dsp:sp modelId="{C6D11E7F-ABF3-4B76-BBF2-8470D0117EA7}">
      <dsp:nvSpPr>
        <dsp:cNvPr id="0" name=""/>
        <dsp:cNvSpPr/>
      </dsp:nvSpPr>
      <dsp:spPr>
        <a:xfrm>
          <a:off x="5970899" y="1697918"/>
          <a:ext cx="1195497" cy="597748"/>
        </a:xfrm>
        <a:prstGeom prst="rect">
          <a:avLst/>
        </a:prstGeom>
        <a:solidFill>
          <a:srgbClr val="C00000"/>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de-DE" sz="1300" kern="1200" dirty="0"/>
            <a:t>Live Network </a:t>
          </a:r>
          <a:r>
            <a:rPr lang="de-DE" sz="1300" kern="1200" dirty="0" err="1"/>
            <a:t>Forensics</a:t>
          </a:r>
          <a:endParaRPr lang="de-DE" sz="1300" kern="1200" dirty="0"/>
        </a:p>
      </dsp:txBody>
      <dsp:txXfrm>
        <a:off x="5970899" y="1697918"/>
        <a:ext cx="1195497" cy="597748"/>
      </dsp:txXfrm>
    </dsp:sp>
    <dsp:sp modelId="{1767D0E3-0B48-43EE-A3F2-9F9CBA311C49}">
      <dsp:nvSpPr>
        <dsp:cNvPr id="0" name=""/>
        <dsp:cNvSpPr/>
      </dsp:nvSpPr>
      <dsp:spPr>
        <a:xfrm>
          <a:off x="5970899" y="2546721"/>
          <a:ext cx="1195497" cy="597748"/>
        </a:xfrm>
        <a:prstGeom prst="rect">
          <a:avLst/>
        </a:prstGeom>
        <a:solidFill>
          <a:srgbClr val="C00000"/>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de-DE" sz="1300" kern="1200" dirty="0" err="1"/>
            <a:t>Captured</a:t>
          </a:r>
          <a:r>
            <a:rPr lang="de-DE" sz="1300" kern="1200" dirty="0"/>
            <a:t> </a:t>
          </a:r>
          <a:r>
            <a:rPr lang="de-DE" sz="1300" kern="1200" dirty="0" err="1"/>
            <a:t>Packets</a:t>
          </a:r>
          <a:r>
            <a:rPr lang="de-DE" sz="1300" kern="1200" dirty="0"/>
            <a:t> </a:t>
          </a:r>
          <a:r>
            <a:rPr lang="de-DE" sz="1300" kern="1200" dirty="0" err="1"/>
            <a:t>Forensics</a:t>
          </a:r>
          <a:endParaRPr lang="de-DE" sz="1300" kern="1200" dirty="0"/>
        </a:p>
      </dsp:txBody>
      <dsp:txXfrm>
        <a:off x="5970899" y="2546721"/>
        <a:ext cx="1195497" cy="597748"/>
      </dsp:txXfrm>
    </dsp:sp>
    <dsp:sp modelId="{65C94771-98DB-45EC-AFD7-6F37D063164F}">
      <dsp:nvSpPr>
        <dsp:cNvPr id="0" name=""/>
        <dsp:cNvSpPr/>
      </dsp:nvSpPr>
      <dsp:spPr>
        <a:xfrm>
          <a:off x="5970899" y="3395524"/>
          <a:ext cx="1195497" cy="597748"/>
        </a:xfrm>
        <a:prstGeom prst="rect">
          <a:avLst/>
        </a:prstGeom>
        <a:solidFill>
          <a:srgbClr val="C00000"/>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de-DE" sz="1300" kern="1200" dirty="0"/>
            <a:t>Malware Analysis</a:t>
          </a:r>
        </a:p>
      </dsp:txBody>
      <dsp:txXfrm>
        <a:off x="5970899" y="3395524"/>
        <a:ext cx="1195497" cy="597748"/>
      </dsp:txXfrm>
    </dsp:sp>
    <dsp:sp modelId="{7B7946B8-5E7D-5342-BE17-9DC00CC127EB}">
      <dsp:nvSpPr>
        <dsp:cNvPr id="0" name=""/>
        <dsp:cNvSpPr/>
      </dsp:nvSpPr>
      <dsp:spPr>
        <a:xfrm>
          <a:off x="7653728" y="849115"/>
          <a:ext cx="1480623" cy="597748"/>
        </a:xfrm>
        <a:prstGeom prst="rect">
          <a:avLst/>
        </a:prstGeom>
        <a:solidFill>
          <a:srgbClr val="301445"/>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de-DE" sz="1400" kern="1200" dirty="0"/>
            <a:t>Embedded </a:t>
          </a:r>
          <a:br>
            <a:rPr lang="de-DE" sz="1400" kern="1200" dirty="0"/>
          </a:br>
          <a:r>
            <a:rPr lang="de-DE" sz="1400" kern="1200" dirty="0" err="1"/>
            <a:t>Forensics</a:t>
          </a:r>
          <a:endParaRPr lang="de-DE" sz="1400" kern="1200" dirty="0"/>
        </a:p>
      </dsp:txBody>
      <dsp:txXfrm>
        <a:off x="7653728" y="849115"/>
        <a:ext cx="1480623" cy="597748"/>
      </dsp:txXfrm>
    </dsp:sp>
    <dsp:sp modelId="{703E2904-C2F1-1648-8656-9BC73FB04403}">
      <dsp:nvSpPr>
        <dsp:cNvPr id="0" name=""/>
        <dsp:cNvSpPr/>
      </dsp:nvSpPr>
      <dsp:spPr>
        <a:xfrm>
          <a:off x="8023884" y="1697918"/>
          <a:ext cx="1195497" cy="597748"/>
        </a:xfrm>
        <a:prstGeom prst="rect">
          <a:avLst/>
        </a:prstGeom>
        <a:solidFill>
          <a:srgbClr val="532478"/>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de-DE" sz="1300" kern="1200" dirty="0" err="1"/>
            <a:t>IoT</a:t>
          </a:r>
          <a:r>
            <a:rPr lang="de-DE" sz="1300" kern="1200" dirty="0"/>
            <a:t> </a:t>
          </a:r>
          <a:r>
            <a:rPr lang="de-DE" sz="1300" kern="1200" dirty="0" err="1"/>
            <a:t>Forensics</a:t>
          </a:r>
          <a:endParaRPr lang="de-DE" sz="1300" kern="1200" dirty="0"/>
        </a:p>
      </dsp:txBody>
      <dsp:txXfrm>
        <a:off x="8023884" y="1697918"/>
        <a:ext cx="1195497" cy="597748"/>
      </dsp:txXfrm>
    </dsp:sp>
    <dsp:sp modelId="{29E8C361-5168-BF44-B4AE-C614EFF20A2C}">
      <dsp:nvSpPr>
        <dsp:cNvPr id="0" name=""/>
        <dsp:cNvSpPr/>
      </dsp:nvSpPr>
      <dsp:spPr>
        <a:xfrm>
          <a:off x="8023884" y="2546721"/>
          <a:ext cx="1195497" cy="597748"/>
        </a:xfrm>
        <a:prstGeom prst="rect">
          <a:avLst/>
        </a:prstGeom>
        <a:solidFill>
          <a:srgbClr val="532478"/>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de-DE" sz="1300" kern="1200" dirty="0"/>
            <a:t>Smart </a:t>
          </a:r>
          <a:r>
            <a:rPr lang="de-DE" sz="1300" kern="1200" dirty="0" err="1"/>
            <a:t>home</a:t>
          </a:r>
          <a:r>
            <a:rPr lang="de-DE" sz="1300" kern="1200" dirty="0"/>
            <a:t> </a:t>
          </a:r>
          <a:r>
            <a:rPr lang="de-DE" sz="1300" kern="1200" dirty="0" err="1"/>
            <a:t>Forensics</a:t>
          </a:r>
          <a:endParaRPr lang="de-DE" sz="1300" kern="1200" dirty="0"/>
        </a:p>
      </dsp:txBody>
      <dsp:txXfrm>
        <a:off x="8023884" y="2546721"/>
        <a:ext cx="1195497" cy="597748"/>
      </dsp:txXfrm>
    </dsp:sp>
    <dsp:sp modelId="{B434BB5B-8810-6446-A692-3B6733F25F62}">
      <dsp:nvSpPr>
        <dsp:cNvPr id="0" name=""/>
        <dsp:cNvSpPr/>
      </dsp:nvSpPr>
      <dsp:spPr>
        <a:xfrm>
          <a:off x="8023884" y="3395524"/>
          <a:ext cx="1195497" cy="597748"/>
        </a:xfrm>
        <a:prstGeom prst="rect">
          <a:avLst/>
        </a:prstGeom>
        <a:solidFill>
          <a:srgbClr val="532478"/>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de-DE" sz="1300" kern="1200" dirty="0"/>
            <a:t>Automotive </a:t>
          </a:r>
          <a:r>
            <a:rPr lang="de-DE" sz="1300" kern="1200" dirty="0" err="1"/>
            <a:t>Forensics</a:t>
          </a:r>
          <a:endParaRPr lang="de-DE" sz="1300" kern="1200" dirty="0"/>
        </a:p>
      </dsp:txBody>
      <dsp:txXfrm>
        <a:off x="8023884" y="3395524"/>
        <a:ext cx="1195497" cy="597748"/>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00204-F48F-4689-AF79-DED0031B4B8C}" type="datetimeFigureOut">
              <a:rPr lang="en-GB" smtClean="0"/>
              <a:t>14/03/2022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6C4C16-745E-490D-ACBE-B1C8B174D5AA}" type="slidenum">
              <a:rPr lang="en-GB" smtClean="0"/>
              <a:t>‹#›</a:t>
            </a:fld>
            <a:endParaRPr lang="en-GB"/>
          </a:p>
        </p:txBody>
      </p:sp>
    </p:spTree>
    <p:extLst>
      <p:ext uri="{BB962C8B-B14F-4D97-AF65-F5344CB8AC3E}">
        <p14:creationId xmlns:p14="http://schemas.microsoft.com/office/powerpoint/2010/main" val="27246719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There</a:t>
            </a:r>
            <a:r>
              <a:rPr lang="de-DE" dirty="0"/>
              <a:t> </a:t>
            </a:r>
            <a:r>
              <a:rPr lang="de-DE" dirty="0" err="1"/>
              <a:t>are</a:t>
            </a:r>
            <a:r>
              <a:rPr lang="de-DE" dirty="0"/>
              <a:t> </a:t>
            </a:r>
            <a:r>
              <a:rPr lang="de-DE" dirty="0" err="1"/>
              <a:t>three</a:t>
            </a:r>
            <a:r>
              <a:rPr lang="de-DE" dirty="0"/>
              <a:t> </a:t>
            </a:r>
            <a:r>
              <a:rPr lang="de-DE" dirty="0" err="1"/>
              <a:t>main</a:t>
            </a:r>
            <a:r>
              <a:rPr lang="de-DE" dirty="0"/>
              <a:t> </a:t>
            </a:r>
            <a:r>
              <a:rPr lang="de-DE" dirty="0" err="1"/>
              <a:t>categories</a:t>
            </a:r>
            <a:r>
              <a:rPr lang="de-DE" baseline="0" dirty="0"/>
              <a:t> </a:t>
            </a:r>
            <a:r>
              <a:rPr lang="de-DE" baseline="0" dirty="0" err="1"/>
              <a:t>of</a:t>
            </a:r>
            <a:r>
              <a:rPr lang="de-DE" baseline="0" dirty="0"/>
              <a:t> Digital </a:t>
            </a:r>
            <a:r>
              <a:rPr lang="de-DE" baseline="0" dirty="0" err="1"/>
              <a:t>Forensics</a:t>
            </a:r>
            <a:r>
              <a:rPr lang="de-DE" baseline="0" dirty="0"/>
              <a:t>. </a:t>
            </a:r>
          </a:p>
          <a:p>
            <a:endParaRPr lang="de-DE" baseline="0" dirty="0"/>
          </a:p>
          <a:p>
            <a:r>
              <a:rPr lang="de-DE" baseline="0" dirty="0"/>
              <a:t>Computer </a:t>
            </a:r>
            <a:r>
              <a:rPr lang="de-DE" baseline="0" dirty="0" err="1"/>
              <a:t>Forensics</a:t>
            </a:r>
            <a:r>
              <a:rPr lang="de-DE" baseline="0" dirty="0"/>
              <a:t> </a:t>
            </a:r>
            <a:r>
              <a:rPr lang="de-DE" baseline="0" dirty="0" err="1"/>
              <a:t>is</a:t>
            </a:r>
            <a:r>
              <a:rPr lang="de-DE" baseline="0" dirty="0"/>
              <a:t> </a:t>
            </a:r>
            <a:r>
              <a:rPr lang="de-DE" baseline="0" dirty="0" err="1"/>
              <a:t>the</a:t>
            </a:r>
            <a:r>
              <a:rPr lang="de-DE" baseline="0" dirty="0"/>
              <a:t> </a:t>
            </a:r>
            <a:r>
              <a:rPr lang="de-DE" baseline="0" dirty="0" err="1"/>
              <a:t>oldest</a:t>
            </a:r>
            <a:r>
              <a:rPr lang="de-DE" baseline="0" dirty="0"/>
              <a:t> </a:t>
            </a:r>
            <a:r>
              <a:rPr lang="de-DE" baseline="0" dirty="0" err="1"/>
              <a:t>of</a:t>
            </a:r>
            <a:r>
              <a:rPr lang="de-DE" baseline="0" dirty="0"/>
              <a:t> </a:t>
            </a:r>
            <a:r>
              <a:rPr lang="de-DE" baseline="0" dirty="0" err="1"/>
              <a:t>the</a:t>
            </a:r>
            <a:r>
              <a:rPr lang="de-DE" baseline="0" dirty="0"/>
              <a:t> </a:t>
            </a:r>
            <a:r>
              <a:rPr lang="de-DE" baseline="0" dirty="0" err="1"/>
              <a:t>categories</a:t>
            </a:r>
            <a:r>
              <a:rPr lang="de-DE" baseline="0" dirty="0"/>
              <a:t>. </a:t>
            </a:r>
            <a:r>
              <a:rPr lang="de-DE" baseline="0" dirty="0" err="1"/>
              <a:t>It</a:t>
            </a:r>
            <a:r>
              <a:rPr lang="de-DE" baseline="0" dirty="0"/>
              <a:t> </a:t>
            </a:r>
            <a:r>
              <a:rPr lang="de-DE" baseline="0" dirty="0" err="1"/>
              <a:t>affects</a:t>
            </a:r>
            <a:r>
              <a:rPr lang="de-DE" baseline="0" dirty="0"/>
              <a:t> personal </a:t>
            </a:r>
            <a:r>
              <a:rPr lang="de-DE" baseline="0" dirty="0" err="1"/>
              <a:t>computers</a:t>
            </a:r>
            <a:r>
              <a:rPr lang="de-DE" baseline="0" dirty="0"/>
              <a:t>, </a:t>
            </a:r>
            <a:r>
              <a:rPr lang="de-DE" baseline="0" dirty="0" err="1"/>
              <a:t>servers</a:t>
            </a:r>
            <a:r>
              <a:rPr lang="de-DE" baseline="0" dirty="0"/>
              <a:t> </a:t>
            </a:r>
            <a:r>
              <a:rPr lang="de-DE" baseline="0" dirty="0" err="1"/>
              <a:t>and</a:t>
            </a:r>
            <a:r>
              <a:rPr lang="de-DE" baseline="0" dirty="0"/>
              <a:t> </a:t>
            </a:r>
            <a:r>
              <a:rPr lang="de-DE" baseline="0" dirty="0" err="1"/>
              <a:t>storage</a:t>
            </a:r>
            <a:r>
              <a:rPr lang="de-DE" baseline="0" dirty="0"/>
              <a:t> </a:t>
            </a:r>
            <a:r>
              <a:rPr lang="de-DE" baseline="0" dirty="0" err="1"/>
              <a:t>media</a:t>
            </a:r>
            <a:r>
              <a:rPr lang="de-DE" baseline="0" dirty="0"/>
              <a:t>. </a:t>
            </a:r>
            <a:r>
              <a:rPr lang="de-DE" baseline="0" dirty="0" err="1"/>
              <a:t>There</a:t>
            </a:r>
            <a:r>
              <a:rPr lang="de-DE" baseline="0" dirty="0"/>
              <a:t> </a:t>
            </a:r>
            <a:r>
              <a:rPr lang="de-DE" baseline="0" dirty="0" err="1"/>
              <a:t>are</a:t>
            </a:r>
            <a:r>
              <a:rPr lang="de-DE" baseline="0" dirty="0"/>
              <a:t> </a:t>
            </a:r>
            <a:r>
              <a:rPr lang="de-DE" baseline="0" dirty="0" err="1"/>
              <a:t>four</a:t>
            </a:r>
            <a:r>
              <a:rPr lang="de-DE" baseline="0" dirty="0"/>
              <a:t> </a:t>
            </a:r>
            <a:r>
              <a:rPr lang="de-DE" baseline="0" dirty="0" err="1"/>
              <a:t>subcategories</a:t>
            </a:r>
            <a:r>
              <a:rPr lang="de-DE" baseline="0" dirty="0"/>
              <a:t> </a:t>
            </a:r>
            <a:r>
              <a:rPr lang="de-DE" baseline="0" dirty="0" err="1"/>
              <a:t>of</a:t>
            </a:r>
            <a:r>
              <a:rPr lang="de-DE" baseline="0" dirty="0"/>
              <a:t> Computer </a:t>
            </a:r>
            <a:r>
              <a:rPr lang="de-DE" baseline="0" dirty="0" err="1"/>
              <a:t>Forensics</a:t>
            </a:r>
            <a:r>
              <a:rPr lang="de-DE" baseline="0" dirty="0"/>
              <a:t>. </a:t>
            </a:r>
            <a:r>
              <a:rPr lang="de-DE" baseline="0" dirty="0" err="1"/>
              <a:t>They</a:t>
            </a:r>
            <a:r>
              <a:rPr lang="de-DE" baseline="0" dirty="0"/>
              <a:t> </a:t>
            </a:r>
            <a:r>
              <a:rPr lang="de-DE" baseline="0" dirty="0" err="1"/>
              <a:t>are</a:t>
            </a:r>
            <a:endParaRPr lang="de-DE" baseline="0" dirty="0"/>
          </a:p>
          <a:p>
            <a:pPr marL="171450" indent="-171450">
              <a:buFontTx/>
              <a:buChar char="-"/>
            </a:pPr>
            <a:r>
              <a:rPr lang="de-DE" baseline="0" dirty="0"/>
              <a:t>Post </a:t>
            </a:r>
            <a:r>
              <a:rPr lang="de-DE" baseline="0" dirty="0" err="1"/>
              <a:t>Mortem</a:t>
            </a:r>
            <a:r>
              <a:rPr lang="de-DE" baseline="0" dirty="0"/>
              <a:t> </a:t>
            </a:r>
            <a:r>
              <a:rPr lang="de-DE" baseline="0" dirty="0" err="1"/>
              <a:t>Forensics</a:t>
            </a:r>
            <a:r>
              <a:rPr lang="de-DE" baseline="0" dirty="0"/>
              <a:t>, </a:t>
            </a:r>
            <a:r>
              <a:rPr lang="de-DE" baseline="0" dirty="0" err="1"/>
              <a:t>which</a:t>
            </a:r>
            <a:r>
              <a:rPr lang="de-DE" baseline="0" dirty="0"/>
              <a:t> </a:t>
            </a:r>
            <a:r>
              <a:rPr lang="de-DE" baseline="0" dirty="0" err="1"/>
              <a:t>is</a:t>
            </a:r>
            <a:r>
              <a:rPr lang="de-DE" baseline="0" dirty="0"/>
              <a:t> all </a:t>
            </a:r>
            <a:r>
              <a:rPr lang="de-DE" baseline="0" dirty="0" err="1"/>
              <a:t>about</a:t>
            </a:r>
            <a:r>
              <a:rPr lang="de-DE" baseline="0" dirty="0"/>
              <a:t> </a:t>
            </a:r>
            <a:r>
              <a:rPr lang="de-DE" baseline="0" dirty="0" err="1"/>
              <a:t>how</a:t>
            </a:r>
            <a:r>
              <a:rPr lang="de-DE" baseline="0" dirty="0"/>
              <a:t> </a:t>
            </a:r>
            <a:r>
              <a:rPr lang="de-DE" baseline="0" dirty="0" err="1"/>
              <a:t>to</a:t>
            </a:r>
            <a:r>
              <a:rPr lang="de-DE" baseline="0" dirty="0"/>
              <a:t> </a:t>
            </a:r>
            <a:r>
              <a:rPr lang="de-DE" baseline="0" dirty="0" err="1"/>
              <a:t>acquire</a:t>
            </a:r>
            <a:r>
              <a:rPr lang="de-DE" baseline="0" dirty="0"/>
              <a:t>, </a:t>
            </a:r>
            <a:r>
              <a:rPr lang="de-DE" baseline="0" dirty="0" err="1"/>
              <a:t>process</a:t>
            </a:r>
            <a:r>
              <a:rPr lang="de-DE" baseline="0" dirty="0"/>
              <a:t>, </a:t>
            </a:r>
            <a:r>
              <a:rPr lang="de-DE" baseline="0" dirty="0" err="1"/>
              <a:t>analyse</a:t>
            </a:r>
            <a:r>
              <a:rPr lang="de-DE" baseline="0" dirty="0"/>
              <a:t> </a:t>
            </a:r>
            <a:r>
              <a:rPr lang="de-DE" baseline="0" dirty="0" err="1"/>
              <a:t>and</a:t>
            </a:r>
            <a:r>
              <a:rPr lang="de-DE" baseline="0" dirty="0"/>
              <a:t> </a:t>
            </a:r>
            <a:r>
              <a:rPr lang="de-DE" baseline="0" dirty="0" err="1"/>
              <a:t>report</a:t>
            </a:r>
            <a:r>
              <a:rPr lang="de-DE" baseline="0" dirty="0"/>
              <a:t> </a:t>
            </a:r>
            <a:r>
              <a:rPr lang="de-DE" baseline="0" dirty="0" err="1"/>
              <a:t>data</a:t>
            </a:r>
            <a:r>
              <a:rPr lang="de-DE" baseline="0" dirty="0"/>
              <a:t> </a:t>
            </a:r>
            <a:r>
              <a:rPr lang="de-DE" baseline="0" dirty="0" err="1"/>
              <a:t>stored</a:t>
            </a:r>
            <a:r>
              <a:rPr lang="de-DE" baseline="0" dirty="0"/>
              <a:t> on </a:t>
            </a:r>
            <a:r>
              <a:rPr lang="de-DE" baseline="0" dirty="0" err="1"/>
              <a:t>computer</a:t>
            </a:r>
            <a:r>
              <a:rPr lang="de-DE" baseline="0" dirty="0"/>
              <a:t> </a:t>
            </a:r>
            <a:r>
              <a:rPr lang="de-DE" baseline="0" dirty="0" err="1"/>
              <a:t>systems</a:t>
            </a:r>
            <a:r>
              <a:rPr lang="de-DE" baseline="0" dirty="0"/>
              <a:t> </a:t>
            </a:r>
            <a:r>
              <a:rPr lang="de-DE" baseline="0" dirty="0" err="1"/>
              <a:t>that</a:t>
            </a:r>
            <a:r>
              <a:rPr lang="de-DE" baseline="0" dirty="0"/>
              <a:t> </a:t>
            </a:r>
            <a:r>
              <a:rPr lang="de-DE" baseline="0" dirty="0" err="1"/>
              <a:t>are</a:t>
            </a:r>
            <a:r>
              <a:rPr lang="de-DE" baseline="0" dirty="0"/>
              <a:t> not </a:t>
            </a:r>
            <a:r>
              <a:rPr lang="de-DE" baseline="0" dirty="0" err="1"/>
              <a:t>turned</a:t>
            </a:r>
            <a:r>
              <a:rPr lang="de-DE" baseline="0" dirty="0"/>
              <a:t> on. This </a:t>
            </a:r>
            <a:r>
              <a:rPr lang="de-DE" baseline="0" dirty="0" err="1"/>
              <a:t>is</a:t>
            </a:r>
            <a:r>
              <a:rPr lang="de-DE" baseline="0" dirty="0"/>
              <a:t> </a:t>
            </a:r>
            <a:r>
              <a:rPr lang="de-DE" baseline="0" dirty="0" err="1"/>
              <a:t>the</a:t>
            </a:r>
            <a:r>
              <a:rPr lang="de-DE" baseline="0" dirty="0"/>
              <a:t> </a:t>
            </a:r>
            <a:r>
              <a:rPr lang="de-DE" baseline="0" dirty="0" err="1"/>
              <a:t>most</a:t>
            </a:r>
            <a:r>
              <a:rPr lang="de-DE" baseline="0" dirty="0"/>
              <a:t> traditional </a:t>
            </a:r>
            <a:r>
              <a:rPr lang="de-DE" baseline="0" dirty="0" err="1"/>
              <a:t>category</a:t>
            </a:r>
            <a:r>
              <a:rPr lang="de-DE" baseline="0" dirty="0"/>
              <a:t> </a:t>
            </a:r>
            <a:r>
              <a:rPr lang="de-DE" baseline="0" dirty="0" err="1"/>
              <a:t>of</a:t>
            </a:r>
            <a:r>
              <a:rPr lang="de-DE" baseline="0" dirty="0"/>
              <a:t> </a:t>
            </a:r>
            <a:r>
              <a:rPr lang="de-DE" baseline="0" dirty="0" err="1"/>
              <a:t>forensic</a:t>
            </a:r>
            <a:r>
              <a:rPr lang="de-DE" baseline="0" dirty="0"/>
              <a:t>.</a:t>
            </a:r>
          </a:p>
          <a:p>
            <a:pPr marL="171450" indent="-171450">
              <a:buFontTx/>
              <a:buChar char="-"/>
            </a:pPr>
            <a:r>
              <a:rPr lang="de-DE" baseline="0" dirty="0" err="1"/>
              <a:t>Physical</a:t>
            </a:r>
            <a:r>
              <a:rPr lang="de-DE" baseline="0" dirty="0"/>
              <a:t> </a:t>
            </a:r>
            <a:r>
              <a:rPr lang="de-DE" baseline="0" dirty="0" err="1"/>
              <a:t>recovery</a:t>
            </a:r>
            <a:r>
              <a:rPr lang="de-DE" baseline="0" dirty="0"/>
              <a:t> </a:t>
            </a:r>
            <a:r>
              <a:rPr lang="de-DE" baseline="0" dirty="0" err="1"/>
              <a:t>involves</a:t>
            </a:r>
            <a:r>
              <a:rPr lang="de-DE" baseline="0" dirty="0"/>
              <a:t> </a:t>
            </a:r>
            <a:r>
              <a:rPr lang="de-DE" baseline="0" dirty="0" err="1"/>
              <a:t>the</a:t>
            </a:r>
            <a:r>
              <a:rPr lang="de-DE" baseline="0" dirty="0"/>
              <a:t> </a:t>
            </a:r>
            <a:r>
              <a:rPr lang="de-DE" baseline="0" dirty="0" err="1"/>
              <a:t>physical</a:t>
            </a:r>
            <a:r>
              <a:rPr lang="de-DE" baseline="0" dirty="0"/>
              <a:t> </a:t>
            </a:r>
            <a:r>
              <a:rPr lang="de-DE" baseline="0" dirty="0" err="1"/>
              <a:t>disassembly</a:t>
            </a:r>
            <a:r>
              <a:rPr lang="de-DE" baseline="0" dirty="0"/>
              <a:t> </a:t>
            </a:r>
            <a:r>
              <a:rPr lang="de-DE" baseline="0" dirty="0" err="1"/>
              <a:t>of</a:t>
            </a:r>
            <a:r>
              <a:rPr lang="de-DE" baseline="0" dirty="0"/>
              <a:t> </a:t>
            </a:r>
            <a:r>
              <a:rPr lang="de-DE" baseline="0" dirty="0" err="1"/>
              <a:t>storage</a:t>
            </a:r>
            <a:r>
              <a:rPr lang="de-DE" baseline="0" dirty="0"/>
              <a:t> </a:t>
            </a:r>
            <a:r>
              <a:rPr lang="de-DE" baseline="0" dirty="0" err="1"/>
              <a:t>media</a:t>
            </a:r>
            <a:r>
              <a:rPr lang="de-DE" baseline="0" dirty="0"/>
              <a:t> </a:t>
            </a:r>
            <a:r>
              <a:rPr lang="de-DE" baseline="0" dirty="0" err="1"/>
              <a:t>which</a:t>
            </a:r>
            <a:r>
              <a:rPr lang="de-DE" baseline="0" dirty="0"/>
              <a:t> </a:t>
            </a:r>
            <a:r>
              <a:rPr lang="de-DE" baseline="0" dirty="0" err="1"/>
              <a:t>may</a:t>
            </a:r>
            <a:r>
              <a:rPr lang="de-DE" baseline="0" dirty="0"/>
              <a:t> </a:t>
            </a:r>
            <a:r>
              <a:rPr lang="de-DE" baseline="0" dirty="0" err="1"/>
              <a:t>be</a:t>
            </a:r>
            <a:r>
              <a:rPr lang="de-DE" baseline="0" dirty="0"/>
              <a:t> </a:t>
            </a:r>
            <a:r>
              <a:rPr lang="de-DE" baseline="0" dirty="0" err="1"/>
              <a:t>damaged</a:t>
            </a:r>
            <a:r>
              <a:rPr lang="de-DE" baseline="0" dirty="0"/>
              <a:t> </a:t>
            </a:r>
            <a:r>
              <a:rPr lang="de-DE" baseline="0" dirty="0" err="1"/>
              <a:t>or</a:t>
            </a:r>
            <a:r>
              <a:rPr lang="de-DE" baseline="0" dirty="0"/>
              <a:t> </a:t>
            </a:r>
            <a:r>
              <a:rPr lang="de-DE" baseline="0" dirty="0" err="1"/>
              <a:t>destroyed</a:t>
            </a:r>
            <a:r>
              <a:rPr lang="de-DE" baseline="0" dirty="0"/>
              <a:t> (e.g. </a:t>
            </a:r>
            <a:r>
              <a:rPr lang="de-DE" baseline="0" dirty="0" err="1"/>
              <a:t>exchange</a:t>
            </a:r>
            <a:r>
              <a:rPr lang="de-DE" baseline="0" dirty="0"/>
              <a:t> </a:t>
            </a:r>
            <a:r>
              <a:rPr lang="de-DE" baseline="0" dirty="0" err="1"/>
              <a:t>of</a:t>
            </a:r>
            <a:r>
              <a:rPr lang="de-DE" baseline="0" dirty="0"/>
              <a:t> </a:t>
            </a:r>
            <a:r>
              <a:rPr lang="de-DE" baseline="0" dirty="0" err="1"/>
              <a:t>disk</a:t>
            </a:r>
            <a:r>
              <a:rPr lang="de-DE" baseline="0" dirty="0"/>
              <a:t> </a:t>
            </a:r>
            <a:r>
              <a:rPr lang="de-DE" baseline="0" dirty="0" err="1"/>
              <a:t>heads</a:t>
            </a:r>
            <a:r>
              <a:rPr lang="de-DE" baseline="0" dirty="0"/>
              <a:t>, chip-off)</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de-DE" baseline="0" dirty="0"/>
              <a:t>Live </a:t>
            </a:r>
            <a:r>
              <a:rPr lang="de-DE" baseline="0" dirty="0" err="1"/>
              <a:t>Forensics</a:t>
            </a:r>
            <a:r>
              <a:rPr lang="de-DE" baseline="0" dirty="0"/>
              <a:t> </a:t>
            </a:r>
            <a:r>
              <a:rPr lang="de-DE" baseline="0" dirty="0" err="1"/>
              <a:t>is</a:t>
            </a:r>
            <a:r>
              <a:rPr lang="de-DE" baseline="0" dirty="0"/>
              <a:t> all </a:t>
            </a:r>
            <a:r>
              <a:rPr lang="de-DE" baseline="0" dirty="0" err="1"/>
              <a:t>about</a:t>
            </a:r>
            <a:r>
              <a:rPr lang="de-DE" baseline="0" dirty="0"/>
              <a:t> </a:t>
            </a:r>
            <a:r>
              <a:rPr lang="de-DE" baseline="0" dirty="0" err="1"/>
              <a:t>how</a:t>
            </a:r>
            <a:r>
              <a:rPr lang="de-DE" baseline="0" dirty="0"/>
              <a:t> </a:t>
            </a:r>
            <a:r>
              <a:rPr lang="de-DE" baseline="0" dirty="0" err="1"/>
              <a:t>to</a:t>
            </a:r>
            <a:r>
              <a:rPr lang="de-DE" baseline="0" dirty="0"/>
              <a:t> </a:t>
            </a:r>
            <a:r>
              <a:rPr lang="de-DE" baseline="0" dirty="0" err="1"/>
              <a:t>acquire</a:t>
            </a:r>
            <a:r>
              <a:rPr lang="de-DE" baseline="0" dirty="0"/>
              <a:t>, </a:t>
            </a:r>
            <a:r>
              <a:rPr lang="de-DE" baseline="0" dirty="0" err="1"/>
              <a:t>process</a:t>
            </a:r>
            <a:r>
              <a:rPr lang="de-DE" baseline="0" dirty="0"/>
              <a:t>, </a:t>
            </a:r>
            <a:r>
              <a:rPr lang="de-DE" baseline="0" dirty="0" err="1"/>
              <a:t>analyse</a:t>
            </a:r>
            <a:r>
              <a:rPr lang="de-DE" baseline="0" dirty="0"/>
              <a:t> </a:t>
            </a:r>
            <a:r>
              <a:rPr lang="de-DE" baseline="0" dirty="0" err="1"/>
              <a:t>and</a:t>
            </a:r>
            <a:r>
              <a:rPr lang="de-DE" baseline="0" dirty="0"/>
              <a:t> </a:t>
            </a:r>
            <a:r>
              <a:rPr lang="de-DE" baseline="0" dirty="0" err="1"/>
              <a:t>report</a:t>
            </a:r>
            <a:r>
              <a:rPr lang="de-DE" baseline="0" dirty="0"/>
              <a:t> </a:t>
            </a:r>
            <a:r>
              <a:rPr lang="de-DE" baseline="0" dirty="0" err="1"/>
              <a:t>data</a:t>
            </a:r>
            <a:r>
              <a:rPr lang="de-DE" baseline="0" dirty="0"/>
              <a:t> </a:t>
            </a:r>
            <a:r>
              <a:rPr lang="de-DE" baseline="0" dirty="0" err="1"/>
              <a:t>stored</a:t>
            </a:r>
            <a:r>
              <a:rPr lang="de-DE" baseline="0" dirty="0"/>
              <a:t> on </a:t>
            </a:r>
            <a:r>
              <a:rPr lang="de-DE" baseline="0" dirty="0" err="1"/>
              <a:t>computer</a:t>
            </a:r>
            <a:r>
              <a:rPr lang="de-DE" baseline="0" dirty="0"/>
              <a:t> </a:t>
            </a:r>
            <a:r>
              <a:rPr lang="de-DE" baseline="0" dirty="0" err="1"/>
              <a:t>systems</a:t>
            </a:r>
            <a:r>
              <a:rPr lang="de-DE" baseline="0" dirty="0"/>
              <a:t> </a:t>
            </a:r>
            <a:r>
              <a:rPr lang="de-DE" baseline="0" dirty="0" err="1"/>
              <a:t>that</a:t>
            </a:r>
            <a:r>
              <a:rPr lang="de-DE" baseline="0" dirty="0"/>
              <a:t> </a:t>
            </a:r>
            <a:r>
              <a:rPr lang="de-DE" baseline="0" dirty="0" err="1"/>
              <a:t>are</a:t>
            </a:r>
            <a:r>
              <a:rPr lang="de-DE" baseline="0" dirty="0"/>
              <a:t> </a:t>
            </a:r>
            <a:r>
              <a:rPr lang="de-DE" baseline="0" dirty="0" err="1"/>
              <a:t>turned</a:t>
            </a:r>
            <a:r>
              <a:rPr lang="de-DE" baseline="0" dirty="0"/>
              <a:t> on. </a:t>
            </a:r>
            <a:r>
              <a:rPr lang="de-DE" baseline="0" dirty="0" err="1"/>
              <a:t>Compared</a:t>
            </a:r>
            <a:r>
              <a:rPr lang="de-DE" baseline="0" dirty="0"/>
              <a:t> </a:t>
            </a:r>
            <a:r>
              <a:rPr lang="de-DE" baseline="0" dirty="0" err="1"/>
              <a:t>to</a:t>
            </a:r>
            <a:r>
              <a:rPr lang="de-DE" baseline="0" dirty="0"/>
              <a:t> Post </a:t>
            </a:r>
            <a:r>
              <a:rPr lang="de-DE" baseline="0" dirty="0" err="1"/>
              <a:t>Mortem</a:t>
            </a:r>
            <a:r>
              <a:rPr lang="de-DE" baseline="0" dirty="0"/>
              <a:t> </a:t>
            </a:r>
            <a:r>
              <a:rPr lang="de-DE" baseline="0" dirty="0" err="1"/>
              <a:t>Forensics</a:t>
            </a:r>
            <a:r>
              <a:rPr lang="de-DE" baseline="0" dirty="0"/>
              <a:t> </a:t>
            </a:r>
            <a:r>
              <a:rPr lang="de-DE" baseline="0" dirty="0" err="1"/>
              <a:t>it</a:t>
            </a:r>
            <a:r>
              <a:rPr lang="de-DE" baseline="0" dirty="0"/>
              <a:t> </a:t>
            </a:r>
            <a:r>
              <a:rPr lang="de-DE" baseline="0" dirty="0" err="1"/>
              <a:t>is</a:t>
            </a:r>
            <a:r>
              <a:rPr lang="de-DE" baseline="0" dirty="0"/>
              <a:t> a </a:t>
            </a:r>
            <a:r>
              <a:rPr lang="de-DE" baseline="0" dirty="0" err="1"/>
              <a:t>rather</a:t>
            </a:r>
            <a:r>
              <a:rPr lang="de-DE" baseline="0" dirty="0"/>
              <a:t> </a:t>
            </a:r>
            <a:r>
              <a:rPr lang="de-DE" baseline="0" dirty="0" err="1"/>
              <a:t>young</a:t>
            </a:r>
            <a:r>
              <a:rPr lang="de-DE" baseline="0" dirty="0"/>
              <a:t> </a:t>
            </a:r>
            <a:r>
              <a:rPr lang="de-DE" baseline="0" dirty="0" err="1"/>
              <a:t>subcategory</a:t>
            </a:r>
            <a:r>
              <a:rPr lang="de-DE" baseline="0" dirty="0"/>
              <a:t> but </a:t>
            </a:r>
            <a:r>
              <a:rPr lang="de-DE" baseline="0" dirty="0" err="1"/>
              <a:t>is</a:t>
            </a:r>
            <a:r>
              <a:rPr lang="de-DE" baseline="0" dirty="0"/>
              <a:t> </a:t>
            </a:r>
            <a:r>
              <a:rPr lang="de-DE" baseline="0" dirty="0" err="1"/>
              <a:t>becoming</a:t>
            </a:r>
            <a:r>
              <a:rPr lang="de-DE" baseline="0" dirty="0"/>
              <a:t> </a:t>
            </a:r>
            <a:r>
              <a:rPr lang="de-DE" baseline="0" dirty="0" err="1"/>
              <a:t>more</a:t>
            </a:r>
            <a:r>
              <a:rPr lang="de-DE" baseline="0" dirty="0"/>
              <a:t> </a:t>
            </a:r>
            <a:r>
              <a:rPr lang="de-DE" baseline="0" dirty="0" err="1"/>
              <a:t>and</a:t>
            </a:r>
            <a:r>
              <a:rPr lang="de-DE" baseline="0" dirty="0"/>
              <a:t> </a:t>
            </a:r>
            <a:r>
              <a:rPr lang="de-DE" baseline="0" dirty="0" err="1"/>
              <a:t>more</a:t>
            </a:r>
            <a:r>
              <a:rPr lang="de-DE" baseline="0" dirty="0"/>
              <a:t> </a:t>
            </a:r>
            <a:r>
              <a:rPr lang="de-DE" baseline="0" dirty="0" err="1"/>
              <a:t>important</a:t>
            </a:r>
            <a:r>
              <a:rPr lang="de-DE" baseline="0" dirty="0"/>
              <a:t> </a:t>
            </a:r>
            <a:r>
              <a:rPr lang="de-DE" baseline="0" dirty="0" err="1"/>
              <a:t>as</a:t>
            </a:r>
            <a:r>
              <a:rPr lang="de-DE" baseline="0" dirty="0"/>
              <a:t> a </a:t>
            </a:r>
            <a:r>
              <a:rPr lang="de-DE" baseline="0" dirty="0" err="1"/>
              <a:t>lot</a:t>
            </a:r>
            <a:r>
              <a:rPr lang="de-DE" baseline="0" dirty="0"/>
              <a:t> a </a:t>
            </a:r>
            <a:r>
              <a:rPr lang="de-DE" baseline="0" dirty="0" err="1"/>
              <a:t>data</a:t>
            </a:r>
            <a:r>
              <a:rPr lang="de-DE" baseline="0" dirty="0"/>
              <a:t> </a:t>
            </a:r>
            <a:r>
              <a:rPr lang="de-DE" baseline="0" dirty="0" err="1"/>
              <a:t>nowadays</a:t>
            </a:r>
            <a:r>
              <a:rPr lang="de-DE" baseline="0" dirty="0"/>
              <a:t> </a:t>
            </a:r>
            <a:r>
              <a:rPr lang="de-DE" baseline="0" dirty="0" err="1"/>
              <a:t>is</a:t>
            </a:r>
            <a:r>
              <a:rPr lang="de-DE" baseline="0" dirty="0"/>
              <a:t> </a:t>
            </a:r>
            <a:r>
              <a:rPr lang="de-DE" baseline="0" dirty="0" err="1"/>
              <a:t>stored</a:t>
            </a:r>
            <a:r>
              <a:rPr lang="de-DE" baseline="0" dirty="0"/>
              <a:t> </a:t>
            </a:r>
            <a:r>
              <a:rPr lang="de-DE" baseline="0" dirty="0" err="1"/>
              <a:t>temporarly</a:t>
            </a:r>
            <a:r>
              <a:rPr lang="de-DE" baseline="0" dirty="0"/>
              <a:t>, </a:t>
            </a:r>
            <a:r>
              <a:rPr lang="de-DE" baseline="0" dirty="0" err="1"/>
              <a:t>remotely</a:t>
            </a:r>
            <a:r>
              <a:rPr lang="de-DE" baseline="0" dirty="0"/>
              <a:t> </a:t>
            </a:r>
            <a:r>
              <a:rPr lang="de-DE" baseline="0" dirty="0" err="1"/>
              <a:t>or</a:t>
            </a:r>
            <a:r>
              <a:rPr lang="de-DE" baseline="0" dirty="0"/>
              <a:t> </a:t>
            </a:r>
            <a:r>
              <a:rPr lang="de-DE" baseline="0" dirty="0" err="1"/>
              <a:t>encrypted</a:t>
            </a:r>
            <a:r>
              <a:rPr lang="de-DE" baseline="0" dirty="0"/>
              <a:t>.</a:t>
            </a:r>
            <a:endParaRPr lang="de-DE" dirty="0"/>
          </a:p>
          <a:p>
            <a:pPr marL="171450" indent="-171450">
              <a:buFontTx/>
              <a:buChar char="-"/>
            </a:pPr>
            <a:r>
              <a:rPr lang="de-DE" dirty="0" err="1"/>
              <a:t>Application</a:t>
            </a:r>
            <a:r>
              <a:rPr lang="de-DE" baseline="0" dirty="0"/>
              <a:t> </a:t>
            </a:r>
            <a:r>
              <a:rPr lang="de-DE" baseline="0" dirty="0" err="1"/>
              <a:t>forensics</a:t>
            </a:r>
            <a:r>
              <a:rPr lang="de-DE" baseline="0" dirty="0"/>
              <a:t> </a:t>
            </a:r>
            <a:r>
              <a:rPr lang="de-DE" baseline="0" dirty="0" err="1"/>
              <a:t>is</a:t>
            </a:r>
            <a:r>
              <a:rPr lang="de-DE" baseline="0" dirty="0"/>
              <a:t> </a:t>
            </a:r>
            <a:r>
              <a:rPr lang="de-DE" baseline="0" dirty="0" err="1"/>
              <a:t>the</a:t>
            </a:r>
            <a:r>
              <a:rPr lang="de-DE" baseline="0" dirty="0"/>
              <a:t> </a:t>
            </a:r>
            <a:r>
              <a:rPr lang="de-DE" baseline="0" dirty="0" err="1"/>
              <a:t>subcategory</a:t>
            </a:r>
            <a:r>
              <a:rPr lang="de-DE" baseline="0" dirty="0"/>
              <a:t> </a:t>
            </a:r>
            <a:r>
              <a:rPr lang="de-DE" baseline="0" dirty="0" err="1"/>
              <a:t>that</a:t>
            </a:r>
            <a:r>
              <a:rPr lang="de-DE" baseline="0" dirty="0"/>
              <a:t> </a:t>
            </a:r>
            <a:r>
              <a:rPr lang="de-DE" baseline="0" dirty="0" err="1"/>
              <a:t>focuses</a:t>
            </a:r>
            <a:r>
              <a:rPr lang="de-DE" baseline="0" dirty="0"/>
              <a:t> on </a:t>
            </a:r>
            <a:r>
              <a:rPr lang="de-DE" baseline="0" dirty="0" err="1"/>
              <a:t>analysing</a:t>
            </a:r>
            <a:r>
              <a:rPr lang="de-DE" baseline="0" dirty="0"/>
              <a:t> </a:t>
            </a:r>
            <a:r>
              <a:rPr lang="de-DE" baseline="0" dirty="0" err="1"/>
              <a:t>traces</a:t>
            </a:r>
            <a:r>
              <a:rPr lang="de-DE" baseline="0" dirty="0"/>
              <a:t> </a:t>
            </a:r>
            <a:r>
              <a:rPr lang="de-DE" baseline="0" dirty="0" err="1"/>
              <a:t>and</a:t>
            </a:r>
            <a:r>
              <a:rPr lang="de-DE" baseline="0" dirty="0"/>
              <a:t> </a:t>
            </a:r>
            <a:r>
              <a:rPr lang="de-DE" baseline="0" dirty="0" err="1"/>
              <a:t>artefacts</a:t>
            </a:r>
            <a:r>
              <a:rPr lang="de-DE" baseline="0" dirty="0"/>
              <a:t> </a:t>
            </a:r>
            <a:r>
              <a:rPr lang="de-DE" baseline="0" dirty="0" err="1"/>
              <a:t>left</a:t>
            </a:r>
            <a:r>
              <a:rPr lang="de-DE" baseline="0" dirty="0"/>
              <a:t> </a:t>
            </a:r>
            <a:r>
              <a:rPr lang="de-DE" baseline="0" dirty="0" err="1"/>
              <a:t>be</a:t>
            </a:r>
            <a:r>
              <a:rPr lang="de-DE" baseline="0" dirty="0"/>
              <a:t> </a:t>
            </a:r>
            <a:r>
              <a:rPr lang="de-DE" baseline="0" dirty="0" err="1"/>
              <a:t>thousands</a:t>
            </a:r>
            <a:r>
              <a:rPr lang="de-DE" baseline="0" dirty="0"/>
              <a:t> </a:t>
            </a:r>
            <a:r>
              <a:rPr lang="de-DE" baseline="0" dirty="0" err="1"/>
              <a:t>of</a:t>
            </a:r>
            <a:r>
              <a:rPr lang="de-DE" baseline="0" dirty="0"/>
              <a:t> different </a:t>
            </a:r>
            <a:r>
              <a:rPr lang="de-DE" baseline="0" dirty="0" err="1"/>
              <a:t>applications</a:t>
            </a:r>
            <a:r>
              <a:rPr lang="de-DE" baseline="0" dirty="0"/>
              <a:t>.</a:t>
            </a:r>
          </a:p>
          <a:p>
            <a:pPr marL="171450" indent="-171450">
              <a:buFontTx/>
              <a:buChar char="-"/>
            </a:pPr>
            <a:r>
              <a:rPr lang="de-DE" baseline="0" dirty="0"/>
              <a:t>Multimedia </a:t>
            </a:r>
            <a:r>
              <a:rPr lang="de-DE" baseline="0" dirty="0" err="1"/>
              <a:t>forensics</a:t>
            </a:r>
            <a:r>
              <a:rPr lang="de-DE" baseline="0" dirty="0"/>
              <a:t> </a:t>
            </a:r>
            <a:r>
              <a:rPr lang="de-DE" baseline="0" dirty="0" err="1"/>
              <a:t>includes</a:t>
            </a:r>
            <a:r>
              <a:rPr lang="de-DE" baseline="0" dirty="0"/>
              <a:t> </a:t>
            </a:r>
            <a:r>
              <a:rPr lang="de-DE" baseline="0" dirty="0" err="1"/>
              <a:t>the</a:t>
            </a:r>
            <a:r>
              <a:rPr lang="de-DE" baseline="0" dirty="0"/>
              <a:t> </a:t>
            </a:r>
            <a:r>
              <a:rPr lang="de-DE" baseline="0" dirty="0" err="1"/>
              <a:t>extraction</a:t>
            </a:r>
            <a:r>
              <a:rPr lang="de-DE" baseline="0" dirty="0"/>
              <a:t> </a:t>
            </a:r>
            <a:r>
              <a:rPr lang="de-DE" baseline="0" dirty="0" err="1"/>
              <a:t>and</a:t>
            </a:r>
            <a:r>
              <a:rPr lang="de-DE" baseline="0" dirty="0"/>
              <a:t> </a:t>
            </a:r>
            <a:r>
              <a:rPr lang="de-DE" baseline="0" dirty="0" err="1"/>
              <a:t>analysis</a:t>
            </a:r>
            <a:r>
              <a:rPr lang="de-DE" baseline="0" dirty="0"/>
              <a:t> </a:t>
            </a:r>
            <a:r>
              <a:rPr lang="de-DE" baseline="0" dirty="0" err="1"/>
              <a:t>of</a:t>
            </a:r>
            <a:r>
              <a:rPr lang="de-DE" baseline="0" dirty="0"/>
              <a:t> </a:t>
            </a:r>
            <a:r>
              <a:rPr lang="de-DE" baseline="0" dirty="0" err="1"/>
              <a:t>data</a:t>
            </a:r>
            <a:r>
              <a:rPr lang="de-DE" baseline="0" dirty="0"/>
              <a:t> </a:t>
            </a:r>
            <a:r>
              <a:rPr lang="de-DE" baseline="0" dirty="0" err="1"/>
              <a:t>from</a:t>
            </a:r>
            <a:r>
              <a:rPr lang="de-DE" baseline="0" dirty="0"/>
              <a:t> CCTV </a:t>
            </a:r>
            <a:r>
              <a:rPr lang="de-DE" baseline="0" dirty="0" err="1"/>
              <a:t>and</a:t>
            </a:r>
            <a:r>
              <a:rPr lang="de-DE" baseline="0" dirty="0"/>
              <a:t> DVR </a:t>
            </a:r>
            <a:r>
              <a:rPr lang="de-DE" baseline="0" dirty="0" err="1"/>
              <a:t>systems</a:t>
            </a:r>
            <a:r>
              <a:rPr lang="de-DE" baseline="0" dirty="0"/>
              <a:t> </a:t>
            </a:r>
            <a:r>
              <a:rPr lang="de-DE" baseline="0" dirty="0" err="1"/>
              <a:t>as</a:t>
            </a:r>
            <a:r>
              <a:rPr lang="de-DE" baseline="0" dirty="0"/>
              <a:t> </a:t>
            </a:r>
            <a:r>
              <a:rPr lang="de-DE" baseline="0" dirty="0" err="1"/>
              <a:t>well</a:t>
            </a:r>
            <a:r>
              <a:rPr lang="de-DE" baseline="0" dirty="0"/>
              <a:t> </a:t>
            </a:r>
            <a:r>
              <a:rPr lang="de-DE" baseline="0" dirty="0" err="1"/>
              <a:t>as</a:t>
            </a:r>
            <a:r>
              <a:rPr lang="de-DE" baseline="0" dirty="0"/>
              <a:t> </a:t>
            </a:r>
            <a:r>
              <a:rPr lang="de-DE" baseline="0" dirty="0" err="1"/>
              <a:t>the</a:t>
            </a:r>
            <a:r>
              <a:rPr lang="de-DE" baseline="0" dirty="0"/>
              <a:t> in-</a:t>
            </a:r>
            <a:r>
              <a:rPr lang="de-DE" baseline="0" dirty="0" err="1"/>
              <a:t>depth</a:t>
            </a:r>
            <a:r>
              <a:rPr lang="de-DE" baseline="0" dirty="0"/>
              <a:t> </a:t>
            </a:r>
            <a:r>
              <a:rPr lang="de-DE" baseline="0" dirty="0" err="1"/>
              <a:t>analysis</a:t>
            </a:r>
            <a:r>
              <a:rPr lang="de-DE" baseline="0" dirty="0"/>
              <a:t> </a:t>
            </a:r>
            <a:r>
              <a:rPr lang="de-DE" baseline="0" dirty="0" err="1"/>
              <a:t>of</a:t>
            </a:r>
            <a:r>
              <a:rPr lang="de-DE" baseline="0" dirty="0"/>
              <a:t> </a:t>
            </a:r>
            <a:r>
              <a:rPr lang="de-DE" baseline="0" dirty="0" err="1"/>
              <a:t>video</a:t>
            </a:r>
            <a:r>
              <a:rPr lang="de-DE" baseline="0" dirty="0"/>
              <a:t>, </a:t>
            </a:r>
            <a:r>
              <a:rPr lang="de-DE" baseline="0" dirty="0" err="1"/>
              <a:t>audio</a:t>
            </a:r>
            <a:r>
              <a:rPr lang="de-DE" baseline="0" dirty="0"/>
              <a:t> </a:t>
            </a:r>
            <a:r>
              <a:rPr lang="de-DE" baseline="0" dirty="0" err="1"/>
              <a:t>and</a:t>
            </a:r>
            <a:r>
              <a:rPr lang="de-DE" baseline="0" dirty="0"/>
              <a:t> </a:t>
            </a:r>
            <a:r>
              <a:rPr lang="de-DE" baseline="0" dirty="0" err="1"/>
              <a:t>picture</a:t>
            </a:r>
            <a:r>
              <a:rPr lang="de-DE" baseline="0" dirty="0"/>
              <a:t> </a:t>
            </a:r>
            <a:r>
              <a:rPr lang="de-DE" baseline="0" dirty="0" err="1"/>
              <a:t>files</a:t>
            </a:r>
            <a:r>
              <a:rPr lang="de-DE" baseline="0" dirty="0"/>
              <a:t> (e.g. </a:t>
            </a:r>
            <a:r>
              <a:rPr lang="de-DE" baseline="0" dirty="0" err="1"/>
              <a:t>forgery</a:t>
            </a:r>
            <a:r>
              <a:rPr lang="de-DE" baseline="0" dirty="0"/>
              <a:t>)</a:t>
            </a:r>
          </a:p>
          <a:p>
            <a:pPr marL="171450" indent="-171450">
              <a:buFontTx/>
              <a:buChar char="-"/>
            </a:pPr>
            <a:r>
              <a:rPr lang="de-DE" baseline="0" dirty="0"/>
              <a:t>The last </a:t>
            </a:r>
            <a:r>
              <a:rPr lang="de-DE" baseline="0" dirty="0" err="1"/>
              <a:t>category</a:t>
            </a:r>
            <a:r>
              <a:rPr lang="de-DE" baseline="0" dirty="0"/>
              <a:t> </a:t>
            </a:r>
            <a:r>
              <a:rPr lang="de-DE" baseline="0" dirty="0" err="1"/>
              <a:t>is</a:t>
            </a:r>
            <a:r>
              <a:rPr lang="de-DE" baseline="0" dirty="0"/>
              <a:t> </a:t>
            </a:r>
            <a:r>
              <a:rPr lang="de-DE" baseline="0" dirty="0" err="1"/>
              <a:t>the</a:t>
            </a:r>
            <a:r>
              <a:rPr lang="de-DE" baseline="0" dirty="0"/>
              <a:t> </a:t>
            </a:r>
            <a:r>
              <a:rPr lang="de-DE" baseline="0" dirty="0" err="1"/>
              <a:t>forensics</a:t>
            </a:r>
            <a:r>
              <a:rPr lang="de-DE" baseline="0" dirty="0"/>
              <a:t> </a:t>
            </a:r>
            <a:r>
              <a:rPr lang="de-DE" baseline="0" dirty="0" err="1"/>
              <a:t>pertaining</a:t>
            </a:r>
            <a:r>
              <a:rPr lang="de-DE" baseline="0" dirty="0"/>
              <a:t> </a:t>
            </a:r>
            <a:r>
              <a:rPr lang="de-DE" baseline="0" dirty="0" err="1"/>
              <a:t>other</a:t>
            </a:r>
            <a:r>
              <a:rPr lang="de-DE" baseline="0" dirty="0"/>
              <a:t> </a:t>
            </a:r>
            <a:r>
              <a:rPr lang="de-DE" baseline="0" dirty="0" err="1"/>
              <a:t>hardware</a:t>
            </a:r>
            <a:r>
              <a:rPr lang="de-DE" baseline="0" dirty="0"/>
              <a:t> </a:t>
            </a:r>
            <a:r>
              <a:rPr lang="de-DE" baseline="0" dirty="0" err="1"/>
              <a:t>devices</a:t>
            </a:r>
            <a:r>
              <a:rPr lang="de-DE" baseline="0" dirty="0"/>
              <a:t>, such </a:t>
            </a:r>
            <a:r>
              <a:rPr lang="de-DE" baseline="0" dirty="0" err="1"/>
              <a:t>as</a:t>
            </a:r>
            <a:r>
              <a:rPr lang="de-DE" baseline="0" dirty="0"/>
              <a:t> </a:t>
            </a:r>
            <a:r>
              <a:rPr lang="de-DE" baseline="0" dirty="0" err="1"/>
              <a:t>routers</a:t>
            </a:r>
            <a:r>
              <a:rPr lang="de-DE" baseline="0" dirty="0"/>
              <a:t>, </a:t>
            </a:r>
            <a:r>
              <a:rPr lang="de-DE" baseline="0" dirty="0" err="1"/>
              <a:t>game</a:t>
            </a:r>
            <a:r>
              <a:rPr lang="de-DE" baseline="0" dirty="0"/>
              <a:t> </a:t>
            </a:r>
            <a:r>
              <a:rPr lang="de-DE" baseline="0" dirty="0" err="1"/>
              <a:t>consoles</a:t>
            </a:r>
            <a:r>
              <a:rPr lang="de-DE" baseline="0" dirty="0"/>
              <a:t>, </a:t>
            </a:r>
            <a:r>
              <a:rPr lang="de-DE" baseline="0" dirty="0" err="1"/>
              <a:t>skimming</a:t>
            </a:r>
            <a:r>
              <a:rPr lang="de-DE" baseline="0" dirty="0"/>
              <a:t> </a:t>
            </a:r>
            <a:r>
              <a:rPr lang="de-DE" baseline="0" dirty="0" err="1"/>
              <a:t>devices</a:t>
            </a:r>
            <a:r>
              <a:rPr lang="de-DE" baseline="0" dirty="0"/>
              <a:t> </a:t>
            </a:r>
            <a:r>
              <a:rPr lang="de-DE" baseline="0" dirty="0" err="1"/>
              <a:t>and</a:t>
            </a:r>
            <a:r>
              <a:rPr lang="de-DE" baseline="0" dirty="0"/>
              <a:t> </a:t>
            </a:r>
            <a:r>
              <a:rPr lang="de-DE" baseline="0" dirty="0" err="1"/>
              <a:t>many</a:t>
            </a:r>
            <a:r>
              <a:rPr lang="de-DE" baseline="0" dirty="0"/>
              <a:t> </a:t>
            </a:r>
            <a:r>
              <a:rPr lang="de-DE" baseline="0" dirty="0" err="1"/>
              <a:t>more</a:t>
            </a:r>
            <a:r>
              <a:rPr lang="de-DE" baseline="0" dirty="0"/>
              <a:t>. A </a:t>
            </a:r>
            <a:r>
              <a:rPr lang="de-DE" baseline="0" dirty="0" err="1"/>
              <a:t>lot</a:t>
            </a:r>
            <a:r>
              <a:rPr lang="de-DE" baseline="0" dirty="0"/>
              <a:t> </a:t>
            </a:r>
            <a:r>
              <a:rPr lang="de-DE" baseline="0" dirty="0" err="1"/>
              <a:t>of</a:t>
            </a:r>
            <a:r>
              <a:rPr lang="de-DE" baseline="0" dirty="0"/>
              <a:t> </a:t>
            </a:r>
            <a:r>
              <a:rPr lang="de-DE" baseline="0" dirty="0" err="1"/>
              <a:t>these</a:t>
            </a:r>
            <a:r>
              <a:rPr lang="de-DE" baseline="0" dirty="0"/>
              <a:t> </a:t>
            </a:r>
            <a:r>
              <a:rPr lang="de-DE" baseline="0" dirty="0" err="1"/>
              <a:t>devices</a:t>
            </a:r>
            <a:r>
              <a:rPr lang="de-DE" baseline="0" dirty="0"/>
              <a:t> </a:t>
            </a:r>
            <a:r>
              <a:rPr lang="de-DE" baseline="0" dirty="0" err="1"/>
              <a:t>have</a:t>
            </a:r>
            <a:r>
              <a:rPr lang="de-DE" baseline="0" dirty="0"/>
              <a:t> </a:t>
            </a:r>
            <a:r>
              <a:rPr lang="de-DE" baseline="0" dirty="0" err="1"/>
              <a:t>their</a:t>
            </a:r>
            <a:r>
              <a:rPr lang="de-DE" baseline="0" dirty="0"/>
              <a:t> </a:t>
            </a:r>
            <a:r>
              <a:rPr lang="de-DE" baseline="0" dirty="0" err="1"/>
              <a:t>own</a:t>
            </a:r>
            <a:r>
              <a:rPr lang="de-DE" baseline="0" dirty="0"/>
              <a:t> </a:t>
            </a:r>
            <a:r>
              <a:rPr lang="de-DE" baseline="0" dirty="0" err="1"/>
              <a:t>propriotary</a:t>
            </a:r>
            <a:r>
              <a:rPr lang="de-DE" baseline="0" dirty="0"/>
              <a:t> </a:t>
            </a:r>
            <a:r>
              <a:rPr lang="de-DE" baseline="0" dirty="0" err="1"/>
              <a:t>file</a:t>
            </a:r>
            <a:r>
              <a:rPr lang="de-DE" baseline="0" dirty="0"/>
              <a:t> </a:t>
            </a:r>
            <a:r>
              <a:rPr lang="de-DE" baseline="0" dirty="0" err="1"/>
              <a:t>systems</a:t>
            </a:r>
            <a:r>
              <a:rPr lang="de-DE" baseline="0" dirty="0"/>
              <a:t> </a:t>
            </a:r>
            <a:r>
              <a:rPr lang="de-DE" baseline="0" dirty="0" err="1"/>
              <a:t>and</a:t>
            </a:r>
            <a:r>
              <a:rPr lang="de-DE" baseline="0" dirty="0"/>
              <a:t> </a:t>
            </a:r>
            <a:r>
              <a:rPr lang="de-DE" baseline="0" dirty="0" err="1"/>
              <a:t>operation</a:t>
            </a:r>
            <a:r>
              <a:rPr lang="de-DE" baseline="0" dirty="0"/>
              <a:t> </a:t>
            </a:r>
            <a:r>
              <a:rPr lang="de-DE" baseline="0" dirty="0" err="1"/>
              <a:t>systems</a:t>
            </a:r>
            <a:r>
              <a:rPr lang="de-DE" baseline="0" dirty="0"/>
              <a:t>.</a:t>
            </a:r>
          </a:p>
          <a:p>
            <a:pPr marL="0" indent="0">
              <a:buFontTx/>
              <a:buNone/>
            </a:pPr>
            <a:endParaRPr lang="de-DE" baseline="0" dirty="0"/>
          </a:p>
          <a:p>
            <a:pPr marL="0" indent="0">
              <a:buFontTx/>
              <a:buNone/>
            </a:pPr>
            <a:r>
              <a:rPr lang="de-DE" baseline="0" dirty="0"/>
              <a:t>The </a:t>
            </a:r>
            <a:r>
              <a:rPr lang="de-DE" baseline="0" dirty="0" err="1"/>
              <a:t>first</a:t>
            </a:r>
            <a:r>
              <a:rPr lang="de-DE" baseline="0" dirty="0"/>
              <a:t> </a:t>
            </a:r>
            <a:r>
              <a:rPr lang="de-DE" baseline="0" dirty="0" err="1"/>
              <a:t>three</a:t>
            </a:r>
            <a:r>
              <a:rPr lang="de-DE" baseline="0" dirty="0"/>
              <a:t> </a:t>
            </a:r>
            <a:r>
              <a:rPr lang="de-DE" baseline="0" dirty="0" err="1"/>
              <a:t>categories</a:t>
            </a:r>
            <a:r>
              <a:rPr lang="de-DE" baseline="0" dirty="0"/>
              <a:t> </a:t>
            </a:r>
            <a:r>
              <a:rPr lang="de-DE" baseline="0" dirty="0" err="1"/>
              <a:t>have</a:t>
            </a:r>
            <a:r>
              <a:rPr lang="de-DE" baseline="0" dirty="0"/>
              <a:t> </a:t>
            </a:r>
            <a:r>
              <a:rPr lang="de-DE" baseline="0" dirty="0" err="1"/>
              <a:t>subcategories</a:t>
            </a:r>
            <a:r>
              <a:rPr lang="de-DE" baseline="0" dirty="0"/>
              <a:t> </a:t>
            </a:r>
            <a:r>
              <a:rPr lang="de-DE" baseline="0" dirty="0" err="1"/>
              <a:t>for</a:t>
            </a:r>
            <a:r>
              <a:rPr lang="de-DE" baseline="0" dirty="0"/>
              <a:t> </a:t>
            </a:r>
            <a:r>
              <a:rPr lang="de-DE" baseline="0" dirty="0" err="1"/>
              <a:t>the</a:t>
            </a:r>
            <a:r>
              <a:rPr lang="de-DE" baseline="0" dirty="0"/>
              <a:t> different </a:t>
            </a:r>
            <a:r>
              <a:rPr lang="de-DE" baseline="0" dirty="0" err="1"/>
              <a:t>operation</a:t>
            </a:r>
            <a:r>
              <a:rPr lang="de-DE" baseline="0" dirty="0"/>
              <a:t> </a:t>
            </a:r>
            <a:r>
              <a:rPr lang="de-DE" baseline="0" dirty="0" err="1"/>
              <a:t>systems</a:t>
            </a:r>
            <a:r>
              <a:rPr lang="de-DE" baseline="0" dirty="0"/>
              <a:t>, like Windows, Linux, Mac OS X</a:t>
            </a:r>
          </a:p>
          <a:p>
            <a:pPr marL="0" indent="0">
              <a:buFontTx/>
              <a:buNone/>
            </a:pPr>
            <a:endParaRPr lang="de-DE" baseline="0" dirty="0"/>
          </a:p>
          <a:p>
            <a:pPr marL="0" indent="0">
              <a:buFontTx/>
              <a:buNone/>
            </a:pPr>
            <a:r>
              <a:rPr lang="de-DE" baseline="0" dirty="0"/>
              <a:t>Mobile </a:t>
            </a:r>
            <a:r>
              <a:rPr lang="de-DE" baseline="0" dirty="0" err="1"/>
              <a:t>Forensics</a:t>
            </a:r>
            <a:r>
              <a:rPr lang="de-DE" baseline="0" dirty="0"/>
              <a:t> </a:t>
            </a:r>
            <a:r>
              <a:rPr lang="de-DE" baseline="0" dirty="0" err="1"/>
              <a:t>is</a:t>
            </a:r>
            <a:r>
              <a:rPr lang="de-DE" baseline="0" dirty="0"/>
              <a:t> </a:t>
            </a:r>
            <a:r>
              <a:rPr lang="de-DE" baseline="0" dirty="0" err="1"/>
              <a:t>becoming</a:t>
            </a:r>
            <a:r>
              <a:rPr lang="de-DE" baseline="0" dirty="0"/>
              <a:t> </a:t>
            </a:r>
            <a:r>
              <a:rPr lang="de-DE" baseline="0" dirty="0" err="1"/>
              <a:t>more</a:t>
            </a:r>
            <a:r>
              <a:rPr lang="de-DE" baseline="0" dirty="0"/>
              <a:t> </a:t>
            </a:r>
            <a:r>
              <a:rPr lang="de-DE" baseline="0" dirty="0" err="1"/>
              <a:t>and</a:t>
            </a:r>
            <a:r>
              <a:rPr lang="de-DE" baseline="0" dirty="0"/>
              <a:t> </a:t>
            </a:r>
            <a:r>
              <a:rPr lang="de-DE" baseline="0" dirty="0" err="1"/>
              <a:t>more</a:t>
            </a:r>
            <a:r>
              <a:rPr lang="de-DE" baseline="0" dirty="0"/>
              <a:t> </a:t>
            </a:r>
            <a:r>
              <a:rPr lang="de-DE" baseline="0" dirty="0" err="1"/>
              <a:t>important</a:t>
            </a:r>
            <a:r>
              <a:rPr lang="de-DE" baseline="0" dirty="0"/>
              <a:t>, </a:t>
            </a:r>
            <a:r>
              <a:rPr lang="de-DE" baseline="0" dirty="0" err="1"/>
              <a:t>since</a:t>
            </a:r>
            <a:r>
              <a:rPr lang="de-DE" baseline="0" dirty="0"/>
              <a:t> a </a:t>
            </a:r>
            <a:r>
              <a:rPr lang="de-DE" baseline="0" dirty="0" err="1"/>
              <a:t>lot</a:t>
            </a:r>
            <a:r>
              <a:rPr lang="de-DE" baseline="0" dirty="0"/>
              <a:t> </a:t>
            </a:r>
            <a:r>
              <a:rPr lang="de-DE" baseline="0" dirty="0" err="1"/>
              <a:t>of</a:t>
            </a:r>
            <a:r>
              <a:rPr lang="de-DE" baseline="0" dirty="0"/>
              <a:t> </a:t>
            </a:r>
            <a:r>
              <a:rPr lang="de-DE" baseline="0" dirty="0" err="1"/>
              <a:t>data</a:t>
            </a:r>
            <a:r>
              <a:rPr lang="de-DE" baseline="0" dirty="0"/>
              <a:t> </a:t>
            </a:r>
            <a:r>
              <a:rPr lang="de-DE" baseline="0" dirty="0" err="1"/>
              <a:t>that</a:t>
            </a:r>
            <a:r>
              <a:rPr lang="de-DE" baseline="0" dirty="0"/>
              <a:t> </a:t>
            </a:r>
            <a:r>
              <a:rPr lang="de-DE" baseline="0" dirty="0" err="1"/>
              <a:t>can</a:t>
            </a:r>
            <a:r>
              <a:rPr lang="de-DE" baseline="0" dirty="0"/>
              <a:t> </a:t>
            </a:r>
            <a:r>
              <a:rPr lang="de-DE" baseline="0" dirty="0" err="1"/>
              <a:t>be</a:t>
            </a:r>
            <a:r>
              <a:rPr lang="de-DE" baseline="0" dirty="0"/>
              <a:t> </a:t>
            </a:r>
            <a:r>
              <a:rPr lang="de-DE" baseline="0" dirty="0" err="1"/>
              <a:t>interesting</a:t>
            </a:r>
            <a:r>
              <a:rPr lang="de-DE" baseline="0" dirty="0"/>
              <a:t> </a:t>
            </a:r>
            <a:r>
              <a:rPr lang="de-DE" baseline="0" dirty="0" err="1"/>
              <a:t>for</a:t>
            </a:r>
            <a:r>
              <a:rPr lang="de-DE" baseline="0" dirty="0"/>
              <a:t> an </a:t>
            </a:r>
            <a:r>
              <a:rPr lang="de-DE" baseline="0" dirty="0" err="1"/>
              <a:t>investigation</a:t>
            </a:r>
            <a:r>
              <a:rPr lang="de-DE" baseline="0" dirty="0"/>
              <a:t> </a:t>
            </a:r>
            <a:r>
              <a:rPr lang="de-DE" baseline="0" dirty="0" err="1"/>
              <a:t>can</a:t>
            </a:r>
            <a:r>
              <a:rPr lang="de-DE" baseline="0" dirty="0"/>
              <a:t> </a:t>
            </a:r>
            <a:r>
              <a:rPr lang="de-DE" baseline="0" dirty="0" err="1"/>
              <a:t>be</a:t>
            </a:r>
            <a:r>
              <a:rPr lang="de-DE" baseline="0" dirty="0"/>
              <a:t> </a:t>
            </a:r>
            <a:r>
              <a:rPr lang="de-DE" baseline="0" dirty="0" err="1"/>
              <a:t>stored</a:t>
            </a:r>
            <a:r>
              <a:rPr lang="de-DE" baseline="0" dirty="0"/>
              <a:t> on mobile </a:t>
            </a:r>
            <a:r>
              <a:rPr lang="de-DE" baseline="0" dirty="0" err="1"/>
              <a:t>devices</a:t>
            </a:r>
            <a:r>
              <a:rPr lang="de-DE" baseline="0" dirty="0"/>
              <a:t> like </a:t>
            </a:r>
            <a:r>
              <a:rPr lang="de-DE" baseline="0" dirty="0" err="1"/>
              <a:t>smartphones</a:t>
            </a:r>
            <a:r>
              <a:rPr lang="de-DE" baseline="0" dirty="0"/>
              <a:t> </a:t>
            </a:r>
            <a:r>
              <a:rPr lang="de-DE" baseline="0" dirty="0" err="1"/>
              <a:t>and</a:t>
            </a:r>
            <a:r>
              <a:rPr lang="de-DE" baseline="0" dirty="0"/>
              <a:t> </a:t>
            </a:r>
            <a:r>
              <a:rPr lang="de-DE" baseline="0" dirty="0" err="1"/>
              <a:t>tablet</a:t>
            </a:r>
            <a:r>
              <a:rPr lang="de-DE" baseline="0" dirty="0"/>
              <a:t> </a:t>
            </a:r>
            <a:r>
              <a:rPr lang="de-DE" baseline="0" dirty="0" err="1"/>
              <a:t>computers</a:t>
            </a:r>
            <a:r>
              <a:rPr lang="de-DE" baseline="0" dirty="0"/>
              <a:t>. The sub-</a:t>
            </a:r>
            <a:r>
              <a:rPr lang="de-DE" baseline="0" dirty="0" err="1"/>
              <a:t>categories</a:t>
            </a:r>
            <a:r>
              <a:rPr lang="de-DE" baseline="0" dirty="0"/>
              <a:t> </a:t>
            </a:r>
            <a:r>
              <a:rPr lang="de-DE" baseline="0" dirty="0" err="1"/>
              <a:t>include</a:t>
            </a:r>
            <a:r>
              <a:rPr lang="de-DE" baseline="0" dirty="0"/>
              <a:t> </a:t>
            </a:r>
            <a:r>
              <a:rPr lang="de-DE" baseline="0" dirty="0" err="1"/>
              <a:t>the</a:t>
            </a:r>
            <a:r>
              <a:rPr lang="de-DE" baseline="0" dirty="0"/>
              <a:t> </a:t>
            </a:r>
            <a:r>
              <a:rPr lang="de-DE" baseline="0" dirty="0" err="1"/>
              <a:t>physical</a:t>
            </a:r>
            <a:r>
              <a:rPr lang="de-DE" baseline="0" dirty="0"/>
              <a:t> </a:t>
            </a:r>
            <a:r>
              <a:rPr lang="de-DE" baseline="0" dirty="0" err="1"/>
              <a:t>and</a:t>
            </a:r>
            <a:r>
              <a:rPr lang="de-DE" baseline="0" dirty="0"/>
              <a:t> </a:t>
            </a:r>
            <a:r>
              <a:rPr lang="de-DE" baseline="0" dirty="0" err="1"/>
              <a:t>logical</a:t>
            </a:r>
            <a:r>
              <a:rPr lang="de-DE" baseline="0" dirty="0"/>
              <a:t> </a:t>
            </a:r>
            <a:r>
              <a:rPr lang="de-DE" baseline="0" dirty="0" err="1"/>
              <a:t>extraction</a:t>
            </a:r>
            <a:r>
              <a:rPr lang="de-DE" baseline="0" dirty="0"/>
              <a:t>. The </a:t>
            </a:r>
            <a:r>
              <a:rPr lang="de-DE" baseline="0" dirty="0" err="1"/>
              <a:t>physical</a:t>
            </a:r>
            <a:r>
              <a:rPr lang="de-DE" baseline="0" dirty="0"/>
              <a:t> </a:t>
            </a:r>
            <a:r>
              <a:rPr lang="de-DE" baseline="0" dirty="0" err="1"/>
              <a:t>extraction</a:t>
            </a:r>
            <a:r>
              <a:rPr lang="de-DE" baseline="0" dirty="0"/>
              <a:t> </a:t>
            </a:r>
            <a:r>
              <a:rPr lang="de-DE" baseline="0" dirty="0" err="1"/>
              <a:t>using</a:t>
            </a:r>
            <a:r>
              <a:rPr lang="de-DE" baseline="0" dirty="0"/>
              <a:t> </a:t>
            </a:r>
            <a:r>
              <a:rPr lang="de-DE" baseline="0" dirty="0" err="1"/>
              <a:t>bootloaders</a:t>
            </a:r>
            <a:r>
              <a:rPr lang="de-DE" baseline="0" dirty="0"/>
              <a:t>, </a:t>
            </a:r>
            <a:r>
              <a:rPr lang="de-DE" baseline="0" dirty="0" err="1"/>
              <a:t>firmware</a:t>
            </a:r>
            <a:r>
              <a:rPr lang="de-DE" baseline="0" dirty="0"/>
              <a:t> </a:t>
            </a:r>
            <a:r>
              <a:rPr lang="de-DE" baseline="0" dirty="0" err="1"/>
              <a:t>hacks</a:t>
            </a:r>
            <a:r>
              <a:rPr lang="de-DE" baseline="0" dirty="0"/>
              <a:t>, chip-off </a:t>
            </a:r>
            <a:r>
              <a:rPr lang="de-DE" baseline="0" dirty="0" err="1"/>
              <a:t>techniques</a:t>
            </a:r>
            <a:r>
              <a:rPr lang="de-DE" baseline="0" dirty="0"/>
              <a:t> </a:t>
            </a:r>
            <a:r>
              <a:rPr lang="de-DE" baseline="0" dirty="0" err="1"/>
              <a:t>and</a:t>
            </a:r>
            <a:r>
              <a:rPr lang="de-DE" baseline="0" dirty="0"/>
              <a:t> </a:t>
            </a:r>
            <a:r>
              <a:rPr lang="de-DE" baseline="0" dirty="0" err="1"/>
              <a:t>alike</a:t>
            </a:r>
            <a:r>
              <a:rPr lang="de-DE" baseline="0" dirty="0"/>
              <a:t> </a:t>
            </a:r>
            <a:r>
              <a:rPr lang="de-DE" baseline="0" dirty="0" err="1"/>
              <a:t>requires</a:t>
            </a:r>
            <a:r>
              <a:rPr lang="de-DE" baseline="0" dirty="0"/>
              <a:t> </a:t>
            </a:r>
            <a:r>
              <a:rPr lang="de-DE" baseline="0" dirty="0" err="1"/>
              <a:t>more</a:t>
            </a:r>
            <a:r>
              <a:rPr lang="de-DE" baseline="0" dirty="0"/>
              <a:t> in-</a:t>
            </a:r>
            <a:r>
              <a:rPr lang="de-DE" baseline="0" dirty="0" err="1"/>
              <a:t>depth</a:t>
            </a:r>
            <a:r>
              <a:rPr lang="de-DE" baseline="0" dirty="0"/>
              <a:t> </a:t>
            </a:r>
            <a:r>
              <a:rPr lang="de-DE" baseline="0" dirty="0" err="1"/>
              <a:t>knowledge</a:t>
            </a:r>
            <a:r>
              <a:rPr lang="de-DE" baseline="0" dirty="0"/>
              <a:t> </a:t>
            </a:r>
            <a:r>
              <a:rPr lang="de-DE" baseline="0" dirty="0" err="1"/>
              <a:t>and</a:t>
            </a:r>
            <a:r>
              <a:rPr lang="de-DE" baseline="0" dirty="0"/>
              <a:t> </a:t>
            </a:r>
            <a:r>
              <a:rPr lang="de-DE" baseline="0" dirty="0" err="1"/>
              <a:t>is</a:t>
            </a:r>
            <a:r>
              <a:rPr lang="de-DE" baseline="0" dirty="0"/>
              <a:t> </a:t>
            </a:r>
            <a:r>
              <a:rPr lang="de-DE" baseline="0" dirty="0" err="1"/>
              <a:t>rather</a:t>
            </a:r>
            <a:r>
              <a:rPr lang="de-DE" baseline="0" dirty="0"/>
              <a:t> time </a:t>
            </a:r>
            <a:r>
              <a:rPr lang="de-DE" baseline="0" dirty="0" err="1"/>
              <a:t>consuming</a:t>
            </a:r>
            <a:r>
              <a:rPr lang="de-DE" baseline="0" dirty="0"/>
              <a:t>, </a:t>
            </a:r>
            <a:r>
              <a:rPr lang="de-DE" baseline="0" dirty="0" err="1"/>
              <a:t>while</a:t>
            </a:r>
            <a:r>
              <a:rPr lang="de-DE" baseline="0" dirty="0"/>
              <a:t> </a:t>
            </a:r>
            <a:r>
              <a:rPr lang="de-DE" baseline="0" dirty="0" err="1"/>
              <a:t>the</a:t>
            </a:r>
            <a:r>
              <a:rPr lang="de-DE" baseline="0" dirty="0"/>
              <a:t> </a:t>
            </a:r>
            <a:r>
              <a:rPr lang="de-DE" baseline="0" dirty="0" err="1"/>
              <a:t>logical</a:t>
            </a:r>
            <a:r>
              <a:rPr lang="de-DE" baseline="0" dirty="0"/>
              <a:t> </a:t>
            </a:r>
            <a:r>
              <a:rPr lang="de-DE" baseline="0" dirty="0" err="1"/>
              <a:t>extraction</a:t>
            </a:r>
            <a:r>
              <a:rPr lang="de-DE" baseline="0" dirty="0"/>
              <a:t> </a:t>
            </a:r>
            <a:r>
              <a:rPr lang="de-DE" baseline="0" dirty="0" err="1"/>
              <a:t>typically</a:t>
            </a:r>
            <a:r>
              <a:rPr lang="de-DE" baseline="0" dirty="0"/>
              <a:t> just </a:t>
            </a:r>
            <a:r>
              <a:rPr lang="de-DE" baseline="0" dirty="0" err="1"/>
              <a:t>requires</a:t>
            </a:r>
            <a:r>
              <a:rPr lang="de-DE" baseline="0" dirty="0"/>
              <a:t> </a:t>
            </a:r>
            <a:r>
              <a:rPr lang="de-DE" baseline="0" dirty="0" err="1"/>
              <a:t>the</a:t>
            </a:r>
            <a:r>
              <a:rPr lang="de-DE" baseline="0" dirty="0"/>
              <a:t> </a:t>
            </a:r>
            <a:r>
              <a:rPr lang="de-DE" baseline="0" dirty="0" err="1"/>
              <a:t>examiner</a:t>
            </a:r>
            <a:r>
              <a:rPr lang="de-DE" baseline="0" dirty="0"/>
              <a:t> </a:t>
            </a:r>
            <a:r>
              <a:rPr lang="de-DE" baseline="0" dirty="0" err="1"/>
              <a:t>to</a:t>
            </a:r>
            <a:r>
              <a:rPr lang="de-DE" baseline="0" dirty="0"/>
              <a:t> </a:t>
            </a:r>
            <a:r>
              <a:rPr lang="de-DE" baseline="0" dirty="0" err="1"/>
              <a:t>extract</a:t>
            </a:r>
            <a:r>
              <a:rPr lang="de-DE" baseline="0" dirty="0"/>
              <a:t> </a:t>
            </a:r>
            <a:r>
              <a:rPr lang="de-DE" baseline="0" dirty="0" err="1"/>
              <a:t>data</a:t>
            </a:r>
            <a:r>
              <a:rPr lang="de-DE" baseline="0" dirty="0"/>
              <a:t> </a:t>
            </a:r>
            <a:r>
              <a:rPr lang="de-DE" baseline="0" dirty="0" err="1"/>
              <a:t>using</a:t>
            </a:r>
            <a:r>
              <a:rPr lang="de-DE" baseline="0" dirty="0"/>
              <a:t> mobile </a:t>
            </a:r>
            <a:r>
              <a:rPr lang="de-DE" baseline="0" dirty="0" err="1"/>
              <a:t>forensics</a:t>
            </a:r>
            <a:r>
              <a:rPr lang="de-DE" baseline="0" dirty="0"/>
              <a:t> </a:t>
            </a:r>
            <a:r>
              <a:rPr lang="de-DE" baseline="0" dirty="0" err="1"/>
              <a:t>software</a:t>
            </a:r>
            <a:r>
              <a:rPr lang="de-DE" baseline="0" dirty="0"/>
              <a:t>/</a:t>
            </a:r>
            <a:r>
              <a:rPr lang="de-DE" baseline="0" dirty="0" err="1"/>
              <a:t>hardware</a:t>
            </a:r>
            <a:r>
              <a:rPr lang="de-DE" baseline="0" dirty="0"/>
              <a:t> </a:t>
            </a:r>
            <a:r>
              <a:rPr lang="de-DE" baseline="0" dirty="0" err="1"/>
              <a:t>suits</a:t>
            </a:r>
            <a:r>
              <a:rPr lang="de-DE" baseline="0" dirty="0"/>
              <a:t>. </a:t>
            </a:r>
          </a:p>
          <a:p>
            <a:pPr marL="0" indent="0">
              <a:buFontTx/>
              <a:buNone/>
            </a:pPr>
            <a:endParaRPr lang="de-DE" baseline="0" dirty="0"/>
          </a:p>
          <a:p>
            <a:pPr marL="0" indent="0">
              <a:buFontTx/>
              <a:buNone/>
            </a:pPr>
            <a:r>
              <a:rPr lang="de-DE" baseline="0" dirty="0"/>
              <a:t>The </a:t>
            </a:r>
            <a:r>
              <a:rPr lang="de-DE" baseline="0" dirty="0" err="1"/>
              <a:t>category</a:t>
            </a:r>
            <a:r>
              <a:rPr lang="de-DE" baseline="0" dirty="0"/>
              <a:t> </a:t>
            </a:r>
            <a:r>
              <a:rPr lang="de-DE" baseline="0" dirty="0" err="1"/>
              <a:t>network</a:t>
            </a:r>
            <a:r>
              <a:rPr lang="de-DE" baseline="0" dirty="0"/>
              <a:t> </a:t>
            </a:r>
            <a:r>
              <a:rPr lang="de-DE" baseline="0" dirty="0" err="1"/>
              <a:t>forensics</a:t>
            </a:r>
            <a:r>
              <a:rPr lang="de-DE" baseline="0" dirty="0"/>
              <a:t> </a:t>
            </a:r>
            <a:r>
              <a:rPr lang="de-DE" baseline="0" dirty="0" err="1"/>
              <a:t>handles</a:t>
            </a:r>
            <a:r>
              <a:rPr lang="de-DE" baseline="0" dirty="0"/>
              <a:t> electronic </a:t>
            </a:r>
            <a:r>
              <a:rPr lang="de-DE" baseline="0" dirty="0" err="1"/>
              <a:t>evidence</a:t>
            </a:r>
            <a:r>
              <a:rPr lang="de-DE" baseline="0" dirty="0"/>
              <a:t> </a:t>
            </a:r>
            <a:r>
              <a:rPr lang="de-DE" baseline="0" dirty="0" err="1"/>
              <a:t>that</a:t>
            </a:r>
            <a:r>
              <a:rPr lang="de-DE" baseline="0" dirty="0"/>
              <a:t> </a:t>
            </a:r>
            <a:r>
              <a:rPr lang="de-DE" baseline="0" dirty="0" err="1"/>
              <a:t>is</a:t>
            </a:r>
            <a:r>
              <a:rPr lang="de-DE" baseline="0" dirty="0"/>
              <a:t> </a:t>
            </a:r>
            <a:r>
              <a:rPr lang="de-DE" baseline="0" dirty="0" err="1"/>
              <a:t>transmitted</a:t>
            </a:r>
            <a:r>
              <a:rPr lang="de-DE" baseline="0" dirty="0"/>
              <a:t> </a:t>
            </a:r>
            <a:r>
              <a:rPr lang="de-DE" baseline="0" dirty="0" err="1"/>
              <a:t>over</a:t>
            </a:r>
            <a:r>
              <a:rPr lang="de-DE" baseline="0" dirty="0"/>
              <a:t> a </a:t>
            </a:r>
            <a:r>
              <a:rPr lang="de-DE" baseline="0" dirty="0" err="1"/>
              <a:t>network</a:t>
            </a:r>
            <a:r>
              <a:rPr lang="de-DE" baseline="0" dirty="0"/>
              <a:t>, </a:t>
            </a:r>
            <a:r>
              <a:rPr lang="de-DE" baseline="0" dirty="0" err="1"/>
              <a:t>be</a:t>
            </a:r>
            <a:r>
              <a:rPr lang="de-DE" baseline="0" dirty="0"/>
              <a:t> </a:t>
            </a:r>
            <a:r>
              <a:rPr lang="de-DE" baseline="0" dirty="0" err="1"/>
              <a:t>it</a:t>
            </a:r>
            <a:r>
              <a:rPr lang="de-DE" baseline="0" dirty="0"/>
              <a:t> </a:t>
            </a:r>
            <a:r>
              <a:rPr lang="de-DE" baseline="0" dirty="0" err="1"/>
              <a:t>wireless</a:t>
            </a:r>
            <a:r>
              <a:rPr lang="de-DE" baseline="0" dirty="0"/>
              <a:t> </a:t>
            </a:r>
            <a:r>
              <a:rPr lang="de-DE" baseline="0" dirty="0" err="1"/>
              <a:t>or</a:t>
            </a:r>
            <a:r>
              <a:rPr lang="de-DE" baseline="0" dirty="0"/>
              <a:t> </a:t>
            </a:r>
            <a:r>
              <a:rPr lang="de-DE" baseline="0" dirty="0" err="1"/>
              <a:t>wired</a:t>
            </a:r>
            <a:r>
              <a:rPr lang="de-DE" baseline="0" dirty="0"/>
              <a:t>, </a:t>
            </a:r>
            <a:r>
              <a:rPr lang="de-DE" baseline="0" dirty="0" err="1"/>
              <a:t>be</a:t>
            </a:r>
            <a:r>
              <a:rPr lang="de-DE" baseline="0" dirty="0"/>
              <a:t> </a:t>
            </a:r>
            <a:r>
              <a:rPr lang="de-DE" baseline="0" dirty="0" err="1"/>
              <a:t>it</a:t>
            </a:r>
            <a:r>
              <a:rPr lang="de-DE" baseline="0" dirty="0"/>
              <a:t> Internet </a:t>
            </a:r>
            <a:r>
              <a:rPr lang="de-DE" baseline="0" dirty="0" err="1"/>
              <a:t>or</a:t>
            </a:r>
            <a:r>
              <a:rPr lang="de-DE" baseline="0" dirty="0"/>
              <a:t> a </a:t>
            </a:r>
            <a:r>
              <a:rPr lang="de-DE" baseline="0" dirty="0" err="1"/>
              <a:t>local</a:t>
            </a:r>
            <a:r>
              <a:rPr lang="de-DE" baseline="0" dirty="0"/>
              <a:t> </a:t>
            </a:r>
            <a:r>
              <a:rPr lang="de-DE" baseline="0" dirty="0" err="1"/>
              <a:t>area</a:t>
            </a:r>
            <a:r>
              <a:rPr lang="de-DE" baseline="0" dirty="0"/>
              <a:t> </a:t>
            </a:r>
            <a:r>
              <a:rPr lang="de-DE" baseline="0" dirty="0" err="1"/>
              <a:t>network</a:t>
            </a:r>
            <a:r>
              <a:rPr lang="de-DE" baseline="0" dirty="0"/>
              <a:t>. In live </a:t>
            </a:r>
            <a:r>
              <a:rPr lang="de-DE" baseline="0" dirty="0" err="1"/>
              <a:t>network</a:t>
            </a:r>
            <a:r>
              <a:rPr lang="de-DE" baseline="0" dirty="0"/>
              <a:t> </a:t>
            </a:r>
            <a:r>
              <a:rPr lang="de-DE" baseline="0" dirty="0" err="1"/>
              <a:t>forensics</a:t>
            </a:r>
            <a:r>
              <a:rPr lang="de-DE" baseline="0" dirty="0"/>
              <a:t> </a:t>
            </a:r>
            <a:r>
              <a:rPr lang="de-DE" baseline="0" dirty="0" err="1"/>
              <a:t>the</a:t>
            </a:r>
            <a:r>
              <a:rPr lang="de-DE" baseline="0" dirty="0"/>
              <a:t> </a:t>
            </a:r>
            <a:r>
              <a:rPr lang="de-DE" baseline="0" dirty="0" err="1"/>
              <a:t>investigators</a:t>
            </a:r>
            <a:r>
              <a:rPr lang="de-DE" baseline="0" dirty="0"/>
              <a:t> </a:t>
            </a:r>
            <a:r>
              <a:rPr lang="de-DE" baseline="0" dirty="0" err="1"/>
              <a:t>are</a:t>
            </a:r>
            <a:r>
              <a:rPr lang="de-DE" baseline="0" dirty="0"/>
              <a:t> </a:t>
            </a:r>
            <a:r>
              <a:rPr lang="de-DE" baseline="0" dirty="0" err="1"/>
              <a:t>facing</a:t>
            </a:r>
            <a:r>
              <a:rPr lang="de-DE" baseline="0" dirty="0"/>
              <a:t> a </a:t>
            </a:r>
            <a:r>
              <a:rPr lang="de-DE" baseline="0" dirty="0" err="1"/>
              <a:t>situation</a:t>
            </a:r>
            <a:r>
              <a:rPr lang="de-DE" baseline="0" dirty="0"/>
              <a:t> </a:t>
            </a:r>
            <a:r>
              <a:rPr lang="de-DE" baseline="0" dirty="0" err="1"/>
              <a:t>where</a:t>
            </a:r>
            <a:r>
              <a:rPr lang="de-DE" baseline="0" dirty="0"/>
              <a:t> </a:t>
            </a:r>
            <a:r>
              <a:rPr lang="de-DE" baseline="0" dirty="0" err="1"/>
              <a:t>they</a:t>
            </a:r>
            <a:r>
              <a:rPr lang="de-DE" baseline="0" dirty="0"/>
              <a:t> </a:t>
            </a:r>
            <a:r>
              <a:rPr lang="de-DE" baseline="0" dirty="0" err="1"/>
              <a:t>are</a:t>
            </a:r>
            <a:r>
              <a:rPr lang="de-DE" baseline="0" dirty="0"/>
              <a:t> </a:t>
            </a:r>
            <a:r>
              <a:rPr lang="de-DE" baseline="0" dirty="0" err="1"/>
              <a:t>intercepting</a:t>
            </a:r>
            <a:r>
              <a:rPr lang="de-DE" baseline="0" dirty="0"/>
              <a:t> a </a:t>
            </a:r>
            <a:r>
              <a:rPr lang="de-DE" baseline="0" dirty="0" err="1"/>
              <a:t>network</a:t>
            </a:r>
            <a:r>
              <a:rPr lang="de-DE" baseline="0" dirty="0"/>
              <a:t> </a:t>
            </a:r>
            <a:r>
              <a:rPr lang="de-DE" baseline="0" dirty="0" err="1"/>
              <a:t>connection</a:t>
            </a:r>
            <a:r>
              <a:rPr lang="de-DE" baseline="0" dirty="0"/>
              <a:t> </a:t>
            </a:r>
            <a:r>
              <a:rPr lang="de-DE" baseline="0" dirty="0" err="1"/>
              <a:t>and</a:t>
            </a:r>
            <a:r>
              <a:rPr lang="de-DE" baseline="0" dirty="0"/>
              <a:t> </a:t>
            </a:r>
            <a:r>
              <a:rPr lang="de-DE" baseline="0" dirty="0" err="1"/>
              <a:t>need</a:t>
            </a:r>
            <a:r>
              <a:rPr lang="de-DE" baseline="0" dirty="0"/>
              <a:t> </a:t>
            </a:r>
            <a:r>
              <a:rPr lang="de-DE" baseline="0" dirty="0" err="1"/>
              <a:t>to</a:t>
            </a:r>
            <a:r>
              <a:rPr lang="de-DE" baseline="0" dirty="0"/>
              <a:t> </a:t>
            </a:r>
            <a:r>
              <a:rPr lang="de-DE" baseline="0" dirty="0" err="1"/>
              <a:t>analyse</a:t>
            </a:r>
            <a:r>
              <a:rPr lang="de-DE" baseline="0" dirty="0"/>
              <a:t> </a:t>
            </a:r>
            <a:r>
              <a:rPr lang="de-DE" baseline="0" dirty="0" err="1"/>
              <a:t>the</a:t>
            </a:r>
            <a:r>
              <a:rPr lang="de-DE" baseline="0" dirty="0"/>
              <a:t> </a:t>
            </a:r>
            <a:r>
              <a:rPr lang="de-DE" baseline="0" dirty="0" err="1"/>
              <a:t>datastreams</a:t>
            </a:r>
            <a:r>
              <a:rPr lang="de-DE" baseline="0" dirty="0"/>
              <a:t> on-</a:t>
            </a:r>
            <a:r>
              <a:rPr lang="de-DE" baseline="0" dirty="0" err="1"/>
              <a:t>the</a:t>
            </a:r>
            <a:r>
              <a:rPr lang="de-DE" baseline="0" dirty="0"/>
              <a:t>-</a:t>
            </a:r>
            <a:r>
              <a:rPr lang="de-DE" baseline="0" dirty="0" err="1"/>
              <a:t>fly</a:t>
            </a:r>
            <a:r>
              <a:rPr lang="de-DE" baseline="0" dirty="0"/>
              <a:t>. </a:t>
            </a:r>
            <a:r>
              <a:rPr lang="de-DE" baseline="0" dirty="0" err="1"/>
              <a:t>While</a:t>
            </a:r>
            <a:r>
              <a:rPr lang="de-DE" baseline="0" dirty="0"/>
              <a:t> </a:t>
            </a:r>
            <a:r>
              <a:rPr lang="de-DE" baseline="0" dirty="0" err="1"/>
              <a:t>the</a:t>
            </a:r>
            <a:r>
              <a:rPr lang="de-DE" baseline="0" dirty="0"/>
              <a:t> </a:t>
            </a:r>
            <a:r>
              <a:rPr lang="de-DE" baseline="0" dirty="0" err="1"/>
              <a:t>captured</a:t>
            </a:r>
            <a:r>
              <a:rPr lang="de-DE" baseline="0" dirty="0"/>
              <a:t> </a:t>
            </a:r>
            <a:r>
              <a:rPr lang="de-DE" baseline="0" dirty="0" err="1"/>
              <a:t>packets</a:t>
            </a:r>
            <a:r>
              <a:rPr lang="de-DE" baseline="0" dirty="0"/>
              <a:t> </a:t>
            </a:r>
            <a:r>
              <a:rPr lang="de-DE" baseline="0" dirty="0" err="1"/>
              <a:t>forensics</a:t>
            </a:r>
            <a:r>
              <a:rPr lang="de-DE" baseline="0" dirty="0"/>
              <a:t> </a:t>
            </a:r>
            <a:r>
              <a:rPr lang="de-DE" baseline="0" dirty="0" err="1"/>
              <a:t>deals</a:t>
            </a:r>
            <a:r>
              <a:rPr lang="de-DE" baseline="0" dirty="0"/>
              <a:t> </a:t>
            </a:r>
            <a:r>
              <a:rPr lang="de-DE" baseline="0" dirty="0" err="1"/>
              <a:t>with</a:t>
            </a:r>
            <a:r>
              <a:rPr lang="de-DE" baseline="0" dirty="0"/>
              <a:t> </a:t>
            </a:r>
            <a:r>
              <a:rPr lang="de-DE" baseline="0" dirty="0" err="1"/>
              <a:t>analysing</a:t>
            </a:r>
            <a:r>
              <a:rPr lang="de-DE" baseline="0" dirty="0"/>
              <a:t> </a:t>
            </a:r>
            <a:r>
              <a:rPr lang="de-DE" baseline="0" dirty="0" err="1"/>
              <a:t>files</a:t>
            </a:r>
            <a:r>
              <a:rPr lang="de-DE" baseline="0" dirty="0"/>
              <a:t> </a:t>
            </a:r>
            <a:r>
              <a:rPr lang="de-DE" baseline="0" dirty="0" err="1"/>
              <a:t>that</a:t>
            </a:r>
            <a:r>
              <a:rPr lang="de-DE" baseline="0" dirty="0"/>
              <a:t> </a:t>
            </a:r>
            <a:r>
              <a:rPr lang="de-DE" baseline="0" dirty="0" err="1"/>
              <a:t>contain</a:t>
            </a:r>
            <a:r>
              <a:rPr lang="de-DE" baseline="0" dirty="0"/>
              <a:t> </a:t>
            </a:r>
            <a:r>
              <a:rPr lang="de-DE" baseline="0" dirty="0" err="1"/>
              <a:t>recorded</a:t>
            </a:r>
            <a:r>
              <a:rPr lang="de-DE" baseline="0" dirty="0"/>
              <a:t> </a:t>
            </a:r>
            <a:r>
              <a:rPr lang="de-DE" baseline="0" dirty="0" err="1"/>
              <a:t>network</a:t>
            </a:r>
            <a:r>
              <a:rPr lang="de-DE" baseline="0" dirty="0"/>
              <a:t> </a:t>
            </a:r>
            <a:r>
              <a:rPr lang="de-DE" baseline="0" dirty="0" err="1"/>
              <a:t>traffic</a:t>
            </a:r>
            <a:r>
              <a:rPr lang="de-DE" baseline="0" dirty="0"/>
              <a:t>.</a:t>
            </a:r>
          </a:p>
          <a:p>
            <a:pPr marL="0" indent="0">
              <a:buFontTx/>
              <a:buNone/>
            </a:pPr>
            <a:endParaRPr lang="de-DE" baseline="0" dirty="0"/>
          </a:p>
          <a:p>
            <a:pPr marL="0" indent="0">
              <a:buFontTx/>
              <a:buNone/>
            </a:pPr>
            <a:r>
              <a:rPr lang="de-DE" baseline="0" dirty="0"/>
              <a:t>The </a:t>
            </a:r>
            <a:r>
              <a:rPr lang="de-DE" baseline="0" dirty="0" err="1"/>
              <a:t>forensic</a:t>
            </a:r>
            <a:r>
              <a:rPr lang="de-DE" baseline="0" dirty="0"/>
              <a:t> </a:t>
            </a:r>
            <a:r>
              <a:rPr lang="de-DE" baseline="0" dirty="0" err="1"/>
              <a:t>analysis</a:t>
            </a:r>
            <a:r>
              <a:rPr lang="de-DE" baseline="0" dirty="0"/>
              <a:t> </a:t>
            </a:r>
            <a:r>
              <a:rPr lang="de-DE" baseline="0" dirty="0" err="1"/>
              <a:t>of</a:t>
            </a:r>
            <a:r>
              <a:rPr lang="de-DE" baseline="0" dirty="0"/>
              <a:t> </a:t>
            </a:r>
            <a:r>
              <a:rPr lang="de-DE" baseline="0" dirty="0" err="1"/>
              <a:t>embedded</a:t>
            </a:r>
            <a:r>
              <a:rPr lang="de-DE" baseline="0" dirty="0"/>
              <a:t> </a:t>
            </a:r>
            <a:r>
              <a:rPr lang="de-DE" baseline="0" dirty="0" err="1"/>
              <a:t>systems</a:t>
            </a:r>
            <a:r>
              <a:rPr lang="de-DE" baseline="0" dirty="0"/>
              <a:t> </a:t>
            </a:r>
            <a:r>
              <a:rPr lang="de-DE" baseline="0" dirty="0" err="1"/>
              <a:t>is</a:t>
            </a:r>
            <a:r>
              <a:rPr lang="de-DE" baseline="0" dirty="0"/>
              <a:t> </a:t>
            </a:r>
            <a:r>
              <a:rPr lang="de-DE" baseline="0" dirty="0" err="1"/>
              <a:t>getting</a:t>
            </a:r>
            <a:r>
              <a:rPr lang="de-DE" baseline="0" dirty="0"/>
              <a:t> </a:t>
            </a:r>
            <a:r>
              <a:rPr lang="de-DE" baseline="0" dirty="0" err="1"/>
              <a:t>more</a:t>
            </a:r>
            <a:r>
              <a:rPr lang="de-DE" baseline="0" dirty="0"/>
              <a:t> </a:t>
            </a:r>
            <a:r>
              <a:rPr lang="de-DE" baseline="0" dirty="0" err="1"/>
              <a:t>popular</a:t>
            </a:r>
            <a:r>
              <a:rPr lang="de-DE" baseline="0" dirty="0"/>
              <a:t> </a:t>
            </a:r>
            <a:r>
              <a:rPr lang="de-DE" baseline="0" dirty="0" err="1"/>
              <a:t>because</a:t>
            </a:r>
            <a:r>
              <a:rPr lang="de-DE" baseline="0" dirty="0"/>
              <a:t> </a:t>
            </a:r>
            <a:r>
              <a:rPr lang="de-DE" baseline="0" dirty="0" err="1"/>
              <a:t>more</a:t>
            </a:r>
            <a:r>
              <a:rPr lang="de-DE" baseline="0" dirty="0"/>
              <a:t> </a:t>
            </a:r>
            <a:r>
              <a:rPr lang="de-DE" baseline="0" dirty="0" err="1"/>
              <a:t>and</a:t>
            </a:r>
            <a:r>
              <a:rPr lang="de-DE" baseline="0" dirty="0"/>
              <a:t> </a:t>
            </a:r>
            <a:r>
              <a:rPr lang="de-DE" baseline="0" dirty="0" err="1"/>
              <a:t>more</a:t>
            </a:r>
            <a:r>
              <a:rPr lang="de-DE" baseline="0" dirty="0"/>
              <a:t> </a:t>
            </a:r>
            <a:r>
              <a:rPr lang="de-DE" baseline="0" dirty="0" err="1"/>
              <a:t>IoT</a:t>
            </a:r>
            <a:r>
              <a:rPr lang="de-DE" baseline="0" dirty="0"/>
              <a:t> </a:t>
            </a:r>
            <a:r>
              <a:rPr lang="de-DE" baseline="0" dirty="0" err="1"/>
              <a:t>and</a:t>
            </a:r>
            <a:r>
              <a:rPr lang="de-DE" baseline="0" dirty="0"/>
              <a:t> Smart </a:t>
            </a:r>
            <a:r>
              <a:rPr lang="de-DE" baseline="0" dirty="0" err="1"/>
              <a:t>home</a:t>
            </a:r>
            <a:r>
              <a:rPr lang="de-DE" baseline="0" dirty="0"/>
              <a:t>/</a:t>
            </a:r>
            <a:r>
              <a:rPr lang="de-DE" baseline="0" dirty="0" err="1"/>
              <a:t>garden</a:t>
            </a:r>
            <a:r>
              <a:rPr lang="de-DE" baseline="0" dirty="0"/>
              <a:t>/</a:t>
            </a:r>
            <a:r>
              <a:rPr lang="de-DE" baseline="0" dirty="0" err="1"/>
              <a:t>etc</a:t>
            </a:r>
            <a:r>
              <a:rPr lang="de-DE" baseline="0" dirty="0"/>
              <a:t> </a:t>
            </a:r>
            <a:r>
              <a:rPr lang="de-DE" baseline="0" dirty="0" err="1"/>
              <a:t>devices</a:t>
            </a:r>
            <a:r>
              <a:rPr lang="de-DE" baseline="0" dirty="0"/>
              <a:t> </a:t>
            </a:r>
            <a:r>
              <a:rPr lang="de-DE" baseline="0" dirty="0" err="1"/>
              <a:t>are</a:t>
            </a:r>
            <a:r>
              <a:rPr lang="de-DE" baseline="0" dirty="0"/>
              <a:t> </a:t>
            </a:r>
            <a:r>
              <a:rPr lang="de-DE" baseline="0" dirty="0" err="1"/>
              <a:t>being</a:t>
            </a:r>
            <a:r>
              <a:rPr lang="de-DE" baseline="0" dirty="0"/>
              <a:t> </a:t>
            </a:r>
            <a:r>
              <a:rPr lang="de-DE" baseline="0" dirty="0" err="1"/>
              <a:t>used</a:t>
            </a:r>
            <a:r>
              <a:rPr lang="de-DE" baseline="0" dirty="0"/>
              <a:t>. </a:t>
            </a:r>
            <a:r>
              <a:rPr lang="de-DE" baseline="0" dirty="0" err="1"/>
              <a:t>It</a:t>
            </a:r>
            <a:r>
              <a:rPr lang="de-DE" baseline="0" dirty="0"/>
              <a:t> also </a:t>
            </a:r>
            <a:r>
              <a:rPr lang="de-DE" baseline="0" dirty="0" err="1"/>
              <a:t>includes</a:t>
            </a:r>
            <a:r>
              <a:rPr lang="de-DE" baseline="0" dirty="0"/>
              <a:t> </a:t>
            </a:r>
            <a:r>
              <a:rPr lang="de-DE" baseline="0" dirty="0" err="1"/>
              <a:t>the</a:t>
            </a:r>
            <a:r>
              <a:rPr lang="de-DE" baseline="0" dirty="0"/>
              <a:t> </a:t>
            </a:r>
            <a:r>
              <a:rPr lang="de-DE" baseline="0" dirty="0" err="1"/>
              <a:t>very</a:t>
            </a:r>
            <a:r>
              <a:rPr lang="de-DE" baseline="0" dirty="0"/>
              <a:t> </a:t>
            </a:r>
            <a:r>
              <a:rPr lang="de-DE" baseline="0" dirty="0" err="1"/>
              <a:t>broad</a:t>
            </a:r>
            <a:r>
              <a:rPr lang="de-DE" baseline="0" dirty="0"/>
              <a:t> </a:t>
            </a:r>
            <a:r>
              <a:rPr lang="de-DE" baseline="0" dirty="0" err="1"/>
              <a:t>field</a:t>
            </a:r>
            <a:r>
              <a:rPr lang="de-DE" baseline="0" dirty="0"/>
              <a:t> </a:t>
            </a:r>
            <a:r>
              <a:rPr lang="de-DE" baseline="0" dirty="0" err="1"/>
              <a:t>of</a:t>
            </a:r>
            <a:r>
              <a:rPr lang="de-DE" baseline="0" dirty="0"/>
              <a:t> Automotive IT </a:t>
            </a:r>
            <a:r>
              <a:rPr lang="de-DE" baseline="0" dirty="0" err="1"/>
              <a:t>forensics</a:t>
            </a:r>
            <a:r>
              <a:rPr lang="de-DE" baseline="0" dirty="0"/>
              <a:t>.</a:t>
            </a:r>
            <a:endParaRPr lang="de-DE" dirty="0"/>
          </a:p>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3</a:t>
            </a:fld>
            <a:endParaRPr lang="en-GB"/>
          </a:p>
        </p:txBody>
      </p:sp>
    </p:spTree>
    <p:extLst>
      <p:ext uri="{BB962C8B-B14F-4D97-AF65-F5344CB8AC3E}">
        <p14:creationId xmlns:p14="http://schemas.microsoft.com/office/powerpoint/2010/main" val="19576845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Picture </a:t>
            </a:r>
            <a:r>
              <a:rPr lang="de-DE" dirty="0" err="1"/>
              <a:t>source</a:t>
            </a:r>
            <a:r>
              <a:rPr lang="de-DE" dirty="0"/>
              <a:t>: https://</a:t>
            </a:r>
            <a:r>
              <a:rPr lang="de-DE" dirty="0" err="1"/>
              <a:t>sleuthkit.org</a:t>
            </a:r>
            <a:r>
              <a:rPr lang="de-DE" dirty="0"/>
              <a:t>/</a:t>
            </a:r>
            <a:r>
              <a:rPr lang="de-DE" dirty="0" err="1"/>
              <a:t>autopsy</a:t>
            </a:r>
            <a:r>
              <a:rPr lang="de-DE" dirty="0"/>
              <a:t>/</a:t>
            </a:r>
            <a:r>
              <a:rPr lang="de-DE" dirty="0" err="1"/>
              <a:t>docs</a:t>
            </a:r>
            <a:r>
              <a:rPr lang="de-DE" dirty="0"/>
              <a:t>/user-</a:t>
            </a:r>
            <a:r>
              <a:rPr lang="de-DE" dirty="0" err="1"/>
              <a:t>docs</a:t>
            </a:r>
            <a:r>
              <a:rPr lang="de-DE" dirty="0"/>
              <a:t>/4.7.0/</a:t>
            </a:r>
            <a:r>
              <a:rPr lang="de-DE" dirty="0" err="1"/>
              <a:t>communications_page.html</a:t>
            </a:r>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17</a:t>
            </a:fld>
            <a:endParaRPr lang="en-GB"/>
          </a:p>
        </p:txBody>
      </p:sp>
    </p:spTree>
    <p:extLst>
      <p:ext uri="{BB962C8B-B14F-4D97-AF65-F5344CB8AC3E}">
        <p14:creationId xmlns:p14="http://schemas.microsoft.com/office/powerpoint/2010/main" val="26770330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dirty="0"/>
              <a:t>Note: This </a:t>
            </a:r>
            <a:r>
              <a:rPr lang="de-DE" dirty="0" err="1"/>
              <a:t>slide</a:t>
            </a:r>
            <a:r>
              <a:rPr lang="de-DE" dirty="0"/>
              <a:t> </a:t>
            </a:r>
            <a:r>
              <a:rPr lang="de-DE" dirty="0" err="1"/>
              <a:t>is</a:t>
            </a:r>
            <a:r>
              <a:rPr lang="de-DE" dirty="0"/>
              <a:t> </a:t>
            </a:r>
            <a:r>
              <a:rPr lang="de-DE" dirty="0" err="1"/>
              <a:t>animated</a:t>
            </a:r>
            <a:endParaRPr lang="de-DE" dirty="0"/>
          </a:p>
          <a:p>
            <a:endParaRPr lang="de-DE" dirty="0"/>
          </a:p>
          <a:p>
            <a:r>
              <a:rPr lang="de-DE" dirty="0" err="1"/>
              <a:t>Has</a:t>
            </a:r>
            <a:r>
              <a:rPr lang="de-DE" dirty="0"/>
              <a:t> </a:t>
            </a:r>
            <a:r>
              <a:rPr lang="de-DE" baseline="0" dirty="0" err="1"/>
              <a:t>anyone</a:t>
            </a:r>
            <a:r>
              <a:rPr lang="de-DE" baseline="0" dirty="0"/>
              <a:t> </a:t>
            </a:r>
            <a:r>
              <a:rPr lang="de-DE" baseline="0" dirty="0" err="1"/>
              <a:t>of</a:t>
            </a:r>
            <a:r>
              <a:rPr lang="de-DE" baseline="0" dirty="0"/>
              <a:t> </a:t>
            </a:r>
            <a:r>
              <a:rPr lang="de-DE" baseline="0" dirty="0" err="1"/>
              <a:t>you</a:t>
            </a:r>
            <a:r>
              <a:rPr lang="de-DE" baseline="0" dirty="0"/>
              <a:t> </a:t>
            </a:r>
            <a:r>
              <a:rPr lang="de-DE" baseline="0" dirty="0" err="1"/>
              <a:t>used</a:t>
            </a:r>
            <a:r>
              <a:rPr lang="de-DE" baseline="0" dirty="0"/>
              <a:t> </a:t>
            </a:r>
            <a:r>
              <a:rPr lang="de-DE" baseline="0" dirty="0" err="1"/>
              <a:t>magical</a:t>
            </a:r>
            <a:r>
              <a:rPr lang="de-DE" baseline="0" dirty="0"/>
              <a:t> </a:t>
            </a:r>
            <a:r>
              <a:rPr lang="de-DE" baseline="0" dirty="0" err="1"/>
              <a:t>ink</a:t>
            </a:r>
            <a:r>
              <a:rPr lang="de-DE" baseline="0" dirty="0"/>
              <a:t> </a:t>
            </a:r>
            <a:r>
              <a:rPr lang="de-DE" baseline="0" dirty="0" err="1"/>
              <a:t>when</a:t>
            </a:r>
            <a:r>
              <a:rPr lang="de-DE" baseline="0" dirty="0"/>
              <a:t> </a:t>
            </a:r>
            <a:r>
              <a:rPr lang="de-DE" baseline="0" dirty="0" err="1"/>
              <a:t>you</a:t>
            </a:r>
            <a:r>
              <a:rPr lang="de-DE" baseline="0" dirty="0"/>
              <a:t> </a:t>
            </a:r>
            <a:r>
              <a:rPr lang="de-DE" baseline="0" dirty="0" err="1"/>
              <a:t>were</a:t>
            </a:r>
            <a:r>
              <a:rPr lang="de-DE" baseline="0" dirty="0"/>
              <a:t> </a:t>
            </a:r>
            <a:r>
              <a:rPr lang="de-DE" baseline="0" dirty="0" err="1"/>
              <a:t>small</a:t>
            </a:r>
            <a:r>
              <a:rPr lang="de-DE" baseline="0" dirty="0"/>
              <a:t> </a:t>
            </a:r>
            <a:r>
              <a:rPr lang="de-DE" baseline="0" dirty="0" err="1"/>
              <a:t>kids</a:t>
            </a:r>
            <a:r>
              <a:rPr lang="de-DE" baseline="0" dirty="0"/>
              <a:t>? The </a:t>
            </a:r>
            <a:r>
              <a:rPr lang="de-DE" baseline="0" dirty="0" err="1"/>
              <a:t>concept</a:t>
            </a:r>
            <a:r>
              <a:rPr lang="de-DE" baseline="0" dirty="0"/>
              <a:t> </a:t>
            </a:r>
            <a:r>
              <a:rPr lang="de-DE" baseline="0" dirty="0" err="1"/>
              <a:t>is</a:t>
            </a:r>
            <a:r>
              <a:rPr lang="de-DE" baseline="0" dirty="0"/>
              <a:t> </a:t>
            </a:r>
            <a:r>
              <a:rPr lang="de-DE" baseline="0" dirty="0" err="1"/>
              <a:t>that</a:t>
            </a:r>
            <a:r>
              <a:rPr lang="de-DE" baseline="0" dirty="0"/>
              <a:t> </a:t>
            </a:r>
            <a:r>
              <a:rPr lang="de-DE" baseline="0" dirty="0" err="1"/>
              <a:t>you</a:t>
            </a:r>
            <a:r>
              <a:rPr lang="de-DE" baseline="0" dirty="0"/>
              <a:t> </a:t>
            </a:r>
            <a:r>
              <a:rPr lang="de-DE" baseline="0" dirty="0" err="1"/>
              <a:t>can</a:t>
            </a:r>
            <a:r>
              <a:rPr lang="de-DE" baseline="0" dirty="0"/>
              <a:t> </a:t>
            </a:r>
            <a:r>
              <a:rPr lang="de-DE" baseline="0" dirty="0" err="1"/>
              <a:t>hide</a:t>
            </a:r>
            <a:r>
              <a:rPr lang="de-DE" baseline="0" dirty="0"/>
              <a:t> </a:t>
            </a:r>
            <a:r>
              <a:rPr lang="de-DE" baseline="0" dirty="0" err="1"/>
              <a:t>text</a:t>
            </a:r>
            <a:r>
              <a:rPr lang="de-DE" baseline="0" dirty="0"/>
              <a:t> </a:t>
            </a:r>
            <a:r>
              <a:rPr lang="de-DE" baseline="0" dirty="0" err="1"/>
              <a:t>by</a:t>
            </a:r>
            <a:r>
              <a:rPr lang="de-DE" baseline="0" dirty="0"/>
              <a:t> </a:t>
            </a:r>
            <a:r>
              <a:rPr lang="de-DE" baseline="0" dirty="0" err="1"/>
              <a:t>writing</a:t>
            </a:r>
            <a:r>
              <a:rPr lang="de-DE" baseline="0" dirty="0"/>
              <a:t> </a:t>
            </a:r>
            <a:r>
              <a:rPr lang="de-DE" baseline="0" dirty="0" err="1"/>
              <a:t>it</a:t>
            </a:r>
            <a:r>
              <a:rPr lang="de-DE" baseline="0" dirty="0"/>
              <a:t> </a:t>
            </a:r>
            <a:r>
              <a:rPr lang="de-DE" baseline="0" dirty="0" err="1"/>
              <a:t>with</a:t>
            </a:r>
            <a:r>
              <a:rPr lang="de-DE" baseline="0" dirty="0"/>
              <a:t> </a:t>
            </a:r>
            <a:r>
              <a:rPr lang="de-DE" baseline="0" dirty="0" err="1"/>
              <a:t>the</a:t>
            </a:r>
            <a:r>
              <a:rPr lang="de-DE" baseline="0" dirty="0"/>
              <a:t> </a:t>
            </a:r>
            <a:r>
              <a:rPr lang="de-DE" baseline="0" dirty="0" err="1"/>
              <a:t>juice</a:t>
            </a:r>
            <a:r>
              <a:rPr lang="de-DE" baseline="0" dirty="0"/>
              <a:t> </a:t>
            </a:r>
            <a:r>
              <a:rPr lang="de-DE" baseline="0" dirty="0" err="1"/>
              <a:t>of</a:t>
            </a:r>
            <a:r>
              <a:rPr lang="de-DE" baseline="0" dirty="0"/>
              <a:t> a </a:t>
            </a:r>
            <a:r>
              <a:rPr lang="de-DE" baseline="0" dirty="0" err="1"/>
              <a:t>lemon</a:t>
            </a:r>
            <a:r>
              <a:rPr lang="de-DE" baseline="0" dirty="0"/>
              <a:t>. </a:t>
            </a:r>
            <a:r>
              <a:rPr lang="de-DE" baseline="0" dirty="0" err="1"/>
              <a:t>Althought</a:t>
            </a:r>
            <a:r>
              <a:rPr lang="de-DE" baseline="0" dirty="0"/>
              <a:t> </a:t>
            </a:r>
            <a:r>
              <a:rPr lang="de-DE" baseline="0" dirty="0" err="1"/>
              <a:t>your</a:t>
            </a:r>
            <a:r>
              <a:rPr lang="de-DE" baseline="0" dirty="0"/>
              <a:t> </a:t>
            </a:r>
            <a:r>
              <a:rPr lang="de-DE" baseline="0" dirty="0" err="1"/>
              <a:t>whole</a:t>
            </a:r>
            <a:r>
              <a:rPr lang="de-DE" baseline="0" dirty="0"/>
              <a:t> </a:t>
            </a:r>
            <a:r>
              <a:rPr lang="de-DE" baseline="0" dirty="0" err="1"/>
              <a:t>text</a:t>
            </a:r>
            <a:r>
              <a:rPr lang="de-DE" baseline="0" dirty="0"/>
              <a:t> </a:t>
            </a:r>
            <a:r>
              <a:rPr lang="de-DE" baseline="0" dirty="0" err="1"/>
              <a:t>is</a:t>
            </a:r>
            <a:r>
              <a:rPr lang="de-DE" baseline="0" dirty="0"/>
              <a:t> </a:t>
            </a:r>
            <a:r>
              <a:rPr lang="de-DE" baseline="0" dirty="0" err="1"/>
              <a:t>written</a:t>
            </a:r>
            <a:r>
              <a:rPr lang="de-DE" baseline="0" dirty="0"/>
              <a:t> on </a:t>
            </a:r>
            <a:r>
              <a:rPr lang="de-DE" baseline="0" dirty="0" err="1"/>
              <a:t>paper</a:t>
            </a:r>
            <a:r>
              <a:rPr lang="de-DE" baseline="0" dirty="0"/>
              <a:t> </a:t>
            </a:r>
            <a:r>
              <a:rPr lang="de-DE" baseline="0" dirty="0" err="1"/>
              <a:t>unencrypted</a:t>
            </a:r>
            <a:r>
              <a:rPr lang="de-DE" baseline="0" dirty="0"/>
              <a:t> </a:t>
            </a:r>
            <a:r>
              <a:rPr lang="de-DE" baseline="0" dirty="0" err="1"/>
              <a:t>it</a:t>
            </a:r>
            <a:r>
              <a:rPr lang="de-DE" baseline="0" dirty="0"/>
              <a:t> </a:t>
            </a:r>
            <a:r>
              <a:rPr lang="de-DE" baseline="0" dirty="0" err="1"/>
              <a:t>cannot</a:t>
            </a:r>
            <a:r>
              <a:rPr lang="de-DE" baseline="0" dirty="0"/>
              <a:t> </a:t>
            </a:r>
            <a:r>
              <a:rPr lang="de-DE" baseline="0" dirty="0" err="1"/>
              <a:t>be</a:t>
            </a:r>
            <a:r>
              <a:rPr lang="de-DE" baseline="0" dirty="0"/>
              <a:t> </a:t>
            </a:r>
            <a:r>
              <a:rPr lang="de-DE" baseline="0" dirty="0" err="1"/>
              <a:t>seen</a:t>
            </a:r>
            <a:r>
              <a:rPr lang="de-DE" baseline="0" dirty="0"/>
              <a:t> </a:t>
            </a:r>
            <a:r>
              <a:rPr lang="de-DE" baseline="0" dirty="0" err="1"/>
              <a:t>by</a:t>
            </a:r>
            <a:r>
              <a:rPr lang="de-DE" baseline="0" dirty="0"/>
              <a:t> </a:t>
            </a:r>
            <a:r>
              <a:rPr lang="de-DE" baseline="0" dirty="0" err="1"/>
              <a:t>someone</a:t>
            </a:r>
            <a:r>
              <a:rPr lang="de-DE" baseline="0" dirty="0"/>
              <a:t> </a:t>
            </a:r>
            <a:r>
              <a:rPr lang="de-DE" baseline="0" dirty="0" err="1"/>
              <a:t>who</a:t>
            </a:r>
            <a:r>
              <a:rPr lang="de-DE" baseline="0" dirty="0"/>
              <a:t> </a:t>
            </a:r>
            <a:r>
              <a:rPr lang="de-DE" baseline="0" dirty="0" err="1"/>
              <a:t>does</a:t>
            </a:r>
            <a:r>
              <a:rPr lang="de-DE" baseline="0" dirty="0"/>
              <a:t> not </a:t>
            </a:r>
            <a:r>
              <a:rPr lang="de-DE" baseline="0" dirty="0" err="1"/>
              <a:t>know</a:t>
            </a:r>
            <a:r>
              <a:rPr lang="de-DE" baseline="0" dirty="0"/>
              <a:t> </a:t>
            </a:r>
            <a:r>
              <a:rPr lang="de-DE" baseline="0" dirty="0" err="1"/>
              <a:t>that</a:t>
            </a:r>
            <a:r>
              <a:rPr lang="de-DE" baseline="0" dirty="0"/>
              <a:t> </a:t>
            </a:r>
            <a:r>
              <a:rPr lang="de-DE" baseline="0" dirty="0" err="1"/>
              <a:t>there</a:t>
            </a:r>
            <a:r>
              <a:rPr lang="de-DE" baseline="0" dirty="0"/>
              <a:t> </a:t>
            </a:r>
            <a:r>
              <a:rPr lang="de-DE" baseline="0" dirty="0" err="1"/>
              <a:t>is</a:t>
            </a:r>
            <a:r>
              <a:rPr lang="de-DE" baseline="0" dirty="0"/>
              <a:t> a </a:t>
            </a:r>
            <a:r>
              <a:rPr lang="de-DE" baseline="0" dirty="0" err="1"/>
              <a:t>message</a:t>
            </a:r>
            <a:r>
              <a:rPr lang="de-DE" baseline="0" dirty="0"/>
              <a:t> on </a:t>
            </a:r>
            <a:r>
              <a:rPr lang="de-DE" baseline="0" dirty="0" err="1"/>
              <a:t>the</a:t>
            </a:r>
            <a:r>
              <a:rPr lang="de-DE" baseline="0" dirty="0"/>
              <a:t> </a:t>
            </a:r>
            <a:r>
              <a:rPr lang="de-DE" baseline="0" dirty="0" err="1"/>
              <a:t>paper</a:t>
            </a:r>
            <a:r>
              <a:rPr lang="de-DE" baseline="0" dirty="0"/>
              <a:t> </a:t>
            </a:r>
            <a:r>
              <a:rPr lang="de-DE" baseline="0" dirty="0" err="1"/>
              <a:t>written</a:t>
            </a:r>
            <a:r>
              <a:rPr lang="de-DE" baseline="0" dirty="0"/>
              <a:t> </a:t>
            </a:r>
            <a:r>
              <a:rPr lang="de-DE" baseline="0" dirty="0" err="1"/>
              <a:t>with</a:t>
            </a:r>
            <a:r>
              <a:rPr lang="de-DE" baseline="0" dirty="0"/>
              <a:t> </a:t>
            </a:r>
            <a:r>
              <a:rPr lang="de-DE" baseline="0" dirty="0" err="1"/>
              <a:t>this</a:t>
            </a:r>
            <a:r>
              <a:rPr lang="de-DE" baseline="0" dirty="0"/>
              <a:t> </a:t>
            </a:r>
            <a:r>
              <a:rPr lang="de-DE" baseline="0" dirty="0" err="1"/>
              <a:t>magical</a:t>
            </a:r>
            <a:r>
              <a:rPr lang="de-DE" baseline="0" dirty="0"/>
              <a:t> </a:t>
            </a:r>
            <a:r>
              <a:rPr lang="de-DE" baseline="0" dirty="0" err="1"/>
              <a:t>ink</a:t>
            </a:r>
            <a:r>
              <a:rPr lang="de-DE" baseline="0" dirty="0"/>
              <a:t>. The </a:t>
            </a:r>
            <a:r>
              <a:rPr lang="de-DE" baseline="0" dirty="0" err="1"/>
              <a:t>person</a:t>
            </a:r>
            <a:r>
              <a:rPr lang="de-DE" baseline="0" dirty="0"/>
              <a:t> </a:t>
            </a:r>
            <a:r>
              <a:rPr lang="de-DE" baseline="0" dirty="0" err="1"/>
              <a:t>you</a:t>
            </a:r>
            <a:r>
              <a:rPr lang="de-DE" baseline="0" dirty="0"/>
              <a:t> </a:t>
            </a:r>
            <a:r>
              <a:rPr lang="de-DE" baseline="0" dirty="0" err="1"/>
              <a:t>are</a:t>
            </a:r>
            <a:r>
              <a:rPr lang="de-DE" baseline="0" dirty="0"/>
              <a:t> </a:t>
            </a:r>
            <a:r>
              <a:rPr lang="de-DE" baseline="0" dirty="0" err="1"/>
              <a:t>sending</a:t>
            </a:r>
            <a:r>
              <a:rPr lang="de-DE" baseline="0" dirty="0"/>
              <a:t> </a:t>
            </a:r>
            <a:r>
              <a:rPr lang="de-DE" baseline="0" dirty="0" err="1"/>
              <a:t>this</a:t>
            </a:r>
            <a:r>
              <a:rPr lang="de-DE" baseline="0" dirty="0"/>
              <a:t> </a:t>
            </a:r>
            <a:r>
              <a:rPr lang="de-DE" baseline="0" dirty="0" err="1"/>
              <a:t>paper</a:t>
            </a:r>
            <a:r>
              <a:rPr lang="de-DE" baseline="0" dirty="0"/>
              <a:t> </a:t>
            </a:r>
            <a:r>
              <a:rPr lang="de-DE" baseline="0" dirty="0" err="1"/>
              <a:t>to</a:t>
            </a:r>
            <a:r>
              <a:rPr lang="de-DE" baseline="0" dirty="0"/>
              <a:t> </a:t>
            </a:r>
            <a:r>
              <a:rPr lang="de-DE" baseline="0" dirty="0" err="1"/>
              <a:t>knows</a:t>
            </a:r>
            <a:r>
              <a:rPr lang="de-DE" baseline="0" dirty="0"/>
              <a:t> </a:t>
            </a:r>
            <a:r>
              <a:rPr lang="de-DE" baseline="0" dirty="0" err="1"/>
              <a:t>of</a:t>
            </a:r>
            <a:r>
              <a:rPr lang="de-DE" baseline="0" dirty="0"/>
              <a:t> </a:t>
            </a:r>
            <a:r>
              <a:rPr lang="de-DE" baseline="0" dirty="0" err="1"/>
              <a:t>course</a:t>
            </a:r>
            <a:r>
              <a:rPr lang="de-DE" baseline="0" dirty="0"/>
              <a:t> </a:t>
            </a:r>
            <a:r>
              <a:rPr lang="de-DE" baseline="0" dirty="0" err="1"/>
              <a:t>how</a:t>
            </a:r>
            <a:r>
              <a:rPr lang="de-DE" baseline="0" dirty="0"/>
              <a:t> </a:t>
            </a:r>
            <a:r>
              <a:rPr lang="de-DE" baseline="0" dirty="0" err="1"/>
              <a:t>to</a:t>
            </a:r>
            <a:r>
              <a:rPr lang="de-DE" baseline="0" dirty="0"/>
              <a:t> </a:t>
            </a:r>
            <a:r>
              <a:rPr lang="de-DE" baseline="0" dirty="0" err="1"/>
              <a:t>make</a:t>
            </a:r>
            <a:r>
              <a:rPr lang="de-DE" baseline="0" dirty="0"/>
              <a:t> </a:t>
            </a:r>
            <a:r>
              <a:rPr lang="de-DE" baseline="0" dirty="0" err="1"/>
              <a:t>your</a:t>
            </a:r>
            <a:r>
              <a:rPr lang="de-DE" baseline="0" dirty="0"/>
              <a:t> </a:t>
            </a:r>
            <a:r>
              <a:rPr lang="de-DE" baseline="0" dirty="0" err="1"/>
              <a:t>hidden</a:t>
            </a:r>
            <a:r>
              <a:rPr lang="de-DE" baseline="0" dirty="0"/>
              <a:t> </a:t>
            </a:r>
            <a:r>
              <a:rPr lang="de-DE" baseline="0" dirty="0" err="1"/>
              <a:t>message</a:t>
            </a:r>
            <a:r>
              <a:rPr lang="de-DE" baseline="0" dirty="0"/>
              <a:t> </a:t>
            </a:r>
            <a:r>
              <a:rPr lang="de-DE" baseline="0" dirty="0" err="1"/>
              <a:t>visible</a:t>
            </a:r>
            <a:r>
              <a:rPr lang="de-DE" baseline="0" dirty="0"/>
              <a:t>. </a:t>
            </a:r>
            <a:r>
              <a:rPr lang="de-DE" baseline="0" dirty="0" err="1"/>
              <a:t>Those</a:t>
            </a:r>
            <a:r>
              <a:rPr lang="de-DE" baseline="0" dirty="0"/>
              <a:t> </a:t>
            </a:r>
            <a:r>
              <a:rPr lang="de-DE" baseline="0" dirty="0" err="1"/>
              <a:t>of</a:t>
            </a:r>
            <a:r>
              <a:rPr lang="de-DE" baseline="0" dirty="0"/>
              <a:t> </a:t>
            </a:r>
            <a:r>
              <a:rPr lang="de-DE" baseline="0" dirty="0" err="1"/>
              <a:t>you</a:t>
            </a:r>
            <a:r>
              <a:rPr lang="de-DE" baseline="0" dirty="0"/>
              <a:t> </a:t>
            </a:r>
            <a:r>
              <a:rPr lang="de-DE" baseline="0" dirty="0" err="1"/>
              <a:t>who</a:t>
            </a:r>
            <a:r>
              <a:rPr lang="de-DE" baseline="0" dirty="0"/>
              <a:t> </a:t>
            </a:r>
            <a:r>
              <a:rPr lang="de-DE" baseline="0" dirty="0" err="1"/>
              <a:t>know</a:t>
            </a:r>
            <a:r>
              <a:rPr lang="de-DE" baseline="0" dirty="0"/>
              <a:t> </a:t>
            </a:r>
            <a:r>
              <a:rPr lang="de-DE" baseline="0" dirty="0" err="1"/>
              <a:t>the</a:t>
            </a:r>
            <a:r>
              <a:rPr lang="de-DE" baseline="0" dirty="0"/>
              <a:t> </a:t>
            </a:r>
            <a:r>
              <a:rPr lang="de-DE" baseline="0" dirty="0" err="1"/>
              <a:t>technique</a:t>
            </a:r>
            <a:r>
              <a:rPr lang="de-DE" baseline="0" dirty="0"/>
              <a:t>: Do </a:t>
            </a:r>
            <a:r>
              <a:rPr lang="de-DE" baseline="0" dirty="0" err="1"/>
              <a:t>you</a:t>
            </a:r>
            <a:r>
              <a:rPr lang="de-DE" baseline="0" dirty="0"/>
              <a:t> </a:t>
            </a:r>
            <a:r>
              <a:rPr lang="de-DE" baseline="0" dirty="0" err="1"/>
              <a:t>remember</a:t>
            </a:r>
            <a:r>
              <a:rPr lang="de-DE" baseline="0" dirty="0"/>
              <a:t> </a:t>
            </a:r>
            <a:r>
              <a:rPr lang="de-DE" baseline="0" dirty="0" err="1"/>
              <a:t>how</a:t>
            </a:r>
            <a:r>
              <a:rPr lang="de-DE" baseline="0" dirty="0"/>
              <a:t> </a:t>
            </a:r>
            <a:r>
              <a:rPr lang="de-DE" baseline="0" dirty="0" err="1"/>
              <a:t>to</a:t>
            </a:r>
            <a:r>
              <a:rPr lang="de-DE" baseline="0" dirty="0"/>
              <a:t> </a:t>
            </a:r>
            <a:r>
              <a:rPr lang="de-DE" baseline="0" dirty="0" err="1"/>
              <a:t>make</a:t>
            </a:r>
            <a:r>
              <a:rPr lang="de-DE" baseline="0" dirty="0"/>
              <a:t> </a:t>
            </a:r>
            <a:r>
              <a:rPr lang="de-DE" baseline="0" dirty="0" err="1"/>
              <a:t>the</a:t>
            </a:r>
            <a:r>
              <a:rPr lang="de-DE" baseline="0" dirty="0"/>
              <a:t> </a:t>
            </a:r>
            <a:r>
              <a:rPr lang="de-DE" baseline="0" dirty="0" err="1"/>
              <a:t>ink</a:t>
            </a:r>
            <a:r>
              <a:rPr lang="de-DE" baseline="0" dirty="0"/>
              <a:t> </a:t>
            </a:r>
            <a:r>
              <a:rPr lang="de-DE" baseline="0" dirty="0" err="1"/>
              <a:t>visible</a:t>
            </a:r>
            <a:r>
              <a:rPr lang="de-DE" baseline="0" dirty="0"/>
              <a:t>? [</a:t>
            </a:r>
            <a:r>
              <a:rPr lang="de-DE" baseline="0" dirty="0" err="1"/>
              <a:t>click</a:t>
            </a:r>
            <a:r>
              <a:rPr lang="de-DE" baseline="0" dirty="0"/>
              <a:t>] </a:t>
            </a:r>
            <a:r>
              <a:rPr lang="de-DE" baseline="0" dirty="0" err="1"/>
              <a:t>by</a:t>
            </a:r>
            <a:r>
              <a:rPr lang="de-DE" baseline="0" dirty="0"/>
              <a:t> </a:t>
            </a:r>
            <a:r>
              <a:rPr lang="de-DE" baseline="0" dirty="0" err="1"/>
              <a:t>carefully</a:t>
            </a:r>
            <a:r>
              <a:rPr lang="de-DE" baseline="0" dirty="0"/>
              <a:t> </a:t>
            </a:r>
            <a:r>
              <a:rPr lang="de-DE" baseline="0" dirty="0" err="1"/>
              <a:t>heating</a:t>
            </a:r>
            <a:r>
              <a:rPr lang="de-DE" baseline="0" dirty="0"/>
              <a:t> </a:t>
            </a:r>
            <a:r>
              <a:rPr lang="de-DE" baseline="0" dirty="0" err="1"/>
              <a:t>the</a:t>
            </a:r>
            <a:r>
              <a:rPr lang="de-DE" baseline="0" dirty="0"/>
              <a:t> </a:t>
            </a:r>
            <a:r>
              <a:rPr lang="de-DE" baseline="0" dirty="0" err="1"/>
              <a:t>paper</a:t>
            </a:r>
            <a:r>
              <a:rPr lang="de-DE" baseline="0" dirty="0"/>
              <a:t> </a:t>
            </a:r>
            <a:r>
              <a:rPr lang="de-DE" baseline="0" dirty="0" err="1"/>
              <a:t>using</a:t>
            </a:r>
            <a:r>
              <a:rPr lang="de-DE" baseline="0" dirty="0"/>
              <a:t> a </a:t>
            </a:r>
            <a:r>
              <a:rPr lang="de-DE" baseline="0" dirty="0" err="1"/>
              <a:t>candle</a:t>
            </a:r>
            <a:r>
              <a:rPr lang="de-DE" baseline="0" dirty="0"/>
              <a:t> </a:t>
            </a:r>
            <a:r>
              <a:rPr lang="de-DE" baseline="0" dirty="0" err="1"/>
              <a:t>or</a:t>
            </a:r>
            <a:r>
              <a:rPr lang="de-DE" baseline="0" dirty="0"/>
              <a:t> </a:t>
            </a:r>
            <a:r>
              <a:rPr lang="de-DE" baseline="0" dirty="0" err="1"/>
              <a:t>lighter</a:t>
            </a:r>
            <a:endParaRPr lang="de-DE" dirty="0"/>
          </a:p>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18</a:t>
            </a:fld>
            <a:endParaRPr lang="en-GB"/>
          </a:p>
        </p:txBody>
      </p:sp>
    </p:spTree>
    <p:extLst>
      <p:ext uri="{BB962C8B-B14F-4D97-AF65-F5344CB8AC3E}">
        <p14:creationId xmlns:p14="http://schemas.microsoft.com/office/powerpoint/2010/main" val="14228078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19</a:t>
            </a:fld>
            <a:endParaRPr lang="en-GB"/>
          </a:p>
        </p:txBody>
      </p:sp>
    </p:spTree>
    <p:extLst>
      <p:ext uri="{BB962C8B-B14F-4D97-AF65-F5344CB8AC3E}">
        <p14:creationId xmlns:p14="http://schemas.microsoft.com/office/powerpoint/2010/main" val="36339782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20</a:t>
            </a:fld>
            <a:endParaRPr lang="en-GB"/>
          </a:p>
        </p:txBody>
      </p:sp>
    </p:spTree>
    <p:extLst>
      <p:ext uri="{BB962C8B-B14F-4D97-AF65-F5344CB8AC3E}">
        <p14:creationId xmlns:p14="http://schemas.microsoft.com/office/powerpoint/2010/main" val="3602945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It</a:t>
            </a:r>
            <a:r>
              <a:rPr lang="de-DE" dirty="0"/>
              <a:t> </a:t>
            </a:r>
            <a:r>
              <a:rPr lang="de-DE" dirty="0" err="1"/>
              <a:t>is</a:t>
            </a:r>
            <a:r>
              <a:rPr lang="de-DE" dirty="0"/>
              <a:t> a </a:t>
            </a:r>
            <a:r>
              <a:rPr lang="de-DE" dirty="0" err="1"/>
              <a:t>good</a:t>
            </a:r>
            <a:r>
              <a:rPr lang="de-DE" dirty="0"/>
              <a:t> </a:t>
            </a:r>
            <a:r>
              <a:rPr lang="de-DE" dirty="0" err="1"/>
              <a:t>idea</a:t>
            </a:r>
            <a:r>
              <a:rPr lang="de-DE" dirty="0"/>
              <a:t> </a:t>
            </a:r>
            <a:r>
              <a:rPr lang="de-DE" dirty="0" err="1"/>
              <a:t>to</a:t>
            </a:r>
            <a:r>
              <a:rPr lang="de-DE" dirty="0"/>
              <a:t> </a:t>
            </a:r>
            <a:r>
              <a:rPr lang="de-DE" dirty="0" err="1"/>
              <a:t>show</a:t>
            </a:r>
            <a:r>
              <a:rPr lang="de-DE" dirty="0"/>
              <a:t> </a:t>
            </a:r>
            <a:r>
              <a:rPr lang="de-DE" dirty="0" err="1"/>
              <a:t>the</a:t>
            </a:r>
            <a:r>
              <a:rPr lang="de-DE" dirty="0"/>
              <a:t> „Forensic_analysis_examination_2_voice_over.mp4“ </a:t>
            </a:r>
            <a:r>
              <a:rPr lang="de-DE" dirty="0" err="1"/>
              <a:t>and</a:t>
            </a:r>
            <a:r>
              <a:rPr lang="de-DE" dirty="0"/>
              <a:t> </a:t>
            </a:r>
            <a:r>
              <a:rPr lang="de-DE" dirty="0" err="1"/>
              <a:t>the</a:t>
            </a:r>
            <a:r>
              <a:rPr lang="de-DE" dirty="0"/>
              <a:t> „Forensic_analysis_registry_voice_over.mp4“ </a:t>
            </a:r>
            <a:r>
              <a:rPr lang="de-DE" dirty="0" err="1"/>
              <a:t>video</a:t>
            </a:r>
            <a:r>
              <a:rPr lang="de-DE" dirty="0"/>
              <a:t>.</a:t>
            </a:r>
          </a:p>
          <a:p>
            <a:r>
              <a:rPr lang="de-DE" dirty="0"/>
              <a:t>Screenshot </a:t>
            </a:r>
            <a:r>
              <a:rPr lang="de-DE" dirty="0" err="1"/>
              <a:t>of</a:t>
            </a:r>
            <a:r>
              <a:rPr lang="de-DE" dirty="0"/>
              <a:t> a </a:t>
            </a:r>
            <a:r>
              <a:rPr lang="de-DE" dirty="0" err="1"/>
              <a:t>parsing</a:t>
            </a:r>
            <a:r>
              <a:rPr lang="de-DE" dirty="0"/>
              <a:t> </a:t>
            </a:r>
            <a:r>
              <a:rPr lang="de-DE" dirty="0" err="1"/>
              <a:t>for</a:t>
            </a:r>
            <a:r>
              <a:rPr lang="de-DE" dirty="0"/>
              <a:t> </a:t>
            </a:r>
            <a:r>
              <a:rPr lang="de-DE" dirty="0" err="1"/>
              <a:t>recently</a:t>
            </a:r>
            <a:r>
              <a:rPr lang="de-DE" dirty="0"/>
              <a:t> </a:t>
            </a:r>
            <a:r>
              <a:rPr lang="de-DE" dirty="0" err="1"/>
              <a:t>opened</a:t>
            </a:r>
            <a:r>
              <a:rPr lang="de-DE" dirty="0"/>
              <a:t> </a:t>
            </a:r>
            <a:r>
              <a:rPr lang="de-DE" dirty="0" err="1"/>
              <a:t>documents</a:t>
            </a:r>
            <a:r>
              <a:rPr lang="de-DE" dirty="0"/>
              <a:t> </a:t>
            </a:r>
            <a:r>
              <a:rPr lang="de-DE" dirty="0" err="1"/>
              <a:t>from</a:t>
            </a:r>
            <a:r>
              <a:rPr lang="de-DE" dirty="0"/>
              <a:t> a Windows </a:t>
            </a:r>
            <a:r>
              <a:rPr lang="de-DE" dirty="0" err="1"/>
              <a:t>registry</a:t>
            </a:r>
            <a:r>
              <a:rPr lang="de-DE" dirty="0"/>
              <a:t> </a:t>
            </a:r>
            <a:r>
              <a:rPr lang="de-DE" dirty="0" err="1"/>
              <a:t>and</a:t>
            </a:r>
            <a:r>
              <a:rPr lang="de-DE" dirty="0"/>
              <a:t> </a:t>
            </a:r>
            <a:r>
              <a:rPr lang="de-DE" dirty="0" err="1"/>
              <a:t>from</a:t>
            </a:r>
            <a:r>
              <a:rPr lang="de-DE" dirty="0"/>
              <a:t> </a:t>
            </a:r>
            <a:r>
              <a:rPr lang="de-DE" dirty="0" err="1"/>
              <a:t>the</a:t>
            </a:r>
            <a:r>
              <a:rPr lang="de-DE" dirty="0"/>
              <a:t> </a:t>
            </a:r>
            <a:r>
              <a:rPr lang="de-DE" dirty="0" err="1"/>
              <a:t>video</a:t>
            </a:r>
            <a:r>
              <a:rPr lang="de-DE" dirty="0"/>
              <a:t> „Forensic_analysis_examination_2_voice_over.mp4“.</a:t>
            </a:r>
          </a:p>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21</a:t>
            </a:fld>
            <a:endParaRPr lang="en-GB"/>
          </a:p>
        </p:txBody>
      </p:sp>
    </p:spTree>
    <p:extLst>
      <p:ext uri="{BB962C8B-B14F-4D97-AF65-F5344CB8AC3E}">
        <p14:creationId xmlns:p14="http://schemas.microsoft.com/office/powerpoint/2010/main" val="351013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Picture </a:t>
            </a:r>
            <a:r>
              <a:rPr lang="de-DE" dirty="0" err="1"/>
              <a:t>source</a:t>
            </a:r>
            <a:r>
              <a:rPr lang="de-DE" dirty="0"/>
              <a:t>: http://</a:t>
            </a:r>
            <a:r>
              <a:rPr lang="de-DE" dirty="0" err="1"/>
              <a:t>sleuthkit.org</a:t>
            </a:r>
            <a:r>
              <a:rPr lang="de-DE" dirty="0"/>
              <a:t>/</a:t>
            </a:r>
            <a:r>
              <a:rPr lang="de-DE" dirty="0" err="1"/>
              <a:t>autopsy</a:t>
            </a:r>
            <a:r>
              <a:rPr lang="de-DE" dirty="0"/>
              <a:t>/</a:t>
            </a:r>
            <a:r>
              <a:rPr lang="de-DE" dirty="0" err="1"/>
              <a:t>docs</a:t>
            </a:r>
            <a:r>
              <a:rPr lang="de-DE" dirty="0"/>
              <a:t>/user-</a:t>
            </a:r>
            <a:r>
              <a:rPr lang="de-DE" dirty="0" err="1"/>
              <a:t>docs</a:t>
            </a:r>
            <a:r>
              <a:rPr lang="de-DE" dirty="0"/>
              <a:t>/4.16.0/</a:t>
            </a:r>
            <a:r>
              <a:rPr lang="de-DE" dirty="0" err="1"/>
              <a:t>email_parser_page.html</a:t>
            </a:r>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22</a:t>
            </a:fld>
            <a:endParaRPr lang="en-GB"/>
          </a:p>
        </p:txBody>
      </p:sp>
    </p:spTree>
    <p:extLst>
      <p:ext uri="{BB962C8B-B14F-4D97-AF65-F5344CB8AC3E}">
        <p14:creationId xmlns:p14="http://schemas.microsoft.com/office/powerpoint/2010/main" val="4336633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This </a:t>
            </a:r>
            <a:r>
              <a:rPr lang="de-DE" dirty="0" err="1"/>
              <a:t>is</a:t>
            </a:r>
            <a:r>
              <a:rPr lang="de-DE" dirty="0"/>
              <a:t> </a:t>
            </a:r>
            <a:r>
              <a:rPr lang="de-DE" dirty="0" err="1"/>
              <a:t>the</a:t>
            </a:r>
            <a:r>
              <a:rPr lang="de-DE" dirty="0"/>
              <a:t> </a:t>
            </a:r>
            <a:r>
              <a:rPr lang="de-DE" dirty="0" err="1"/>
              <a:t>e-mail</a:t>
            </a:r>
            <a:r>
              <a:rPr lang="de-DE" dirty="0"/>
              <a:t> </a:t>
            </a:r>
            <a:r>
              <a:rPr lang="de-DE" dirty="0" err="1"/>
              <a:t>header</a:t>
            </a:r>
            <a:r>
              <a:rPr lang="de-DE" dirty="0"/>
              <a:t> </a:t>
            </a:r>
            <a:r>
              <a:rPr lang="de-DE" dirty="0" err="1"/>
              <a:t>found</a:t>
            </a:r>
            <a:r>
              <a:rPr lang="de-DE" dirty="0"/>
              <a:t> in </a:t>
            </a:r>
            <a:r>
              <a:rPr lang="de-DE" dirty="0" err="1"/>
              <a:t>the</a:t>
            </a:r>
            <a:r>
              <a:rPr lang="de-DE" dirty="0"/>
              <a:t> </a:t>
            </a:r>
            <a:r>
              <a:rPr lang="de-DE" dirty="0" err="1"/>
              <a:t>suspect‘s</a:t>
            </a:r>
            <a:r>
              <a:rPr lang="de-DE" dirty="0"/>
              <a:t> mail </a:t>
            </a:r>
            <a:r>
              <a:rPr lang="de-DE" dirty="0" err="1"/>
              <a:t>account</a:t>
            </a:r>
            <a:r>
              <a:rPr lang="de-DE" dirty="0"/>
              <a:t>.</a:t>
            </a:r>
          </a:p>
        </p:txBody>
      </p:sp>
      <p:sp>
        <p:nvSpPr>
          <p:cNvPr id="4" name="Foliennummernplatzhalter 3"/>
          <p:cNvSpPr>
            <a:spLocks noGrp="1"/>
          </p:cNvSpPr>
          <p:nvPr>
            <p:ph type="sldNum" sz="quarter" idx="5"/>
          </p:nvPr>
        </p:nvSpPr>
        <p:spPr/>
        <p:txBody>
          <a:bodyPr/>
          <a:lstStyle/>
          <a:p>
            <a:fld id="{DE6C4C16-745E-490D-ACBE-B1C8B174D5AA}" type="slidenum">
              <a:rPr lang="en-GB" smtClean="0"/>
              <a:t>23</a:t>
            </a:fld>
            <a:endParaRPr lang="en-GB"/>
          </a:p>
        </p:txBody>
      </p:sp>
    </p:spTree>
    <p:extLst>
      <p:ext uri="{BB962C8B-B14F-4D97-AF65-F5344CB8AC3E}">
        <p14:creationId xmlns:p14="http://schemas.microsoft.com/office/powerpoint/2010/main" val="13377019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Picture </a:t>
            </a:r>
            <a:r>
              <a:rPr lang="de-DE" dirty="0" err="1"/>
              <a:t>source</a:t>
            </a:r>
            <a:r>
              <a:rPr lang="de-DE" dirty="0"/>
              <a:t>:</a:t>
            </a:r>
          </a:p>
          <a:p>
            <a:r>
              <a:rPr lang="de-DE" dirty="0"/>
              <a:t>https://</a:t>
            </a:r>
            <a:r>
              <a:rPr lang="de-DE" dirty="0" err="1"/>
              <a:t>commons.wikimedia.org</a:t>
            </a:r>
            <a:r>
              <a:rPr lang="de-DE" dirty="0"/>
              <a:t>/</a:t>
            </a:r>
            <a:r>
              <a:rPr lang="de-DE" dirty="0" err="1"/>
              <a:t>wiki</a:t>
            </a:r>
            <a:r>
              <a:rPr lang="de-DE" dirty="0"/>
              <a:t>/</a:t>
            </a:r>
            <a:r>
              <a:rPr lang="de-DE" dirty="0" err="1"/>
              <a:t>File:Wireshark_Example_Decode.png</a:t>
            </a:r>
            <a:endParaRPr lang="de-DE" dirty="0"/>
          </a:p>
          <a:p>
            <a:endParaRPr lang="de-DE" dirty="0"/>
          </a:p>
          <a:p>
            <a:r>
              <a:rPr lang="de-DE" dirty="0"/>
              <a:t>The </a:t>
            </a:r>
            <a:r>
              <a:rPr lang="de-DE" dirty="0" err="1"/>
              <a:t>picture</a:t>
            </a:r>
            <a:r>
              <a:rPr lang="de-DE" dirty="0"/>
              <a:t> </a:t>
            </a:r>
            <a:r>
              <a:rPr lang="de-DE" dirty="0" err="1"/>
              <a:t>shows</a:t>
            </a:r>
            <a:r>
              <a:rPr lang="de-DE" dirty="0"/>
              <a:t> </a:t>
            </a:r>
            <a:r>
              <a:rPr lang="de-DE" dirty="0" err="1"/>
              <a:t>the</a:t>
            </a:r>
            <a:r>
              <a:rPr lang="de-DE" dirty="0"/>
              <a:t> </a:t>
            </a:r>
            <a:r>
              <a:rPr lang="de-DE" dirty="0" err="1"/>
              <a:t>network</a:t>
            </a:r>
            <a:r>
              <a:rPr lang="de-DE" dirty="0"/>
              <a:t> </a:t>
            </a:r>
            <a:r>
              <a:rPr lang="de-DE" dirty="0" err="1"/>
              <a:t>analysis</a:t>
            </a:r>
            <a:r>
              <a:rPr lang="de-DE" dirty="0"/>
              <a:t> </a:t>
            </a:r>
            <a:r>
              <a:rPr lang="de-DE" dirty="0" err="1"/>
              <a:t>tool</a:t>
            </a:r>
            <a:r>
              <a:rPr lang="de-DE" dirty="0"/>
              <a:t> „</a:t>
            </a:r>
            <a:r>
              <a:rPr lang="de-DE" dirty="0" err="1"/>
              <a:t>Wireshark</a:t>
            </a:r>
            <a:r>
              <a:rPr lang="de-DE" dirty="0"/>
              <a:t>“ </a:t>
            </a:r>
            <a:r>
              <a:rPr lang="de-DE" dirty="0" err="1"/>
              <a:t>highlighting</a:t>
            </a:r>
            <a:r>
              <a:rPr lang="de-DE" dirty="0"/>
              <a:t> a </a:t>
            </a:r>
            <a:r>
              <a:rPr lang="de-DE" sz="1200" b="0" i="0" u="none" strike="noStrike" kern="1200" dirty="0" err="1">
                <a:solidFill>
                  <a:schemeClr val="tx1"/>
                </a:solidFill>
                <a:effectLst/>
                <a:latin typeface="+mn-lt"/>
                <a:ea typeface="+mn-ea"/>
                <a:cs typeface="+mn-cs"/>
              </a:rPr>
              <a:t>network</a:t>
            </a:r>
            <a:r>
              <a:rPr lang="de-DE" sz="1200" b="0" i="0" u="none" strike="noStrike" kern="1200" dirty="0">
                <a:solidFill>
                  <a:schemeClr val="tx1"/>
                </a:solidFill>
                <a:effectLst/>
                <a:latin typeface="+mn-lt"/>
                <a:ea typeface="+mn-ea"/>
                <a:cs typeface="+mn-cs"/>
              </a:rPr>
              <a:t> packet </a:t>
            </a:r>
            <a:r>
              <a:rPr lang="de-DE" sz="1200" b="0" i="0" u="none" strike="noStrike" kern="1200" dirty="0" err="1">
                <a:solidFill>
                  <a:schemeClr val="tx1"/>
                </a:solidFill>
                <a:effectLst/>
                <a:latin typeface="+mn-lt"/>
                <a:ea typeface="+mn-ea"/>
                <a:cs typeface="+mn-cs"/>
              </a:rPr>
              <a:t>capture</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showing</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network</a:t>
            </a:r>
            <a:r>
              <a:rPr lang="de-DE" sz="1200" b="0" i="0" u="none" strike="noStrike" kern="1200" dirty="0">
                <a:solidFill>
                  <a:schemeClr val="tx1"/>
                </a:solidFill>
                <a:effectLst/>
                <a:latin typeface="+mn-lt"/>
                <a:ea typeface="+mn-ea"/>
                <a:cs typeface="+mn-cs"/>
              </a:rPr>
              <a:t> packet </a:t>
            </a:r>
            <a:r>
              <a:rPr lang="de-DE" sz="1200" b="0" i="0" u="none" strike="noStrike" kern="1200" dirty="0" err="1">
                <a:solidFill>
                  <a:schemeClr val="tx1"/>
                </a:solidFill>
                <a:effectLst/>
                <a:latin typeface="+mn-lt"/>
                <a:ea typeface="+mn-ea"/>
                <a:cs typeface="+mn-cs"/>
              </a:rPr>
              <a:t>requesting</a:t>
            </a:r>
            <a:r>
              <a:rPr lang="de-DE" sz="1200" b="0" i="0" u="none" strike="noStrike" kern="1200" dirty="0">
                <a:solidFill>
                  <a:schemeClr val="tx1"/>
                </a:solidFill>
                <a:effectLst/>
                <a:latin typeface="+mn-lt"/>
                <a:ea typeface="+mn-ea"/>
                <a:cs typeface="+mn-cs"/>
              </a:rPr>
              <a:t> DNS </a:t>
            </a:r>
            <a:r>
              <a:rPr lang="de-DE" sz="1200" b="0" i="0" u="none" strike="noStrike" kern="1200" dirty="0" err="1">
                <a:solidFill>
                  <a:schemeClr val="tx1"/>
                </a:solidFill>
                <a:effectLst/>
                <a:latin typeface="+mn-lt"/>
                <a:ea typeface="+mn-ea"/>
                <a:cs typeface="+mn-cs"/>
              </a:rPr>
              <a:t>information</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for</a:t>
            </a:r>
            <a:r>
              <a:rPr lang="de-DE" sz="1200" b="0" i="0" u="none" strike="noStrike" kern="1200" dirty="0">
                <a:solidFill>
                  <a:schemeClr val="tx1"/>
                </a:solidFill>
                <a:effectLst/>
                <a:latin typeface="+mn-lt"/>
                <a:ea typeface="+mn-ea"/>
                <a:cs typeface="+mn-cs"/>
              </a:rPr>
              <a:t> </a:t>
            </a:r>
            <a:r>
              <a:rPr lang="de-DE" sz="1200" b="0" i="0" u="none" strike="noStrike" kern="1200" dirty="0" err="1">
                <a:solidFill>
                  <a:schemeClr val="tx1"/>
                </a:solidFill>
                <a:effectLst/>
                <a:latin typeface="+mn-lt"/>
                <a:ea typeface="+mn-ea"/>
                <a:cs typeface="+mn-cs"/>
              </a:rPr>
              <a:t>en.wikipedia.org</a:t>
            </a:r>
            <a:r>
              <a:rPr lang="de-DE" sz="1200" b="0" i="0" u="none" strike="noStrike" kern="1200" dirty="0">
                <a:solidFill>
                  <a:schemeClr val="tx1"/>
                </a:solidFill>
                <a:effectLst/>
                <a:latin typeface="+mn-lt"/>
                <a:ea typeface="+mn-ea"/>
                <a:cs typeface="+mn-cs"/>
              </a:rPr>
              <a:t>.</a:t>
            </a:r>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24</a:t>
            </a:fld>
            <a:endParaRPr lang="en-GB"/>
          </a:p>
        </p:txBody>
      </p:sp>
    </p:spTree>
    <p:extLst>
      <p:ext uri="{BB962C8B-B14F-4D97-AF65-F5344CB8AC3E}">
        <p14:creationId xmlns:p14="http://schemas.microsoft.com/office/powerpoint/2010/main" val="21887729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Pictures </a:t>
            </a:r>
            <a:r>
              <a:rPr lang="de-DE" dirty="0" err="1"/>
              <a:t>are</a:t>
            </a:r>
            <a:r>
              <a:rPr lang="de-DE" dirty="0"/>
              <a:t> </a:t>
            </a:r>
            <a:r>
              <a:rPr lang="de-DE" dirty="0" err="1"/>
              <a:t>taken</a:t>
            </a:r>
            <a:r>
              <a:rPr lang="de-DE" dirty="0"/>
              <a:t> </a:t>
            </a:r>
            <a:r>
              <a:rPr lang="de-DE" dirty="0" err="1"/>
              <a:t>from</a:t>
            </a:r>
            <a:r>
              <a:rPr lang="de-DE" dirty="0"/>
              <a:t> Chapter 6.4. </a:t>
            </a:r>
            <a:r>
              <a:rPr lang="de-DE" dirty="0" err="1"/>
              <a:t>of</a:t>
            </a:r>
            <a:r>
              <a:rPr lang="de-DE" dirty="0"/>
              <a:t> </a:t>
            </a:r>
            <a:r>
              <a:rPr lang="de-DE" dirty="0" err="1"/>
              <a:t>the</a:t>
            </a:r>
            <a:r>
              <a:rPr lang="de-DE" dirty="0"/>
              <a:t> </a:t>
            </a:r>
            <a:r>
              <a:rPr lang="de-DE" dirty="0" err="1"/>
              <a:t>CoE</a:t>
            </a:r>
            <a:r>
              <a:rPr lang="de-DE" dirty="0"/>
              <a:t>  </a:t>
            </a:r>
            <a:r>
              <a:rPr lang="de-DE" sz="1200" b="1" kern="1200" dirty="0">
                <a:solidFill>
                  <a:schemeClr val="tx1"/>
                </a:solidFill>
                <a:effectLst/>
                <a:latin typeface="+mn-lt"/>
                <a:ea typeface="+mn-ea"/>
                <a:cs typeface="+mn-cs"/>
              </a:rPr>
              <a:t>Standard Operating </a:t>
            </a:r>
            <a:r>
              <a:rPr lang="de-DE" sz="1200" b="1" kern="1200" dirty="0" err="1">
                <a:solidFill>
                  <a:schemeClr val="tx1"/>
                </a:solidFill>
                <a:effectLst/>
                <a:latin typeface="+mn-lt"/>
                <a:ea typeface="+mn-ea"/>
                <a:cs typeface="+mn-cs"/>
              </a:rPr>
              <a:t>Procedures</a:t>
            </a:r>
            <a:r>
              <a:rPr lang="de-DE" sz="1200" b="1" kern="1200" dirty="0">
                <a:solidFill>
                  <a:schemeClr val="tx1"/>
                </a:solidFill>
                <a:effectLst/>
                <a:latin typeface="+mn-lt"/>
                <a:ea typeface="+mn-ea"/>
                <a:cs typeface="+mn-cs"/>
              </a:rPr>
              <a:t> </a:t>
            </a:r>
            <a:r>
              <a:rPr lang="de-DE" sz="1200" b="1" kern="1200" dirty="0" err="1">
                <a:solidFill>
                  <a:schemeClr val="tx1"/>
                </a:solidFill>
                <a:effectLst/>
                <a:latin typeface="+mn-lt"/>
                <a:ea typeface="+mn-ea"/>
                <a:cs typeface="+mn-cs"/>
              </a:rPr>
              <a:t>for</a:t>
            </a:r>
            <a:r>
              <a:rPr lang="de-DE" sz="1200" b="1" kern="1200" dirty="0">
                <a:solidFill>
                  <a:schemeClr val="tx1"/>
                </a:solidFill>
                <a:effectLst/>
                <a:latin typeface="+mn-lt"/>
                <a:ea typeface="+mn-ea"/>
                <a:cs typeface="+mn-cs"/>
              </a:rPr>
              <a:t> </a:t>
            </a:r>
            <a:r>
              <a:rPr lang="de-DE" sz="1200" b="1" kern="1200" dirty="0" err="1">
                <a:solidFill>
                  <a:schemeClr val="tx1"/>
                </a:solidFill>
                <a:effectLst/>
                <a:latin typeface="+mn-lt"/>
                <a:ea typeface="+mn-ea"/>
                <a:cs typeface="+mn-cs"/>
              </a:rPr>
              <a:t>the</a:t>
            </a:r>
            <a:r>
              <a:rPr lang="de-DE" sz="1200" b="1" kern="1200" dirty="0">
                <a:solidFill>
                  <a:schemeClr val="tx1"/>
                </a:solidFill>
                <a:effectLst/>
                <a:latin typeface="+mn-lt"/>
                <a:ea typeface="+mn-ea"/>
                <a:cs typeface="+mn-cs"/>
              </a:rPr>
              <a:t> </a:t>
            </a:r>
            <a:r>
              <a:rPr lang="de-DE" sz="1200" b="1" kern="1200" dirty="0" err="1">
                <a:solidFill>
                  <a:schemeClr val="tx1"/>
                </a:solidFill>
                <a:effectLst/>
                <a:latin typeface="+mn-lt"/>
                <a:ea typeface="+mn-ea"/>
                <a:cs typeface="+mn-cs"/>
              </a:rPr>
              <a:t>collection</a:t>
            </a:r>
            <a:r>
              <a:rPr lang="de-DE" sz="1200" b="1" kern="1200" dirty="0">
                <a:solidFill>
                  <a:schemeClr val="tx1"/>
                </a:solidFill>
                <a:effectLst/>
                <a:latin typeface="+mn-lt"/>
                <a:ea typeface="+mn-ea"/>
                <a:cs typeface="+mn-cs"/>
              </a:rPr>
              <a:t>, </a:t>
            </a:r>
            <a:r>
              <a:rPr lang="de-DE" sz="1200" b="1" kern="1200" dirty="0" err="1">
                <a:solidFill>
                  <a:schemeClr val="tx1"/>
                </a:solidFill>
                <a:effectLst/>
                <a:latin typeface="+mn-lt"/>
                <a:ea typeface="+mn-ea"/>
                <a:cs typeface="+mn-cs"/>
              </a:rPr>
              <a:t>analysis</a:t>
            </a:r>
            <a:r>
              <a:rPr lang="de-DE" sz="1200" b="1" kern="1200" dirty="0">
                <a:solidFill>
                  <a:schemeClr val="tx1"/>
                </a:solidFill>
                <a:effectLst/>
                <a:latin typeface="+mn-lt"/>
                <a:ea typeface="+mn-ea"/>
                <a:cs typeface="+mn-cs"/>
              </a:rPr>
              <a:t> </a:t>
            </a:r>
            <a:r>
              <a:rPr lang="de-DE" sz="1200" b="1" kern="1200" dirty="0" err="1">
                <a:solidFill>
                  <a:schemeClr val="tx1"/>
                </a:solidFill>
                <a:effectLst/>
                <a:latin typeface="+mn-lt"/>
                <a:ea typeface="+mn-ea"/>
                <a:cs typeface="+mn-cs"/>
              </a:rPr>
              <a:t>and</a:t>
            </a:r>
            <a:r>
              <a:rPr lang="de-DE" sz="1200" b="1" kern="1200" dirty="0">
                <a:solidFill>
                  <a:schemeClr val="tx1"/>
                </a:solidFill>
                <a:effectLst/>
                <a:latin typeface="+mn-lt"/>
                <a:ea typeface="+mn-ea"/>
                <a:cs typeface="+mn-cs"/>
              </a:rPr>
              <a:t> </a:t>
            </a:r>
            <a:r>
              <a:rPr lang="de-DE" sz="1200" b="1" kern="1200" dirty="0" err="1">
                <a:solidFill>
                  <a:schemeClr val="tx1"/>
                </a:solidFill>
                <a:effectLst/>
                <a:latin typeface="+mn-lt"/>
                <a:ea typeface="+mn-ea"/>
                <a:cs typeface="+mn-cs"/>
              </a:rPr>
              <a:t>presentation</a:t>
            </a:r>
            <a:r>
              <a:rPr lang="de-DE" sz="1200" b="1" kern="1200" dirty="0">
                <a:solidFill>
                  <a:schemeClr val="tx1"/>
                </a:solidFill>
                <a:effectLst/>
                <a:latin typeface="+mn-lt"/>
                <a:ea typeface="+mn-ea"/>
                <a:cs typeface="+mn-cs"/>
              </a:rPr>
              <a:t> </a:t>
            </a:r>
            <a:r>
              <a:rPr lang="de-DE" sz="1200" b="1" kern="1200" dirty="0" err="1">
                <a:solidFill>
                  <a:schemeClr val="tx1"/>
                </a:solidFill>
                <a:effectLst/>
                <a:latin typeface="+mn-lt"/>
                <a:ea typeface="+mn-ea"/>
                <a:cs typeface="+mn-cs"/>
              </a:rPr>
              <a:t>of</a:t>
            </a:r>
            <a:r>
              <a:rPr lang="de-DE" sz="1200" b="1" kern="1200" dirty="0">
                <a:solidFill>
                  <a:schemeClr val="tx1"/>
                </a:solidFill>
                <a:effectLst/>
                <a:latin typeface="+mn-lt"/>
                <a:ea typeface="+mn-ea"/>
                <a:cs typeface="+mn-cs"/>
              </a:rPr>
              <a:t> electronic </a:t>
            </a:r>
            <a:r>
              <a:rPr lang="de-DE" sz="1200" b="1" kern="1200" dirty="0" err="1">
                <a:solidFill>
                  <a:schemeClr val="tx1"/>
                </a:solidFill>
                <a:effectLst/>
                <a:latin typeface="+mn-lt"/>
                <a:ea typeface="+mn-ea"/>
                <a:cs typeface="+mn-cs"/>
              </a:rPr>
              <a:t>evidence</a:t>
            </a:r>
            <a:r>
              <a:rPr lang="de-DE" sz="1200" b="1" kern="1200" dirty="0">
                <a:solidFill>
                  <a:schemeClr val="tx1"/>
                </a:solidFill>
                <a:effectLst/>
                <a:latin typeface="+mn-lt"/>
                <a:ea typeface="+mn-ea"/>
                <a:cs typeface="+mn-cs"/>
              </a:rPr>
              <a:t> </a:t>
            </a:r>
            <a:endParaRPr lang="de-DE" dirty="0"/>
          </a:p>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25</a:t>
            </a:fld>
            <a:endParaRPr lang="en-GB"/>
          </a:p>
        </p:txBody>
      </p:sp>
    </p:spTree>
    <p:extLst>
      <p:ext uri="{BB962C8B-B14F-4D97-AF65-F5344CB8AC3E}">
        <p14:creationId xmlns:p14="http://schemas.microsoft.com/office/powerpoint/2010/main" val="41065607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Pictures </a:t>
            </a:r>
            <a:r>
              <a:rPr lang="de-DE" dirty="0" err="1"/>
              <a:t>are</a:t>
            </a:r>
            <a:r>
              <a:rPr lang="de-DE" dirty="0"/>
              <a:t> </a:t>
            </a:r>
            <a:r>
              <a:rPr lang="de-DE" dirty="0" err="1"/>
              <a:t>taken</a:t>
            </a:r>
            <a:r>
              <a:rPr lang="de-DE" dirty="0"/>
              <a:t> </a:t>
            </a:r>
            <a:r>
              <a:rPr lang="de-DE" dirty="0" err="1"/>
              <a:t>from</a:t>
            </a:r>
            <a:r>
              <a:rPr lang="de-DE" dirty="0"/>
              <a:t> Appendix J </a:t>
            </a:r>
            <a:r>
              <a:rPr lang="de-DE" dirty="0" err="1"/>
              <a:t>of</a:t>
            </a:r>
            <a:r>
              <a:rPr lang="de-DE" dirty="0"/>
              <a:t> </a:t>
            </a:r>
            <a:r>
              <a:rPr lang="de-DE" dirty="0" err="1"/>
              <a:t>the</a:t>
            </a:r>
            <a:r>
              <a:rPr lang="de-DE" dirty="0"/>
              <a:t> </a:t>
            </a:r>
            <a:r>
              <a:rPr lang="de-DE" dirty="0" err="1"/>
              <a:t>CoE</a:t>
            </a:r>
            <a:r>
              <a:rPr lang="de-DE" dirty="0"/>
              <a:t> „</a:t>
            </a:r>
            <a:r>
              <a:rPr lang="de-DE" sz="1200" kern="1200" dirty="0">
                <a:solidFill>
                  <a:schemeClr val="tx1"/>
                </a:solidFill>
                <a:effectLst/>
                <a:latin typeface="+mn-lt"/>
                <a:ea typeface="+mn-ea"/>
                <a:cs typeface="+mn-cs"/>
              </a:rPr>
              <a:t>Digital </a:t>
            </a:r>
            <a:r>
              <a:rPr lang="de-DE" sz="1200" kern="1200" dirty="0" err="1">
                <a:solidFill>
                  <a:schemeClr val="tx1"/>
                </a:solidFill>
                <a:effectLst/>
                <a:latin typeface="+mn-lt"/>
                <a:ea typeface="+mn-ea"/>
                <a:cs typeface="+mn-cs"/>
              </a:rPr>
              <a:t>Forensics</a:t>
            </a:r>
            <a:r>
              <a:rPr lang="de-DE" sz="1200" kern="1200" dirty="0">
                <a:solidFill>
                  <a:schemeClr val="tx1"/>
                </a:solidFill>
                <a:effectLst/>
                <a:latin typeface="+mn-lt"/>
                <a:ea typeface="+mn-ea"/>
                <a:cs typeface="+mn-cs"/>
              </a:rPr>
              <a:t> </a:t>
            </a:r>
            <a:endParaRPr lang="de-DE" dirty="0"/>
          </a:p>
          <a:p>
            <a:r>
              <a:rPr lang="de-DE" sz="1200" kern="1200" dirty="0">
                <a:solidFill>
                  <a:schemeClr val="tx1"/>
                </a:solidFill>
                <a:effectLst/>
                <a:latin typeface="+mn-lt"/>
                <a:ea typeface="+mn-ea"/>
                <a:cs typeface="+mn-cs"/>
              </a:rPr>
              <a:t>A BASIC GUIDE FOR THE MANAGEMENT AND PROCEDURES OF A DIGITAL FORENSICS LABORATORY „</a:t>
            </a:r>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26</a:t>
            </a:fld>
            <a:endParaRPr lang="en-GB"/>
          </a:p>
        </p:txBody>
      </p:sp>
    </p:spTree>
    <p:extLst>
      <p:ext uri="{BB962C8B-B14F-4D97-AF65-F5344CB8AC3E}">
        <p14:creationId xmlns:p14="http://schemas.microsoft.com/office/powerpoint/2010/main" val="597882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A </a:t>
            </a:r>
            <a:r>
              <a:rPr lang="de-DE" sz="1200" kern="1200" dirty="0" err="1">
                <a:solidFill>
                  <a:schemeClr val="tx1"/>
                </a:solidFill>
                <a:effectLst/>
                <a:latin typeface="+mn-lt"/>
                <a:ea typeface="+mn-ea"/>
                <a:cs typeface="+mn-cs"/>
              </a:rPr>
              <a:t>forensic</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laboratory</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needs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to</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have</a:t>
            </a:r>
            <a:r>
              <a:rPr lang="de-DE" sz="1200" kern="1200" dirty="0">
                <a:solidFill>
                  <a:schemeClr val="tx1"/>
                </a:solidFill>
                <a:effectLst/>
                <a:latin typeface="+mn-lt"/>
                <a:ea typeface="+mn-ea"/>
                <a:cs typeface="+mn-cs"/>
              </a:rPr>
              <a:t> a </a:t>
            </a:r>
            <a:r>
              <a:rPr lang="de-DE" sz="1200" kern="1200" dirty="0" err="1">
                <a:solidFill>
                  <a:schemeClr val="tx1"/>
                </a:solidFill>
                <a:effectLst/>
                <a:latin typeface="+mn-lt"/>
                <a:ea typeface="+mn-ea"/>
                <a:cs typeface="+mn-cs"/>
              </a:rPr>
              <a:t>storage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facility</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to</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store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backups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of</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forensic</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copies</a:t>
            </a:r>
            <a:r>
              <a:rPr lang="de-DE" sz="1200" kern="1200" dirty="0">
                <a:solidFill>
                  <a:schemeClr val="tx1"/>
                </a:solidFill>
                <a:effectLst/>
                <a:latin typeface="+mn-lt"/>
                <a:ea typeface="+mn-ea"/>
                <a:cs typeface="+mn-cs"/>
              </a:rPr>
              <a:t>/</a:t>
            </a:r>
            <a:r>
              <a:rPr lang="de-DE" sz="1200" kern="1200" dirty="0" err="1">
                <a:solidFill>
                  <a:schemeClr val="tx1"/>
                </a:solidFill>
                <a:effectLst/>
                <a:latin typeface="+mn-lt"/>
                <a:ea typeface="+mn-ea"/>
                <a:cs typeface="+mn-cs"/>
              </a:rPr>
              <a:t>images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It</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is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good</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practice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to</a:t>
            </a:r>
            <a:r>
              <a:rPr lang="de-DE" sz="1200" kern="1200" dirty="0">
                <a:solidFill>
                  <a:schemeClr val="tx1"/>
                </a:solidFill>
                <a:effectLst/>
                <a:latin typeface="+mn-lt"/>
                <a:ea typeface="+mn-ea"/>
                <a:cs typeface="+mn-cs"/>
              </a:rPr>
              <a:t> not </a:t>
            </a:r>
            <a:r>
              <a:rPr lang="de-DE" sz="1200" kern="1200" dirty="0" err="1">
                <a:solidFill>
                  <a:schemeClr val="tx1"/>
                </a:solidFill>
                <a:effectLst/>
                <a:latin typeface="+mn-lt"/>
                <a:ea typeface="+mn-ea"/>
                <a:cs typeface="+mn-cs"/>
              </a:rPr>
              <a:t>only</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have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one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backup</a:t>
            </a:r>
            <a:r>
              <a:rPr lang="de-DE" sz="1200" kern="1200" dirty="0">
                <a:solidFill>
                  <a:schemeClr val="tx1"/>
                </a:solidFill>
                <a:effectLst/>
                <a:latin typeface="+mn-lt"/>
                <a:ea typeface="+mn-ea"/>
                <a:cs typeface="+mn-cs"/>
              </a:rPr>
              <a:t> but also </a:t>
            </a:r>
            <a:r>
              <a:rPr lang="de-DE" sz="1200" kern="1200" dirty="0" err="1">
                <a:solidFill>
                  <a:schemeClr val="tx1"/>
                </a:solidFill>
                <a:effectLst/>
                <a:latin typeface="+mn-lt"/>
                <a:ea typeface="+mn-ea"/>
                <a:cs typeface="+mn-cs"/>
              </a:rPr>
              <a:t>another</a:t>
            </a:r>
            <a:r>
              <a:rPr lang="de-DE" sz="1200" kern="1200" dirty="0">
                <a:solidFill>
                  <a:schemeClr val="tx1"/>
                </a:solidFill>
                <a:effectLst/>
                <a:latin typeface="+mn-lt"/>
                <a:ea typeface="+mn-ea"/>
                <a:cs typeface="+mn-cs"/>
              </a:rPr>
              <a:t> off-site </a:t>
            </a:r>
            <a:r>
              <a:rPr lang="de-DE" sz="1200" kern="1200" dirty="0" err="1">
                <a:solidFill>
                  <a:schemeClr val="tx1"/>
                </a:solidFill>
                <a:effectLst/>
                <a:latin typeface="+mn-lt"/>
                <a:ea typeface="+mn-ea"/>
                <a:cs typeface="+mn-cs"/>
              </a:rPr>
              <a:t>backup</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While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the</a:t>
            </a:r>
            <a:r>
              <a:rPr lang="de-DE" sz="1200" kern="1200" dirty="0">
                <a:solidFill>
                  <a:schemeClr val="tx1"/>
                </a:solidFill>
                <a:effectLst/>
                <a:latin typeface="+mn-lt"/>
                <a:ea typeface="+mn-ea"/>
                <a:cs typeface="+mn-cs"/>
              </a:rPr>
              <a:t> digital </a:t>
            </a:r>
            <a:r>
              <a:rPr lang="de-DE" sz="1200" kern="1200" dirty="0" err="1">
                <a:solidFill>
                  <a:schemeClr val="tx1"/>
                </a:solidFill>
                <a:effectLst/>
                <a:latin typeface="+mn-lt"/>
                <a:ea typeface="+mn-ea"/>
                <a:cs typeface="+mn-cs"/>
              </a:rPr>
              <a:t>forensic</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analyst</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is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conducting</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analysis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with</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his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working</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copy</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of</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image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there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should</a:t>
            </a:r>
            <a:r>
              <a:rPr lang="de-DE" sz="1200" kern="1200" dirty="0">
                <a:solidFill>
                  <a:schemeClr val="tx1"/>
                </a:solidFill>
                <a:effectLst/>
                <a:latin typeface="+mn-lt"/>
                <a:ea typeface="+mn-ea"/>
                <a:cs typeface="+mn-cs"/>
              </a:rPr>
              <a:t> still </a:t>
            </a:r>
            <a:r>
              <a:rPr lang="de-DE" sz="1200" kern="1200" dirty="0" err="1">
                <a:solidFill>
                  <a:schemeClr val="tx1"/>
                </a:solidFill>
                <a:effectLst/>
                <a:latin typeface="+mn-lt"/>
                <a:ea typeface="+mn-ea"/>
                <a:cs typeface="+mn-cs"/>
              </a:rPr>
              <a:t>be</a:t>
            </a:r>
            <a:r>
              <a:rPr lang="de-DE" sz="1200" kern="1200" dirty="0">
                <a:solidFill>
                  <a:schemeClr val="tx1"/>
                </a:solidFill>
                <a:effectLst/>
                <a:latin typeface="+mn-lt"/>
                <a:ea typeface="+mn-ea"/>
                <a:cs typeface="+mn-cs"/>
              </a:rPr>
              <a:t> a </a:t>
            </a:r>
            <a:r>
              <a:rPr lang="de-DE" sz="1200" kern="1200" dirty="0" err="1">
                <a:solidFill>
                  <a:schemeClr val="tx1"/>
                </a:solidFill>
                <a:effectLst/>
                <a:latin typeface="+mn-lt"/>
                <a:ea typeface="+mn-ea"/>
                <a:cs typeface="+mn-cs"/>
              </a:rPr>
              <a:t>backup</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stored</a:t>
            </a:r>
            <a:r>
              <a:rPr lang="de-DE" sz="1200" kern="1200" dirty="0">
                <a:solidFill>
                  <a:schemeClr val="tx1"/>
                </a:solidFill>
                <a:effectLst/>
                <a:latin typeface="+mn-lt"/>
                <a:ea typeface="+mn-ea"/>
                <a:cs typeface="+mn-cs"/>
              </a:rPr>
              <a:t> on </a:t>
            </a:r>
            <a:r>
              <a:rPr lang="de-DE" sz="1200" kern="1200" dirty="0" err="1">
                <a:solidFill>
                  <a:schemeClr val="tx1"/>
                </a:solidFill>
                <a:effectLst/>
                <a:latin typeface="+mn-lt"/>
                <a:ea typeface="+mn-ea"/>
                <a:cs typeface="+mn-cs"/>
              </a:rPr>
              <a:t>another</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system</a:t>
            </a:r>
            <a:r>
              <a:rPr lang="de-DE" sz="1200" kern="1200" dirty="0">
                <a:solidFill>
                  <a:schemeClr val="tx1"/>
                </a:solidFill>
                <a:effectLst/>
                <a:latin typeface="+mn-lt"/>
                <a:ea typeface="+mn-ea"/>
                <a:cs typeface="+mn-cs"/>
              </a:rPr>
              <a:t> (e.g. an </a:t>
            </a:r>
            <a:r>
              <a:rPr lang="de-DE" sz="1200" kern="1200" dirty="0" err="1">
                <a:solidFill>
                  <a:schemeClr val="tx1"/>
                </a:solidFill>
                <a:effectLst/>
                <a:latin typeface="+mn-lt"/>
                <a:ea typeface="+mn-ea"/>
                <a:cs typeface="+mn-cs"/>
              </a:rPr>
              <a:t>imaging</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server</a:t>
            </a:r>
            <a:r>
              <a:rPr lang="de-DE" sz="1200" kern="1200" dirty="0">
                <a:solidFill>
                  <a:schemeClr val="tx1"/>
                </a:solidFill>
                <a:effectLst/>
                <a:latin typeface="+mn-lt"/>
                <a:ea typeface="+mn-ea"/>
                <a:cs typeface="+mn-cs"/>
              </a:rPr>
              <a:t>). </a:t>
            </a:r>
            <a:endParaRPr lang="de-DE" dirty="0"/>
          </a:p>
          <a:p>
            <a:endParaRPr lang="de-DE" dirty="0"/>
          </a:p>
          <a:p>
            <a:endParaRPr lang="de-DE" dirty="0"/>
          </a:p>
          <a:p>
            <a:endParaRPr lang="de-DE" dirty="0"/>
          </a:p>
          <a:p>
            <a:r>
              <a:rPr lang="de-DE" dirty="0"/>
              <a:t>Image: https://</a:t>
            </a:r>
            <a:r>
              <a:rPr lang="de-DE" dirty="0" err="1"/>
              <a:t>commons.wikimedia.org</a:t>
            </a:r>
            <a:r>
              <a:rPr lang="de-DE" dirty="0"/>
              <a:t>/</a:t>
            </a:r>
            <a:r>
              <a:rPr lang="de-DE" dirty="0" err="1"/>
              <a:t>wiki</a:t>
            </a:r>
            <a:r>
              <a:rPr lang="de-DE" dirty="0"/>
              <a:t>/File:Rack_Servers_Fujitsu_Primergy_2.jpg</a:t>
            </a:r>
          </a:p>
          <a:p>
            <a:r>
              <a:rPr lang="de-DE" b="1" dirty="0">
                <a:effectLst/>
              </a:rPr>
              <a:t>Source: </a:t>
            </a:r>
            <a:r>
              <a:rPr lang="de-DE" dirty="0" err="1"/>
              <a:t>Own</a:t>
            </a:r>
            <a:r>
              <a:rPr lang="de-DE" dirty="0"/>
              <a:t> </a:t>
            </a:r>
            <a:r>
              <a:rPr lang="de-DE" dirty="0" err="1"/>
              <a:t>work</a:t>
            </a:r>
            <a:endParaRPr lang="de-DE" dirty="0"/>
          </a:p>
          <a:p>
            <a:r>
              <a:rPr lang="de-DE" b="1" dirty="0" err="1">
                <a:effectLst/>
              </a:rPr>
              <a:t>Author</a:t>
            </a:r>
            <a:r>
              <a:rPr lang="de-DE" sz="1200" b="1" u="none" strike="noStrike" kern="1200" dirty="0">
                <a:solidFill>
                  <a:schemeClr val="tx1"/>
                </a:solidFill>
                <a:effectLst/>
                <a:latin typeface="+mn-lt"/>
                <a:ea typeface="+mn-ea"/>
                <a:cs typeface="+mn-cs"/>
              </a:rPr>
              <a:t>: </a:t>
            </a:r>
            <a:r>
              <a:rPr lang="de-DE" sz="1200" b="0" u="none" strike="noStrike" kern="1200" dirty="0">
                <a:solidFill>
                  <a:schemeClr val="tx1"/>
                </a:solidFill>
                <a:effectLst/>
                <a:latin typeface="+mn-lt"/>
                <a:ea typeface="+mn-ea"/>
                <a:cs typeface="+mn-cs"/>
              </a:rPr>
              <a:t>Trique3030</a:t>
            </a:r>
          </a:p>
          <a:p>
            <a:endParaRPr lang="de-DE" sz="1200" b="0" u="none" strike="noStrike" kern="1200" dirty="0">
              <a:solidFill>
                <a:schemeClr val="tx1"/>
              </a:solidFill>
              <a:effectLst/>
              <a:latin typeface="+mn-lt"/>
              <a:ea typeface="+mn-ea"/>
              <a:cs typeface="+mn-cs"/>
            </a:endParaRPr>
          </a:p>
        </p:txBody>
      </p:sp>
      <p:sp>
        <p:nvSpPr>
          <p:cNvPr id="4" name="Foliennummernplatzhalter 3"/>
          <p:cNvSpPr>
            <a:spLocks noGrp="1"/>
          </p:cNvSpPr>
          <p:nvPr>
            <p:ph type="sldNum" sz="quarter" idx="5"/>
          </p:nvPr>
        </p:nvSpPr>
        <p:spPr/>
        <p:txBody>
          <a:bodyPr/>
          <a:lstStyle/>
          <a:p>
            <a:fld id="{DE6C4C16-745E-490D-ACBE-B1C8B174D5AA}" type="slidenum">
              <a:rPr lang="en-GB" smtClean="0"/>
              <a:t>5</a:t>
            </a:fld>
            <a:endParaRPr lang="en-GB"/>
          </a:p>
        </p:txBody>
      </p:sp>
    </p:spTree>
    <p:extLst>
      <p:ext uri="{BB962C8B-B14F-4D97-AF65-F5344CB8AC3E}">
        <p14:creationId xmlns:p14="http://schemas.microsoft.com/office/powerpoint/2010/main" val="1753098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is estimated that 80% of the world’s population (3.5 billion people) have a smartphones.</a:t>
            </a:r>
          </a:p>
          <a:p>
            <a:r>
              <a:rPr lang="en-GB" dirty="0"/>
              <a:t>We use them all day, everyday. For work and for pleasure. They can hold so much valuable evidence.</a:t>
            </a:r>
          </a:p>
        </p:txBody>
      </p:sp>
      <p:sp>
        <p:nvSpPr>
          <p:cNvPr id="4" name="Slide Number Placeholder 3"/>
          <p:cNvSpPr>
            <a:spLocks noGrp="1"/>
          </p:cNvSpPr>
          <p:nvPr>
            <p:ph type="sldNum" sz="quarter" idx="5"/>
          </p:nvPr>
        </p:nvSpPr>
        <p:spPr/>
        <p:txBody>
          <a:bodyPr/>
          <a:lstStyle/>
          <a:p>
            <a:fld id="{A88B7D39-04CA-47D1-9208-057FD2EBF603}" type="slidenum">
              <a:rPr lang="en-US" altLang="en-US" smtClean="0"/>
              <a:pPr/>
              <a:t>28</a:t>
            </a:fld>
            <a:endParaRPr lang="en-US" altLang="en-US"/>
          </a:p>
        </p:txBody>
      </p:sp>
    </p:spTree>
    <p:extLst>
      <p:ext uri="{BB962C8B-B14F-4D97-AF65-F5344CB8AC3E}">
        <p14:creationId xmlns:p14="http://schemas.microsoft.com/office/powerpoint/2010/main" val="28248626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IMEI number must be recorded when conducting a phone examination. Phone cases can be removed </a:t>
            </a:r>
            <a:r>
              <a:rPr lang="en-GB" dirty="0" err="1"/>
              <a:t>thereofore</a:t>
            </a:r>
            <a:r>
              <a:rPr lang="en-GB" dirty="0"/>
              <a:t> serial numbers may also be erased. The only sure way to confirm that the device is the same is by the IMEI number.</a:t>
            </a:r>
          </a:p>
        </p:txBody>
      </p:sp>
      <p:sp>
        <p:nvSpPr>
          <p:cNvPr id="4" name="Slide Number Placeholder 3"/>
          <p:cNvSpPr>
            <a:spLocks noGrp="1"/>
          </p:cNvSpPr>
          <p:nvPr>
            <p:ph type="sldNum" sz="quarter" idx="5"/>
          </p:nvPr>
        </p:nvSpPr>
        <p:spPr/>
        <p:txBody>
          <a:bodyPr/>
          <a:lstStyle/>
          <a:p>
            <a:fld id="{A88B7D39-04CA-47D1-9208-057FD2EBF603}" type="slidenum">
              <a:rPr lang="en-US" altLang="en-US" smtClean="0"/>
              <a:pPr/>
              <a:t>30</a:t>
            </a:fld>
            <a:endParaRPr lang="en-US" altLang="en-US"/>
          </a:p>
        </p:txBody>
      </p:sp>
    </p:spTree>
    <p:extLst>
      <p:ext uri="{BB962C8B-B14F-4D97-AF65-F5344CB8AC3E}">
        <p14:creationId xmlns:p14="http://schemas.microsoft.com/office/powerpoint/2010/main" val="36356030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Open your phone and dial *#06# - this will give you the IMEI number of your phone.</a:t>
            </a:r>
          </a:p>
          <a:p>
            <a:r>
              <a:rPr lang="en-GB" dirty="0"/>
              <a:t>If your phone is lost or stolen your phone network provider can use this number to trace your phone or to remotely lock it.</a:t>
            </a:r>
          </a:p>
        </p:txBody>
      </p:sp>
      <p:sp>
        <p:nvSpPr>
          <p:cNvPr id="4" name="Slide Number Placeholder 3"/>
          <p:cNvSpPr>
            <a:spLocks noGrp="1"/>
          </p:cNvSpPr>
          <p:nvPr>
            <p:ph type="sldNum" sz="quarter" idx="5"/>
          </p:nvPr>
        </p:nvSpPr>
        <p:spPr/>
        <p:txBody>
          <a:bodyPr/>
          <a:lstStyle/>
          <a:p>
            <a:fld id="{A88B7D39-04CA-47D1-9208-057FD2EBF603}" type="slidenum">
              <a:rPr lang="en-US" altLang="en-US" smtClean="0"/>
              <a:pPr/>
              <a:t>31</a:t>
            </a:fld>
            <a:endParaRPr lang="en-US" altLang="en-US"/>
          </a:p>
        </p:txBody>
      </p:sp>
    </p:spTree>
    <p:extLst>
      <p:ext uri="{BB962C8B-B14F-4D97-AF65-F5344CB8AC3E}">
        <p14:creationId xmlns:p14="http://schemas.microsoft.com/office/powerpoint/2010/main" val="27042521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Trainer – Please upload pictures of the latest devices new to market – to emphasise the point that mobile technology is always changing. Forensic software providers are constantly playing ‘catch up’ to new technology. So forensic examination of new devices may not be supported by current software/extraction methods.</a:t>
            </a:r>
          </a:p>
        </p:txBody>
      </p:sp>
      <p:sp>
        <p:nvSpPr>
          <p:cNvPr id="4" name="Slide Number Placeholder 3"/>
          <p:cNvSpPr>
            <a:spLocks noGrp="1"/>
          </p:cNvSpPr>
          <p:nvPr>
            <p:ph type="sldNum" sz="quarter" idx="5"/>
          </p:nvPr>
        </p:nvSpPr>
        <p:spPr/>
        <p:txBody>
          <a:bodyPr/>
          <a:lstStyle/>
          <a:p>
            <a:fld id="{A88B7D39-04CA-47D1-9208-057FD2EBF603}" type="slidenum">
              <a:rPr lang="en-US" altLang="en-US" smtClean="0"/>
              <a:pPr/>
              <a:t>32</a:t>
            </a:fld>
            <a:endParaRPr lang="en-US" altLang="en-US"/>
          </a:p>
        </p:txBody>
      </p:sp>
    </p:spTree>
    <p:extLst>
      <p:ext uri="{BB962C8B-B14F-4D97-AF65-F5344CB8AC3E}">
        <p14:creationId xmlns:p14="http://schemas.microsoft.com/office/powerpoint/2010/main" val="4591610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Manufacturers take steps to protect their operating systems – so that competitors cannot steal their ideas – making it more difficult to navigate around devices and apps and capture electronic evidence.</a:t>
            </a:r>
          </a:p>
          <a:p>
            <a:r>
              <a:rPr lang="en-GB" dirty="0"/>
              <a:t>Increasing development of social media apps offering ‘end to end encryption’.</a:t>
            </a:r>
          </a:p>
          <a:p>
            <a:r>
              <a:rPr lang="en-GB" dirty="0"/>
              <a:t>Criminals are seeking more ways to communicate secretly – talk about the latest </a:t>
            </a:r>
            <a:r>
              <a:rPr lang="en-GB" dirty="0" err="1"/>
              <a:t>EncroChat</a:t>
            </a:r>
            <a:r>
              <a:rPr lang="en-GB" dirty="0"/>
              <a:t> Police take over. 2020</a:t>
            </a:r>
          </a:p>
        </p:txBody>
      </p:sp>
      <p:sp>
        <p:nvSpPr>
          <p:cNvPr id="4" name="Slide Number Placeholder 3"/>
          <p:cNvSpPr>
            <a:spLocks noGrp="1"/>
          </p:cNvSpPr>
          <p:nvPr>
            <p:ph type="sldNum" sz="quarter" idx="5"/>
          </p:nvPr>
        </p:nvSpPr>
        <p:spPr/>
        <p:txBody>
          <a:bodyPr/>
          <a:lstStyle/>
          <a:p>
            <a:fld id="{A88B7D39-04CA-47D1-9208-057FD2EBF603}" type="slidenum">
              <a:rPr lang="en-US" altLang="en-US" smtClean="0"/>
              <a:pPr/>
              <a:t>33</a:t>
            </a:fld>
            <a:endParaRPr lang="en-US" altLang="en-US"/>
          </a:p>
        </p:txBody>
      </p:sp>
    </p:spTree>
    <p:extLst>
      <p:ext uri="{BB962C8B-B14F-4D97-AF65-F5344CB8AC3E}">
        <p14:creationId xmlns:p14="http://schemas.microsoft.com/office/powerpoint/2010/main" val="21852533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https://papernewsnetwork.com/police-roll-up-crime-networks-in-europe-after-infiltrating-popular-encrypted-chat-app-techcrunch/</a:t>
            </a:r>
          </a:p>
          <a:p>
            <a:endParaRPr lang="en-GB" dirty="0"/>
          </a:p>
          <a:p>
            <a:r>
              <a:rPr lang="en-GB" dirty="0"/>
              <a:t>Sometimes the Police get lucky!</a:t>
            </a:r>
          </a:p>
        </p:txBody>
      </p:sp>
      <p:sp>
        <p:nvSpPr>
          <p:cNvPr id="4" name="Slide Number Placeholder 3"/>
          <p:cNvSpPr>
            <a:spLocks noGrp="1"/>
          </p:cNvSpPr>
          <p:nvPr>
            <p:ph type="sldNum" sz="quarter" idx="5"/>
          </p:nvPr>
        </p:nvSpPr>
        <p:spPr/>
        <p:txBody>
          <a:bodyPr/>
          <a:lstStyle/>
          <a:p>
            <a:fld id="{A88B7D39-04CA-47D1-9208-057FD2EBF603}" type="slidenum">
              <a:rPr lang="en-US" altLang="en-US" smtClean="0"/>
              <a:pPr/>
              <a:t>34</a:t>
            </a:fld>
            <a:endParaRPr lang="en-US" altLang="en-US"/>
          </a:p>
        </p:txBody>
      </p:sp>
    </p:spTree>
    <p:extLst>
      <p:ext uri="{BB962C8B-B14F-4D97-AF65-F5344CB8AC3E}">
        <p14:creationId xmlns:p14="http://schemas.microsoft.com/office/powerpoint/2010/main" val="41274829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Pictures sources:</a:t>
            </a:r>
          </a:p>
          <a:p>
            <a:r>
              <a:rPr lang="en-GB" dirty="0"/>
              <a:t>https://</a:t>
            </a:r>
            <a:r>
              <a:rPr lang="en-GB" dirty="0" err="1"/>
              <a:t>commons.wikimedia.org</a:t>
            </a:r>
            <a:r>
              <a:rPr lang="en-GB" dirty="0"/>
              <a:t>/wiki/File:Threema%27s_App_Icon.png</a:t>
            </a:r>
          </a:p>
          <a:p>
            <a:r>
              <a:rPr lang="en-GB" dirty="0"/>
              <a:t>https://</a:t>
            </a:r>
            <a:r>
              <a:rPr lang="en-GB" dirty="0" err="1"/>
              <a:t>commons.wikimedia.org</a:t>
            </a:r>
            <a:r>
              <a:rPr lang="en-GB" dirty="0"/>
              <a:t>/wiki/</a:t>
            </a:r>
            <a:r>
              <a:rPr lang="en-GB" dirty="0" err="1"/>
              <a:t>File:Signal-logo.png</a:t>
            </a:r>
            <a:endParaRPr lang="en-GB" dirty="0"/>
          </a:p>
          <a:p>
            <a:r>
              <a:rPr lang="en-GB" dirty="0"/>
              <a:t>https://</a:t>
            </a:r>
            <a:r>
              <a:rPr lang="en-GB" dirty="0" err="1"/>
              <a:t>commons.wikimedia.org</a:t>
            </a:r>
            <a:r>
              <a:rPr lang="en-GB" dirty="0"/>
              <a:t>/wiki/</a:t>
            </a:r>
            <a:r>
              <a:rPr lang="en-GB" dirty="0" err="1"/>
              <a:t>File:WhatsApp.svg</a:t>
            </a:r>
            <a:endParaRPr lang="en-GB" dirty="0"/>
          </a:p>
          <a:p>
            <a:r>
              <a:rPr lang="en-GB" dirty="0"/>
              <a:t>https://</a:t>
            </a:r>
            <a:r>
              <a:rPr lang="en-GB" dirty="0" err="1"/>
              <a:t>commons.wikimedia.org</a:t>
            </a:r>
            <a:r>
              <a:rPr lang="en-GB" dirty="0"/>
              <a:t>/wiki/File:Facebook_Messenger_logo_2020.svg</a:t>
            </a:r>
          </a:p>
          <a:p>
            <a:r>
              <a:rPr lang="en-GB" dirty="0"/>
              <a:t>https://</a:t>
            </a:r>
            <a:r>
              <a:rPr lang="en-GB" dirty="0" err="1"/>
              <a:t>commons.wikimedia.org</a:t>
            </a:r>
            <a:r>
              <a:rPr lang="en-GB" dirty="0"/>
              <a:t>/wiki/File:Telegram_2019_Logo.svg</a:t>
            </a:r>
          </a:p>
          <a:p>
            <a:endParaRPr lang="en-GB" dirty="0"/>
          </a:p>
        </p:txBody>
      </p:sp>
      <p:sp>
        <p:nvSpPr>
          <p:cNvPr id="4" name="Slide Number Placeholder 3"/>
          <p:cNvSpPr>
            <a:spLocks noGrp="1"/>
          </p:cNvSpPr>
          <p:nvPr>
            <p:ph type="sldNum" sz="quarter" idx="5"/>
          </p:nvPr>
        </p:nvSpPr>
        <p:spPr/>
        <p:txBody>
          <a:bodyPr/>
          <a:lstStyle/>
          <a:p>
            <a:fld id="{A88B7D39-04CA-47D1-9208-057FD2EBF603}" type="slidenum">
              <a:rPr lang="en-US" altLang="en-US" smtClean="0"/>
              <a:pPr/>
              <a:t>35</a:t>
            </a:fld>
            <a:endParaRPr lang="en-US" altLang="en-US"/>
          </a:p>
        </p:txBody>
      </p:sp>
    </p:spTree>
    <p:extLst>
      <p:ext uri="{BB962C8B-B14F-4D97-AF65-F5344CB8AC3E}">
        <p14:creationId xmlns:p14="http://schemas.microsoft.com/office/powerpoint/2010/main" val="39926267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seven levels are:</a:t>
            </a:r>
          </a:p>
          <a:p>
            <a:pPr marL="228600" indent="-228600">
              <a:buAutoNum type="arabicPeriod"/>
            </a:pPr>
            <a:r>
              <a:rPr lang="en-GB" dirty="0"/>
              <a:t>Simple (basic) manual extraction</a:t>
            </a:r>
          </a:p>
          <a:p>
            <a:pPr marL="228600" indent="-228600">
              <a:buAutoNum type="arabicPeriod"/>
            </a:pPr>
            <a:r>
              <a:rPr lang="en-GB" dirty="0"/>
              <a:t>Logical extraction</a:t>
            </a:r>
          </a:p>
          <a:p>
            <a:pPr marL="228600" indent="-228600">
              <a:buAutoNum type="arabicPeriod"/>
            </a:pPr>
            <a:r>
              <a:rPr lang="en-GB" dirty="0"/>
              <a:t>File System capture</a:t>
            </a:r>
          </a:p>
          <a:p>
            <a:pPr marL="228600" indent="-228600">
              <a:buAutoNum type="arabicPeriod"/>
            </a:pPr>
            <a:r>
              <a:rPr lang="en-GB" dirty="0"/>
              <a:t>Physical extraction</a:t>
            </a:r>
          </a:p>
          <a:p>
            <a:pPr marL="228600" indent="-228600">
              <a:buAutoNum type="arabicPeriod"/>
            </a:pPr>
            <a:r>
              <a:rPr lang="en-GB" dirty="0"/>
              <a:t>J-Tag, Hex Dump</a:t>
            </a:r>
          </a:p>
          <a:p>
            <a:pPr marL="228600" indent="-228600">
              <a:buAutoNum type="arabicPeriod"/>
            </a:pPr>
            <a:r>
              <a:rPr lang="en-GB" dirty="0"/>
              <a:t>Chip Off</a:t>
            </a:r>
          </a:p>
          <a:p>
            <a:pPr marL="228600" indent="-228600">
              <a:buAutoNum type="arabicPeriod"/>
            </a:pPr>
            <a:r>
              <a:rPr lang="en-GB" dirty="0"/>
              <a:t>Micro Read.</a:t>
            </a:r>
          </a:p>
          <a:p>
            <a:pPr marL="228600" indent="-228600">
              <a:buAutoNum type="arabicPeriod"/>
            </a:pPr>
            <a:endParaRPr lang="en-GB" dirty="0"/>
          </a:p>
          <a:p>
            <a:endParaRPr lang="en-GB" dirty="0"/>
          </a:p>
        </p:txBody>
      </p:sp>
      <p:sp>
        <p:nvSpPr>
          <p:cNvPr id="4" name="Slide Number Placeholder 3"/>
          <p:cNvSpPr>
            <a:spLocks noGrp="1"/>
          </p:cNvSpPr>
          <p:nvPr>
            <p:ph type="sldNum" sz="quarter" idx="5"/>
          </p:nvPr>
        </p:nvSpPr>
        <p:spPr/>
        <p:txBody>
          <a:bodyPr/>
          <a:lstStyle/>
          <a:p>
            <a:fld id="{A88B7D39-04CA-47D1-9208-057FD2EBF603}" type="slidenum">
              <a:rPr lang="en-US" altLang="en-US" smtClean="0"/>
              <a:pPr/>
              <a:t>36</a:t>
            </a:fld>
            <a:endParaRPr lang="en-US" altLang="en-US"/>
          </a:p>
        </p:txBody>
      </p:sp>
    </p:spTree>
    <p:extLst>
      <p:ext uri="{BB962C8B-B14F-4D97-AF65-F5344CB8AC3E}">
        <p14:creationId xmlns:p14="http://schemas.microsoft.com/office/powerpoint/2010/main" val="24361210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Basic level phone forensics – </a:t>
            </a:r>
            <a:r>
              <a:rPr lang="en-GB" b="0" i="0" dirty="0">
                <a:solidFill>
                  <a:srgbClr val="000000"/>
                </a:solidFill>
                <a:effectLst/>
                <a:latin typeface="Roboto"/>
              </a:rPr>
              <a:t>recording information from the mobile phone screen while utilizing user interface. As the examiner is interacting directly with the phone – data will be changed so contemporaneous notes are valuable the examiner’s actions should be recorded.  </a:t>
            </a:r>
            <a:endParaRPr lang="en-GB" dirty="0"/>
          </a:p>
        </p:txBody>
      </p:sp>
      <p:sp>
        <p:nvSpPr>
          <p:cNvPr id="4" name="Slide Number Placeholder 3"/>
          <p:cNvSpPr>
            <a:spLocks noGrp="1"/>
          </p:cNvSpPr>
          <p:nvPr>
            <p:ph type="sldNum" sz="quarter" idx="5"/>
          </p:nvPr>
        </p:nvSpPr>
        <p:spPr/>
        <p:txBody>
          <a:bodyPr/>
          <a:lstStyle/>
          <a:p>
            <a:fld id="{A88B7D39-04CA-47D1-9208-057FD2EBF603}" type="slidenum">
              <a:rPr lang="en-US" altLang="en-US" smtClean="0"/>
              <a:pPr/>
              <a:t>38</a:t>
            </a:fld>
            <a:endParaRPr lang="en-US" altLang="en-US"/>
          </a:p>
        </p:txBody>
      </p:sp>
    </p:spTree>
    <p:extLst>
      <p:ext uri="{BB962C8B-B14F-4D97-AF65-F5344CB8AC3E}">
        <p14:creationId xmlns:p14="http://schemas.microsoft.com/office/powerpoint/2010/main" val="8170591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800" dirty="0">
                <a:ln>
                  <a:noFill/>
                </a:ln>
                <a:solidFill>
                  <a:srgbClr val="000000"/>
                </a:solidFill>
                <a:effectLst/>
                <a:latin typeface="Helvetica Neue"/>
                <a:ea typeface="Arial Unicode MS"/>
                <a:cs typeface="Arial Unicode MS"/>
              </a:rPr>
              <a:t>A logical extraction is the equivalent of asking a mobile device </a:t>
            </a:r>
            <a:r>
              <a:rPr lang="ar-SA" sz="1800" dirty="0">
                <a:ln>
                  <a:noFill/>
                </a:ln>
                <a:solidFill>
                  <a:srgbClr val="000000"/>
                </a:solidFill>
                <a:effectLst/>
                <a:latin typeface="Helvetica Neue"/>
                <a:ea typeface="Arial Unicode MS"/>
                <a:cs typeface="Arial Unicode MS"/>
              </a:rPr>
              <a:t>“</a:t>
            </a:r>
            <a:r>
              <a:rPr lang="en-US" sz="1800" dirty="0">
                <a:ln>
                  <a:noFill/>
                </a:ln>
                <a:solidFill>
                  <a:srgbClr val="000000"/>
                </a:solidFill>
                <a:effectLst/>
                <a:latin typeface="Helvetica Neue"/>
                <a:ea typeface="Arial Unicode MS"/>
                <a:cs typeface="Arial Unicode MS"/>
              </a:rPr>
              <a:t>what data would you like to give me?”. It recovers live and accessible data from most native applications, such as Messages and telephone calls. On Android devices, it does not typically recover data from third party applications such as WhatsApp, Facebook Messenger, however this data is often extracted during a logical of an iPhone. This requires the device to be powered on and often requires changes to the device</a:t>
            </a:r>
            <a:r>
              <a:rPr lang="ar-SA" sz="1800" dirty="0">
                <a:ln>
                  <a:noFill/>
                </a:ln>
                <a:solidFill>
                  <a:srgbClr val="000000"/>
                </a:solidFill>
                <a:effectLst/>
                <a:latin typeface="Helvetica Neue"/>
                <a:ea typeface="Arial Unicode MS"/>
                <a:cs typeface="Arial Unicode MS"/>
              </a:rPr>
              <a:t>’</a:t>
            </a:r>
            <a:r>
              <a:rPr lang="en-US" sz="1800" dirty="0">
                <a:ln>
                  <a:noFill/>
                </a:ln>
                <a:solidFill>
                  <a:srgbClr val="000000"/>
                </a:solidFill>
                <a:effectLst/>
                <a:latin typeface="Helvetica Neue"/>
                <a:ea typeface="Arial Unicode MS"/>
                <a:cs typeface="Arial Unicode MS"/>
              </a:rPr>
              <a:t>s settings to allow for a successful connection. This is the quickest type of extraction, and can be used to quickly get access to live data or to quickly triage a device</a:t>
            </a:r>
            <a:endParaRPr lang="en-GB" sz="1800" dirty="0">
              <a:ln>
                <a:noFill/>
              </a:ln>
              <a:solidFill>
                <a:srgbClr val="000000"/>
              </a:solidFill>
              <a:effectLst/>
              <a:latin typeface="Helvetica Neue"/>
              <a:ea typeface="Arial Unicode MS"/>
              <a:cs typeface="Arial Unicode MS"/>
            </a:endParaRPr>
          </a:p>
          <a:p>
            <a:endParaRPr lang="en-GB" dirty="0"/>
          </a:p>
        </p:txBody>
      </p:sp>
      <p:sp>
        <p:nvSpPr>
          <p:cNvPr id="4" name="Slide Number Placeholder 3"/>
          <p:cNvSpPr>
            <a:spLocks noGrp="1"/>
          </p:cNvSpPr>
          <p:nvPr>
            <p:ph type="sldNum" sz="quarter" idx="5"/>
          </p:nvPr>
        </p:nvSpPr>
        <p:spPr/>
        <p:txBody>
          <a:bodyPr/>
          <a:lstStyle/>
          <a:p>
            <a:fld id="{A88B7D39-04CA-47D1-9208-057FD2EBF603}" type="slidenum">
              <a:rPr lang="en-US" altLang="en-US" smtClean="0"/>
              <a:pPr/>
              <a:t>39</a:t>
            </a:fld>
            <a:endParaRPr lang="en-US" altLang="en-US"/>
          </a:p>
        </p:txBody>
      </p:sp>
    </p:spTree>
    <p:extLst>
      <p:ext uri="{BB962C8B-B14F-4D97-AF65-F5344CB8AC3E}">
        <p14:creationId xmlns:p14="http://schemas.microsoft.com/office/powerpoint/2010/main" val="1499898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a:t>
            </a:r>
            <a:r>
              <a:rPr lang="de-DE" dirty="0" err="1"/>
              <a:t>www.ietf.org</a:t>
            </a:r>
            <a:r>
              <a:rPr lang="de-DE" dirty="0"/>
              <a:t>/</a:t>
            </a:r>
            <a:r>
              <a:rPr lang="de-DE" dirty="0" err="1"/>
              <a:t>rfc</a:t>
            </a:r>
            <a:r>
              <a:rPr lang="de-DE" dirty="0"/>
              <a:t>/rfc3227.txt</a:t>
            </a:r>
          </a:p>
        </p:txBody>
      </p:sp>
      <p:sp>
        <p:nvSpPr>
          <p:cNvPr id="4" name="Foliennummernplatzhalter 3"/>
          <p:cNvSpPr>
            <a:spLocks noGrp="1"/>
          </p:cNvSpPr>
          <p:nvPr>
            <p:ph type="sldNum" sz="quarter" idx="5"/>
          </p:nvPr>
        </p:nvSpPr>
        <p:spPr/>
        <p:txBody>
          <a:bodyPr/>
          <a:lstStyle/>
          <a:p>
            <a:fld id="{DE6C4C16-745E-490D-ACBE-B1C8B174D5AA}" type="slidenum">
              <a:rPr lang="en-GB" smtClean="0"/>
              <a:t>9</a:t>
            </a:fld>
            <a:endParaRPr lang="en-GB"/>
          </a:p>
        </p:txBody>
      </p:sp>
    </p:spTree>
    <p:extLst>
      <p:ext uri="{BB962C8B-B14F-4D97-AF65-F5344CB8AC3E}">
        <p14:creationId xmlns:p14="http://schemas.microsoft.com/office/powerpoint/2010/main" val="4058194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800" dirty="0">
                <a:ln>
                  <a:noFill/>
                </a:ln>
                <a:solidFill>
                  <a:srgbClr val="000000"/>
                </a:solidFill>
                <a:effectLst/>
                <a:latin typeface="Helvetica Neue"/>
                <a:ea typeface="Arial Unicode MS"/>
                <a:cs typeface="Arial Unicode MS"/>
              </a:rPr>
              <a:t>A file system (FSD) extraction is a middle ground between a logical and a physical examination, but still often considered a logical extraction (of sorts). It recovers live and limited deleted data and has more chance of recovering third party application such as WhatsApp and Facebook Messenger from Android devices. The file system examination reads all the files that are stored within the mobile device</a:t>
            </a:r>
            <a:r>
              <a:rPr lang="ar-SA" sz="1800" dirty="0">
                <a:ln>
                  <a:noFill/>
                </a:ln>
                <a:solidFill>
                  <a:srgbClr val="000000"/>
                </a:solidFill>
                <a:effectLst/>
                <a:latin typeface="Helvetica Neue"/>
                <a:ea typeface="Arial Unicode MS"/>
                <a:cs typeface="Arial Unicode MS"/>
              </a:rPr>
              <a:t>’</a:t>
            </a:r>
            <a:r>
              <a:rPr lang="en-US" sz="1800" dirty="0">
                <a:ln>
                  <a:noFill/>
                </a:ln>
                <a:solidFill>
                  <a:srgbClr val="000000"/>
                </a:solidFill>
                <a:effectLst/>
                <a:latin typeface="Helvetica Neue"/>
                <a:ea typeface="Arial Unicode MS"/>
                <a:cs typeface="Arial Unicode MS"/>
              </a:rPr>
              <a:t>s file system and copies them out for the forensic software to interpret. Sometimes within these files, depending on the file type, deleted entries may still be stored and therefore recoverable. This requires the device to be powered on and often requires changes to the device</a:t>
            </a:r>
            <a:r>
              <a:rPr lang="ar-SA" sz="1800" dirty="0">
                <a:ln>
                  <a:noFill/>
                </a:ln>
                <a:solidFill>
                  <a:srgbClr val="000000"/>
                </a:solidFill>
                <a:effectLst/>
                <a:latin typeface="Helvetica Neue"/>
                <a:ea typeface="Arial Unicode MS"/>
                <a:cs typeface="Arial Unicode MS"/>
              </a:rPr>
              <a:t>’</a:t>
            </a:r>
            <a:r>
              <a:rPr lang="en-US" sz="1800" dirty="0">
                <a:ln>
                  <a:noFill/>
                </a:ln>
                <a:solidFill>
                  <a:srgbClr val="000000"/>
                </a:solidFill>
                <a:effectLst/>
                <a:latin typeface="Helvetica Neue"/>
                <a:ea typeface="Arial Unicode MS"/>
                <a:cs typeface="Arial Unicode MS"/>
              </a:rPr>
              <a:t>s settings to allow for a successful connection. This is the equivalent of asking the device </a:t>
            </a:r>
            <a:r>
              <a:rPr lang="ar-SA" sz="1800" dirty="0">
                <a:ln>
                  <a:noFill/>
                </a:ln>
                <a:solidFill>
                  <a:srgbClr val="000000"/>
                </a:solidFill>
                <a:effectLst/>
                <a:latin typeface="Helvetica Neue"/>
                <a:ea typeface="Arial Unicode MS"/>
                <a:cs typeface="Arial Unicode MS"/>
              </a:rPr>
              <a:t>“</a:t>
            </a:r>
            <a:r>
              <a:rPr lang="en-US" sz="1800" dirty="0">
                <a:ln>
                  <a:noFill/>
                </a:ln>
                <a:solidFill>
                  <a:srgbClr val="000000"/>
                </a:solidFill>
                <a:effectLst/>
                <a:latin typeface="Helvetica Neue"/>
                <a:ea typeface="Arial Unicode MS"/>
                <a:cs typeface="Arial Unicode MS"/>
              </a:rPr>
              <a:t>please just give me a little bit more data?” </a:t>
            </a:r>
            <a:endParaRPr lang="en-GB" sz="1800" dirty="0">
              <a:ln>
                <a:noFill/>
              </a:ln>
              <a:solidFill>
                <a:srgbClr val="000000"/>
              </a:solidFill>
              <a:effectLst/>
              <a:latin typeface="Helvetica Neue"/>
              <a:ea typeface="Arial Unicode MS"/>
              <a:cs typeface="Arial Unicode MS"/>
            </a:endParaRPr>
          </a:p>
          <a:p>
            <a:endParaRPr lang="en-GB" dirty="0"/>
          </a:p>
        </p:txBody>
      </p:sp>
      <p:sp>
        <p:nvSpPr>
          <p:cNvPr id="4" name="Slide Number Placeholder 3"/>
          <p:cNvSpPr>
            <a:spLocks noGrp="1"/>
          </p:cNvSpPr>
          <p:nvPr>
            <p:ph type="sldNum" sz="quarter" idx="5"/>
          </p:nvPr>
        </p:nvSpPr>
        <p:spPr/>
        <p:txBody>
          <a:bodyPr/>
          <a:lstStyle/>
          <a:p>
            <a:fld id="{A88B7D39-04CA-47D1-9208-057FD2EBF603}" type="slidenum">
              <a:rPr lang="en-US" altLang="en-US" smtClean="0"/>
              <a:pPr/>
              <a:t>40</a:t>
            </a:fld>
            <a:endParaRPr lang="en-US" altLang="en-US"/>
          </a:p>
        </p:txBody>
      </p:sp>
    </p:spTree>
    <p:extLst>
      <p:ext uri="{BB962C8B-B14F-4D97-AF65-F5344CB8AC3E}">
        <p14:creationId xmlns:p14="http://schemas.microsoft.com/office/powerpoint/2010/main" val="39244451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800" dirty="0">
                <a:ln>
                  <a:noFill/>
                </a:ln>
                <a:solidFill>
                  <a:srgbClr val="000000"/>
                </a:solidFill>
                <a:effectLst/>
                <a:latin typeface="Helvetica Neue"/>
                <a:ea typeface="Arial Unicode MS"/>
                <a:cs typeface="Arial Unicode MS"/>
              </a:rPr>
              <a:t>A physical extraction is where a bit-by-bit copy of the data storage is taken from the device, giving the best chance for recovery of all available live and still recoverable deleted data. Depending on the make and model of the device, this can sometimes be done without powering the device</a:t>
            </a:r>
            <a:r>
              <a:rPr lang="ar-SA" sz="1800" dirty="0">
                <a:ln>
                  <a:noFill/>
                </a:ln>
                <a:solidFill>
                  <a:srgbClr val="000000"/>
                </a:solidFill>
                <a:effectLst/>
                <a:latin typeface="Helvetica Neue"/>
                <a:ea typeface="Arial Unicode MS"/>
                <a:cs typeface="Arial Unicode MS"/>
              </a:rPr>
              <a:t>’</a:t>
            </a:r>
            <a:r>
              <a:rPr lang="en-US" sz="1800" dirty="0">
                <a:ln>
                  <a:noFill/>
                </a:ln>
                <a:solidFill>
                  <a:srgbClr val="000000"/>
                </a:solidFill>
                <a:effectLst/>
                <a:latin typeface="Helvetica Neue"/>
                <a:ea typeface="Arial Unicode MS"/>
                <a:cs typeface="Arial Unicode MS"/>
              </a:rPr>
              <a:t>s Operating System on as the extraction method can take advantage of recovery partitions and vulnerabilities in the device</a:t>
            </a:r>
            <a:r>
              <a:rPr lang="ar-SA" sz="1800" dirty="0">
                <a:ln>
                  <a:noFill/>
                </a:ln>
                <a:solidFill>
                  <a:srgbClr val="000000"/>
                </a:solidFill>
                <a:effectLst/>
                <a:latin typeface="Helvetica Neue"/>
                <a:ea typeface="Arial Unicode MS"/>
                <a:cs typeface="Arial Unicode MS"/>
              </a:rPr>
              <a:t>’</a:t>
            </a:r>
            <a:r>
              <a:rPr lang="en-US" sz="1800" dirty="0">
                <a:ln>
                  <a:noFill/>
                </a:ln>
                <a:solidFill>
                  <a:srgbClr val="000000"/>
                </a:solidFill>
                <a:effectLst/>
                <a:latin typeface="Helvetica Neue"/>
                <a:ea typeface="Arial Unicode MS"/>
                <a:cs typeface="Arial Unicode MS"/>
              </a:rPr>
              <a:t>s start up procedure. Alternatively, if the device is required to be powered on, some changes to the settings will be required and the device may need to be </a:t>
            </a:r>
            <a:r>
              <a:rPr lang="ar-SA" sz="1800" dirty="0">
                <a:ln>
                  <a:noFill/>
                </a:ln>
                <a:solidFill>
                  <a:srgbClr val="000000"/>
                </a:solidFill>
                <a:effectLst/>
                <a:latin typeface="Helvetica Neue"/>
                <a:ea typeface="Arial Unicode MS"/>
                <a:cs typeface="Arial Unicode MS"/>
              </a:rPr>
              <a:t>“</a:t>
            </a:r>
            <a:r>
              <a:rPr lang="en-US" sz="1800" dirty="0">
                <a:ln>
                  <a:noFill/>
                </a:ln>
                <a:solidFill>
                  <a:srgbClr val="000000"/>
                </a:solidFill>
                <a:effectLst/>
                <a:latin typeface="Helvetica Neue"/>
                <a:ea typeface="Arial Unicode MS"/>
                <a:cs typeface="Arial Unicode MS"/>
              </a:rPr>
              <a:t>rooted” (where a user is given elevated user privileges) to allow for access to protected system areas. This is the equivalent of a </a:t>
            </a:r>
            <a:r>
              <a:rPr lang="ar-SA" sz="1800" dirty="0">
                <a:ln>
                  <a:noFill/>
                </a:ln>
                <a:solidFill>
                  <a:srgbClr val="000000"/>
                </a:solidFill>
                <a:effectLst/>
                <a:latin typeface="Helvetica Neue"/>
                <a:ea typeface="Arial Unicode MS"/>
                <a:cs typeface="Arial Unicode MS"/>
              </a:rPr>
              <a:t>“</a:t>
            </a:r>
            <a:r>
              <a:rPr lang="en-US" sz="1800" dirty="0">
                <a:ln>
                  <a:noFill/>
                </a:ln>
                <a:solidFill>
                  <a:srgbClr val="000000"/>
                </a:solidFill>
                <a:effectLst/>
                <a:latin typeface="Helvetica Neue"/>
                <a:ea typeface="Arial Unicode MS"/>
                <a:cs typeface="Arial Unicode MS"/>
              </a:rPr>
              <a:t>smash and grab” - the device has no choice but to give you all data. This can take a significant period of time, anywhere from an hour to several hours, depending on the storage capacity of the device.</a:t>
            </a:r>
            <a:endParaRPr lang="en-GB" sz="1800" dirty="0">
              <a:ln>
                <a:noFill/>
              </a:ln>
              <a:solidFill>
                <a:srgbClr val="000000"/>
              </a:solidFill>
              <a:effectLst/>
              <a:latin typeface="Helvetica Neue"/>
              <a:ea typeface="Arial Unicode MS"/>
              <a:cs typeface="Arial Unicode MS"/>
            </a:endParaRPr>
          </a:p>
          <a:p>
            <a:endParaRPr lang="en-GB" dirty="0"/>
          </a:p>
        </p:txBody>
      </p:sp>
      <p:sp>
        <p:nvSpPr>
          <p:cNvPr id="4" name="Slide Number Placeholder 3"/>
          <p:cNvSpPr>
            <a:spLocks noGrp="1"/>
          </p:cNvSpPr>
          <p:nvPr>
            <p:ph type="sldNum" sz="quarter" idx="5"/>
          </p:nvPr>
        </p:nvSpPr>
        <p:spPr/>
        <p:txBody>
          <a:bodyPr/>
          <a:lstStyle/>
          <a:p>
            <a:fld id="{A88B7D39-04CA-47D1-9208-057FD2EBF603}" type="slidenum">
              <a:rPr lang="en-US" altLang="en-US" smtClean="0"/>
              <a:pPr/>
              <a:t>41</a:t>
            </a:fld>
            <a:endParaRPr lang="en-US" altLang="en-US"/>
          </a:p>
        </p:txBody>
      </p:sp>
    </p:spTree>
    <p:extLst>
      <p:ext uri="{BB962C8B-B14F-4D97-AF65-F5344CB8AC3E}">
        <p14:creationId xmlns:p14="http://schemas.microsoft.com/office/powerpoint/2010/main" val="2730856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dirty="0">
                <a:solidFill>
                  <a:srgbClr val="222222"/>
                </a:solidFill>
                <a:effectLst/>
                <a:latin typeface="arial" panose="020B0604020202020204" pitchFamily="34" charset="0"/>
              </a:rPr>
              <a:t>JTAG</a:t>
            </a:r>
            <a:r>
              <a:rPr lang="en-GB" b="0" i="0" dirty="0">
                <a:solidFill>
                  <a:srgbClr val="222222"/>
                </a:solidFill>
                <a:effectLst/>
                <a:latin typeface="arial" panose="020B0604020202020204" pitchFamily="34" charset="0"/>
              </a:rPr>
              <a:t> stands for Joint Test Action Group, and was mainly used for device manufacturers to debug their devices before launching them. </a:t>
            </a:r>
            <a:r>
              <a:rPr lang="en-GB" b="0" i="0" dirty="0">
                <a:solidFill>
                  <a:srgbClr val="3A4A54"/>
                </a:solidFill>
                <a:effectLst/>
                <a:latin typeface="Montserrat"/>
              </a:rPr>
              <a:t>JTAG is a non-invasive form of physical acquisition that could extract data from a mobile device even when data was difficult to access through software avenues because the device is damaged, locked or encrypted. The device, however, must be at least partially functional (minor damages would not hinder this method).</a:t>
            </a:r>
          </a:p>
          <a:p>
            <a:endParaRPr lang="en-GB" b="0" i="0" dirty="0">
              <a:solidFill>
                <a:srgbClr val="3A4A54"/>
              </a:solidFill>
              <a:effectLst/>
              <a:latin typeface="Montserrat"/>
            </a:endParaRPr>
          </a:p>
          <a:p>
            <a:r>
              <a:rPr lang="en-GB" b="0" i="0" dirty="0">
                <a:solidFill>
                  <a:srgbClr val="3A4A54"/>
                </a:solidFill>
                <a:effectLst/>
                <a:latin typeface="Montserrat"/>
              </a:rPr>
              <a:t>labour-intensive, time-consuming procedure, and it requires advance knowledge (not only of JTAG for the model of the phone under investigation but also of how to interrogate the resulting binary composed of the phone’s memory structures).</a:t>
            </a:r>
          </a:p>
          <a:p>
            <a:endParaRPr lang="en-GB" b="0" i="0" dirty="0">
              <a:solidFill>
                <a:srgbClr val="3A4A54"/>
              </a:solidFill>
              <a:effectLst/>
              <a:latin typeface="Montserrat"/>
            </a:endParaRPr>
          </a:p>
          <a:p>
            <a:r>
              <a:rPr lang="en-GB" b="0" i="0" dirty="0">
                <a:solidFill>
                  <a:srgbClr val="3A4A54"/>
                </a:solidFill>
                <a:effectLst/>
                <a:latin typeface="Montserrat"/>
              </a:rPr>
              <a:t>Physically soldering connections from the phone’s JTAG pins to access the flash memory of the device.</a:t>
            </a:r>
            <a:endParaRPr lang="en-GB" dirty="0"/>
          </a:p>
        </p:txBody>
      </p:sp>
      <p:sp>
        <p:nvSpPr>
          <p:cNvPr id="4" name="Slide Number Placeholder 3"/>
          <p:cNvSpPr>
            <a:spLocks noGrp="1"/>
          </p:cNvSpPr>
          <p:nvPr>
            <p:ph type="sldNum" sz="quarter" idx="5"/>
          </p:nvPr>
        </p:nvSpPr>
        <p:spPr/>
        <p:txBody>
          <a:bodyPr/>
          <a:lstStyle/>
          <a:p>
            <a:fld id="{A88B7D39-04CA-47D1-9208-057FD2EBF603}" type="slidenum">
              <a:rPr lang="en-US" altLang="en-US" smtClean="0"/>
              <a:pPr/>
              <a:t>42</a:t>
            </a:fld>
            <a:endParaRPr lang="en-US" altLang="en-US"/>
          </a:p>
        </p:txBody>
      </p:sp>
    </p:spTree>
    <p:extLst>
      <p:ext uri="{BB962C8B-B14F-4D97-AF65-F5344CB8AC3E}">
        <p14:creationId xmlns:p14="http://schemas.microsoft.com/office/powerpoint/2010/main" val="19149137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3A4A54"/>
                </a:solidFill>
                <a:effectLst/>
                <a:latin typeface="Montserrat"/>
              </a:rPr>
              <a:t>A process that refers to obtaining data straight from the mobile device’s memory chip. </a:t>
            </a:r>
          </a:p>
          <a:p>
            <a:endParaRPr lang="en-GB" b="0" i="0" dirty="0">
              <a:solidFill>
                <a:srgbClr val="3A4A54"/>
              </a:solidFill>
              <a:effectLst/>
              <a:latin typeface="Montserrat"/>
            </a:endParaRPr>
          </a:p>
          <a:p>
            <a:r>
              <a:rPr lang="en-GB" b="0" i="0" dirty="0">
                <a:solidFill>
                  <a:srgbClr val="3A4A54"/>
                </a:solidFill>
                <a:effectLst/>
                <a:latin typeface="Montserrat"/>
              </a:rPr>
              <a:t>The chip is detached from the device and a chip reader or a second phone is used to extract data stored on the device under investigation. </a:t>
            </a:r>
          </a:p>
          <a:p>
            <a:endParaRPr lang="en-GB" b="0" i="0" dirty="0">
              <a:solidFill>
                <a:srgbClr val="3A4A54"/>
              </a:solidFill>
              <a:effectLst/>
              <a:latin typeface="Montserrat"/>
            </a:endParaRPr>
          </a:p>
          <a:p>
            <a:r>
              <a:rPr lang="en-GB" b="0" i="0" dirty="0">
                <a:solidFill>
                  <a:srgbClr val="3A4A54"/>
                </a:solidFill>
                <a:effectLst/>
                <a:latin typeface="Montserrat"/>
              </a:rPr>
              <a:t>It should be noted that this method is technically challenging because of the wide variety of chip types existing on the mobile market. Also, the chip-off process is expensive, training is required, and the examiner should procure specific hardware to conduct de-soldering and heating of the memory chip. </a:t>
            </a:r>
          </a:p>
          <a:p>
            <a:r>
              <a:rPr lang="en-GB" b="0" i="0" dirty="0">
                <a:solidFill>
                  <a:srgbClr val="3A4A54"/>
                </a:solidFill>
                <a:effectLst/>
                <a:latin typeface="Montserrat"/>
              </a:rPr>
              <a:t>Bits and bytes of raw information retrieved from the memory are to be parsed, decoded, and interpreted. Even the smallest mistake may lead to damages to the memory chip, which, in effect, would render the data irrevocably lost. </a:t>
            </a:r>
          </a:p>
        </p:txBody>
      </p:sp>
      <p:sp>
        <p:nvSpPr>
          <p:cNvPr id="4" name="Slide Number Placeholder 3"/>
          <p:cNvSpPr>
            <a:spLocks noGrp="1"/>
          </p:cNvSpPr>
          <p:nvPr>
            <p:ph type="sldNum" sz="quarter" idx="5"/>
          </p:nvPr>
        </p:nvSpPr>
        <p:spPr/>
        <p:txBody>
          <a:bodyPr/>
          <a:lstStyle/>
          <a:p>
            <a:fld id="{A88B7D39-04CA-47D1-9208-057FD2EBF603}" type="slidenum">
              <a:rPr lang="en-US" altLang="en-US" smtClean="0"/>
              <a:pPr/>
              <a:t>43</a:t>
            </a:fld>
            <a:endParaRPr lang="en-US" altLang="en-US"/>
          </a:p>
        </p:txBody>
      </p:sp>
    </p:spTree>
    <p:extLst>
      <p:ext uri="{BB962C8B-B14F-4D97-AF65-F5344CB8AC3E}">
        <p14:creationId xmlns:p14="http://schemas.microsoft.com/office/powerpoint/2010/main" val="32691782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we are using </a:t>
            </a:r>
            <a:r>
              <a:rPr lang="en-GB" dirty="0" err="1"/>
              <a:t>Cellebrite</a:t>
            </a:r>
            <a:r>
              <a:rPr lang="en-GB" dirty="0"/>
              <a:t> as an example of mobile device examination. Once the phone has been downloaded – we are provided with this detailed homepage providing links to all the available </a:t>
            </a:r>
            <a:r>
              <a:rPr lang="en-GB" dirty="0" err="1"/>
              <a:t>analyzed</a:t>
            </a:r>
            <a:r>
              <a:rPr lang="en-GB" dirty="0"/>
              <a:t> data.</a:t>
            </a:r>
          </a:p>
        </p:txBody>
      </p:sp>
      <p:sp>
        <p:nvSpPr>
          <p:cNvPr id="4" name="Slide Number Placeholder 3"/>
          <p:cNvSpPr>
            <a:spLocks noGrp="1"/>
          </p:cNvSpPr>
          <p:nvPr>
            <p:ph type="sldNum" sz="quarter" idx="5"/>
          </p:nvPr>
        </p:nvSpPr>
        <p:spPr/>
        <p:txBody>
          <a:bodyPr/>
          <a:lstStyle/>
          <a:p>
            <a:fld id="{A88B7D39-04CA-47D1-9208-057FD2EBF603}" type="slidenum">
              <a:rPr lang="en-US" altLang="en-US" smtClean="0"/>
              <a:pPr/>
              <a:t>45</a:t>
            </a:fld>
            <a:endParaRPr lang="en-US" altLang="en-US"/>
          </a:p>
        </p:txBody>
      </p:sp>
    </p:spTree>
    <p:extLst>
      <p:ext uri="{BB962C8B-B14F-4D97-AF65-F5344CB8AC3E}">
        <p14:creationId xmlns:p14="http://schemas.microsoft.com/office/powerpoint/2010/main" val="19540520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After examination of the data we can prepare a report which will contain the required evidence.</a:t>
            </a:r>
          </a:p>
        </p:txBody>
      </p:sp>
      <p:sp>
        <p:nvSpPr>
          <p:cNvPr id="4" name="Slide Number Placeholder 3"/>
          <p:cNvSpPr>
            <a:spLocks noGrp="1"/>
          </p:cNvSpPr>
          <p:nvPr>
            <p:ph type="sldNum" sz="quarter" idx="5"/>
          </p:nvPr>
        </p:nvSpPr>
        <p:spPr/>
        <p:txBody>
          <a:bodyPr/>
          <a:lstStyle/>
          <a:p>
            <a:fld id="{A88B7D39-04CA-47D1-9208-057FD2EBF603}" type="slidenum">
              <a:rPr lang="en-US" altLang="en-US" smtClean="0"/>
              <a:pPr/>
              <a:t>46</a:t>
            </a:fld>
            <a:endParaRPr lang="en-US" altLang="en-US"/>
          </a:p>
        </p:txBody>
      </p:sp>
    </p:spTree>
    <p:extLst>
      <p:ext uri="{BB962C8B-B14F-4D97-AF65-F5344CB8AC3E}">
        <p14:creationId xmlns:p14="http://schemas.microsoft.com/office/powerpoint/2010/main" val="25553543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At </a:t>
            </a:r>
            <a:r>
              <a:rPr lang="de-DE" dirty="0" err="1"/>
              <a:t>this</a:t>
            </a:r>
            <a:r>
              <a:rPr lang="de-DE" dirty="0"/>
              <a:t> </a:t>
            </a:r>
            <a:r>
              <a:rPr lang="de-DE" dirty="0" err="1"/>
              <a:t>point</a:t>
            </a:r>
            <a:r>
              <a:rPr lang="de-DE" dirty="0"/>
              <a:t>, </a:t>
            </a:r>
            <a:r>
              <a:rPr lang="de-DE" dirty="0" err="1"/>
              <a:t>the</a:t>
            </a:r>
            <a:r>
              <a:rPr lang="de-DE" dirty="0"/>
              <a:t> </a:t>
            </a:r>
            <a:r>
              <a:rPr lang="de-DE" dirty="0" err="1"/>
              <a:t>video</a:t>
            </a:r>
            <a:r>
              <a:rPr lang="de-DE" dirty="0"/>
              <a:t> „forensic_analysis_ram_sneakpeak_voice_over.mp4“ </a:t>
            </a:r>
            <a:r>
              <a:rPr lang="de-DE" dirty="0" err="1"/>
              <a:t>could</a:t>
            </a:r>
            <a:r>
              <a:rPr lang="de-DE" dirty="0"/>
              <a:t> </a:t>
            </a:r>
            <a:r>
              <a:rPr lang="de-DE" dirty="0" err="1"/>
              <a:t>be</a:t>
            </a:r>
            <a:r>
              <a:rPr lang="de-DE" dirty="0"/>
              <a:t> </a:t>
            </a:r>
            <a:r>
              <a:rPr lang="de-DE" dirty="0" err="1"/>
              <a:t>shown</a:t>
            </a:r>
            <a:r>
              <a:rPr lang="de-DE" dirty="0"/>
              <a:t>.</a:t>
            </a:r>
          </a:p>
        </p:txBody>
      </p:sp>
      <p:sp>
        <p:nvSpPr>
          <p:cNvPr id="4" name="Foliennummernplatzhalter 3"/>
          <p:cNvSpPr>
            <a:spLocks noGrp="1"/>
          </p:cNvSpPr>
          <p:nvPr>
            <p:ph type="sldNum" sz="quarter" idx="5"/>
          </p:nvPr>
        </p:nvSpPr>
        <p:spPr/>
        <p:txBody>
          <a:bodyPr/>
          <a:lstStyle/>
          <a:p>
            <a:fld id="{DE6C4C16-745E-490D-ACBE-B1C8B174D5AA}" type="slidenum">
              <a:rPr lang="en-GB" smtClean="0"/>
              <a:t>11</a:t>
            </a:fld>
            <a:endParaRPr lang="en-GB"/>
          </a:p>
        </p:txBody>
      </p:sp>
    </p:spTree>
    <p:extLst>
      <p:ext uri="{BB962C8B-B14F-4D97-AF65-F5344CB8AC3E}">
        <p14:creationId xmlns:p14="http://schemas.microsoft.com/office/powerpoint/2010/main" val="37091027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Picture </a:t>
            </a:r>
            <a:r>
              <a:rPr lang="de-DE" dirty="0" err="1"/>
              <a:t>is</a:t>
            </a:r>
            <a:r>
              <a:rPr lang="de-DE" dirty="0"/>
              <a:t> </a:t>
            </a:r>
            <a:r>
              <a:rPr lang="de-DE" dirty="0" err="1"/>
              <a:t>taken</a:t>
            </a:r>
            <a:r>
              <a:rPr lang="de-DE" dirty="0"/>
              <a:t> </a:t>
            </a:r>
            <a:r>
              <a:rPr lang="de-DE" dirty="0" err="1"/>
              <a:t>from</a:t>
            </a:r>
            <a:r>
              <a:rPr lang="de-DE" dirty="0"/>
              <a:t> Appendix I </a:t>
            </a:r>
            <a:r>
              <a:rPr lang="de-DE" dirty="0" err="1"/>
              <a:t>of</a:t>
            </a:r>
            <a:r>
              <a:rPr lang="de-DE" dirty="0"/>
              <a:t> </a:t>
            </a:r>
            <a:r>
              <a:rPr lang="de-DE" dirty="0" err="1"/>
              <a:t>the</a:t>
            </a:r>
            <a:r>
              <a:rPr lang="de-DE" dirty="0"/>
              <a:t> </a:t>
            </a:r>
            <a:r>
              <a:rPr lang="de-DE" dirty="0" err="1"/>
              <a:t>CoE</a:t>
            </a:r>
            <a:r>
              <a:rPr lang="de-DE" dirty="0"/>
              <a:t> „</a:t>
            </a:r>
            <a:r>
              <a:rPr lang="de-DE" sz="1200" kern="1200" dirty="0">
                <a:solidFill>
                  <a:schemeClr val="tx1"/>
                </a:solidFill>
                <a:effectLst/>
                <a:latin typeface="+mn-lt"/>
                <a:ea typeface="+mn-ea"/>
                <a:cs typeface="+mn-cs"/>
              </a:rPr>
              <a:t>Digital </a:t>
            </a:r>
            <a:r>
              <a:rPr lang="de-DE" sz="1200" kern="1200" dirty="0" err="1">
                <a:solidFill>
                  <a:schemeClr val="tx1"/>
                </a:solidFill>
                <a:effectLst/>
                <a:latin typeface="+mn-lt"/>
                <a:ea typeface="+mn-ea"/>
                <a:cs typeface="+mn-cs"/>
              </a:rPr>
              <a:t>Forensics</a:t>
            </a:r>
            <a:r>
              <a:rPr lang="de-DE" sz="1200" kern="1200" dirty="0">
                <a:solidFill>
                  <a:schemeClr val="tx1"/>
                </a:solidFill>
                <a:effectLst/>
                <a:latin typeface="+mn-lt"/>
                <a:ea typeface="+mn-ea"/>
                <a:cs typeface="+mn-cs"/>
              </a:rPr>
              <a:t> </a:t>
            </a:r>
            <a:endParaRPr lang="de-DE" dirty="0"/>
          </a:p>
          <a:p>
            <a:r>
              <a:rPr lang="de-DE" sz="1200" kern="1200" dirty="0">
                <a:solidFill>
                  <a:schemeClr val="tx1"/>
                </a:solidFill>
                <a:effectLst/>
                <a:latin typeface="+mn-lt"/>
                <a:ea typeface="+mn-ea"/>
                <a:cs typeface="+mn-cs"/>
              </a:rPr>
              <a:t>A BASIC GUIDE FOR THE MANAGEMENT AND PROCEDURES OF A DIGITAL FORENSICS LABORATORY „</a:t>
            </a:r>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12</a:t>
            </a:fld>
            <a:endParaRPr lang="en-GB"/>
          </a:p>
        </p:txBody>
      </p:sp>
    </p:spTree>
    <p:extLst>
      <p:ext uri="{BB962C8B-B14F-4D97-AF65-F5344CB8AC3E}">
        <p14:creationId xmlns:p14="http://schemas.microsoft.com/office/powerpoint/2010/main" val="11879546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err="1">
                <a:solidFill>
                  <a:schemeClr val="tx1"/>
                </a:solidFill>
                <a:effectLst/>
                <a:latin typeface="+mn-lt"/>
                <a:ea typeface="+mn-ea"/>
                <a:cs typeface="+mn-cs"/>
              </a:rPr>
              <a:t>There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are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two</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types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of</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copies</a:t>
            </a:r>
            <a:r>
              <a:rPr lang="de-DE" sz="1200" kern="1200" dirty="0">
                <a:solidFill>
                  <a:schemeClr val="tx1"/>
                </a:solidFill>
                <a:effectLst/>
                <a:latin typeface="+mn-lt"/>
                <a:ea typeface="+mn-ea"/>
                <a:cs typeface="+mn-cs"/>
              </a:rPr>
              <a:t>; a </a:t>
            </a:r>
            <a:r>
              <a:rPr lang="de-DE" sz="1200" kern="1200" dirty="0" err="1">
                <a:solidFill>
                  <a:schemeClr val="tx1"/>
                </a:solidFill>
                <a:effectLst/>
                <a:latin typeface="+mn-lt"/>
                <a:ea typeface="+mn-ea"/>
                <a:cs typeface="+mn-cs"/>
              </a:rPr>
              <a:t>physical</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and</a:t>
            </a:r>
            <a:r>
              <a:rPr lang="de-DE" sz="1200" kern="1200" dirty="0">
                <a:solidFill>
                  <a:schemeClr val="tx1"/>
                </a:solidFill>
                <a:effectLst/>
                <a:latin typeface="+mn-lt"/>
                <a:ea typeface="+mn-ea"/>
                <a:cs typeface="+mn-cs"/>
              </a:rPr>
              <a:t> a </a:t>
            </a:r>
            <a:r>
              <a:rPr lang="de-DE" sz="1200" kern="1200" dirty="0" err="1">
                <a:solidFill>
                  <a:schemeClr val="tx1"/>
                </a:solidFill>
                <a:effectLst/>
                <a:latin typeface="+mn-lt"/>
                <a:ea typeface="+mn-ea"/>
                <a:cs typeface="+mn-cs"/>
              </a:rPr>
              <a:t>logical</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one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While</a:t>
            </a:r>
            <a:r>
              <a:rPr lang="de-DE" sz="1200" kern="1200" dirty="0">
                <a:solidFill>
                  <a:schemeClr val="tx1"/>
                </a:solidFill>
                <a:effectLst/>
                <a:latin typeface="+mn-lt"/>
                <a:ea typeface="+mn-ea"/>
                <a:cs typeface="+mn-cs"/>
              </a:rPr>
              <a:t> a </a:t>
            </a:r>
            <a:r>
              <a:rPr lang="de-DE" sz="1200" kern="1200" dirty="0" err="1">
                <a:solidFill>
                  <a:schemeClr val="tx1"/>
                </a:solidFill>
                <a:effectLst/>
                <a:latin typeface="+mn-lt"/>
                <a:ea typeface="+mn-ea"/>
                <a:cs typeface="+mn-cs"/>
              </a:rPr>
              <a:t>physical</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copy</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includes</a:t>
            </a:r>
            <a:r>
              <a:rPr lang="de-DE" sz="1200" kern="1200" dirty="0">
                <a:solidFill>
                  <a:schemeClr val="tx1"/>
                </a:solidFill>
                <a:effectLst/>
                <a:latin typeface="+mn-lt"/>
                <a:ea typeface="+mn-ea"/>
                <a:cs typeface="+mn-cs"/>
              </a:rPr>
              <a:t> all </a:t>
            </a:r>
            <a:r>
              <a:rPr lang="de-DE" sz="1200" kern="1200" dirty="0" err="1">
                <a:solidFill>
                  <a:schemeClr val="tx1"/>
                </a:solidFill>
                <a:effectLst/>
                <a:latin typeface="+mn-lt"/>
                <a:ea typeface="+mn-ea"/>
                <a:cs typeface="+mn-cs"/>
              </a:rPr>
              <a:t>raw</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data</a:t>
            </a:r>
            <a:r>
              <a:rPr lang="de-DE" sz="1200" kern="1200" dirty="0">
                <a:solidFill>
                  <a:schemeClr val="tx1"/>
                </a:solidFill>
                <a:effectLst/>
                <a:latin typeface="+mn-lt"/>
                <a:ea typeface="+mn-ea"/>
                <a:cs typeface="+mn-cs"/>
              </a:rPr>
              <a:t>, a </a:t>
            </a:r>
            <a:r>
              <a:rPr lang="de-DE" sz="1200" kern="1200" dirty="0" err="1">
                <a:solidFill>
                  <a:schemeClr val="tx1"/>
                </a:solidFill>
                <a:effectLst/>
                <a:latin typeface="+mn-lt"/>
                <a:ea typeface="+mn-ea"/>
                <a:cs typeface="+mn-cs"/>
              </a:rPr>
              <a:t>logical</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copy</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typically</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only</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includes</a:t>
            </a:r>
            <a:r>
              <a:rPr lang="de-DE" sz="1200" kern="1200" dirty="0">
                <a:solidFill>
                  <a:schemeClr val="tx1"/>
                </a:solidFill>
                <a:effectLst/>
                <a:latin typeface="+mn-lt"/>
                <a:ea typeface="+mn-ea"/>
                <a:cs typeface="+mn-cs"/>
              </a:rPr>
              <a:t> an </a:t>
            </a:r>
            <a:r>
              <a:rPr lang="de-DE" sz="1200" kern="1200" dirty="0" err="1">
                <a:solidFill>
                  <a:schemeClr val="tx1"/>
                </a:solidFill>
                <a:effectLst/>
                <a:latin typeface="+mn-lt"/>
                <a:ea typeface="+mn-ea"/>
                <a:cs typeface="+mn-cs"/>
              </a:rPr>
              <a:t>allocated</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subset</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of</a:t>
            </a:r>
            <a:r>
              <a:rPr lang="de-DE" sz="1200" kern="1200" dirty="0">
                <a:solidFill>
                  <a:schemeClr val="tx1"/>
                </a:solidFill>
                <a:effectLst/>
                <a:latin typeface="+mn-lt"/>
                <a:ea typeface="+mn-ea"/>
                <a:cs typeface="+mn-cs"/>
              </a:rPr>
              <a:t> all </a:t>
            </a:r>
            <a:r>
              <a:rPr lang="de-DE" sz="1200" kern="1200" dirty="0" err="1">
                <a:solidFill>
                  <a:schemeClr val="tx1"/>
                </a:solidFill>
                <a:effectLst/>
                <a:latin typeface="+mn-lt"/>
                <a:ea typeface="+mn-ea"/>
                <a:cs typeface="+mn-cs"/>
              </a:rPr>
              <a:t>that</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data</a:t>
            </a:r>
            <a:r>
              <a:rPr lang="de-DE" sz="1200" kern="1200" dirty="0">
                <a:solidFill>
                  <a:schemeClr val="tx1"/>
                </a:solidFill>
                <a:effectLst/>
                <a:latin typeface="+mn-lt"/>
                <a:ea typeface="+mn-ea"/>
                <a:cs typeface="+mn-cs"/>
              </a:rPr>
              <a:t>. On </a:t>
            </a:r>
            <a:r>
              <a:rPr lang="de-DE" sz="1200" kern="1200" dirty="0" err="1">
                <a:solidFill>
                  <a:schemeClr val="tx1"/>
                </a:solidFill>
                <a:effectLst/>
                <a:latin typeface="+mn-lt"/>
                <a:ea typeface="+mn-ea"/>
                <a:cs typeface="+mn-cs"/>
              </a:rPr>
              <a:t>disk</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level</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for</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example</a:t>
            </a:r>
            <a:r>
              <a:rPr lang="de-DE" sz="1200" kern="1200" dirty="0">
                <a:solidFill>
                  <a:schemeClr val="tx1"/>
                </a:solidFill>
                <a:effectLst/>
                <a:latin typeface="+mn-lt"/>
                <a:ea typeface="+mn-ea"/>
                <a:cs typeface="+mn-cs"/>
              </a:rPr>
              <a:t> a </a:t>
            </a:r>
            <a:r>
              <a:rPr lang="de-DE" sz="1200" kern="1200" dirty="0" err="1">
                <a:solidFill>
                  <a:schemeClr val="tx1"/>
                </a:solidFill>
                <a:effectLst/>
                <a:latin typeface="+mn-lt"/>
                <a:ea typeface="+mn-ea"/>
                <a:cs typeface="+mn-cs"/>
              </a:rPr>
              <a:t>physical</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copy</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includes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whole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disk</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including</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partitioning</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scheme</a:t>
            </a:r>
            <a:r>
              <a:rPr lang="de-DE" sz="1200" kern="1200" dirty="0">
                <a:solidFill>
                  <a:schemeClr val="tx1"/>
                </a:solidFill>
                <a:effectLst/>
                <a:latin typeface="+mn-lt"/>
                <a:ea typeface="+mn-ea"/>
                <a:cs typeface="+mn-cs"/>
              </a:rPr>
              <a:t>, all </a:t>
            </a:r>
            <a:r>
              <a:rPr lang="de-DE" sz="1200" kern="1200" dirty="0" err="1">
                <a:solidFill>
                  <a:schemeClr val="tx1"/>
                </a:solidFill>
                <a:effectLst/>
                <a:latin typeface="+mn-lt"/>
                <a:ea typeface="+mn-ea"/>
                <a:cs typeface="+mn-cs"/>
              </a:rPr>
              <a:t>partitions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and</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even</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unpartitioned</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areas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while</a:t>
            </a:r>
            <a:r>
              <a:rPr lang="de-DE" sz="1200" kern="1200" dirty="0">
                <a:solidFill>
                  <a:schemeClr val="tx1"/>
                </a:solidFill>
                <a:effectLst/>
                <a:latin typeface="+mn-lt"/>
                <a:ea typeface="+mn-ea"/>
                <a:cs typeface="+mn-cs"/>
              </a:rPr>
              <a:t> a </a:t>
            </a:r>
            <a:r>
              <a:rPr lang="de-DE" sz="1200" kern="1200" dirty="0" err="1">
                <a:solidFill>
                  <a:schemeClr val="tx1"/>
                </a:solidFill>
                <a:effectLst/>
                <a:latin typeface="+mn-lt"/>
                <a:ea typeface="+mn-ea"/>
                <a:cs typeface="+mn-cs"/>
              </a:rPr>
              <a:t>logical</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copy</a:t>
            </a:r>
            <a:r>
              <a:rPr lang="de-DE" sz="1200" kern="1200" dirty="0">
                <a:solidFill>
                  <a:schemeClr val="tx1"/>
                </a:solidFill>
                <a:effectLst/>
                <a:latin typeface="+mn-lt"/>
                <a:ea typeface="+mn-ea"/>
                <a:cs typeface="+mn-cs"/>
              </a:rPr>
              <a:t> on </a:t>
            </a:r>
            <a:r>
              <a:rPr lang="de-DE" sz="1200" kern="1200" dirty="0" err="1">
                <a:solidFill>
                  <a:schemeClr val="tx1"/>
                </a:solidFill>
                <a:effectLst/>
                <a:latin typeface="+mn-lt"/>
                <a:ea typeface="+mn-ea"/>
                <a:cs typeface="+mn-cs"/>
              </a:rPr>
              <a:t>disk</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level</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is</a:t>
            </a:r>
            <a:r>
              <a:rPr lang="de-DE" sz="1200" kern="1200" dirty="0">
                <a:solidFill>
                  <a:schemeClr val="tx1"/>
                </a:solidFill>
                <a:effectLst/>
                <a:latin typeface="+mn-lt"/>
                <a:ea typeface="+mn-ea"/>
                <a:cs typeface="+mn-cs"/>
              </a:rPr>
              <a:t> just a </a:t>
            </a:r>
            <a:r>
              <a:rPr lang="de-DE" sz="1200" kern="1200" dirty="0" err="1">
                <a:solidFill>
                  <a:schemeClr val="tx1"/>
                </a:solidFill>
                <a:effectLst/>
                <a:latin typeface="+mn-lt"/>
                <a:ea typeface="+mn-ea"/>
                <a:cs typeface="+mn-cs"/>
              </a:rPr>
              <a:t>copy</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of</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one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logical</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partition</a:t>
            </a:r>
            <a:r>
              <a:rPr lang="de-DE" sz="1200" kern="1200" dirty="0">
                <a:solidFill>
                  <a:schemeClr val="tx1"/>
                </a:solidFill>
                <a:effectLst/>
                <a:latin typeface="+mn-lt"/>
                <a:ea typeface="+mn-ea"/>
                <a:cs typeface="+mn-cs"/>
              </a:rPr>
              <a:t>. </a:t>
            </a:r>
            <a:endParaRPr lang="de-DE" dirty="0"/>
          </a:p>
          <a:p>
            <a:endParaRPr lang="de-DE" sz="1200" kern="1200" dirty="0">
              <a:solidFill>
                <a:schemeClr val="tx1"/>
              </a:solidFill>
              <a:effectLst/>
              <a:latin typeface="+mn-lt"/>
              <a:ea typeface="+mn-ea"/>
              <a:cs typeface="+mn-cs"/>
            </a:endParaRPr>
          </a:p>
          <a:p>
            <a:r>
              <a:rPr lang="de-DE" sz="1200" kern="1200" dirty="0">
                <a:solidFill>
                  <a:schemeClr val="tx1"/>
                </a:solidFill>
                <a:effectLst/>
                <a:latin typeface="+mn-lt"/>
                <a:ea typeface="+mn-ea"/>
                <a:cs typeface="+mn-cs"/>
              </a:rPr>
              <a:t>A digital </a:t>
            </a:r>
            <a:r>
              <a:rPr lang="de-DE" sz="1200" kern="1200" dirty="0" err="1">
                <a:solidFill>
                  <a:schemeClr val="tx1"/>
                </a:solidFill>
                <a:effectLst/>
                <a:latin typeface="+mn-lt"/>
                <a:ea typeface="+mn-ea"/>
                <a:cs typeface="+mn-cs"/>
              </a:rPr>
              <a:t>forensic</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analyst</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should</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typically</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aim</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for</a:t>
            </a:r>
            <a:r>
              <a:rPr lang="de-DE" sz="1200" kern="1200" dirty="0">
                <a:solidFill>
                  <a:schemeClr val="tx1"/>
                </a:solidFill>
                <a:effectLst/>
                <a:latin typeface="+mn-lt"/>
                <a:ea typeface="+mn-ea"/>
                <a:cs typeface="+mn-cs"/>
              </a:rPr>
              <a:t> a </a:t>
            </a:r>
            <a:r>
              <a:rPr lang="de-DE" sz="1200" kern="1200" dirty="0" err="1">
                <a:solidFill>
                  <a:schemeClr val="tx1"/>
                </a:solidFill>
                <a:effectLst/>
                <a:latin typeface="+mn-lt"/>
                <a:ea typeface="+mn-ea"/>
                <a:cs typeface="+mn-cs"/>
              </a:rPr>
              <a:t>full</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physical</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copy</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of</a:t>
            </a:r>
            <a:r>
              <a:rPr lang="de-DE" sz="1200" kern="1200" dirty="0">
                <a:solidFill>
                  <a:schemeClr val="tx1"/>
                </a:solidFill>
                <a:effectLst/>
                <a:latin typeface="+mn-lt"/>
                <a:ea typeface="+mn-ea"/>
                <a:cs typeface="+mn-cs"/>
              </a:rPr>
              <a:t> a </a:t>
            </a:r>
            <a:r>
              <a:rPr lang="de-DE" sz="1200" kern="1200" dirty="0" err="1">
                <a:solidFill>
                  <a:schemeClr val="tx1"/>
                </a:solidFill>
                <a:effectLst/>
                <a:latin typeface="+mn-lt"/>
                <a:ea typeface="+mn-ea"/>
                <a:cs typeface="+mn-cs"/>
              </a:rPr>
              <a:t>whole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disk</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because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it</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includes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deleted</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and</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formerly</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allocated</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areas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However</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when</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dealing</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with</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encryption</a:t>
            </a:r>
            <a:r>
              <a:rPr lang="de-DE" sz="1200" kern="1200" dirty="0">
                <a:solidFill>
                  <a:schemeClr val="tx1"/>
                </a:solidFill>
                <a:effectLst/>
                <a:latin typeface="+mn-lt"/>
                <a:ea typeface="+mn-ea"/>
                <a:cs typeface="+mn-cs"/>
              </a:rPr>
              <a:t> a </a:t>
            </a:r>
            <a:r>
              <a:rPr lang="de-DE" sz="1200" kern="1200" dirty="0" err="1">
                <a:solidFill>
                  <a:schemeClr val="tx1"/>
                </a:solidFill>
                <a:effectLst/>
                <a:latin typeface="+mn-lt"/>
                <a:ea typeface="+mn-ea"/>
                <a:cs typeface="+mn-cs"/>
              </a:rPr>
              <a:t>logical</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copy</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of</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unlocked</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data</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is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preferred</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to</a:t>
            </a:r>
            <a:r>
              <a:rPr lang="de-DE" sz="1200" kern="1200" dirty="0">
                <a:solidFill>
                  <a:schemeClr val="tx1"/>
                </a:solidFill>
                <a:effectLst/>
                <a:latin typeface="+mn-lt"/>
                <a:ea typeface="+mn-ea"/>
                <a:cs typeface="+mn-cs"/>
              </a:rPr>
              <a:t> a </a:t>
            </a:r>
            <a:r>
              <a:rPr lang="de-DE" sz="1200" kern="1200" dirty="0" err="1">
                <a:solidFill>
                  <a:schemeClr val="tx1"/>
                </a:solidFill>
                <a:effectLst/>
                <a:latin typeface="+mn-lt"/>
                <a:ea typeface="+mn-ea"/>
                <a:cs typeface="+mn-cs"/>
              </a:rPr>
              <a:t>physical</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copy</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of</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encrypted</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data</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There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can</a:t>
            </a:r>
            <a:r>
              <a:rPr lang="de-DE" sz="1200" kern="1200" dirty="0">
                <a:solidFill>
                  <a:schemeClr val="tx1"/>
                </a:solidFill>
                <a:effectLst/>
                <a:latin typeface="+mn-lt"/>
                <a:ea typeface="+mn-ea"/>
                <a:cs typeface="+mn-cs"/>
              </a:rPr>
              <a:t> also </a:t>
            </a:r>
            <a:r>
              <a:rPr lang="de-DE" sz="1200" kern="1200" dirty="0" err="1">
                <a:solidFill>
                  <a:schemeClr val="tx1"/>
                </a:solidFill>
                <a:effectLst/>
                <a:latin typeface="+mn-lt"/>
                <a:ea typeface="+mn-ea"/>
                <a:cs typeface="+mn-cs"/>
              </a:rPr>
              <a:t>be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situations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during</a:t>
            </a:r>
            <a:r>
              <a:rPr lang="de-DE" sz="1200" kern="1200" dirty="0">
                <a:solidFill>
                  <a:schemeClr val="tx1"/>
                </a:solidFill>
                <a:effectLst/>
                <a:latin typeface="+mn-lt"/>
                <a:ea typeface="+mn-ea"/>
                <a:cs typeface="+mn-cs"/>
              </a:rPr>
              <a:t> a </a:t>
            </a:r>
            <a:r>
              <a:rPr lang="de-DE" sz="1200" kern="1200" dirty="0" err="1">
                <a:solidFill>
                  <a:schemeClr val="tx1"/>
                </a:solidFill>
                <a:effectLst/>
                <a:latin typeface="+mn-lt"/>
                <a:ea typeface="+mn-ea"/>
                <a:cs typeface="+mn-cs"/>
              </a:rPr>
              <a:t>search</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and</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seizure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operation</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where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creating</a:t>
            </a:r>
            <a:r>
              <a:rPr lang="de-DE" sz="1200" kern="1200" dirty="0">
                <a:solidFill>
                  <a:schemeClr val="tx1"/>
                </a:solidFill>
                <a:effectLst/>
                <a:latin typeface="+mn-lt"/>
                <a:ea typeface="+mn-ea"/>
                <a:cs typeface="+mn-cs"/>
              </a:rPr>
              <a:t> a </a:t>
            </a:r>
            <a:r>
              <a:rPr lang="de-DE" sz="1200" kern="1200" dirty="0" err="1">
                <a:solidFill>
                  <a:schemeClr val="tx1"/>
                </a:solidFill>
                <a:effectLst/>
                <a:latin typeface="+mn-lt"/>
                <a:ea typeface="+mn-ea"/>
                <a:cs typeface="+mn-cs"/>
              </a:rPr>
              <a:t>physical</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copy</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might</a:t>
            </a:r>
            <a:r>
              <a:rPr lang="de-DE" sz="1200" kern="1200" dirty="0">
                <a:solidFill>
                  <a:schemeClr val="tx1"/>
                </a:solidFill>
                <a:effectLst/>
                <a:latin typeface="+mn-lt"/>
                <a:ea typeface="+mn-ea"/>
                <a:cs typeface="+mn-cs"/>
              </a:rPr>
              <a:t> not </a:t>
            </a:r>
            <a:r>
              <a:rPr lang="de-DE" sz="1200" kern="1200" dirty="0" err="1">
                <a:solidFill>
                  <a:schemeClr val="tx1"/>
                </a:solidFill>
                <a:effectLst/>
                <a:latin typeface="+mn-lt"/>
                <a:ea typeface="+mn-ea"/>
                <a:cs typeface="+mn-cs"/>
              </a:rPr>
              <a:t>be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possible</a:t>
            </a:r>
            <a:r>
              <a:rPr lang="de-DE" sz="1200" kern="1200" dirty="0">
                <a:solidFill>
                  <a:schemeClr val="tx1"/>
                </a:solidFill>
                <a:effectLst/>
                <a:latin typeface="+mn-lt"/>
                <a:ea typeface="+mn-ea"/>
                <a:cs typeface="+mn-cs"/>
              </a:rPr>
              <a:t>, out-</a:t>
            </a:r>
            <a:r>
              <a:rPr lang="de-DE" sz="1200" kern="1200" dirty="0" err="1">
                <a:solidFill>
                  <a:schemeClr val="tx1"/>
                </a:solidFill>
                <a:effectLst/>
                <a:latin typeface="+mn-lt"/>
                <a:ea typeface="+mn-ea"/>
                <a:cs typeface="+mn-cs"/>
              </a:rPr>
              <a:t>of</a:t>
            </a:r>
            <a:r>
              <a:rPr lang="de-DE" sz="1200" kern="1200" dirty="0">
                <a:solidFill>
                  <a:schemeClr val="tx1"/>
                </a:solidFill>
                <a:effectLst/>
                <a:latin typeface="+mn-lt"/>
                <a:ea typeface="+mn-ea"/>
                <a:cs typeface="+mn-cs"/>
              </a:rPr>
              <a:t>-</a:t>
            </a:r>
            <a:r>
              <a:rPr lang="de-DE" sz="1200" kern="1200" dirty="0" err="1">
                <a:solidFill>
                  <a:schemeClr val="tx1"/>
                </a:solidFill>
                <a:effectLst/>
                <a:latin typeface="+mn-lt"/>
                <a:ea typeface="+mn-ea"/>
                <a:cs typeface="+mn-cs"/>
              </a:rPr>
              <a:t>scope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or</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simply</a:t>
            </a:r>
            <a:r>
              <a:rPr lang="de-DE" sz="1200" kern="1200" dirty="0">
                <a:solidFill>
                  <a:schemeClr val="tx1"/>
                </a:solidFill>
                <a:effectLst/>
                <a:latin typeface="+mn-lt"/>
                <a:ea typeface="+mn-ea"/>
                <a:cs typeface="+mn-cs"/>
              </a:rPr>
              <a:t> not </a:t>
            </a:r>
            <a:r>
              <a:rPr lang="de-DE" sz="1200" kern="1200" dirty="0" err="1">
                <a:solidFill>
                  <a:schemeClr val="tx1"/>
                </a:solidFill>
                <a:effectLst/>
                <a:latin typeface="+mn-lt"/>
                <a:ea typeface="+mn-ea"/>
                <a:cs typeface="+mn-cs"/>
              </a:rPr>
              <a:t>covered</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by</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warrant</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or</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other</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authority</a:t>
            </a:r>
            <a:r>
              <a:rPr lang="de-DE" sz="1200" kern="1200" dirty="0">
                <a:solidFill>
                  <a:schemeClr val="tx1"/>
                </a:solidFill>
                <a:effectLst/>
                <a:latin typeface="+mn-lt"/>
                <a:ea typeface="+mn-ea"/>
                <a:cs typeface="+mn-cs"/>
              </a:rPr>
              <a:t>. </a:t>
            </a:r>
            <a:endParaRPr lang="de-DE" dirty="0"/>
          </a:p>
          <a:p>
            <a:r>
              <a:rPr lang="de-DE" sz="1200" kern="1200" dirty="0" err="1">
                <a:solidFill>
                  <a:schemeClr val="tx1"/>
                </a:solidFill>
                <a:effectLst/>
                <a:latin typeface="+mn-lt"/>
                <a:ea typeface="+mn-ea"/>
                <a:cs typeface="+mn-cs"/>
              </a:rPr>
              <a:t>Both</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physical</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and</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logical</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copy</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can</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be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written</a:t>
            </a:r>
            <a:r>
              <a:rPr lang="de-DE" sz="1200" kern="1200" dirty="0">
                <a:solidFill>
                  <a:schemeClr val="tx1"/>
                </a:solidFill>
                <a:effectLst/>
                <a:latin typeface="+mn-lt"/>
                <a:ea typeface="+mn-ea"/>
                <a:cs typeface="+mn-cs"/>
              </a:rPr>
              <a:t> in different </a:t>
            </a:r>
            <a:r>
              <a:rPr lang="de-DE" sz="1200" kern="1200" dirty="0" err="1">
                <a:solidFill>
                  <a:schemeClr val="tx1"/>
                </a:solidFill>
                <a:effectLst/>
                <a:latin typeface="+mn-lt"/>
                <a:ea typeface="+mn-ea"/>
                <a:cs typeface="+mn-cs"/>
              </a:rPr>
              <a:t>ways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Either</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they</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are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cloned</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which</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means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that</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data</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is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directly</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copied</a:t>
            </a:r>
            <a:r>
              <a:rPr lang="de-DE" sz="1200" kern="1200" dirty="0">
                <a:solidFill>
                  <a:schemeClr val="tx1"/>
                </a:solidFill>
                <a:effectLst/>
                <a:latin typeface="+mn-lt"/>
                <a:ea typeface="+mn-ea"/>
                <a:cs typeface="+mn-cs"/>
              </a:rPr>
              <a:t> bit-</a:t>
            </a:r>
            <a:r>
              <a:rPr lang="de-DE" sz="1200" kern="1200" dirty="0" err="1">
                <a:solidFill>
                  <a:schemeClr val="tx1"/>
                </a:solidFill>
                <a:effectLst/>
                <a:latin typeface="+mn-lt"/>
                <a:ea typeface="+mn-ea"/>
                <a:cs typeface="+mn-cs"/>
              </a:rPr>
              <a:t>by</a:t>
            </a:r>
            <a:r>
              <a:rPr lang="de-DE" sz="1200" kern="1200" dirty="0">
                <a:solidFill>
                  <a:schemeClr val="tx1"/>
                </a:solidFill>
                <a:effectLst/>
                <a:latin typeface="+mn-lt"/>
                <a:ea typeface="+mn-ea"/>
                <a:cs typeface="+mn-cs"/>
              </a:rPr>
              <a:t>-bit </a:t>
            </a:r>
            <a:r>
              <a:rPr lang="de-DE" sz="1200" kern="1200" dirty="0" err="1">
                <a:solidFill>
                  <a:schemeClr val="tx1"/>
                </a:solidFill>
                <a:effectLst/>
                <a:latin typeface="+mn-lt"/>
                <a:ea typeface="+mn-ea"/>
                <a:cs typeface="+mn-cs"/>
              </a:rPr>
              <a:t>from</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one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storage</a:t>
            </a:r>
            <a:r>
              <a:rPr lang="de-DE" sz="1200" kern="1200" dirty="0">
                <a:solidFill>
                  <a:schemeClr val="tx1"/>
                </a:solidFill>
                <a:effectLst/>
                <a:latin typeface="+mn-lt"/>
                <a:ea typeface="+mn-ea"/>
                <a:cs typeface="+mn-cs"/>
              </a:rPr>
              <a:t> medium </a:t>
            </a:r>
            <a:r>
              <a:rPr lang="de-DE" sz="1200" kern="1200" dirty="0" err="1">
                <a:solidFill>
                  <a:schemeClr val="tx1"/>
                </a:solidFill>
                <a:effectLst/>
                <a:latin typeface="+mn-lt"/>
                <a:ea typeface="+mn-ea"/>
                <a:cs typeface="+mn-cs"/>
              </a:rPr>
              <a:t>to</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another</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or</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they</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are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written</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as</a:t>
            </a:r>
            <a:r>
              <a:rPr lang="de-DE" sz="1200" kern="1200" dirty="0">
                <a:solidFill>
                  <a:schemeClr val="tx1"/>
                </a:solidFill>
                <a:effectLst/>
                <a:latin typeface="+mn-lt"/>
                <a:ea typeface="+mn-ea"/>
                <a:cs typeface="+mn-cs"/>
              </a:rPr>
              <a:t> an </a:t>
            </a:r>
            <a:r>
              <a:rPr lang="de-DE" sz="1200" kern="1200" dirty="0" err="1">
                <a:solidFill>
                  <a:schemeClr val="tx1"/>
                </a:solidFill>
                <a:effectLst/>
                <a:latin typeface="+mn-lt"/>
                <a:ea typeface="+mn-ea"/>
                <a:cs typeface="+mn-cs"/>
              </a:rPr>
              <a:t>image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file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which</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means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that</a:t>
            </a:r>
            <a:r>
              <a:rPr lang="de-DE" sz="1200" kern="1200" dirty="0">
                <a:solidFill>
                  <a:schemeClr val="tx1"/>
                </a:solidFill>
                <a:effectLst/>
                <a:latin typeface="+mn-lt"/>
                <a:ea typeface="+mn-ea"/>
                <a:cs typeface="+mn-cs"/>
              </a:rPr>
              <a:t> all </a:t>
            </a:r>
            <a:r>
              <a:rPr lang="de-DE" sz="1200" kern="1200" dirty="0" err="1">
                <a:solidFill>
                  <a:schemeClr val="tx1"/>
                </a:solidFill>
                <a:effectLst/>
                <a:latin typeface="+mn-lt"/>
                <a:ea typeface="+mn-ea"/>
                <a:cs typeface="+mn-cs"/>
              </a:rPr>
              <a:t>data</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is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copied</a:t>
            </a:r>
            <a:r>
              <a:rPr lang="de-DE" sz="1200" kern="1200" dirty="0">
                <a:solidFill>
                  <a:schemeClr val="tx1"/>
                </a:solidFill>
                <a:effectLst/>
                <a:latin typeface="+mn-lt"/>
                <a:ea typeface="+mn-ea"/>
                <a:cs typeface="+mn-cs"/>
              </a:rPr>
              <a:t> bit-</a:t>
            </a:r>
            <a:r>
              <a:rPr lang="de-DE" sz="1200" kern="1200" dirty="0" err="1">
                <a:solidFill>
                  <a:schemeClr val="tx1"/>
                </a:solidFill>
                <a:effectLst/>
                <a:latin typeface="+mn-lt"/>
                <a:ea typeface="+mn-ea"/>
                <a:cs typeface="+mn-cs"/>
              </a:rPr>
              <a:t>by</a:t>
            </a:r>
            <a:r>
              <a:rPr lang="de-DE" sz="1200" kern="1200" dirty="0">
                <a:solidFill>
                  <a:schemeClr val="tx1"/>
                </a:solidFill>
                <a:effectLst/>
                <a:latin typeface="+mn-lt"/>
                <a:ea typeface="+mn-ea"/>
                <a:cs typeface="+mn-cs"/>
              </a:rPr>
              <a:t>-bit </a:t>
            </a:r>
            <a:r>
              <a:rPr lang="de-DE" sz="1200" kern="1200" dirty="0" err="1">
                <a:solidFill>
                  <a:schemeClr val="tx1"/>
                </a:solidFill>
                <a:effectLst/>
                <a:latin typeface="+mn-lt"/>
                <a:ea typeface="+mn-ea"/>
                <a:cs typeface="+mn-cs"/>
              </a:rPr>
              <a:t>from</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one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storage</a:t>
            </a:r>
            <a:r>
              <a:rPr lang="de-DE" sz="1200" kern="1200" dirty="0">
                <a:solidFill>
                  <a:schemeClr val="tx1"/>
                </a:solidFill>
                <a:effectLst/>
                <a:latin typeface="+mn-lt"/>
                <a:ea typeface="+mn-ea"/>
                <a:cs typeface="+mn-cs"/>
              </a:rPr>
              <a:t> medium </a:t>
            </a:r>
            <a:r>
              <a:rPr lang="de-DE" sz="1200" kern="1200" dirty="0" err="1">
                <a:solidFill>
                  <a:schemeClr val="tx1"/>
                </a:solidFill>
                <a:effectLst/>
                <a:latin typeface="+mn-lt"/>
                <a:ea typeface="+mn-ea"/>
                <a:cs typeface="+mn-cs"/>
              </a:rPr>
              <a:t>into</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one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or</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more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image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files</a:t>
            </a:r>
            <a:r>
              <a:rPr lang="de-DE" sz="1200" kern="1200" dirty="0">
                <a:solidFill>
                  <a:schemeClr val="tx1"/>
                </a:solidFill>
                <a:effectLst/>
                <a:latin typeface="+mn-lt"/>
                <a:ea typeface="+mn-ea"/>
                <a:cs typeface="+mn-cs"/>
              </a:rPr>
              <a:t> on a </a:t>
            </a:r>
            <a:r>
              <a:rPr lang="de-DE" sz="1200" kern="1200" dirty="0" err="1">
                <a:solidFill>
                  <a:schemeClr val="tx1"/>
                </a:solidFill>
                <a:effectLst/>
                <a:latin typeface="+mn-lt"/>
                <a:ea typeface="+mn-ea"/>
                <a:cs typeface="+mn-cs"/>
              </a:rPr>
              <a:t>target</a:t>
            </a:r>
            <a:r>
              <a:rPr lang="de-DE" sz="1200" kern="1200" dirty="0">
                <a:solidFill>
                  <a:schemeClr val="tx1"/>
                </a:solidFill>
                <a:effectLst/>
                <a:latin typeface="+mn-lt"/>
                <a:ea typeface="+mn-ea"/>
                <a:cs typeface="+mn-cs"/>
              </a:rPr>
              <a:t> medium. The </a:t>
            </a:r>
            <a:r>
              <a:rPr lang="de-DE" sz="1200" kern="1200" dirty="0" err="1">
                <a:solidFill>
                  <a:schemeClr val="tx1"/>
                </a:solidFill>
                <a:effectLst/>
                <a:latin typeface="+mn-lt"/>
                <a:ea typeface="+mn-ea"/>
                <a:cs typeface="+mn-cs"/>
              </a:rPr>
              <a:t>latter</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technique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is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more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common</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one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as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writing</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the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data</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into</a:t>
            </a:r>
            <a:r>
              <a:rPr lang="de-DE" sz="1200" kern="1200" dirty="0">
                <a:solidFill>
                  <a:schemeClr val="tx1"/>
                </a:solidFill>
                <a:effectLst/>
                <a:latin typeface="+mn-lt"/>
                <a:ea typeface="+mn-ea"/>
                <a:cs typeface="+mn-cs"/>
              </a:rPr>
              <a:t> an </a:t>
            </a:r>
            <a:r>
              <a:rPr lang="de-DE" sz="1200" kern="1200" dirty="0" err="1">
                <a:solidFill>
                  <a:schemeClr val="tx1"/>
                </a:solidFill>
                <a:effectLst/>
                <a:latin typeface="+mn-lt"/>
                <a:ea typeface="+mn-ea"/>
                <a:cs typeface="+mn-cs"/>
              </a:rPr>
              <a:t>image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file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offers</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some</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advantages</a:t>
            </a:r>
            <a:r>
              <a:rPr lang="de-DE" sz="1200" kern="1200" dirty="0">
                <a:solidFill>
                  <a:schemeClr val="tx1"/>
                </a:solidFill>
                <a:effectLst/>
                <a:latin typeface="+mn-lt"/>
                <a:ea typeface="+mn-ea"/>
                <a:cs typeface="+mn-cs"/>
              </a:rPr>
              <a:t> like </a:t>
            </a:r>
            <a:r>
              <a:rPr lang="de-DE" sz="1200" kern="1200" dirty="0" err="1">
                <a:solidFill>
                  <a:schemeClr val="tx1"/>
                </a:solidFill>
                <a:effectLst/>
                <a:latin typeface="+mn-lt"/>
                <a:ea typeface="+mn-ea"/>
                <a:cs typeface="+mn-cs"/>
              </a:rPr>
              <a:t>compression</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error</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correction</a:t>
            </a:r>
            <a:r>
              <a:rPr lang="de-DE" sz="1200" kern="1200" dirty="0">
                <a:solidFill>
                  <a:schemeClr val="tx1"/>
                </a:solidFill>
                <a:effectLst/>
                <a:latin typeface="+mn-lt"/>
                <a:ea typeface="+mn-ea"/>
                <a:cs typeface="+mn-cs"/>
              </a:rPr>
              <a:t> checksums, </a:t>
            </a:r>
            <a:r>
              <a:rPr lang="de-DE" sz="1200" kern="1200" dirty="0" err="1">
                <a:solidFill>
                  <a:schemeClr val="tx1"/>
                </a:solidFill>
                <a:effectLst/>
                <a:latin typeface="+mn-lt"/>
                <a:ea typeface="+mn-ea"/>
                <a:cs typeface="+mn-cs"/>
              </a:rPr>
              <a:t>inclusion</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of</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meta</a:t>
            </a:r>
            <a:r>
              <a:rPr lang="de-DE" sz="1200" kern="1200" dirty="0">
                <a:solidFill>
                  <a:schemeClr val="tx1"/>
                </a:solidFill>
                <a:effectLst/>
                <a:latin typeface="+mn-lt"/>
                <a:ea typeface="+mn-ea"/>
                <a:cs typeface="+mn-cs"/>
              </a:rPr>
              <a:t> </a:t>
            </a:r>
            <a:r>
              <a:rPr lang="de-DE" sz="1200" kern="1200" dirty="0" err="1">
                <a:solidFill>
                  <a:schemeClr val="tx1"/>
                </a:solidFill>
                <a:effectLst/>
                <a:latin typeface="+mn-lt"/>
                <a:ea typeface="+mn-ea"/>
                <a:cs typeface="+mn-cs"/>
              </a:rPr>
              <a:t>data</a:t>
            </a:r>
            <a:r>
              <a:rPr lang="de-DE" sz="1200" kern="1200" dirty="0">
                <a:solidFill>
                  <a:schemeClr val="tx1"/>
                </a:solidFill>
                <a:effectLst/>
                <a:latin typeface="+mn-lt"/>
                <a:ea typeface="+mn-ea"/>
                <a:cs typeface="+mn-cs"/>
              </a:rPr>
              <a:t>. </a:t>
            </a:r>
            <a:endParaRPr lang="de-DE" dirty="0"/>
          </a:p>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13</a:t>
            </a:fld>
            <a:endParaRPr lang="en-GB"/>
          </a:p>
        </p:txBody>
      </p:sp>
    </p:spTree>
    <p:extLst>
      <p:ext uri="{BB962C8B-B14F-4D97-AF65-F5344CB8AC3E}">
        <p14:creationId xmlns:p14="http://schemas.microsoft.com/office/powerpoint/2010/main" val="10305782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err="1"/>
              <a:t>Graphical</a:t>
            </a:r>
            <a:r>
              <a:rPr lang="de-DE" dirty="0"/>
              <a:t> </a:t>
            </a:r>
            <a:r>
              <a:rPr lang="de-DE" dirty="0" err="1"/>
              <a:t>representations</a:t>
            </a:r>
            <a:r>
              <a:rPr lang="de-DE" dirty="0"/>
              <a:t> </a:t>
            </a:r>
            <a:r>
              <a:rPr lang="de-DE" dirty="0" err="1"/>
              <a:t>make</a:t>
            </a:r>
            <a:r>
              <a:rPr lang="de-DE" dirty="0"/>
              <a:t> </a:t>
            </a:r>
            <a:r>
              <a:rPr lang="de-DE" dirty="0" err="1"/>
              <a:t>it</a:t>
            </a:r>
            <a:r>
              <a:rPr lang="de-DE" dirty="0"/>
              <a:t> </a:t>
            </a:r>
            <a:r>
              <a:rPr lang="de-DE" dirty="0" err="1"/>
              <a:t>easier</a:t>
            </a:r>
            <a:r>
              <a:rPr lang="de-DE" dirty="0"/>
              <a:t> </a:t>
            </a:r>
            <a:r>
              <a:rPr lang="de-DE" dirty="0" err="1"/>
              <a:t>to</a:t>
            </a:r>
            <a:r>
              <a:rPr lang="de-DE" dirty="0"/>
              <a:t> </a:t>
            </a:r>
            <a:r>
              <a:rPr lang="de-DE" dirty="0" err="1"/>
              <a:t>understand</a:t>
            </a:r>
            <a:r>
              <a:rPr lang="de-DE" dirty="0"/>
              <a:t> </a:t>
            </a:r>
            <a:r>
              <a:rPr lang="de-DE" dirty="0" err="1"/>
              <a:t>the</a:t>
            </a:r>
            <a:r>
              <a:rPr lang="de-DE" dirty="0"/>
              <a:t> </a:t>
            </a:r>
            <a:r>
              <a:rPr lang="de-DE" dirty="0" err="1"/>
              <a:t>correlation</a:t>
            </a:r>
            <a:r>
              <a:rPr lang="de-DE" dirty="0"/>
              <a:t> </a:t>
            </a:r>
            <a:r>
              <a:rPr lang="de-DE" dirty="0" err="1"/>
              <a:t>between</a:t>
            </a:r>
            <a:r>
              <a:rPr lang="de-DE" dirty="0"/>
              <a:t> </a:t>
            </a:r>
            <a:r>
              <a:rPr lang="de-DE" dirty="0" err="1"/>
              <a:t>the</a:t>
            </a:r>
            <a:r>
              <a:rPr lang="de-DE" dirty="0"/>
              <a:t> </a:t>
            </a:r>
            <a:r>
              <a:rPr lang="de-DE" dirty="0" err="1"/>
              <a:t>data</a:t>
            </a:r>
            <a:r>
              <a:rPr lang="de-DE" dirty="0"/>
              <a:t>. </a:t>
            </a:r>
            <a:r>
              <a:rPr lang="de-DE" dirty="0" err="1"/>
              <a:t>They</a:t>
            </a:r>
            <a:r>
              <a:rPr lang="de-DE" dirty="0"/>
              <a:t> </a:t>
            </a:r>
            <a:r>
              <a:rPr lang="de-DE" dirty="0" err="1"/>
              <a:t>can</a:t>
            </a:r>
            <a:r>
              <a:rPr lang="de-DE" dirty="0"/>
              <a:t> also </a:t>
            </a:r>
            <a:r>
              <a:rPr lang="de-DE" dirty="0" err="1"/>
              <a:t>enable</a:t>
            </a:r>
            <a:r>
              <a:rPr lang="de-DE" dirty="0"/>
              <a:t> </a:t>
            </a:r>
            <a:r>
              <a:rPr lang="de-DE" dirty="0" err="1"/>
              <a:t>the</a:t>
            </a:r>
            <a:r>
              <a:rPr lang="de-DE" dirty="0"/>
              <a:t> </a:t>
            </a:r>
            <a:r>
              <a:rPr lang="de-DE" dirty="0" err="1"/>
              <a:t>investigator</a:t>
            </a:r>
            <a:r>
              <a:rPr lang="de-DE" dirty="0"/>
              <a:t> </a:t>
            </a:r>
            <a:r>
              <a:rPr lang="de-DE" dirty="0" err="1"/>
              <a:t>to</a:t>
            </a:r>
            <a:r>
              <a:rPr lang="de-DE" dirty="0"/>
              <a:t> find </a:t>
            </a:r>
            <a:r>
              <a:rPr lang="de-DE" dirty="0" err="1"/>
              <a:t>new</a:t>
            </a:r>
            <a:r>
              <a:rPr lang="de-DE" dirty="0"/>
              <a:t> links. </a:t>
            </a:r>
            <a:r>
              <a:rPr lang="de-DE" dirty="0" err="1"/>
              <a:t>Typically</a:t>
            </a:r>
            <a:r>
              <a:rPr lang="de-DE" dirty="0"/>
              <a:t> </a:t>
            </a:r>
            <a:r>
              <a:rPr lang="de-DE" dirty="0" err="1"/>
              <a:t>the</a:t>
            </a:r>
            <a:r>
              <a:rPr lang="de-DE" dirty="0"/>
              <a:t> </a:t>
            </a:r>
            <a:r>
              <a:rPr lang="de-DE" dirty="0" err="1"/>
              <a:t>basis</a:t>
            </a:r>
            <a:r>
              <a:rPr lang="de-DE" dirty="0"/>
              <a:t> </a:t>
            </a:r>
            <a:r>
              <a:rPr lang="de-DE" dirty="0" err="1"/>
              <a:t>for</a:t>
            </a:r>
            <a:r>
              <a:rPr lang="de-DE" dirty="0"/>
              <a:t> such </a:t>
            </a:r>
            <a:r>
              <a:rPr lang="de-DE" dirty="0" err="1"/>
              <a:t>diagrams</a:t>
            </a:r>
            <a:r>
              <a:rPr lang="de-DE" dirty="0"/>
              <a:t> </a:t>
            </a:r>
            <a:r>
              <a:rPr lang="de-DE" dirty="0" err="1"/>
              <a:t>are</a:t>
            </a:r>
            <a:r>
              <a:rPr lang="de-DE" dirty="0"/>
              <a:t> </a:t>
            </a:r>
            <a:r>
              <a:rPr lang="de-DE" dirty="0" err="1"/>
              <a:t>raw</a:t>
            </a:r>
            <a:r>
              <a:rPr lang="de-DE" dirty="0"/>
              <a:t> </a:t>
            </a:r>
            <a:r>
              <a:rPr lang="de-DE" dirty="0" err="1"/>
              <a:t>data</a:t>
            </a:r>
            <a:r>
              <a:rPr lang="de-DE" dirty="0"/>
              <a:t> </a:t>
            </a:r>
            <a:r>
              <a:rPr lang="de-DE" dirty="0" err="1"/>
              <a:t>which</a:t>
            </a:r>
            <a:r>
              <a:rPr lang="de-DE" dirty="0"/>
              <a:t> </a:t>
            </a:r>
            <a:r>
              <a:rPr lang="de-DE" dirty="0" err="1"/>
              <a:t>are</a:t>
            </a:r>
            <a:r>
              <a:rPr lang="de-DE" dirty="0"/>
              <a:t> </a:t>
            </a:r>
            <a:r>
              <a:rPr lang="de-DE" dirty="0" err="1"/>
              <a:t>stored</a:t>
            </a:r>
            <a:r>
              <a:rPr lang="de-DE" dirty="0"/>
              <a:t> in a </a:t>
            </a:r>
            <a:r>
              <a:rPr lang="de-DE" dirty="0" err="1"/>
              <a:t>structured</a:t>
            </a:r>
            <a:r>
              <a:rPr lang="de-DE" dirty="0"/>
              <a:t> </a:t>
            </a:r>
            <a:r>
              <a:rPr lang="de-DE" dirty="0" err="1"/>
              <a:t>way</a:t>
            </a:r>
            <a:r>
              <a:rPr lang="de-DE" dirty="0"/>
              <a:t>, e.g. </a:t>
            </a:r>
            <a:r>
              <a:rPr lang="de-DE" dirty="0" err="1"/>
              <a:t>csv</a:t>
            </a:r>
            <a:r>
              <a:rPr lang="de-DE" dirty="0"/>
              <a:t>/</a:t>
            </a:r>
            <a:r>
              <a:rPr lang="de-DE" dirty="0" err="1"/>
              <a:t>tsv</a:t>
            </a:r>
            <a:r>
              <a:rPr lang="de-DE" dirty="0"/>
              <a:t> </a:t>
            </a:r>
            <a:r>
              <a:rPr lang="de-DE" dirty="0" err="1"/>
              <a:t>files</a:t>
            </a:r>
            <a:r>
              <a:rPr lang="de-DE" dirty="0"/>
              <a:t>. </a:t>
            </a:r>
            <a:r>
              <a:rPr lang="de-DE" dirty="0" err="1"/>
              <a:t>Those</a:t>
            </a:r>
            <a:r>
              <a:rPr lang="de-DE" dirty="0"/>
              <a:t> </a:t>
            </a:r>
            <a:r>
              <a:rPr lang="de-DE" dirty="0" err="1"/>
              <a:t>files</a:t>
            </a:r>
            <a:r>
              <a:rPr lang="de-DE" dirty="0"/>
              <a:t> </a:t>
            </a:r>
            <a:r>
              <a:rPr lang="de-DE" dirty="0" err="1"/>
              <a:t>are</a:t>
            </a:r>
            <a:r>
              <a:rPr lang="de-DE" dirty="0"/>
              <a:t> </a:t>
            </a:r>
            <a:r>
              <a:rPr lang="de-DE" dirty="0" err="1"/>
              <a:t>loaded</a:t>
            </a:r>
            <a:r>
              <a:rPr lang="de-DE" dirty="0"/>
              <a:t> </a:t>
            </a:r>
            <a:r>
              <a:rPr lang="de-DE" dirty="0" err="1"/>
              <a:t>into</a:t>
            </a:r>
            <a:r>
              <a:rPr lang="de-DE" dirty="0"/>
              <a:t> </a:t>
            </a:r>
            <a:r>
              <a:rPr lang="de-DE" dirty="0" err="1"/>
              <a:t>specialised</a:t>
            </a:r>
            <a:r>
              <a:rPr lang="de-DE" dirty="0"/>
              <a:t> </a:t>
            </a:r>
            <a:r>
              <a:rPr lang="de-DE" dirty="0" err="1"/>
              <a:t>commercial</a:t>
            </a:r>
            <a:r>
              <a:rPr lang="de-DE" dirty="0"/>
              <a:t> </a:t>
            </a:r>
            <a:r>
              <a:rPr lang="de-DE" dirty="0" err="1"/>
              <a:t>or</a:t>
            </a:r>
            <a:r>
              <a:rPr lang="de-DE" dirty="0"/>
              <a:t> </a:t>
            </a:r>
            <a:r>
              <a:rPr lang="de-DE" dirty="0" err="1"/>
              <a:t>some</a:t>
            </a:r>
            <a:r>
              <a:rPr lang="de-DE" dirty="0"/>
              <a:t> </a:t>
            </a:r>
            <a:r>
              <a:rPr lang="de-DE" dirty="0" err="1"/>
              <a:t>free</a:t>
            </a:r>
            <a:r>
              <a:rPr lang="de-DE" dirty="0"/>
              <a:t> </a:t>
            </a:r>
            <a:r>
              <a:rPr lang="de-DE" dirty="0" err="1"/>
              <a:t>software</a:t>
            </a:r>
            <a:r>
              <a:rPr lang="de-DE" dirty="0"/>
              <a:t>. On Linux </a:t>
            </a:r>
            <a:r>
              <a:rPr lang="de-DE" dirty="0" err="1"/>
              <a:t>for</a:t>
            </a:r>
            <a:r>
              <a:rPr lang="de-DE" dirty="0"/>
              <a:t> </a:t>
            </a:r>
            <a:r>
              <a:rPr lang="de-DE" dirty="0" err="1"/>
              <a:t>example</a:t>
            </a:r>
            <a:r>
              <a:rPr lang="de-DE" dirty="0"/>
              <a:t> simple </a:t>
            </a:r>
            <a:r>
              <a:rPr lang="de-DE" dirty="0" err="1"/>
              <a:t>commands</a:t>
            </a:r>
            <a:r>
              <a:rPr lang="de-DE" dirty="0"/>
              <a:t> like </a:t>
            </a:r>
            <a:r>
              <a:rPr lang="de-DE" dirty="0" err="1"/>
              <a:t>awk</a:t>
            </a:r>
            <a:r>
              <a:rPr lang="de-DE" dirty="0"/>
              <a:t>, </a:t>
            </a:r>
            <a:r>
              <a:rPr lang="de-DE" dirty="0" err="1"/>
              <a:t>sort</a:t>
            </a:r>
            <a:r>
              <a:rPr lang="de-DE" dirty="0"/>
              <a:t>, </a:t>
            </a:r>
            <a:r>
              <a:rPr lang="de-DE" dirty="0" err="1"/>
              <a:t>uniq</a:t>
            </a:r>
            <a:r>
              <a:rPr lang="de-DE" dirty="0"/>
              <a:t> </a:t>
            </a:r>
            <a:r>
              <a:rPr lang="de-DE" dirty="0" err="1"/>
              <a:t>used</a:t>
            </a:r>
            <a:r>
              <a:rPr lang="de-DE" dirty="0"/>
              <a:t> in </a:t>
            </a:r>
            <a:r>
              <a:rPr lang="de-DE" dirty="0" err="1"/>
              <a:t>conjunction</a:t>
            </a:r>
            <a:r>
              <a:rPr lang="de-DE" dirty="0"/>
              <a:t> </a:t>
            </a:r>
            <a:r>
              <a:rPr lang="de-DE" dirty="0" err="1"/>
              <a:t>with</a:t>
            </a:r>
            <a:r>
              <a:rPr lang="de-DE" dirty="0"/>
              <a:t> </a:t>
            </a:r>
            <a:r>
              <a:rPr lang="de-DE" dirty="0" err="1"/>
              <a:t>Graphviz</a:t>
            </a:r>
            <a:r>
              <a:rPr lang="de-DE" dirty="0"/>
              <a:t> </a:t>
            </a:r>
            <a:r>
              <a:rPr lang="de-DE" dirty="0" err="1"/>
              <a:t>or</a:t>
            </a:r>
            <a:r>
              <a:rPr lang="de-DE" dirty="0"/>
              <a:t> </a:t>
            </a:r>
            <a:r>
              <a:rPr lang="de-DE" dirty="0" err="1"/>
              <a:t>dot</a:t>
            </a:r>
            <a:r>
              <a:rPr lang="de-DE" dirty="0"/>
              <a:t> </a:t>
            </a:r>
            <a:r>
              <a:rPr lang="de-DE" dirty="0" err="1"/>
              <a:t>can</a:t>
            </a:r>
            <a:r>
              <a:rPr lang="de-DE" dirty="0"/>
              <a:t> </a:t>
            </a:r>
            <a:r>
              <a:rPr lang="de-DE" dirty="0" err="1"/>
              <a:t>help</a:t>
            </a:r>
            <a:r>
              <a:rPr lang="de-DE" dirty="0"/>
              <a:t> </a:t>
            </a:r>
            <a:r>
              <a:rPr lang="de-DE" dirty="0" err="1"/>
              <a:t>drawing</a:t>
            </a:r>
            <a:r>
              <a:rPr lang="de-DE" dirty="0"/>
              <a:t> </a:t>
            </a:r>
            <a:r>
              <a:rPr lang="de-DE" dirty="0" err="1"/>
              <a:t>graphical</a:t>
            </a:r>
            <a:r>
              <a:rPr lang="de-DE" dirty="0"/>
              <a:t> </a:t>
            </a:r>
            <a:r>
              <a:rPr lang="de-DE" dirty="0" err="1"/>
              <a:t>representations</a:t>
            </a:r>
            <a:r>
              <a:rPr lang="de-DE" dirty="0"/>
              <a:t>. </a:t>
            </a:r>
          </a:p>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14</a:t>
            </a:fld>
            <a:endParaRPr lang="en-GB"/>
          </a:p>
        </p:txBody>
      </p:sp>
    </p:spTree>
    <p:extLst>
      <p:ext uri="{BB962C8B-B14F-4D97-AF65-F5344CB8AC3E}">
        <p14:creationId xmlns:p14="http://schemas.microsoft.com/office/powerpoint/2010/main" val="11904393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The </a:t>
            </a:r>
            <a:r>
              <a:rPr lang="de-DE" dirty="0" err="1"/>
              <a:t>screenshots</a:t>
            </a:r>
            <a:r>
              <a:rPr lang="de-DE" dirty="0"/>
              <a:t> </a:t>
            </a:r>
            <a:r>
              <a:rPr lang="de-DE" dirty="0" err="1"/>
              <a:t>shows</a:t>
            </a:r>
            <a:r>
              <a:rPr lang="de-DE" dirty="0"/>
              <a:t> </a:t>
            </a:r>
            <a:r>
              <a:rPr lang="de-DE" dirty="0" err="1"/>
              <a:t>the</a:t>
            </a:r>
            <a:r>
              <a:rPr lang="de-DE" dirty="0"/>
              <a:t> </a:t>
            </a:r>
            <a:r>
              <a:rPr lang="de-DE" dirty="0" err="1"/>
              <a:t>timelining</a:t>
            </a:r>
            <a:r>
              <a:rPr lang="de-DE" dirty="0"/>
              <a:t> </a:t>
            </a:r>
            <a:r>
              <a:rPr lang="de-DE" dirty="0" err="1"/>
              <a:t>function</a:t>
            </a:r>
            <a:r>
              <a:rPr lang="de-DE" dirty="0"/>
              <a:t> </a:t>
            </a:r>
            <a:r>
              <a:rPr lang="de-DE" dirty="0" err="1"/>
              <a:t>of</a:t>
            </a:r>
            <a:r>
              <a:rPr lang="de-DE" dirty="0"/>
              <a:t> </a:t>
            </a:r>
            <a:r>
              <a:rPr lang="de-DE" dirty="0" err="1"/>
              <a:t>the</a:t>
            </a:r>
            <a:r>
              <a:rPr lang="de-DE" dirty="0"/>
              <a:t> open </a:t>
            </a:r>
            <a:r>
              <a:rPr lang="de-DE" dirty="0" err="1"/>
              <a:t>source</a:t>
            </a:r>
            <a:r>
              <a:rPr lang="de-DE" dirty="0"/>
              <a:t> </a:t>
            </a:r>
            <a:r>
              <a:rPr lang="de-DE" dirty="0" err="1"/>
              <a:t>tool</a:t>
            </a:r>
            <a:r>
              <a:rPr lang="de-DE" dirty="0"/>
              <a:t> „</a:t>
            </a:r>
            <a:r>
              <a:rPr lang="de-DE" dirty="0" err="1"/>
              <a:t>Autopsy</a:t>
            </a:r>
            <a:r>
              <a:rPr lang="de-DE" dirty="0"/>
              <a:t>“.</a:t>
            </a:r>
          </a:p>
          <a:p>
            <a:endParaRPr lang="de-DE" dirty="0"/>
          </a:p>
          <a:p>
            <a:r>
              <a:rPr lang="de-DE" dirty="0"/>
              <a:t>Picture </a:t>
            </a:r>
            <a:r>
              <a:rPr lang="de-DE" dirty="0" err="1"/>
              <a:t>source</a:t>
            </a:r>
            <a:r>
              <a:rPr lang="de-DE" dirty="0"/>
              <a:t>: https://</a:t>
            </a:r>
            <a:r>
              <a:rPr lang="de-DE" dirty="0" err="1"/>
              <a:t>www.sleuthkit.org</a:t>
            </a:r>
            <a:r>
              <a:rPr lang="de-DE" dirty="0"/>
              <a:t>/</a:t>
            </a:r>
            <a:r>
              <a:rPr lang="de-DE" dirty="0" err="1"/>
              <a:t>autopsy</a:t>
            </a:r>
            <a:r>
              <a:rPr lang="de-DE" dirty="0"/>
              <a:t>/</a:t>
            </a:r>
            <a:r>
              <a:rPr lang="de-DE" dirty="0" err="1"/>
              <a:t>images</a:t>
            </a:r>
            <a:r>
              <a:rPr lang="de-DE" dirty="0"/>
              <a:t>/v3/</a:t>
            </a:r>
            <a:r>
              <a:rPr lang="de-DE" dirty="0" err="1"/>
              <a:t>tl_counts.png</a:t>
            </a:r>
            <a:endParaRPr lang="de-DE" dirty="0"/>
          </a:p>
          <a:p>
            <a:endParaRPr lang="de-DE" dirty="0"/>
          </a:p>
          <a:p>
            <a:r>
              <a:rPr lang="de-DE" dirty="0"/>
              <a:t>A </a:t>
            </a:r>
            <a:r>
              <a:rPr lang="de-DE" dirty="0" err="1"/>
              <a:t>good</a:t>
            </a:r>
            <a:r>
              <a:rPr lang="de-DE" dirty="0"/>
              <a:t> </a:t>
            </a:r>
            <a:r>
              <a:rPr lang="de-DE" dirty="0" err="1"/>
              <a:t>demonstration</a:t>
            </a:r>
            <a:r>
              <a:rPr lang="de-DE" dirty="0"/>
              <a:t> </a:t>
            </a:r>
            <a:r>
              <a:rPr lang="de-DE" dirty="0" err="1"/>
              <a:t>video</a:t>
            </a:r>
            <a:r>
              <a:rPr lang="de-DE" dirty="0"/>
              <a:t> </a:t>
            </a:r>
            <a:r>
              <a:rPr lang="de-DE" dirty="0" err="1"/>
              <a:t>can</a:t>
            </a:r>
            <a:r>
              <a:rPr lang="de-DE" dirty="0"/>
              <a:t> </a:t>
            </a:r>
            <a:r>
              <a:rPr lang="de-DE" dirty="0" err="1"/>
              <a:t>be</a:t>
            </a:r>
            <a:r>
              <a:rPr lang="de-DE" dirty="0"/>
              <a:t> </a:t>
            </a:r>
            <a:r>
              <a:rPr lang="de-DE" dirty="0" err="1"/>
              <a:t>found</a:t>
            </a:r>
            <a:r>
              <a:rPr lang="de-DE" dirty="0"/>
              <a:t> </a:t>
            </a:r>
            <a:r>
              <a:rPr lang="de-DE" dirty="0" err="1"/>
              <a:t>here</a:t>
            </a:r>
            <a:r>
              <a:rPr lang="de-DE" dirty="0"/>
              <a:t>: https://</a:t>
            </a:r>
            <a:r>
              <a:rPr lang="de-DE" dirty="0" err="1"/>
              <a:t>www.sleuthkit.org</a:t>
            </a:r>
            <a:r>
              <a:rPr lang="de-DE" dirty="0"/>
              <a:t>/</a:t>
            </a:r>
            <a:r>
              <a:rPr lang="de-DE" dirty="0" err="1"/>
              <a:t>autopsy</a:t>
            </a:r>
            <a:r>
              <a:rPr lang="de-DE" dirty="0"/>
              <a:t>/</a:t>
            </a:r>
            <a:r>
              <a:rPr lang="de-DE" dirty="0" err="1"/>
              <a:t>timeline.php</a:t>
            </a:r>
            <a:endParaRPr lang="de-DE" dirty="0"/>
          </a:p>
          <a:p>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15</a:t>
            </a:fld>
            <a:endParaRPr lang="en-GB"/>
          </a:p>
        </p:txBody>
      </p:sp>
    </p:spTree>
    <p:extLst>
      <p:ext uri="{BB962C8B-B14F-4D97-AF65-F5344CB8AC3E}">
        <p14:creationId xmlns:p14="http://schemas.microsoft.com/office/powerpoint/2010/main" val="15054114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Picture </a:t>
            </a:r>
            <a:r>
              <a:rPr lang="de-DE" dirty="0" err="1"/>
              <a:t>source</a:t>
            </a:r>
            <a:r>
              <a:rPr lang="de-DE" dirty="0"/>
              <a:t>: https://</a:t>
            </a:r>
            <a:r>
              <a:rPr lang="de-DE" dirty="0" err="1"/>
              <a:t>sleuthkit.org</a:t>
            </a:r>
            <a:r>
              <a:rPr lang="de-DE" dirty="0"/>
              <a:t>/</a:t>
            </a:r>
            <a:r>
              <a:rPr lang="de-DE" dirty="0" err="1"/>
              <a:t>autopsy</a:t>
            </a:r>
            <a:r>
              <a:rPr lang="de-DE" dirty="0"/>
              <a:t>/</a:t>
            </a:r>
            <a:r>
              <a:rPr lang="de-DE" dirty="0" err="1"/>
              <a:t>docs</a:t>
            </a:r>
            <a:r>
              <a:rPr lang="de-DE" dirty="0"/>
              <a:t>/user-</a:t>
            </a:r>
            <a:r>
              <a:rPr lang="de-DE" dirty="0" err="1"/>
              <a:t>docs</a:t>
            </a:r>
            <a:r>
              <a:rPr lang="de-DE" dirty="0"/>
              <a:t>/4.7.0/</a:t>
            </a:r>
            <a:r>
              <a:rPr lang="de-DE" dirty="0" err="1"/>
              <a:t>communications_page.html</a:t>
            </a:r>
            <a:endParaRPr lang="de-DE" dirty="0"/>
          </a:p>
        </p:txBody>
      </p:sp>
      <p:sp>
        <p:nvSpPr>
          <p:cNvPr id="4" name="Foliennummernplatzhalter 3"/>
          <p:cNvSpPr>
            <a:spLocks noGrp="1"/>
          </p:cNvSpPr>
          <p:nvPr>
            <p:ph type="sldNum" sz="quarter" idx="5"/>
          </p:nvPr>
        </p:nvSpPr>
        <p:spPr/>
        <p:txBody>
          <a:bodyPr/>
          <a:lstStyle/>
          <a:p>
            <a:fld id="{DE6C4C16-745E-490D-ACBE-B1C8B174D5AA}" type="slidenum">
              <a:rPr lang="en-GB" smtClean="0"/>
              <a:t>16</a:t>
            </a:fld>
            <a:endParaRPr lang="en-GB"/>
          </a:p>
        </p:txBody>
      </p:sp>
    </p:spTree>
    <p:extLst>
      <p:ext uri="{BB962C8B-B14F-4D97-AF65-F5344CB8AC3E}">
        <p14:creationId xmlns:p14="http://schemas.microsoft.com/office/powerpoint/2010/main" val="851403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1ABF8E-A702-4507-8E8B-4D536A3E2AA2}"/>
              </a:ext>
            </a:extLst>
          </p:cNvPr>
          <p:cNvSpPr>
            <a:spLocks noGrp="1"/>
          </p:cNvSpPr>
          <p:nvPr>
            <p:ph type="ctrTitle"/>
          </p:nvPr>
        </p:nvSpPr>
        <p:spPr>
          <a:xfrm>
            <a:off x="1524000" y="1715203"/>
            <a:ext cx="9144000" cy="1563034"/>
          </a:xfrm>
        </p:spPr>
        <p:txBody>
          <a:bodyPr anchor="b">
            <a:noAutofit/>
          </a:bodyPr>
          <a:lstStyle>
            <a:lvl1pPr algn="ctr">
              <a:defRPr sz="5400">
                <a:latin typeface="Verdana" panose="020B0604030504040204" pitchFamily="34" charset="0"/>
                <a:ea typeface="Verdana" panose="020B060403050404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340FD255-D9F1-4B88-BB87-32CADC85E98F}"/>
              </a:ext>
            </a:extLst>
          </p:cNvPr>
          <p:cNvSpPr>
            <a:spLocks noGrp="1"/>
          </p:cNvSpPr>
          <p:nvPr>
            <p:ph type="subTitle" idx="1"/>
          </p:nvPr>
        </p:nvSpPr>
        <p:spPr>
          <a:xfrm>
            <a:off x="1524000" y="3645988"/>
            <a:ext cx="9144000" cy="1043609"/>
          </a:xfrm>
        </p:spPr>
        <p:txBody>
          <a:bodyPr/>
          <a:lstStyle>
            <a:lvl1pPr marL="0" indent="0" algn="ctr">
              <a:buNone/>
              <a:defRPr sz="2000">
                <a:latin typeface="Verdana" panose="020B0604030504040204" pitchFamily="34" charset="0"/>
                <a:ea typeface="Verdana" panose="020B060403050404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12D1535-1637-4B36-989D-D52BEC5EC866}"/>
              </a:ext>
            </a:extLst>
          </p:cNvPr>
          <p:cNvSpPr>
            <a:spLocks noGrp="1"/>
          </p:cNvSpPr>
          <p:nvPr>
            <p:ph type="dt" sz="half" idx="10"/>
          </p:nvPr>
        </p:nvSpPr>
        <p:spPr>
          <a:xfrm>
            <a:off x="838197" y="6470631"/>
            <a:ext cx="2743200" cy="365125"/>
          </a:xfrm>
        </p:spPr>
        <p:txBody>
          <a:bodyPr/>
          <a:lstStyle>
            <a:lvl1pPr>
              <a:defRPr>
                <a:latin typeface="Verdana" panose="020B0604030504040204" pitchFamily="34" charset="0"/>
                <a:ea typeface="Verdana" panose="020B0604030504040204" pitchFamily="34" charset="0"/>
              </a:defRPr>
            </a:lvl1pPr>
          </a:lstStyle>
          <a:p>
            <a:r>
              <a:rPr lang="en-GB"/>
              <a:t>www.coe.int/cybercrime</a:t>
            </a:r>
          </a:p>
        </p:txBody>
      </p:sp>
      <p:sp>
        <p:nvSpPr>
          <p:cNvPr id="6" name="Slide Number Placeholder 5">
            <a:extLst>
              <a:ext uri="{FF2B5EF4-FFF2-40B4-BE49-F238E27FC236}">
                <a16:creationId xmlns:a16="http://schemas.microsoft.com/office/drawing/2014/main" id="{8681BB2A-144C-4EA4-8B5F-766A10352233}"/>
              </a:ext>
            </a:extLst>
          </p:cNvPr>
          <p:cNvSpPr>
            <a:spLocks noGrp="1"/>
          </p:cNvSpPr>
          <p:nvPr>
            <p:ph type="sldNum" sz="quarter" idx="12"/>
          </p:nvPr>
        </p:nvSpPr>
        <p:spPr>
          <a:xfrm>
            <a:off x="8610603" y="6470630"/>
            <a:ext cx="2743200" cy="365125"/>
          </a:xfrm>
        </p:spPr>
        <p:txBody>
          <a:bodyPr/>
          <a:lstStyle>
            <a:lvl1pPr>
              <a:defRPr>
                <a:latin typeface="Verdana" panose="020B0604030504040204" pitchFamily="34" charset="0"/>
                <a:ea typeface="Verdana" panose="020B0604030504040204" pitchFamily="34" charset="0"/>
              </a:defRPr>
            </a:lvl1pPr>
          </a:lstStyle>
          <a:p>
            <a:fld id="{B1D9BA23-6223-4617-9598-728E7A9462B0}" type="slidenum">
              <a:rPr lang="en-GB" smtClean="0"/>
              <a:pPr/>
              <a:t>‹#›</a:t>
            </a:fld>
            <a:endParaRPr lang="en-GB"/>
          </a:p>
        </p:txBody>
      </p:sp>
      <p:pic>
        <p:nvPicPr>
          <p:cNvPr id="7" name="Picture 6" descr="A close up of a logo&#10;&#10;Description automatically generated">
            <a:extLst>
              <a:ext uri="{FF2B5EF4-FFF2-40B4-BE49-F238E27FC236}">
                <a16:creationId xmlns:a16="http://schemas.microsoft.com/office/drawing/2014/main" id="{0E60F65D-B295-4FDB-AD39-C79E278C21C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93808" y="4942681"/>
            <a:ext cx="7604383" cy="1274864"/>
          </a:xfrm>
          <a:prstGeom prst="rect">
            <a:avLst/>
          </a:prstGeom>
        </p:spPr>
      </p:pic>
    </p:spTree>
    <p:extLst>
      <p:ext uri="{BB962C8B-B14F-4D97-AF65-F5344CB8AC3E}">
        <p14:creationId xmlns:p14="http://schemas.microsoft.com/office/powerpoint/2010/main" val="2477247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887A0-FF8C-4BA2-B239-1287D46F6446}"/>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E59A82B0-300A-44E9-9F5A-878AF7BC774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8BF13A3-ECB4-4B60-B785-FA9CEE2AF22D}"/>
              </a:ext>
            </a:extLst>
          </p:cNvPr>
          <p:cNvSpPr>
            <a:spLocks noGrp="1"/>
          </p:cNvSpPr>
          <p:nvPr>
            <p:ph type="dt" sz="half" idx="10"/>
          </p:nvPr>
        </p:nvSpPr>
        <p:spPr/>
        <p:txBody>
          <a:bodyPr/>
          <a:lstStyle/>
          <a:p>
            <a:r>
              <a:rPr lang="en-GB"/>
              <a:t>www.coe.int/cybercrime</a:t>
            </a:r>
          </a:p>
        </p:txBody>
      </p:sp>
      <p:sp>
        <p:nvSpPr>
          <p:cNvPr id="6" name="Slide Number Placeholder 5">
            <a:extLst>
              <a:ext uri="{FF2B5EF4-FFF2-40B4-BE49-F238E27FC236}">
                <a16:creationId xmlns:a16="http://schemas.microsoft.com/office/drawing/2014/main" id="{B81B403D-24B3-4374-8BBA-1B32CBE692F1}"/>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2645551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12F1B-BD14-443A-8D0B-F2E860477B3A}"/>
              </a:ext>
            </a:extLst>
          </p:cNvPr>
          <p:cNvSpPr>
            <a:spLocks noGrp="1"/>
          </p:cNvSpPr>
          <p:nvPr>
            <p:ph type="title"/>
          </p:nvPr>
        </p:nvSpPr>
        <p:spPr>
          <a:xfrm>
            <a:off x="831851" y="1709742"/>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302F08A-E1DE-4570-9355-50DC3F5DDCCF}"/>
              </a:ext>
            </a:extLst>
          </p:cNvPr>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5C8B6C54-E857-4688-8BED-6C07EE2DCC80}"/>
              </a:ext>
            </a:extLst>
          </p:cNvPr>
          <p:cNvSpPr>
            <a:spLocks noGrp="1"/>
          </p:cNvSpPr>
          <p:nvPr>
            <p:ph type="dt" sz="half" idx="10"/>
          </p:nvPr>
        </p:nvSpPr>
        <p:spPr/>
        <p:txBody>
          <a:bodyPr/>
          <a:lstStyle/>
          <a:p>
            <a:r>
              <a:rPr lang="en-GB"/>
              <a:t>www.coe.int/cybercrime</a:t>
            </a:r>
          </a:p>
        </p:txBody>
      </p:sp>
      <p:sp>
        <p:nvSpPr>
          <p:cNvPr id="6" name="Slide Number Placeholder 5">
            <a:extLst>
              <a:ext uri="{FF2B5EF4-FFF2-40B4-BE49-F238E27FC236}">
                <a16:creationId xmlns:a16="http://schemas.microsoft.com/office/drawing/2014/main" id="{1DE5DA1A-A5B8-4920-A9CF-39AFCC6250B6}"/>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3720391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E761A8-7BCE-4578-A52D-3D0AB4AD54EB}"/>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3EA9E2AF-983F-4FF5-9D75-A7977C90F629}"/>
              </a:ext>
            </a:extLst>
          </p:cNvPr>
          <p:cNvSpPr>
            <a:spLocks noGrp="1"/>
          </p:cNvSpPr>
          <p:nvPr>
            <p:ph sz="half" idx="1"/>
          </p:nvPr>
        </p:nvSpPr>
        <p:spPr>
          <a:xfrm>
            <a:off x="838200" y="2575775"/>
            <a:ext cx="5181600" cy="3601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D96853E-678C-44C3-BFE7-3526360D25FD}"/>
              </a:ext>
            </a:extLst>
          </p:cNvPr>
          <p:cNvSpPr>
            <a:spLocks noGrp="1"/>
          </p:cNvSpPr>
          <p:nvPr>
            <p:ph sz="half" idx="2"/>
          </p:nvPr>
        </p:nvSpPr>
        <p:spPr>
          <a:xfrm>
            <a:off x="6172200" y="2575775"/>
            <a:ext cx="5181600" cy="36011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EC826CB5-DC3F-4C95-A8A8-5914BF46D774}"/>
              </a:ext>
            </a:extLst>
          </p:cNvPr>
          <p:cNvSpPr>
            <a:spLocks noGrp="1"/>
          </p:cNvSpPr>
          <p:nvPr>
            <p:ph type="dt" sz="half" idx="10"/>
          </p:nvPr>
        </p:nvSpPr>
        <p:spPr/>
        <p:txBody>
          <a:bodyPr/>
          <a:lstStyle/>
          <a:p>
            <a:r>
              <a:rPr lang="en-GB"/>
              <a:t>www.coe.int/cybercrime</a:t>
            </a:r>
          </a:p>
        </p:txBody>
      </p:sp>
      <p:sp>
        <p:nvSpPr>
          <p:cNvPr id="7" name="Slide Number Placeholder 6">
            <a:extLst>
              <a:ext uri="{FF2B5EF4-FFF2-40B4-BE49-F238E27FC236}">
                <a16:creationId xmlns:a16="http://schemas.microsoft.com/office/drawing/2014/main" id="{2033B7A1-BDE6-4E3D-A5AC-55F538D035C7}"/>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177499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C709F5-C56C-4F7D-8F29-31C9FE412D3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878D743-D25B-45A6-ACEC-70E1F32831B2}"/>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EFB3A7A0-6868-4B48-895F-D2BB6C091031}"/>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1884571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3BE15E5-49F2-4C9B-BEB8-E06A1BA0DC0E}"/>
              </a:ext>
            </a:extLst>
          </p:cNvPr>
          <p:cNvSpPr>
            <a:spLocks noGrp="1"/>
          </p:cNvSpPr>
          <p:nvPr>
            <p:ph type="dt" sz="half" idx="10"/>
          </p:nvPr>
        </p:nvSpPr>
        <p:spPr/>
        <p:txBody>
          <a:bodyPr/>
          <a:lstStyle/>
          <a:p>
            <a:r>
              <a:rPr lang="en-GB"/>
              <a:t>www.coe.int/cybercrime</a:t>
            </a:r>
          </a:p>
        </p:txBody>
      </p:sp>
      <p:sp>
        <p:nvSpPr>
          <p:cNvPr id="4" name="Slide Number Placeholder 3">
            <a:extLst>
              <a:ext uri="{FF2B5EF4-FFF2-40B4-BE49-F238E27FC236}">
                <a16:creationId xmlns:a16="http://schemas.microsoft.com/office/drawing/2014/main" id="{9A512758-8157-4415-A225-9F639F06454D}"/>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27209554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62BF7-9AB1-45A0-99CA-40D83E31A56E}"/>
              </a:ext>
            </a:extLst>
          </p:cNvPr>
          <p:cNvSpPr>
            <a:spLocks noGrp="1"/>
          </p:cNvSpPr>
          <p:nvPr>
            <p:ph type="title"/>
          </p:nvPr>
        </p:nvSpPr>
        <p:spPr>
          <a:xfrm>
            <a:off x="839788" y="1429559"/>
            <a:ext cx="3932237" cy="1030309"/>
          </a:xfrm>
        </p:spPr>
        <p:txBody>
          <a:bodyPr anchor="b"/>
          <a:lstStyle>
            <a:lvl1pPr>
              <a:defRPr sz="320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D1192B6E-BC7F-4266-B9A1-6AA0C4651271}"/>
              </a:ext>
            </a:extLst>
          </p:cNvPr>
          <p:cNvSpPr>
            <a:spLocks noGrp="1"/>
          </p:cNvSpPr>
          <p:nvPr>
            <p:ph idx="1"/>
          </p:nvPr>
        </p:nvSpPr>
        <p:spPr>
          <a:xfrm>
            <a:off x="5183188" y="1429556"/>
            <a:ext cx="6172200" cy="443149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B7527B0D-F5CC-419C-938D-CD9FB7376D1A}"/>
              </a:ext>
            </a:extLst>
          </p:cNvPr>
          <p:cNvSpPr>
            <a:spLocks noGrp="1"/>
          </p:cNvSpPr>
          <p:nvPr>
            <p:ph type="body" sz="half" idx="2"/>
          </p:nvPr>
        </p:nvSpPr>
        <p:spPr>
          <a:xfrm>
            <a:off x="839788" y="2459868"/>
            <a:ext cx="3932237" cy="3409123"/>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69486430-719A-422F-876B-43513CDFE5E5}"/>
              </a:ext>
            </a:extLst>
          </p:cNvPr>
          <p:cNvSpPr>
            <a:spLocks noGrp="1"/>
          </p:cNvSpPr>
          <p:nvPr>
            <p:ph type="dt" sz="half" idx="10"/>
          </p:nvPr>
        </p:nvSpPr>
        <p:spPr/>
        <p:txBody>
          <a:bodyPr/>
          <a:lstStyle/>
          <a:p>
            <a:r>
              <a:rPr lang="en-GB"/>
              <a:t>www.coe.int/cybercrime</a:t>
            </a:r>
          </a:p>
        </p:txBody>
      </p:sp>
      <p:sp>
        <p:nvSpPr>
          <p:cNvPr id="7" name="Slide Number Placeholder 6">
            <a:extLst>
              <a:ext uri="{FF2B5EF4-FFF2-40B4-BE49-F238E27FC236}">
                <a16:creationId xmlns:a16="http://schemas.microsoft.com/office/drawing/2014/main" id="{1057F7B5-3BC4-4ABA-968D-B7A6A0BC2CF0}"/>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38635284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C37F18-4598-47BE-A080-E256B96A39C8}"/>
              </a:ext>
            </a:extLst>
          </p:cNvPr>
          <p:cNvSpPr>
            <a:spLocks noGrp="1"/>
          </p:cNvSpPr>
          <p:nvPr>
            <p:ph type="title"/>
          </p:nvPr>
        </p:nvSpPr>
        <p:spPr>
          <a:xfrm>
            <a:off x="839788" y="1571224"/>
            <a:ext cx="3932237" cy="981476"/>
          </a:xfrm>
        </p:spPr>
        <p:txBody>
          <a:bodyPr anchor="b"/>
          <a:lstStyle>
            <a:lvl1pPr>
              <a:defRPr sz="3200"/>
            </a:lvl1pPr>
          </a:lstStyle>
          <a:p>
            <a:r>
              <a:rPr lang="en-US" dirty="0"/>
              <a:t>Click to edit Master title style</a:t>
            </a:r>
            <a:endParaRPr lang="en-GB" dirty="0"/>
          </a:p>
        </p:txBody>
      </p:sp>
      <p:sp>
        <p:nvSpPr>
          <p:cNvPr id="3" name="Picture Placeholder 2">
            <a:extLst>
              <a:ext uri="{FF2B5EF4-FFF2-40B4-BE49-F238E27FC236}">
                <a16:creationId xmlns:a16="http://schemas.microsoft.com/office/drawing/2014/main" id="{F2E9E2B2-7150-415E-9FF8-EA65FD8813E9}"/>
              </a:ext>
            </a:extLst>
          </p:cNvPr>
          <p:cNvSpPr>
            <a:spLocks noGrp="1"/>
          </p:cNvSpPr>
          <p:nvPr>
            <p:ph type="pic" idx="1"/>
          </p:nvPr>
        </p:nvSpPr>
        <p:spPr>
          <a:xfrm>
            <a:off x="5183188" y="1571224"/>
            <a:ext cx="6172200" cy="4289827"/>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26F216A4-F985-4119-A46A-4F34B3E9B2B5}"/>
              </a:ext>
            </a:extLst>
          </p:cNvPr>
          <p:cNvSpPr>
            <a:spLocks noGrp="1"/>
          </p:cNvSpPr>
          <p:nvPr>
            <p:ph type="body" sz="half" idx="2"/>
          </p:nvPr>
        </p:nvSpPr>
        <p:spPr>
          <a:xfrm>
            <a:off x="839788" y="2552700"/>
            <a:ext cx="3932237" cy="33162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2FBAD67-0A21-4572-A95C-65885B41D158}"/>
              </a:ext>
            </a:extLst>
          </p:cNvPr>
          <p:cNvSpPr>
            <a:spLocks noGrp="1"/>
          </p:cNvSpPr>
          <p:nvPr>
            <p:ph type="dt" sz="half" idx="10"/>
          </p:nvPr>
        </p:nvSpPr>
        <p:spPr/>
        <p:txBody>
          <a:bodyPr/>
          <a:lstStyle/>
          <a:p>
            <a:r>
              <a:rPr lang="en-GB"/>
              <a:t>www.coe.int/cybercrime</a:t>
            </a:r>
          </a:p>
        </p:txBody>
      </p:sp>
      <p:sp>
        <p:nvSpPr>
          <p:cNvPr id="7" name="Slide Number Placeholder 6">
            <a:extLst>
              <a:ext uri="{FF2B5EF4-FFF2-40B4-BE49-F238E27FC236}">
                <a16:creationId xmlns:a16="http://schemas.microsoft.com/office/drawing/2014/main" id="{21317742-1C64-4E92-A9CC-B3630CE8347A}"/>
              </a:ext>
            </a:extLst>
          </p:cNvPr>
          <p:cNvSpPr>
            <a:spLocks noGrp="1"/>
          </p:cNvSpPr>
          <p:nvPr>
            <p:ph type="sldNum" sz="quarter" idx="12"/>
          </p:nvPr>
        </p:nvSpPr>
        <p:spPr/>
        <p:txBody>
          <a:bodyPr/>
          <a:lstStyle/>
          <a:p>
            <a:fld id="{B1D9BA23-6223-4617-9598-728E7A9462B0}" type="slidenum">
              <a:rPr lang="en-GB" smtClean="0"/>
              <a:t>‹#›</a:t>
            </a:fld>
            <a:endParaRPr lang="en-GB"/>
          </a:p>
        </p:txBody>
      </p:sp>
    </p:spTree>
    <p:extLst>
      <p:ext uri="{BB962C8B-B14F-4D97-AF65-F5344CB8AC3E}">
        <p14:creationId xmlns:p14="http://schemas.microsoft.com/office/powerpoint/2010/main" val="3478859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A6623E4-09F6-44A1-8EC3-B0714BDDC971}"/>
              </a:ext>
            </a:extLst>
          </p:cNvPr>
          <p:cNvSpPr/>
          <p:nvPr userDrawn="1"/>
        </p:nvSpPr>
        <p:spPr>
          <a:xfrm>
            <a:off x="0" y="6419919"/>
            <a:ext cx="12191998" cy="438081"/>
          </a:xfrm>
          <a:prstGeom prst="rect">
            <a:avLst/>
          </a:prstGeom>
          <a:gradFill flip="none" rotWithShape="1">
            <a:gsLst>
              <a:gs pos="0">
                <a:srgbClr val="2F618F">
                  <a:shade val="30000"/>
                  <a:satMod val="115000"/>
                </a:srgbClr>
              </a:gs>
              <a:gs pos="50000">
                <a:srgbClr val="2F618F">
                  <a:shade val="67500"/>
                  <a:satMod val="115000"/>
                </a:srgbClr>
              </a:gs>
              <a:gs pos="100000">
                <a:srgbClr val="2F618F">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Placeholder 1">
            <a:extLst>
              <a:ext uri="{FF2B5EF4-FFF2-40B4-BE49-F238E27FC236}">
                <a16:creationId xmlns:a16="http://schemas.microsoft.com/office/drawing/2014/main" id="{71F6F09A-5FB2-4BD4-B0D2-B85F1A6D5ECA}"/>
              </a:ext>
            </a:extLst>
          </p:cNvPr>
          <p:cNvSpPr>
            <a:spLocks noGrp="1"/>
          </p:cNvSpPr>
          <p:nvPr>
            <p:ph type="title"/>
          </p:nvPr>
        </p:nvSpPr>
        <p:spPr>
          <a:xfrm>
            <a:off x="838200" y="1541439"/>
            <a:ext cx="10515600" cy="90729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7FA3B5B-7A8A-4CA8-A2E7-30D5A77BCC12}"/>
              </a:ext>
            </a:extLst>
          </p:cNvPr>
          <p:cNvSpPr>
            <a:spLocks noGrp="1"/>
          </p:cNvSpPr>
          <p:nvPr>
            <p:ph type="body" idx="1"/>
          </p:nvPr>
        </p:nvSpPr>
        <p:spPr>
          <a:xfrm>
            <a:off x="838200" y="2691685"/>
            <a:ext cx="10515600" cy="348527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7813316-9A1D-482B-A304-A853204A63D5}"/>
              </a:ext>
            </a:extLst>
          </p:cNvPr>
          <p:cNvSpPr>
            <a:spLocks noGrp="1"/>
          </p:cNvSpPr>
          <p:nvPr>
            <p:ph type="dt" sz="half" idx="2"/>
          </p:nvPr>
        </p:nvSpPr>
        <p:spPr>
          <a:xfrm>
            <a:off x="838199" y="6468708"/>
            <a:ext cx="2743200" cy="365125"/>
          </a:xfrm>
          <a:prstGeom prst="rect">
            <a:avLst/>
          </a:prstGeom>
        </p:spPr>
        <p:txBody>
          <a:bodyPr vert="horz" lIns="91440" tIns="45720" rIns="91440" bIns="45720" rtlCol="0" anchor="ctr"/>
          <a:lstStyle>
            <a:lvl1pPr algn="l">
              <a:defRPr sz="1400" b="1">
                <a:solidFill>
                  <a:schemeClr val="bg1"/>
                </a:solidFill>
                <a:latin typeface="Verdana" panose="020B0604030504040204" pitchFamily="34" charset="0"/>
                <a:ea typeface="Verdana" panose="020B0604030504040204" pitchFamily="34" charset="0"/>
              </a:defRPr>
            </a:lvl1pPr>
          </a:lstStyle>
          <a:p>
            <a:r>
              <a:rPr lang="en-GB"/>
              <a:t>www.coe.int/cybercrime</a:t>
            </a:r>
            <a:endParaRPr lang="en-GB" dirty="0"/>
          </a:p>
        </p:txBody>
      </p:sp>
      <p:sp>
        <p:nvSpPr>
          <p:cNvPr id="6" name="Slide Number Placeholder 5">
            <a:extLst>
              <a:ext uri="{FF2B5EF4-FFF2-40B4-BE49-F238E27FC236}">
                <a16:creationId xmlns:a16="http://schemas.microsoft.com/office/drawing/2014/main" id="{20B60CAE-468A-4E7E-B51B-6224456560BA}"/>
              </a:ext>
            </a:extLst>
          </p:cNvPr>
          <p:cNvSpPr>
            <a:spLocks noGrp="1"/>
          </p:cNvSpPr>
          <p:nvPr>
            <p:ph type="sldNum" sz="quarter" idx="4"/>
          </p:nvPr>
        </p:nvSpPr>
        <p:spPr>
          <a:xfrm>
            <a:off x="8610603" y="6468708"/>
            <a:ext cx="2743200" cy="365125"/>
          </a:xfrm>
          <a:prstGeom prst="rect">
            <a:avLst/>
          </a:prstGeom>
        </p:spPr>
        <p:txBody>
          <a:bodyPr vert="horz" lIns="91440" tIns="45720" rIns="91440" bIns="45720" rtlCol="0" anchor="ctr"/>
          <a:lstStyle>
            <a:lvl1pPr algn="r">
              <a:defRPr sz="1400" b="1">
                <a:solidFill>
                  <a:schemeClr val="bg1"/>
                </a:solidFill>
                <a:latin typeface="Verdana" panose="020B0604030504040204" pitchFamily="34" charset="0"/>
                <a:ea typeface="Verdana" panose="020B0604030504040204" pitchFamily="34" charset="0"/>
              </a:defRPr>
            </a:lvl1pPr>
          </a:lstStyle>
          <a:p>
            <a:fld id="{B1D9BA23-6223-4617-9598-728E7A9462B0}" type="slidenum">
              <a:rPr lang="en-GB" smtClean="0"/>
              <a:pPr/>
              <a:t>‹#›</a:t>
            </a:fld>
            <a:endParaRPr lang="en-GB"/>
          </a:p>
        </p:txBody>
      </p:sp>
      <p:pic>
        <p:nvPicPr>
          <p:cNvPr id="8" name="Picture 7">
            <a:extLst>
              <a:ext uri="{FF2B5EF4-FFF2-40B4-BE49-F238E27FC236}">
                <a16:creationId xmlns:a16="http://schemas.microsoft.com/office/drawing/2014/main" id="{E66A88AE-FBCF-44BD-A1A0-A72E47EF78AC}"/>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 y="0"/>
            <a:ext cx="12191998" cy="1295400"/>
          </a:xfrm>
          <a:prstGeom prst="rect">
            <a:avLst/>
          </a:prstGeom>
        </p:spPr>
      </p:pic>
    </p:spTree>
    <p:extLst>
      <p:ext uri="{BB962C8B-B14F-4D97-AF65-F5344CB8AC3E}">
        <p14:creationId xmlns:p14="http://schemas.microsoft.com/office/powerpoint/2010/main" val="10775434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6" r:id="rId7"/>
    <p:sldLayoutId id="2147483657" r:id="rId8"/>
  </p:sldLayoutIdLst>
  <p:hf hdr="0" ftr="0"/>
  <p:txStyles>
    <p:titleStyle>
      <a:lvl1pPr algn="l" defTabSz="914377" rtl="0" eaLnBrk="1" latinLnBrk="0" hangingPunct="1">
        <a:lnSpc>
          <a:spcPct val="90000"/>
        </a:lnSpc>
        <a:spcBef>
          <a:spcPct val="0"/>
        </a:spcBef>
        <a:buNone/>
        <a:defRPr sz="4400" kern="1200">
          <a:solidFill>
            <a:schemeClr val="tx1"/>
          </a:solidFill>
          <a:latin typeface="Verdana" panose="020B0604030504040204" pitchFamily="34" charset="0"/>
          <a:ea typeface="Verdana" panose="020B0604030504040204" pitchFamily="34" charset="0"/>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40.jpg"/><Relationship Id="rId4" Type="http://schemas.openxmlformats.org/officeDocument/2006/relationships/image" Target="../media/image39.jp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24BEE-F080-4497-B183-2AA405912103}"/>
              </a:ext>
            </a:extLst>
          </p:cNvPr>
          <p:cNvSpPr>
            <a:spLocks noGrp="1"/>
          </p:cNvSpPr>
          <p:nvPr>
            <p:ph type="ctrTitle"/>
          </p:nvPr>
        </p:nvSpPr>
        <p:spPr/>
        <p:txBody>
          <a:bodyPr/>
          <a:lstStyle/>
          <a:p>
            <a:r>
              <a:rPr lang="en-GB" dirty="0"/>
              <a:t>Session 10</a:t>
            </a:r>
          </a:p>
        </p:txBody>
      </p:sp>
      <p:sp>
        <p:nvSpPr>
          <p:cNvPr id="3" name="Subtitle 2">
            <a:extLst>
              <a:ext uri="{FF2B5EF4-FFF2-40B4-BE49-F238E27FC236}">
                <a16:creationId xmlns:a16="http://schemas.microsoft.com/office/drawing/2014/main" id="{4DA3C767-8F6C-4238-A52C-53F1945DEC21}"/>
              </a:ext>
            </a:extLst>
          </p:cNvPr>
          <p:cNvSpPr>
            <a:spLocks noGrp="1"/>
          </p:cNvSpPr>
          <p:nvPr>
            <p:ph type="subTitle" idx="1"/>
          </p:nvPr>
        </p:nvSpPr>
        <p:spPr/>
        <p:txBody>
          <a:bodyPr/>
          <a:lstStyle/>
          <a:p>
            <a:r>
              <a:rPr lang="en-GB" dirty="0"/>
              <a:t>Examination and analysis of Electronic Evidence</a:t>
            </a:r>
          </a:p>
        </p:txBody>
      </p:sp>
      <p:sp>
        <p:nvSpPr>
          <p:cNvPr id="4" name="Date Placeholder 3">
            <a:extLst>
              <a:ext uri="{FF2B5EF4-FFF2-40B4-BE49-F238E27FC236}">
                <a16:creationId xmlns:a16="http://schemas.microsoft.com/office/drawing/2014/main" id="{9853E9CF-E1AD-4CAB-A3E8-27D4B78A612A}"/>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90D77E1A-6E83-4ECF-810B-CE5090C0F97E}"/>
              </a:ext>
            </a:extLst>
          </p:cNvPr>
          <p:cNvSpPr>
            <a:spLocks noGrp="1"/>
          </p:cNvSpPr>
          <p:nvPr>
            <p:ph type="sldNum" sz="quarter" idx="12"/>
          </p:nvPr>
        </p:nvSpPr>
        <p:spPr/>
        <p:txBody>
          <a:bodyPr/>
          <a:lstStyle/>
          <a:p>
            <a:fld id="{B1D9BA23-6223-4617-9598-728E7A9462B0}" type="slidenum">
              <a:rPr lang="en-GB" smtClean="0"/>
              <a:t>1</a:t>
            </a:fld>
            <a:endParaRPr lang="en-GB"/>
          </a:p>
        </p:txBody>
      </p:sp>
    </p:spTree>
    <p:extLst>
      <p:ext uri="{BB962C8B-B14F-4D97-AF65-F5344CB8AC3E}">
        <p14:creationId xmlns:p14="http://schemas.microsoft.com/office/powerpoint/2010/main" val="3698029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a:bodyPr>
          <a:lstStyle/>
          <a:p>
            <a:r>
              <a:rPr lang="en-GB" dirty="0"/>
              <a:t>Collection logs </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10</a:t>
            </a:fld>
            <a:endParaRPr lang="en-GB"/>
          </a:p>
        </p:txBody>
      </p:sp>
      <p:sp>
        <p:nvSpPr>
          <p:cNvPr id="7" name="Inhaltsplatzhalter 6">
            <a:extLst>
              <a:ext uri="{FF2B5EF4-FFF2-40B4-BE49-F238E27FC236}">
                <a16:creationId xmlns:a16="http://schemas.microsoft.com/office/drawing/2014/main" id="{92EA3CB5-4E39-6843-95A4-C487D29D3968}"/>
              </a:ext>
            </a:extLst>
          </p:cNvPr>
          <p:cNvSpPr>
            <a:spLocks noGrp="1"/>
          </p:cNvSpPr>
          <p:nvPr>
            <p:ph idx="1"/>
          </p:nvPr>
        </p:nvSpPr>
        <p:spPr>
          <a:xfrm>
            <a:off x="838200" y="2691685"/>
            <a:ext cx="4004733" cy="3485278"/>
          </a:xfrm>
        </p:spPr>
        <p:txBody>
          <a:bodyPr>
            <a:normAutofit lnSpcReduction="10000"/>
          </a:bodyPr>
          <a:lstStyle/>
          <a:p>
            <a:r>
              <a:rPr lang="de-DE" dirty="0"/>
              <a:t>List all </a:t>
            </a:r>
            <a:r>
              <a:rPr lang="de-DE" dirty="0" err="1"/>
              <a:t>actions</a:t>
            </a:r>
            <a:r>
              <a:rPr lang="de-DE" dirty="0"/>
              <a:t> </a:t>
            </a:r>
            <a:r>
              <a:rPr lang="de-DE" dirty="0" err="1"/>
              <a:t>together</a:t>
            </a:r>
            <a:r>
              <a:rPr lang="de-DE" dirty="0"/>
              <a:t> </a:t>
            </a:r>
            <a:r>
              <a:rPr lang="de-DE" dirty="0" err="1"/>
              <a:t>with</a:t>
            </a:r>
            <a:r>
              <a:rPr lang="de-DE" dirty="0"/>
              <a:t> </a:t>
            </a:r>
            <a:r>
              <a:rPr lang="de-DE" dirty="0" err="1"/>
              <a:t>dates</a:t>
            </a:r>
            <a:r>
              <a:rPr lang="de-DE" dirty="0"/>
              <a:t>, </a:t>
            </a:r>
            <a:r>
              <a:rPr lang="de-DE" dirty="0" err="1"/>
              <a:t>times</a:t>
            </a:r>
            <a:r>
              <a:rPr lang="de-DE" dirty="0"/>
              <a:t> </a:t>
            </a:r>
            <a:r>
              <a:rPr lang="de-DE" dirty="0" err="1"/>
              <a:t>and</a:t>
            </a:r>
            <a:r>
              <a:rPr lang="de-DE" dirty="0"/>
              <a:t> </a:t>
            </a:r>
            <a:r>
              <a:rPr lang="de-DE" dirty="0" err="1"/>
              <a:t>acting</a:t>
            </a:r>
            <a:r>
              <a:rPr lang="de-DE" dirty="0"/>
              <a:t> </a:t>
            </a:r>
            <a:r>
              <a:rPr lang="de-DE" dirty="0" err="1"/>
              <a:t>person</a:t>
            </a:r>
            <a:endParaRPr lang="de-DE" dirty="0"/>
          </a:p>
          <a:p>
            <a:r>
              <a:rPr lang="de-DE" dirty="0"/>
              <a:t>Help </a:t>
            </a:r>
            <a:r>
              <a:rPr lang="de-DE" dirty="0" err="1"/>
              <a:t>documenting</a:t>
            </a:r>
            <a:r>
              <a:rPr lang="de-DE" dirty="0"/>
              <a:t> all </a:t>
            </a:r>
            <a:r>
              <a:rPr lang="de-DE" dirty="0" err="1"/>
              <a:t>measures</a:t>
            </a:r>
            <a:endParaRPr lang="de-DE" dirty="0"/>
          </a:p>
          <a:p>
            <a:r>
              <a:rPr lang="de-DE" dirty="0"/>
              <a:t>Are </a:t>
            </a:r>
            <a:r>
              <a:rPr lang="de-DE" dirty="0" err="1"/>
              <a:t>important</a:t>
            </a:r>
            <a:r>
              <a:rPr lang="de-DE" dirty="0"/>
              <a:t> </a:t>
            </a:r>
            <a:r>
              <a:rPr lang="de-DE" dirty="0" err="1"/>
              <a:t>for</a:t>
            </a:r>
            <a:r>
              <a:rPr lang="de-DE" dirty="0"/>
              <a:t> </a:t>
            </a:r>
            <a:r>
              <a:rPr lang="de-DE" dirty="0" err="1"/>
              <a:t>the</a:t>
            </a:r>
            <a:r>
              <a:rPr lang="de-DE" dirty="0"/>
              <a:t> Chain </a:t>
            </a:r>
            <a:r>
              <a:rPr lang="de-DE" dirty="0" err="1"/>
              <a:t>of</a:t>
            </a:r>
            <a:r>
              <a:rPr lang="de-DE" dirty="0"/>
              <a:t> </a:t>
            </a:r>
            <a:r>
              <a:rPr lang="de-DE" dirty="0" err="1"/>
              <a:t>custody</a:t>
            </a:r>
            <a:endParaRPr lang="de-DE" dirty="0"/>
          </a:p>
        </p:txBody>
      </p:sp>
      <p:pic>
        <p:nvPicPr>
          <p:cNvPr id="3" name="Grafik 2">
            <a:extLst>
              <a:ext uri="{FF2B5EF4-FFF2-40B4-BE49-F238E27FC236}">
                <a16:creationId xmlns:a16="http://schemas.microsoft.com/office/drawing/2014/main" id="{C5E72DBB-B527-C74F-B8F7-33584A4D95F1}"/>
              </a:ext>
            </a:extLst>
          </p:cNvPr>
          <p:cNvPicPr>
            <a:picLocks noChangeAspect="1"/>
          </p:cNvPicPr>
          <p:nvPr/>
        </p:nvPicPr>
        <p:blipFill>
          <a:blip r:embed="rId2"/>
          <a:stretch>
            <a:fillRect/>
          </a:stretch>
        </p:blipFill>
        <p:spPr>
          <a:xfrm>
            <a:off x="8610603" y="1541439"/>
            <a:ext cx="3344332" cy="4879268"/>
          </a:xfrm>
          <a:prstGeom prst="rect">
            <a:avLst/>
          </a:prstGeom>
        </p:spPr>
      </p:pic>
      <p:pic>
        <p:nvPicPr>
          <p:cNvPr id="6" name="Grafik 5">
            <a:extLst>
              <a:ext uri="{FF2B5EF4-FFF2-40B4-BE49-F238E27FC236}">
                <a16:creationId xmlns:a16="http://schemas.microsoft.com/office/drawing/2014/main" id="{DC74EB1A-B3A8-7941-9E92-C8C624DBE2B4}"/>
              </a:ext>
            </a:extLst>
          </p:cNvPr>
          <p:cNvPicPr>
            <a:picLocks noChangeAspect="1"/>
          </p:cNvPicPr>
          <p:nvPr/>
        </p:nvPicPr>
        <p:blipFill>
          <a:blip r:embed="rId3"/>
          <a:stretch>
            <a:fillRect/>
          </a:stretch>
        </p:blipFill>
        <p:spPr>
          <a:xfrm>
            <a:off x="5033073" y="1813859"/>
            <a:ext cx="3577530" cy="4334428"/>
          </a:xfrm>
          <a:prstGeom prst="rect">
            <a:avLst/>
          </a:prstGeom>
        </p:spPr>
      </p:pic>
    </p:spTree>
    <p:extLst>
      <p:ext uri="{BB962C8B-B14F-4D97-AF65-F5344CB8AC3E}">
        <p14:creationId xmlns:p14="http://schemas.microsoft.com/office/powerpoint/2010/main" val="6305043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a:bodyPr>
          <a:lstStyle/>
          <a:p>
            <a:r>
              <a:rPr lang="en-GB" dirty="0"/>
              <a:t>Decryption</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11</a:t>
            </a:fld>
            <a:endParaRPr lang="en-GB"/>
          </a:p>
        </p:txBody>
      </p:sp>
      <p:sp>
        <p:nvSpPr>
          <p:cNvPr id="7" name="Inhaltsplatzhalter 6">
            <a:extLst>
              <a:ext uri="{FF2B5EF4-FFF2-40B4-BE49-F238E27FC236}">
                <a16:creationId xmlns:a16="http://schemas.microsoft.com/office/drawing/2014/main" id="{92EA3CB5-4E39-6843-95A4-C487D29D3968}"/>
              </a:ext>
            </a:extLst>
          </p:cNvPr>
          <p:cNvSpPr>
            <a:spLocks noGrp="1"/>
          </p:cNvSpPr>
          <p:nvPr>
            <p:ph idx="1"/>
          </p:nvPr>
        </p:nvSpPr>
        <p:spPr>
          <a:xfrm>
            <a:off x="838200" y="2691685"/>
            <a:ext cx="4930424" cy="3485278"/>
          </a:xfrm>
        </p:spPr>
        <p:txBody>
          <a:bodyPr>
            <a:normAutofit lnSpcReduction="10000"/>
          </a:bodyPr>
          <a:lstStyle/>
          <a:p>
            <a:pPr marL="0" indent="0">
              <a:buNone/>
            </a:pPr>
            <a:r>
              <a:rPr lang="de-DE" dirty="0" err="1"/>
              <a:t>Ways</a:t>
            </a:r>
            <a:r>
              <a:rPr lang="de-DE" dirty="0"/>
              <a:t> </a:t>
            </a:r>
            <a:r>
              <a:rPr lang="de-DE" dirty="0" err="1"/>
              <a:t>to</a:t>
            </a:r>
            <a:r>
              <a:rPr lang="de-DE" dirty="0"/>
              <a:t> </a:t>
            </a:r>
            <a:r>
              <a:rPr lang="de-DE" dirty="0" err="1"/>
              <a:t>tackle</a:t>
            </a:r>
            <a:r>
              <a:rPr lang="de-DE" dirty="0"/>
              <a:t> </a:t>
            </a:r>
            <a:r>
              <a:rPr lang="de-DE" dirty="0" err="1"/>
              <a:t>encryption</a:t>
            </a:r>
            <a:r>
              <a:rPr lang="de-DE" dirty="0"/>
              <a:t>:</a:t>
            </a:r>
          </a:p>
          <a:p>
            <a:r>
              <a:rPr lang="de-DE" dirty="0"/>
              <a:t>Passwords </a:t>
            </a:r>
            <a:r>
              <a:rPr lang="de-DE" dirty="0" err="1"/>
              <a:t>stored</a:t>
            </a:r>
            <a:r>
              <a:rPr lang="de-DE" dirty="0"/>
              <a:t> </a:t>
            </a:r>
            <a:r>
              <a:rPr lang="de-DE" dirty="0" err="1"/>
              <a:t>digitally</a:t>
            </a:r>
            <a:r>
              <a:rPr lang="de-DE" dirty="0"/>
              <a:t> / analog</a:t>
            </a:r>
          </a:p>
          <a:p>
            <a:r>
              <a:rPr lang="de-DE" dirty="0" err="1"/>
              <a:t>Weak</a:t>
            </a:r>
            <a:r>
              <a:rPr lang="de-DE" dirty="0"/>
              <a:t> </a:t>
            </a:r>
            <a:r>
              <a:rPr lang="de-DE" dirty="0" err="1"/>
              <a:t>passwords</a:t>
            </a:r>
            <a:endParaRPr lang="de-DE" dirty="0"/>
          </a:p>
          <a:p>
            <a:r>
              <a:rPr lang="de-DE" dirty="0" err="1"/>
              <a:t>Dictionary</a:t>
            </a:r>
            <a:r>
              <a:rPr lang="de-DE" dirty="0"/>
              <a:t> </a:t>
            </a:r>
            <a:r>
              <a:rPr lang="de-DE" dirty="0" err="1"/>
              <a:t>attacks</a:t>
            </a:r>
            <a:endParaRPr lang="de-DE" dirty="0"/>
          </a:p>
          <a:p>
            <a:r>
              <a:rPr lang="de-DE" dirty="0" err="1"/>
              <a:t>Extraction</a:t>
            </a:r>
            <a:r>
              <a:rPr lang="de-DE" dirty="0"/>
              <a:t> </a:t>
            </a:r>
            <a:r>
              <a:rPr lang="de-DE" dirty="0" err="1"/>
              <a:t>of</a:t>
            </a:r>
            <a:r>
              <a:rPr lang="de-DE" dirty="0"/>
              <a:t> </a:t>
            </a:r>
            <a:r>
              <a:rPr lang="de-DE" dirty="0" err="1"/>
              <a:t>keys</a:t>
            </a:r>
            <a:r>
              <a:rPr lang="de-DE" dirty="0"/>
              <a:t> </a:t>
            </a:r>
            <a:r>
              <a:rPr lang="de-DE" dirty="0" err="1"/>
              <a:t>from</a:t>
            </a:r>
            <a:r>
              <a:rPr lang="de-DE" dirty="0"/>
              <a:t> RAM</a:t>
            </a:r>
          </a:p>
        </p:txBody>
      </p:sp>
      <p:pic>
        <p:nvPicPr>
          <p:cNvPr id="3" name="Grafik 2">
            <a:extLst>
              <a:ext uri="{FF2B5EF4-FFF2-40B4-BE49-F238E27FC236}">
                <a16:creationId xmlns:a16="http://schemas.microsoft.com/office/drawing/2014/main" id="{CCF39A05-1B30-DA45-B1DE-77458C34AD62}"/>
              </a:ext>
            </a:extLst>
          </p:cNvPr>
          <p:cNvPicPr>
            <a:picLocks noChangeAspect="1"/>
          </p:cNvPicPr>
          <p:nvPr/>
        </p:nvPicPr>
        <p:blipFill>
          <a:blip r:embed="rId3"/>
          <a:stretch>
            <a:fillRect/>
          </a:stretch>
        </p:blipFill>
        <p:spPr>
          <a:xfrm>
            <a:off x="6423377" y="1321569"/>
            <a:ext cx="5460060" cy="4914661"/>
          </a:xfrm>
          <a:prstGeom prst="rect">
            <a:avLst/>
          </a:prstGeom>
        </p:spPr>
      </p:pic>
    </p:spTree>
    <p:extLst>
      <p:ext uri="{BB962C8B-B14F-4D97-AF65-F5344CB8AC3E}">
        <p14:creationId xmlns:p14="http://schemas.microsoft.com/office/powerpoint/2010/main" val="41374135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a:xfrm>
            <a:off x="4716086" y="1541439"/>
            <a:ext cx="6637714" cy="907290"/>
          </a:xfrm>
        </p:spPr>
        <p:txBody>
          <a:bodyPr>
            <a:normAutofit/>
          </a:bodyPr>
          <a:lstStyle/>
          <a:p>
            <a:r>
              <a:rPr lang="en-GB" dirty="0"/>
              <a:t>Documentation</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12</a:t>
            </a:fld>
            <a:endParaRPr lang="en-GB"/>
          </a:p>
        </p:txBody>
      </p:sp>
      <p:sp>
        <p:nvSpPr>
          <p:cNvPr id="7" name="Inhaltsplatzhalter 6">
            <a:extLst>
              <a:ext uri="{FF2B5EF4-FFF2-40B4-BE49-F238E27FC236}">
                <a16:creationId xmlns:a16="http://schemas.microsoft.com/office/drawing/2014/main" id="{92EA3CB5-4E39-6843-95A4-C487D29D3968}"/>
              </a:ext>
            </a:extLst>
          </p:cNvPr>
          <p:cNvSpPr>
            <a:spLocks noGrp="1"/>
          </p:cNvSpPr>
          <p:nvPr>
            <p:ph idx="1"/>
          </p:nvPr>
        </p:nvSpPr>
        <p:spPr>
          <a:xfrm>
            <a:off x="4716086" y="2691685"/>
            <a:ext cx="6637713" cy="3485278"/>
          </a:xfrm>
        </p:spPr>
        <p:txBody>
          <a:bodyPr>
            <a:normAutofit/>
          </a:bodyPr>
          <a:lstStyle/>
          <a:p>
            <a:r>
              <a:rPr lang="de-DE" dirty="0"/>
              <a:t>All </a:t>
            </a:r>
            <a:r>
              <a:rPr lang="de-DE" dirty="0" err="1"/>
              <a:t>steps</a:t>
            </a:r>
            <a:r>
              <a:rPr lang="de-DE" dirty="0"/>
              <a:t> in </a:t>
            </a:r>
            <a:r>
              <a:rPr lang="de-DE" dirty="0" err="1"/>
              <a:t>the</a:t>
            </a:r>
            <a:r>
              <a:rPr lang="de-DE" dirty="0"/>
              <a:t> </a:t>
            </a:r>
            <a:r>
              <a:rPr lang="de-DE" dirty="0" err="1"/>
              <a:t>process</a:t>
            </a:r>
            <a:r>
              <a:rPr lang="de-DE" dirty="0"/>
              <a:t> </a:t>
            </a:r>
            <a:r>
              <a:rPr lang="de-DE" dirty="0" err="1"/>
              <a:t>of</a:t>
            </a:r>
            <a:r>
              <a:rPr lang="de-DE" dirty="0"/>
              <a:t> </a:t>
            </a:r>
            <a:r>
              <a:rPr lang="de-DE" dirty="0" err="1"/>
              <a:t>collecting</a:t>
            </a:r>
            <a:r>
              <a:rPr lang="de-DE" dirty="0"/>
              <a:t>, </a:t>
            </a:r>
            <a:r>
              <a:rPr lang="de-DE" dirty="0" err="1"/>
              <a:t>handling</a:t>
            </a:r>
            <a:r>
              <a:rPr lang="de-DE" dirty="0"/>
              <a:t> </a:t>
            </a:r>
            <a:r>
              <a:rPr lang="de-DE" dirty="0" err="1"/>
              <a:t>and</a:t>
            </a:r>
            <a:r>
              <a:rPr lang="de-DE" dirty="0"/>
              <a:t> </a:t>
            </a:r>
            <a:r>
              <a:rPr lang="de-DE" dirty="0" err="1"/>
              <a:t>analysing</a:t>
            </a:r>
            <a:r>
              <a:rPr lang="de-DE" dirty="0"/>
              <a:t> electronic </a:t>
            </a:r>
            <a:r>
              <a:rPr lang="de-DE" dirty="0" err="1"/>
              <a:t>evidence</a:t>
            </a:r>
            <a:r>
              <a:rPr lang="de-DE" dirty="0"/>
              <a:t> must </a:t>
            </a:r>
            <a:r>
              <a:rPr lang="de-DE" dirty="0" err="1"/>
              <a:t>be</a:t>
            </a:r>
            <a:r>
              <a:rPr lang="de-DE" dirty="0"/>
              <a:t> </a:t>
            </a:r>
            <a:r>
              <a:rPr lang="de-DE" dirty="0" err="1"/>
              <a:t>documented</a:t>
            </a:r>
            <a:endParaRPr lang="de-DE" dirty="0"/>
          </a:p>
          <a:p>
            <a:r>
              <a:rPr lang="de-DE" dirty="0" err="1"/>
              <a:t>Checklists</a:t>
            </a:r>
            <a:r>
              <a:rPr lang="de-DE" dirty="0"/>
              <a:t>, </a:t>
            </a:r>
            <a:r>
              <a:rPr lang="de-DE" dirty="0" err="1"/>
              <a:t>forms</a:t>
            </a:r>
            <a:r>
              <a:rPr lang="de-DE" dirty="0"/>
              <a:t> </a:t>
            </a:r>
            <a:r>
              <a:rPr lang="de-DE" dirty="0" err="1"/>
              <a:t>and</a:t>
            </a:r>
            <a:r>
              <a:rPr lang="de-DE" dirty="0"/>
              <a:t> </a:t>
            </a:r>
            <a:r>
              <a:rPr lang="de-DE" dirty="0" err="1"/>
              <a:t>audit</a:t>
            </a:r>
            <a:r>
              <a:rPr lang="de-DE" dirty="0"/>
              <a:t> </a:t>
            </a:r>
            <a:r>
              <a:rPr lang="de-DE" dirty="0" err="1"/>
              <a:t>logs</a:t>
            </a:r>
            <a:r>
              <a:rPr lang="de-DE" dirty="0"/>
              <a:t> </a:t>
            </a:r>
            <a:r>
              <a:rPr lang="de-DE" dirty="0" err="1"/>
              <a:t>help</a:t>
            </a:r>
            <a:r>
              <a:rPr lang="de-DE" dirty="0"/>
              <a:t> </a:t>
            </a:r>
            <a:r>
              <a:rPr lang="de-DE" dirty="0" err="1"/>
              <a:t>to</a:t>
            </a:r>
            <a:r>
              <a:rPr lang="de-DE" dirty="0"/>
              <a:t> </a:t>
            </a:r>
            <a:r>
              <a:rPr lang="de-DE" dirty="0" err="1"/>
              <a:t>complete</a:t>
            </a:r>
            <a:r>
              <a:rPr lang="de-DE" dirty="0"/>
              <a:t> </a:t>
            </a:r>
            <a:r>
              <a:rPr lang="de-DE" dirty="0" err="1"/>
              <a:t>the</a:t>
            </a:r>
            <a:r>
              <a:rPr lang="de-DE" dirty="0"/>
              <a:t> </a:t>
            </a:r>
            <a:r>
              <a:rPr lang="de-DE" dirty="0" err="1"/>
              <a:t>documentation</a:t>
            </a:r>
            <a:endParaRPr lang="de-DE" dirty="0"/>
          </a:p>
          <a:p>
            <a:endParaRPr lang="de-DE" dirty="0"/>
          </a:p>
        </p:txBody>
      </p:sp>
      <p:pic>
        <p:nvPicPr>
          <p:cNvPr id="6" name="Grafik 5">
            <a:extLst>
              <a:ext uri="{FF2B5EF4-FFF2-40B4-BE49-F238E27FC236}">
                <a16:creationId xmlns:a16="http://schemas.microsoft.com/office/drawing/2014/main" id="{20BB6537-AABC-D445-8670-720F4B2066FD}"/>
              </a:ext>
            </a:extLst>
          </p:cNvPr>
          <p:cNvPicPr>
            <a:picLocks noChangeAspect="1"/>
          </p:cNvPicPr>
          <p:nvPr/>
        </p:nvPicPr>
        <p:blipFill>
          <a:blip r:embed="rId3"/>
          <a:stretch>
            <a:fillRect/>
          </a:stretch>
        </p:blipFill>
        <p:spPr>
          <a:xfrm>
            <a:off x="318899" y="1418612"/>
            <a:ext cx="3431834" cy="4978483"/>
          </a:xfrm>
          <a:prstGeom prst="rect">
            <a:avLst/>
          </a:prstGeom>
        </p:spPr>
      </p:pic>
    </p:spTree>
    <p:extLst>
      <p:ext uri="{BB962C8B-B14F-4D97-AF65-F5344CB8AC3E}">
        <p14:creationId xmlns:p14="http://schemas.microsoft.com/office/powerpoint/2010/main" val="5715922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a:bodyPr>
          <a:lstStyle/>
          <a:p>
            <a:r>
              <a:rPr lang="en-GB" dirty="0"/>
              <a:t>Physical &amp; logical extraction</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13</a:t>
            </a:fld>
            <a:endParaRPr lang="en-GB"/>
          </a:p>
        </p:txBody>
      </p:sp>
      <p:sp>
        <p:nvSpPr>
          <p:cNvPr id="7" name="Inhaltsplatzhalter 6">
            <a:extLst>
              <a:ext uri="{FF2B5EF4-FFF2-40B4-BE49-F238E27FC236}">
                <a16:creationId xmlns:a16="http://schemas.microsoft.com/office/drawing/2014/main" id="{92EA3CB5-4E39-6843-95A4-C487D29D3968}"/>
              </a:ext>
            </a:extLst>
          </p:cNvPr>
          <p:cNvSpPr>
            <a:spLocks noGrp="1"/>
          </p:cNvSpPr>
          <p:nvPr>
            <p:ph idx="1"/>
          </p:nvPr>
        </p:nvSpPr>
        <p:spPr>
          <a:xfrm>
            <a:off x="838200" y="2691685"/>
            <a:ext cx="10515600" cy="3485278"/>
          </a:xfrm>
        </p:spPr>
        <p:txBody>
          <a:bodyPr>
            <a:normAutofit lnSpcReduction="10000"/>
          </a:bodyPr>
          <a:lstStyle/>
          <a:p>
            <a:pPr marL="0" indent="0">
              <a:buNone/>
            </a:pPr>
            <a:r>
              <a:rPr lang="de-DE" dirty="0" err="1"/>
              <a:t>There</a:t>
            </a:r>
            <a:r>
              <a:rPr lang="de-DE" dirty="0"/>
              <a:t> </a:t>
            </a:r>
            <a:r>
              <a:rPr lang="de-DE" dirty="0" err="1"/>
              <a:t>are</a:t>
            </a:r>
            <a:r>
              <a:rPr lang="de-DE" dirty="0"/>
              <a:t> </a:t>
            </a:r>
            <a:r>
              <a:rPr lang="de-DE" dirty="0" err="1"/>
              <a:t>two</a:t>
            </a:r>
            <a:r>
              <a:rPr lang="de-DE" dirty="0"/>
              <a:t> </a:t>
            </a:r>
            <a:r>
              <a:rPr lang="de-DE" dirty="0" err="1"/>
              <a:t>types</a:t>
            </a:r>
            <a:r>
              <a:rPr lang="de-DE" dirty="0"/>
              <a:t> </a:t>
            </a:r>
            <a:r>
              <a:rPr lang="de-DE" dirty="0" err="1"/>
              <a:t>of</a:t>
            </a:r>
            <a:r>
              <a:rPr lang="de-DE" dirty="0"/>
              <a:t> </a:t>
            </a:r>
            <a:r>
              <a:rPr lang="de-DE" dirty="0" err="1"/>
              <a:t>copies</a:t>
            </a:r>
            <a:r>
              <a:rPr lang="de-DE" dirty="0"/>
              <a:t>: </a:t>
            </a:r>
          </a:p>
          <a:p>
            <a:r>
              <a:rPr lang="de-DE" dirty="0" err="1"/>
              <a:t>Physical</a:t>
            </a:r>
            <a:r>
              <a:rPr lang="de-DE" dirty="0"/>
              <a:t>: </a:t>
            </a:r>
            <a:r>
              <a:rPr lang="de-DE" dirty="0" err="1"/>
              <a:t>includes</a:t>
            </a:r>
            <a:r>
              <a:rPr lang="de-DE" dirty="0"/>
              <a:t> all </a:t>
            </a:r>
            <a:r>
              <a:rPr lang="de-DE" dirty="0" err="1"/>
              <a:t>raw</a:t>
            </a:r>
            <a:r>
              <a:rPr lang="de-DE" dirty="0"/>
              <a:t> </a:t>
            </a:r>
            <a:r>
              <a:rPr lang="de-DE" dirty="0" err="1"/>
              <a:t>data</a:t>
            </a:r>
            <a:r>
              <a:rPr lang="de-DE" dirty="0"/>
              <a:t>, </a:t>
            </a:r>
            <a:r>
              <a:rPr lang="de-DE" dirty="0" err="1"/>
              <a:t>including</a:t>
            </a:r>
            <a:r>
              <a:rPr lang="de-DE" dirty="0"/>
              <a:t> </a:t>
            </a:r>
            <a:r>
              <a:rPr lang="de-DE" dirty="0" err="1"/>
              <a:t>unallocated</a:t>
            </a:r>
            <a:r>
              <a:rPr lang="de-DE" dirty="0"/>
              <a:t> </a:t>
            </a:r>
            <a:r>
              <a:rPr lang="de-DE" dirty="0" err="1"/>
              <a:t>subset</a:t>
            </a:r>
            <a:r>
              <a:rPr lang="de-DE" dirty="0"/>
              <a:t> </a:t>
            </a:r>
            <a:r>
              <a:rPr lang="de-DE" dirty="0" err="1"/>
              <a:t>of</a:t>
            </a:r>
            <a:r>
              <a:rPr lang="de-DE" dirty="0"/>
              <a:t> </a:t>
            </a:r>
            <a:r>
              <a:rPr lang="de-DE" dirty="0" err="1"/>
              <a:t>data</a:t>
            </a:r>
            <a:endParaRPr lang="de-DE" dirty="0"/>
          </a:p>
          <a:p>
            <a:r>
              <a:rPr lang="de-DE" dirty="0"/>
              <a:t>Logical: </a:t>
            </a:r>
            <a:r>
              <a:rPr lang="de-DE" dirty="0" err="1"/>
              <a:t>includes</a:t>
            </a:r>
            <a:r>
              <a:rPr lang="de-DE" dirty="0"/>
              <a:t> just </a:t>
            </a:r>
            <a:r>
              <a:rPr lang="de-DE" dirty="0" err="1"/>
              <a:t>allocated</a:t>
            </a:r>
            <a:r>
              <a:rPr lang="de-DE" dirty="0"/>
              <a:t> </a:t>
            </a:r>
            <a:r>
              <a:rPr lang="de-DE" dirty="0" err="1"/>
              <a:t>data</a:t>
            </a:r>
            <a:endParaRPr lang="de-DE" dirty="0"/>
          </a:p>
          <a:p>
            <a:pPr marL="0" indent="0">
              <a:buNone/>
            </a:pPr>
            <a:r>
              <a:rPr lang="de-DE" dirty="0" err="1"/>
              <a:t>While</a:t>
            </a:r>
            <a:r>
              <a:rPr lang="de-DE" dirty="0"/>
              <a:t> </a:t>
            </a:r>
            <a:r>
              <a:rPr lang="de-DE" dirty="0" err="1"/>
              <a:t>the</a:t>
            </a:r>
            <a:r>
              <a:rPr lang="de-DE" dirty="0"/>
              <a:t> </a:t>
            </a:r>
            <a:r>
              <a:rPr lang="de-DE" dirty="0" err="1"/>
              <a:t>forensic</a:t>
            </a:r>
            <a:r>
              <a:rPr lang="de-DE" dirty="0"/>
              <a:t> </a:t>
            </a:r>
            <a:r>
              <a:rPr lang="de-DE" dirty="0" err="1"/>
              <a:t>examiner</a:t>
            </a:r>
            <a:r>
              <a:rPr lang="de-DE" dirty="0"/>
              <a:t> will </a:t>
            </a:r>
            <a:r>
              <a:rPr lang="de-DE" dirty="0" err="1"/>
              <a:t>always</a:t>
            </a:r>
            <a:r>
              <a:rPr lang="de-DE" dirty="0"/>
              <a:t> </a:t>
            </a:r>
            <a:r>
              <a:rPr lang="de-DE" dirty="0" err="1"/>
              <a:t>aim</a:t>
            </a:r>
            <a:r>
              <a:rPr lang="de-DE" dirty="0"/>
              <a:t> </a:t>
            </a:r>
            <a:r>
              <a:rPr lang="de-DE" dirty="0" err="1"/>
              <a:t>for</a:t>
            </a:r>
            <a:r>
              <a:rPr lang="de-DE" dirty="0"/>
              <a:t> </a:t>
            </a:r>
            <a:r>
              <a:rPr lang="de-DE" dirty="0" err="1"/>
              <a:t>the</a:t>
            </a:r>
            <a:r>
              <a:rPr lang="de-DE" dirty="0"/>
              <a:t> </a:t>
            </a:r>
            <a:r>
              <a:rPr lang="de-DE" dirty="0" err="1"/>
              <a:t>physical</a:t>
            </a:r>
            <a:r>
              <a:rPr lang="de-DE" dirty="0"/>
              <a:t> </a:t>
            </a:r>
            <a:r>
              <a:rPr lang="de-DE" dirty="0" err="1"/>
              <a:t>set</a:t>
            </a:r>
            <a:r>
              <a:rPr lang="de-DE" dirty="0"/>
              <a:t> </a:t>
            </a:r>
            <a:r>
              <a:rPr lang="de-DE" dirty="0" err="1"/>
              <a:t>of</a:t>
            </a:r>
            <a:r>
              <a:rPr lang="de-DE" dirty="0"/>
              <a:t> </a:t>
            </a:r>
            <a:r>
              <a:rPr lang="de-DE" dirty="0" err="1"/>
              <a:t>data</a:t>
            </a:r>
            <a:r>
              <a:rPr lang="de-DE" dirty="0"/>
              <a:t>, </a:t>
            </a:r>
            <a:r>
              <a:rPr lang="de-DE" dirty="0" err="1"/>
              <a:t>it</a:t>
            </a:r>
            <a:r>
              <a:rPr lang="de-DE" dirty="0"/>
              <a:t> </a:t>
            </a:r>
            <a:r>
              <a:rPr lang="de-DE" dirty="0" err="1"/>
              <a:t>is</a:t>
            </a:r>
            <a:r>
              <a:rPr lang="de-DE" dirty="0"/>
              <a:t> not </a:t>
            </a:r>
            <a:r>
              <a:rPr lang="de-DE" dirty="0" err="1"/>
              <a:t>always</a:t>
            </a:r>
            <a:r>
              <a:rPr lang="de-DE" dirty="0"/>
              <a:t> </a:t>
            </a:r>
            <a:r>
              <a:rPr lang="de-DE" dirty="0" err="1"/>
              <a:t>possible</a:t>
            </a:r>
            <a:r>
              <a:rPr lang="de-DE" dirty="0"/>
              <a:t> </a:t>
            </a:r>
            <a:r>
              <a:rPr lang="de-DE" dirty="0" err="1"/>
              <a:t>to</a:t>
            </a:r>
            <a:r>
              <a:rPr lang="de-DE" dirty="0"/>
              <a:t> </a:t>
            </a:r>
            <a:r>
              <a:rPr lang="de-DE" dirty="0" err="1"/>
              <a:t>obtain</a:t>
            </a:r>
            <a:r>
              <a:rPr lang="de-DE" dirty="0"/>
              <a:t> </a:t>
            </a:r>
            <a:r>
              <a:rPr lang="de-DE" dirty="0" err="1"/>
              <a:t>physical</a:t>
            </a:r>
            <a:r>
              <a:rPr lang="de-DE" dirty="0"/>
              <a:t> </a:t>
            </a:r>
            <a:r>
              <a:rPr lang="de-DE" dirty="0" err="1"/>
              <a:t>copies</a:t>
            </a:r>
            <a:r>
              <a:rPr lang="de-DE" dirty="0"/>
              <a:t>, e.g. </a:t>
            </a:r>
            <a:r>
              <a:rPr lang="de-DE" dirty="0" err="1"/>
              <a:t>encryption</a:t>
            </a:r>
            <a:r>
              <a:rPr lang="de-DE" dirty="0"/>
              <a:t>, </a:t>
            </a:r>
            <a:r>
              <a:rPr lang="de-DE" dirty="0" err="1"/>
              <a:t>no</a:t>
            </a:r>
            <a:r>
              <a:rPr lang="de-DE" dirty="0"/>
              <a:t> </a:t>
            </a:r>
            <a:r>
              <a:rPr lang="de-DE" dirty="0" err="1"/>
              <a:t>physical</a:t>
            </a:r>
            <a:r>
              <a:rPr lang="de-DE" dirty="0"/>
              <a:t> </a:t>
            </a:r>
            <a:r>
              <a:rPr lang="de-DE" dirty="0" err="1"/>
              <a:t>access</a:t>
            </a:r>
            <a:r>
              <a:rPr lang="de-DE" dirty="0"/>
              <a:t>, time </a:t>
            </a:r>
            <a:r>
              <a:rPr lang="de-DE" dirty="0" err="1"/>
              <a:t>constrains</a:t>
            </a:r>
            <a:r>
              <a:rPr lang="de-DE" dirty="0"/>
              <a:t>, </a:t>
            </a:r>
            <a:r>
              <a:rPr lang="de-DE" dirty="0" err="1"/>
              <a:t>etc</a:t>
            </a:r>
            <a:endParaRPr lang="de-DE" dirty="0"/>
          </a:p>
          <a:p>
            <a:endParaRPr lang="de-DE" dirty="0"/>
          </a:p>
        </p:txBody>
      </p:sp>
    </p:spTree>
    <p:extLst>
      <p:ext uri="{BB962C8B-B14F-4D97-AF65-F5344CB8AC3E}">
        <p14:creationId xmlns:p14="http://schemas.microsoft.com/office/powerpoint/2010/main" val="35680572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a:bodyPr>
          <a:lstStyle/>
          <a:p>
            <a:r>
              <a:rPr lang="en-GB" dirty="0"/>
              <a:t>Visualisation and examination aids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14</a:t>
            </a:fld>
            <a:endParaRPr lang="en-GB"/>
          </a:p>
        </p:txBody>
      </p:sp>
      <p:sp>
        <p:nvSpPr>
          <p:cNvPr id="7" name="Inhaltsplatzhalter 6">
            <a:extLst>
              <a:ext uri="{FF2B5EF4-FFF2-40B4-BE49-F238E27FC236}">
                <a16:creationId xmlns:a16="http://schemas.microsoft.com/office/drawing/2014/main" id="{92EA3CB5-4E39-6843-95A4-C487D29D3968}"/>
              </a:ext>
            </a:extLst>
          </p:cNvPr>
          <p:cNvSpPr>
            <a:spLocks noGrp="1"/>
          </p:cNvSpPr>
          <p:nvPr>
            <p:ph idx="1"/>
          </p:nvPr>
        </p:nvSpPr>
        <p:spPr>
          <a:xfrm>
            <a:off x="838200" y="2691685"/>
            <a:ext cx="10515600" cy="3485278"/>
          </a:xfrm>
        </p:spPr>
        <p:txBody>
          <a:bodyPr>
            <a:normAutofit fontScale="62500" lnSpcReduction="20000"/>
          </a:bodyPr>
          <a:lstStyle/>
          <a:p>
            <a:pPr marL="0" indent="0">
              <a:buNone/>
            </a:pPr>
            <a:r>
              <a:rPr lang="de-DE" dirty="0" err="1"/>
              <a:t>For</a:t>
            </a:r>
            <a:r>
              <a:rPr lang="de-DE" dirty="0"/>
              <a:t> </a:t>
            </a:r>
            <a:r>
              <a:rPr lang="de-DE" dirty="0" err="1"/>
              <a:t>aiding</a:t>
            </a:r>
            <a:r>
              <a:rPr lang="de-DE" dirty="0"/>
              <a:t> in </a:t>
            </a:r>
            <a:r>
              <a:rPr lang="de-DE" dirty="0" err="1"/>
              <a:t>visualisation</a:t>
            </a:r>
            <a:r>
              <a:rPr lang="de-DE" dirty="0"/>
              <a:t> </a:t>
            </a:r>
            <a:r>
              <a:rPr lang="de-DE" dirty="0" err="1"/>
              <a:t>of</a:t>
            </a:r>
            <a:r>
              <a:rPr lang="de-DE" dirty="0"/>
              <a:t> </a:t>
            </a:r>
            <a:r>
              <a:rPr lang="de-DE" dirty="0" err="1"/>
              <a:t>complex</a:t>
            </a:r>
            <a:r>
              <a:rPr lang="de-DE" dirty="0"/>
              <a:t> </a:t>
            </a:r>
            <a:r>
              <a:rPr lang="de-DE" dirty="0" err="1"/>
              <a:t>data</a:t>
            </a:r>
            <a:r>
              <a:rPr lang="de-DE" dirty="0"/>
              <a:t> </a:t>
            </a:r>
            <a:r>
              <a:rPr lang="de-DE" dirty="0" err="1"/>
              <a:t>structures</a:t>
            </a:r>
            <a:r>
              <a:rPr lang="de-DE" dirty="0"/>
              <a:t>, </a:t>
            </a:r>
            <a:r>
              <a:rPr lang="de-DE" dirty="0" err="1"/>
              <a:t>visualisation</a:t>
            </a:r>
            <a:r>
              <a:rPr lang="de-DE" dirty="0"/>
              <a:t> </a:t>
            </a:r>
            <a:r>
              <a:rPr lang="de-DE" dirty="0" err="1"/>
              <a:t>aids</a:t>
            </a:r>
            <a:r>
              <a:rPr lang="de-DE" dirty="0"/>
              <a:t> </a:t>
            </a:r>
            <a:r>
              <a:rPr lang="de-DE" dirty="0" err="1"/>
              <a:t>can</a:t>
            </a:r>
            <a:r>
              <a:rPr lang="de-DE" dirty="0"/>
              <a:t> </a:t>
            </a:r>
            <a:r>
              <a:rPr lang="de-DE" dirty="0" err="1"/>
              <a:t>be</a:t>
            </a:r>
            <a:r>
              <a:rPr lang="de-DE" dirty="0"/>
              <a:t> </a:t>
            </a:r>
            <a:r>
              <a:rPr lang="de-DE" dirty="0" err="1"/>
              <a:t>helpful</a:t>
            </a:r>
            <a:r>
              <a:rPr lang="de-DE" dirty="0"/>
              <a:t>. </a:t>
            </a:r>
            <a:r>
              <a:rPr lang="de-DE" dirty="0" err="1"/>
              <a:t>Examples</a:t>
            </a:r>
            <a:r>
              <a:rPr lang="de-DE" dirty="0"/>
              <a:t> </a:t>
            </a:r>
            <a:r>
              <a:rPr lang="de-DE" dirty="0" err="1"/>
              <a:t>for</a:t>
            </a:r>
            <a:r>
              <a:rPr lang="de-DE" dirty="0"/>
              <a:t> </a:t>
            </a:r>
            <a:r>
              <a:rPr lang="de-DE" dirty="0" err="1"/>
              <a:t>those</a:t>
            </a:r>
            <a:r>
              <a:rPr lang="de-DE" dirty="0"/>
              <a:t> </a:t>
            </a:r>
            <a:r>
              <a:rPr lang="de-DE" dirty="0" err="1"/>
              <a:t>aids</a:t>
            </a:r>
            <a:r>
              <a:rPr lang="de-DE" dirty="0"/>
              <a:t> </a:t>
            </a:r>
            <a:r>
              <a:rPr lang="de-DE" dirty="0" err="1"/>
              <a:t>are</a:t>
            </a:r>
            <a:r>
              <a:rPr lang="de-DE" dirty="0"/>
              <a:t>: </a:t>
            </a:r>
          </a:p>
          <a:p>
            <a:r>
              <a:rPr lang="de-DE" b="1" dirty="0"/>
              <a:t>Timelines:</a:t>
            </a:r>
            <a:r>
              <a:rPr lang="de-DE" dirty="0"/>
              <a:t> </a:t>
            </a:r>
            <a:r>
              <a:rPr lang="de-DE" dirty="0" err="1"/>
              <a:t>Indicating</a:t>
            </a:r>
            <a:r>
              <a:rPr lang="de-DE" dirty="0"/>
              <a:t> </a:t>
            </a:r>
            <a:r>
              <a:rPr lang="de-DE" dirty="0" err="1"/>
              <a:t>the</a:t>
            </a:r>
            <a:r>
              <a:rPr lang="de-DE" dirty="0"/>
              <a:t> </a:t>
            </a:r>
            <a:r>
              <a:rPr lang="de-DE" dirty="0" err="1"/>
              <a:t>behaviour</a:t>
            </a:r>
            <a:r>
              <a:rPr lang="de-DE" dirty="0"/>
              <a:t> </a:t>
            </a:r>
            <a:r>
              <a:rPr lang="de-DE" dirty="0" err="1"/>
              <a:t>of</a:t>
            </a:r>
            <a:r>
              <a:rPr lang="de-DE" dirty="0"/>
              <a:t> </a:t>
            </a:r>
            <a:r>
              <a:rPr lang="de-DE" dirty="0" err="1"/>
              <a:t>the</a:t>
            </a:r>
            <a:r>
              <a:rPr lang="de-DE" dirty="0"/>
              <a:t> </a:t>
            </a:r>
            <a:r>
              <a:rPr lang="de-DE" dirty="0" err="1"/>
              <a:t>user</a:t>
            </a:r>
            <a:r>
              <a:rPr lang="de-DE" dirty="0"/>
              <a:t>: </a:t>
            </a:r>
            <a:r>
              <a:rPr lang="de-DE" dirty="0" err="1"/>
              <a:t>When</a:t>
            </a:r>
            <a:r>
              <a:rPr lang="de-DE" dirty="0"/>
              <a:t> </a:t>
            </a:r>
            <a:r>
              <a:rPr lang="de-DE" dirty="0" err="1"/>
              <a:t>did</a:t>
            </a:r>
            <a:r>
              <a:rPr lang="de-DE" dirty="0"/>
              <a:t> </a:t>
            </a:r>
            <a:r>
              <a:rPr lang="de-DE" dirty="0" err="1"/>
              <a:t>the</a:t>
            </a:r>
            <a:r>
              <a:rPr lang="de-DE" dirty="0"/>
              <a:t> </a:t>
            </a:r>
            <a:r>
              <a:rPr lang="de-DE" dirty="0" err="1"/>
              <a:t>suspect</a:t>
            </a:r>
            <a:r>
              <a:rPr lang="de-DE" dirty="0"/>
              <a:t> log in, </a:t>
            </a:r>
            <a:r>
              <a:rPr lang="de-DE" dirty="0" err="1"/>
              <a:t>when</a:t>
            </a:r>
            <a:r>
              <a:rPr lang="de-DE" dirty="0"/>
              <a:t> </a:t>
            </a:r>
            <a:r>
              <a:rPr lang="de-DE" dirty="0" err="1"/>
              <a:t>did</a:t>
            </a:r>
            <a:r>
              <a:rPr lang="de-DE" dirty="0"/>
              <a:t> he </a:t>
            </a:r>
            <a:r>
              <a:rPr lang="de-DE" dirty="0" err="1"/>
              <a:t>connect</a:t>
            </a:r>
            <a:r>
              <a:rPr lang="de-DE" dirty="0"/>
              <a:t> a </a:t>
            </a:r>
            <a:r>
              <a:rPr lang="de-DE" dirty="0" err="1"/>
              <a:t>certain</a:t>
            </a:r>
            <a:r>
              <a:rPr lang="de-DE" dirty="0"/>
              <a:t> medium, </a:t>
            </a:r>
            <a:r>
              <a:rPr lang="de-DE" dirty="0" err="1"/>
              <a:t>when</a:t>
            </a:r>
            <a:r>
              <a:rPr lang="de-DE" dirty="0"/>
              <a:t> </a:t>
            </a:r>
            <a:r>
              <a:rPr lang="de-DE" dirty="0" err="1"/>
              <a:t>did</a:t>
            </a:r>
            <a:r>
              <a:rPr lang="de-DE" dirty="0"/>
              <a:t> he </a:t>
            </a:r>
            <a:r>
              <a:rPr lang="de-DE" dirty="0" err="1"/>
              <a:t>connect</a:t>
            </a:r>
            <a:r>
              <a:rPr lang="de-DE" dirty="0"/>
              <a:t> </a:t>
            </a:r>
            <a:r>
              <a:rPr lang="de-DE" dirty="0" err="1"/>
              <a:t>to</a:t>
            </a:r>
            <a:r>
              <a:rPr lang="de-DE" dirty="0"/>
              <a:t> </a:t>
            </a:r>
            <a:r>
              <a:rPr lang="de-DE" dirty="0" err="1"/>
              <a:t>which</a:t>
            </a:r>
            <a:r>
              <a:rPr lang="de-DE" dirty="0"/>
              <a:t> </a:t>
            </a:r>
            <a:r>
              <a:rPr lang="de-DE" dirty="0" err="1"/>
              <a:t>wireless</a:t>
            </a:r>
            <a:r>
              <a:rPr lang="de-DE" dirty="0"/>
              <a:t> </a:t>
            </a:r>
            <a:r>
              <a:rPr lang="de-DE" dirty="0" err="1"/>
              <a:t>lan</a:t>
            </a:r>
            <a:r>
              <a:rPr lang="de-DE" dirty="0"/>
              <a:t>, </a:t>
            </a:r>
            <a:r>
              <a:rPr lang="de-DE" dirty="0" err="1"/>
              <a:t>when</a:t>
            </a:r>
            <a:r>
              <a:rPr lang="de-DE" dirty="0"/>
              <a:t> </a:t>
            </a:r>
            <a:r>
              <a:rPr lang="de-DE" dirty="0" err="1"/>
              <a:t>did</a:t>
            </a:r>
            <a:r>
              <a:rPr lang="de-DE" dirty="0"/>
              <a:t> he </a:t>
            </a:r>
            <a:r>
              <a:rPr lang="de-DE" dirty="0" err="1"/>
              <a:t>view</a:t>
            </a:r>
            <a:r>
              <a:rPr lang="de-DE" dirty="0"/>
              <a:t> </a:t>
            </a:r>
            <a:r>
              <a:rPr lang="de-DE" dirty="0" err="1"/>
              <a:t>which</a:t>
            </a:r>
            <a:r>
              <a:rPr lang="de-DE" dirty="0"/>
              <a:t> </a:t>
            </a:r>
            <a:r>
              <a:rPr lang="de-DE" dirty="0" err="1"/>
              <a:t>website</a:t>
            </a:r>
            <a:r>
              <a:rPr lang="de-DE" dirty="0"/>
              <a:t>, etc. </a:t>
            </a:r>
          </a:p>
          <a:p>
            <a:r>
              <a:rPr lang="de-DE" b="1" dirty="0" err="1"/>
              <a:t>Relationship</a:t>
            </a:r>
            <a:r>
              <a:rPr lang="de-DE" b="1" dirty="0"/>
              <a:t> </a:t>
            </a:r>
            <a:r>
              <a:rPr lang="de-DE" b="1" dirty="0" err="1"/>
              <a:t>diagrams</a:t>
            </a:r>
            <a:r>
              <a:rPr lang="de-DE" b="1" dirty="0"/>
              <a:t>: </a:t>
            </a:r>
            <a:r>
              <a:rPr lang="de-DE" dirty="0"/>
              <a:t>Can </a:t>
            </a:r>
            <a:r>
              <a:rPr lang="de-DE" dirty="0" err="1"/>
              <a:t>give</a:t>
            </a:r>
            <a:r>
              <a:rPr lang="de-DE" dirty="0"/>
              <a:t> </a:t>
            </a:r>
            <a:r>
              <a:rPr lang="de-DE" dirty="0" err="1"/>
              <a:t>answers</a:t>
            </a:r>
            <a:r>
              <a:rPr lang="de-DE" dirty="0"/>
              <a:t> </a:t>
            </a:r>
            <a:r>
              <a:rPr lang="de-DE" dirty="0" err="1"/>
              <a:t>to</a:t>
            </a:r>
            <a:r>
              <a:rPr lang="de-DE" dirty="0"/>
              <a:t> </a:t>
            </a:r>
            <a:r>
              <a:rPr lang="de-DE" dirty="0" err="1"/>
              <a:t>the</a:t>
            </a:r>
            <a:r>
              <a:rPr lang="de-DE" dirty="0"/>
              <a:t> </a:t>
            </a:r>
            <a:r>
              <a:rPr lang="de-DE" dirty="0" err="1"/>
              <a:t>questions</a:t>
            </a:r>
            <a:r>
              <a:rPr lang="de-DE" dirty="0"/>
              <a:t>: Who </a:t>
            </a:r>
            <a:r>
              <a:rPr lang="de-DE" dirty="0" err="1"/>
              <a:t>has</a:t>
            </a:r>
            <a:r>
              <a:rPr lang="de-DE" dirty="0"/>
              <a:t> </a:t>
            </a:r>
            <a:r>
              <a:rPr lang="de-DE" dirty="0" err="1"/>
              <a:t>met</a:t>
            </a:r>
            <a:r>
              <a:rPr lang="de-DE" dirty="0"/>
              <a:t> </a:t>
            </a:r>
            <a:r>
              <a:rPr lang="de-DE" dirty="0" err="1"/>
              <a:t>whom</a:t>
            </a:r>
            <a:r>
              <a:rPr lang="de-DE" dirty="0"/>
              <a:t> at </a:t>
            </a:r>
            <a:r>
              <a:rPr lang="de-DE" dirty="0" err="1"/>
              <a:t>which</a:t>
            </a:r>
            <a:r>
              <a:rPr lang="de-DE" dirty="0"/>
              <a:t> </a:t>
            </a:r>
            <a:r>
              <a:rPr lang="de-DE" dirty="0" err="1"/>
              <a:t>point</a:t>
            </a:r>
            <a:r>
              <a:rPr lang="de-DE" dirty="0"/>
              <a:t> </a:t>
            </a:r>
            <a:r>
              <a:rPr lang="de-DE" dirty="0" err="1"/>
              <a:t>of</a:t>
            </a:r>
            <a:r>
              <a:rPr lang="de-DE" dirty="0"/>
              <a:t> time </a:t>
            </a:r>
            <a:r>
              <a:rPr lang="de-DE" dirty="0" err="1"/>
              <a:t>using</a:t>
            </a:r>
            <a:r>
              <a:rPr lang="de-DE" dirty="0"/>
              <a:t> </a:t>
            </a:r>
            <a:r>
              <a:rPr lang="de-DE" dirty="0" err="1"/>
              <a:t>which</a:t>
            </a:r>
            <a:r>
              <a:rPr lang="de-DE" dirty="0"/>
              <a:t> medium? </a:t>
            </a:r>
            <a:r>
              <a:rPr lang="de-DE" dirty="0" err="1"/>
              <a:t>Which</a:t>
            </a:r>
            <a:r>
              <a:rPr lang="de-DE" dirty="0"/>
              <a:t> </a:t>
            </a:r>
            <a:r>
              <a:rPr lang="de-DE" dirty="0" err="1"/>
              <a:t>information</a:t>
            </a:r>
            <a:r>
              <a:rPr lang="de-DE" dirty="0"/>
              <a:t> was </a:t>
            </a:r>
            <a:r>
              <a:rPr lang="de-DE" dirty="0" err="1"/>
              <a:t>sent</a:t>
            </a:r>
            <a:r>
              <a:rPr lang="de-DE" dirty="0"/>
              <a:t>/</a:t>
            </a:r>
            <a:r>
              <a:rPr lang="de-DE" dirty="0" err="1"/>
              <a:t>received</a:t>
            </a:r>
            <a:r>
              <a:rPr lang="de-DE" dirty="0"/>
              <a:t>? Who </a:t>
            </a:r>
            <a:r>
              <a:rPr lang="de-DE" dirty="0" err="1"/>
              <a:t>knows</a:t>
            </a:r>
            <a:r>
              <a:rPr lang="de-DE" dirty="0"/>
              <a:t> </a:t>
            </a:r>
            <a:r>
              <a:rPr lang="de-DE" dirty="0" err="1"/>
              <a:t>whom</a:t>
            </a:r>
            <a:r>
              <a:rPr lang="de-DE" dirty="0"/>
              <a:t>? Who </a:t>
            </a:r>
            <a:r>
              <a:rPr lang="de-DE" dirty="0" err="1"/>
              <a:t>is</a:t>
            </a:r>
            <a:r>
              <a:rPr lang="de-DE" dirty="0"/>
              <a:t> </a:t>
            </a:r>
            <a:r>
              <a:rPr lang="de-DE" dirty="0" err="1"/>
              <a:t>the</a:t>
            </a:r>
            <a:r>
              <a:rPr lang="de-DE" dirty="0"/>
              <a:t> </a:t>
            </a:r>
            <a:r>
              <a:rPr lang="de-DE" dirty="0" err="1"/>
              <a:t>main</a:t>
            </a:r>
            <a:r>
              <a:rPr lang="de-DE" dirty="0"/>
              <a:t> </a:t>
            </a:r>
            <a:r>
              <a:rPr lang="de-DE" dirty="0" err="1"/>
              <a:t>suspect</a:t>
            </a:r>
            <a:r>
              <a:rPr lang="de-DE" dirty="0"/>
              <a:t> </a:t>
            </a:r>
            <a:r>
              <a:rPr lang="de-DE" dirty="0" err="1"/>
              <a:t>who</a:t>
            </a:r>
            <a:r>
              <a:rPr lang="de-DE" dirty="0"/>
              <a:t> </a:t>
            </a:r>
            <a:r>
              <a:rPr lang="de-DE" dirty="0" err="1"/>
              <a:t>coordinated</a:t>
            </a:r>
            <a:r>
              <a:rPr lang="de-DE" dirty="0"/>
              <a:t> </a:t>
            </a:r>
            <a:r>
              <a:rPr lang="de-DE" dirty="0" err="1"/>
              <a:t>the</a:t>
            </a:r>
            <a:r>
              <a:rPr lang="de-DE" dirty="0"/>
              <a:t> </a:t>
            </a:r>
            <a:r>
              <a:rPr lang="de-DE" dirty="0" err="1"/>
              <a:t>others</a:t>
            </a:r>
            <a:r>
              <a:rPr lang="de-DE" dirty="0"/>
              <a:t>? </a:t>
            </a:r>
          </a:p>
          <a:p>
            <a:r>
              <a:rPr lang="de-DE" b="1" dirty="0"/>
              <a:t>Communication </a:t>
            </a:r>
            <a:r>
              <a:rPr lang="de-DE" b="1" dirty="0" err="1"/>
              <a:t>diagrams</a:t>
            </a:r>
            <a:r>
              <a:rPr lang="de-DE" b="1" dirty="0"/>
              <a:t>: </a:t>
            </a:r>
            <a:r>
              <a:rPr lang="de-DE" dirty="0" err="1"/>
              <a:t>Similar</a:t>
            </a:r>
            <a:r>
              <a:rPr lang="de-DE" dirty="0"/>
              <a:t> </a:t>
            </a:r>
            <a:r>
              <a:rPr lang="de-DE" dirty="0" err="1"/>
              <a:t>to</a:t>
            </a:r>
            <a:r>
              <a:rPr lang="de-DE" dirty="0"/>
              <a:t> a </a:t>
            </a:r>
            <a:r>
              <a:rPr lang="de-DE" dirty="0" err="1"/>
              <a:t>relationshop</a:t>
            </a:r>
            <a:r>
              <a:rPr lang="de-DE" dirty="0"/>
              <a:t> </a:t>
            </a:r>
            <a:r>
              <a:rPr lang="de-DE" dirty="0" err="1"/>
              <a:t>diagram</a:t>
            </a:r>
            <a:r>
              <a:rPr lang="de-DE" dirty="0"/>
              <a:t> but </a:t>
            </a:r>
            <a:r>
              <a:rPr lang="de-DE" dirty="0" err="1"/>
              <a:t>does</a:t>
            </a:r>
            <a:r>
              <a:rPr lang="de-DE" dirty="0"/>
              <a:t> not </a:t>
            </a:r>
            <a:r>
              <a:rPr lang="de-DE" dirty="0" err="1"/>
              <a:t>necessarily</a:t>
            </a:r>
            <a:r>
              <a:rPr lang="de-DE" dirty="0"/>
              <a:t> </a:t>
            </a:r>
            <a:r>
              <a:rPr lang="de-DE" dirty="0" err="1"/>
              <a:t>involve</a:t>
            </a:r>
            <a:r>
              <a:rPr lang="de-DE" dirty="0"/>
              <a:t> </a:t>
            </a:r>
            <a:r>
              <a:rPr lang="de-DE" dirty="0" err="1"/>
              <a:t>persons</a:t>
            </a:r>
            <a:r>
              <a:rPr lang="de-DE" dirty="0"/>
              <a:t>. </a:t>
            </a:r>
            <a:r>
              <a:rPr lang="de-DE" dirty="0" err="1"/>
              <a:t>It</a:t>
            </a:r>
            <a:r>
              <a:rPr lang="de-DE" dirty="0"/>
              <a:t> </a:t>
            </a:r>
            <a:r>
              <a:rPr lang="de-DE" dirty="0" err="1"/>
              <a:t>could</a:t>
            </a:r>
            <a:r>
              <a:rPr lang="de-DE" dirty="0"/>
              <a:t> </a:t>
            </a:r>
            <a:r>
              <a:rPr lang="de-DE" dirty="0" err="1"/>
              <a:t>show</a:t>
            </a:r>
            <a:r>
              <a:rPr lang="de-DE" dirty="0"/>
              <a:t> </a:t>
            </a:r>
            <a:r>
              <a:rPr lang="de-DE" dirty="0" err="1"/>
              <a:t>how</a:t>
            </a:r>
            <a:r>
              <a:rPr lang="de-DE" dirty="0"/>
              <a:t> </a:t>
            </a:r>
            <a:r>
              <a:rPr lang="de-DE" dirty="0" err="1"/>
              <a:t>often</a:t>
            </a:r>
            <a:r>
              <a:rPr lang="de-DE" dirty="0"/>
              <a:t> </a:t>
            </a:r>
            <a:r>
              <a:rPr lang="de-DE" dirty="0" err="1"/>
              <a:t>which</a:t>
            </a:r>
            <a:r>
              <a:rPr lang="de-DE" dirty="0"/>
              <a:t> IP </a:t>
            </a:r>
            <a:r>
              <a:rPr lang="de-DE" dirty="0" err="1"/>
              <a:t>addresses</a:t>
            </a:r>
            <a:r>
              <a:rPr lang="de-DE" dirty="0"/>
              <a:t> </a:t>
            </a:r>
            <a:r>
              <a:rPr lang="de-DE" dirty="0" err="1"/>
              <a:t>attacked</a:t>
            </a:r>
            <a:r>
              <a:rPr lang="de-DE" dirty="0"/>
              <a:t> a </a:t>
            </a:r>
            <a:r>
              <a:rPr lang="de-DE" dirty="0" err="1"/>
              <a:t>server</a:t>
            </a:r>
            <a:r>
              <a:rPr lang="de-DE" dirty="0"/>
              <a:t> </a:t>
            </a:r>
            <a:r>
              <a:rPr lang="de-DE" dirty="0" err="1"/>
              <a:t>from</a:t>
            </a:r>
            <a:r>
              <a:rPr lang="de-DE" dirty="0"/>
              <a:t> </a:t>
            </a:r>
            <a:r>
              <a:rPr lang="de-DE" dirty="0" err="1"/>
              <a:t>which</a:t>
            </a:r>
            <a:r>
              <a:rPr lang="de-DE" dirty="0"/>
              <a:t> </a:t>
            </a:r>
            <a:r>
              <a:rPr lang="de-DE" dirty="0" err="1"/>
              <a:t>country</a:t>
            </a:r>
            <a:r>
              <a:rPr lang="de-DE" dirty="0"/>
              <a:t>.</a:t>
            </a:r>
          </a:p>
          <a:p>
            <a:r>
              <a:rPr lang="de-DE" b="1" dirty="0" err="1"/>
              <a:t>Moneyflow</a:t>
            </a:r>
            <a:r>
              <a:rPr lang="de-DE" b="1" dirty="0"/>
              <a:t> </a:t>
            </a:r>
            <a:r>
              <a:rPr lang="de-DE" b="1" dirty="0" err="1"/>
              <a:t>diagrams</a:t>
            </a:r>
            <a:r>
              <a:rPr lang="de-DE" b="1" dirty="0"/>
              <a:t>: </a:t>
            </a:r>
            <a:r>
              <a:rPr lang="de-DE" dirty="0"/>
              <a:t>Can </a:t>
            </a:r>
            <a:r>
              <a:rPr lang="de-DE" dirty="0" err="1"/>
              <a:t>help</a:t>
            </a:r>
            <a:r>
              <a:rPr lang="de-DE" dirty="0"/>
              <a:t> </a:t>
            </a:r>
            <a:r>
              <a:rPr lang="de-DE" dirty="0" err="1"/>
              <a:t>to</a:t>
            </a:r>
            <a:r>
              <a:rPr lang="de-DE" dirty="0"/>
              <a:t> </a:t>
            </a:r>
            <a:r>
              <a:rPr lang="de-DE" dirty="0" err="1"/>
              <a:t>understand</a:t>
            </a:r>
            <a:r>
              <a:rPr lang="de-DE" dirty="0"/>
              <a:t> at </a:t>
            </a:r>
            <a:r>
              <a:rPr lang="de-DE" dirty="0" err="1"/>
              <a:t>which</a:t>
            </a:r>
            <a:r>
              <a:rPr lang="de-DE" dirty="0"/>
              <a:t> </a:t>
            </a:r>
            <a:r>
              <a:rPr lang="de-DE" dirty="0" err="1"/>
              <a:t>point</a:t>
            </a:r>
            <a:r>
              <a:rPr lang="de-DE" dirty="0"/>
              <a:t> </a:t>
            </a:r>
            <a:r>
              <a:rPr lang="de-DE" dirty="0" err="1"/>
              <a:t>of</a:t>
            </a:r>
            <a:r>
              <a:rPr lang="de-DE" dirty="0"/>
              <a:t> time </a:t>
            </a:r>
            <a:r>
              <a:rPr lang="de-DE" dirty="0" err="1"/>
              <a:t>which</a:t>
            </a:r>
            <a:r>
              <a:rPr lang="de-DE" dirty="0"/>
              <a:t> </a:t>
            </a:r>
            <a:r>
              <a:rPr lang="de-DE" dirty="0" err="1"/>
              <a:t>amount</a:t>
            </a:r>
            <a:r>
              <a:rPr lang="de-DE" dirty="0"/>
              <a:t> </a:t>
            </a:r>
            <a:r>
              <a:rPr lang="de-DE" dirty="0" err="1"/>
              <a:t>of</a:t>
            </a:r>
            <a:r>
              <a:rPr lang="de-DE" dirty="0"/>
              <a:t> </a:t>
            </a:r>
            <a:r>
              <a:rPr lang="de-DE" dirty="0" err="1"/>
              <a:t>money</a:t>
            </a:r>
            <a:r>
              <a:rPr lang="de-DE" dirty="0"/>
              <a:t> </a:t>
            </a:r>
            <a:r>
              <a:rPr lang="de-DE" dirty="0" err="1"/>
              <a:t>has</a:t>
            </a:r>
            <a:r>
              <a:rPr lang="de-DE" dirty="0"/>
              <a:t> </a:t>
            </a:r>
            <a:r>
              <a:rPr lang="de-DE" dirty="0" err="1"/>
              <a:t>been</a:t>
            </a:r>
            <a:r>
              <a:rPr lang="de-DE" dirty="0"/>
              <a:t> </a:t>
            </a:r>
            <a:r>
              <a:rPr lang="de-DE" dirty="0" err="1"/>
              <a:t>sent</a:t>
            </a:r>
            <a:r>
              <a:rPr lang="de-DE" dirty="0"/>
              <a:t> </a:t>
            </a:r>
            <a:r>
              <a:rPr lang="de-DE" dirty="0" err="1"/>
              <a:t>over</a:t>
            </a:r>
            <a:r>
              <a:rPr lang="de-DE" dirty="0"/>
              <a:t> </a:t>
            </a:r>
            <a:r>
              <a:rPr lang="de-DE" dirty="0" err="1"/>
              <a:t>which</a:t>
            </a:r>
            <a:r>
              <a:rPr lang="de-DE" dirty="0"/>
              <a:t> </a:t>
            </a:r>
            <a:r>
              <a:rPr lang="de-DE" dirty="0" err="1"/>
              <a:t>channel</a:t>
            </a:r>
            <a:r>
              <a:rPr lang="de-DE" dirty="0"/>
              <a:t> </a:t>
            </a:r>
            <a:r>
              <a:rPr lang="de-DE" dirty="0" err="1"/>
              <a:t>by</a:t>
            </a:r>
            <a:r>
              <a:rPr lang="de-DE" dirty="0"/>
              <a:t> </a:t>
            </a:r>
            <a:r>
              <a:rPr lang="de-DE" dirty="0" err="1"/>
              <a:t>which</a:t>
            </a:r>
            <a:r>
              <a:rPr lang="de-DE" dirty="0"/>
              <a:t> </a:t>
            </a:r>
            <a:r>
              <a:rPr lang="de-DE" dirty="0" err="1"/>
              <a:t>persons</a:t>
            </a:r>
            <a:r>
              <a:rPr lang="de-DE" dirty="0"/>
              <a:t>. </a:t>
            </a:r>
          </a:p>
          <a:p>
            <a:r>
              <a:rPr lang="de-DE" dirty="0"/>
              <a:t> </a:t>
            </a:r>
          </a:p>
          <a:p>
            <a:endParaRPr lang="de-DE" dirty="0"/>
          </a:p>
        </p:txBody>
      </p:sp>
    </p:spTree>
    <p:extLst>
      <p:ext uri="{BB962C8B-B14F-4D97-AF65-F5344CB8AC3E}">
        <p14:creationId xmlns:p14="http://schemas.microsoft.com/office/powerpoint/2010/main" val="19850434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a:bodyPr>
          <a:lstStyle/>
          <a:p>
            <a:r>
              <a:rPr lang="en-GB" dirty="0"/>
              <a:t>Temporal analysis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15</a:t>
            </a:fld>
            <a:endParaRPr lang="en-GB"/>
          </a:p>
        </p:txBody>
      </p:sp>
      <p:sp>
        <p:nvSpPr>
          <p:cNvPr id="7" name="Inhaltsplatzhalter 6">
            <a:extLst>
              <a:ext uri="{FF2B5EF4-FFF2-40B4-BE49-F238E27FC236}">
                <a16:creationId xmlns:a16="http://schemas.microsoft.com/office/drawing/2014/main" id="{92EA3CB5-4E39-6843-95A4-C487D29D3968}"/>
              </a:ext>
            </a:extLst>
          </p:cNvPr>
          <p:cNvSpPr>
            <a:spLocks noGrp="1"/>
          </p:cNvSpPr>
          <p:nvPr>
            <p:ph idx="1"/>
          </p:nvPr>
        </p:nvSpPr>
        <p:spPr>
          <a:xfrm>
            <a:off x="838200" y="2691685"/>
            <a:ext cx="3327400" cy="3485278"/>
          </a:xfrm>
        </p:spPr>
        <p:txBody>
          <a:bodyPr>
            <a:normAutofit/>
          </a:bodyPr>
          <a:lstStyle/>
          <a:p>
            <a:pPr marL="0" indent="0">
              <a:buNone/>
            </a:pPr>
            <a:r>
              <a:rPr lang="de-DE" dirty="0"/>
              <a:t>Can </a:t>
            </a:r>
            <a:r>
              <a:rPr lang="de-DE" dirty="0" err="1"/>
              <a:t>reveal</a:t>
            </a:r>
            <a:r>
              <a:rPr lang="de-DE" dirty="0"/>
              <a:t>:</a:t>
            </a:r>
          </a:p>
          <a:p>
            <a:r>
              <a:rPr lang="de-DE" dirty="0" err="1"/>
              <a:t>Activities</a:t>
            </a:r>
            <a:r>
              <a:rPr lang="de-DE" dirty="0"/>
              <a:t> on </a:t>
            </a:r>
            <a:r>
              <a:rPr lang="de-DE" dirty="0" err="1"/>
              <a:t>certain</a:t>
            </a:r>
            <a:r>
              <a:rPr lang="de-DE" dirty="0"/>
              <a:t> </a:t>
            </a:r>
            <a:r>
              <a:rPr lang="de-DE" dirty="0" err="1"/>
              <a:t>dates</a:t>
            </a:r>
            <a:r>
              <a:rPr lang="de-DE" dirty="0"/>
              <a:t>/</a:t>
            </a:r>
            <a:r>
              <a:rPr lang="de-DE" dirty="0" err="1"/>
              <a:t>times</a:t>
            </a:r>
            <a:endParaRPr lang="de-DE" dirty="0"/>
          </a:p>
          <a:p>
            <a:r>
              <a:rPr lang="de-DE" dirty="0" err="1"/>
              <a:t>Corralations</a:t>
            </a:r>
            <a:r>
              <a:rPr lang="de-DE" dirty="0"/>
              <a:t> </a:t>
            </a:r>
            <a:r>
              <a:rPr lang="de-DE" dirty="0" err="1"/>
              <a:t>between</a:t>
            </a:r>
            <a:r>
              <a:rPr lang="de-DE" dirty="0"/>
              <a:t> </a:t>
            </a:r>
            <a:r>
              <a:rPr lang="de-DE" dirty="0" err="1"/>
              <a:t>events</a:t>
            </a:r>
            <a:endParaRPr lang="de-DE" dirty="0"/>
          </a:p>
        </p:txBody>
      </p:sp>
      <p:pic>
        <p:nvPicPr>
          <p:cNvPr id="6146" name="Picture 2">
            <a:extLst>
              <a:ext uri="{FF2B5EF4-FFF2-40B4-BE49-F238E27FC236}">
                <a16:creationId xmlns:a16="http://schemas.microsoft.com/office/drawing/2014/main" id="{2C5388D9-F06E-7748-BD0B-6B2B367177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5600" y="2486280"/>
            <a:ext cx="8026400" cy="38459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68690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a:xfrm>
            <a:off x="177802" y="1541439"/>
            <a:ext cx="2954867" cy="907290"/>
          </a:xfrm>
        </p:spPr>
        <p:txBody>
          <a:bodyPr>
            <a:normAutofit fontScale="90000"/>
          </a:bodyPr>
          <a:lstStyle/>
          <a:p>
            <a:r>
              <a:rPr lang="en-GB" dirty="0"/>
              <a:t>Relational analysis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16</a:t>
            </a:fld>
            <a:endParaRPr lang="en-GB"/>
          </a:p>
        </p:txBody>
      </p:sp>
      <p:sp>
        <p:nvSpPr>
          <p:cNvPr id="7" name="Inhaltsplatzhalter 6">
            <a:extLst>
              <a:ext uri="{FF2B5EF4-FFF2-40B4-BE49-F238E27FC236}">
                <a16:creationId xmlns:a16="http://schemas.microsoft.com/office/drawing/2014/main" id="{92EA3CB5-4E39-6843-95A4-C487D29D3968}"/>
              </a:ext>
            </a:extLst>
          </p:cNvPr>
          <p:cNvSpPr>
            <a:spLocks noGrp="1"/>
          </p:cNvSpPr>
          <p:nvPr>
            <p:ph idx="1"/>
          </p:nvPr>
        </p:nvSpPr>
        <p:spPr>
          <a:xfrm>
            <a:off x="143934" y="2691685"/>
            <a:ext cx="3242733" cy="3485278"/>
          </a:xfrm>
        </p:spPr>
        <p:txBody>
          <a:bodyPr>
            <a:normAutofit fontScale="92500" lnSpcReduction="10000"/>
          </a:bodyPr>
          <a:lstStyle/>
          <a:p>
            <a:pPr marL="0" indent="0">
              <a:buNone/>
            </a:pPr>
            <a:r>
              <a:rPr lang="de-DE" dirty="0"/>
              <a:t>Can </a:t>
            </a:r>
            <a:r>
              <a:rPr lang="de-DE" dirty="0" err="1"/>
              <a:t>reveal</a:t>
            </a:r>
            <a:r>
              <a:rPr lang="de-DE" dirty="0"/>
              <a:t>:</a:t>
            </a:r>
          </a:p>
          <a:p>
            <a:r>
              <a:rPr lang="de-DE" dirty="0"/>
              <a:t>Communication </a:t>
            </a:r>
            <a:r>
              <a:rPr lang="de-DE" dirty="0" err="1"/>
              <a:t>between</a:t>
            </a:r>
            <a:r>
              <a:rPr lang="de-DE" dirty="0"/>
              <a:t> </a:t>
            </a:r>
            <a:r>
              <a:rPr lang="de-DE" dirty="0" err="1"/>
              <a:t>individuals</a:t>
            </a:r>
            <a:endParaRPr lang="de-DE" dirty="0"/>
          </a:p>
          <a:p>
            <a:r>
              <a:rPr lang="de-DE" dirty="0"/>
              <a:t>Accounts </a:t>
            </a:r>
            <a:r>
              <a:rPr lang="de-DE" dirty="0" err="1"/>
              <a:t>used</a:t>
            </a:r>
            <a:r>
              <a:rPr lang="de-DE" dirty="0"/>
              <a:t> on different </a:t>
            </a:r>
            <a:r>
              <a:rPr lang="de-DE" dirty="0" err="1"/>
              <a:t>channels</a:t>
            </a:r>
            <a:endParaRPr lang="de-DE" dirty="0"/>
          </a:p>
          <a:p>
            <a:r>
              <a:rPr lang="de-DE" dirty="0"/>
              <a:t>Data/</a:t>
            </a:r>
            <a:r>
              <a:rPr lang="de-DE" dirty="0" err="1"/>
              <a:t>money</a:t>
            </a:r>
            <a:r>
              <a:rPr lang="de-DE" dirty="0"/>
              <a:t>/</a:t>
            </a:r>
            <a:br>
              <a:rPr lang="de-DE" dirty="0"/>
            </a:br>
            <a:r>
              <a:rPr lang="de-DE" dirty="0" err="1"/>
              <a:t>asset</a:t>
            </a:r>
            <a:r>
              <a:rPr lang="de-DE" dirty="0"/>
              <a:t> </a:t>
            </a:r>
            <a:r>
              <a:rPr lang="de-DE" dirty="0" err="1"/>
              <a:t>flows</a:t>
            </a:r>
            <a:endParaRPr lang="de-DE" dirty="0"/>
          </a:p>
          <a:p>
            <a:pPr marL="0" indent="0">
              <a:buNone/>
            </a:pPr>
            <a:endParaRPr lang="de-DE" dirty="0"/>
          </a:p>
        </p:txBody>
      </p:sp>
      <p:pic>
        <p:nvPicPr>
          <p:cNvPr id="7170" name="Picture 2">
            <a:extLst>
              <a:ext uri="{FF2B5EF4-FFF2-40B4-BE49-F238E27FC236}">
                <a16:creationId xmlns:a16="http://schemas.microsoft.com/office/drawing/2014/main" id="{B6F6A790-FA84-5B41-8B37-59F021D9AC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8207" y="1405467"/>
            <a:ext cx="8833793" cy="492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46599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a:xfrm>
            <a:off x="177802" y="1541439"/>
            <a:ext cx="2954867" cy="907290"/>
          </a:xfrm>
        </p:spPr>
        <p:txBody>
          <a:bodyPr>
            <a:normAutofit fontScale="90000"/>
          </a:bodyPr>
          <a:lstStyle/>
          <a:p>
            <a:r>
              <a:rPr lang="en-GB" dirty="0"/>
              <a:t>Relational analysis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17</a:t>
            </a:fld>
            <a:endParaRPr lang="en-GB"/>
          </a:p>
        </p:txBody>
      </p:sp>
      <p:sp>
        <p:nvSpPr>
          <p:cNvPr id="7" name="Inhaltsplatzhalter 6">
            <a:extLst>
              <a:ext uri="{FF2B5EF4-FFF2-40B4-BE49-F238E27FC236}">
                <a16:creationId xmlns:a16="http://schemas.microsoft.com/office/drawing/2014/main" id="{92EA3CB5-4E39-6843-95A4-C487D29D3968}"/>
              </a:ext>
            </a:extLst>
          </p:cNvPr>
          <p:cNvSpPr>
            <a:spLocks noGrp="1"/>
          </p:cNvSpPr>
          <p:nvPr>
            <p:ph idx="1"/>
          </p:nvPr>
        </p:nvSpPr>
        <p:spPr>
          <a:xfrm>
            <a:off x="143934" y="2691685"/>
            <a:ext cx="6781799" cy="3485278"/>
          </a:xfrm>
        </p:spPr>
        <p:txBody>
          <a:bodyPr>
            <a:normAutofit/>
          </a:bodyPr>
          <a:lstStyle/>
          <a:p>
            <a:pPr marL="0" indent="0">
              <a:buNone/>
            </a:pPr>
            <a:r>
              <a:rPr lang="de-DE" dirty="0"/>
              <a:t>Can </a:t>
            </a:r>
            <a:r>
              <a:rPr lang="de-DE" dirty="0" err="1"/>
              <a:t>reveal</a:t>
            </a:r>
            <a:r>
              <a:rPr lang="de-DE" dirty="0"/>
              <a:t>:</a:t>
            </a:r>
          </a:p>
          <a:p>
            <a:r>
              <a:rPr lang="de-DE" dirty="0"/>
              <a:t>Communication </a:t>
            </a:r>
            <a:r>
              <a:rPr lang="de-DE" dirty="0" err="1"/>
              <a:t>between</a:t>
            </a:r>
            <a:r>
              <a:rPr lang="de-DE" dirty="0"/>
              <a:t> </a:t>
            </a:r>
            <a:r>
              <a:rPr lang="de-DE" dirty="0" err="1"/>
              <a:t>individuals</a:t>
            </a:r>
            <a:endParaRPr lang="de-DE" dirty="0"/>
          </a:p>
          <a:p>
            <a:r>
              <a:rPr lang="de-DE" dirty="0"/>
              <a:t>Accounts </a:t>
            </a:r>
            <a:r>
              <a:rPr lang="de-DE" dirty="0" err="1"/>
              <a:t>used</a:t>
            </a:r>
            <a:r>
              <a:rPr lang="de-DE" dirty="0"/>
              <a:t> on different </a:t>
            </a:r>
            <a:r>
              <a:rPr lang="de-DE" dirty="0" err="1"/>
              <a:t>channels</a:t>
            </a:r>
            <a:endParaRPr lang="de-DE" dirty="0"/>
          </a:p>
          <a:p>
            <a:r>
              <a:rPr lang="de-DE" dirty="0"/>
              <a:t>Data/</a:t>
            </a:r>
            <a:r>
              <a:rPr lang="de-DE" dirty="0" err="1"/>
              <a:t>money</a:t>
            </a:r>
            <a:r>
              <a:rPr lang="de-DE" dirty="0"/>
              <a:t>/</a:t>
            </a:r>
            <a:br>
              <a:rPr lang="de-DE" dirty="0"/>
            </a:br>
            <a:r>
              <a:rPr lang="de-DE" dirty="0" err="1"/>
              <a:t>asset</a:t>
            </a:r>
            <a:r>
              <a:rPr lang="de-DE" dirty="0"/>
              <a:t> </a:t>
            </a:r>
            <a:r>
              <a:rPr lang="de-DE" dirty="0" err="1"/>
              <a:t>flows</a:t>
            </a:r>
            <a:endParaRPr lang="de-DE" dirty="0"/>
          </a:p>
          <a:p>
            <a:pPr marL="0" indent="0">
              <a:buNone/>
            </a:pPr>
            <a:endParaRPr lang="de-DE" dirty="0"/>
          </a:p>
        </p:txBody>
      </p:sp>
      <p:pic>
        <p:nvPicPr>
          <p:cNvPr id="9218" name="Picture 2">
            <a:extLst>
              <a:ext uri="{FF2B5EF4-FFF2-40B4-BE49-F238E27FC236}">
                <a16:creationId xmlns:a16="http://schemas.microsoft.com/office/drawing/2014/main" id="{441A6C4F-7B0C-9049-AF60-3C893F3174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7567" y="1371599"/>
            <a:ext cx="5478545" cy="497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25023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a:bodyPr>
          <a:lstStyle/>
          <a:p>
            <a:r>
              <a:rPr lang="en-GB" dirty="0"/>
              <a:t>Data hiding analysis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18</a:t>
            </a:fld>
            <a:endParaRPr lang="en-GB"/>
          </a:p>
        </p:txBody>
      </p:sp>
      <p:sp>
        <p:nvSpPr>
          <p:cNvPr id="7" name="Inhaltsplatzhalter 6">
            <a:extLst>
              <a:ext uri="{FF2B5EF4-FFF2-40B4-BE49-F238E27FC236}">
                <a16:creationId xmlns:a16="http://schemas.microsoft.com/office/drawing/2014/main" id="{92EA3CB5-4E39-6843-95A4-C487D29D3968}"/>
              </a:ext>
            </a:extLst>
          </p:cNvPr>
          <p:cNvSpPr>
            <a:spLocks noGrp="1"/>
          </p:cNvSpPr>
          <p:nvPr>
            <p:ph idx="1"/>
          </p:nvPr>
        </p:nvSpPr>
        <p:spPr>
          <a:xfrm>
            <a:off x="838200" y="2385702"/>
            <a:ext cx="10515600" cy="3485278"/>
          </a:xfrm>
        </p:spPr>
        <p:txBody>
          <a:bodyPr>
            <a:normAutofit/>
          </a:bodyPr>
          <a:lstStyle/>
          <a:p>
            <a:r>
              <a:rPr lang="de-DE" dirty="0" err="1"/>
              <a:t>Renamed</a:t>
            </a:r>
            <a:r>
              <a:rPr lang="de-DE" dirty="0"/>
              <a:t> </a:t>
            </a:r>
            <a:r>
              <a:rPr lang="de-DE" dirty="0" err="1"/>
              <a:t>files</a:t>
            </a:r>
            <a:r>
              <a:rPr lang="de-DE" dirty="0"/>
              <a:t> (e.g. </a:t>
            </a:r>
            <a:r>
              <a:rPr lang="de-DE" dirty="0" err="1"/>
              <a:t>jpg</a:t>
            </a:r>
            <a:r>
              <a:rPr lang="de-DE" dirty="0"/>
              <a:t> </a:t>
            </a:r>
            <a:r>
              <a:rPr lang="de-DE" dirty="0" err="1"/>
              <a:t>disguised</a:t>
            </a:r>
            <a:r>
              <a:rPr lang="de-DE" dirty="0"/>
              <a:t> </a:t>
            </a:r>
            <a:r>
              <a:rPr lang="de-DE" dirty="0" err="1"/>
              <a:t>as</a:t>
            </a:r>
            <a:r>
              <a:rPr lang="de-DE" dirty="0"/>
              <a:t> </a:t>
            </a:r>
            <a:r>
              <a:rPr lang="de-DE" dirty="0" err="1"/>
              <a:t>txt</a:t>
            </a:r>
            <a:r>
              <a:rPr lang="de-DE" dirty="0"/>
              <a:t>)</a:t>
            </a:r>
          </a:p>
          <a:p>
            <a:r>
              <a:rPr lang="de-DE" dirty="0" err="1"/>
              <a:t>Steganography</a:t>
            </a:r>
            <a:r>
              <a:rPr lang="de-DE" dirty="0"/>
              <a:t>:</a:t>
            </a:r>
          </a:p>
        </p:txBody>
      </p:sp>
      <p:sp>
        <p:nvSpPr>
          <p:cNvPr id="8" name="Nach oben gekrümmter Pfeil 7">
            <a:extLst>
              <a:ext uri="{FF2B5EF4-FFF2-40B4-BE49-F238E27FC236}">
                <a16:creationId xmlns:a16="http://schemas.microsoft.com/office/drawing/2014/main" id="{EC3D57F5-A3D5-DD4C-BF8C-00C717C1F9F3}"/>
              </a:ext>
            </a:extLst>
          </p:cNvPr>
          <p:cNvSpPr/>
          <p:nvPr/>
        </p:nvSpPr>
        <p:spPr>
          <a:xfrm>
            <a:off x="2116450" y="5924333"/>
            <a:ext cx="1184068" cy="364891"/>
          </a:xfrm>
          <a:prstGeom prst="curved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solidFill>
                <a:schemeClr val="tx1"/>
              </a:solidFill>
            </a:endParaRPr>
          </a:p>
        </p:txBody>
      </p:sp>
      <p:pic>
        <p:nvPicPr>
          <p:cNvPr id="12" name="Picture 2" descr="https://upload.wikimedia.org/wikipedia/commons/d/dc/Crystal_Clear_app_kview.png">
            <a:extLst>
              <a:ext uri="{FF2B5EF4-FFF2-40B4-BE49-F238E27FC236}">
                <a16:creationId xmlns:a16="http://schemas.microsoft.com/office/drawing/2014/main" id="{EF0D190D-8BE9-3A4B-91C3-0FAAE9E5C5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3704" y="5387675"/>
            <a:ext cx="812110" cy="812111"/>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4" descr="https://farm3.static.flickr.com/2755/4505175816_056e9167b8_o.jpg">
            <a:extLst>
              <a:ext uri="{FF2B5EF4-FFF2-40B4-BE49-F238E27FC236}">
                <a16:creationId xmlns:a16="http://schemas.microsoft.com/office/drawing/2014/main" id="{62DA9B66-3BA3-6348-8E8C-2AC2BC268F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9945" y="3505157"/>
            <a:ext cx="2687519" cy="1793080"/>
          </a:xfrm>
          <a:prstGeom prst="rect">
            <a:avLst/>
          </a:prstGeom>
          <a:noFill/>
          <a:extLst>
            <a:ext uri="{909E8E84-426E-40dd-AFC4-6F175D3DCCD1}">
              <a14:hiddenFill xmlns="" xmlns:a14="http://schemas.microsoft.com/office/drawing/2010/main">
                <a:solidFill>
                  <a:srgbClr val="FFFFFF"/>
                </a:solidFill>
              </a14:hiddenFill>
            </a:ext>
          </a:extLst>
        </p:spPr>
      </p:pic>
      <p:pic>
        <p:nvPicPr>
          <p:cNvPr id="14" name="Picture 5">
            <a:extLst>
              <a:ext uri="{FF2B5EF4-FFF2-40B4-BE49-F238E27FC236}">
                <a16:creationId xmlns:a16="http://schemas.microsoft.com/office/drawing/2014/main" id="{B0A4F88C-7E6B-F340-B71E-DA35C9EB322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06510" y="3457684"/>
            <a:ext cx="2681203" cy="179308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6" name="Eingekerbter Pfeil nach rechts 17">
            <a:extLst>
              <a:ext uri="{FF2B5EF4-FFF2-40B4-BE49-F238E27FC236}">
                <a16:creationId xmlns:a16="http://schemas.microsoft.com/office/drawing/2014/main" id="{F51B6713-549D-3C41-9022-8021CC1DFE45}"/>
              </a:ext>
            </a:extLst>
          </p:cNvPr>
          <p:cNvSpPr/>
          <p:nvPr/>
        </p:nvSpPr>
        <p:spPr>
          <a:xfrm>
            <a:off x="4560913" y="3957469"/>
            <a:ext cx="812110" cy="396756"/>
          </a:xfrm>
          <a:prstGeom prst="notch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7" name="Eingekerbter Pfeil nach rechts 23">
            <a:extLst>
              <a:ext uri="{FF2B5EF4-FFF2-40B4-BE49-F238E27FC236}">
                <a16:creationId xmlns:a16="http://schemas.microsoft.com/office/drawing/2014/main" id="{4973CD3A-68EA-2C42-BDFC-3F1DA1BCAE1E}"/>
              </a:ext>
            </a:extLst>
          </p:cNvPr>
          <p:cNvSpPr/>
          <p:nvPr/>
        </p:nvSpPr>
        <p:spPr>
          <a:xfrm>
            <a:off x="4562392" y="5507569"/>
            <a:ext cx="812110" cy="396756"/>
          </a:xfrm>
          <a:prstGeom prst="notch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pic>
        <p:nvPicPr>
          <p:cNvPr id="18" name="Picture 6">
            <a:extLst>
              <a:ext uri="{FF2B5EF4-FFF2-40B4-BE49-F238E27FC236}">
                <a16:creationId xmlns:a16="http://schemas.microsoft.com/office/drawing/2014/main" id="{9513105A-AB56-8C49-8E2A-69FD09E9245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2930" y="5918197"/>
            <a:ext cx="340962" cy="3347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9" name="Picture 2" descr="http://www.flarenetwork.org/media/thumbs/crop/221x220/images/learn/learn_20100604_balkans_organised_crime.jpg">
            <a:extLst>
              <a:ext uri="{FF2B5EF4-FFF2-40B4-BE49-F238E27FC236}">
                <a16:creationId xmlns:a16="http://schemas.microsoft.com/office/drawing/2014/main" id="{4800803D-E9F3-EA41-A35E-6CFE5FCC5D4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65345" y="5419639"/>
            <a:ext cx="563155" cy="560607"/>
          </a:xfrm>
          <a:prstGeom prst="rect">
            <a:avLst/>
          </a:prstGeom>
          <a:noFill/>
          <a:extLst>
            <a:ext uri="{909E8E84-426E-40dd-AFC4-6F175D3DCCD1}">
              <a14:hiddenFill xmlns="" xmlns:a14="http://schemas.microsoft.com/office/drawing/2010/main">
                <a:solidFill>
                  <a:srgbClr val="FFFFFF"/>
                </a:solidFill>
              </a14:hiddenFill>
            </a:ext>
          </a:extLst>
        </p:spPr>
      </p:pic>
      <p:sp>
        <p:nvSpPr>
          <p:cNvPr id="20" name="Nach oben gekrümmter Pfeil 19">
            <a:extLst>
              <a:ext uri="{FF2B5EF4-FFF2-40B4-BE49-F238E27FC236}">
                <a16:creationId xmlns:a16="http://schemas.microsoft.com/office/drawing/2014/main" id="{D8B2C4FC-2A55-2844-8AA0-733DFA089545}"/>
              </a:ext>
            </a:extLst>
          </p:cNvPr>
          <p:cNvSpPr/>
          <p:nvPr/>
        </p:nvSpPr>
        <p:spPr>
          <a:xfrm>
            <a:off x="6548511" y="5907188"/>
            <a:ext cx="1184068" cy="364891"/>
          </a:xfrm>
          <a:prstGeom prst="curved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solidFill>
                <a:schemeClr val="tx1"/>
              </a:solidFill>
            </a:endParaRPr>
          </a:p>
        </p:txBody>
      </p:sp>
      <p:pic>
        <p:nvPicPr>
          <p:cNvPr id="21" name="Picture 2" descr="https://upload.wikimedia.org/wikipedia/commons/d/dc/Crystal_Clear_app_kview.png">
            <a:extLst>
              <a:ext uri="{FF2B5EF4-FFF2-40B4-BE49-F238E27FC236}">
                <a16:creationId xmlns:a16="http://schemas.microsoft.com/office/drawing/2014/main" id="{ABFAA262-3514-9B47-9772-9EC192A052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6406" y="5309970"/>
            <a:ext cx="812110" cy="812111"/>
          </a:xfrm>
          <a:prstGeom prst="rect">
            <a:avLst/>
          </a:prstGeom>
          <a:noFill/>
          <a:extLst>
            <a:ext uri="{909E8E84-426E-40dd-AFC4-6F175D3DCCD1}">
              <a14:hiddenFill xmlns="" xmlns:a14="http://schemas.microsoft.com/office/drawing/2010/main">
                <a:solidFill>
                  <a:srgbClr val="FFFFFF"/>
                </a:solidFill>
              </a14:hiddenFill>
            </a:ext>
          </a:extLst>
        </p:spPr>
      </p:pic>
      <p:pic>
        <p:nvPicPr>
          <p:cNvPr id="22" name="Picture 6">
            <a:extLst>
              <a:ext uri="{FF2B5EF4-FFF2-40B4-BE49-F238E27FC236}">
                <a16:creationId xmlns:a16="http://schemas.microsoft.com/office/drawing/2014/main" id="{4408C830-8768-6F44-A7A1-F5701FF090E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24991" y="5901052"/>
            <a:ext cx="340962" cy="3347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3" name="Picture 2" descr="http://www.flarenetwork.org/media/thumbs/crop/221x220/images/learn/learn_20100604_balkans_organised_crime.jpg">
            <a:extLst>
              <a:ext uri="{FF2B5EF4-FFF2-40B4-BE49-F238E27FC236}">
                <a16:creationId xmlns:a16="http://schemas.microsoft.com/office/drawing/2014/main" id="{D141B0A3-4424-D849-8F2B-C383E4E404A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78591" y="5369750"/>
            <a:ext cx="563155" cy="56060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4060949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6" grpId="0" animBg="1"/>
      <p:bldP spid="17"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a:bodyPr>
          <a:lstStyle/>
          <a:p>
            <a:r>
              <a:rPr lang="en-GB" dirty="0"/>
              <a:t>Data hiding analysis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19</a:t>
            </a:fld>
            <a:endParaRPr lang="en-GB"/>
          </a:p>
        </p:txBody>
      </p:sp>
      <p:sp>
        <p:nvSpPr>
          <p:cNvPr id="7" name="Inhaltsplatzhalter 6">
            <a:extLst>
              <a:ext uri="{FF2B5EF4-FFF2-40B4-BE49-F238E27FC236}">
                <a16:creationId xmlns:a16="http://schemas.microsoft.com/office/drawing/2014/main" id="{92EA3CB5-4E39-6843-95A4-C487D29D3968}"/>
              </a:ext>
            </a:extLst>
          </p:cNvPr>
          <p:cNvSpPr>
            <a:spLocks noGrp="1"/>
          </p:cNvSpPr>
          <p:nvPr>
            <p:ph idx="1"/>
          </p:nvPr>
        </p:nvSpPr>
        <p:spPr>
          <a:xfrm>
            <a:off x="838200" y="2385702"/>
            <a:ext cx="10515600" cy="3485278"/>
          </a:xfrm>
        </p:spPr>
        <p:txBody>
          <a:bodyPr>
            <a:normAutofit/>
          </a:bodyPr>
          <a:lstStyle/>
          <a:p>
            <a:r>
              <a:rPr lang="de-DE" dirty="0" err="1"/>
              <a:t>Another</a:t>
            </a:r>
            <a:r>
              <a:rPr lang="de-DE" dirty="0"/>
              <a:t> </a:t>
            </a:r>
            <a:r>
              <a:rPr lang="de-DE" dirty="0" err="1"/>
              <a:t>method</a:t>
            </a:r>
            <a:r>
              <a:rPr lang="de-DE" dirty="0"/>
              <a:t> </a:t>
            </a:r>
            <a:r>
              <a:rPr lang="de-DE" dirty="0" err="1"/>
              <a:t>of</a:t>
            </a:r>
            <a:r>
              <a:rPr lang="de-DE" dirty="0"/>
              <a:t> </a:t>
            </a:r>
            <a:r>
              <a:rPr lang="de-DE" dirty="0" err="1"/>
              <a:t>hiding</a:t>
            </a:r>
            <a:r>
              <a:rPr lang="de-DE" dirty="0"/>
              <a:t> </a:t>
            </a:r>
            <a:r>
              <a:rPr lang="de-DE" dirty="0" err="1"/>
              <a:t>the</a:t>
            </a:r>
            <a:r>
              <a:rPr lang="de-DE" dirty="0"/>
              <a:t> </a:t>
            </a:r>
            <a:r>
              <a:rPr lang="de-DE" dirty="0" err="1"/>
              <a:t>true</a:t>
            </a:r>
            <a:r>
              <a:rPr lang="de-DE" dirty="0"/>
              <a:t> </a:t>
            </a:r>
            <a:r>
              <a:rPr lang="de-DE" dirty="0" err="1"/>
              <a:t>content</a:t>
            </a:r>
            <a:r>
              <a:rPr lang="de-DE" dirty="0"/>
              <a:t> </a:t>
            </a:r>
            <a:r>
              <a:rPr lang="de-DE" dirty="0" err="1"/>
              <a:t>of</a:t>
            </a:r>
            <a:r>
              <a:rPr lang="de-DE" dirty="0"/>
              <a:t> a </a:t>
            </a:r>
            <a:r>
              <a:rPr lang="de-DE" dirty="0" err="1"/>
              <a:t>file</a:t>
            </a:r>
            <a:r>
              <a:rPr lang="de-DE" dirty="0"/>
              <a:t>/</a:t>
            </a:r>
            <a:r>
              <a:rPr lang="de-DE" dirty="0" err="1"/>
              <a:t>volume</a:t>
            </a:r>
            <a:r>
              <a:rPr lang="de-DE" dirty="0"/>
              <a:t> </a:t>
            </a:r>
            <a:r>
              <a:rPr lang="de-DE" dirty="0" err="1"/>
              <a:t>is</a:t>
            </a:r>
            <a:r>
              <a:rPr lang="de-DE" dirty="0"/>
              <a:t> </a:t>
            </a:r>
            <a:r>
              <a:rPr lang="de-DE" dirty="0" err="1"/>
              <a:t>encryption</a:t>
            </a:r>
            <a:endParaRPr lang="de-DE" dirty="0"/>
          </a:p>
        </p:txBody>
      </p:sp>
      <p:pic>
        <p:nvPicPr>
          <p:cNvPr id="3" name="Grafik 2">
            <a:extLst>
              <a:ext uri="{FF2B5EF4-FFF2-40B4-BE49-F238E27FC236}">
                <a16:creationId xmlns:a16="http://schemas.microsoft.com/office/drawing/2014/main" id="{0273C2A8-1424-954B-B26B-79C77F955AFA}"/>
              </a:ext>
            </a:extLst>
          </p:cNvPr>
          <p:cNvPicPr>
            <a:picLocks noChangeAspect="1"/>
          </p:cNvPicPr>
          <p:nvPr/>
        </p:nvPicPr>
        <p:blipFill rotWithShape="1">
          <a:blip r:embed="rId3"/>
          <a:srcRect b="15382"/>
          <a:stretch/>
        </p:blipFill>
        <p:spPr>
          <a:xfrm>
            <a:off x="1934632" y="3274385"/>
            <a:ext cx="8322736" cy="3116882"/>
          </a:xfrm>
          <a:prstGeom prst="rect">
            <a:avLst/>
          </a:prstGeom>
        </p:spPr>
      </p:pic>
    </p:spTree>
    <p:extLst>
      <p:ext uri="{BB962C8B-B14F-4D97-AF65-F5344CB8AC3E}">
        <p14:creationId xmlns:p14="http://schemas.microsoft.com/office/powerpoint/2010/main" val="2261723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Session Objectives</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p:txBody>
          <a:bodyPr>
            <a:normAutofit fontScale="92500" lnSpcReduction="20000"/>
          </a:bodyPr>
          <a:lstStyle/>
          <a:p>
            <a:pPr marL="0" indent="0">
              <a:buNone/>
            </a:pPr>
            <a:r>
              <a:rPr lang="en-GB" sz="1400" dirty="0"/>
              <a:t>At the end of this session the participants will be able to…</a:t>
            </a:r>
          </a:p>
          <a:p>
            <a:r>
              <a:rPr lang="de-DE" sz="1400" dirty="0" err="1"/>
              <a:t>Distinguish</a:t>
            </a:r>
            <a:r>
              <a:rPr lang="de-DE" sz="1400" dirty="0"/>
              <a:t> </a:t>
            </a:r>
            <a:r>
              <a:rPr lang="de-DE" sz="1400" dirty="0" err="1"/>
              <a:t>between</a:t>
            </a:r>
            <a:r>
              <a:rPr lang="de-DE" sz="1400" dirty="0"/>
              <a:t> traditional </a:t>
            </a:r>
            <a:r>
              <a:rPr lang="de-DE" sz="1400" dirty="0" err="1"/>
              <a:t>computer</a:t>
            </a:r>
            <a:r>
              <a:rPr lang="de-DE" sz="1400" dirty="0"/>
              <a:t> </a:t>
            </a:r>
            <a:r>
              <a:rPr lang="de-DE" sz="1400" dirty="0" err="1"/>
              <a:t>forensics</a:t>
            </a:r>
            <a:r>
              <a:rPr lang="de-DE" sz="1400" dirty="0"/>
              <a:t> </a:t>
            </a:r>
            <a:r>
              <a:rPr lang="de-DE" sz="1400" dirty="0" err="1"/>
              <a:t>and</a:t>
            </a:r>
            <a:r>
              <a:rPr lang="de-DE" sz="1400" dirty="0"/>
              <a:t> mobile </a:t>
            </a:r>
            <a:r>
              <a:rPr lang="de-DE" sz="1400" dirty="0" err="1"/>
              <a:t>forensics</a:t>
            </a:r>
            <a:endParaRPr lang="de-DE" sz="1400" dirty="0"/>
          </a:p>
          <a:p>
            <a:r>
              <a:rPr lang="de-DE" sz="1400" dirty="0" err="1"/>
              <a:t>Discuss</a:t>
            </a:r>
            <a:r>
              <a:rPr lang="de-DE" sz="1400" dirty="0"/>
              <a:t> </a:t>
            </a:r>
            <a:r>
              <a:rPr lang="de-DE" sz="1400" dirty="0" err="1"/>
              <a:t>options</a:t>
            </a:r>
            <a:r>
              <a:rPr lang="de-DE" sz="1400" dirty="0"/>
              <a:t> </a:t>
            </a:r>
            <a:r>
              <a:rPr lang="de-DE" sz="1400" dirty="0" err="1"/>
              <a:t>for</a:t>
            </a:r>
            <a:r>
              <a:rPr lang="de-DE" sz="1400" dirty="0"/>
              <a:t> </a:t>
            </a:r>
            <a:r>
              <a:rPr lang="de-DE" sz="1400" dirty="0" err="1"/>
              <a:t>the</a:t>
            </a:r>
            <a:r>
              <a:rPr lang="de-DE" sz="1400" dirty="0"/>
              <a:t> </a:t>
            </a:r>
            <a:r>
              <a:rPr lang="de-DE" sz="1400" dirty="0" err="1"/>
              <a:t>storage</a:t>
            </a:r>
            <a:r>
              <a:rPr lang="de-DE" sz="1400" dirty="0"/>
              <a:t> </a:t>
            </a:r>
            <a:r>
              <a:rPr lang="de-DE" sz="1400" dirty="0" err="1"/>
              <a:t>of</a:t>
            </a:r>
            <a:r>
              <a:rPr lang="de-DE" sz="1400" dirty="0"/>
              <a:t> digital </a:t>
            </a:r>
            <a:r>
              <a:rPr lang="de-DE" sz="1400" dirty="0" err="1"/>
              <a:t>evidence</a:t>
            </a:r>
            <a:r>
              <a:rPr lang="de-DE" sz="1400" dirty="0"/>
              <a:t> </a:t>
            </a:r>
          </a:p>
          <a:p>
            <a:r>
              <a:rPr lang="de-DE" sz="1400" dirty="0" err="1"/>
              <a:t>Describe</a:t>
            </a:r>
            <a:r>
              <a:rPr lang="de-DE" sz="1400" dirty="0"/>
              <a:t> </a:t>
            </a:r>
            <a:r>
              <a:rPr lang="de-DE" sz="1400" dirty="0" err="1"/>
              <a:t>considerations</a:t>
            </a:r>
            <a:r>
              <a:rPr lang="de-DE" sz="1400" dirty="0"/>
              <a:t> </a:t>
            </a:r>
            <a:r>
              <a:rPr lang="de-DE" sz="1400" dirty="0" err="1"/>
              <a:t>for</a:t>
            </a:r>
            <a:r>
              <a:rPr lang="de-DE" sz="1400" dirty="0"/>
              <a:t> </a:t>
            </a:r>
            <a:r>
              <a:rPr lang="de-DE" sz="1400" dirty="0" err="1"/>
              <a:t>determinining</a:t>
            </a:r>
            <a:r>
              <a:rPr lang="de-DE" sz="1400" dirty="0"/>
              <a:t> </a:t>
            </a:r>
            <a:r>
              <a:rPr lang="de-DE" sz="1400" dirty="0" err="1"/>
              <a:t>the</a:t>
            </a:r>
            <a:r>
              <a:rPr lang="de-DE" sz="1400" dirty="0"/>
              <a:t> </a:t>
            </a:r>
            <a:r>
              <a:rPr lang="de-DE" sz="1400" dirty="0" err="1"/>
              <a:t>volatility</a:t>
            </a:r>
            <a:r>
              <a:rPr lang="de-DE" sz="1400" dirty="0"/>
              <a:t> </a:t>
            </a:r>
          </a:p>
          <a:p>
            <a:r>
              <a:rPr lang="de-DE" sz="1400" dirty="0"/>
              <a:t>Outline </a:t>
            </a:r>
            <a:r>
              <a:rPr lang="de-DE" sz="1400" dirty="0" err="1"/>
              <a:t>procedures</a:t>
            </a:r>
            <a:r>
              <a:rPr lang="de-DE" sz="1400" dirty="0"/>
              <a:t> </a:t>
            </a:r>
            <a:r>
              <a:rPr lang="de-DE" sz="1400" dirty="0" err="1"/>
              <a:t>to</a:t>
            </a:r>
            <a:r>
              <a:rPr lang="de-DE" sz="1400" dirty="0"/>
              <a:t> </a:t>
            </a:r>
            <a:r>
              <a:rPr lang="de-DE" sz="1400" dirty="0" err="1"/>
              <a:t>collect</a:t>
            </a:r>
            <a:r>
              <a:rPr lang="de-DE" sz="1400" dirty="0"/>
              <a:t> log </a:t>
            </a:r>
            <a:r>
              <a:rPr lang="de-DE" sz="1400" dirty="0" err="1"/>
              <a:t>files</a:t>
            </a:r>
            <a:r>
              <a:rPr lang="de-DE" sz="1400" dirty="0"/>
              <a:t> </a:t>
            </a:r>
          </a:p>
          <a:p>
            <a:r>
              <a:rPr lang="de-DE" sz="1400" dirty="0" err="1"/>
              <a:t>Summarise</a:t>
            </a:r>
            <a:r>
              <a:rPr lang="de-DE" sz="1400" dirty="0"/>
              <a:t> </a:t>
            </a:r>
            <a:r>
              <a:rPr lang="de-DE" sz="1400" dirty="0" err="1"/>
              <a:t>the</a:t>
            </a:r>
            <a:r>
              <a:rPr lang="de-DE" sz="1400" dirty="0"/>
              <a:t> </a:t>
            </a:r>
            <a:r>
              <a:rPr lang="de-DE" sz="1400" dirty="0" err="1"/>
              <a:t>evidential</a:t>
            </a:r>
            <a:r>
              <a:rPr lang="de-DE" sz="1400" dirty="0"/>
              <a:t> </a:t>
            </a:r>
            <a:r>
              <a:rPr lang="de-DE" sz="1400" dirty="0" err="1"/>
              <a:t>items</a:t>
            </a:r>
            <a:r>
              <a:rPr lang="de-DE" sz="1400" dirty="0"/>
              <a:t> </a:t>
            </a:r>
            <a:r>
              <a:rPr lang="de-DE" sz="1400" dirty="0" err="1"/>
              <a:t>which</a:t>
            </a:r>
            <a:r>
              <a:rPr lang="de-DE" sz="1400" dirty="0"/>
              <a:t> </a:t>
            </a:r>
            <a:r>
              <a:rPr lang="de-DE" sz="1400" dirty="0" err="1"/>
              <a:t>can</a:t>
            </a:r>
            <a:r>
              <a:rPr lang="de-DE" sz="1400" dirty="0"/>
              <a:t> </a:t>
            </a:r>
            <a:r>
              <a:rPr lang="de-DE" sz="1400" dirty="0" err="1"/>
              <a:t>be</a:t>
            </a:r>
            <a:r>
              <a:rPr lang="de-DE" sz="1400" dirty="0"/>
              <a:t> </a:t>
            </a:r>
            <a:r>
              <a:rPr lang="de-DE" sz="1400" dirty="0" err="1"/>
              <a:t>found</a:t>
            </a:r>
            <a:r>
              <a:rPr lang="de-DE" sz="1400" dirty="0"/>
              <a:t> digital </a:t>
            </a:r>
            <a:r>
              <a:rPr lang="de-DE" sz="1400" dirty="0" err="1"/>
              <a:t>devices</a:t>
            </a:r>
            <a:endParaRPr lang="de-DE" sz="1400" dirty="0"/>
          </a:p>
          <a:p>
            <a:r>
              <a:rPr lang="de-DE" sz="1400" dirty="0" err="1"/>
              <a:t>Summarise</a:t>
            </a:r>
            <a:r>
              <a:rPr lang="de-DE" sz="1400" dirty="0"/>
              <a:t> </a:t>
            </a:r>
            <a:r>
              <a:rPr lang="de-DE" sz="1400" dirty="0" err="1"/>
              <a:t>options</a:t>
            </a:r>
            <a:r>
              <a:rPr lang="de-DE" sz="1400" dirty="0"/>
              <a:t> </a:t>
            </a:r>
            <a:r>
              <a:rPr lang="de-DE" sz="1400" dirty="0" err="1"/>
              <a:t>for</a:t>
            </a:r>
            <a:r>
              <a:rPr lang="de-DE" sz="1400" dirty="0"/>
              <a:t> </a:t>
            </a:r>
            <a:r>
              <a:rPr lang="de-DE" sz="1400" dirty="0" err="1"/>
              <a:t>decrypting</a:t>
            </a:r>
            <a:r>
              <a:rPr lang="de-DE" sz="1400" dirty="0"/>
              <a:t> </a:t>
            </a:r>
            <a:r>
              <a:rPr lang="de-DE" sz="1400" dirty="0" err="1"/>
              <a:t>data</a:t>
            </a:r>
            <a:r>
              <a:rPr lang="de-DE" sz="1400" dirty="0"/>
              <a:t> </a:t>
            </a:r>
          </a:p>
          <a:p>
            <a:r>
              <a:rPr lang="de-DE" sz="1400" dirty="0" err="1"/>
              <a:t>Discuss</a:t>
            </a:r>
            <a:r>
              <a:rPr lang="de-DE" sz="1400" dirty="0"/>
              <a:t> different </a:t>
            </a:r>
            <a:r>
              <a:rPr lang="de-DE" sz="1400" dirty="0" err="1"/>
              <a:t>documentation</a:t>
            </a:r>
            <a:r>
              <a:rPr lang="de-DE" sz="1400" dirty="0"/>
              <a:t> </a:t>
            </a:r>
            <a:r>
              <a:rPr lang="de-DE" sz="1400" dirty="0" err="1"/>
              <a:t>techniques</a:t>
            </a:r>
            <a:r>
              <a:rPr lang="de-DE" sz="1400" dirty="0"/>
              <a:t> </a:t>
            </a:r>
          </a:p>
          <a:p>
            <a:r>
              <a:rPr lang="de-DE" sz="1400" dirty="0" err="1"/>
              <a:t>Identify</a:t>
            </a:r>
            <a:r>
              <a:rPr lang="de-DE" sz="1400" dirty="0"/>
              <a:t> </a:t>
            </a:r>
            <a:r>
              <a:rPr lang="de-DE" sz="1400" dirty="0" err="1"/>
              <a:t>methods</a:t>
            </a:r>
            <a:r>
              <a:rPr lang="de-DE" sz="1400" dirty="0"/>
              <a:t> </a:t>
            </a:r>
            <a:r>
              <a:rPr lang="de-DE" sz="1400" dirty="0" err="1"/>
              <a:t>for</a:t>
            </a:r>
            <a:r>
              <a:rPr lang="de-DE" sz="1400" dirty="0"/>
              <a:t> </a:t>
            </a:r>
            <a:r>
              <a:rPr lang="de-DE" sz="1400" dirty="0" err="1"/>
              <a:t>physical</a:t>
            </a:r>
            <a:r>
              <a:rPr lang="de-DE" sz="1400" dirty="0"/>
              <a:t> </a:t>
            </a:r>
            <a:r>
              <a:rPr lang="de-DE" sz="1400" dirty="0" err="1"/>
              <a:t>and</a:t>
            </a:r>
            <a:r>
              <a:rPr lang="de-DE" sz="1400" dirty="0"/>
              <a:t> </a:t>
            </a:r>
            <a:r>
              <a:rPr lang="de-DE" sz="1400" dirty="0" err="1"/>
              <a:t>logical</a:t>
            </a:r>
            <a:r>
              <a:rPr lang="de-DE" sz="1400" dirty="0"/>
              <a:t> </a:t>
            </a:r>
            <a:r>
              <a:rPr lang="de-DE" sz="1400" dirty="0" err="1"/>
              <a:t>extractions</a:t>
            </a:r>
            <a:r>
              <a:rPr lang="de-DE" sz="1400" dirty="0"/>
              <a:t> </a:t>
            </a:r>
          </a:p>
          <a:p>
            <a:r>
              <a:rPr lang="de-DE" sz="1400" dirty="0" err="1"/>
              <a:t>Distinguish</a:t>
            </a:r>
            <a:r>
              <a:rPr lang="de-DE" sz="1400" dirty="0"/>
              <a:t> </a:t>
            </a:r>
            <a:r>
              <a:rPr lang="de-DE" sz="1400" dirty="0" err="1"/>
              <a:t>between</a:t>
            </a:r>
            <a:r>
              <a:rPr lang="de-DE" sz="1400" dirty="0"/>
              <a:t> different </a:t>
            </a:r>
            <a:r>
              <a:rPr lang="de-DE" sz="1400" dirty="0" err="1"/>
              <a:t>levels</a:t>
            </a:r>
            <a:r>
              <a:rPr lang="de-DE" sz="1400" dirty="0"/>
              <a:t> </a:t>
            </a:r>
            <a:r>
              <a:rPr lang="de-DE" sz="1400" dirty="0" err="1"/>
              <a:t>of</a:t>
            </a:r>
            <a:r>
              <a:rPr lang="de-DE" sz="1400" dirty="0"/>
              <a:t> </a:t>
            </a:r>
            <a:r>
              <a:rPr lang="de-DE" sz="1400" dirty="0" err="1"/>
              <a:t>examinations</a:t>
            </a:r>
            <a:r>
              <a:rPr lang="de-DE" sz="1400" dirty="0"/>
              <a:t> </a:t>
            </a:r>
            <a:r>
              <a:rPr lang="de-DE" sz="1400" dirty="0" err="1"/>
              <a:t>and</a:t>
            </a:r>
            <a:r>
              <a:rPr lang="de-DE" sz="1400" dirty="0"/>
              <a:t> </a:t>
            </a:r>
            <a:r>
              <a:rPr lang="de-DE" sz="1400" dirty="0" err="1"/>
              <a:t>analysis</a:t>
            </a:r>
            <a:r>
              <a:rPr lang="de-DE" sz="1400" dirty="0"/>
              <a:t> </a:t>
            </a:r>
            <a:r>
              <a:rPr lang="de-DE" sz="1400" dirty="0" err="1"/>
              <a:t>techniques</a:t>
            </a:r>
            <a:r>
              <a:rPr lang="de-DE" sz="1400" dirty="0"/>
              <a:t> </a:t>
            </a:r>
          </a:p>
          <a:p>
            <a:r>
              <a:rPr lang="de-DE" sz="1400" dirty="0" err="1"/>
              <a:t>Describe</a:t>
            </a:r>
            <a:r>
              <a:rPr lang="de-DE" sz="1400" dirty="0"/>
              <a:t> </a:t>
            </a:r>
            <a:r>
              <a:rPr lang="de-DE" sz="1400" dirty="0" err="1"/>
              <a:t>techniques</a:t>
            </a:r>
            <a:r>
              <a:rPr lang="de-DE" sz="1400" dirty="0"/>
              <a:t> </a:t>
            </a:r>
            <a:r>
              <a:rPr lang="de-DE" sz="1400" dirty="0" err="1"/>
              <a:t>to</a:t>
            </a:r>
            <a:r>
              <a:rPr lang="de-DE" sz="1400" dirty="0"/>
              <a:t> </a:t>
            </a:r>
            <a:r>
              <a:rPr lang="de-DE" sz="1400" dirty="0" err="1"/>
              <a:t>analyse</a:t>
            </a:r>
            <a:r>
              <a:rPr lang="de-DE" sz="1400" dirty="0"/>
              <a:t> </a:t>
            </a:r>
            <a:r>
              <a:rPr lang="de-DE" sz="1400" dirty="0" err="1"/>
              <a:t>hidden</a:t>
            </a:r>
            <a:r>
              <a:rPr lang="de-DE" sz="1400" dirty="0"/>
              <a:t> </a:t>
            </a:r>
            <a:r>
              <a:rPr lang="de-DE" sz="1400" dirty="0" err="1"/>
              <a:t>data</a:t>
            </a:r>
            <a:r>
              <a:rPr lang="de-DE" sz="1400" dirty="0"/>
              <a:t>, </a:t>
            </a:r>
            <a:r>
              <a:rPr lang="de-DE" sz="1400" dirty="0" err="1"/>
              <a:t>application</a:t>
            </a:r>
            <a:r>
              <a:rPr lang="de-DE" sz="1400" dirty="0"/>
              <a:t> </a:t>
            </a:r>
            <a:r>
              <a:rPr lang="de-DE" sz="1400" dirty="0" err="1"/>
              <a:t>data</a:t>
            </a:r>
            <a:r>
              <a:rPr lang="de-DE" sz="1400" dirty="0"/>
              <a:t> </a:t>
            </a:r>
            <a:r>
              <a:rPr lang="de-DE" sz="1400" dirty="0" err="1"/>
              <a:t>and</a:t>
            </a:r>
            <a:r>
              <a:rPr lang="de-DE" sz="1400" dirty="0"/>
              <a:t> </a:t>
            </a:r>
            <a:r>
              <a:rPr lang="de-DE" sz="1400" dirty="0" err="1"/>
              <a:t>files</a:t>
            </a:r>
            <a:r>
              <a:rPr lang="de-DE" sz="1400" dirty="0"/>
              <a:t> </a:t>
            </a:r>
          </a:p>
          <a:p>
            <a:r>
              <a:rPr lang="de-DE" sz="1400" dirty="0" err="1"/>
              <a:t>Identify</a:t>
            </a:r>
            <a:r>
              <a:rPr lang="de-DE" sz="1400" dirty="0"/>
              <a:t> </a:t>
            </a:r>
            <a:r>
              <a:rPr lang="de-DE" sz="1400" dirty="0" err="1"/>
              <a:t>methods</a:t>
            </a:r>
            <a:r>
              <a:rPr lang="de-DE" sz="1400" dirty="0"/>
              <a:t> </a:t>
            </a:r>
            <a:r>
              <a:rPr lang="de-DE" sz="1400" dirty="0" err="1"/>
              <a:t>to</a:t>
            </a:r>
            <a:r>
              <a:rPr lang="de-DE" sz="1400" dirty="0"/>
              <a:t> </a:t>
            </a:r>
            <a:r>
              <a:rPr lang="de-DE" sz="1400" dirty="0" err="1"/>
              <a:t>analyse</a:t>
            </a:r>
            <a:r>
              <a:rPr lang="de-DE" sz="1400" dirty="0"/>
              <a:t> </a:t>
            </a:r>
            <a:r>
              <a:rPr lang="de-DE" sz="1400" dirty="0" err="1"/>
              <a:t>e-mail</a:t>
            </a:r>
            <a:r>
              <a:rPr lang="de-DE" sz="1400" dirty="0"/>
              <a:t> </a:t>
            </a:r>
            <a:r>
              <a:rPr lang="de-DE" sz="1400" dirty="0" err="1"/>
              <a:t>evidence</a:t>
            </a:r>
            <a:r>
              <a:rPr lang="de-DE" sz="1400" dirty="0"/>
              <a:t> </a:t>
            </a:r>
            <a:r>
              <a:rPr lang="de-DE" sz="1400" dirty="0" err="1"/>
              <a:t>and</a:t>
            </a:r>
            <a:r>
              <a:rPr lang="de-DE" sz="1400" dirty="0"/>
              <a:t> </a:t>
            </a:r>
            <a:r>
              <a:rPr lang="de-DE" sz="1400" dirty="0" err="1"/>
              <a:t>network</a:t>
            </a:r>
            <a:r>
              <a:rPr lang="de-DE" sz="1400" dirty="0"/>
              <a:t> </a:t>
            </a:r>
            <a:r>
              <a:rPr lang="de-DE" sz="1400" dirty="0" err="1"/>
              <a:t>traces</a:t>
            </a:r>
            <a:r>
              <a:rPr lang="de-DE" sz="1400" dirty="0"/>
              <a:t> </a:t>
            </a:r>
          </a:p>
          <a:p>
            <a:r>
              <a:rPr lang="de-DE" sz="1400" dirty="0" err="1"/>
              <a:t>Summarise</a:t>
            </a:r>
            <a:r>
              <a:rPr lang="de-DE" sz="1400" dirty="0"/>
              <a:t> </a:t>
            </a:r>
            <a:r>
              <a:rPr lang="de-DE" sz="1400" dirty="0" err="1"/>
              <a:t>the</a:t>
            </a:r>
            <a:r>
              <a:rPr lang="de-DE" sz="1400" dirty="0"/>
              <a:t> </a:t>
            </a:r>
            <a:r>
              <a:rPr lang="de-DE" sz="1400" dirty="0" err="1"/>
              <a:t>elements</a:t>
            </a:r>
            <a:r>
              <a:rPr lang="de-DE" sz="1400" dirty="0"/>
              <a:t> </a:t>
            </a:r>
            <a:r>
              <a:rPr lang="de-DE" sz="1400" dirty="0" err="1"/>
              <a:t>of</a:t>
            </a:r>
            <a:r>
              <a:rPr lang="de-DE" sz="1400" dirty="0"/>
              <a:t> a </a:t>
            </a:r>
            <a:r>
              <a:rPr lang="de-DE" sz="1400" dirty="0" err="1"/>
              <a:t>forensic</a:t>
            </a:r>
            <a:r>
              <a:rPr lang="de-DE" sz="1400" dirty="0"/>
              <a:t> </a:t>
            </a:r>
            <a:r>
              <a:rPr lang="de-DE" sz="1400" dirty="0" err="1"/>
              <a:t>report</a:t>
            </a:r>
            <a:r>
              <a:rPr lang="de-DE" sz="1400" dirty="0"/>
              <a:t> </a:t>
            </a:r>
          </a:p>
          <a:p>
            <a:pPr marL="0" indent="0">
              <a:buNone/>
            </a:pPr>
            <a:endParaRPr lang="de-DE" sz="1400" dirty="0"/>
          </a:p>
          <a:p>
            <a:endParaRPr lang="en-GB" sz="800" dirty="0"/>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a:t>
            </a:fld>
            <a:endParaRPr lang="en-GB"/>
          </a:p>
        </p:txBody>
      </p:sp>
    </p:spTree>
    <p:extLst>
      <p:ext uri="{BB962C8B-B14F-4D97-AF65-F5344CB8AC3E}">
        <p14:creationId xmlns:p14="http://schemas.microsoft.com/office/powerpoint/2010/main" val="36077248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a:bodyPr>
          <a:lstStyle/>
          <a:p>
            <a:r>
              <a:rPr lang="en-GB" dirty="0"/>
              <a:t>Application and file analysis </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20</a:t>
            </a:fld>
            <a:endParaRPr lang="en-GB"/>
          </a:p>
        </p:txBody>
      </p:sp>
      <p:sp>
        <p:nvSpPr>
          <p:cNvPr id="7" name="Inhaltsplatzhalter 6">
            <a:extLst>
              <a:ext uri="{FF2B5EF4-FFF2-40B4-BE49-F238E27FC236}">
                <a16:creationId xmlns:a16="http://schemas.microsoft.com/office/drawing/2014/main" id="{92EA3CB5-4E39-6843-95A4-C487D29D3968}"/>
              </a:ext>
            </a:extLst>
          </p:cNvPr>
          <p:cNvSpPr>
            <a:spLocks noGrp="1"/>
          </p:cNvSpPr>
          <p:nvPr>
            <p:ph idx="1"/>
          </p:nvPr>
        </p:nvSpPr>
        <p:spPr>
          <a:xfrm>
            <a:off x="838200" y="2691685"/>
            <a:ext cx="10515600" cy="3485278"/>
          </a:xfrm>
        </p:spPr>
        <p:txBody>
          <a:bodyPr>
            <a:normAutofit fontScale="92500" lnSpcReduction="10000"/>
          </a:bodyPr>
          <a:lstStyle/>
          <a:p>
            <a:r>
              <a:rPr lang="de-DE" dirty="0" err="1"/>
              <a:t>Each</a:t>
            </a:r>
            <a:r>
              <a:rPr lang="de-DE" dirty="0"/>
              <a:t> </a:t>
            </a:r>
            <a:r>
              <a:rPr lang="de-DE" u="sng" dirty="0" err="1"/>
              <a:t>operating</a:t>
            </a:r>
            <a:r>
              <a:rPr lang="de-DE" u="sng" dirty="0"/>
              <a:t> </a:t>
            </a:r>
            <a:r>
              <a:rPr lang="de-DE" u="sng" dirty="0" err="1"/>
              <a:t>system</a:t>
            </a:r>
            <a:r>
              <a:rPr lang="de-DE" dirty="0"/>
              <a:t> (e.g. Windows, Linux, </a:t>
            </a:r>
            <a:r>
              <a:rPr lang="de-DE" dirty="0" err="1"/>
              <a:t>macOS</a:t>
            </a:r>
            <a:r>
              <a:rPr lang="de-DE" dirty="0"/>
              <a:t>) </a:t>
            </a:r>
            <a:r>
              <a:rPr lang="de-DE" dirty="0" err="1"/>
              <a:t>stores</a:t>
            </a:r>
            <a:r>
              <a:rPr lang="de-DE" dirty="0"/>
              <a:t> </a:t>
            </a:r>
            <a:r>
              <a:rPr lang="de-DE" dirty="0" err="1"/>
              <a:t>information</a:t>
            </a:r>
            <a:r>
              <a:rPr lang="de-DE" dirty="0"/>
              <a:t> </a:t>
            </a:r>
            <a:r>
              <a:rPr lang="de-DE" dirty="0" err="1"/>
              <a:t>about</a:t>
            </a:r>
            <a:r>
              <a:rPr lang="de-DE" dirty="0"/>
              <a:t> </a:t>
            </a:r>
            <a:r>
              <a:rPr lang="de-DE" dirty="0" err="1"/>
              <a:t>user</a:t>
            </a:r>
            <a:r>
              <a:rPr lang="de-DE" dirty="0"/>
              <a:t> </a:t>
            </a:r>
            <a:r>
              <a:rPr lang="de-DE" dirty="0" err="1"/>
              <a:t>preferences</a:t>
            </a:r>
            <a:r>
              <a:rPr lang="de-DE" dirty="0"/>
              <a:t> </a:t>
            </a:r>
            <a:r>
              <a:rPr lang="de-DE" dirty="0" err="1"/>
              <a:t>and</a:t>
            </a:r>
            <a:r>
              <a:rPr lang="de-DE" dirty="0"/>
              <a:t> </a:t>
            </a:r>
            <a:r>
              <a:rPr lang="de-DE" dirty="0" err="1"/>
              <a:t>user</a:t>
            </a:r>
            <a:r>
              <a:rPr lang="de-DE" dirty="0"/>
              <a:t> </a:t>
            </a:r>
            <a:r>
              <a:rPr lang="de-DE" dirty="0" err="1"/>
              <a:t>activity</a:t>
            </a:r>
            <a:r>
              <a:rPr lang="de-DE" dirty="0"/>
              <a:t> (e.g. log </a:t>
            </a:r>
            <a:r>
              <a:rPr lang="de-DE" dirty="0" err="1"/>
              <a:t>files</a:t>
            </a:r>
            <a:r>
              <a:rPr lang="de-DE" dirty="0"/>
              <a:t>, </a:t>
            </a:r>
            <a:r>
              <a:rPr lang="de-DE" dirty="0" err="1"/>
              <a:t>registry</a:t>
            </a:r>
            <a:r>
              <a:rPr lang="de-DE" dirty="0"/>
              <a:t>, </a:t>
            </a:r>
            <a:r>
              <a:rPr lang="de-DE" dirty="0" err="1"/>
              <a:t>historic</a:t>
            </a:r>
            <a:r>
              <a:rPr lang="de-DE" dirty="0"/>
              <a:t> </a:t>
            </a:r>
            <a:r>
              <a:rPr lang="de-DE" dirty="0" err="1"/>
              <a:t>backups</a:t>
            </a:r>
            <a:r>
              <a:rPr lang="de-DE" dirty="0"/>
              <a:t>, </a:t>
            </a:r>
            <a:r>
              <a:rPr lang="de-DE" dirty="0" err="1"/>
              <a:t>etc</a:t>
            </a:r>
            <a:r>
              <a:rPr lang="de-DE" dirty="0"/>
              <a:t>).</a:t>
            </a:r>
          </a:p>
          <a:p>
            <a:r>
              <a:rPr lang="de-DE" dirty="0" err="1"/>
              <a:t>Each</a:t>
            </a:r>
            <a:r>
              <a:rPr lang="de-DE" dirty="0"/>
              <a:t> </a:t>
            </a:r>
            <a:r>
              <a:rPr lang="de-DE" u="sng" dirty="0" err="1"/>
              <a:t>application</a:t>
            </a:r>
            <a:r>
              <a:rPr lang="de-DE" dirty="0"/>
              <a:t> </a:t>
            </a:r>
            <a:r>
              <a:rPr lang="de-DE" dirty="0" err="1"/>
              <a:t>typically</a:t>
            </a:r>
            <a:r>
              <a:rPr lang="de-DE" dirty="0"/>
              <a:t> </a:t>
            </a:r>
            <a:r>
              <a:rPr lang="de-DE" dirty="0" err="1"/>
              <a:t>stores</a:t>
            </a:r>
            <a:r>
              <a:rPr lang="de-DE" dirty="0"/>
              <a:t> </a:t>
            </a:r>
            <a:r>
              <a:rPr lang="de-DE" dirty="0" err="1"/>
              <a:t>its</a:t>
            </a:r>
            <a:r>
              <a:rPr lang="de-DE" dirty="0"/>
              <a:t> </a:t>
            </a:r>
            <a:r>
              <a:rPr lang="de-DE" dirty="0" err="1"/>
              <a:t>own</a:t>
            </a:r>
            <a:r>
              <a:rPr lang="de-DE" dirty="0"/>
              <a:t> </a:t>
            </a:r>
            <a:r>
              <a:rPr lang="de-DE" dirty="0" err="1"/>
              <a:t>preferences</a:t>
            </a:r>
            <a:r>
              <a:rPr lang="de-DE" dirty="0"/>
              <a:t>, user-settings, log </a:t>
            </a:r>
            <a:r>
              <a:rPr lang="de-DE" dirty="0" err="1"/>
              <a:t>files</a:t>
            </a:r>
            <a:r>
              <a:rPr lang="de-DE" dirty="0"/>
              <a:t>, </a:t>
            </a:r>
            <a:r>
              <a:rPr lang="de-DE" dirty="0" err="1"/>
              <a:t>cache</a:t>
            </a:r>
            <a:r>
              <a:rPr lang="de-DE" dirty="0"/>
              <a:t>, etc.</a:t>
            </a:r>
          </a:p>
          <a:p>
            <a:r>
              <a:rPr lang="de-DE" dirty="0" err="1"/>
              <a:t>Each</a:t>
            </a:r>
            <a:r>
              <a:rPr lang="de-DE" dirty="0"/>
              <a:t> </a:t>
            </a:r>
            <a:r>
              <a:rPr lang="de-DE" u="sng" dirty="0" err="1"/>
              <a:t>filesystem</a:t>
            </a:r>
            <a:r>
              <a:rPr lang="de-DE" dirty="0"/>
              <a:t> </a:t>
            </a:r>
            <a:r>
              <a:rPr lang="de-DE" dirty="0" err="1"/>
              <a:t>stores</a:t>
            </a:r>
            <a:r>
              <a:rPr lang="de-DE" dirty="0"/>
              <a:t> </a:t>
            </a:r>
            <a:r>
              <a:rPr lang="de-DE" dirty="0" err="1"/>
              <a:t>meta</a:t>
            </a:r>
            <a:r>
              <a:rPr lang="de-DE" dirty="0"/>
              <a:t> </a:t>
            </a:r>
            <a:r>
              <a:rPr lang="de-DE" dirty="0" err="1"/>
              <a:t>information</a:t>
            </a:r>
            <a:r>
              <a:rPr lang="de-DE" dirty="0"/>
              <a:t> </a:t>
            </a:r>
            <a:r>
              <a:rPr lang="de-DE" dirty="0" err="1"/>
              <a:t>about</a:t>
            </a:r>
            <a:r>
              <a:rPr lang="de-DE" dirty="0"/>
              <a:t> </a:t>
            </a:r>
            <a:r>
              <a:rPr lang="de-DE" dirty="0" err="1"/>
              <a:t>its</a:t>
            </a:r>
            <a:r>
              <a:rPr lang="de-DE" dirty="0"/>
              <a:t> </a:t>
            </a:r>
            <a:r>
              <a:rPr lang="de-DE" dirty="0" err="1"/>
              <a:t>files</a:t>
            </a:r>
            <a:r>
              <a:rPr lang="de-DE" dirty="0"/>
              <a:t> (e.g. last </a:t>
            </a:r>
            <a:r>
              <a:rPr lang="de-DE" dirty="0" err="1"/>
              <a:t>access</a:t>
            </a:r>
            <a:r>
              <a:rPr lang="de-DE" dirty="0"/>
              <a:t>, </a:t>
            </a:r>
            <a:r>
              <a:rPr lang="de-DE" dirty="0" err="1"/>
              <a:t>deleted</a:t>
            </a:r>
            <a:r>
              <a:rPr lang="de-DE" dirty="0"/>
              <a:t> </a:t>
            </a:r>
            <a:r>
              <a:rPr lang="de-DE" dirty="0" err="1"/>
              <a:t>date</a:t>
            </a:r>
            <a:r>
              <a:rPr lang="de-DE" dirty="0"/>
              <a:t>, </a:t>
            </a:r>
            <a:r>
              <a:rPr lang="de-DE" dirty="0" err="1"/>
              <a:t>ownership</a:t>
            </a:r>
            <a:r>
              <a:rPr lang="de-DE" dirty="0"/>
              <a:t>, </a:t>
            </a:r>
            <a:r>
              <a:rPr lang="de-DE" dirty="0" err="1"/>
              <a:t>attributes</a:t>
            </a:r>
            <a:r>
              <a:rPr lang="de-DE" dirty="0"/>
              <a:t>, </a:t>
            </a:r>
            <a:r>
              <a:rPr lang="de-DE" dirty="0" err="1"/>
              <a:t>etc</a:t>
            </a:r>
            <a:r>
              <a:rPr lang="de-DE" dirty="0"/>
              <a:t>).</a:t>
            </a:r>
          </a:p>
          <a:p>
            <a:r>
              <a:rPr lang="de-DE" dirty="0" err="1"/>
              <a:t>Some</a:t>
            </a:r>
            <a:r>
              <a:rPr lang="de-DE" dirty="0"/>
              <a:t> </a:t>
            </a:r>
            <a:r>
              <a:rPr lang="de-DE" u="sng" dirty="0" err="1"/>
              <a:t>files</a:t>
            </a:r>
            <a:r>
              <a:rPr lang="de-DE" dirty="0"/>
              <a:t> </a:t>
            </a:r>
            <a:r>
              <a:rPr lang="de-DE" dirty="0" err="1"/>
              <a:t>may</a:t>
            </a:r>
            <a:r>
              <a:rPr lang="de-DE" dirty="0"/>
              <a:t> </a:t>
            </a:r>
            <a:r>
              <a:rPr lang="de-DE" dirty="0" err="1"/>
              <a:t>store</a:t>
            </a:r>
            <a:r>
              <a:rPr lang="de-DE" dirty="0"/>
              <a:t> </a:t>
            </a:r>
            <a:r>
              <a:rPr lang="de-DE" dirty="0" err="1"/>
              <a:t>meta</a:t>
            </a:r>
            <a:r>
              <a:rPr lang="de-DE" dirty="0"/>
              <a:t> </a:t>
            </a:r>
            <a:r>
              <a:rPr lang="de-DE" dirty="0" err="1"/>
              <a:t>information</a:t>
            </a:r>
            <a:r>
              <a:rPr lang="de-DE" dirty="0"/>
              <a:t> (e.g. </a:t>
            </a:r>
            <a:r>
              <a:rPr lang="de-DE" dirty="0" err="1"/>
              <a:t>exif</a:t>
            </a:r>
            <a:r>
              <a:rPr lang="de-DE" dirty="0"/>
              <a:t> </a:t>
            </a:r>
            <a:r>
              <a:rPr lang="de-DE" dirty="0" err="1"/>
              <a:t>data</a:t>
            </a:r>
            <a:r>
              <a:rPr lang="de-DE" dirty="0"/>
              <a:t> incl. </a:t>
            </a:r>
            <a:r>
              <a:rPr lang="de-DE" dirty="0" err="1"/>
              <a:t>camera</a:t>
            </a:r>
            <a:r>
              <a:rPr lang="de-DE" dirty="0"/>
              <a:t> </a:t>
            </a:r>
            <a:r>
              <a:rPr lang="de-DE" dirty="0" err="1"/>
              <a:t>make</a:t>
            </a:r>
            <a:r>
              <a:rPr lang="de-DE" dirty="0"/>
              <a:t>, </a:t>
            </a:r>
            <a:r>
              <a:rPr lang="de-DE" dirty="0" err="1"/>
              <a:t>model</a:t>
            </a:r>
            <a:r>
              <a:rPr lang="de-DE" dirty="0"/>
              <a:t>, geo-</a:t>
            </a:r>
            <a:r>
              <a:rPr lang="de-DE" dirty="0" err="1"/>
              <a:t>locations</a:t>
            </a:r>
            <a:r>
              <a:rPr lang="de-DE" dirty="0"/>
              <a:t>, </a:t>
            </a:r>
            <a:r>
              <a:rPr lang="de-DE" dirty="0" err="1"/>
              <a:t>etc</a:t>
            </a:r>
            <a:r>
              <a:rPr lang="de-DE" dirty="0"/>
              <a:t>).</a:t>
            </a:r>
          </a:p>
          <a:p>
            <a:endParaRPr lang="de-DE" dirty="0"/>
          </a:p>
        </p:txBody>
      </p:sp>
    </p:spTree>
    <p:extLst>
      <p:ext uri="{BB962C8B-B14F-4D97-AF65-F5344CB8AC3E}">
        <p14:creationId xmlns:p14="http://schemas.microsoft.com/office/powerpoint/2010/main" val="40501094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fontScale="90000"/>
          </a:bodyPr>
          <a:lstStyle/>
          <a:p>
            <a:r>
              <a:rPr lang="en-GB" dirty="0"/>
              <a:t>Application and file analysis - Examples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21</a:t>
            </a:fld>
            <a:endParaRPr lang="en-GB"/>
          </a:p>
        </p:txBody>
      </p:sp>
      <p:pic>
        <p:nvPicPr>
          <p:cNvPr id="9" name="Grafik 8">
            <a:extLst>
              <a:ext uri="{FF2B5EF4-FFF2-40B4-BE49-F238E27FC236}">
                <a16:creationId xmlns:a16="http://schemas.microsoft.com/office/drawing/2014/main" id="{33109E8D-9408-B240-B3DE-7290311A4381}"/>
              </a:ext>
            </a:extLst>
          </p:cNvPr>
          <p:cNvPicPr>
            <a:picLocks noChangeAspect="1"/>
          </p:cNvPicPr>
          <p:nvPr/>
        </p:nvPicPr>
        <p:blipFill>
          <a:blip r:embed="rId3"/>
          <a:stretch>
            <a:fillRect/>
          </a:stretch>
        </p:blipFill>
        <p:spPr>
          <a:xfrm>
            <a:off x="423334" y="2448729"/>
            <a:ext cx="4274596" cy="3816604"/>
          </a:xfrm>
          <a:prstGeom prst="rect">
            <a:avLst/>
          </a:prstGeom>
        </p:spPr>
      </p:pic>
      <p:pic>
        <p:nvPicPr>
          <p:cNvPr id="10" name="Grafik 9">
            <a:extLst>
              <a:ext uri="{FF2B5EF4-FFF2-40B4-BE49-F238E27FC236}">
                <a16:creationId xmlns:a16="http://schemas.microsoft.com/office/drawing/2014/main" id="{6402B172-9A07-DC4B-BD8D-B4536B2CD5FB}"/>
              </a:ext>
            </a:extLst>
          </p:cNvPr>
          <p:cNvPicPr>
            <a:picLocks noChangeAspect="1"/>
          </p:cNvPicPr>
          <p:nvPr/>
        </p:nvPicPr>
        <p:blipFill>
          <a:blip r:embed="rId4"/>
          <a:stretch>
            <a:fillRect/>
          </a:stretch>
        </p:blipFill>
        <p:spPr>
          <a:xfrm>
            <a:off x="4477822" y="2448729"/>
            <a:ext cx="6032500" cy="2362200"/>
          </a:xfrm>
          <a:prstGeom prst="rect">
            <a:avLst/>
          </a:prstGeom>
        </p:spPr>
      </p:pic>
      <p:pic>
        <p:nvPicPr>
          <p:cNvPr id="11" name="Grafik 10">
            <a:extLst>
              <a:ext uri="{FF2B5EF4-FFF2-40B4-BE49-F238E27FC236}">
                <a16:creationId xmlns:a16="http://schemas.microsoft.com/office/drawing/2014/main" id="{20907D0F-D4FC-1842-827D-BF287885991D}"/>
              </a:ext>
            </a:extLst>
          </p:cNvPr>
          <p:cNvPicPr>
            <a:picLocks noChangeAspect="1"/>
          </p:cNvPicPr>
          <p:nvPr/>
        </p:nvPicPr>
        <p:blipFill>
          <a:blip r:embed="rId5"/>
          <a:stretch>
            <a:fillRect/>
          </a:stretch>
        </p:blipFill>
        <p:spPr>
          <a:xfrm>
            <a:off x="4230145" y="4829123"/>
            <a:ext cx="7123655" cy="1561349"/>
          </a:xfrm>
          <a:prstGeom prst="rect">
            <a:avLst/>
          </a:prstGeom>
        </p:spPr>
      </p:pic>
    </p:spTree>
    <p:extLst>
      <p:ext uri="{BB962C8B-B14F-4D97-AF65-F5344CB8AC3E}">
        <p14:creationId xmlns:p14="http://schemas.microsoft.com/office/powerpoint/2010/main" val="35207143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a:xfrm>
            <a:off x="228601" y="1541439"/>
            <a:ext cx="10515600" cy="907290"/>
          </a:xfrm>
        </p:spPr>
        <p:txBody>
          <a:bodyPr>
            <a:normAutofit/>
          </a:bodyPr>
          <a:lstStyle/>
          <a:p>
            <a:r>
              <a:rPr lang="en-GB" dirty="0"/>
              <a:t>Email analysis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22</a:t>
            </a:fld>
            <a:endParaRPr lang="en-GB"/>
          </a:p>
        </p:txBody>
      </p:sp>
      <p:sp>
        <p:nvSpPr>
          <p:cNvPr id="7" name="Inhaltsplatzhalter 6">
            <a:extLst>
              <a:ext uri="{FF2B5EF4-FFF2-40B4-BE49-F238E27FC236}">
                <a16:creationId xmlns:a16="http://schemas.microsoft.com/office/drawing/2014/main" id="{92EA3CB5-4E39-6843-95A4-C487D29D3968}"/>
              </a:ext>
            </a:extLst>
          </p:cNvPr>
          <p:cNvSpPr>
            <a:spLocks noGrp="1"/>
          </p:cNvSpPr>
          <p:nvPr>
            <p:ph idx="1"/>
          </p:nvPr>
        </p:nvSpPr>
        <p:spPr>
          <a:xfrm>
            <a:off x="313268" y="2691685"/>
            <a:ext cx="4732867" cy="3485278"/>
          </a:xfrm>
        </p:spPr>
        <p:txBody>
          <a:bodyPr>
            <a:normAutofit/>
          </a:bodyPr>
          <a:lstStyle/>
          <a:p>
            <a:pPr marL="0" indent="0">
              <a:buNone/>
            </a:pPr>
            <a:r>
              <a:rPr lang="de-DE" dirty="0"/>
              <a:t>Can </a:t>
            </a:r>
            <a:r>
              <a:rPr lang="de-DE" dirty="0" err="1"/>
              <a:t>reveal</a:t>
            </a:r>
            <a:r>
              <a:rPr lang="de-DE" dirty="0"/>
              <a:t>:</a:t>
            </a:r>
          </a:p>
          <a:p>
            <a:r>
              <a:rPr lang="de-DE" dirty="0"/>
              <a:t>Communication </a:t>
            </a:r>
            <a:r>
              <a:rPr lang="de-DE" dirty="0" err="1"/>
              <a:t>details</a:t>
            </a:r>
            <a:endParaRPr lang="de-DE" dirty="0"/>
          </a:p>
          <a:p>
            <a:r>
              <a:rPr lang="de-DE" dirty="0"/>
              <a:t>Attachements</a:t>
            </a:r>
          </a:p>
          <a:p>
            <a:r>
              <a:rPr lang="de-DE" dirty="0" err="1"/>
              <a:t>Contacts</a:t>
            </a:r>
            <a:r>
              <a:rPr lang="de-DE" dirty="0"/>
              <a:t> </a:t>
            </a:r>
            <a:r>
              <a:rPr lang="de-DE" dirty="0" err="1"/>
              <a:t>details</a:t>
            </a:r>
            <a:endParaRPr lang="de-DE" dirty="0"/>
          </a:p>
        </p:txBody>
      </p:sp>
      <p:pic>
        <p:nvPicPr>
          <p:cNvPr id="3074" name="Picture 2">
            <a:extLst>
              <a:ext uri="{FF2B5EF4-FFF2-40B4-BE49-F238E27FC236}">
                <a16:creationId xmlns:a16="http://schemas.microsoft.com/office/drawing/2014/main" id="{FBC70346-7EEB-864C-82A9-FDF3AC548A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2353" y="1541439"/>
            <a:ext cx="7222714" cy="4673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72307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a:xfrm>
            <a:off x="228601" y="1541439"/>
            <a:ext cx="10515600" cy="907290"/>
          </a:xfrm>
        </p:spPr>
        <p:txBody>
          <a:bodyPr>
            <a:normAutofit/>
          </a:bodyPr>
          <a:lstStyle/>
          <a:p>
            <a:r>
              <a:rPr lang="en-GB" sz="4000" dirty="0"/>
              <a:t>Email header analysis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23</a:t>
            </a:fld>
            <a:endParaRPr lang="en-GB"/>
          </a:p>
        </p:txBody>
      </p:sp>
      <p:sp>
        <p:nvSpPr>
          <p:cNvPr id="7" name="Inhaltsplatzhalter 6">
            <a:extLst>
              <a:ext uri="{FF2B5EF4-FFF2-40B4-BE49-F238E27FC236}">
                <a16:creationId xmlns:a16="http://schemas.microsoft.com/office/drawing/2014/main" id="{92EA3CB5-4E39-6843-95A4-C487D29D3968}"/>
              </a:ext>
            </a:extLst>
          </p:cNvPr>
          <p:cNvSpPr>
            <a:spLocks noGrp="1"/>
          </p:cNvSpPr>
          <p:nvPr>
            <p:ph idx="1"/>
          </p:nvPr>
        </p:nvSpPr>
        <p:spPr>
          <a:xfrm>
            <a:off x="313268" y="2691685"/>
            <a:ext cx="5977122" cy="3485278"/>
          </a:xfrm>
        </p:spPr>
        <p:txBody>
          <a:bodyPr>
            <a:normAutofit/>
          </a:bodyPr>
          <a:lstStyle/>
          <a:p>
            <a:pPr marL="0" indent="0">
              <a:buNone/>
            </a:pPr>
            <a:r>
              <a:rPr lang="de-DE" dirty="0"/>
              <a:t>Can </a:t>
            </a:r>
            <a:r>
              <a:rPr lang="de-DE" dirty="0" err="1"/>
              <a:t>reveal</a:t>
            </a:r>
            <a:r>
              <a:rPr lang="de-DE" dirty="0"/>
              <a:t>:</a:t>
            </a:r>
          </a:p>
          <a:p>
            <a:r>
              <a:rPr lang="de-DE" dirty="0"/>
              <a:t>Transport </a:t>
            </a:r>
            <a:r>
              <a:rPr lang="de-DE" dirty="0" err="1"/>
              <a:t>flow</a:t>
            </a:r>
            <a:r>
              <a:rPr lang="de-DE" dirty="0"/>
              <a:t> </a:t>
            </a:r>
            <a:r>
              <a:rPr lang="de-DE" dirty="0" err="1"/>
              <a:t>of</a:t>
            </a:r>
            <a:r>
              <a:rPr lang="de-DE" dirty="0"/>
              <a:t> </a:t>
            </a:r>
            <a:r>
              <a:rPr lang="de-DE" dirty="0" err="1"/>
              <a:t>the</a:t>
            </a:r>
            <a:r>
              <a:rPr lang="de-DE" dirty="0"/>
              <a:t> </a:t>
            </a:r>
            <a:r>
              <a:rPr lang="de-DE" dirty="0" err="1"/>
              <a:t>message</a:t>
            </a:r>
            <a:endParaRPr lang="de-DE" dirty="0"/>
          </a:p>
          <a:p>
            <a:r>
              <a:rPr lang="de-DE" dirty="0" err="1"/>
              <a:t>Originating</a:t>
            </a:r>
            <a:r>
              <a:rPr lang="de-DE" dirty="0"/>
              <a:t> IP </a:t>
            </a:r>
            <a:r>
              <a:rPr lang="de-DE" dirty="0" err="1"/>
              <a:t>address</a:t>
            </a:r>
            <a:endParaRPr lang="de-DE" dirty="0"/>
          </a:p>
          <a:p>
            <a:r>
              <a:rPr lang="de-DE" dirty="0" err="1"/>
              <a:t>Originating</a:t>
            </a:r>
            <a:r>
              <a:rPr lang="de-DE" dirty="0"/>
              <a:t> mail </a:t>
            </a:r>
            <a:r>
              <a:rPr lang="de-DE" dirty="0" err="1"/>
              <a:t>server</a:t>
            </a:r>
            <a:r>
              <a:rPr lang="de-DE" dirty="0"/>
              <a:t> / </a:t>
            </a:r>
            <a:r>
              <a:rPr lang="de-DE" dirty="0" err="1"/>
              <a:t>service</a:t>
            </a:r>
            <a:r>
              <a:rPr lang="de-DE" dirty="0"/>
              <a:t> </a:t>
            </a:r>
            <a:r>
              <a:rPr lang="de-DE" dirty="0" err="1"/>
              <a:t>provier</a:t>
            </a:r>
            <a:r>
              <a:rPr lang="de-DE" dirty="0"/>
              <a:t> </a:t>
            </a:r>
          </a:p>
        </p:txBody>
      </p:sp>
      <p:pic>
        <p:nvPicPr>
          <p:cNvPr id="6" name="Grafik 5">
            <a:extLst>
              <a:ext uri="{FF2B5EF4-FFF2-40B4-BE49-F238E27FC236}">
                <a16:creationId xmlns:a16="http://schemas.microsoft.com/office/drawing/2014/main" id="{075D8AFD-D0FE-6C44-8268-5F33040391FB}"/>
              </a:ext>
            </a:extLst>
          </p:cNvPr>
          <p:cNvPicPr>
            <a:picLocks noChangeAspect="1"/>
          </p:cNvPicPr>
          <p:nvPr/>
        </p:nvPicPr>
        <p:blipFill>
          <a:blip r:embed="rId3"/>
          <a:stretch>
            <a:fillRect/>
          </a:stretch>
        </p:blipFill>
        <p:spPr>
          <a:xfrm>
            <a:off x="6535925" y="24167"/>
            <a:ext cx="7925483" cy="6858000"/>
          </a:xfrm>
          <a:prstGeom prst="rect">
            <a:avLst/>
          </a:prstGeom>
        </p:spPr>
      </p:pic>
    </p:spTree>
    <p:extLst>
      <p:ext uri="{BB962C8B-B14F-4D97-AF65-F5344CB8AC3E}">
        <p14:creationId xmlns:p14="http://schemas.microsoft.com/office/powerpoint/2010/main" val="23630059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a:xfrm>
            <a:off x="321733" y="2726267"/>
            <a:ext cx="3014133" cy="3642782"/>
          </a:xfrm>
        </p:spPr>
        <p:txBody>
          <a:bodyPr>
            <a:normAutofit fontScale="90000"/>
          </a:bodyPr>
          <a:lstStyle/>
          <a:p>
            <a:r>
              <a:rPr lang="en-GB" sz="2400" dirty="0"/>
              <a:t>Can reveal:</a:t>
            </a:r>
            <a:br>
              <a:rPr lang="en-GB" sz="2400" dirty="0"/>
            </a:br>
            <a:br>
              <a:rPr lang="en-GB" sz="2400" dirty="0"/>
            </a:br>
            <a:r>
              <a:rPr lang="en-GB" sz="2400" dirty="0"/>
              <a:t>Which IP address communicated with which other address.</a:t>
            </a:r>
            <a:br>
              <a:rPr lang="en-GB" sz="2400" dirty="0"/>
            </a:br>
            <a:br>
              <a:rPr lang="en-GB" sz="2400" dirty="0"/>
            </a:br>
            <a:r>
              <a:rPr lang="en-GB" sz="2400" dirty="0"/>
              <a:t>The actual contents transferred.</a:t>
            </a:r>
            <a:br>
              <a:rPr lang="en-GB" dirty="0"/>
            </a:br>
            <a:endParaRPr lang="en-GB" dirty="0"/>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24</a:t>
            </a:fld>
            <a:endParaRPr lang="en-GB"/>
          </a:p>
        </p:txBody>
      </p:sp>
      <p:pic>
        <p:nvPicPr>
          <p:cNvPr id="2050" name="Picture 2">
            <a:extLst>
              <a:ext uri="{FF2B5EF4-FFF2-40B4-BE49-F238E27FC236}">
                <a16:creationId xmlns:a16="http://schemas.microsoft.com/office/drawing/2014/main" id="{B3AD6F69-3357-0B44-8B6F-4C3831DEF0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5866" y="1321964"/>
            <a:ext cx="8720667" cy="5047086"/>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ECE1B08B-6603-1E49-A7FA-63BBB1370A2C}"/>
              </a:ext>
            </a:extLst>
          </p:cNvPr>
          <p:cNvSpPr txBox="1">
            <a:spLocks/>
          </p:cNvSpPr>
          <p:nvPr/>
        </p:nvSpPr>
        <p:spPr>
          <a:xfrm>
            <a:off x="321732" y="1524506"/>
            <a:ext cx="3014133" cy="1735162"/>
          </a:xfrm>
          <a:prstGeom prst="rect">
            <a:avLst/>
          </a:prstGeom>
        </p:spPr>
        <p:txBody>
          <a:bodyPr vert="horz" lIns="91440" tIns="45720" rIns="91440" bIns="45720" rtlCol="0" anchor="ctr">
            <a:normAutofit lnSpcReduction="10000"/>
          </a:bodyPr>
          <a:lstStyle>
            <a:lvl1pPr algn="l" defTabSz="914377" rtl="0" eaLnBrk="1" latinLnBrk="0" hangingPunct="1">
              <a:lnSpc>
                <a:spcPct val="90000"/>
              </a:lnSpc>
              <a:spcBef>
                <a:spcPct val="0"/>
              </a:spcBef>
              <a:buNone/>
              <a:defRPr sz="4400" kern="1200">
                <a:solidFill>
                  <a:schemeClr val="tx1"/>
                </a:solidFill>
                <a:latin typeface="Verdana" panose="020B0604030504040204" pitchFamily="34" charset="0"/>
                <a:ea typeface="Verdana" panose="020B0604030504040204" pitchFamily="34" charset="0"/>
                <a:cs typeface="+mj-cs"/>
              </a:defRPr>
            </a:lvl1pPr>
          </a:lstStyle>
          <a:p>
            <a:r>
              <a:rPr lang="en-GB" dirty="0"/>
              <a:t>Network</a:t>
            </a:r>
            <a:br>
              <a:rPr lang="en-GB" dirty="0"/>
            </a:br>
            <a:r>
              <a:rPr lang="en-GB" dirty="0"/>
              <a:t>analysis</a:t>
            </a:r>
            <a:br>
              <a:rPr lang="en-GB" dirty="0"/>
            </a:br>
            <a:endParaRPr lang="en-GB" dirty="0"/>
          </a:p>
        </p:txBody>
      </p:sp>
    </p:spTree>
    <p:extLst>
      <p:ext uri="{BB962C8B-B14F-4D97-AF65-F5344CB8AC3E}">
        <p14:creationId xmlns:p14="http://schemas.microsoft.com/office/powerpoint/2010/main" val="21371380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fontScale="90000"/>
          </a:bodyPr>
          <a:lstStyle/>
          <a:p>
            <a:r>
              <a:rPr lang="en-GB" dirty="0"/>
              <a:t>Preparation of report</a:t>
            </a:r>
            <a:br>
              <a:rPr lang="en-GB" dirty="0"/>
            </a:br>
            <a:endParaRPr lang="en-GB" dirty="0"/>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25</a:t>
            </a:fld>
            <a:endParaRPr lang="en-GB"/>
          </a:p>
        </p:txBody>
      </p:sp>
      <p:pic>
        <p:nvPicPr>
          <p:cNvPr id="8" name="Grafik 7">
            <a:extLst>
              <a:ext uri="{FF2B5EF4-FFF2-40B4-BE49-F238E27FC236}">
                <a16:creationId xmlns:a16="http://schemas.microsoft.com/office/drawing/2014/main" id="{2AC36E91-B5CE-994D-8BCF-C05EBCE1FC5C}"/>
              </a:ext>
            </a:extLst>
          </p:cNvPr>
          <p:cNvPicPr>
            <a:picLocks noChangeAspect="1"/>
          </p:cNvPicPr>
          <p:nvPr/>
        </p:nvPicPr>
        <p:blipFill>
          <a:blip r:embed="rId3"/>
          <a:stretch>
            <a:fillRect/>
          </a:stretch>
        </p:blipFill>
        <p:spPr>
          <a:xfrm>
            <a:off x="838199" y="2026257"/>
            <a:ext cx="3225801" cy="4154915"/>
          </a:xfrm>
          <a:prstGeom prst="rect">
            <a:avLst/>
          </a:prstGeom>
        </p:spPr>
      </p:pic>
      <p:pic>
        <p:nvPicPr>
          <p:cNvPr id="9" name="Grafik 8">
            <a:extLst>
              <a:ext uri="{FF2B5EF4-FFF2-40B4-BE49-F238E27FC236}">
                <a16:creationId xmlns:a16="http://schemas.microsoft.com/office/drawing/2014/main" id="{8BE0AE16-7541-5940-B277-6964598E2751}"/>
              </a:ext>
            </a:extLst>
          </p:cNvPr>
          <p:cNvPicPr>
            <a:picLocks noChangeAspect="1"/>
          </p:cNvPicPr>
          <p:nvPr/>
        </p:nvPicPr>
        <p:blipFill>
          <a:blip r:embed="rId4"/>
          <a:stretch>
            <a:fillRect/>
          </a:stretch>
        </p:blipFill>
        <p:spPr>
          <a:xfrm>
            <a:off x="4778835" y="2100596"/>
            <a:ext cx="3077037" cy="4189899"/>
          </a:xfrm>
          <a:prstGeom prst="rect">
            <a:avLst/>
          </a:prstGeom>
        </p:spPr>
      </p:pic>
      <p:pic>
        <p:nvPicPr>
          <p:cNvPr id="10" name="Grafik 9">
            <a:extLst>
              <a:ext uri="{FF2B5EF4-FFF2-40B4-BE49-F238E27FC236}">
                <a16:creationId xmlns:a16="http://schemas.microsoft.com/office/drawing/2014/main" id="{A892CE99-862D-1F4F-9F01-0BFD7001CB45}"/>
              </a:ext>
            </a:extLst>
          </p:cNvPr>
          <p:cNvPicPr>
            <a:picLocks noChangeAspect="1"/>
          </p:cNvPicPr>
          <p:nvPr/>
        </p:nvPicPr>
        <p:blipFill>
          <a:blip r:embed="rId5"/>
          <a:stretch>
            <a:fillRect/>
          </a:stretch>
        </p:blipFill>
        <p:spPr>
          <a:xfrm>
            <a:off x="8466666" y="2078509"/>
            <a:ext cx="3077037" cy="4247538"/>
          </a:xfrm>
          <a:prstGeom prst="rect">
            <a:avLst/>
          </a:prstGeom>
        </p:spPr>
      </p:pic>
    </p:spTree>
    <p:extLst>
      <p:ext uri="{BB962C8B-B14F-4D97-AF65-F5344CB8AC3E}">
        <p14:creationId xmlns:p14="http://schemas.microsoft.com/office/powerpoint/2010/main" val="21613983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26</a:t>
            </a:fld>
            <a:endParaRPr lang="en-GB"/>
          </a:p>
        </p:txBody>
      </p:sp>
      <p:pic>
        <p:nvPicPr>
          <p:cNvPr id="3" name="Grafik 2">
            <a:extLst>
              <a:ext uri="{FF2B5EF4-FFF2-40B4-BE49-F238E27FC236}">
                <a16:creationId xmlns:a16="http://schemas.microsoft.com/office/drawing/2014/main" id="{AE33C0A5-EEE3-2046-A4CE-4094FC4AAB61}"/>
              </a:ext>
            </a:extLst>
          </p:cNvPr>
          <p:cNvPicPr>
            <a:picLocks noChangeAspect="1"/>
          </p:cNvPicPr>
          <p:nvPr/>
        </p:nvPicPr>
        <p:blipFill>
          <a:blip r:embed="rId3"/>
          <a:stretch>
            <a:fillRect/>
          </a:stretch>
        </p:blipFill>
        <p:spPr>
          <a:xfrm>
            <a:off x="1586124" y="1362050"/>
            <a:ext cx="3990549" cy="4996922"/>
          </a:xfrm>
          <a:prstGeom prst="rect">
            <a:avLst/>
          </a:prstGeom>
          <a:ln>
            <a:solidFill>
              <a:schemeClr val="bg2">
                <a:lumMod val="25000"/>
              </a:schemeClr>
            </a:solidFill>
          </a:ln>
        </p:spPr>
      </p:pic>
      <p:pic>
        <p:nvPicPr>
          <p:cNvPr id="11" name="Grafik 10">
            <a:extLst>
              <a:ext uri="{FF2B5EF4-FFF2-40B4-BE49-F238E27FC236}">
                <a16:creationId xmlns:a16="http://schemas.microsoft.com/office/drawing/2014/main" id="{B885B270-18DB-FC43-B88D-6A1CAFB4B56C}"/>
              </a:ext>
            </a:extLst>
          </p:cNvPr>
          <p:cNvPicPr>
            <a:picLocks noChangeAspect="1"/>
          </p:cNvPicPr>
          <p:nvPr/>
        </p:nvPicPr>
        <p:blipFill>
          <a:blip r:embed="rId4"/>
          <a:stretch>
            <a:fillRect/>
          </a:stretch>
        </p:blipFill>
        <p:spPr>
          <a:xfrm>
            <a:off x="6320757" y="1362049"/>
            <a:ext cx="3715103" cy="4996923"/>
          </a:xfrm>
          <a:prstGeom prst="rect">
            <a:avLst/>
          </a:prstGeom>
          <a:ln>
            <a:solidFill>
              <a:schemeClr val="bg2">
                <a:lumMod val="25000"/>
              </a:schemeClr>
            </a:solidFill>
          </a:ln>
        </p:spPr>
      </p:pic>
    </p:spTree>
    <p:extLst>
      <p:ext uri="{BB962C8B-B14F-4D97-AF65-F5344CB8AC3E}">
        <p14:creationId xmlns:p14="http://schemas.microsoft.com/office/powerpoint/2010/main" val="10689023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a:xfrm>
            <a:off x="838199" y="5225164"/>
            <a:ext cx="10515600" cy="907290"/>
          </a:xfrm>
        </p:spPr>
        <p:txBody>
          <a:bodyPr>
            <a:normAutofit/>
          </a:bodyPr>
          <a:lstStyle/>
          <a:p>
            <a:pPr algn="ctr"/>
            <a:r>
              <a:rPr lang="en-GB" dirty="0"/>
              <a:t>Mobile forensics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27</a:t>
            </a:fld>
            <a:endParaRPr lang="en-GB" dirty="0"/>
          </a:p>
        </p:txBody>
      </p:sp>
      <p:grpSp>
        <p:nvGrpSpPr>
          <p:cNvPr id="12" name="Gruppieren 11">
            <a:extLst>
              <a:ext uri="{FF2B5EF4-FFF2-40B4-BE49-F238E27FC236}">
                <a16:creationId xmlns:a16="http://schemas.microsoft.com/office/drawing/2014/main" id="{986F4DC5-0BBB-AE46-B42D-7400F08A26A7}"/>
              </a:ext>
            </a:extLst>
          </p:cNvPr>
          <p:cNvGrpSpPr/>
          <p:nvPr/>
        </p:nvGrpSpPr>
        <p:grpSpPr>
          <a:xfrm>
            <a:off x="2744061" y="2395448"/>
            <a:ext cx="7549277" cy="2385558"/>
            <a:chOff x="0" y="0"/>
            <a:chExt cx="4640043" cy="1466215"/>
          </a:xfrm>
        </p:grpSpPr>
        <p:pic>
          <p:nvPicPr>
            <p:cNvPr id="13" name="Grafik 12">
              <a:extLst>
                <a:ext uri="{FF2B5EF4-FFF2-40B4-BE49-F238E27FC236}">
                  <a16:creationId xmlns:a16="http://schemas.microsoft.com/office/drawing/2014/main" id="{237608D0-DF75-274F-9277-94F9E31D6ED6}"/>
                </a:ext>
              </a:extLst>
            </p:cNvPr>
            <p:cNvPicPr>
              <a:picLocks noChangeAspect="1"/>
            </p:cNvPicPr>
            <p:nvPr/>
          </p:nvPicPr>
          <p:blipFill>
            <a:blip r:embed="rId2"/>
            <a:stretch>
              <a:fillRect/>
            </a:stretch>
          </p:blipFill>
          <p:spPr>
            <a:xfrm>
              <a:off x="0" y="0"/>
              <a:ext cx="721995" cy="1446530"/>
            </a:xfrm>
            <a:prstGeom prst="rect">
              <a:avLst/>
            </a:prstGeom>
          </p:spPr>
        </p:pic>
        <p:pic>
          <p:nvPicPr>
            <p:cNvPr id="14" name="Grafik 13">
              <a:extLst>
                <a:ext uri="{FF2B5EF4-FFF2-40B4-BE49-F238E27FC236}">
                  <a16:creationId xmlns:a16="http://schemas.microsoft.com/office/drawing/2014/main" id="{27119471-0E23-9144-B0A9-A65504C1F77A}"/>
                </a:ext>
              </a:extLst>
            </p:cNvPr>
            <p:cNvPicPr>
              <a:picLocks noChangeAspect="1"/>
            </p:cNvPicPr>
            <p:nvPr/>
          </p:nvPicPr>
          <p:blipFill>
            <a:blip r:embed="rId3"/>
            <a:stretch>
              <a:fillRect/>
            </a:stretch>
          </p:blipFill>
          <p:spPr>
            <a:xfrm>
              <a:off x="1494692" y="0"/>
              <a:ext cx="674370" cy="1466215"/>
            </a:xfrm>
            <a:prstGeom prst="rect">
              <a:avLst/>
            </a:prstGeom>
          </p:spPr>
        </p:pic>
        <p:pic>
          <p:nvPicPr>
            <p:cNvPr id="15" name="Grafik 14">
              <a:extLst>
                <a:ext uri="{FF2B5EF4-FFF2-40B4-BE49-F238E27FC236}">
                  <a16:creationId xmlns:a16="http://schemas.microsoft.com/office/drawing/2014/main" id="{8D754746-A6CF-FC49-9940-AB621CF3CCA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620108" y="193431"/>
              <a:ext cx="2019935" cy="1135380"/>
            </a:xfrm>
            <a:prstGeom prst="rect">
              <a:avLst/>
            </a:prstGeom>
            <a:noFill/>
            <a:ln>
              <a:noFill/>
            </a:ln>
          </p:spPr>
        </p:pic>
      </p:grpSp>
    </p:spTree>
    <p:extLst>
      <p:ext uri="{BB962C8B-B14F-4D97-AF65-F5344CB8AC3E}">
        <p14:creationId xmlns:p14="http://schemas.microsoft.com/office/powerpoint/2010/main" val="5239802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A screenshot of a cell phone&#10;&#10;Description automatically generated">
            <a:extLst>
              <a:ext uri="{FF2B5EF4-FFF2-40B4-BE49-F238E27FC236}">
                <a16:creationId xmlns:a16="http://schemas.microsoft.com/office/drawing/2014/main" id="{5BF39F41-AAD0-4140-9350-C07D1C37C9DD}"/>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4440" r="5617" b="4602"/>
          <a:stretch/>
        </p:blipFill>
        <p:spPr>
          <a:xfrm>
            <a:off x="1701800" y="1316328"/>
            <a:ext cx="8788400" cy="5046867"/>
          </a:xfrm>
        </p:spPr>
      </p:pic>
    </p:spTree>
    <p:extLst>
      <p:ext uri="{BB962C8B-B14F-4D97-AF65-F5344CB8AC3E}">
        <p14:creationId xmlns:p14="http://schemas.microsoft.com/office/powerpoint/2010/main" val="37213745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3E050-61DD-4877-94CE-3C33EABE72ED}"/>
              </a:ext>
            </a:extLst>
          </p:cNvPr>
          <p:cNvSpPr>
            <a:spLocks noGrp="1"/>
          </p:cNvSpPr>
          <p:nvPr>
            <p:ph type="title"/>
          </p:nvPr>
        </p:nvSpPr>
        <p:spPr/>
        <p:txBody>
          <a:bodyPr/>
          <a:lstStyle/>
          <a:p>
            <a:r>
              <a:rPr lang="en-GB" dirty="0"/>
              <a:t>What can we hope to find?</a:t>
            </a:r>
          </a:p>
        </p:txBody>
      </p:sp>
      <p:sp>
        <p:nvSpPr>
          <p:cNvPr id="3" name="Content Placeholder 2">
            <a:extLst>
              <a:ext uri="{FF2B5EF4-FFF2-40B4-BE49-F238E27FC236}">
                <a16:creationId xmlns:a16="http://schemas.microsoft.com/office/drawing/2014/main" id="{F98F9F53-EE6B-4CBE-A478-1F00A368B794}"/>
              </a:ext>
            </a:extLst>
          </p:cNvPr>
          <p:cNvSpPr>
            <a:spLocks noGrp="1"/>
          </p:cNvSpPr>
          <p:nvPr>
            <p:ph idx="1"/>
          </p:nvPr>
        </p:nvSpPr>
        <p:spPr>
          <a:xfrm>
            <a:off x="815413" y="2448729"/>
            <a:ext cx="10972800" cy="3681502"/>
          </a:xfrm>
        </p:spPr>
        <p:txBody>
          <a:bodyPr>
            <a:normAutofit/>
          </a:bodyPr>
          <a:lstStyle/>
          <a:p>
            <a:pPr algn="l">
              <a:buFont typeface="Arial" panose="020B0604020202020204" pitchFamily="34" charset="0"/>
              <a:buChar char="•"/>
            </a:pPr>
            <a:r>
              <a:rPr lang="en-GB" sz="2400" dirty="0">
                <a:solidFill>
                  <a:srgbClr val="222222"/>
                </a:solidFill>
              </a:rPr>
              <a:t>Pictures and videos.</a:t>
            </a:r>
          </a:p>
          <a:p>
            <a:pPr algn="l">
              <a:buFont typeface="Arial" panose="020B0604020202020204" pitchFamily="34" charset="0"/>
              <a:buChar char="•"/>
            </a:pPr>
            <a:r>
              <a:rPr lang="en-GB" sz="2400" dirty="0">
                <a:solidFill>
                  <a:srgbClr val="222222"/>
                </a:solidFill>
              </a:rPr>
              <a:t>Text messages.</a:t>
            </a:r>
          </a:p>
          <a:p>
            <a:pPr algn="l">
              <a:buFont typeface="Arial" panose="020B0604020202020204" pitchFamily="34" charset="0"/>
              <a:buChar char="•"/>
            </a:pPr>
            <a:r>
              <a:rPr lang="en-GB" sz="2400" dirty="0">
                <a:solidFill>
                  <a:srgbClr val="222222"/>
                </a:solidFill>
              </a:rPr>
              <a:t>Photo messages (multi-messaging service)</a:t>
            </a:r>
          </a:p>
          <a:p>
            <a:pPr algn="l">
              <a:buFont typeface="Arial" panose="020B0604020202020204" pitchFamily="34" charset="0"/>
              <a:buChar char="•"/>
            </a:pPr>
            <a:r>
              <a:rPr lang="en-GB" sz="2400" dirty="0">
                <a:solidFill>
                  <a:srgbClr val="222222"/>
                </a:solidFill>
              </a:rPr>
              <a:t>Call logs (received, dialled, missed)</a:t>
            </a:r>
          </a:p>
          <a:p>
            <a:pPr algn="l">
              <a:buFont typeface="Arial" panose="020B0604020202020204" pitchFamily="34" charset="0"/>
              <a:buChar char="•"/>
            </a:pPr>
            <a:r>
              <a:rPr lang="en-GB" sz="2400" dirty="0">
                <a:solidFill>
                  <a:srgbClr val="222222"/>
                </a:solidFill>
              </a:rPr>
              <a:t>Contacts.</a:t>
            </a:r>
          </a:p>
          <a:p>
            <a:pPr algn="l">
              <a:buFont typeface="Arial" panose="020B0604020202020204" pitchFamily="34" charset="0"/>
              <a:buChar char="•"/>
            </a:pPr>
            <a:r>
              <a:rPr lang="en-GB" sz="2400" dirty="0">
                <a:solidFill>
                  <a:srgbClr val="222222"/>
                </a:solidFill>
              </a:rPr>
              <a:t>Emails (depending on </a:t>
            </a:r>
            <a:r>
              <a:rPr lang="en-GB" sz="2400" b="1" dirty="0">
                <a:solidFill>
                  <a:srgbClr val="222222"/>
                </a:solidFill>
              </a:rPr>
              <a:t>device</a:t>
            </a:r>
            <a:r>
              <a:rPr lang="en-GB" sz="2400" dirty="0">
                <a:solidFill>
                  <a:srgbClr val="222222"/>
                </a:solidFill>
              </a:rPr>
              <a:t>)</a:t>
            </a:r>
          </a:p>
          <a:p>
            <a:pPr algn="l">
              <a:buFont typeface="Arial" panose="020B0604020202020204" pitchFamily="34" charset="0"/>
              <a:buChar char="•"/>
            </a:pPr>
            <a:r>
              <a:rPr lang="en-GB" sz="2400" dirty="0">
                <a:solidFill>
                  <a:srgbClr val="222222"/>
                </a:solidFill>
              </a:rPr>
              <a:t>Internet history.</a:t>
            </a:r>
          </a:p>
          <a:p>
            <a:pPr algn="l">
              <a:buFont typeface="Arial" panose="020B0604020202020204" pitchFamily="34" charset="0"/>
              <a:buChar char="•"/>
            </a:pPr>
            <a:r>
              <a:rPr lang="en-GB" sz="2400" dirty="0">
                <a:solidFill>
                  <a:srgbClr val="222222"/>
                </a:solidFill>
              </a:rPr>
              <a:t>Social media.</a:t>
            </a:r>
          </a:p>
        </p:txBody>
      </p:sp>
    </p:spTree>
    <p:extLst>
      <p:ext uri="{BB962C8B-B14F-4D97-AF65-F5344CB8AC3E}">
        <p14:creationId xmlns:p14="http://schemas.microsoft.com/office/powerpoint/2010/main" val="36404710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3</a:t>
            </a:fld>
            <a:endParaRPr lang="en-GB" dirty="0"/>
          </a:p>
        </p:txBody>
      </p:sp>
      <p:graphicFrame>
        <p:nvGraphicFramePr>
          <p:cNvPr id="127" name="Inhaltsplatzhalter 2">
            <a:extLst>
              <a:ext uri="{FF2B5EF4-FFF2-40B4-BE49-F238E27FC236}">
                <a16:creationId xmlns:a16="http://schemas.microsoft.com/office/drawing/2014/main" id="{539607A5-0372-4C46-A5C6-833C5FEE2CE8}"/>
              </a:ext>
            </a:extLst>
          </p:cNvPr>
          <p:cNvGraphicFramePr>
            <a:graphicFrameLocks noGrp="1"/>
          </p:cNvGraphicFramePr>
          <p:nvPr>
            <p:ph idx="1"/>
            <p:extLst>
              <p:ext uri="{D42A27DB-BD31-4B8C-83A1-F6EECF244321}">
                <p14:modId xmlns:p14="http://schemas.microsoft.com/office/powerpoint/2010/main" val="1950006866"/>
              </p:ext>
            </p:extLst>
          </p:nvPr>
        </p:nvGraphicFramePr>
        <p:xfrm>
          <a:off x="717465" y="1909153"/>
          <a:ext cx="9942652" cy="39935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806009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E7F6D-DA3A-4C24-AA8D-868822C3FF5E}"/>
              </a:ext>
            </a:extLst>
          </p:cNvPr>
          <p:cNvSpPr>
            <a:spLocks noGrp="1"/>
          </p:cNvSpPr>
          <p:nvPr>
            <p:ph type="title"/>
          </p:nvPr>
        </p:nvSpPr>
        <p:spPr/>
        <p:txBody>
          <a:bodyPr/>
          <a:lstStyle/>
          <a:p>
            <a:r>
              <a:rPr lang="en-GB" dirty="0"/>
              <a:t>Unique Identification</a:t>
            </a:r>
          </a:p>
        </p:txBody>
      </p:sp>
      <p:sp>
        <p:nvSpPr>
          <p:cNvPr id="3" name="Content Placeholder 2">
            <a:extLst>
              <a:ext uri="{FF2B5EF4-FFF2-40B4-BE49-F238E27FC236}">
                <a16:creationId xmlns:a16="http://schemas.microsoft.com/office/drawing/2014/main" id="{11D1FE9F-F1CB-4871-9B66-058B755125D1}"/>
              </a:ext>
            </a:extLst>
          </p:cNvPr>
          <p:cNvSpPr>
            <a:spLocks noGrp="1"/>
          </p:cNvSpPr>
          <p:nvPr>
            <p:ph idx="1"/>
          </p:nvPr>
        </p:nvSpPr>
        <p:spPr/>
        <p:txBody>
          <a:bodyPr>
            <a:normAutofit lnSpcReduction="10000"/>
          </a:bodyPr>
          <a:lstStyle/>
          <a:p>
            <a:pPr marL="0" indent="0">
              <a:buNone/>
            </a:pPr>
            <a:r>
              <a:rPr lang="en-GB" sz="3000" b="1" dirty="0">
                <a:solidFill>
                  <a:srgbClr val="002060"/>
                </a:solidFill>
              </a:rPr>
              <a:t>IMEI</a:t>
            </a:r>
            <a:r>
              <a:rPr lang="en-GB" sz="3000" b="1" dirty="0"/>
              <a:t> – International Mobile Equipment Identity</a:t>
            </a:r>
          </a:p>
          <a:p>
            <a:pPr marL="0" indent="0">
              <a:buNone/>
            </a:pPr>
            <a:r>
              <a:rPr lang="en-GB" dirty="0">
                <a:solidFill>
                  <a:srgbClr val="424242"/>
                </a:solidFill>
              </a:rPr>
              <a:t>IMEI is a unique number for identifying a device on a mobile network. </a:t>
            </a:r>
          </a:p>
          <a:p>
            <a:pPr marL="0" indent="0">
              <a:buNone/>
            </a:pPr>
            <a:r>
              <a:rPr lang="en-GB" dirty="0">
                <a:solidFill>
                  <a:srgbClr val="424242"/>
                </a:solidFill>
              </a:rPr>
              <a:t>You can think of it as your phone’s social security number. It has 15 digits and is assigned to most phones</a:t>
            </a:r>
          </a:p>
          <a:p>
            <a:pPr marL="0" indent="0">
              <a:buNone/>
            </a:pPr>
            <a:r>
              <a:rPr lang="en-GB" dirty="0">
                <a:solidFill>
                  <a:srgbClr val="424242"/>
                </a:solidFill>
              </a:rPr>
              <a:t> </a:t>
            </a:r>
          </a:p>
          <a:p>
            <a:pPr marL="0" indent="0" algn="ctr">
              <a:buNone/>
            </a:pPr>
            <a:r>
              <a:rPr lang="en-GB" sz="5333" dirty="0">
                <a:solidFill>
                  <a:srgbClr val="002060"/>
                </a:solidFill>
              </a:rPr>
              <a:t>123456789012345</a:t>
            </a:r>
          </a:p>
        </p:txBody>
      </p:sp>
    </p:spTree>
    <p:extLst>
      <p:ext uri="{BB962C8B-B14F-4D97-AF65-F5344CB8AC3E}">
        <p14:creationId xmlns:p14="http://schemas.microsoft.com/office/powerpoint/2010/main" val="31907575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6A90D4E-5F6E-4B38-BC33-CCAD7948015B}"/>
              </a:ext>
            </a:extLst>
          </p:cNvPr>
          <p:cNvSpPr>
            <a:spLocks noGrp="1"/>
          </p:cNvSpPr>
          <p:nvPr>
            <p:ph idx="1"/>
          </p:nvPr>
        </p:nvSpPr>
        <p:spPr/>
        <p:txBody>
          <a:bodyPr/>
          <a:lstStyle/>
          <a:p>
            <a:pPr marL="0" indent="0" algn="ctr">
              <a:buNone/>
            </a:pPr>
            <a:r>
              <a:rPr lang="en-GB" sz="10666" b="1" dirty="0">
                <a:solidFill>
                  <a:srgbClr val="101010"/>
                </a:solidFill>
                <a:latin typeface="Courier New" panose="02070309020205020404" pitchFamily="49" charset="0"/>
              </a:rPr>
              <a:t>*#06#</a:t>
            </a:r>
            <a:endParaRPr lang="en-GB" sz="10666" b="1" dirty="0"/>
          </a:p>
        </p:txBody>
      </p:sp>
    </p:spTree>
    <p:extLst>
      <p:ext uri="{BB962C8B-B14F-4D97-AF65-F5344CB8AC3E}">
        <p14:creationId xmlns:p14="http://schemas.microsoft.com/office/powerpoint/2010/main" val="17742080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EEBEF-6346-4632-AA84-A1870E352502}"/>
              </a:ext>
            </a:extLst>
          </p:cNvPr>
          <p:cNvSpPr>
            <a:spLocks noGrp="1"/>
          </p:cNvSpPr>
          <p:nvPr>
            <p:ph type="title"/>
          </p:nvPr>
        </p:nvSpPr>
        <p:spPr>
          <a:xfrm>
            <a:off x="609601" y="4385065"/>
            <a:ext cx="10923639" cy="1317643"/>
          </a:xfrm>
        </p:spPr>
        <p:txBody>
          <a:bodyPr vert="horz" lIns="121920" tIns="60960" rIns="121920" bIns="60960" rtlCol="0" anchor="b">
            <a:normAutofit/>
          </a:bodyPr>
          <a:lstStyle/>
          <a:p>
            <a:pPr algn="l" eaLnBrk="1" hangingPunct="1">
              <a:lnSpc>
                <a:spcPct val="90000"/>
              </a:lnSpc>
            </a:pPr>
            <a:r>
              <a:rPr lang="en-US" sz="6667" dirty="0">
                <a:latin typeface="+mj-lt"/>
                <a:ea typeface="+mj-ea"/>
              </a:rPr>
              <a:t>Challenges</a:t>
            </a:r>
          </a:p>
        </p:txBody>
      </p:sp>
      <p:sp>
        <p:nvSpPr>
          <p:cNvPr id="3" name="Content Placeholder 2">
            <a:extLst>
              <a:ext uri="{FF2B5EF4-FFF2-40B4-BE49-F238E27FC236}">
                <a16:creationId xmlns:a16="http://schemas.microsoft.com/office/drawing/2014/main" id="{D01AD470-A953-4601-842D-6425BF76A778}"/>
              </a:ext>
            </a:extLst>
          </p:cNvPr>
          <p:cNvSpPr>
            <a:spLocks noGrp="1"/>
          </p:cNvSpPr>
          <p:nvPr>
            <p:ph idx="1"/>
          </p:nvPr>
        </p:nvSpPr>
        <p:spPr>
          <a:xfrm>
            <a:off x="609600" y="5702708"/>
            <a:ext cx="10923637" cy="521109"/>
          </a:xfrm>
        </p:spPr>
        <p:txBody>
          <a:bodyPr vert="horz" lIns="121920" tIns="60960" rIns="121920" bIns="60960" rtlCol="0">
            <a:normAutofit fontScale="92500" lnSpcReduction="10000"/>
          </a:bodyPr>
          <a:lstStyle/>
          <a:p>
            <a:pPr marL="0" indent="0">
              <a:spcBef>
                <a:spcPts val="1333"/>
              </a:spcBef>
              <a:buNone/>
            </a:pPr>
            <a:r>
              <a:rPr lang="en-US" sz="3200" dirty="0">
                <a:latin typeface="+mn-lt"/>
                <a:ea typeface="+mn-ea"/>
              </a:rPr>
              <a:t>Competitive market – always creating new devices</a:t>
            </a:r>
          </a:p>
        </p:txBody>
      </p:sp>
      <p:pic>
        <p:nvPicPr>
          <p:cNvPr id="7" name="Picture 6" descr="A picture containing monitor, light, traffic, sitting&#10;&#10;Description automatically generated">
            <a:extLst>
              <a:ext uri="{FF2B5EF4-FFF2-40B4-BE49-F238E27FC236}">
                <a16:creationId xmlns:a16="http://schemas.microsoft.com/office/drawing/2014/main" id="{FD663EB3-8947-464E-9D4B-DCF2DAB639D5}"/>
              </a:ext>
            </a:extLst>
          </p:cNvPr>
          <p:cNvPicPr>
            <a:picLocks noChangeAspect="1"/>
          </p:cNvPicPr>
          <p:nvPr/>
        </p:nvPicPr>
        <p:blipFill rotWithShape="1">
          <a:blip r:embed="rId3">
            <a:extLst>
              <a:ext uri="{28A0092B-C50C-407E-A947-70E740481C1C}">
                <a14:useLocalDpi xmlns:a14="http://schemas.microsoft.com/office/drawing/2010/main" val="0"/>
              </a:ext>
            </a:extLst>
          </a:blip>
          <a:srcRect l="795" r="3512" b="-3"/>
          <a:stretch/>
        </p:blipFill>
        <p:spPr>
          <a:xfrm>
            <a:off x="1591733" y="1663423"/>
            <a:ext cx="2468203" cy="2579393"/>
          </a:xfrm>
          <a:prstGeom prst="rect">
            <a:avLst/>
          </a:prstGeom>
        </p:spPr>
      </p:pic>
      <p:pic>
        <p:nvPicPr>
          <p:cNvPr id="9" name="Picture 8" descr="A close up of a device&#10;&#10;Description automatically generated">
            <a:extLst>
              <a:ext uri="{FF2B5EF4-FFF2-40B4-BE49-F238E27FC236}">
                <a16:creationId xmlns:a16="http://schemas.microsoft.com/office/drawing/2014/main" id="{58A4CF03-7FB2-4CAB-A41F-A77C659F808B}"/>
              </a:ext>
            </a:extLst>
          </p:cNvPr>
          <p:cNvPicPr>
            <a:picLocks noChangeAspect="1"/>
          </p:cNvPicPr>
          <p:nvPr/>
        </p:nvPicPr>
        <p:blipFill rotWithShape="1">
          <a:blip r:embed="rId4">
            <a:extLst>
              <a:ext uri="{28A0092B-C50C-407E-A947-70E740481C1C}">
                <a14:useLocalDpi xmlns:a14="http://schemas.microsoft.com/office/drawing/2010/main" val="0"/>
              </a:ext>
            </a:extLst>
          </a:blip>
          <a:srcRect l="23084" r="23111"/>
          <a:stretch/>
        </p:blipFill>
        <p:spPr>
          <a:xfrm>
            <a:off x="4908542" y="1544325"/>
            <a:ext cx="2652192" cy="2769615"/>
          </a:xfrm>
          <a:prstGeom prst="rect">
            <a:avLst/>
          </a:prstGeom>
        </p:spPr>
      </p:pic>
      <p:pic>
        <p:nvPicPr>
          <p:cNvPr id="5" name="Picture 4" descr="A close up of electronics&#10;&#10;Description automatically generated">
            <a:extLst>
              <a:ext uri="{FF2B5EF4-FFF2-40B4-BE49-F238E27FC236}">
                <a16:creationId xmlns:a16="http://schemas.microsoft.com/office/drawing/2014/main" id="{E43F76EC-F827-444A-BEE8-F290AE6011F6}"/>
              </a:ext>
            </a:extLst>
          </p:cNvPr>
          <p:cNvPicPr>
            <a:picLocks noChangeAspect="1"/>
          </p:cNvPicPr>
          <p:nvPr/>
        </p:nvPicPr>
        <p:blipFill rotWithShape="1">
          <a:blip r:embed="rId5">
            <a:extLst>
              <a:ext uri="{28A0092B-C50C-407E-A947-70E740481C1C}">
                <a14:useLocalDpi xmlns:a14="http://schemas.microsoft.com/office/drawing/2010/main" val="0"/>
              </a:ext>
            </a:extLst>
          </a:blip>
          <a:srcRect l="26686" r="23000" b="-1"/>
          <a:stretch/>
        </p:blipFill>
        <p:spPr>
          <a:xfrm>
            <a:off x="8409340" y="1544325"/>
            <a:ext cx="2963333" cy="3096807"/>
          </a:xfrm>
          <a:prstGeom prst="rect">
            <a:avLst/>
          </a:prstGeom>
        </p:spPr>
      </p:pic>
    </p:spTree>
    <p:extLst>
      <p:ext uri="{BB962C8B-B14F-4D97-AF65-F5344CB8AC3E}">
        <p14:creationId xmlns:p14="http://schemas.microsoft.com/office/powerpoint/2010/main" val="42415486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FEC6CC-155C-4501-8247-198B5E50A752}"/>
              </a:ext>
            </a:extLst>
          </p:cNvPr>
          <p:cNvSpPr>
            <a:spLocks noGrp="1"/>
          </p:cNvSpPr>
          <p:nvPr>
            <p:ph type="title"/>
          </p:nvPr>
        </p:nvSpPr>
        <p:spPr/>
        <p:txBody>
          <a:bodyPr/>
          <a:lstStyle/>
          <a:p>
            <a:r>
              <a:rPr lang="en-GB" dirty="0"/>
              <a:t>Encryption</a:t>
            </a:r>
          </a:p>
        </p:txBody>
      </p:sp>
      <p:sp>
        <p:nvSpPr>
          <p:cNvPr id="3" name="Content Placeholder 2">
            <a:extLst>
              <a:ext uri="{FF2B5EF4-FFF2-40B4-BE49-F238E27FC236}">
                <a16:creationId xmlns:a16="http://schemas.microsoft.com/office/drawing/2014/main" id="{BFBABD1F-7C24-4DEF-97B1-0A3815C16F0E}"/>
              </a:ext>
            </a:extLst>
          </p:cNvPr>
          <p:cNvSpPr>
            <a:spLocks noGrp="1"/>
          </p:cNvSpPr>
          <p:nvPr>
            <p:ph idx="1"/>
          </p:nvPr>
        </p:nvSpPr>
        <p:spPr/>
        <p:txBody>
          <a:bodyPr/>
          <a:lstStyle/>
          <a:p>
            <a:r>
              <a:rPr lang="en-GB" dirty="0"/>
              <a:t>Mobile device manufacturers are very secretive about their product.</a:t>
            </a:r>
          </a:p>
          <a:p>
            <a:r>
              <a:rPr lang="en-GB" dirty="0"/>
              <a:t>Many social media offerings are encrypted</a:t>
            </a:r>
          </a:p>
          <a:p>
            <a:r>
              <a:rPr lang="en-GB" dirty="0"/>
              <a:t>Criminals desire more security</a:t>
            </a:r>
          </a:p>
          <a:p>
            <a:r>
              <a:rPr lang="en-GB" dirty="0"/>
              <a:t>Pass codes, Biometrics</a:t>
            </a:r>
          </a:p>
          <a:p>
            <a:endParaRPr lang="en-GB" dirty="0"/>
          </a:p>
        </p:txBody>
      </p:sp>
    </p:spTree>
    <p:extLst>
      <p:ext uri="{BB962C8B-B14F-4D97-AF65-F5344CB8AC3E}">
        <p14:creationId xmlns:p14="http://schemas.microsoft.com/office/powerpoint/2010/main" val="24539683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1AF43-4B27-4A23-84FD-BC9CB5E4FAFF}"/>
              </a:ext>
            </a:extLst>
          </p:cNvPr>
          <p:cNvSpPr>
            <a:spLocks noGrp="1"/>
          </p:cNvSpPr>
          <p:nvPr>
            <p:ph type="title"/>
          </p:nvPr>
        </p:nvSpPr>
        <p:spPr/>
        <p:txBody>
          <a:bodyPr/>
          <a:lstStyle/>
          <a:p>
            <a:r>
              <a:rPr lang="en-GB" dirty="0"/>
              <a:t>Examples….</a:t>
            </a:r>
          </a:p>
        </p:txBody>
      </p:sp>
      <p:pic>
        <p:nvPicPr>
          <p:cNvPr id="5" name="Content Placeholder 4" descr="Screen of a cell phone&#10;&#10;Description automatically generated">
            <a:extLst>
              <a:ext uri="{FF2B5EF4-FFF2-40B4-BE49-F238E27FC236}">
                <a16:creationId xmlns:a16="http://schemas.microsoft.com/office/drawing/2014/main" id="{B88E1451-C367-49A6-904D-224590A7A9D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35359" y="1604798"/>
            <a:ext cx="4709004" cy="4643602"/>
          </a:xfrm>
        </p:spPr>
      </p:pic>
      <p:sp>
        <p:nvSpPr>
          <p:cNvPr id="8" name="TextBox 7">
            <a:extLst>
              <a:ext uri="{FF2B5EF4-FFF2-40B4-BE49-F238E27FC236}">
                <a16:creationId xmlns:a16="http://schemas.microsoft.com/office/drawing/2014/main" id="{C8F3E332-127D-479C-98F4-6028BD6EF278}"/>
              </a:ext>
            </a:extLst>
          </p:cNvPr>
          <p:cNvSpPr txBox="1"/>
          <p:nvPr/>
        </p:nvSpPr>
        <p:spPr>
          <a:xfrm>
            <a:off x="3503712" y="1796819"/>
            <a:ext cx="7776864" cy="4031873"/>
          </a:xfrm>
          <a:prstGeom prst="rect">
            <a:avLst/>
          </a:prstGeom>
          <a:noFill/>
        </p:spPr>
        <p:txBody>
          <a:bodyPr wrap="square">
            <a:spAutoFit/>
          </a:bodyPr>
          <a:lstStyle/>
          <a:p>
            <a:r>
              <a:rPr lang="en-GB" sz="3200" dirty="0">
                <a:solidFill>
                  <a:srgbClr val="222222"/>
                </a:solidFill>
                <a:latin typeface="arial" panose="020B0604020202020204" pitchFamily="34" charset="0"/>
              </a:rPr>
              <a:t>'</a:t>
            </a:r>
            <a:r>
              <a:rPr lang="en-GB" sz="3200" b="1" dirty="0" err="1">
                <a:solidFill>
                  <a:srgbClr val="222222"/>
                </a:solidFill>
                <a:latin typeface="arial" panose="020B0604020202020204" pitchFamily="34" charset="0"/>
              </a:rPr>
              <a:t>EncroChat</a:t>
            </a:r>
            <a:r>
              <a:rPr lang="en-GB" sz="3200" dirty="0">
                <a:solidFill>
                  <a:srgbClr val="222222"/>
                </a:solidFill>
                <a:latin typeface="arial" panose="020B0604020202020204" pitchFamily="34" charset="0"/>
              </a:rPr>
              <a:t>' </a:t>
            </a:r>
            <a:r>
              <a:rPr lang="en-GB" sz="3200" b="1" dirty="0">
                <a:solidFill>
                  <a:srgbClr val="222222"/>
                </a:solidFill>
                <a:latin typeface="arial" panose="020B0604020202020204" pitchFamily="34" charset="0"/>
              </a:rPr>
              <a:t>smartphone</a:t>
            </a:r>
            <a:r>
              <a:rPr lang="en-GB" sz="3200" dirty="0">
                <a:solidFill>
                  <a:srgbClr val="222222"/>
                </a:solidFill>
                <a:latin typeface="arial" panose="020B0604020202020204" pitchFamily="34" charset="0"/>
              </a:rPr>
              <a:t> system used by the mafia to move money, drugs and order murders. </a:t>
            </a:r>
          </a:p>
          <a:p>
            <a:r>
              <a:rPr lang="en-GB" sz="3200" b="1" dirty="0" err="1">
                <a:solidFill>
                  <a:srgbClr val="222222"/>
                </a:solidFill>
                <a:latin typeface="arial" panose="020B0604020202020204" pitchFamily="34" charset="0"/>
              </a:rPr>
              <a:t>EncroChat</a:t>
            </a:r>
            <a:r>
              <a:rPr lang="en-GB" sz="3200" dirty="0">
                <a:solidFill>
                  <a:srgbClr val="222222"/>
                </a:solidFill>
                <a:latin typeface="arial" panose="020B0604020202020204" pitchFamily="34" charset="0"/>
              </a:rPr>
              <a:t> was a secret platform where users were able to communicate privately between specially-designed handsets - often to run drugs, traffic people and even order murders.  </a:t>
            </a:r>
            <a:r>
              <a:rPr lang="en-GB" sz="2400" dirty="0">
                <a:solidFill>
                  <a:srgbClr val="70757A"/>
                </a:solidFill>
                <a:latin typeface="arial" panose="020B0604020202020204" pitchFamily="34" charset="0"/>
              </a:rPr>
              <a:t>Feb 2020</a:t>
            </a:r>
            <a:endParaRPr lang="en-GB" sz="2400" dirty="0"/>
          </a:p>
        </p:txBody>
      </p:sp>
    </p:spTree>
    <p:extLst>
      <p:ext uri="{BB962C8B-B14F-4D97-AF65-F5344CB8AC3E}">
        <p14:creationId xmlns:p14="http://schemas.microsoft.com/office/powerpoint/2010/main" val="12566359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08E2E-147F-4B8C-8D56-A82B565C8FFF}"/>
              </a:ext>
            </a:extLst>
          </p:cNvPr>
          <p:cNvSpPr>
            <a:spLocks noGrp="1"/>
          </p:cNvSpPr>
          <p:nvPr>
            <p:ph type="title"/>
          </p:nvPr>
        </p:nvSpPr>
        <p:spPr>
          <a:xfrm>
            <a:off x="6979313" y="1396289"/>
            <a:ext cx="4375587" cy="1325564"/>
          </a:xfrm>
        </p:spPr>
        <p:txBody>
          <a:bodyPr>
            <a:normAutofit/>
          </a:bodyPr>
          <a:lstStyle/>
          <a:p>
            <a:pPr>
              <a:lnSpc>
                <a:spcPct val="90000"/>
              </a:lnSpc>
            </a:pPr>
            <a:r>
              <a:rPr lang="en-GB" sz="4133" dirty="0"/>
              <a:t>Social media Applications</a:t>
            </a:r>
          </a:p>
        </p:txBody>
      </p:sp>
      <p:sp>
        <p:nvSpPr>
          <p:cNvPr id="3" name="Content Placeholder 2">
            <a:extLst>
              <a:ext uri="{FF2B5EF4-FFF2-40B4-BE49-F238E27FC236}">
                <a16:creationId xmlns:a16="http://schemas.microsoft.com/office/drawing/2014/main" id="{9A612B9A-75F5-4D94-97DE-8E044C133E70}"/>
              </a:ext>
            </a:extLst>
          </p:cNvPr>
          <p:cNvSpPr>
            <a:spLocks noGrp="1"/>
          </p:cNvSpPr>
          <p:nvPr>
            <p:ph idx="1"/>
          </p:nvPr>
        </p:nvSpPr>
        <p:spPr>
          <a:xfrm>
            <a:off x="7349066" y="2871981"/>
            <a:ext cx="4507573" cy="3629360"/>
          </a:xfrm>
        </p:spPr>
        <p:txBody>
          <a:bodyPr anchor="t">
            <a:normAutofit lnSpcReduction="10000"/>
          </a:bodyPr>
          <a:lstStyle/>
          <a:p>
            <a:pPr marL="0" indent="0">
              <a:buNone/>
            </a:pPr>
            <a:r>
              <a:rPr lang="en-GB" sz="3200" dirty="0"/>
              <a:t>Offering end to end encryption:</a:t>
            </a:r>
          </a:p>
          <a:p>
            <a:pPr>
              <a:buFont typeface="Arial" panose="020B0604020202020204" pitchFamily="34" charset="0"/>
              <a:buChar char="•"/>
            </a:pPr>
            <a:r>
              <a:rPr lang="en-GB" sz="3200" dirty="0">
                <a:latin typeface="+mj-lt"/>
                <a:cs typeface="Arial" panose="020B0604020202020204" pitchFamily="34" charset="0"/>
              </a:rPr>
              <a:t>Signal</a:t>
            </a:r>
          </a:p>
          <a:p>
            <a:pPr>
              <a:buFont typeface="Arial" panose="020B0604020202020204" pitchFamily="34" charset="0"/>
              <a:buChar char="•"/>
            </a:pPr>
            <a:r>
              <a:rPr lang="en-GB" sz="3200" dirty="0">
                <a:latin typeface="+mj-lt"/>
                <a:cs typeface="Arial" panose="020B0604020202020204" pitchFamily="34" charset="0"/>
              </a:rPr>
              <a:t>WhatsApp</a:t>
            </a:r>
          </a:p>
          <a:p>
            <a:pPr>
              <a:buFont typeface="Arial" panose="020B0604020202020204" pitchFamily="34" charset="0"/>
              <a:buChar char="•"/>
            </a:pPr>
            <a:r>
              <a:rPr lang="en-GB" sz="3200" dirty="0">
                <a:latin typeface="+mj-lt"/>
                <a:cs typeface="Arial" panose="020B0604020202020204" pitchFamily="34" charset="0"/>
              </a:rPr>
              <a:t>Telegram</a:t>
            </a:r>
          </a:p>
          <a:p>
            <a:pPr>
              <a:buFont typeface="Arial" panose="020B0604020202020204" pitchFamily="34" charset="0"/>
              <a:buChar char="•"/>
            </a:pPr>
            <a:r>
              <a:rPr lang="en-GB" sz="3200" dirty="0" err="1">
                <a:latin typeface="+mj-lt"/>
                <a:cs typeface="Arial" panose="020B0604020202020204" pitchFamily="34" charset="0"/>
              </a:rPr>
              <a:t>Threema</a:t>
            </a:r>
            <a:endParaRPr lang="en-GB" sz="3200" dirty="0">
              <a:latin typeface="+mj-lt"/>
              <a:cs typeface="Arial" panose="020B0604020202020204" pitchFamily="34" charset="0"/>
            </a:endParaRPr>
          </a:p>
          <a:p>
            <a:pPr>
              <a:buFont typeface="Arial" panose="020B0604020202020204" pitchFamily="34" charset="0"/>
              <a:buChar char="•"/>
            </a:pPr>
            <a:r>
              <a:rPr lang="en-GB" sz="3200" dirty="0">
                <a:latin typeface="+mj-lt"/>
                <a:cs typeface="Arial" panose="020B0604020202020204" pitchFamily="34" charset="0"/>
              </a:rPr>
              <a:t>Etc.</a:t>
            </a:r>
          </a:p>
          <a:p>
            <a:endParaRPr lang="en-GB" sz="1867" dirty="0"/>
          </a:p>
        </p:txBody>
      </p:sp>
      <p:pic>
        <p:nvPicPr>
          <p:cNvPr id="4" name="Picture 2">
            <a:extLst>
              <a:ext uri="{FF2B5EF4-FFF2-40B4-BE49-F238E27FC236}">
                <a16:creationId xmlns:a16="http://schemas.microsoft.com/office/drawing/2014/main" id="{0B8ADE74-55D3-CD4D-A5B5-A5D55D7895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068" y="1625420"/>
            <a:ext cx="1933658" cy="193365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E9CBFD2D-486B-7547-AE9A-98A265258E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0389" y="1559403"/>
            <a:ext cx="3045611" cy="101520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06494092-3391-2141-A4AF-8475A17D1D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24187" y="4250297"/>
            <a:ext cx="2074333" cy="207433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a:extLst>
              <a:ext uri="{FF2B5EF4-FFF2-40B4-BE49-F238E27FC236}">
                <a16:creationId xmlns:a16="http://schemas.microsoft.com/office/drawing/2014/main" id="{28325B7F-87FB-D940-91AC-0E9E0328354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02047" y="2656193"/>
            <a:ext cx="2240888" cy="224817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a:extLst>
              <a:ext uri="{FF2B5EF4-FFF2-40B4-BE49-F238E27FC236}">
                <a16:creationId xmlns:a16="http://schemas.microsoft.com/office/drawing/2014/main" id="{7E7B2EF4-E087-E243-876D-82F97F2CE1A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2392" y="4143078"/>
            <a:ext cx="2074333" cy="2074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04920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5CA27-20C6-451F-AE72-8813FD743071}"/>
              </a:ext>
            </a:extLst>
          </p:cNvPr>
          <p:cNvSpPr>
            <a:spLocks noGrp="1"/>
          </p:cNvSpPr>
          <p:nvPr>
            <p:ph type="title"/>
          </p:nvPr>
        </p:nvSpPr>
        <p:spPr/>
        <p:txBody>
          <a:bodyPr/>
          <a:lstStyle/>
          <a:p>
            <a:r>
              <a:rPr lang="en-GB" dirty="0"/>
              <a:t>Examination of Mobile Devices</a:t>
            </a:r>
          </a:p>
        </p:txBody>
      </p:sp>
      <p:sp>
        <p:nvSpPr>
          <p:cNvPr id="3" name="Content Placeholder 2">
            <a:extLst>
              <a:ext uri="{FF2B5EF4-FFF2-40B4-BE49-F238E27FC236}">
                <a16:creationId xmlns:a16="http://schemas.microsoft.com/office/drawing/2014/main" id="{3ED1AA46-E6C5-4004-B5CD-884323F2EC2F}"/>
              </a:ext>
            </a:extLst>
          </p:cNvPr>
          <p:cNvSpPr>
            <a:spLocks noGrp="1"/>
          </p:cNvSpPr>
          <p:nvPr>
            <p:ph idx="1"/>
          </p:nvPr>
        </p:nvSpPr>
        <p:spPr/>
        <p:txBody>
          <a:bodyPr>
            <a:normAutofit fontScale="85000" lnSpcReduction="10000"/>
          </a:bodyPr>
          <a:lstStyle/>
          <a:p>
            <a:r>
              <a:rPr lang="en-GB" sz="3733" dirty="0"/>
              <a:t>7 levels</a:t>
            </a:r>
          </a:p>
          <a:p>
            <a:r>
              <a:rPr lang="en-GB" sz="3733" dirty="0"/>
              <a:t>Depending on the circumstances and the device</a:t>
            </a:r>
          </a:p>
          <a:p>
            <a:r>
              <a:rPr lang="en-GB" sz="3733" dirty="0"/>
              <a:t>Activity must be recorded camera/video</a:t>
            </a:r>
          </a:p>
          <a:p>
            <a:r>
              <a:rPr lang="en-GB" sz="3733" dirty="0"/>
              <a:t>Activity must be recorded contemporaneously.</a:t>
            </a:r>
          </a:p>
          <a:p>
            <a:r>
              <a:rPr lang="en-GB" sz="3733" dirty="0"/>
              <a:t>A third party must be able to follow examiners actions and arrive at the same conclusions</a:t>
            </a:r>
          </a:p>
          <a:p>
            <a:endParaRPr lang="en-GB" dirty="0"/>
          </a:p>
        </p:txBody>
      </p:sp>
    </p:spTree>
    <p:extLst>
      <p:ext uri="{BB962C8B-B14F-4D97-AF65-F5344CB8AC3E}">
        <p14:creationId xmlns:p14="http://schemas.microsoft.com/office/powerpoint/2010/main" val="10264801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9AE2A-10E0-492D-9C59-679159303674}"/>
              </a:ext>
            </a:extLst>
          </p:cNvPr>
          <p:cNvSpPr>
            <a:spLocks noGrp="1"/>
          </p:cNvSpPr>
          <p:nvPr>
            <p:ph type="title"/>
          </p:nvPr>
        </p:nvSpPr>
        <p:spPr/>
        <p:txBody>
          <a:bodyPr/>
          <a:lstStyle/>
          <a:p>
            <a:r>
              <a:rPr lang="en-GB" dirty="0"/>
              <a:t>Different levels of examination</a:t>
            </a:r>
          </a:p>
        </p:txBody>
      </p:sp>
      <p:sp>
        <p:nvSpPr>
          <p:cNvPr id="3" name="Content Placeholder 2">
            <a:extLst>
              <a:ext uri="{FF2B5EF4-FFF2-40B4-BE49-F238E27FC236}">
                <a16:creationId xmlns:a16="http://schemas.microsoft.com/office/drawing/2014/main" id="{BAA1EF87-F023-4C66-938D-B084878951F4}"/>
              </a:ext>
            </a:extLst>
          </p:cNvPr>
          <p:cNvSpPr>
            <a:spLocks noGrp="1"/>
          </p:cNvSpPr>
          <p:nvPr>
            <p:ph idx="1"/>
          </p:nvPr>
        </p:nvSpPr>
        <p:spPr>
          <a:xfrm>
            <a:off x="838200" y="2448729"/>
            <a:ext cx="10744200" cy="3837736"/>
          </a:xfrm>
        </p:spPr>
        <p:txBody>
          <a:bodyPr>
            <a:normAutofit lnSpcReduction="10000"/>
          </a:bodyPr>
          <a:lstStyle/>
          <a:p>
            <a:r>
              <a:rPr lang="en-GB" sz="3200" dirty="0"/>
              <a:t>Manual</a:t>
            </a:r>
          </a:p>
          <a:p>
            <a:r>
              <a:rPr lang="en-GB" sz="3200" dirty="0"/>
              <a:t>Logical</a:t>
            </a:r>
          </a:p>
          <a:p>
            <a:r>
              <a:rPr lang="en-GB" sz="3200" dirty="0"/>
              <a:t>File System </a:t>
            </a:r>
          </a:p>
          <a:p>
            <a:r>
              <a:rPr lang="en-GB" sz="3200" dirty="0"/>
              <a:t>Physical</a:t>
            </a:r>
          </a:p>
          <a:p>
            <a:r>
              <a:rPr lang="en-GB" sz="3200" dirty="0"/>
              <a:t>JTAG/Hex Dump</a:t>
            </a:r>
          </a:p>
          <a:p>
            <a:r>
              <a:rPr lang="en-GB" sz="3200" dirty="0"/>
              <a:t>Chip Off</a:t>
            </a:r>
          </a:p>
          <a:p>
            <a:r>
              <a:rPr lang="en-GB" sz="3200" dirty="0"/>
              <a:t>Micro Read (highly sophisticated)</a:t>
            </a:r>
          </a:p>
        </p:txBody>
      </p:sp>
    </p:spTree>
    <p:extLst>
      <p:ext uri="{BB962C8B-B14F-4D97-AF65-F5344CB8AC3E}">
        <p14:creationId xmlns:p14="http://schemas.microsoft.com/office/powerpoint/2010/main" val="25448306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2F3EC-B18B-444E-9183-A0FFA564A4F2}"/>
              </a:ext>
            </a:extLst>
          </p:cNvPr>
          <p:cNvSpPr>
            <a:spLocks noGrp="1"/>
          </p:cNvSpPr>
          <p:nvPr>
            <p:ph type="title"/>
          </p:nvPr>
        </p:nvSpPr>
        <p:spPr>
          <a:xfrm>
            <a:off x="6367460" y="728664"/>
            <a:ext cx="4984813" cy="1644219"/>
          </a:xfrm>
          <a:noFill/>
        </p:spPr>
        <p:txBody>
          <a:bodyPr vert="horz" lIns="121920" tIns="60960" rIns="121920" bIns="60960" rtlCol="0" anchor="b">
            <a:normAutofit/>
          </a:bodyPr>
          <a:lstStyle/>
          <a:p>
            <a:pPr algn="l" eaLnBrk="1" hangingPunct="1">
              <a:lnSpc>
                <a:spcPct val="90000"/>
              </a:lnSpc>
            </a:pPr>
            <a:r>
              <a:rPr lang="en-US" sz="4000" dirty="0">
                <a:ea typeface="+mj-ea"/>
              </a:rPr>
              <a:t>Manual Extraction</a:t>
            </a:r>
          </a:p>
        </p:txBody>
      </p:sp>
      <p:sp>
        <p:nvSpPr>
          <p:cNvPr id="3" name="Content Placeholder 2">
            <a:extLst>
              <a:ext uri="{FF2B5EF4-FFF2-40B4-BE49-F238E27FC236}">
                <a16:creationId xmlns:a16="http://schemas.microsoft.com/office/drawing/2014/main" id="{06B0AC2A-086B-421C-9862-0173D5A182F0}"/>
              </a:ext>
            </a:extLst>
          </p:cNvPr>
          <p:cNvSpPr>
            <a:spLocks noGrp="1"/>
          </p:cNvSpPr>
          <p:nvPr>
            <p:ph idx="1"/>
          </p:nvPr>
        </p:nvSpPr>
        <p:spPr>
          <a:xfrm>
            <a:off x="6409355" y="2445736"/>
            <a:ext cx="5255264" cy="3863585"/>
          </a:xfrm>
          <a:noFill/>
        </p:spPr>
        <p:txBody>
          <a:bodyPr vert="horz" lIns="121920" tIns="60960" rIns="121920" bIns="60960" rtlCol="0">
            <a:normAutofit/>
          </a:bodyPr>
          <a:lstStyle/>
          <a:p>
            <a:pPr>
              <a:spcBef>
                <a:spcPts val="1333"/>
              </a:spcBef>
            </a:pPr>
            <a:r>
              <a:rPr lang="en-US" sz="3200" dirty="0">
                <a:ea typeface="+mn-ea"/>
              </a:rPr>
              <a:t>Examiner browses the phone in real-time and takes a photograph of any valuable data.</a:t>
            </a:r>
          </a:p>
          <a:p>
            <a:pPr>
              <a:spcBef>
                <a:spcPts val="1333"/>
              </a:spcBef>
            </a:pPr>
            <a:r>
              <a:rPr lang="en-US" sz="3200" dirty="0">
                <a:ea typeface="+mn-ea"/>
              </a:rPr>
              <a:t>Does not recover deleted</a:t>
            </a:r>
          </a:p>
          <a:p>
            <a:pPr>
              <a:spcBef>
                <a:spcPts val="1333"/>
              </a:spcBef>
            </a:pPr>
            <a:r>
              <a:rPr lang="en-US" sz="3200" dirty="0">
                <a:ea typeface="+mn-ea"/>
              </a:rPr>
              <a:t>Time consuming</a:t>
            </a:r>
          </a:p>
        </p:txBody>
      </p:sp>
      <p:pic>
        <p:nvPicPr>
          <p:cNvPr id="1026" name="Picture 2" descr="Don't Go For Forensic Examination of Cell Phones without Proportional  Discovery Requests – Bow Tie Law">
            <a:extLst>
              <a:ext uri="{FF2B5EF4-FFF2-40B4-BE49-F238E27FC236}">
                <a16:creationId xmlns:a16="http://schemas.microsoft.com/office/drawing/2014/main" id="{747E73BA-C175-49C0-AD95-C28792A91B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67" y="2445735"/>
            <a:ext cx="4168957" cy="2989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71394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333B6-8BE1-4C07-996C-CA7AEABFA5BF}"/>
              </a:ext>
            </a:extLst>
          </p:cNvPr>
          <p:cNvSpPr>
            <a:spLocks noGrp="1"/>
          </p:cNvSpPr>
          <p:nvPr>
            <p:ph type="title"/>
          </p:nvPr>
        </p:nvSpPr>
        <p:spPr/>
        <p:txBody>
          <a:bodyPr/>
          <a:lstStyle/>
          <a:p>
            <a:r>
              <a:rPr lang="en-GB" dirty="0"/>
              <a:t>Logical Extraction</a:t>
            </a:r>
          </a:p>
        </p:txBody>
      </p:sp>
      <p:pic>
        <p:nvPicPr>
          <p:cNvPr id="3074" name="Picture 2" descr="Main Title Example">
            <a:extLst>
              <a:ext uri="{FF2B5EF4-FFF2-40B4-BE49-F238E27FC236}">
                <a16:creationId xmlns:a16="http://schemas.microsoft.com/office/drawing/2014/main" id="{E715ABCF-2671-433C-9C6D-4FE20914B4F5}"/>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5353" y="2921106"/>
            <a:ext cx="12146647" cy="29763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12849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a:bodyPr>
          <a:lstStyle/>
          <a:p>
            <a:r>
              <a:rPr lang="en-GB" dirty="0"/>
              <a:t>Storage of evidence </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4</a:t>
            </a:fld>
            <a:endParaRPr lang="en-GB"/>
          </a:p>
        </p:txBody>
      </p:sp>
      <p:sp>
        <p:nvSpPr>
          <p:cNvPr id="7" name="Inhaltsplatzhalter 6">
            <a:extLst>
              <a:ext uri="{FF2B5EF4-FFF2-40B4-BE49-F238E27FC236}">
                <a16:creationId xmlns:a16="http://schemas.microsoft.com/office/drawing/2014/main" id="{92EA3CB5-4E39-6843-95A4-C487D29D3968}"/>
              </a:ext>
            </a:extLst>
          </p:cNvPr>
          <p:cNvSpPr>
            <a:spLocks noGrp="1"/>
          </p:cNvSpPr>
          <p:nvPr>
            <p:ph idx="1"/>
          </p:nvPr>
        </p:nvSpPr>
        <p:spPr>
          <a:xfrm>
            <a:off x="838200" y="2691685"/>
            <a:ext cx="10515600" cy="3485278"/>
          </a:xfrm>
        </p:spPr>
        <p:txBody>
          <a:bodyPr>
            <a:normAutofit/>
          </a:bodyPr>
          <a:lstStyle/>
          <a:p>
            <a:pPr marL="0" indent="0">
              <a:buNone/>
            </a:pPr>
            <a:r>
              <a:rPr lang="de-DE" dirty="0"/>
              <a:t>The original </a:t>
            </a:r>
            <a:r>
              <a:rPr lang="de-DE" dirty="0" err="1"/>
              <a:t>evidence</a:t>
            </a:r>
            <a:r>
              <a:rPr lang="de-DE" dirty="0"/>
              <a:t> </a:t>
            </a:r>
            <a:r>
              <a:rPr lang="de-DE" dirty="0" err="1"/>
              <a:t>should</a:t>
            </a:r>
            <a:r>
              <a:rPr lang="de-DE" dirty="0"/>
              <a:t> </a:t>
            </a:r>
            <a:r>
              <a:rPr lang="de-DE" dirty="0" err="1"/>
              <a:t>be</a:t>
            </a:r>
            <a:r>
              <a:rPr lang="de-DE" dirty="0"/>
              <a:t> </a:t>
            </a:r>
            <a:r>
              <a:rPr lang="de-DE" dirty="0" err="1"/>
              <a:t>stored</a:t>
            </a:r>
            <a:r>
              <a:rPr lang="de-DE" dirty="0"/>
              <a:t> in </a:t>
            </a:r>
            <a:r>
              <a:rPr lang="de-DE" dirty="0" err="1"/>
              <a:t>secure</a:t>
            </a:r>
            <a:r>
              <a:rPr lang="de-DE" dirty="0"/>
              <a:t> </a:t>
            </a:r>
            <a:r>
              <a:rPr lang="de-DE" dirty="0" err="1"/>
              <a:t>facilities</a:t>
            </a:r>
            <a:r>
              <a:rPr lang="de-DE" dirty="0"/>
              <a:t> </a:t>
            </a:r>
            <a:r>
              <a:rPr lang="de-DE" dirty="0" err="1"/>
              <a:t>as</a:t>
            </a:r>
            <a:r>
              <a:rPr lang="de-DE" dirty="0"/>
              <a:t> </a:t>
            </a:r>
            <a:r>
              <a:rPr lang="de-DE" dirty="0" err="1"/>
              <a:t>highlighted</a:t>
            </a:r>
            <a:r>
              <a:rPr lang="de-DE" dirty="0"/>
              <a:t> in Session 6.</a:t>
            </a:r>
          </a:p>
        </p:txBody>
      </p:sp>
      <p:pic>
        <p:nvPicPr>
          <p:cNvPr id="6" name="Content Placeholder 4">
            <a:extLst>
              <a:ext uri="{FF2B5EF4-FFF2-40B4-BE49-F238E27FC236}">
                <a16:creationId xmlns:a16="http://schemas.microsoft.com/office/drawing/2014/main" id="{D44F6DCB-D770-EE48-8371-F4531DAB41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4786" y="3330780"/>
            <a:ext cx="5330605" cy="2992056"/>
          </a:xfrm>
          <a:prstGeom prst="rect">
            <a:avLst/>
          </a:prstGeom>
        </p:spPr>
      </p:pic>
      <p:sp>
        <p:nvSpPr>
          <p:cNvPr id="8" name="Inhaltsplatzhalter 6">
            <a:extLst>
              <a:ext uri="{FF2B5EF4-FFF2-40B4-BE49-F238E27FC236}">
                <a16:creationId xmlns:a16="http://schemas.microsoft.com/office/drawing/2014/main" id="{19A6C477-A8D2-B44E-82D4-63DFA7167460}"/>
              </a:ext>
            </a:extLst>
          </p:cNvPr>
          <p:cNvSpPr txBox="1">
            <a:spLocks/>
          </p:cNvSpPr>
          <p:nvPr/>
        </p:nvSpPr>
        <p:spPr>
          <a:xfrm>
            <a:off x="838199" y="3692324"/>
            <a:ext cx="5007015" cy="2637038"/>
          </a:xfrm>
          <a:prstGeom prst="rect">
            <a:avLst/>
          </a:prstGeom>
        </p:spPr>
        <p:txBody>
          <a:bodyPr vert="horz" lIns="91440" tIns="45720" rIns="91440" bIns="45720" rtlCol="0">
            <a:normAutofit fontScale="92500" lnSpcReduction="2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access control</a:t>
            </a:r>
          </a:p>
          <a:p>
            <a:r>
              <a:rPr lang="en-GB" dirty="0"/>
              <a:t>fire protection</a:t>
            </a:r>
          </a:p>
          <a:p>
            <a:r>
              <a:rPr lang="en-GB" dirty="0"/>
              <a:t>temperature and humidity control</a:t>
            </a:r>
          </a:p>
          <a:p>
            <a:r>
              <a:rPr lang="en-GB" dirty="0"/>
              <a:t>protection from magnetic sources</a:t>
            </a:r>
          </a:p>
          <a:p>
            <a:r>
              <a:rPr lang="en-GB" dirty="0"/>
              <a:t>avoid static charges</a:t>
            </a:r>
          </a:p>
        </p:txBody>
      </p:sp>
    </p:spTree>
    <p:extLst>
      <p:ext uri="{BB962C8B-B14F-4D97-AF65-F5344CB8AC3E}">
        <p14:creationId xmlns:p14="http://schemas.microsoft.com/office/powerpoint/2010/main" val="28081038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32483-5E65-4A0E-B3FD-6A6C2DC48506}"/>
              </a:ext>
            </a:extLst>
          </p:cNvPr>
          <p:cNvSpPr>
            <a:spLocks noGrp="1"/>
          </p:cNvSpPr>
          <p:nvPr>
            <p:ph type="title"/>
          </p:nvPr>
        </p:nvSpPr>
        <p:spPr/>
        <p:txBody>
          <a:bodyPr/>
          <a:lstStyle/>
          <a:p>
            <a:r>
              <a:rPr lang="en-GB" dirty="0"/>
              <a:t>FSD Extraction</a:t>
            </a:r>
          </a:p>
        </p:txBody>
      </p:sp>
      <p:sp>
        <p:nvSpPr>
          <p:cNvPr id="3" name="Content Placeholder 2">
            <a:extLst>
              <a:ext uri="{FF2B5EF4-FFF2-40B4-BE49-F238E27FC236}">
                <a16:creationId xmlns:a16="http://schemas.microsoft.com/office/drawing/2014/main" id="{1EB2F17F-2629-4D2B-88DB-F453D13A55B8}"/>
              </a:ext>
            </a:extLst>
          </p:cNvPr>
          <p:cNvSpPr>
            <a:spLocks noGrp="1"/>
          </p:cNvSpPr>
          <p:nvPr>
            <p:ph idx="1"/>
          </p:nvPr>
        </p:nvSpPr>
        <p:spPr>
          <a:xfrm>
            <a:off x="838200" y="2448729"/>
            <a:ext cx="10744200" cy="3476548"/>
          </a:xfrm>
        </p:spPr>
        <p:txBody>
          <a:bodyPr/>
          <a:lstStyle/>
          <a:p>
            <a:r>
              <a:rPr lang="en-GB" dirty="0"/>
              <a:t>File System Extraction</a:t>
            </a:r>
          </a:p>
          <a:p>
            <a:r>
              <a:rPr lang="en-GB" dirty="0"/>
              <a:t>Slower than a logical Extraction</a:t>
            </a:r>
          </a:p>
          <a:p>
            <a:r>
              <a:rPr lang="en-GB" dirty="0"/>
              <a:t>Can recover some deleted data</a:t>
            </a:r>
          </a:p>
          <a:p>
            <a:r>
              <a:rPr lang="en-GB" dirty="0"/>
              <a:t>Recovery of third party applications from Android</a:t>
            </a:r>
          </a:p>
        </p:txBody>
      </p:sp>
    </p:spTree>
    <p:extLst>
      <p:ext uri="{BB962C8B-B14F-4D97-AF65-F5344CB8AC3E}">
        <p14:creationId xmlns:p14="http://schemas.microsoft.com/office/powerpoint/2010/main" val="42937883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F15788-E6E7-4F49-A02E-879587EFE910}"/>
              </a:ext>
            </a:extLst>
          </p:cNvPr>
          <p:cNvSpPr>
            <a:spLocks noGrp="1"/>
          </p:cNvSpPr>
          <p:nvPr>
            <p:ph type="title"/>
          </p:nvPr>
        </p:nvSpPr>
        <p:spPr/>
        <p:txBody>
          <a:bodyPr/>
          <a:lstStyle/>
          <a:p>
            <a:r>
              <a:rPr lang="en-GB" dirty="0"/>
              <a:t>Physical Extraction</a:t>
            </a:r>
          </a:p>
        </p:txBody>
      </p:sp>
      <p:sp>
        <p:nvSpPr>
          <p:cNvPr id="3" name="Content Placeholder 2">
            <a:extLst>
              <a:ext uri="{FF2B5EF4-FFF2-40B4-BE49-F238E27FC236}">
                <a16:creationId xmlns:a16="http://schemas.microsoft.com/office/drawing/2014/main" id="{312821C1-D749-4273-B588-BAC771A9BA99}"/>
              </a:ext>
            </a:extLst>
          </p:cNvPr>
          <p:cNvSpPr>
            <a:spLocks noGrp="1"/>
          </p:cNvSpPr>
          <p:nvPr>
            <p:ph idx="1"/>
          </p:nvPr>
        </p:nvSpPr>
        <p:spPr/>
        <p:txBody>
          <a:bodyPr/>
          <a:lstStyle/>
          <a:p>
            <a:r>
              <a:rPr lang="en-GB" dirty="0"/>
              <a:t>Recovery of deleted data</a:t>
            </a:r>
          </a:p>
          <a:p>
            <a:r>
              <a:rPr lang="en-GB" dirty="0"/>
              <a:t>Can be time consuming</a:t>
            </a:r>
          </a:p>
          <a:p>
            <a:r>
              <a:rPr lang="en-GB" dirty="0"/>
              <a:t>Device may remain off</a:t>
            </a:r>
          </a:p>
        </p:txBody>
      </p:sp>
    </p:spTree>
    <p:extLst>
      <p:ext uri="{BB962C8B-B14F-4D97-AF65-F5344CB8AC3E}">
        <p14:creationId xmlns:p14="http://schemas.microsoft.com/office/powerpoint/2010/main" val="12650363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3AE36EE-29D9-49D3-B8D0-0E82127A584B}"/>
              </a:ext>
            </a:extLst>
          </p:cNvPr>
          <p:cNvPicPr>
            <a:picLocks noChangeAspect="1"/>
          </p:cNvPicPr>
          <p:nvPr/>
        </p:nvPicPr>
        <p:blipFill rotWithShape="1">
          <a:blip r:embed="rId3">
            <a:alphaModFix amt="81000"/>
          </a:blip>
          <a:srcRect t="6315" b="18685"/>
          <a:stretch/>
        </p:blipFill>
        <p:spPr>
          <a:xfrm>
            <a:off x="183855" y="2182523"/>
            <a:ext cx="5753141" cy="3236143"/>
          </a:xfrm>
          <a:prstGeom prst="rect">
            <a:avLst/>
          </a:prstGeom>
        </p:spPr>
      </p:pic>
      <p:sp>
        <p:nvSpPr>
          <p:cNvPr id="2" name="Title 1">
            <a:extLst>
              <a:ext uri="{FF2B5EF4-FFF2-40B4-BE49-F238E27FC236}">
                <a16:creationId xmlns:a16="http://schemas.microsoft.com/office/drawing/2014/main" id="{4AAC2475-7C44-4CAB-9926-E3FBE562DE73}"/>
              </a:ext>
            </a:extLst>
          </p:cNvPr>
          <p:cNvSpPr>
            <a:spLocks noGrp="1"/>
          </p:cNvSpPr>
          <p:nvPr>
            <p:ph type="title"/>
          </p:nvPr>
        </p:nvSpPr>
        <p:spPr>
          <a:xfrm>
            <a:off x="6096000" y="998128"/>
            <a:ext cx="5205547" cy="2896538"/>
          </a:xfrm>
        </p:spPr>
        <p:txBody>
          <a:bodyPr>
            <a:normAutofit/>
          </a:bodyPr>
          <a:lstStyle/>
          <a:p>
            <a:r>
              <a:rPr lang="en-GB" sz="4000" dirty="0"/>
              <a:t>JTAG Extraction</a:t>
            </a:r>
          </a:p>
        </p:txBody>
      </p:sp>
      <p:sp>
        <p:nvSpPr>
          <p:cNvPr id="3" name="Content Placeholder 2">
            <a:extLst>
              <a:ext uri="{FF2B5EF4-FFF2-40B4-BE49-F238E27FC236}">
                <a16:creationId xmlns:a16="http://schemas.microsoft.com/office/drawing/2014/main" id="{883F5E14-6127-41EB-B4A2-FB1A1A0BF8C3}"/>
              </a:ext>
            </a:extLst>
          </p:cNvPr>
          <p:cNvSpPr>
            <a:spLocks noGrp="1"/>
          </p:cNvSpPr>
          <p:nvPr>
            <p:ph idx="1"/>
          </p:nvPr>
        </p:nvSpPr>
        <p:spPr>
          <a:xfrm>
            <a:off x="6292742" y="2131724"/>
            <a:ext cx="5744685" cy="4726276"/>
          </a:xfrm>
        </p:spPr>
        <p:txBody>
          <a:bodyPr anchor="ctr">
            <a:normAutofit/>
          </a:bodyPr>
          <a:lstStyle/>
          <a:p>
            <a:r>
              <a:rPr lang="en-GB" sz="3200" dirty="0"/>
              <a:t>Labour intensive</a:t>
            </a:r>
          </a:p>
          <a:p>
            <a:r>
              <a:rPr lang="en-GB" sz="3200" dirty="0"/>
              <a:t>Time consuming</a:t>
            </a:r>
          </a:p>
          <a:p>
            <a:r>
              <a:rPr lang="en-GB" sz="3200" dirty="0"/>
              <a:t>High level of technical ability required</a:t>
            </a:r>
          </a:p>
          <a:p>
            <a:endParaRPr lang="en-GB" sz="2000" dirty="0"/>
          </a:p>
        </p:txBody>
      </p:sp>
    </p:spTree>
    <p:extLst>
      <p:ext uri="{BB962C8B-B14F-4D97-AF65-F5344CB8AC3E}">
        <p14:creationId xmlns:p14="http://schemas.microsoft.com/office/powerpoint/2010/main" val="32641514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554DE8A0-8B77-40C3-A063-63606D9C835D}"/>
              </a:ext>
            </a:extLst>
          </p:cNvPr>
          <p:cNvPicPr>
            <a:picLocks noGrp="1" noChangeAspect="1"/>
          </p:cNvPicPr>
          <p:nvPr>
            <p:ph idx="1"/>
          </p:nvPr>
        </p:nvPicPr>
        <p:blipFill>
          <a:blip r:embed="rId3"/>
          <a:stretch>
            <a:fillRect/>
          </a:stretch>
        </p:blipFill>
        <p:spPr>
          <a:xfrm>
            <a:off x="6197308" y="2434037"/>
            <a:ext cx="5857269" cy="3395231"/>
          </a:xfrm>
          <a:prstGeom prst="rect">
            <a:avLst/>
          </a:prstGeom>
        </p:spPr>
      </p:pic>
      <p:sp>
        <p:nvSpPr>
          <p:cNvPr id="2" name="Title 1">
            <a:extLst>
              <a:ext uri="{FF2B5EF4-FFF2-40B4-BE49-F238E27FC236}">
                <a16:creationId xmlns:a16="http://schemas.microsoft.com/office/drawing/2014/main" id="{C7DEA484-F554-4D42-A8CC-3B28B2589656}"/>
              </a:ext>
            </a:extLst>
          </p:cNvPr>
          <p:cNvSpPr>
            <a:spLocks noGrp="1"/>
          </p:cNvSpPr>
          <p:nvPr>
            <p:ph type="title"/>
          </p:nvPr>
        </p:nvSpPr>
        <p:spPr/>
        <p:txBody>
          <a:bodyPr/>
          <a:lstStyle/>
          <a:p>
            <a:r>
              <a:rPr lang="en-GB" dirty="0"/>
              <a:t>Chip Off Forensics</a:t>
            </a:r>
          </a:p>
        </p:txBody>
      </p:sp>
      <p:sp>
        <p:nvSpPr>
          <p:cNvPr id="5" name="TextBox 4">
            <a:extLst>
              <a:ext uri="{FF2B5EF4-FFF2-40B4-BE49-F238E27FC236}">
                <a16:creationId xmlns:a16="http://schemas.microsoft.com/office/drawing/2014/main" id="{8789C7EF-4044-4C9B-9EBC-A9E146156B60}"/>
              </a:ext>
            </a:extLst>
          </p:cNvPr>
          <p:cNvSpPr txBox="1"/>
          <p:nvPr/>
        </p:nvSpPr>
        <p:spPr>
          <a:xfrm>
            <a:off x="854867" y="2310574"/>
            <a:ext cx="5856651" cy="3539430"/>
          </a:xfrm>
          <a:prstGeom prst="rect">
            <a:avLst/>
          </a:prstGeom>
          <a:noFill/>
        </p:spPr>
        <p:txBody>
          <a:bodyPr wrap="square" rtlCol="0">
            <a:spAutoFit/>
          </a:bodyPr>
          <a:lstStyle/>
          <a:p>
            <a:pPr marL="380990" indent="-380990">
              <a:buFont typeface="Arial" panose="020B0604020202020204" pitchFamily="34" charset="0"/>
              <a:buChar char="•"/>
            </a:pPr>
            <a:r>
              <a:rPr lang="en-GB" sz="3200" dirty="0"/>
              <a:t>Invasive</a:t>
            </a:r>
          </a:p>
          <a:p>
            <a:pPr marL="380990" indent="-380990">
              <a:buFont typeface="Arial" panose="020B0604020202020204" pitchFamily="34" charset="0"/>
              <a:buChar char="•"/>
            </a:pPr>
            <a:r>
              <a:rPr lang="en-GB" sz="3200" dirty="0"/>
              <a:t>Required high level of technical skill and knowledge</a:t>
            </a:r>
          </a:p>
          <a:p>
            <a:pPr marL="380990" indent="-380990">
              <a:buFont typeface="Arial" panose="020B0604020202020204" pitchFamily="34" charset="0"/>
              <a:buChar char="•"/>
            </a:pPr>
            <a:r>
              <a:rPr lang="en-GB" sz="3200" dirty="0"/>
              <a:t>Renders the device unusable</a:t>
            </a:r>
          </a:p>
          <a:p>
            <a:pPr marL="380990" indent="-380990">
              <a:buFont typeface="Arial" panose="020B0604020202020204" pitchFamily="34" charset="0"/>
              <a:buChar char="•"/>
            </a:pPr>
            <a:r>
              <a:rPr lang="en-GB" sz="3200" dirty="0"/>
              <a:t>Easy to lose data</a:t>
            </a:r>
          </a:p>
          <a:p>
            <a:pPr marL="380990" indent="-380990">
              <a:buFont typeface="Arial" panose="020B0604020202020204" pitchFamily="34" charset="0"/>
              <a:buChar char="•"/>
            </a:pPr>
            <a:r>
              <a:rPr lang="en-GB" sz="3200" dirty="0"/>
              <a:t>Time consuming</a:t>
            </a:r>
          </a:p>
          <a:p>
            <a:pPr marL="380990" indent="-380990">
              <a:buFont typeface="Arial" panose="020B0604020202020204" pitchFamily="34" charset="0"/>
              <a:buChar char="•"/>
            </a:pPr>
            <a:r>
              <a:rPr lang="en-GB" sz="3200" dirty="0"/>
              <a:t>Expensive</a:t>
            </a:r>
          </a:p>
        </p:txBody>
      </p:sp>
    </p:spTree>
    <p:extLst>
      <p:ext uri="{BB962C8B-B14F-4D97-AF65-F5344CB8AC3E}">
        <p14:creationId xmlns:p14="http://schemas.microsoft.com/office/powerpoint/2010/main" val="29384992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AF6299-AE2A-4549-AA79-1C3EBB29E8CD}"/>
              </a:ext>
            </a:extLst>
          </p:cNvPr>
          <p:cNvSpPr>
            <a:spLocks noGrp="1"/>
          </p:cNvSpPr>
          <p:nvPr>
            <p:ph type="title"/>
          </p:nvPr>
        </p:nvSpPr>
        <p:spPr/>
        <p:txBody>
          <a:bodyPr/>
          <a:lstStyle/>
          <a:p>
            <a:r>
              <a:rPr lang="en-GB" dirty="0"/>
              <a:t>Preparation of Report</a:t>
            </a:r>
          </a:p>
        </p:txBody>
      </p:sp>
      <p:sp>
        <p:nvSpPr>
          <p:cNvPr id="3" name="Content Placeholder 2">
            <a:extLst>
              <a:ext uri="{FF2B5EF4-FFF2-40B4-BE49-F238E27FC236}">
                <a16:creationId xmlns:a16="http://schemas.microsoft.com/office/drawing/2014/main" id="{03B33B45-3F70-402C-B845-5693F8876503}"/>
              </a:ext>
            </a:extLst>
          </p:cNvPr>
          <p:cNvSpPr>
            <a:spLocks noGrp="1"/>
          </p:cNvSpPr>
          <p:nvPr>
            <p:ph idx="1"/>
          </p:nvPr>
        </p:nvSpPr>
        <p:spPr/>
        <p:txBody>
          <a:bodyPr/>
          <a:lstStyle/>
          <a:p>
            <a:r>
              <a:rPr lang="en-GB" dirty="0"/>
              <a:t>Scope</a:t>
            </a:r>
          </a:p>
          <a:p>
            <a:r>
              <a:rPr lang="en-GB" dirty="0"/>
              <a:t>Contents</a:t>
            </a:r>
          </a:p>
          <a:p>
            <a:r>
              <a:rPr lang="en-GB" dirty="0"/>
              <a:t>Organisation</a:t>
            </a:r>
          </a:p>
        </p:txBody>
      </p:sp>
    </p:spTree>
    <p:extLst>
      <p:ext uri="{BB962C8B-B14F-4D97-AF65-F5344CB8AC3E}">
        <p14:creationId xmlns:p14="http://schemas.microsoft.com/office/powerpoint/2010/main" val="30987800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537620-F522-4214-B07B-89FDB661C78D}"/>
              </a:ext>
            </a:extLst>
          </p:cNvPr>
          <p:cNvSpPr>
            <a:spLocks noGrp="1"/>
          </p:cNvSpPr>
          <p:nvPr>
            <p:ph type="title"/>
          </p:nvPr>
        </p:nvSpPr>
        <p:spPr/>
        <p:txBody>
          <a:bodyPr/>
          <a:lstStyle/>
          <a:p>
            <a:endParaRPr lang="en-GB" dirty="0"/>
          </a:p>
        </p:txBody>
      </p:sp>
      <p:pic>
        <p:nvPicPr>
          <p:cNvPr id="5" name="Content Placeholder 4" descr="A screenshot of a computer screen&#10;&#10;Description automatically generated">
            <a:extLst>
              <a:ext uri="{FF2B5EF4-FFF2-40B4-BE49-F238E27FC236}">
                <a16:creationId xmlns:a16="http://schemas.microsoft.com/office/drawing/2014/main" id="{D9BDE0A7-014D-4A33-A85C-4F9D05F2B68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 y="0"/>
            <a:ext cx="12191999" cy="6858000"/>
          </a:xfrm>
        </p:spPr>
      </p:pic>
    </p:spTree>
    <p:extLst>
      <p:ext uri="{BB962C8B-B14F-4D97-AF65-F5344CB8AC3E}">
        <p14:creationId xmlns:p14="http://schemas.microsoft.com/office/powerpoint/2010/main" val="41829968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6ADC3F-1946-45C7-8762-3D538635F7D6}"/>
              </a:ext>
            </a:extLst>
          </p:cNvPr>
          <p:cNvSpPr>
            <a:spLocks noGrp="1"/>
          </p:cNvSpPr>
          <p:nvPr>
            <p:ph type="title"/>
          </p:nvPr>
        </p:nvSpPr>
        <p:spPr/>
        <p:txBody>
          <a:bodyPr/>
          <a:lstStyle/>
          <a:p>
            <a:endParaRPr lang="en-GB"/>
          </a:p>
        </p:txBody>
      </p:sp>
      <p:pic>
        <p:nvPicPr>
          <p:cNvPr id="5" name="Content Placeholder 4" descr="Graphical user interface, text, application&#10;&#10;Description automatically generated">
            <a:extLst>
              <a:ext uri="{FF2B5EF4-FFF2-40B4-BE49-F238E27FC236}">
                <a16:creationId xmlns:a16="http://schemas.microsoft.com/office/drawing/2014/main" id="{83853574-64AF-4773-BD1E-29CA8C08E485}"/>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2001"/>
            <a:ext cx="12213335" cy="6870001"/>
          </a:xfrm>
        </p:spPr>
      </p:pic>
    </p:spTree>
    <p:extLst>
      <p:ext uri="{BB962C8B-B14F-4D97-AF65-F5344CB8AC3E}">
        <p14:creationId xmlns:p14="http://schemas.microsoft.com/office/powerpoint/2010/main" val="4992985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lstStyle/>
          <a:p>
            <a:r>
              <a:rPr lang="en-GB" dirty="0"/>
              <a:t>Session Review</a:t>
            </a:r>
          </a:p>
        </p:txBody>
      </p:sp>
      <p:sp>
        <p:nvSpPr>
          <p:cNvPr id="3" name="Content Placeholder 2">
            <a:extLst>
              <a:ext uri="{FF2B5EF4-FFF2-40B4-BE49-F238E27FC236}">
                <a16:creationId xmlns:a16="http://schemas.microsoft.com/office/drawing/2014/main" id="{BA8B4B34-4EBF-46A2-B5F2-CE5462CC8000}"/>
              </a:ext>
            </a:extLst>
          </p:cNvPr>
          <p:cNvSpPr>
            <a:spLocks noGrp="1"/>
          </p:cNvSpPr>
          <p:nvPr>
            <p:ph idx="1"/>
          </p:nvPr>
        </p:nvSpPr>
        <p:spPr/>
        <p:txBody>
          <a:bodyPr>
            <a:normAutofit fontScale="92500" lnSpcReduction="20000"/>
          </a:bodyPr>
          <a:lstStyle/>
          <a:p>
            <a:pPr marL="0" indent="0">
              <a:buNone/>
            </a:pPr>
            <a:r>
              <a:rPr lang="en-GB" sz="1400" dirty="0"/>
              <a:t>At the end of this session the participants will be able to…</a:t>
            </a:r>
          </a:p>
          <a:p>
            <a:r>
              <a:rPr lang="de-DE" sz="1400" dirty="0" err="1"/>
              <a:t>Distinguish</a:t>
            </a:r>
            <a:r>
              <a:rPr lang="de-DE" sz="1400" dirty="0"/>
              <a:t> </a:t>
            </a:r>
            <a:r>
              <a:rPr lang="de-DE" sz="1400" dirty="0" err="1"/>
              <a:t>between</a:t>
            </a:r>
            <a:r>
              <a:rPr lang="de-DE" sz="1400" dirty="0"/>
              <a:t> traditional </a:t>
            </a:r>
            <a:r>
              <a:rPr lang="de-DE" sz="1400" dirty="0" err="1"/>
              <a:t>computer</a:t>
            </a:r>
            <a:r>
              <a:rPr lang="de-DE" sz="1400" dirty="0"/>
              <a:t> </a:t>
            </a:r>
            <a:r>
              <a:rPr lang="de-DE" sz="1400" dirty="0" err="1"/>
              <a:t>forensics</a:t>
            </a:r>
            <a:r>
              <a:rPr lang="de-DE" sz="1400" dirty="0"/>
              <a:t> </a:t>
            </a:r>
            <a:r>
              <a:rPr lang="de-DE" sz="1400" dirty="0" err="1"/>
              <a:t>and</a:t>
            </a:r>
            <a:r>
              <a:rPr lang="de-DE" sz="1400" dirty="0"/>
              <a:t> mobile </a:t>
            </a:r>
            <a:r>
              <a:rPr lang="de-DE" sz="1400" dirty="0" err="1"/>
              <a:t>forensics</a:t>
            </a:r>
            <a:endParaRPr lang="de-DE" sz="1400" dirty="0"/>
          </a:p>
          <a:p>
            <a:r>
              <a:rPr lang="de-DE" sz="1400" dirty="0" err="1"/>
              <a:t>Discuss</a:t>
            </a:r>
            <a:r>
              <a:rPr lang="de-DE" sz="1400" dirty="0"/>
              <a:t> </a:t>
            </a:r>
            <a:r>
              <a:rPr lang="de-DE" sz="1400" dirty="0" err="1"/>
              <a:t>options</a:t>
            </a:r>
            <a:r>
              <a:rPr lang="de-DE" sz="1400" dirty="0"/>
              <a:t> </a:t>
            </a:r>
            <a:r>
              <a:rPr lang="de-DE" sz="1400" dirty="0" err="1"/>
              <a:t>for</a:t>
            </a:r>
            <a:r>
              <a:rPr lang="de-DE" sz="1400" dirty="0"/>
              <a:t> </a:t>
            </a:r>
            <a:r>
              <a:rPr lang="de-DE" sz="1400" dirty="0" err="1"/>
              <a:t>the</a:t>
            </a:r>
            <a:r>
              <a:rPr lang="de-DE" sz="1400" dirty="0"/>
              <a:t> </a:t>
            </a:r>
            <a:r>
              <a:rPr lang="de-DE" sz="1400" dirty="0" err="1"/>
              <a:t>storage</a:t>
            </a:r>
            <a:r>
              <a:rPr lang="de-DE" sz="1400" dirty="0"/>
              <a:t> </a:t>
            </a:r>
            <a:r>
              <a:rPr lang="de-DE" sz="1400" dirty="0" err="1"/>
              <a:t>of</a:t>
            </a:r>
            <a:r>
              <a:rPr lang="de-DE" sz="1400" dirty="0"/>
              <a:t> digital </a:t>
            </a:r>
            <a:r>
              <a:rPr lang="de-DE" sz="1400" dirty="0" err="1"/>
              <a:t>evidence</a:t>
            </a:r>
            <a:r>
              <a:rPr lang="de-DE" sz="1400" dirty="0"/>
              <a:t> </a:t>
            </a:r>
          </a:p>
          <a:p>
            <a:r>
              <a:rPr lang="de-DE" sz="1400" dirty="0" err="1"/>
              <a:t>Describe</a:t>
            </a:r>
            <a:r>
              <a:rPr lang="de-DE" sz="1400" dirty="0"/>
              <a:t> </a:t>
            </a:r>
            <a:r>
              <a:rPr lang="de-DE" sz="1400" dirty="0" err="1"/>
              <a:t>considerations</a:t>
            </a:r>
            <a:r>
              <a:rPr lang="de-DE" sz="1400" dirty="0"/>
              <a:t> </a:t>
            </a:r>
            <a:r>
              <a:rPr lang="de-DE" sz="1400" dirty="0" err="1"/>
              <a:t>for</a:t>
            </a:r>
            <a:r>
              <a:rPr lang="de-DE" sz="1400" dirty="0"/>
              <a:t> </a:t>
            </a:r>
            <a:r>
              <a:rPr lang="de-DE" sz="1400" dirty="0" err="1"/>
              <a:t>determinining</a:t>
            </a:r>
            <a:r>
              <a:rPr lang="de-DE" sz="1400" dirty="0"/>
              <a:t> </a:t>
            </a:r>
            <a:r>
              <a:rPr lang="de-DE" sz="1400" dirty="0" err="1"/>
              <a:t>the</a:t>
            </a:r>
            <a:r>
              <a:rPr lang="de-DE" sz="1400" dirty="0"/>
              <a:t> </a:t>
            </a:r>
            <a:r>
              <a:rPr lang="de-DE" sz="1400" dirty="0" err="1"/>
              <a:t>volatility</a:t>
            </a:r>
            <a:r>
              <a:rPr lang="de-DE" sz="1400" dirty="0"/>
              <a:t> </a:t>
            </a:r>
          </a:p>
          <a:p>
            <a:r>
              <a:rPr lang="de-DE" sz="1400" dirty="0"/>
              <a:t>Outline </a:t>
            </a:r>
            <a:r>
              <a:rPr lang="de-DE" sz="1400" dirty="0" err="1"/>
              <a:t>procedures</a:t>
            </a:r>
            <a:r>
              <a:rPr lang="de-DE" sz="1400" dirty="0"/>
              <a:t> </a:t>
            </a:r>
            <a:r>
              <a:rPr lang="de-DE" sz="1400" dirty="0" err="1"/>
              <a:t>to</a:t>
            </a:r>
            <a:r>
              <a:rPr lang="de-DE" sz="1400" dirty="0"/>
              <a:t> </a:t>
            </a:r>
            <a:r>
              <a:rPr lang="de-DE" sz="1400" dirty="0" err="1"/>
              <a:t>collect</a:t>
            </a:r>
            <a:r>
              <a:rPr lang="de-DE" sz="1400" dirty="0"/>
              <a:t> log </a:t>
            </a:r>
            <a:r>
              <a:rPr lang="de-DE" sz="1400" dirty="0" err="1"/>
              <a:t>files</a:t>
            </a:r>
            <a:r>
              <a:rPr lang="de-DE" sz="1400" dirty="0"/>
              <a:t> </a:t>
            </a:r>
          </a:p>
          <a:p>
            <a:r>
              <a:rPr lang="de-DE" sz="1400" dirty="0" err="1"/>
              <a:t>Summarise</a:t>
            </a:r>
            <a:r>
              <a:rPr lang="de-DE" sz="1400" dirty="0"/>
              <a:t> </a:t>
            </a:r>
            <a:r>
              <a:rPr lang="de-DE" sz="1400" dirty="0" err="1"/>
              <a:t>the</a:t>
            </a:r>
            <a:r>
              <a:rPr lang="de-DE" sz="1400" dirty="0"/>
              <a:t> </a:t>
            </a:r>
            <a:r>
              <a:rPr lang="de-DE" sz="1400" dirty="0" err="1"/>
              <a:t>evidential</a:t>
            </a:r>
            <a:r>
              <a:rPr lang="de-DE" sz="1400" dirty="0"/>
              <a:t> </a:t>
            </a:r>
            <a:r>
              <a:rPr lang="de-DE" sz="1400" dirty="0" err="1"/>
              <a:t>items</a:t>
            </a:r>
            <a:r>
              <a:rPr lang="de-DE" sz="1400" dirty="0"/>
              <a:t> </a:t>
            </a:r>
            <a:r>
              <a:rPr lang="de-DE" sz="1400" dirty="0" err="1"/>
              <a:t>which</a:t>
            </a:r>
            <a:r>
              <a:rPr lang="de-DE" sz="1400" dirty="0"/>
              <a:t> </a:t>
            </a:r>
            <a:r>
              <a:rPr lang="de-DE" sz="1400" dirty="0" err="1"/>
              <a:t>can</a:t>
            </a:r>
            <a:r>
              <a:rPr lang="de-DE" sz="1400" dirty="0"/>
              <a:t> </a:t>
            </a:r>
            <a:r>
              <a:rPr lang="de-DE" sz="1400" dirty="0" err="1"/>
              <a:t>be</a:t>
            </a:r>
            <a:r>
              <a:rPr lang="de-DE" sz="1400" dirty="0"/>
              <a:t> </a:t>
            </a:r>
            <a:r>
              <a:rPr lang="de-DE" sz="1400" dirty="0" err="1"/>
              <a:t>found</a:t>
            </a:r>
            <a:r>
              <a:rPr lang="de-DE" sz="1400" dirty="0"/>
              <a:t> digital </a:t>
            </a:r>
            <a:r>
              <a:rPr lang="de-DE" sz="1400" dirty="0" err="1"/>
              <a:t>devices</a:t>
            </a:r>
            <a:endParaRPr lang="de-DE" sz="1400" dirty="0"/>
          </a:p>
          <a:p>
            <a:r>
              <a:rPr lang="de-DE" sz="1400" dirty="0" err="1"/>
              <a:t>Summarise</a:t>
            </a:r>
            <a:r>
              <a:rPr lang="de-DE" sz="1400" dirty="0"/>
              <a:t> </a:t>
            </a:r>
            <a:r>
              <a:rPr lang="de-DE" sz="1400" dirty="0" err="1"/>
              <a:t>options</a:t>
            </a:r>
            <a:r>
              <a:rPr lang="de-DE" sz="1400" dirty="0"/>
              <a:t> </a:t>
            </a:r>
            <a:r>
              <a:rPr lang="de-DE" sz="1400" dirty="0" err="1"/>
              <a:t>for</a:t>
            </a:r>
            <a:r>
              <a:rPr lang="de-DE" sz="1400" dirty="0"/>
              <a:t> </a:t>
            </a:r>
            <a:r>
              <a:rPr lang="de-DE" sz="1400" dirty="0" err="1"/>
              <a:t>decrypting</a:t>
            </a:r>
            <a:r>
              <a:rPr lang="de-DE" sz="1400" dirty="0"/>
              <a:t> </a:t>
            </a:r>
            <a:r>
              <a:rPr lang="de-DE" sz="1400" dirty="0" err="1"/>
              <a:t>data</a:t>
            </a:r>
            <a:r>
              <a:rPr lang="de-DE" sz="1400" dirty="0"/>
              <a:t> </a:t>
            </a:r>
          </a:p>
          <a:p>
            <a:r>
              <a:rPr lang="de-DE" sz="1400" dirty="0" err="1"/>
              <a:t>Discuss</a:t>
            </a:r>
            <a:r>
              <a:rPr lang="de-DE" sz="1400" dirty="0"/>
              <a:t> different </a:t>
            </a:r>
            <a:r>
              <a:rPr lang="de-DE" sz="1400" dirty="0" err="1"/>
              <a:t>documentation</a:t>
            </a:r>
            <a:r>
              <a:rPr lang="de-DE" sz="1400" dirty="0"/>
              <a:t> </a:t>
            </a:r>
            <a:r>
              <a:rPr lang="de-DE" sz="1400" dirty="0" err="1"/>
              <a:t>techniques</a:t>
            </a:r>
            <a:r>
              <a:rPr lang="de-DE" sz="1400" dirty="0"/>
              <a:t> </a:t>
            </a:r>
          </a:p>
          <a:p>
            <a:r>
              <a:rPr lang="de-DE" sz="1400" dirty="0" err="1"/>
              <a:t>Identify</a:t>
            </a:r>
            <a:r>
              <a:rPr lang="de-DE" sz="1400" dirty="0"/>
              <a:t> </a:t>
            </a:r>
            <a:r>
              <a:rPr lang="de-DE" sz="1400" dirty="0" err="1"/>
              <a:t>methods</a:t>
            </a:r>
            <a:r>
              <a:rPr lang="de-DE" sz="1400" dirty="0"/>
              <a:t> </a:t>
            </a:r>
            <a:r>
              <a:rPr lang="de-DE" sz="1400" dirty="0" err="1"/>
              <a:t>for</a:t>
            </a:r>
            <a:r>
              <a:rPr lang="de-DE" sz="1400" dirty="0"/>
              <a:t> </a:t>
            </a:r>
            <a:r>
              <a:rPr lang="de-DE" sz="1400" dirty="0" err="1"/>
              <a:t>physical</a:t>
            </a:r>
            <a:r>
              <a:rPr lang="de-DE" sz="1400" dirty="0"/>
              <a:t> </a:t>
            </a:r>
            <a:r>
              <a:rPr lang="de-DE" sz="1400" dirty="0" err="1"/>
              <a:t>and</a:t>
            </a:r>
            <a:r>
              <a:rPr lang="de-DE" sz="1400" dirty="0"/>
              <a:t> </a:t>
            </a:r>
            <a:r>
              <a:rPr lang="de-DE" sz="1400" dirty="0" err="1"/>
              <a:t>logical</a:t>
            </a:r>
            <a:r>
              <a:rPr lang="de-DE" sz="1400" dirty="0"/>
              <a:t> </a:t>
            </a:r>
            <a:r>
              <a:rPr lang="de-DE" sz="1400" dirty="0" err="1"/>
              <a:t>extractions</a:t>
            </a:r>
            <a:r>
              <a:rPr lang="de-DE" sz="1400" dirty="0"/>
              <a:t> </a:t>
            </a:r>
          </a:p>
          <a:p>
            <a:r>
              <a:rPr lang="de-DE" sz="1400" dirty="0" err="1"/>
              <a:t>Distinguish</a:t>
            </a:r>
            <a:r>
              <a:rPr lang="de-DE" sz="1400" dirty="0"/>
              <a:t> </a:t>
            </a:r>
            <a:r>
              <a:rPr lang="de-DE" sz="1400" dirty="0" err="1"/>
              <a:t>between</a:t>
            </a:r>
            <a:r>
              <a:rPr lang="de-DE" sz="1400" dirty="0"/>
              <a:t> different </a:t>
            </a:r>
            <a:r>
              <a:rPr lang="de-DE" sz="1400" dirty="0" err="1"/>
              <a:t>levels</a:t>
            </a:r>
            <a:r>
              <a:rPr lang="de-DE" sz="1400" dirty="0"/>
              <a:t> </a:t>
            </a:r>
            <a:r>
              <a:rPr lang="de-DE" sz="1400" dirty="0" err="1"/>
              <a:t>of</a:t>
            </a:r>
            <a:r>
              <a:rPr lang="de-DE" sz="1400" dirty="0"/>
              <a:t> </a:t>
            </a:r>
            <a:r>
              <a:rPr lang="de-DE" sz="1400" dirty="0" err="1"/>
              <a:t>examinations</a:t>
            </a:r>
            <a:r>
              <a:rPr lang="de-DE" sz="1400" dirty="0"/>
              <a:t> </a:t>
            </a:r>
            <a:r>
              <a:rPr lang="de-DE" sz="1400" dirty="0" err="1"/>
              <a:t>and</a:t>
            </a:r>
            <a:r>
              <a:rPr lang="de-DE" sz="1400" dirty="0"/>
              <a:t> </a:t>
            </a:r>
            <a:r>
              <a:rPr lang="de-DE" sz="1400" dirty="0" err="1"/>
              <a:t>analysis</a:t>
            </a:r>
            <a:r>
              <a:rPr lang="de-DE" sz="1400" dirty="0"/>
              <a:t> </a:t>
            </a:r>
            <a:r>
              <a:rPr lang="de-DE" sz="1400" dirty="0" err="1"/>
              <a:t>techniques</a:t>
            </a:r>
            <a:r>
              <a:rPr lang="de-DE" sz="1400" dirty="0"/>
              <a:t> </a:t>
            </a:r>
          </a:p>
          <a:p>
            <a:r>
              <a:rPr lang="de-DE" sz="1400" dirty="0" err="1"/>
              <a:t>Describe</a:t>
            </a:r>
            <a:r>
              <a:rPr lang="de-DE" sz="1400" dirty="0"/>
              <a:t> </a:t>
            </a:r>
            <a:r>
              <a:rPr lang="de-DE" sz="1400" dirty="0" err="1"/>
              <a:t>techniques</a:t>
            </a:r>
            <a:r>
              <a:rPr lang="de-DE" sz="1400" dirty="0"/>
              <a:t> </a:t>
            </a:r>
            <a:r>
              <a:rPr lang="de-DE" sz="1400" dirty="0" err="1"/>
              <a:t>to</a:t>
            </a:r>
            <a:r>
              <a:rPr lang="de-DE" sz="1400" dirty="0"/>
              <a:t> </a:t>
            </a:r>
            <a:r>
              <a:rPr lang="de-DE" sz="1400" dirty="0" err="1"/>
              <a:t>analyse</a:t>
            </a:r>
            <a:r>
              <a:rPr lang="de-DE" sz="1400" dirty="0"/>
              <a:t> </a:t>
            </a:r>
            <a:r>
              <a:rPr lang="de-DE" sz="1400" dirty="0" err="1"/>
              <a:t>hidden</a:t>
            </a:r>
            <a:r>
              <a:rPr lang="de-DE" sz="1400" dirty="0"/>
              <a:t> </a:t>
            </a:r>
            <a:r>
              <a:rPr lang="de-DE" sz="1400" dirty="0" err="1"/>
              <a:t>data</a:t>
            </a:r>
            <a:r>
              <a:rPr lang="de-DE" sz="1400" dirty="0"/>
              <a:t>, </a:t>
            </a:r>
            <a:r>
              <a:rPr lang="de-DE" sz="1400" dirty="0" err="1"/>
              <a:t>application</a:t>
            </a:r>
            <a:r>
              <a:rPr lang="de-DE" sz="1400" dirty="0"/>
              <a:t> </a:t>
            </a:r>
            <a:r>
              <a:rPr lang="de-DE" sz="1400" dirty="0" err="1"/>
              <a:t>data</a:t>
            </a:r>
            <a:r>
              <a:rPr lang="de-DE" sz="1400" dirty="0"/>
              <a:t> </a:t>
            </a:r>
            <a:r>
              <a:rPr lang="de-DE" sz="1400" dirty="0" err="1"/>
              <a:t>and</a:t>
            </a:r>
            <a:r>
              <a:rPr lang="de-DE" sz="1400" dirty="0"/>
              <a:t> </a:t>
            </a:r>
            <a:r>
              <a:rPr lang="de-DE" sz="1400" dirty="0" err="1"/>
              <a:t>files</a:t>
            </a:r>
            <a:r>
              <a:rPr lang="de-DE" sz="1400" dirty="0"/>
              <a:t> </a:t>
            </a:r>
          </a:p>
          <a:p>
            <a:r>
              <a:rPr lang="de-DE" sz="1400" dirty="0" err="1"/>
              <a:t>Identify</a:t>
            </a:r>
            <a:r>
              <a:rPr lang="de-DE" sz="1400" dirty="0"/>
              <a:t> </a:t>
            </a:r>
            <a:r>
              <a:rPr lang="de-DE" sz="1400" dirty="0" err="1"/>
              <a:t>methods</a:t>
            </a:r>
            <a:r>
              <a:rPr lang="de-DE" sz="1400" dirty="0"/>
              <a:t> </a:t>
            </a:r>
            <a:r>
              <a:rPr lang="de-DE" sz="1400" dirty="0" err="1"/>
              <a:t>to</a:t>
            </a:r>
            <a:r>
              <a:rPr lang="de-DE" sz="1400" dirty="0"/>
              <a:t> </a:t>
            </a:r>
            <a:r>
              <a:rPr lang="de-DE" sz="1400" dirty="0" err="1"/>
              <a:t>analyse</a:t>
            </a:r>
            <a:r>
              <a:rPr lang="de-DE" sz="1400" dirty="0"/>
              <a:t> </a:t>
            </a:r>
            <a:r>
              <a:rPr lang="de-DE" sz="1400" dirty="0" err="1"/>
              <a:t>e-mail</a:t>
            </a:r>
            <a:r>
              <a:rPr lang="de-DE" sz="1400" dirty="0"/>
              <a:t> </a:t>
            </a:r>
            <a:r>
              <a:rPr lang="de-DE" sz="1400" dirty="0" err="1"/>
              <a:t>evidence</a:t>
            </a:r>
            <a:r>
              <a:rPr lang="de-DE" sz="1400" dirty="0"/>
              <a:t> </a:t>
            </a:r>
            <a:r>
              <a:rPr lang="de-DE" sz="1400" dirty="0" err="1"/>
              <a:t>and</a:t>
            </a:r>
            <a:r>
              <a:rPr lang="de-DE" sz="1400" dirty="0"/>
              <a:t> </a:t>
            </a:r>
            <a:r>
              <a:rPr lang="de-DE" sz="1400" dirty="0" err="1"/>
              <a:t>network</a:t>
            </a:r>
            <a:r>
              <a:rPr lang="de-DE" sz="1400" dirty="0"/>
              <a:t> </a:t>
            </a:r>
            <a:r>
              <a:rPr lang="de-DE" sz="1400" dirty="0" err="1"/>
              <a:t>traces</a:t>
            </a:r>
            <a:r>
              <a:rPr lang="de-DE" sz="1400" dirty="0"/>
              <a:t> </a:t>
            </a:r>
          </a:p>
          <a:p>
            <a:r>
              <a:rPr lang="de-DE" sz="1400" dirty="0" err="1"/>
              <a:t>Summarise</a:t>
            </a:r>
            <a:r>
              <a:rPr lang="de-DE" sz="1400" dirty="0"/>
              <a:t> </a:t>
            </a:r>
            <a:r>
              <a:rPr lang="de-DE" sz="1400" dirty="0" err="1"/>
              <a:t>the</a:t>
            </a:r>
            <a:r>
              <a:rPr lang="de-DE" sz="1400" dirty="0"/>
              <a:t> </a:t>
            </a:r>
            <a:r>
              <a:rPr lang="de-DE" sz="1400" dirty="0" err="1"/>
              <a:t>elements</a:t>
            </a:r>
            <a:r>
              <a:rPr lang="de-DE" sz="1400" dirty="0"/>
              <a:t> </a:t>
            </a:r>
            <a:r>
              <a:rPr lang="de-DE" sz="1400" dirty="0" err="1"/>
              <a:t>of</a:t>
            </a:r>
            <a:r>
              <a:rPr lang="de-DE" sz="1400" dirty="0"/>
              <a:t> a </a:t>
            </a:r>
            <a:r>
              <a:rPr lang="de-DE" sz="1400" dirty="0" err="1"/>
              <a:t>forensic</a:t>
            </a:r>
            <a:r>
              <a:rPr lang="de-DE" sz="1400" dirty="0"/>
              <a:t> </a:t>
            </a:r>
            <a:r>
              <a:rPr lang="de-DE" sz="1400" dirty="0" err="1"/>
              <a:t>report</a:t>
            </a:r>
            <a:r>
              <a:rPr lang="de-DE" sz="1400"/>
              <a:t> </a:t>
            </a:r>
          </a:p>
          <a:p>
            <a:endParaRPr lang="en-GB" sz="800" dirty="0"/>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a:t>www.coe.int/cybercrime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47</a:t>
            </a:fld>
            <a:endParaRPr lang="en-GB"/>
          </a:p>
        </p:txBody>
      </p:sp>
    </p:spTree>
    <p:extLst>
      <p:ext uri="{BB962C8B-B14F-4D97-AF65-F5344CB8AC3E}">
        <p14:creationId xmlns:p14="http://schemas.microsoft.com/office/powerpoint/2010/main" val="25347213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3C8B5-DACE-47C2-87C2-3F7B86F2C877}"/>
              </a:ext>
            </a:extLst>
          </p:cNvPr>
          <p:cNvSpPr>
            <a:spLocks noGrp="1"/>
          </p:cNvSpPr>
          <p:nvPr>
            <p:ph type="title"/>
          </p:nvPr>
        </p:nvSpPr>
        <p:spPr/>
        <p:txBody>
          <a:bodyPr/>
          <a:lstStyle/>
          <a:p>
            <a:pPr algn="ctr"/>
            <a:r>
              <a:rPr lang="en-GB" dirty="0"/>
              <a:t>Questions?</a:t>
            </a:r>
          </a:p>
        </p:txBody>
      </p:sp>
      <p:sp>
        <p:nvSpPr>
          <p:cNvPr id="3" name="Date Placeholder 2">
            <a:extLst>
              <a:ext uri="{FF2B5EF4-FFF2-40B4-BE49-F238E27FC236}">
                <a16:creationId xmlns:a16="http://schemas.microsoft.com/office/drawing/2014/main" id="{06D3A2D4-0138-460E-9732-23A77985E41E}"/>
              </a:ext>
            </a:extLst>
          </p:cNvPr>
          <p:cNvSpPr>
            <a:spLocks noGrp="1"/>
          </p:cNvSpPr>
          <p:nvPr>
            <p:ph type="dt" sz="half" idx="10"/>
          </p:nvPr>
        </p:nvSpPr>
        <p:spPr/>
        <p:txBody>
          <a:bodyPr/>
          <a:lstStyle/>
          <a:p>
            <a:r>
              <a:rPr lang="en-GB"/>
              <a:t>www.coe.int/cybercrime</a:t>
            </a:r>
          </a:p>
        </p:txBody>
      </p:sp>
      <p:sp>
        <p:nvSpPr>
          <p:cNvPr id="4" name="Slide Number Placeholder 3">
            <a:extLst>
              <a:ext uri="{FF2B5EF4-FFF2-40B4-BE49-F238E27FC236}">
                <a16:creationId xmlns:a16="http://schemas.microsoft.com/office/drawing/2014/main" id="{AC7F5464-3464-4CF9-B58E-73337C2C97E2}"/>
              </a:ext>
            </a:extLst>
          </p:cNvPr>
          <p:cNvSpPr>
            <a:spLocks noGrp="1"/>
          </p:cNvSpPr>
          <p:nvPr>
            <p:ph type="sldNum" sz="quarter" idx="12"/>
          </p:nvPr>
        </p:nvSpPr>
        <p:spPr/>
        <p:txBody>
          <a:bodyPr/>
          <a:lstStyle/>
          <a:p>
            <a:fld id="{B1D9BA23-6223-4617-9598-728E7A9462B0}" type="slidenum">
              <a:rPr lang="en-GB" smtClean="0"/>
              <a:t>48</a:t>
            </a:fld>
            <a:endParaRPr lang="en-GB"/>
          </a:p>
        </p:txBody>
      </p:sp>
      <p:pic>
        <p:nvPicPr>
          <p:cNvPr id="5" name="Content Placeholder 4">
            <a:extLst>
              <a:ext uri="{FF2B5EF4-FFF2-40B4-BE49-F238E27FC236}">
                <a16:creationId xmlns:a16="http://schemas.microsoft.com/office/drawing/2014/main" id="{6352843F-6D23-8D4B-88F1-AF74F30D94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1459" y="3325736"/>
            <a:ext cx="4669082" cy="3095804"/>
          </a:xfrm>
          <a:prstGeom prst="rect">
            <a:avLst/>
          </a:prstGeom>
        </p:spPr>
      </p:pic>
    </p:spTree>
    <p:extLst>
      <p:ext uri="{BB962C8B-B14F-4D97-AF65-F5344CB8AC3E}">
        <p14:creationId xmlns:p14="http://schemas.microsoft.com/office/powerpoint/2010/main" val="30781650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a:bodyPr>
          <a:lstStyle/>
          <a:p>
            <a:r>
              <a:rPr lang="en-GB" dirty="0"/>
              <a:t>Storage of evidence </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5</a:t>
            </a:fld>
            <a:endParaRPr lang="en-GB"/>
          </a:p>
        </p:txBody>
      </p:sp>
      <p:sp>
        <p:nvSpPr>
          <p:cNvPr id="7" name="Inhaltsplatzhalter 6">
            <a:extLst>
              <a:ext uri="{FF2B5EF4-FFF2-40B4-BE49-F238E27FC236}">
                <a16:creationId xmlns:a16="http://schemas.microsoft.com/office/drawing/2014/main" id="{92EA3CB5-4E39-6843-95A4-C487D29D3968}"/>
              </a:ext>
            </a:extLst>
          </p:cNvPr>
          <p:cNvSpPr>
            <a:spLocks noGrp="1"/>
          </p:cNvSpPr>
          <p:nvPr>
            <p:ph idx="1"/>
          </p:nvPr>
        </p:nvSpPr>
        <p:spPr>
          <a:xfrm>
            <a:off x="838200" y="2691685"/>
            <a:ext cx="10515600" cy="3485278"/>
          </a:xfrm>
        </p:spPr>
        <p:txBody>
          <a:bodyPr>
            <a:normAutofit/>
          </a:bodyPr>
          <a:lstStyle/>
          <a:p>
            <a:pPr marL="0" indent="0">
              <a:buNone/>
            </a:pPr>
            <a:r>
              <a:rPr lang="de-DE" dirty="0"/>
              <a:t>The same </a:t>
            </a:r>
            <a:r>
              <a:rPr lang="de-DE" dirty="0" err="1"/>
              <a:t>applies</a:t>
            </a:r>
            <a:r>
              <a:rPr lang="de-DE" dirty="0"/>
              <a:t> </a:t>
            </a:r>
            <a:r>
              <a:rPr lang="de-DE" dirty="0" err="1"/>
              <a:t>for</a:t>
            </a:r>
            <a:r>
              <a:rPr lang="de-DE" dirty="0"/>
              <a:t> </a:t>
            </a:r>
            <a:r>
              <a:rPr lang="de-DE" dirty="0" err="1"/>
              <a:t>the</a:t>
            </a:r>
            <a:r>
              <a:rPr lang="de-DE" dirty="0"/>
              <a:t> </a:t>
            </a:r>
            <a:r>
              <a:rPr lang="de-DE" dirty="0" err="1"/>
              <a:t>storage</a:t>
            </a:r>
            <a:r>
              <a:rPr lang="de-DE" dirty="0"/>
              <a:t> </a:t>
            </a:r>
            <a:r>
              <a:rPr lang="de-DE" dirty="0" err="1"/>
              <a:t>of</a:t>
            </a:r>
            <a:r>
              <a:rPr lang="de-DE" dirty="0"/>
              <a:t> </a:t>
            </a:r>
          </a:p>
          <a:p>
            <a:pPr marL="0" indent="0">
              <a:buNone/>
            </a:pPr>
            <a:r>
              <a:rPr lang="de-DE" dirty="0" err="1"/>
              <a:t>forensic</a:t>
            </a:r>
            <a:r>
              <a:rPr lang="de-DE" dirty="0"/>
              <a:t> </a:t>
            </a:r>
            <a:r>
              <a:rPr lang="de-DE" dirty="0" err="1"/>
              <a:t>images</a:t>
            </a:r>
            <a:r>
              <a:rPr lang="de-DE" dirty="0"/>
              <a:t> (</a:t>
            </a:r>
            <a:r>
              <a:rPr lang="de-DE" dirty="0" err="1"/>
              <a:t>typically</a:t>
            </a:r>
            <a:r>
              <a:rPr lang="de-DE" dirty="0"/>
              <a:t> </a:t>
            </a:r>
            <a:r>
              <a:rPr lang="de-DE" dirty="0" err="1"/>
              <a:t>ewf</a:t>
            </a:r>
            <a:r>
              <a:rPr lang="de-DE" dirty="0"/>
              <a:t>/E01):</a:t>
            </a:r>
          </a:p>
        </p:txBody>
      </p:sp>
      <p:sp>
        <p:nvSpPr>
          <p:cNvPr id="8" name="Inhaltsplatzhalter 6">
            <a:extLst>
              <a:ext uri="{FF2B5EF4-FFF2-40B4-BE49-F238E27FC236}">
                <a16:creationId xmlns:a16="http://schemas.microsoft.com/office/drawing/2014/main" id="{19A6C477-A8D2-B44E-82D4-63DFA7167460}"/>
              </a:ext>
            </a:extLst>
          </p:cNvPr>
          <p:cNvSpPr txBox="1">
            <a:spLocks/>
          </p:cNvSpPr>
          <p:nvPr/>
        </p:nvSpPr>
        <p:spPr>
          <a:xfrm>
            <a:off x="838199" y="3761772"/>
            <a:ext cx="6951563" cy="2567590"/>
          </a:xfrm>
          <a:prstGeom prst="rect">
            <a:avLst/>
          </a:prstGeom>
        </p:spPr>
        <p:txBody>
          <a:bodyPr vert="horz" lIns="91440" tIns="45720" rIns="91440" bIns="45720" rtlCol="0">
            <a:normAutofit fontScale="92500" lnSpcReduction="2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access control</a:t>
            </a:r>
          </a:p>
          <a:p>
            <a:r>
              <a:rPr lang="en-GB" dirty="0"/>
              <a:t>fire protection</a:t>
            </a:r>
          </a:p>
          <a:p>
            <a:r>
              <a:rPr lang="en-GB" dirty="0"/>
              <a:t>temperature and humidity control</a:t>
            </a:r>
          </a:p>
          <a:p>
            <a:r>
              <a:rPr lang="en-GB" dirty="0"/>
              <a:t>protection from magnetic sources</a:t>
            </a:r>
          </a:p>
          <a:p>
            <a:r>
              <a:rPr lang="en-GB" dirty="0"/>
              <a:t>avoid static charges</a:t>
            </a:r>
          </a:p>
          <a:p>
            <a:r>
              <a:rPr lang="en-GB" dirty="0"/>
              <a:t>redundant storage</a:t>
            </a:r>
          </a:p>
        </p:txBody>
      </p:sp>
      <p:pic>
        <p:nvPicPr>
          <p:cNvPr id="1026" name="Picture 2">
            <a:extLst>
              <a:ext uri="{FF2B5EF4-FFF2-40B4-BE49-F238E27FC236}">
                <a16:creationId xmlns:a16="http://schemas.microsoft.com/office/drawing/2014/main" id="{CBD2347E-D27C-3145-A9A7-DD3EB1FE4F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92588" y="1541439"/>
            <a:ext cx="3005982" cy="4735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44877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a:bodyPr>
          <a:lstStyle/>
          <a:p>
            <a:r>
              <a:rPr lang="en-GB" dirty="0"/>
              <a:t>Computer vs. mobile forensics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6</a:t>
            </a:fld>
            <a:endParaRPr lang="en-GB" dirty="0"/>
          </a:p>
        </p:txBody>
      </p:sp>
      <p:sp>
        <p:nvSpPr>
          <p:cNvPr id="7" name="Inhaltsplatzhalter 6">
            <a:extLst>
              <a:ext uri="{FF2B5EF4-FFF2-40B4-BE49-F238E27FC236}">
                <a16:creationId xmlns:a16="http://schemas.microsoft.com/office/drawing/2014/main" id="{92EA3CB5-4E39-6843-95A4-C487D29D3968}"/>
              </a:ext>
            </a:extLst>
          </p:cNvPr>
          <p:cNvSpPr>
            <a:spLocks noGrp="1"/>
          </p:cNvSpPr>
          <p:nvPr>
            <p:ph idx="1"/>
          </p:nvPr>
        </p:nvSpPr>
        <p:spPr>
          <a:xfrm>
            <a:off x="838200" y="2691685"/>
            <a:ext cx="10515600" cy="3485278"/>
          </a:xfrm>
        </p:spPr>
        <p:txBody>
          <a:bodyPr>
            <a:normAutofit/>
          </a:bodyPr>
          <a:lstStyle/>
          <a:p>
            <a:pPr marL="0" indent="0">
              <a:buNone/>
            </a:pPr>
            <a:r>
              <a:rPr lang="de-DE" dirty="0" err="1"/>
              <a:t>Process</a:t>
            </a:r>
            <a:r>
              <a:rPr lang="de-DE" dirty="0"/>
              <a:t> </a:t>
            </a:r>
            <a:r>
              <a:rPr lang="de-DE" dirty="0" err="1"/>
              <a:t>model</a:t>
            </a:r>
            <a:r>
              <a:rPr lang="de-DE" dirty="0"/>
              <a:t> </a:t>
            </a:r>
            <a:r>
              <a:rPr lang="de-DE" dirty="0" err="1"/>
              <a:t>of</a:t>
            </a:r>
            <a:r>
              <a:rPr lang="de-DE" dirty="0"/>
              <a:t> </a:t>
            </a:r>
            <a:r>
              <a:rPr lang="de-DE" dirty="0" err="1"/>
              <a:t>computer</a:t>
            </a:r>
            <a:r>
              <a:rPr lang="de-DE" dirty="0"/>
              <a:t> </a:t>
            </a:r>
            <a:r>
              <a:rPr lang="de-DE" dirty="0" err="1"/>
              <a:t>forensics</a:t>
            </a:r>
            <a:r>
              <a:rPr lang="de-DE" dirty="0"/>
              <a:t>:</a:t>
            </a:r>
          </a:p>
          <a:p>
            <a:pPr marL="0" indent="0">
              <a:buNone/>
            </a:pPr>
            <a:endParaRPr lang="de-DE" dirty="0"/>
          </a:p>
          <a:p>
            <a:pPr marL="0" indent="0">
              <a:buNone/>
            </a:pPr>
            <a:endParaRPr lang="de-DE" dirty="0"/>
          </a:p>
          <a:p>
            <a:pPr marL="0" indent="0">
              <a:buNone/>
            </a:pPr>
            <a:endParaRPr lang="de-DE" dirty="0"/>
          </a:p>
          <a:p>
            <a:pPr marL="0" indent="0">
              <a:buNone/>
            </a:pPr>
            <a:r>
              <a:rPr lang="de-DE" dirty="0" err="1"/>
              <a:t>Process</a:t>
            </a:r>
            <a:r>
              <a:rPr lang="de-DE" dirty="0"/>
              <a:t> </a:t>
            </a:r>
            <a:r>
              <a:rPr lang="de-DE" dirty="0" err="1"/>
              <a:t>model</a:t>
            </a:r>
            <a:r>
              <a:rPr lang="de-DE" dirty="0"/>
              <a:t> </a:t>
            </a:r>
            <a:r>
              <a:rPr lang="de-DE" dirty="0" err="1"/>
              <a:t>of</a:t>
            </a:r>
            <a:r>
              <a:rPr lang="de-DE" dirty="0"/>
              <a:t> mobile </a:t>
            </a:r>
            <a:r>
              <a:rPr lang="de-DE" dirty="0" err="1"/>
              <a:t>forensics</a:t>
            </a:r>
            <a:r>
              <a:rPr lang="de-DE" dirty="0"/>
              <a:t>:</a:t>
            </a:r>
          </a:p>
          <a:p>
            <a:pPr marL="0" indent="0">
              <a:buNone/>
            </a:pPr>
            <a:endParaRPr lang="de-DE" dirty="0"/>
          </a:p>
        </p:txBody>
      </p:sp>
      <p:pic>
        <p:nvPicPr>
          <p:cNvPr id="3" name="Grafik 2">
            <a:extLst>
              <a:ext uri="{FF2B5EF4-FFF2-40B4-BE49-F238E27FC236}">
                <a16:creationId xmlns:a16="http://schemas.microsoft.com/office/drawing/2014/main" id="{001470AA-FAD2-4D41-8C84-3575680F7134}"/>
              </a:ext>
            </a:extLst>
          </p:cNvPr>
          <p:cNvPicPr>
            <a:picLocks noChangeAspect="1"/>
          </p:cNvPicPr>
          <p:nvPr/>
        </p:nvPicPr>
        <p:blipFill>
          <a:blip r:embed="rId2"/>
          <a:stretch>
            <a:fillRect/>
          </a:stretch>
        </p:blipFill>
        <p:spPr>
          <a:xfrm>
            <a:off x="2560416" y="3329424"/>
            <a:ext cx="7696200" cy="1104900"/>
          </a:xfrm>
          <a:prstGeom prst="rect">
            <a:avLst/>
          </a:prstGeom>
        </p:spPr>
      </p:pic>
      <p:pic>
        <p:nvPicPr>
          <p:cNvPr id="8" name="Grafik 7">
            <a:extLst>
              <a:ext uri="{FF2B5EF4-FFF2-40B4-BE49-F238E27FC236}">
                <a16:creationId xmlns:a16="http://schemas.microsoft.com/office/drawing/2014/main" id="{E87474D2-6C0C-BF42-B801-E3E1957A8B26}"/>
              </a:ext>
            </a:extLst>
          </p:cNvPr>
          <p:cNvPicPr>
            <a:picLocks noChangeAspect="1"/>
          </p:cNvPicPr>
          <p:nvPr/>
        </p:nvPicPr>
        <p:blipFill>
          <a:blip r:embed="rId3"/>
          <a:stretch>
            <a:fillRect/>
          </a:stretch>
        </p:blipFill>
        <p:spPr>
          <a:xfrm>
            <a:off x="2560416" y="5505519"/>
            <a:ext cx="7569200" cy="914400"/>
          </a:xfrm>
          <a:prstGeom prst="rect">
            <a:avLst/>
          </a:prstGeom>
        </p:spPr>
      </p:pic>
    </p:spTree>
    <p:extLst>
      <p:ext uri="{BB962C8B-B14F-4D97-AF65-F5344CB8AC3E}">
        <p14:creationId xmlns:p14="http://schemas.microsoft.com/office/powerpoint/2010/main" val="21886195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a:bodyPr>
          <a:lstStyle/>
          <a:p>
            <a:r>
              <a:rPr lang="en-GB" dirty="0"/>
              <a:t>A high-level comparison</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7</a:t>
            </a:fld>
            <a:endParaRPr lang="en-GB" dirty="0"/>
          </a:p>
        </p:txBody>
      </p:sp>
      <p:sp>
        <p:nvSpPr>
          <p:cNvPr id="7" name="Inhaltsplatzhalter 6">
            <a:extLst>
              <a:ext uri="{FF2B5EF4-FFF2-40B4-BE49-F238E27FC236}">
                <a16:creationId xmlns:a16="http://schemas.microsoft.com/office/drawing/2014/main" id="{92EA3CB5-4E39-6843-95A4-C487D29D3968}"/>
              </a:ext>
            </a:extLst>
          </p:cNvPr>
          <p:cNvSpPr>
            <a:spLocks noGrp="1"/>
          </p:cNvSpPr>
          <p:nvPr>
            <p:ph idx="1"/>
          </p:nvPr>
        </p:nvSpPr>
        <p:spPr>
          <a:xfrm>
            <a:off x="838199" y="2691685"/>
            <a:ext cx="11140441" cy="3485278"/>
          </a:xfrm>
        </p:spPr>
        <p:txBody>
          <a:bodyPr>
            <a:normAutofit fontScale="85000" lnSpcReduction="10000"/>
          </a:bodyPr>
          <a:lstStyle/>
          <a:p>
            <a:pPr marL="0" indent="0">
              <a:buNone/>
            </a:pPr>
            <a:r>
              <a:rPr lang="de-DE" u="sng" dirty="0"/>
              <a:t>Computer </a:t>
            </a:r>
            <a:r>
              <a:rPr lang="de-DE" u="sng" dirty="0" err="1"/>
              <a:t>forensics</a:t>
            </a:r>
            <a:r>
              <a:rPr lang="de-DE" u="sng" dirty="0"/>
              <a:t>:</a:t>
            </a:r>
            <a:r>
              <a:rPr lang="de-DE" dirty="0"/>
              <a:t>				</a:t>
            </a:r>
            <a:r>
              <a:rPr lang="de-DE" u="sng" dirty="0"/>
              <a:t>Mobile </a:t>
            </a:r>
            <a:r>
              <a:rPr lang="de-DE" u="sng" dirty="0" err="1"/>
              <a:t>forensics</a:t>
            </a:r>
            <a:r>
              <a:rPr lang="de-DE" u="sng" dirty="0"/>
              <a:t>:</a:t>
            </a:r>
          </a:p>
          <a:p>
            <a:pPr marL="0" indent="0">
              <a:buNone/>
            </a:pPr>
            <a:endParaRPr lang="de-DE" u="sng" dirty="0"/>
          </a:p>
          <a:p>
            <a:pPr>
              <a:buFontTx/>
              <a:buChar char="-"/>
            </a:pPr>
            <a:r>
              <a:rPr lang="de-DE" dirty="0"/>
              <a:t>Notebooks, Desktops, Servers		- Mobile </a:t>
            </a:r>
            <a:r>
              <a:rPr lang="de-DE" dirty="0" err="1"/>
              <a:t>phones</a:t>
            </a:r>
            <a:r>
              <a:rPr lang="de-DE" dirty="0"/>
              <a:t>, </a:t>
            </a:r>
            <a:r>
              <a:rPr lang="de-DE" dirty="0" err="1"/>
              <a:t>tablets</a:t>
            </a:r>
            <a:endParaRPr lang="de-DE" dirty="0"/>
          </a:p>
          <a:p>
            <a:pPr>
              <a:buFontTx/>
              <a:buChar char="-"/>
            </a:pPr>
            <a:r>
              <a:rPr lang="de-DE" dirty="0" err="1"/>
              <a:t>Similar</a:t>
            </a:r>
            <a:r>
              <a:rPr lang="de-DE" dirty="0"/>
              <a:t> </a:t>
            </a:r>
            <a:r>
              <a:rPr lang="de-DE" dirty="0" err="1"/>
              <a:t>hardware</a:t>
            </a:r>
            <a:r>
              <a:rPr lang="de-DE" dirty="0"/>
              <a:t> </a:t>
            </a:r>
            <a:r>
              <a:rPr lang="de-DE" dirty="0" err="1"/>
              <a:t>setups</a:t>
            </a:r>
            <a:r>
              <a:rPr lang="de-DE" dirty="0"/>
              <a:t>			- </a:t>
            </a:r>
            <a:r>
              <a:rPr lang="de-DE" dirty="0" err="1"/>
              <a:t>thousands</a:t>
            </a:r>
            <a:r>
              <a:rPr lang="de-DE" dirty="0"/>
              <a:t> </a:t>
            </a:r>
            <a:r>
              <a:rPr lang="de-DE" dirty="0" err="1"/>
              <a:t>of</a:t>
            </a:r>
            <a:r>
              <a:rPr lang="de-DE" dirty="0"/>
              <a:t> </a:t>
            </a:r>
            <a:r>
              <a:rPr lang="de-DE" dirty="0" err="1"/>
              <a:t>makes</a:t>
            </a:r>
            <a:r>
              <a:rPr lang="de-DE" dirty="0"/>
              <a:t> 								  </a:t>
            </a:r>
            <a:r>
              <a:rPr lang="de-DE" dirty="0" err="1"/>
              <a:t>and</a:t>
            </a:r>
            <a:r>
              <a:rPr lang="de-DE" dirty="0"/>
              <a:t> </a:t>
            </a:r>
            <a:r>
              <a:rPr lang="de-DE" dirty="0" err="1"/>
              <a:t>models</a:t>
            </a:r>
            <a:endParaRPr lang="de-DE" dirty="0"/>
          </a:p>
          <a:p>
            <a:pPr>
              <a:buFontTx/>
              <a:buChar char="-"/>
            </a:pPr>
            <a:r>
              <a:rPr lang="de-DE" dirty="0" err="1"/>
              <a:t>Mostly</a:t>
            </a:r>
            <a:r>
              <a:rPr lang="de-DE" dirty="0"/>
              <a:t> Windows, Linux, </a:t>
            </a:r>
            <a:r>
              <a:rPr lang="de-DE" dirty="0" err="1"/>
              <a:t>macOS</a:t>
            </a:r>
            <a:r>
              <a:rPr lang="de-DE" dirty="0"/>
              <a:t> 		- </a:t>
            </a:r>
            <a:r>
              <a:rPr lang="de-DE" dirty="0" err="1"/>
              <a:t>Mostly</a:t>
            </a:r>
            <a:r>
              <a:rPr lang="de-DE" dirty="0"/>
              <a:t> Android, iOS </a:t>
            </a:r>
          </a:p>
          <a:p>
            <a:pPr>
              <a:buFontTx/>
              <a:buChar char="-"/>
            </a:pPr>
            <a:r>
              <a:rPr lang="de-DE" dirty="0" err="1"/>
              <a:t>Typically</a:t>
            </a:r>
            <a:r>
              <a:rPr lang="de-DE" dirty="0"/>
              <a:t> </a:t>
            </a:r>
            <a:r>
              <a:rPr lang="de-DE" dirty="0" err="1"/>
              <a:t>more</a:t>
            </a:r>
            <a:r>
              <a:rPr lang="de-DE" dirty="0"/>
              <a:t> in-</a:t>
            </a:r>
            <a:r>
              <a:rPr lang="de-DE" dirty="0" err="1"/>
              <a:t>depth</a:t>
            </a:r>
            <a:r>
              <a:rPr lang="de-DE" dirty="0"/>
              <a:t> </a:t>
            </a:r>
            <a:r>
              <a:rPr lang="de-DE" dirty="0" err="1"/>
              <a:t>analysis</a:t>
            </a:r>
            <a:r>
              <a:rPr lang="de-DE" dirty="0"/>
              <a:t>		- </a:t>
            </a:r>
            <a:r>
              <a:rPr lang="de-DE" dirty="0" err="1"/>
              <a:t>Typically</a:t>
            </a:r>
            <a:r>
              <a:rPr lang="de-DE" dirty="0"/>
              <a:t> </a:t>
            </a:r>
            <a:r>
              <a:rPr lang="de-DE" dirty="0" err="1"/>
              <a:t>more</a:t>
            </a:r>
            <a:r>
              <a:rPr lang="de-DE" dirty="0"/>
              <a:t> </a:t>
            </a:r>
            <a:r>
              <a:rPr lang="de-DE" dirty="0" err="1"/>
              <a:t>tool</a:t>
            </a:r>
            <a:r>
              <a:rPr lang="de-DE" dirty="0"/>
              <a:t> </a:t>
            </a:r>
            <a:r>
              <a:rPr lang="de-DE" dirty="0" err="1"/>
              <a:t>driven</a:t>
            </a:r>
            <a:endParaRPr lang="de-DE" dirty="0"/>
          </a:p>
          <a:p>
            <a:pPr>
              <a:buFontTx/>
              <a:buChar char="-"/>
            </a:pPr>
            <a:r>
              <a:rPr lang="de-DE" dirty="0"/>
              <a:t>Different </a:t>
            </a:r>
            <a:r>
              <a:rPr lang="de-DE" dirty="0" err="1"/>
              <a:t>options</a:t>
            </a:r>
            <a:r>
              <a:rPr lang="de-DE" dirty="0"/>
              <a:t> </a:t>
            </a:r>
            <a:r>
              <a:rPr lang="de-DE" dirty="0" err="1"/>
              <a:t>to</a:t>
            </a:r>
            <a:r>
              <a:rPr lang="de-DE" dirty="0"/>
              <a:t> </a:t>
            </a:r>
            <a:r>
              <a:rPr lang="de-DE" dirty="0" err="1"/>
              <a:t>image</a:t>
            </a:r>
            <a:r>
              <a:rPr lang="de-DE" dirty="0"/>
              <a:t>			- Limited </a:t>
            </a:r>
            <a:r>
              <a:rPr lang="de-DE" dirty="0" err="1"/>
              <a:t>access</a:t>
            </a:r>
            <a:r>
              <a:rPr lang="de-DE" dirty="0"/>
              <a:t> </a:t>
            </a:r>
            <a:r>
              <a:rPr lang="de-DE" dirty="0" err="1"/>
              <a:t>to</a:t>
            </a:r>
            <a:r>
              <a:rPr lang="de-DE" dirty="0"/>
              <a:t> </a:t>
            </a:r>
            <a:r>
              <a:rPr lang="de-DE" dirty="0" err="1"/>
              <a:t>hardware</a:t>
            </a:r>
            <a:endParaRPr lang="de-DE" dirty="0"/>
          </a:p>
          <a:p>
            <a:pPr marL="0" indent="0">
              <a:buNone/>
            </a:pPr>
            <a:endParaRPr lang="de-DE" dirty="0"/>
          </a:p>
          <a:p>
            <a:pPr marL="0" indent="0">
              <a:buNone/>
            </a:pPr>
            <a:endParaRPr lang="de-DE" dirty="0"/>
          </a:p>
          <a:p>
            <a:pPr marL="0" indent="0">
              <a:buNone/>
            </a:pPr>
            <a:endParaRPr lang="de-DE" dirty="0"/>
          </a:p>
        </p:txBody>
      </p:sp>
    </p:spTree>
    <p:extLst>
      <p:ext uri="{BB962C8B-B14F-4D97-AF65-F5344CB8AC3E}">
        <p14:creationId xmlns:p14="http://schemas.microsoft.com/office/powerpoint/2010/main" val="12475546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a:xfrm>
            <a:off x="838199" y="5225164"/>
            <a:ext cx="10515600" cy="907290"/>
          </a:xfrm>
        </p:spPr>
        <p:txBody>
          <a:bodyPr>
            <a:normAutofit/>
          </a:bodyPr>
          <a:lstStyle/>
          <a:p>
            <a:pPr algn="ctr"/>
            <a:r>
              <a:rPr lang="en-GB" dirty="0"/>
              <a:t>Computer forensics</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8</a:t>
            </a:fld>
            <a:endParaRPr lang="en-GB" dirty="0"/>
          </a:p>
        </p:txBody>
      </p:sp>
      <p:grpSp>
        <p:nvGrpSpPr>
          <p:cNvPr id="8" name="Gruppieren 7">
            <a:extLst>
              <a:ext uri="{FF2B5EF4-FFF2-40B4-BE49-F238E27FC236}">
                <a16:creationId xmlns:a16="http://schemas.microsoft.com/office/drawing/2014/main" id="{041198FE-4B1E-3D40-8A64-930239BB4614}"/>
              </a:ext>
            </a:extLst>
          </p:cNvPr>
          <p:cNvGrpSpPr/>
          <p:nvPr/>
        </p:nvGrpSpPr>
        <p:grpSpPr>
          <a:xfrm>
            <a:off x="1660297" y="2473007"/>
            <a:ext cx="8541795" cy="2164942"/>
            <a:chOff x="0" y="0"/>
            <a:chExt cx="5266153" cy="1181735"/>
          </a:xfrm>
        </p:grpSpPr>
        <p:pic>
          <p:nvPicPr>
            <p:cNvPr id="9" name="Grafik 8">
              <a:extLst>
                <a:ext uri="{FF2B5EF4-FFF2-40B4-BE49-F238E27FC236}">
                  <a16:creationId xmlns:a16="http://schemas.microsoft.com/office/drawing/2014/main" id="{78100817-1AFD-8E44-9DBE-E8001908698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63108" y="43961"/>
              <a:ext cx="1503045" cy="1136650"/>
            </a:xfrm>
            <a:prstGeom prst="rect">
              <a:avLst/>
            </a:prstGeom>
            <a:noFill/>
            <a:ln>
              <a:noFill/>
            </a:ln>
          </p:spPr>
        </p:pic>
        <p:pic>
          <p:nvPicPr>
            <p:cNvPr id="10" name="Grafik 9">
              <a:extLst>
                <a:ext uri="{FF2B5EF4-FFF2-40B4-BE49-F238E27FC236}">
                  <a16:creationId xmlns:a16="http://schemas.microsoft.com/office/drawing/2014/main" id="{7599CD49-A976-7D4B-8481-4494D22B79B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22231" y="0"/>
              <a:ext cx="1181735" cy="1181735"/>
            </a:xfrm>
            <a:prstGeom prst="rect">
              <a:avLst/>
            </a:prstGeom>
            <a:noFill/>
            <a:ln>
              <a:noFill/>
            </a:ln>
          </p:spPr>
        </p:pic>
        <p:pic>
          <p:nvPicPr>
            <p:cNvPr id="11" name="Grafik 10">
              <a:extLst>
                <a:ext uri="{FF2B5EF4-FFF2-40B4-BE49-F238E27FC236}">
                  <a16:creationId xmlns:a16="http://schemas.microsoft.com/office/drawing/2014/main" id="{62699001-05DA-5440-A39F-E1556501923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43961"/>
              <a:ext cx="1358265" cy="1019810"/>
            </a:xfrm>
            <a:prstGeom prst="rect">
              <a:avLst/>
            </a:prstGeom>
            <a:noFill/>
            <a:ln>
              <a:noFill/>
            </a:ln>
          </p:spPr>
        </p:pic>
      </p:grpSp>
    </p:spTree>
    <p:extLst>
      <p:ext uri="{BB962C8B-B14F-4D97-AF65-F5344CB8AC3E}">
        <p14:creationId xmlns:p14="http://schemas.microsoft.com/office/powerpoint/2010/main" val="26536235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94670-5981-40B2-B46E-892A3BDF46FE}"/>
              </a:ext>
            </a:extLst>
          </p:cNvPr>
          <p:cNvSpPr>
            <a:spLocks noGrp="1"/>
          </p:cNvSpPr>
          <p:nvPr>
            <p:ph type="title"/>
          </p:nvPr>
        </p:nvSpPr>
        <p:spPr/>
        <p:txBody>
          <a:bodyPr>
            <a:normAutofit/>
          </a:bodyPr>
          <a:lstStyle/>
          <a:p>
            <a:r>
              <a:rPr lang="en-GB" dirty="0"/>
              <a:t>Determination of volatility</a:t>
            </a:r>
          </a:p>
        </p:txBody>
      </p:sp>
      <p:sp>
        <p:nvSpPr>
          <p:cNvPr id="4" name="Date Placeholder 3">
            <a:extLst>
              <a:ext uri="{FF2B5EF4-FFF2-40B4-BE49-F238E27FC236}">
                <a16:creationId xmlns:a16="http://schemas.microsoft.com/office/drawing/2014/main" id="{F6FC3F91-7BF0-4FEE-8D98-37A114D52EC0}"/>
              </a:ext>
            </a:extLst>
          </p:cNvPr>
          <p:cNvSpPr>
            <a:spLocks noGrp="1"/>
          </p:cNvSpPr>
          <p:nvPr>
            <p:ph type="dt" sz="half" idx="10"/>
          </p:nvPr>
        </p:nvSpPr>
        <p:spPr/>
        <p:txBody>
          <a:bodyPr/>
          <a:lstStyle/>
          <a:p>
            <a:r>
              <a:rPr lang="en-GB" dirty="0" err="1"/>
              <a:t>www.coe.int</a:t>
            </a:r>
            <a:r>
              <a:rPr lang="en-GB" dirty="0"/>
              <a:t>/cybercrime</a:t>
            </a:r>
          </a:p>
        </p:txBody>
      </p:sp>
      <p:sp>
        <p:nvSpPr>
          <p:cNvPr id="5" name="Slide Number Placeholder 4">
            <a:extLst>
              <a:ext uri="{FF2B5EF4-FFF2-40B4-BE49-F238E27FC236}">
                <a16:creationId xmlns:a16="http://schemas.microsoft.com/office/drawing/2014/main" id="{AF6B0F37-B3A6-457D-90CA-5F70487860F8}"/>
              </a:ext>
            </a:extLst>
          </p:cNvPr>
          <p:cNvSpPr>
            <a:spLocks noGrp="1"/>
          </p:cNvSpPr>
          <p:nvPr>
            <p:ph type="sldNum" sz="quarter" idx="12"/>
          </p:nvPr>
        </p:nvSpPr>
        <p:spPr/>
        <p:txBody>
          <a:bodyPr/>
          <a:lstStyle/>
          <a:p>
            <a:fld id="{B1D9BA23-6223-4617-9598-728E7A9462B0}" type="slidenum">
              <a:rPr lang="en-GB" smtClean="0"/>
              <a:t>9</a:t>
            </a:fld>
            <a:endParaRPr lang="en-GB"/>
          </a:p>
        </p:txBody>
      </p:sp>
      <p:sp>
        <p:nvSpPr>
          <p:cNvPr id="7" name="Inhaltsplatzhalter 6">
            <a:extLst>
              <a:ext uri="{FF2B5EF4-FFF2-40B4-BE49-F238E27FC236}">
                <a16:creationId xmlns:a16="http://schemas.microsoft.com/office/drawing/2014/main" id="{92EA3CB5-4E39-6843-95A4-C487D29D3968}"/>
              </a:ext>
            </a:extLst>
          </p:cNvPr>
          <p:cNvSpPr>
            <a:spLocks noGrp="1"/>
          </p:cNvSpPr>
          <p:nvPr>
            <p:ph idx="1"/>
          </p:nvPr>
        </p:nvSpPr>
        <p:spPr>
          <a:xfrm>
            <a:off x="838200" y="2691685"/>
            <a:ext cx="10515600" cy="3485278"/>
          </a:xfrm>
        </p:spPr>
        <p:txBody>
          <a:bodyPr>
            <a:normAutofit fontScale="70000" lnSpcReduction="20000"/>
          </a:bodyPr>
          <a:lstStyle/>
          <a:p>
            <a:pPr marL="0" indent="0">
              <a:buNone/>
            </a:pPr>
            <a:r>
              <a:rPr lang="de-DE" dirty="0"/>
              <a:t>2.1 Order </a:t>
            </a:r>
            <a:r>
              <a:rPr lang="de-DE" dirty="0" err="1"/>
              <a:t>of</a:t>
            </a:r>
            <a:r>
              <a:rPr lang="de-DE" dirty="0"/>
              <a:t> </a:t>
            </a:r>
            <a:r>
              <a:rPr lang="de-DE" dirty="0" err="1"/>
              <a:t>Volatility</a:t>
            </a:r>
            <a:r>
              <a:rPr lang="de-DE" dirty="0"/>
              <a:t> </a:t>
            </a:r>
          </a:p>
          <a:p>
            <a:pPr marL="0" indent="0">
              <a:buNone/>
            </a:pPr>
            <a:r>
              <a:rPr lang="de-DE" dirty="0" err="1"/>
              <a:t>When</a:t>
            </a:r>
            <a:r>
              <a:rPr lang="de-DE" dirty="0"/>
              <a:t> </a:t>
            </a:r>
            <a:r>
              <a:rPr lang="de-DE" dirty="0" err="1"/>
              <a:t>collecting</a:t>
            </a:r>
            <a:r>
              <a:rPr lang="de-DE" dirty="0"/>
              <a:t> </a:t>
            </a:r>
            <a:r>
              <a:rPr lang="de-DE" dirty="0" err="1"/>
              <a:t>evidence</a:t>
            </a:r>
            <a:r>
              <a:rPr lang="de-DE" dirty="0"/>
              <a:t> </a:t>
            </a:r>
            <a:r>
              <a:rPr lang="de-DE" dirty="0" err="1"/>
              <a:t>you</a:t>
            </a:r>
            <a:r>
              <a:rPr lang="de-DE" dirty="0"/>
              <a:t> </a:t>
            </a:r>
            <a:r>
              <a:rPr lang="de-DE" dirty="0" err="1"/>
              <a:t>should</a:t>
            </a:r>
            <a:r>
              <a:rPr lang="de-DE" dirty="0"/>
              <a:t> </a:t>
            </a:r>
            <a:r>
              <a:rPr lang="de-DE" dirty="0" err="1"/>
              <a:t>proceed</a:t>
            </a:r>
            <a:r>
              <a:rPr lang="de-DE" dirty="0"/>
              <a:t> </a:t>
            </a:r>
            <a:r>
              <a:rPr lang="de-DE" dirty="0" err="1"/>
              <a:t>from</a:t>
            </a:r>
            <a:r>
              <a:rPr lang="de-DE" dirty="0"/>
              <a:t> </a:t>
            </a:r>
            <a:r>
              <a:rPr lang="de-DE" dirty="0" err="1"/>
              <a:t>the</a:t>
            </a:r>
            <a:r>
              <a:rPr lang="de-DE" dirty="0"/>
              <a:t> volatile </a:t>
            </a:r>
            <a:r>
              <a:rPr lang="de-DE" dirty="0" err="1"/>
              <a:t>to</a:t>
            </a:r>
            <a:r>
              <a:rPr lang="de-DE" dirty="0"/>
              <a:t> </a:t>
            </a:r>
            <a:r>
              <a:rPr lang="de-DE" dirty="0" err="1"/>
              <a:t>the</a:t>
            </a:r>
            <a:r>
              <a:rPr lang="de-DE" dirty="0"/>
              <a:t> </a:t>
            </a:r>
            <a:r>
              <a:rPr lang="de-DE" dirty="0" err="1"/>
              <a:t>less</a:t>
            </a:r>
            <a:r>
              <a:rPr lang="de-DE" dirty="0"/>
              <a:t> volatile. </a:t>
            </a:r>
            <a:r>
              <a:rPr lang="de-DE" dirty="0" err="1"/>
              <a:t>Here</a:t>
            </a:r>
            <a:r>
              <a:rPr lang="de-DE" dirty="0"/>
              <a:t> </a:t>
            </a:r>
            <a:r>
              <a:rPr lang="de-DE" dirty="0" err="1"/>
              <a:t>is</a:t>
            </a:r>
            <a:r>
              <a:rPr lang="de-DE" dirty="0"/>
              <a:t> an </a:t>
            </a:r>
            <a:r>
              <a:rPr lang="de-DE" dirty="0" err="1"/>
              <a:t>example</a:t>
            </a:r>
            <a:r>
              <a:rPr lang="de-DE" dirty="0"/>
              <a:t> </a:t>
            </a:r>
            <a:r>
              <a:rPr lang="de-DE" dirty="0" err="1"/>
              <a:t>order</a:t>
            </a:r>
            <a:r>
              <a:rPr lang="de-DE" dirty="0"/>
              <a:t> </a:t>
            </a:r>
            <a:r>
              <a:rPr lang="de-DE" dirty="0" err="1"/>
              <a:t>of</a:t>
            </a:r>
            <a:r>
              <a:rPr lang="de-DE" dirty="0"/>
              <a:t> </a:t>
            </a:r>
            <a:r>
              <a:rPr lang="de-DE" dirty="0" err="1"/>
              <a:t>volatility</a:t>
            </a:r>
            <a:r>
              <a:rPr lang="de-DE" dirty="0"/>
              <a:t> </a:t>
            </a:r>
            <a:r>
              <a:rPr lang="de-DE" dirty="0" err="1"/>
              <a:t>for</a:t>
            </a:r>
            <a:r>
              <a:rPr lang="de-DE" dirty="0"/>
              <a:t> a </a:t>
            </a:r>
            <a:r>
              <a:rPr lang="de-DE" dirty="0" err="1"/>
              <a:t>typical</a:t>
            </a:r>
            <a:r>
              <a:rPr lang="de-DE" dirty="0"/>
              <a:t> </a:t>
            </a:r>
            <a:r>
              <a:rPr lang="de-DE" dirty="0" err="1"/>
              <a:t>system</a:t>
            </a:r>
            <a:r>
              <a:rPr lang="de-DE" dirty="0"/>
              <a:t>. </a:t>
            </a:r>
          </a:p>
          <a:p>
            <a:pPr>
              <a:buFontTx/>
              <a:buChar char="-"/>
            </a:pPr>
            <a:r>
              <a:rPr lang="de-DE" dirty="0" err="1"/>
              <a:t>registers</a:t>
            </a:r>
            <a:r>
              <a:rPr lang="de-DE" dirty="0"/>
              <a:t>, </a:t>
            </a:r>
            <a:r>
              <a:rPr lang="de-DE" dirty="0" err="1"/>
              <a:t>cache</a:t>
            </a:r>
            <a:r>
              <a:rPr lang="de-DE" dirty="0"/>
              <a:t> </a:t>
            </a:r>
          </a:p>
          <a:p>
            <a:pPr>
              <a:buFontTx/>
              <a:buChar char="-"/>
            </a:pPr>
            <a:r>
              <a:rPr lang="de-DE" dirty="0" err="1"/>
              <a:t>routing</a:t>
            </a:r>
            <a:r>
              <a:rPr lang="de-DE" dirty="0"/>
              <a:t> </a:t>
            </a:r>
            <a:r>
              <a:rPr lang="de-DE" dirty="0" err="1"/>
              <a:t>table</a:t>
            </a:r>
            <a:r>
              <a:rPr lang="de-DE" dirty="0"/>
              <a:t>, </a:t>
            </a:r>
            <a:r>
              <a:rPr lang="de-DE" dirty="0" err="1"/>
              <a:t>arp</a:t>
            </a:r>
            <a:r>
              <a:rPr lang="de-DE" dirty="0"/>
              <a:t> </a:t>
            </a:r>
            <a:r>
              <a:rPr lang="de-DE" dirty="0" err="1"/>
              <a:t>cache</a:t>
            </a:r>
            <a:r>
              <a:rPr lang="de-DE" dirty="0"/>
              <a:t>, </a:t>
            </a:r>
            <a:r>
              <a:rPr lang="de-DE" dirty="0" err="1"/>
              <a:t>process</a:t>
            </a:r>
            <a:r>
              <a:rPr lang="de-DE" dirty="0"/>
              <a:t> </a:t>
            </a:r>
            <a:r>
              <a:rPr lang="de-DE" dirty="0" err="1"/>
              <a:t>table</a:t>
            </a:r>
            <a:r>
              <a:rPr lang="de-DE" dirty="0"/>
              <a:t>, </a:t>
            </a:r>
            <a:r>
              <a:rPr lang="de-DE" dirty="0" err="1"/>
              <a:t>kernel</a:t>
            </a:r>
            <a:r>
              <a:rPr lang="de-DE" dirty="0"/>
              <a:t> </a:t>
            </a:r>
            <a:r>
              <a:rPr lang="de-DE" dirty="0" err="1"/>
              <a:t>statistics</a:t>
            </a:r>
            <a:r>
              <a:rPr lang="de-DE" dirty="0"/>
              <a:t>, </a:t>
            </a:r>
            <a:r>
              <a:rPr lang="de-DE" dirty="0" err="1"/>
              <a:t>memory</a:t>
            </a:r>
            <a:r>
              <a:rPr lang="de-DE" dirty="0"/>
              <a:t> </a:t>
            </a:r>
          </a:p>
          <a:p>
            <a:pPr>
              <a:buFontTx/>
              <a:buChar char="-"/>
            </a:pPr>
            <a:r>
              <a:rPr lang="de-DE" dirty="0" err="1"/>
              <a:t>temporary</a:t>
            </a:r>
            <a:r>
              <a:rPr lang="de-DE" dirty="0"/>
              <a:t> </a:t>
            </a:r>
            <a:r>
              <a:rPr lang="de-DE" dirty="0" err="1"/>
              <a:t>file</a:t>
            </a:r>
            <a:r>
              <a:rPr lang="de-DE" dirty="0"/>
              <a:t> </a:t>
            </a:r>
            <a:r>
              <a:rPr lang="de-DE" dirty="0" err="1"/>
              <a:t>systems</a:t>
            </a:r>
            <a:r>
              <a:rPr lang="de-DE" dirty="0"/>
              <a:t> </a:t>
            </a:r>
          </a:p>
          <a:p>
            <a:pPr>
              <a:buFontTx/>
              <a:buChar char="-"/>
            </a:pPr>
            <a:r>
              <a:rPr lang="de-DE" dirty="0" err="1"/>
              <a:t>disk</a:t>
            </a:r>
            <a:r>
              <a:rPr lang="de-DE" dirty="0"/>
              <a:t> </a:t>
            </a:r>
          </a:p>
          <a:p>
            <a:pPr>
              <a:buFontTx/>
              <a:buChar char="-"/>
            </a:pPr>
            <a:r>
              <a:rPr lang="de-DE" dirty="0"/>
              <a:t>remote </a:t>
            </a:r>
            <a:r>
              <a:rPr lang="de-DE" dirty="0" err="1"/>
              <a:t>logging</a:t>
            </a:r>
            <a:r>
              <a:rPr lang="de-DE" dirty="0"/>
              <a:t> </a:t>
            </a:r>
            <a:r>
              <a:rPr lang="de-DE" dirty="0" err="1"/>
              <a:t>and</a:t>
            </a:r>
            <a:r>
              <a:rPr lang="de-DE" dirty="0"/>
              <a:t> </a:t>
            </a:r>
            <a:r>
              <a:rPr lang="de-DE" dirty="0" err="1"/>
              <a:t>monitoring</a:t>
            </a:r>
            <a:r>
              <a:rPr lang="de-DE" dirty="0"/>
              <a:t> </a:t>
            </a:r>
            <a:r>
              <a:rPr lang="de-DE" dirty="0" err="1"/>
              <a:t>data</a:t>
            </a:r>
            <a:r>
              <a:rPr lang="de-DE" dirty="0"/>
              <a:t> </a:t>
            </a:r>
            <a:r>
              <a:rPr lang="de-DE" dirty="0" err="1"/>
              <a:t>that</a:t>
            </a:r>
            <a:r>
              <a:rPr lang="de-DE" dirty="0"/>
              <a:t> </a:t>
            </a:r>
            <a:r>
              <a:rPr lang="de-DE" dirty="0" err="1"/>
              <a:t>is</a:t>
            </a:r>
            <a:r>
              <a:rPr lang="de-DE" dirty="0"/>
              <a:t> relevant </a:t>
            </a:r>
            <a:r>
              <a:rPr lang="de-DE" dirty="0" err="1"/>
              <a:t>to</a:t>
            </a:r>
            <a:r>
              <a:rPr lang="de-DE" dirty="0"/>
              <a:t> </a:t>
            </a:r>
            <a:r>
              <a:rPr lang="de-DE" dirty="0" err="1"/>
              <a:t>the</a:t>
            </a:r>
            <a:r>
              <a:rPr lang="de-DE" dirty="0"/>
              <a:t> </a:t>
            </a:r>
            <a:r>
              <a:rPr lang="de-DE" dirty="0" err="1"/>
              <a:t>system</a:t>
            </a:r>
            <a:r>
              <a:rPr lang="de-DE" dirty="0"/>
              <a:t> in </a:t>
            </a:r>
            <a:r>
              <a:rPr lang="de-DE" dirty="0" err="1"/>
              <a:t>question</a:t>
            </a:r>
            <a:r>
              <a:rPr lang="de-DE" dirty="0"/>
              <a:t> </a:t>
            </a:r>
          </a:p>
          <a:p>
            <a:pPr>
              <a:buFontTx/>
              <a:buChar char="-"/>
            </a:pPr>
            <a:r>
              <a:rPr lang="de-DE" dirty="0" err="1"/>
              <a:t>physical</a:t>
            </a:r>
            <a:r>
              <a:rPr lang="de-DE" dirty="0"/>
              <a:t> </a:t>
            </a:r>
            <a:r>
              <a:rPr lang="de-DE" dirty="0" err="1"/>
              <a:t>configuration</a:t>
            </a:r>
            <a:r>
              <a:rPr lang="de-DE" dirty="0"/>
              <a:t>, </a:t>
            </a:r>
            <a:r>
              <a:rPr lang="de-DE" dirty="0" err="1"/>
              <a:t>network</a:t>
            </a:r>
            <a:r>
              <a:rPr lang="de-DE" dirty="0"/>
              <a:t> </a:t>
            </a:r>
            <a:r>
              <a:rPr lang="de-DE" dirty="0" err="1"/>
              <a:t>topology</a:t>
            </a:r>
            <a:r>
              <a:rPr lang="de-DE" dirty="0"/>
              <a:t> </a:t>
            </a:r>
          </a:p>
          <a:p>
            <a:pPr>
              <a:buFontTx/>
              <a:buChar char="-"/>
            </a:pPr>
            <a:r>
              <a:rPr lang="de-DE" dirty="0" err="1"/>
              <a:t>archival</a:t>
            </a:r>
            <a:r>
              <a:rPr lang="de-DE" dirty="0"/>
              <a:t> </a:t>
            </a:r>
            <a:r>
              <a:rPr lang="de-DE" dirty="0" err="1"/>
              <a:t>media</a:t>
            </a:r>
            <a:endParaRPr lang="de-DE" dirty="0"/>
          </a:p>
        </p:txBody>
      </p:sp>
      <p:sp>
        <p:nvSpPr>
          <p:cNvPr id="3" name="Textfeld 2">
            <a:extLst>
              <a:ext uri="{FF2B5EF4-FFF2-40B4-BE49-F238E27FC236}">
                <a16:creationId xmlns:a16="http://schemas.microsoft.com/office/drawing/2014/main" id="{8AA185CD-34C6-4545-B1BC-D31A0A436B2B}"/>
              </a:ext>
            </a:extLst>
          </p:cNvPr>
          <p:cNvSpPr txBox="1"/>
          <p:nvPr/>
        </p:nvSpPr>
        <p:spPr>
          <a:xfrm>
            <a:off x="9770183" y="6050587"/>
            <a:ext cx="2421817" cy="369332"/>
          </a:xfrm>
          <a:prstGeom prst="rect">
            <a:avLst/>
          </a:prstGeom>
          <a:noFill/>
        </p:spPr>
        <p:txBody>
          <a:bodyPr wrap="none" rtlCol="0">
            <a:spAutoFit/>
          </a:bodyPr>
          <a:lstStyle/>
          <a:p>
            <a:r>
              <a:rPr lang="de-DE" dirty="0"/>
              <a:t>Source: IETF – RCF 3227</a:t>
            </a:r>
          </a:p>
        </p:txBody>
      </p:sp>
    </p:spTree>
    <p:extLst>
      <p:ext uri="{BB962C8B-B14F-4D97-AF65-F5344CB8AC3E}">
        <p14:creationId xmlns:p14="http://schemas.microsoft.com/office/powerpoint/2010/main" val="27599745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TotalTime>
  <Words>4336</Words>
  <Application>Microsoft Office PowerPoint</Application>
  <PresentationFormat>Widescreen</PresentationFormat>
  <Paragraphs>425</Paragraphs>
  <Slides>48</Slides>
  <Notes>35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48</vt:i4>
      </vt:variant>
    </vt:vector>
  </HeadingPairs>
  <TitlesOfParts>
    <vt:vector size="58" baseType="lpstr">
      <vt:lpstr>Arial</vt:lpstr>
      <vt:lpstr>Arial</vt:lpstr>
      <vt:lpstr>Calibri</vt:lpstr>
      <vt:lpstr>Calibri Light</vt:lpstr>
      <vt:lpstr>Courier New</vt:lpstr>
      <vt:lpstr>Helvetica Neue</vt:lpstr>
      <vt:lpstr>Montserrat</vt:lpstr>
      <vt:lpstr>Roboto</vt:lpstr>
      <vt:lpstr>Verdana</vt:lpstr>
      <vt:lpstr>Office Theme</vt:lpstr>
      <vt:lpstr>Session 10</vt:lpstr>
      <vt:lpstr>Session Objectives</vt:lpstr>
      <vt:lpstr>PowerPoint Presentation</vt:lpstr>
      <vt:lpstr>Storage of evidence </vt:lpstr>
      <vt:lpstr>Storage of evidence </vt:lpstr>
      <vt:lpstr>Computer vs. mobile forensics</vt:lpstr>
      <vt:lpstr>A high-level comparison</vt:lpstr>
      <vt:lpstr>Computer forensics</vt:lpstr>
      <vt:lpstr>Determination of volatility</vt:lpstr>
      <vt:lpstr>Collection logs </vt:lpstr>
      <vt:lpstr>Decryption</vt:lpstr>
      <vt:lpstr>Documentation</vt:lpstr>
      <vt:lpstr>Physical &amp; logical extraction</vt:lpstr>
      <vt:lpstr>Visualisation and examination aids</vt:lpstr>
      <vt:lpstr>Temporal analysis</vt:lpstr>
      <vt:lpstr>Relational analysis</vt:lpstr>
      <vt:lpstr>Relational analysis</vt:lpstr>
      <vt:lpstr>Data hiding analysis</vt:lpstr>
      <vt:lpstr>Data hiding analysis</vt:lpstr>
      <vt:lpstr>Application and file analysis </vt:lpstr>
      <vt:lpstr>Application and file analysis - Examples</vt:lpstr>
      <vt:lpstr>Email analysis</vt:lpstr>
      <vt:lpstr>Email header analysis</vt:lpstr>
      <vt:lpstr>Can reveal:  Which IP address communicated with which other address.  The actual contents transferred. </vt:lpstr>
      <vt:lpstr>Preparation of report </vt:lpstr>
      <vt:lpstr>PowerPoint Presentation</vt:lpstr>
      <vt:lpstr>Mobile forensics</vt:lpstr>
      <vt:lpstr>PowerPoint Presentation</vt:lpstr>
      <vt:lpstr>What can we hope to find?</vt:lpstr>
      <vt:lpstr>Unique Identification</vt:lpstr>
      <vt:lpstr>PowerPoint Presentation</vt:lpstr>
      <vt:lpstr>Challenges</vt:lpstr>
      <vt:lpstr>Encryption</vt:lpstr>
      <vt:lpstr>Examples….</vt:lpstr>
      <vt:lpstr>Social media Applications</vt:lpstr>
      <vt:lpstr>Examination of Mobile Devices</vt:lpstr>
      <vt:lpstr>Different levels of examination</vt:lpstr>
      <vt:lpstr>Manual Extraction</vt:lpstr>
      <vt:lpstr>Logical Extraction</vt:lpstr>
      <vt:lpstr>FSD Extraction</vt:lpstr>
      <vt:lpstr>Physical Extraction</vt:lpstr>
      <vt:lpstr>JTAG Extraction</vt:lpstr>
      <vt:lpstr>Chip Off Forensics</vt:lpstr>
      <vt:lpstr>Preparation of Report</vt:lpstr>
      <vt:lpstr>PowerPoint Presentation</vt:lpstr>
      <vt:lpstr>PowerPoint Presentation</vt:lpstr>
      <vt:lpstr>Session Review</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ELEFTERESCU Ana</dc:creator>
  <cp:lastModifiedBy>TROFIM Liliana</cp:lastModifiedBy>
  <cp:revision>108</cp:revision>
  <dcterms:created xsi:type="dcterms:W3CDTF">2019-11-14T14:27:48Z</dcterms:created>
  <dcterms:modified xsi:type="dcterms:W3CDTF">2022-03-14T11:52:55Z</dcterms:modified>
</cp:coreProperties>
</file>