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63" r:id="rId4"/>
    <p:sldId id="264" r:id="rId5"/>
    <p:sldId id="258" r:id="rId6"/>
    <p:sldId id="265" r:id="rId7"/>
    <p:sldId id="266" r:id="rId8"/>
    <p:sldId id="259" r:id="rId9"/>
    <p:sldId id="270" r:id="rId10"/>
    <p:sldId id="267" r:id="rId11"/>
    <p:sldId id="268" r:id="rId12"/>
    <p:sldId id="269" r:id="rId13"/>
    <p:sldId id="271" r:id="rId14"/>
    <p:sldId id="261" r:id="rId15"/>
    <p:sldId id="281" r:id="rId16"/>
    <p:sldId id="279" r:id="rId17"/>
    <p:sldId id="280" r:id="rId18"/>
    <p:sldId id="282" r:id="rId19"/>
    <p:sldId id="274" r:id="rId20"/>
    <p:sldId id="287" r:id="rId21"/>
    <p:sldId id="283" r:id="rId22"/>
    <p:sldId id="275" r:id="rId23"/>
    <p:sldId id="288" r:id="rId24"/>
    <p:sldId id="289" r:id="rId25"/>
    <p:sldId id="290" r:id="rId26"/>
    <p:sldId id="291" r:id="rId27"/>
    <p:sldId id="292" r:id="rId28"/>
    <p:sldId id="284" r:id="rId29"/>
    <p:sldId id="276" r:id="rId30"/>
    <p:sldId id="293" r:id="rId31"/>
    <p:sldId id="285" r:id="rId32"/>
    <p:sldId id="277" r:id="rId33"/>
    <p:sldId id="286" r:id="rId34"/>
    <p:sldId id="294" r:id="rId35"/>
    <p:sldId id="295" r:id="rId36"/>
    <p:sldId id="273" r:id="rId37"/>
    <p:sldId id="260"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61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047" autoAdjust="0"/>
    <p:restoredTop sz="71156"/>
  </p:normalViewPr>
  <p:slideViewPr>
    <p:cSldViewPr snapToGrid="0">
      <p:cViewPr varScale="1">
        <p:scale>
          <a:sx n="47" d="100"/>
          <a:sy n="47" d="100"/>
        </p:scale>
        <p:origin x="8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4F3E99-5216-B446-B180-9B7F8D6DBF73}" type="doc">
      <dgm:prSet loTypeId="urn:microsoft.com/office/officeart/2005/8/layout/cycle6" loCatId="" qsTypeId="urn:microsoft.com/office/officeart/2005/8/quickstyle/simple4" qsCatId="simple" csTypeId="urn:microsoft.com/office/officeart/2005/8/colors/colorful5" csCatId="colorful" phldr="1"/>
      <dgm:spPr/>
      <dgm:t>
        <a:bodyPr/>
        <a:lstStyle/>
        <a:p>
          <a:endParaRPr lang="de-DE"/>
        </a:p>
      </dgm:t>
    </dgm:pt>
    <dgm:pt modelId="{0187C8E8-68E5-4C4D-A07C-D1A790A02AFE}">
      <dgm:prSet phldrT="[Text]"/>
      <dgm:spPr/>
      <dgm:t>
        <a:bodyPr/>
        <a:lstStyle/>
        <a:p>
          <a:r>
            <a:rPr lang="de-DE" dirty="0" err="1"/>
            <a:t>Preservation</a:t>
          </a:r>
          <a:endParaRPr lang="de-DE" dirty="0"/>
        </a:p>
      </dgm:t>
    </dgm:pt>
    <dgm:pt modelId="{39C74ABC-96B6-4B4C-86E6-A92F230B539B}" type="parTrans" cxnId="{7B43FB8B-5361-F44E-92F0-C6D43DD43701}">
      <dgm:prSet/>
      <dgm:spPr/>
      <dgm:t>
        <a:bodyPr/>
        <a:lstStyle/>
        <a:p>
          <a:endParaRPr lang="de-DE"/>
        </a:p>
      </dgm:t>
    </dgm:pt>
    <dgm:pt modelId="{09E76479-1527-0D4E-B40E-71908E842A10}" type="sibTrans" cxnId="{7B43FB8B-5361-F44E-92F0-C6D43DD43701}">
      <dgm:prSet/>
      <dgm:spPr/>
      <dgm:t>
        <a:bodyPr/>
        <a:lstStyle/>
        <a:p>
          <a:endParaRPr lang="de-DE"/>
        </a:p>
      </dgm:t>
    </dgm:pt>
    <dgm:pt modelId="{13ABB25C-77A4-DC4F-9EBB-C9C772B5B521}">
      <dgm:prSet phldrT="[Text]"/>
      <dgm:spPr/>
      <dgm:t>
        <a:bodyPr/>
        <a:lstStyle/>
        <a:p>
          <a:r>
            <a:rPr lang="de-DE" dirty="0" err="1"/>
            <a:t>Authorisation</a:t>
          </a:r>
          <a:endParaRPr lang="de-DE" dirty="0"/>
        </a:p>
      </dgm:t>
    </dgm:pt>
    <dgm:pt modelId="{71C895DA-D77F-8F4C-8D4D-A4D33F9DA659}" type="parTrans" cxnId="{73A891D6-BC22-1A46-9024-8B57E97D3B4E}">
      <dgm:prSet/>
      <dgm:spPr/>
      <dgm:t>
        <a:bodyPr/>
        <a:lstStyle/>
        <a:p>
          <a:endParaRPr lang="de-DE"/>
        </a:p>
      </dgm:t>
    </dgm:pt>
    <dgm:pt modelId="{8B8345A9-D252-5242-8419-9967A9E54C1F}" type="sibTrans" cxnId="{73A891D6-BC22-1A46-9024-8B57E97D3B4E}">
      <dgm:prSet/>
      <dgm:spPr/>
      <dgm:t>
        <a:bodyPr/>
        <a:lstStyle/>
        <a:p>
          <a:endParaRPr lang="de-DE"/>
        </a:p>
      </dgm:t>
    </dgm:pt>
    <dgm:pt modelId="{68834432-A55B-6F4A-BDE7-A7CB3EDC64E5}">
      <dgm:prSet phldrT="[Text]"/>
      <dgm:spPr/>
      <dgm:t>
        <a:bodyPr/>
        <a:lstStyle/>
        <a:p>
          <a:r>
            <a:rPr lang="de-DE" dirty="0"/>
            <a:t>Collection</a:t>
          </a:r>
        </a:p>
      </dgm:t>
    </dgm:pt>
    <dgm:pt modelId="{98073267-4182-EB41-BCE1-13BCE8037EEA}" type="parTrans" cxnId="{813A8580-F5E7-B04D-9B02-C4342B2A5988}">
      <dgm:prSet/>
      <dgm:spPr/>
      <dgm:t>
        <a:bodyPr/>
        <a:lstStyle/>
        <a:p>
          <a:endParaRPr lang="de-DE"/>
        </a:p>
      </dgm:t>
    </dgm:pt>
    <dgm:pt modelId="{B7CF5A49-5BE3-FC4D-8C4D-10F3ADD6236F}" type="sibTrans" cxnId="{813A8580-F5E7-B04D-9B02-C4342B2A5988}">
      <dgm:prSet/>
      <dgm:spPr/>
      <dgm:t>
        <a:bodyPr/>
        <a:lstStyle/>
        <a:p>
          <a:endParaRPr lang="de-DE"/>
        </a:p>
      </dgm:t>
    </dgm:pt>
    <dgm:pt modelId="{48398DC8-1428-9B40-A448-094BBBF0EE5F}">
      <dgm:prSet phldrT="[Text]"/>
      <dgm:spPr/>
      <dgm:t>
        <a:bodyPr/>
        <a:lstStyle/>
        <a:p>
          <a:r>
            <a:rPr lang="de-DE" dirty="0" err="1"/>
            <a:t>Examination</a:t>
          </a:r>
          <a:r>
            <a:rPr lang="de-DE" dirty="0"/>
            <a:t> &amp; Analysis</a:t>
          </a:r>
        </a:p>
      </dgm:t>
    </dgm:pt>
    <dgm:pt modelId="{A0390449-A871-E047-8E88-1681F706D84C}" type="parTrans" cxnId="{515E710A-94E3-AC44-BA4F-BC751A938E78}">
      <dgm:prSet/>
      <dgm:spPr/>
      <dgm:t>
        <a:bodyPr/>
        <a:lstStyle/>
        <a:p>
          <a:endParaRPr lang="de-DE"/>
        </a:p>
      </dgm:t>
    </dgm:pt>
    <dgm:pt modelId="{5A555300-1C77-E34B-961C-87B4D26C2FBB}" type="sibTrans" cxnId="{515E710A-94E3-AC44-BA4F-BC751A938E78}">
      <dgm:prSet/>
      <dgm:spPr/>
      <dgm:t>
        <a:bodyPr/>
        <a:lstStyle/>
        <a:p>
          <a:endParaRPr lang="de-DE"/>
        </a:p>
      </dgm:t>
    </dgm:pt>
    <dgm:pt modelId="{83E88E08-AF0E-A747-A1C9-BFBEFAFBD4C0}">
      <dgm:prSet phldrT="[Text]"/>
      <dgm:spPr/>
      <dgm:t>
        <a:bodyPr/>
        <a:lstStyle/>
        <a:p>
          <a:r>
            <a:rPr lang="de-DE" dirty="0" err="1"/>
            <a:t>Preparation</a:t>
          </a:r>
          <a:endParaRPr lang="de-DE" dirty="0"/>
        </a:p>
      </dgm:t>
    </dgm:pt>
    <dgm:pt modelId="{7178D3D9-8375-8F4F-A137-A6CA8EC821AD}" type="parTrans" cxnId="{334D2A4A-673D-814F-B5B4-3ADEDD0C4E18}">
      <dgm:prSet/>
      <dgm:spPr/>
      <dgm:t>
        <a:bodyPr/>
        <a:lstStyle/>
        <a:p>
          <a:endParaRPr lang="de-DE"/>
        </a:p>
      </dgm:t>
    </dgm:pt>
    <dgm:pt modelId="{2B458043-F296-7F4F-BAEE-71C3E15AD8AA}" type="sibTrans" cxnId="{334D2A4A-673D-814F-B5B4-3ADEDD0C4E18}">
      <dgm:prSet/>
      <dgm:spPr/>
      <dgm:t>
        <a:bodyPr/>
        <a:lstStyle/>
        <a:p>
          <a:endParaRPr lang="de-DE"/>
        </a:p>
      </dgm:t>
    </dgm:pt>
    <dgm:pt modelId="{68110C57-1FF2-1E4D-ACF4-EB784172FEC5}">
      <dgm:prSet phldrT="[Text]"/>
      <dgm:spPr/>
      <dgm:t>
        <a:bodyPr/>
        <a:lstStyle/>
        <a:p>
          <a:r>
            <a:rPr lang="de-DE" dirty="0" err="1"/>
            <a:t>Admissibility</a:t>
          </a:r>
          <a:endParaRPr lang="de-DE" dirty="0"/>
        </a:p>
      </dgm:t>
    </dgm:pt>
    <dgm:pt modelId="{4CC77777-3328-1A44-9E45-D0465689A98A}" type="parTrans" cxnId="{3B19FAF9-1351-6343-9420-830D51245B79}">
      <dgm:prSet/>
      <dgm:spPr/>
      <dgm:t>
        <a:bodyPr/>
        <a:lstStyle/>
        <a:p>
          <a:endParaRPr lang="de-DE"/>
        </a:p>
      </dgm:t>
    </dgm:pt>
    <dgm:pt modelId="{C40227E8-99E1-3D48-99BD-F982F522D405}" type="sibTrans" cxnId="{3B19FAF9-1351-6343-9420-830D51245B79}">
      <dgm:prSet/>
      <dgm:spPr/>
      <dgm:t>
        <a:bodyPr/>
        <a:lstStyle/>
        <a:p>
          <a:endParaRPr lang="de-DE"/>
        </a:p>
      </dgm:t>
    </dgm:pt>
    <dgm:pt modelId="{62ED81A3-2ED1-3A4D-B88C-1D7968A4FF57}" type="pres">
      <dgm:prSet presAssocID="{AA4F3E99-5216-B446-B180-9B7F8D6DBF73}" presName="cycle" presStyleCnt="0">
        <dgm:presLayoutVars>
          <dgm:dir/>
          <dgm:resizeHandles val="exact"/>
        </dgm:presLayoutVars>
      </dgm:prSet>
      <dgm:spPr/>
    </dgm:pt>
    <dgm:pt modelId="{454A9C23-5905-6D4C-B555-97567FFC1947}" type="pres">
      <dgm:prSet presAssocID="{0187C8E8-68E5-4C4D-A07C-D1A790A02AFE}" presName="node" presStyleLbl="node1" presStyleIdx="0" presStyleCnt="6">
        <dgm:presLayoutVars>
          <dgm:bulletEnabled val="1"/>
        </dgm:presLayoutVars>
      </dgm:prSet>
      <dgm:spPr/>
    </dgm:pt>
    <dgm:pt modelId="{0470272D-686A-424A-8B98-03E29AF62300}" type="pres">
      <dgm:prSet presAssocID="{0187C8E8-68E5-4C4D-A07C-D1A790A02AFE}" presName="spNode" presStyleCnt="0"/>
      <dgm:spPr/>
    </dgm:pt>
    <dgm:pt modelId="{AB709085-7A2E-D94C-8C2F-2FBB1D405E45}" type="pres">
      <dgm:prSet presAssocID="{09E76479-1527-0D4E-B40E-71908E842A10}" presName="sibTrans" presStyleLbl="sibTrans1D1" presStyleIdx="0" presStyleCnt="6"/>
      <dgm:spPr/>
    </dgm:pt>
    <dgm:pt modelId="{7D362A60-BD79-DA4D-B21C-D93A45FD3CC9}" type="pres">
      <dgm:prSet presAssocID="{13ABB25C-77A4-DC4F-9EBB-C9C772B5B521}" presName="node" presStyleLbl="node1" presStyleIdx="1" presStyleCnt="6">
        <dgm:presLayoutVars>
          <dgm:bulletEnabled val="1"/>
        </dgm:presLayoutVars>
      </dgm:prSet>
      <dgm:spPr/>
    </dgm:pt>
    <dgm:pt modelId="{2320DC97-1FA4-CE4B-AE70-3CE5D53D7315}" type="pres">
      <dgm:prSet presAssocID="{13ABB25C-77A4-DC4F-9EBB-C9C772B5B521}" presName="spNode" presStyleCnt="0"/>
      <dgm:spPr/>
    </dgm:pt>
    <dgm:pt modelId="{F1F93A5C-BEE3-D948-9E0F-031E36A3D2D0}" type="pres">
      <dgm:prSet presAssocID="{8B8345A9-D252-5242-8419-9967A9E54C1F}" presName="sibTrans" presStyleLbl="sibTrans1D1" presStyleIdx="1" presStyleCnt="6"/>
      <dgm:spPr/>
    </dgm:pt>
    <dgm:pt modelId="{AAED189D-9258-2C44-AD22-F700377E56D1}" type="pres">
      <dgm:prSet presAssocID="{68834432-A55B-6F4A-BDE7-A7CB3EDC64E5}" presName="node" presStyleLbl="node1" presStyleIdx="2" presStyleCnt="6">
        <dgm:presLayoutVars>
          <dgm:bulletEnabled val="1"/>
        </dgm:presLayoutVars>
      </dgm:prSet>
      <dgm:spPr/>
    </dgm:pt>
    <dgm:pt modelId="{4C5FE175-3146-8746-925C-BB53C1A0E92B}" type="pres">
      <dgm:prSet presAssocID="{68834432-A55B-6F4A-BDE7-A7CB3EDC64E5}" presName="spNode" presStyleCnt="0"/>
      <dgm:spPr/>
    </dgm:pt>
    <dgm:pt modelId="{47F274C1-4130-394C-B9C5-AF92D1E57794}" type="pres">
      <dgm:prSet presAssocID="{B7CF5A49-5BE3-FC4D-8C4D-10F3ADD6236F}" presName="sibTrans" presStyleLbl="sibTrans1D1" presStyleIdx="2" presStyleCnt="6"/>
      <dgm:spPr/>
    </dgm:pt>
    <dgm:pt modelId="{F408A1A4-44D1-A246-9629-10FA32700F46}" type="pres">
      <dgm:prSet presAssocID="{48398DC8-1428-9B40-A448-094BBBF0EE5F}" presName="node" presStyleLbl="node1" presStyleIdx="3" presStyleCnt="6">
        <dgm:presLayoutVars>
          <dgm:bulletEnabled val="1"/>
        </dgm:presLayoutVars>
      </dgm:prSet>
      <dgm:spPr/>
    </dgm:pt>
    <dgm:pt modelId="{BA945FCE-7F27-B943-ADB6-AE0FFA64DD92}" type="pres">
      <dgm:prSet presAssocID="{48398DC8-1428-9B40-A448-094BBBF0EE5F}" presName="spNode" presStyleCnt="0"/>
      <dgm:spPr/>
    </dgm:pt>
    <dgm:pt modelId="{323B5145-6DD3-664D-AF68-B35A57318801}" type="pres">
      <dgm:prSet presAssocID="{5A555300-1C77-E34B-961C-87B4D26C2FBB}" presName="sibTrans" presStyleLbl="sibTrans1D1" presStyleIdx="3" presStyleCnt="6"/>
      <dgm:spPr/>
    </dgm:pt>
    <dgm:pt modelId="{1D3BD65E-B520-8E47-93BF-3DBD59207F58}" type="pres">
      <dgm:prSet presAssocID="{83E88E08-AF0E-A747-A1C9-BFBEFAFBD4C0}" presName="node" presStyleLbl="node1" presStyleIdx="4" presStyleCnt="6">
        <dgm:presLayoutVars>
          <dgm:bulletEnabled val="1"/>
        </dgm:presLayoutVars>
      </dgm:prSet>
      <dgm:spPr/>
    </dgm:pt>
    <dgm:pt modelId="{D09EC18B-09B1-6942-8E43-7E6E00CB1829}" type="pres">
      <dgm:prSet presAssocID="{83E88E08-AF0E-A747-A1C9-BFBEFAFBD4C0}" presName="spNode" presStyleCnt="0"/>
      <dgm:spPr/>
    </dgm:pt>
    <dgm:pt modelId="{63F13FAF-1FE6-4E43-B004-936D75296532}" type="pres">
      <dgm:prSet presAssocID="{2B458043-F296-7F4F-BAEE-71C3E15AD8AA}" presName="sibTrans" presStyleLbl="sibTrans1D1" presStyleIdx="4" presStyleCnt="6"/>
      <dgm:spPr/>
    </dgm:pt>
    <dgm:pt modelId="{8B334D5B-5155-F64B-8E9E-2AB0DD251736}" type="pres">
      <dgm:prSet presAssocID="{68110C57-1FF2-1E4D-ACF4-EB784172FEC5}" presName="node" presStyleLbl="node1" presStyleIdx="5" presStyleCnt="6">
        <dgm:presLayoutVars>
          <dgm:bulletEnabled val="1"/>
        </dgm:presLayoutVars>
      </dgm:prSet>
      <dgm:spPr/>
    </dgm:pt>
    <dgm:pt modelId="{2B04BE17-A030-F340-B2FB-C477CF9022BB}" type="pres">
      <dgm:prSet presAssocID="{68110C57-1FF2-1E4D-ACF4-EB784172FEC5}" presName="spNode" presStyleCnt="0"/>
      <dgm:spPr/>
    </dgm:pt>
    <dgm:pt modelId="{601042AF-8FDC-0348-BD7E-238BD0DE8556}" type="pres">
      <dgm:prSet presAssocID="{C40227E8-99E1-3D48-99BD-F982F522D405}" presName="sibTrans" presStyleLbl="sibTrans1D1" presStyleIdx="5" presStyleCnt="6"/>
      <dgm:spPr/>
    </dgm:pt>
  </dgm:ptLst>
  <dgm:cxnLst>
    <dgm:cxn modelId="{515E710A-94E3-AC44-BA4F-BC751A938E78}" srcId="{AA4F3E99-5216-B446-B180-9B7F8D6DBF73}" destId="{48398DC8-1428-9B40-A448-094BBBF0EE5F}" srcOrd="3" destOrd="0" parTransId="{A0390449-A871-E047-8E88-1681F706D84C}" sibTransId="{5A555300-1C77-E34B-961C-87B4D26C2FBB}"/>
    <dgm:cxn modelId="{5BDA0929-3B03-E14E-B722-4848217FEDDE}" type="presOf" srcId="{68834432-A55B-6F4A-BDE7-A7CB3EDC64E5}" destId="{AAED189D-9258-2C44-AD22-F700377E56D1}" srcOrd="0" destOrd="0" presId="urn:microsoft.com/office/officeart/2005/8/layout/cycle6"/>
    <dgm:cxn modelId="{2E6E1A2D-D12A-0E45-85A4-1494D71CEC29}" type="presOf" srcId="{8B8345A9-D252-5242-8419-9967A9E54C1F}" destId="{F1F93A5C-BEE3-D948-9E0F-031E36A3D2D0}" srcOrd="0" destOrd="0" presId="urn:microsoft.com/office/officeart/2005/8/layout/cycle6"/>
    <dgm:cxn modelId="{DA2D7E36-099F-7741-A052-FCBECF595665}" type="presOf" srcId="{5A555300-1C77-E34B-961C-87B4D26C2FBB}" destId="{323B5145-6DD3-664D-AF68-B35A57318801}" srcOrd="0" destOrd="0" presId="urn:microsoft.com/office/officeart/2005/8/layout/cycle6"/>
    <dgm:cxn modelId="{C04A925F-53E6-A74C-AC20-8A77C3A9432A}" type="presOf" srcId="{68110C57-1FF2-1E4D-ACF4-EB784172FEC5}" destId="{8B334D5B-5155-F64B-8E9E-2AB0DD251736}" srcOrd="0" destOrd="0" presId="urn:microsoft.com/office/officeart/2005/8/layout/cycle6"/>
    <dgm:cxn modelId="{1376A848-2346-0943-99B8-7531DC9A8F78}" type="presOf" srcId="{13ABB25C-77A4-DC4F-9EBB-C9C772B5B521}" destId="{7D362A60-BD79-DA4D-B21C-D93A45FD3CC9}" srcOrd="0" destOrd="0" presId="urn:microsoft.com/office/officeart/2005/8/layout/cycle6"/>
    <dgm:cxn modelId="{334D2A4A-673D-814F-B5B4-3ADEDD0C4E18}" srcId="{AA4F3E99-5216-B446-B180-9B7F8D6DBF73}" destId="{83E88E08-AF0E-A747-A1C9-BFBEFAFBD4C0}" srcOrd="4" destOrd="0" parTransId="{7178D3D9-8375-8F4F-A137-A6CA8EC821AD}" sibTransId="{2B458043-F296-7F4F-BAEE-71C3E15AD8AA}"/>
    <dgm:cxn modelId="{38D5A56A-0C09-DC4B-8EDB-8C7AEB51285E}" type="presOf" srcId="{C40227E8-99E1-3D48-99BD-F982F522D405}" destId="{601042AF-8FDC-0348-BD7E-238BD0DE8556}" srcOrd="0" destOrd="0" presId="urn:microsoft.com/office/officeart/2005/8/layout/cycle6"/>
    <dgm:cxn modelId="{3488CE54-2F65-A940-8BE0-F9F4BFBF185D}" type="presOf" srcId="{0187C8E8-68E5-4C4D-A07C-D1A790A02AFE}" destId="{454A9C23-5905-6D4C-B555-97567FFC1947}" srcOrd="0" destOrd="0" presId="urn:microsoft.com/office/officeart/2005/8/layout/cycle6"/>
    <dgm:cxn modelId="{21D47359-E632-D648-A732-A36BE7BAFEDF}" type="presOf" srcId="{48398DC8-1428-9B40-A448-094BBBF0EE5F}" destId="{F408A1A4-44D1-A246-9629-10FA32700F46}" srcOrd="0" destOrd="0" presId="urn:microsoft.com/office/officeart/2005/8/layout/cycle6"/>
    <dgm:cxn modelId="{5012917D-9FBA-994F-A264-EB6673F7A7F0}" type="presOf" srcId="{2B458043-F296-7F4F-BAEE-71C3E15AD8AA}" destId="{63F13FAF-1FE6-4E43-B004-936D75296532}" srcOrd="0" destOrd="0" presId="urn:microsoft.com/office/officeart/2005/8/layout/cycle6"/>
    <dgm:cxn modelId="{FF76EA7D-6B3F-F146-90AE-12122104ADE0}" type="presOf" srcId="{AA4F3E99-5216-B446-B180-9B7F8D6DBF73}" destId="{62ED81A3-2ED1-3A4D-B88C-1D7968A4FF57}" srcOrd="0" destOrd="0" presId="urn:microsoft.com/office/officeart/2005/8/layout/cycle6"/>
    <dgm:cxn modelId="{813A8580-F5E7-B04D-9B02-C4342B2A5988}" srcId="{AA4F3E99-5216-B446-B180-9B7F8D6DBF73}" destId="{68834432-A55B-6F4A-BDE7-A7CB3EDC64E5}" srcOrd="2" destOrd="0" parTransId="{98073267-4182-EB41-BCE1-13BCE8037EEA}" sibTransId="{B7CF5A49-5BE3-FC4D-8C4D-10F3ADD6236F}"/>
    <dgm:cxn modelId="{985D2B8A-0BA9-A84F-B6CC-1579EB5EB8D0}" type="presOf" srcId="{B7CF5A49-5BE3-FC4D-8C4D-10F3ADD6236F}" destId="{47F274C1-4130-394C-B9C5-AF92D1E57794}" srcOrd="0" destOrd="0" presId="urn:microsoft.com/office/officeart/2005/8/layout/cycle6"/>
    <dgm:cxn modelId="{7B43FB8B-5361-F44E-92F0-C6D43DD43701}" srcId="{AA4F3E99-5216-B446-B180-9B7F8D6DBF73}" destId="{0187C8E8-68E5-4C4D-A07C-D1A790A02AFE}" srcOrd="0" destOrd="0" parTransId="{39C74ABC-96B6-4B4C-86E6-A92F230B539B}" sibTransId="{09E76479-1527-0D4E-B40E-71908E842A10}"/>
    <dgm:cxn modelId="{2EE1FBCB-7B7C-E849-A907-318CDE022BA4}" type="presOf" srcId="{83E88E08-AF0E-A747-A1C9-BFBEFAFBD4C0}" destId="{1D3BD65E-B520-8E47-93BF-3DBD59207F58}" srcOrd="0" destOrd="0" presId="urn:microsoft.com/office/officeart/2005/8/layout/cycle6"/>
    <dgm:cxn modelId="{73A891D6-BC22-1A46-9024-8B57E97D3B4E}" srcId="{AA4F3E99-5216-B446-B180-9B7F8D6DBF73}" destId="{13ABB25C-77A4-DC4F-9EBB-C9C772B5B521}" srcOrd="1" destOrd="0" parTransId="{71C895DA-D77F-8F4C-8D4D-A4D33F9DA659}" sibTransId="{8B8345A9-D252-5242-8419-9967A9E54C1F}"/>
    <dgm:cxn modelId="{5E6692F1-F8E4-3E4D-84A4-21B998396DE6}" type="presOf" srcId="{09E76479-1527-0D4E-B40E-71908E842A10}" destId="{AB709085-7A2E-D94C-8C2F-2FBB1D405E45}" srcOrd="0" destOrd="0" presId="urn:microsoft.com/office/officeart/2005/8/layout/cycle6"/>
    <dgm:cxn modelId="{3B19FAF9-1351-6343-9420-830D51245B79}" srcId="{AA4F3E99-5216-B446-B180-9B7F8D6DBF73}" destId="{68110C57-1FF2-1E4D-ACF4-EB784172FEC5}" srcOrd="5" destOrd="0" parTransId="{4CC77777-3328-1A44-9E45-D0465689A98A}" sibTransId="{C40227E8-99E1-3D48-99BD-F982F522D405}"/>
    <dgm:cxn modelId="{EB5052DE-BE08-6741-A762-50278E43234C}" type="presParOf" srcId="{62ED81A3-2ED1-3A4D-B88C-1D7968A4FF57}" destId="{454A9C23-5905-6D4C-B555-97567FFC1947}" srcOrd="0" destOrd="0" presId="urn:microsoft.com/office/officeart/2005/8/layout/cycle6"/>
    <dgm:cxn modelId="{77870A0C-3335-4143-A889-C37B58603463}" type="presParOf" srcId="{62ED81A3-2ED1-3A4D-B88C-1D7968A4FF57}" destId="{0470272D-686A-424A-8B98-03E29AF62300}" srcOrd="1" destOrd="0" presId="urn:microsoft.com/office/officeart/2005/8/layout/cycle6"/>
    <dgm:cxn modelId="{095D4917-146E-8A40-8037-EE857A3405EA}" type="presParOf" srcId="{62ED81A3-2ED1-3A4D-B88C-1D7968A4FF57}" destId="{AB709085-7A2E-D94C-8C2F-2FBB1D405E45}" srcOrd="2" destOrd="0" presId="urn:microsoft.com/office/officeart/2005/8/layout/cycle6"/>
    <dgm:cxn modelId="{E78FD039-E302-7A45-AEBB-5F7E80738933}" type="presParOf" srcId="{62ED81A3-2ED1-3A4D-B88C-1D7968A4FF57}" destId="{7D362A60-BD79-DA4D-B21C-D93A45FD3CC9}" srcOrd="3" destOrd="0" presId="urn:microsoft.com/office/officeart/2005/8/layout/cycle6"/>
    <dgm:cxn modelId="{0E1FBFB3-13EC-FE47-A06A-0B32E8D3AC9B}" type="presParOf" srcId="{62ED81A3-2ED1-3A4D-B88C-1D7968A4FF57}" destId="{2320DC97-1FA4-CE4B-AE70-3CE5D53D7315}" srcOrd="4" destOrd="0" presId="urn:microsoft.com/office/officeart/2005/8/layout/cycle6"/>
    <dgm:cxn modelId="{9DBBABC6-530B-F343-B6B4-485C7FCA15A8}" type="presParOf" srcId="{62ED81A3-2ED1-3A4D-B88C-1D7968A4FF57}" destId="{F1F93A5C-BEE3-D948-9E0F-031E36A3D2D0}" srcOrd="5" destOrd="0" presId="urn:microsoft.com/office/officeart/2005/8/layout/cycle6"/>
    <dgm:cxn modelId="{804E6425-6B57-3A40-B0DD-91534C43A35F}" type="presParOf" srcId="{62ED81A3-2ED1-3A4D-B88C-1D7968A4FF57}" destId="{AAED189D-9258-2C44-AD22-F700377E56D1}" srcOrd="6" destOrd="0" presId="urn:microsoft.com/office/officeart/2005/8/layout/cycle6"/>
    <dgm:cxn modelId="{9566D2ED-75FA-BA43-AA74-F9D88F177CF7}" type="presParOf" srcId="{62ED81A3-2ED1-3A4D-B88C-1D7968A4FF57}" destId="{4C5FE175-3146-8746-925C-BB53C1A0E92B}" srcOrd="7" destOrd="0" presId="urn:microsoft.com/office/officeart/2005/8/layout/cycle6"/>
    <dgm:cxn modelId="{8496169D-6439-6E49-A3EA-39B9F2B6ED93}" type="presParOf" srcId="{62ED81A3-2ED1-3A4D-B88C-1D7968A4FF57}" destId="{47F274C1-4130-394C-B9C5-AF92D1E57794}" srcOrd="8" destOrd="0" presId="urn:microsoft.com/office/officeart/2005/8/layout/cycle6"/>
    <dgm:cxn modelId="{B60675BE-A323-6142-9157-ED834FED6639}" type="presParOf" srcId="{62ED81A3-2ED1-3A4D-B88C-1D7968A4FF57}" destId="{F408A1A4-44D1-A246-9629-10FA32700F46}" srcOrd="9" destOrd="0" presId="urn:microsoft.com/office/officeart/2005/8/layout/cycle6"/>
    <dgm:cxn modelId="{B12D5791-49DF-6345-94B5-10323CDD8761}" type="presParOf" srcId="{62ED81A3-2ED1-3A4D-B88C-1D7968A4FF57}" destId="{BA945FCE-7F27-B943-ADB6-AE0FFA64DD92}" srcOrd="10" destOrd="0" presId="urn:microsoft.com/office/officeart/2005/8/layout/cycle6"/>
    <dgm:cxn modelId="{48F5862F-AD34-1845-B0CF-A53D3CDF855E}" type="presParOf" srcId="{62ED81A3-2ED1-3A4D-B88C-1D7968A4FF57}" destId="{323B5145-6DD3-664D-AF68-B35A57318801}" srcOrd="11" destOrd="0" presId="urn:microsoft.com/office/officeart/2005/8/layout/cycle6"/>
    <dgm:cxn modelId="{F37E6E3A-6F2C-204C-B3A6-E36B2559ADF4}" type="presParOf" srcId="{62ED81A3-2ED1-3A4D-B88C-1D7968A4FF57}" destId="{1D3BD65E-B520-8E47-93BF-3DBD59207F58}" srcOrd="12" destOrd="0" presId="urn:microsoft.com/office/officeart/2005/8/layout/cycle6"/>
    <dgm:cxn modelId="{B9CA09E9-6702-2E4F-B427-2CAA8B6384B3}" type="presParOf" srcId="{62ED81A3-2ED1-3A4D-B88C-1D7968A4FF57}" destId="{D09EC18B-09B1-6942-8E43-7E6E00CB1829}" srcOrd="13" destOrd="0" presId="urn:microsoft.com/office/officeart/2005/8/layout/cycle6"/>
    <dgm:cxn modelId="{AE8BD149-5695-7F4D-98AE-E3E65A2B1421}" type="presParOf" srcId="{62ED81A3-2ED1-3A4D-B88C-1D7968A4FF57}" destId="{63F13FAF-1FE6-4E43-B004-936D75296532}" srcOrd="14" destOrd="0" presId="urn:microsoft.com/office/officeart/2005/8/layout/cycle6"/>
    <dgm:cxn modelId="{11CD0BAE-18E1-8142-A985-8976A6D49B03}" type="presParOf" srcId="{62ED81A3-2ED1-3A4D-B88C-1D7968A4FF57}" destId="{8B334D5B-5155-F64B-8E9E-2AB0DD251736}" srcOrd="15" destOrd="0" presId="urn:microsoft.com/office/officeart/2005/8/layout/cycle6"/>
    <dgm:cxn modelId="{1BCD4BD1-6A20-C54C-8AA9-1381FE2D0BF8}" type="presParOf" srcId="{62ED81A3-2ED1-3A4D-B88C-1D7968A4FF57}" destId="{2B04BE17-A030-F340-B2FB-C477CF9022BB}" srcOrd="16" destOrd="0" presId="urn:microsoft.com/office/officeart/2005/8/layout/cycle6"/>
    <dgm:cxn modelId="{A0129053-0D02-4A47-9FF5-43FBCC51351A}" type="presParOf" srcId="{62ED81A3-2ED1-3A4D-B88C-1D7968A4FF57}" destId="{601042AF-8FDC-0348-BD7E-238BD0DE8556}"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4F3E99-5216-B446-B180-9B7F8D6DBF73}" type="doc">
      <dgm:prSet loTypeId="urn:microsoft.com/office/officeart/2005/8/layout/cycle6" loCatId="" qsTypeId="urn:microsoft.com/office/officeart/2005/8/quickstyle/simple4" qsCatId="simple" csTypeId="urn:microsoft.com/office/officeart/2005/8/colors/colorful5" csCatId="colorful" phldr="1"/>
      <dgm:spPr/>
      <dgm:t>
        <a:bodyPr/>
        <a:lstStyle/>
        <a:p>
          <a:endParaRPr lang="de-DE"/>
        </a:p>
      </dgm:t>
    </dgm:pt>
    <dgm:pt modelId="{0187C8E8-68E5-4C4D-A07C-D1A790A02AFE}">
      <dgm:prSet phldrT="[Text]"/>
      <dgm:spPr/>
      <dgm:t>
        <a:bodyPr/>
        <a:lstStyle/>
        <a:p>
          <a:r>
            <a:rPr lang="de-DE" dirty="0" err="1"/>
            <a:t>Preservation</a:t>
          </a:r>
          <a:endParaRPr lang="de-DE" dirty="0"/>
        </a:p>
      </dgm:t>
    </dgm:pt>
    <dgm:pt modelId="{39C74ABC-96B6-4B4C-86E6-A92F230B539B}" type="parTrans" cxnId="{7B43FB8B-5361-F44E-92F0-C6D43DD43701}">
      <dgm:prSet/>
      <dgm:spPr/>
      <dgm:t>
        <a:bodyPr/>
        <a:lstStyle/>
        <a:p>
          <a:endParaRPr lang="de-DE"/>
        </a:p>
      </dgm:t>
    </dgm:pt>
    <dgm:pt modelId="{09E76479-1527-0D4E-B40E-71908E842A10}" type="sibTrans" cxnId="{7B43FB8B-5361-F44E-92F0-C6D43DD43701}">
      <dgm:prSet/>
      <dgm:spPr/>
      <dgm:t>
        <a:bodyPr/>
        <a:lstStyle/>
        <a:p>
          <a:endParaRPr lang="de-DE"/>
        </a:p>
      </dgm:t>
    </dgm:pt>
    <dgm:pt modelId="{13ABB25C-77A4-DC4F-9EBB-C9C772B5B521}">
      <dgm:prSet phldrT="[Text]"/>
      <dgm:spPr/>
      <dgm:t>
        <a:bodyPr/>
        <a:lstStyle/>
        <a:p>
          <a:r>
            <a:rPr lang="de-DE" dirty="0" err="1"/>
            <a:t>Authorisation</a:t>
          </a:r>
          <a:endParaRPr lang="de-DE" dirty="0"/>
        </a:p>
      </dgm:t>
    </dgm:pt>
    <dgm:pt modelId="{71C895DA-D77F-8F4C-8D4D-A4D33F9DA659}" type="parTrans" cxnId="{73A891D6-BC22-1A46-9024-8B57E97D3B4E}">
      <dgm:prSet/>
      <dgm:spPr/>
      <dgm:t>
        <a:bodyPr/>
        <a:lstStyle/>
        <a:p>
          <a:endParaRPr lang="de-DE"/>
        </a:p>
      </dgm:t>
    </dgm:pt>
    <dgm:pt modelId="{8B8345A9-D252-5242-8419-9967A9E54C1F}" type="sibTrans" cxnId="{73A891D6-BC22-1A46-9024-8B57E97D3B4E}">
      <dgm:prSet/>
      <dgm:spPr/>
      <dgm:t>
        <a:bodyPr/>
        <a:lstStyle/>
        <a:p>
          <a:endParaRPr lang="de-DE"/>
        </a:p>
      </dgm:t>
    </dgm:pt>
    <dgm:pt modelId="{68834432-A55B-6F4A-BDE7-A7CB3EDC64E5}">
      <dgm:prSet phldrT="[Text]"/>
      <dgm:spPr/>
      <dgm:t>
        <a:bodyPr/>
        <a:lstStyle/>
        <a:p>
          <a:r>
            <a:rPr lang="de-DE" dirty="0"/>
            <a:t>Collection</a:t>
          </a:r>
        </a:p>
      </dgm:t>
    </dgm:pt>
    <dgm:pt modelId="{98073267-4182-EB41-BCE1-13BCE8037EEA}" type="parTrans" cxnId="{813A8580-F5E7-B04D-9B02-C4342B2A5988}">
      <dgm:prSet/>
      <dgm:spPr/>
      <dgm:t>
        <a:bodyPr/>
        <a:lstStyle/>
        <a:p>
          <a:endParaRPr lang="de-DE"/>
        </a:p>
      </dgm:t>
    </dgm:pt>
    <dgm:pt modelId="{B7CF5A49-5BE3-FC4D-8C4D-10F3ADD6236F}" type="sibTrans" cxnId="{813A8580-F5E7-B04D-9B02-C4342B2A5988}">
      <dgm:prSet/>
      <dgm:spPr/>
      <dgm:t>
        <a:bodyPr/>
        <a:lstStyle/>
        <a:p>
          <a:endParaRPr lang="de-DE"/>
        </a:p>
      </dgm:t>
    </dgm:pt>
    <dgm:pt modelId="{48398DC8-1428-9B40-A448-094BBBF0EE5F}">
      <dgm:prSet phldrT="[Text]"/>
      <dgm:spPr/>
      <dgm:t>
        <a:bodyPr/>
        <a:lstStyle/>
        <a:p>
          <a:r>
            <a:rPr lang="de-DE" dirty="0" err="1"/>
            <a:t>Examination</a:t>
          </a:r>
          <a:r>
            <a:rPr lang="de-DE" dirty="0"/>
            <a:t> &amp; Analysis</a:t>
          </a:r>
        </a:p>
      </dgm:t>
    </dgm:pt>
    <dgm:pt modelId="{A0390449-A871-E047-8E88-1681F706D84C}" type="parTrans" cxnId="{515E710A-94E3-AC44-BA4F-BC751A938E78}">
      <dgm:prSet/>
      <dgm:spPr/>
      <dgm:t>
        <a:bodyPr/>
        <a:lstStyle/>
        <a:p>
          <a:endParaRPr lang="de-DE"/>
        </a:p>
      </dgm:t>
    </dgm:pt>
    <dgm:pt modelId="{5A555300-1C77-E34B-961C-87B4D26C2FBB}" type="sibTrans" cxnId="{515E710A-94E3-AC44-BA4F-BC751A938E78}">
      <dgm:prSet/>
      <dgm:spPr/>
      <dgm:t>
        <a:bodyPr/>
        <a:lstStyle/>
        <a:p>
          <a:endParaRPr lang="de-DE"/>
        </a:p>
      </dgm:t>
    </dgm:pt>
    <dgm:pt modelId="{83E88E08-AF0E-A747-A1C9-BFBEFAFBD4C0}">
      <dgm:prSet phldrT="[Text]"/>
      <dgm:spPr/>
      <dgm:t>
        <a:bodyPr/>
        <a:lstStyle/>
        <a:p>
          <a:r>
            <a:rPr lang="de-DE" dirty="0" err="1"/>
            <a:t>Preparation</a:t>
          </a:r>
          <a:endParaRPr lang="de-DE" dirty="0"/>
        </a:p>
      </dgm:t>
    </dgm:pt>
    <dgm:pt modelId="{7178D3D9-8375-8F4F-A137-A6CA8EC821AD}" type="parTrans" cxnId="{334D2A4A-673D-814F-B5B4-3ADEDD0C4E18}">
      <dgm:prSet/>
      <dgm:spPr/>
      <dgm:t>
        <a:bodyPr/>
        <a:lstStyle/>
        <a:p>
          <a:endParaRPr lang="de-DE"/>
        </a:p>
      </dgm:t>
    </dgm:pt>
    <dgm:pt modelId="{2B458043-F296-7F4F-BAEE-71C3E15AD8AA}" type="sibTrans" cxnId="{334D2A4A-673D-814F-B5B4-3ADEDD0C4E18}">
      <dgm:prSet/>
      <dgm:spPr/>
      <dgm:t>
        <a:bodyPr/>
        <a:lstStyle/>
        <a:p>
          <a:endParaRPr lang="de-DE"/>
        </a:p>
      </dgm:t>
    </dgm:pt>
    <dgm:pt modelId="{68110C57-1FF2-1E4D-ACF4-EB784172FEC5}">
      <dgm:prSet phldrT="[Text]"/>
      <dgm:spPr/>
      <dgm:t>
        <a:bodyPr/>
        <a:lstStyle/>
        <a:p>
          <a:r>
            <a:rPr lang="de-DE" dirty="0" err="1"/>
            <a:t>Admissibility</a:t>
          </a:r>
          <a:endParaRPr lang="de-DE" dirty="0"/>
        </a:p>
      </dgm:t>
    </dgm:pt>
    <dgm:pt modelId="{4CC77777-3328-1A44-9E45-D0465689A98A}" type="parTrans" cxnId="{3B19FAF9-1351-6343-9420-830D51245B79}">
      <dgm:prSet/>
      <dgm:spPr/>
      <dgm:t>
        <a:bodyPr/>
        <a:lstStyle/>
        <a:p>
          <a:endParaRPr lang="de-DE"/>
        </a:p>
      </dgm:t>
    </dgm:pt>
    <dgm:pt modelId="{C40227E8-99E1-3D48-99BD-F982F522D405}" type="sibTrans" cxnId="{3B19FAF9-1351-6343-9420-830D51245B79}">
      <dgm:prSet/>
      <dgm:spPr/>
      <dgm:t>
        <a:bodyPr/>
        <a:lstStyle/>
        <a:p>
          <a:endParaRPr lang="de-DE"/>
        </a:p>
      </dgm:t>
    </dgm:pt>
    <dgm:pt modelId="{62ED81A3-2ED1-3A4D-B88C-1D7968A4FF57}" type="pres">
      <dgm:prSet presAssocID="{AA4F3E99-5216-B446-B180-9B7F8D6DBF73}" presName="cycle" presStyleCnt="0">
        <dgm:presLayoutVars>
          <dgm:dir/>
          <dgm:resizeHandles val="exact"/>
        </dgm:presLayoutVars>
      </dgm:prSet>
      <dgm:spPr/>
    </dgm:pt>
    <dgm:pt modelId="{454A9C23-5905-6D4C-B555-97567FFC1947}" type="pres">
      <dgm:prSet presAssocID="{0187C8E8-68E5-4C4D-A07C-D1A790A02AFE}" presName="node" presStyleLbl="node1" presStyleIdx="0" presStyleCnt="6">
        <dgm:presLayoutVars>
          <dgm:bulletEnabled val="1"/>
        </dgm:presLayoutVars>
      </dgm:prSet>
      <dgm:spPr/>
    </dgm:pt>
    <dgm:pt modelId="{0470272D-686A-424A-8B98-03E29AF62300}" type="pres">
      <dgm:prSet presAssocID="{0187C8E8-68E5-4C4D-A07C-D1A790A02AFE}" presName="spNode" presStyleCnt="0"/>
      <dgm:spPr/>
    </dgm:pt>
    <dgm:pt modelId="{AB709085-7A2E-D94C-8C2F-2FBB1D405E45}" type="pres">
      <dgm:prSet presAssocID="{09E76479-1527-0D4E-B40E-71908E842A10}" presName="sibTrans" presStyleLbl="sibTrans1D1" presStyleIdx="0" presStyleCnt="6"/>
      <dgm:spPr/>
    </dgm:pt>
    <dgm:pt modelId="{7D362A60-BD79-DA4D-B21C-D93A45FD3CC9}" type="pres">
      <dgm:prSet presAssocID="{13ABB25C-77A4-DC4F-9EBB-C9C772B5B521}" presName="node" presStyleLbl="node1" presStyleIdx="1" presStyleCnt="6">
        <dgm:presLayoutVars>
          <dgm:bulletEnabled val="1"/>
        </dgm:presLayoutVars>
      </dgm:prSet>
      <dgm:spPr/>
    </dgm:pt>
    <dgm:pt modelId="{2320DC97-1FA4-CE4B-AE70-3CE5D53D7315}" type="pres">
      <dgm:prSet presAssocID="{13ABB25C-77A4-DC4F-9EBB-C9C772B5B521}" presName="spNode" presStyleCnt="0"/>
      <dgm:spPr/>
    </dgm:pt>
    <dgm:pt modelId="{F1F93A5C-BEE3-D948-9E0F-031E36A3D2D0}" type="pres">
      <dgm:prSet presAssocID="{8B8345A9-D252-5242-8419-9967A9E54C1F}" presName="sibTrans" presStyleLbl="sibTrans1D1" presStyleIdx="1" presStyleCnt="6"/>
      <dgm:spPr/>
    </dgm:pt>
    <dgm:pt modelId="{AAED189D-9258-2C44-AD22-F700377E56D1}" type="pres">
      <dgm:prSet presAssocID="{68834432-A55B-6F4A-BDE7-A7CB3EDC64E5}" presName="node" presStyleLbl="node1" presStyleIdx="2" presStyleCnt="6">
        <dgm:presLayoutVars>
          <dgm:bulletEnabled val="1"/>
        </dgm:presLayoutVars>
      </dgm:prSet>
      <dgm:spPr/>
    </dgm:pt>
    <dgm:pt modelId="{4C5FE175-3146-8746-925C-BB53C1A0E92B}" type="pres">
      <dgm:prSet presAssocID="{68834432-A55B-6F4A-BDE7-A7CB3EDC64E5}" presName="spNode" presStyleCnt="0"/>
      <dgm:spPr/>
    </dgm:pt>
    <dgm:pt modelId="{47F274C1-4130-394C-B9C5-AF92D1E57794}" type="pres">
      <dgm:prSet presAssocID="{B7CF5A49-5BE3-FC4D-8C4D-10F3ADD6236F}" presName="sibTrans" presStyleLbl="sibTrans1D1" presStyleIdx="2" presStyleCnt="6"/>
      <dgm:spPr/>
    </dgm:pt>
    <dgm:pt modelId="{F408A1A4-44D1-A246-9629-10FA32700F46}" type="pres">
      <dgm:prSet presAssocID="{48398DC8-1428-9B40-A448-094BBBF0EE5F}" presName="node" presStyleLbl="node1" presStyleIdx="3" presStyleCnt="6">
        <dgm:presLayoutVars>
          <dgm:bulletEnabled val="1"/>
        </dgm:presLayoutVars>
      </dgm:prSet>
      <dgm:spPr/>
    </dgm:pt>
    <dgm:pt modelId="{BA945FCE-7F27-B943-ADB6-AE0FFA64DD92}" type="pres">
      <dgm:prSet presAssocID="{48398DC8-1428-9B40-A448-094BBBF0EE5F}" presName="spNode" presStyleCnt="0"/>
      <dgm:spPr/>
    </dgm:pt>
    <dgm:pt modelId="{323B5145-6DD3-664D-AF68-B35A57318801}" type="pres">
      <dgm:prSet presAssocID="{5A555300-1C77-E34B-961C-87B4D26C2FBB}" presName="sibTrans" presStyleLbl="sibTrans1D1" presStyleIdx="3" presStyleCnt="6"/>
      <dgm:spPr/>
    </dgm:pt>
    <dgm:pt modelId="{1D3BD65E-B520-8E47-93BF-3DBD59207F58}" type="pres">
      <dgm:prSet presAssocID="{83E88E08-AF0E-A747-A1C9-BFBEFAFBD4C0}" presName="node" presStyleLbl="node1" presStyleIdx="4" presStyleCnt="6">
        <dgm:presLayoutVars>
          <dgm:bulletEnabled val="1"/>
        </dgm:presLayoutVars>
      </dgm:prSet>
      <dgm:spPr/>
    </dgm:pt>
    <dgm:pt modelId="{D09EC18B-09B1-6942-8E43-7E6E00CB1829}" type="pres">
      <dgm:prSet presAssocID="{83E88E08-AF0E-A747-A1C9-BFBEFAFBD4C0}" presName="spNode" presStyleCnt="0"/>
      <dgm:spPr/>
    </dgm:pt>
    <dgm:pt modelId="{63F13FAF-1FE6-4E43-B004-936D75296532}" type="pres">
      <dgm:prSet presAssocID="{2B458043-F296-7F4F-BAEE-71C3E15AD8AA}" presName="sibTrans" presStyleLbl="sibTrans1D1" presStyleIdx="4" presStyleCnt="6"/>
      <dgm:spPr/>
    </dgm:pt>
    <dgm:pt modelId="{8B334D5B-5155-F64B-8E9E-2AB0DD251736}" type="pres">
      <dgm:prSet presAssocID="{68110C57-1FF2-1E4D-ACF4-EB784172FEC5}" presName="node" presStyleLbl="node1" presStyleIdx="5" presStyleCnt="6">
        <dgm:presLayoutVars>
          <dgm:bulletEnabled val="1"/>
        </dgm:presLayoutVars>
      </dgm:prSet>
      <dgm:spPr/>
    </dgm:pt>
    <dgm:pt modelId="{2B04BE17-A030-F340-B2FB-C477CF9022BB}" type="pres">
      <dgm:prSet presAssocID="{68110C57-1FF2-1E4D-ACF4-EB784172FEC5}" presName="spNode" presStyleCnt="0"/>
      <dgm:spPr/>
    </dgm:pt>
    <dgm:pt modelId="{601042AF-8FDC-0348-BD7E-238BD0DE8556}" type="pres">
      <dgm:prSet presAssocID="{C40227E8-99E1-3D48-99BD-F982F522D405}" presName="sibTrans" presStyleLbl="sibTrans1D1" presStyleIdx="5" presStyleCnt="6"/>
      <dgm:spPr/>
    </dgm:pt>
  </dgm:ptLst>
  <dgm:cxnLst>
    <dgm:cxn modelId="{515E710A-94E3-AC44-BA4F-BC751A938E78}" srcId="{AA4F3E99-5216-B446-B180-9B7F8D6DBF73}" destId="{48398DC8-1428-9B40-A448-094BBBF0EE5F}" srcOrd="3" destOrd="0" parTransId="{A0390449-A871-E047-8E88-1681F706D84C}" sibTransId="{5A555300-1C77-E34B-961C-87B4D26C2FBB}"/>
    <dgm:cxn modelId="{5BDA0929-3B03-E14E-B722-4848217FEDDE}" type="presOf" srcId="{68834432-A55B-6F4A-BDE7-A7CB3EDC64E5}" destId="{AAED189D-9258-2C44-AD22-F700377E56D1}" srcOrd="0" destOrd="0" presId="urn:microsoft.com/office/officeart/2005/8/layout/cycle6"/>
    <dgm:cxn modelId="{2E6E1A2D-D12A-0E45-85A4-1494D71CEC29}" type="presOf" srcId="{8B8345A9-D252-5242-8419-9967A9E54C1F}" destId="{F1F93A5C-BEE3-D948-9E0F-031E36A3D2D0}" srcOrd="0" destOrd="0" presId="urn:microsoft.com/office/officeart/2005/8/layout/cycle6"/>
    <dgm:cxn modelId="{DA2D7E36-099F-7741-A052-FCBECF595665}" type="presOf" srcId="{5A555300-1C77-E34B-961C-87B4D26C2FBB}" destId="{323B5145-6DD3-664D-AF68-B35A57318801}" srcOrd="0" destOrd="0" presId="urn:microsoft.com/office/officeart/2005/8/layout/cycle6"/>
    <dgm:cxn modelId="{C04A925F-53E6-A74C-AC20-8A77C3A9432A}" type="presOf" srcId="{68110C57-1FF2-1E4D-ACF4-EB784172FEC5}" destId="{8B334D5B-5155-F64B-8E9E-2AB0DD251736}" srcOrd="0" destOrd="0" presId="urn:microsoft.com/office/officeart/2005/8/layout/cycle6"/>
    <dgm:cxn modelId="{1376A848-2346-0943-99B8-7531DC9A8F78}" type="presOf" srcId="{13ABB25C-77A4-DC4F-9EBB-C9C772B5B521}" destId="{7D362A60-BD79-DA4D-B21C-D93A45FD3CC9}" srcOrd="0" destOrd="0" presId="urn:microsoft.com/office/officeart/2005/8/layout/cycle6"/>
    <dgm:cxn modelId="{334D2A4A-673D-814F-B5B4-3ADEDD0C4E18}" srcId="{AA4F3E99-5216-B446-B180-9B7F8D6DBF73}" destId="{83E88E08-AF0E-A747-A1C9-BFBEFAFBD4C0}" srcOrd="4" destOrd="0" parTransId="{7178D3D9-8375-8F4F-A137-A6CA8EC821AD}" sibTransId="{2B458043-F296-7F4F-BAEE-71C3E15AD8AA}"/>
    <dgm:cxn modelId="{38D5A56A-0C09-DC4B-8EDB-8C7AEB51285E}" type="presOf" srcId="{C40227E8-99E1-3D48-99BD-F982F522D405}" destId="{601042AF-8FDC-0348-BD7E-238BD0DE8556}" srcOrd="0" destOrd="0" presId="urn:microsoft.com/office/officeart/2005/8/layout/cycle6"/>
    <dgm:cxn modelId="{3488CE54-2F65-A940-8BE0-F9F4BFBF185D}" type="presOf" srcId="{0187C8E8-68E5-4C4D-A07C-D1A790A02AFE}" destId="{454A9C23-5905-6D4C-B555-97567FFC1947}" srcOrd="0" destOrd="0" presId="urn:microsoft.com/office/officeart/2005/8/layout/cycle6"/>
    <dgm:cxn modelId="{21D47359-E632-D648-A732-A36BE7BAFEDF}" type="presOf" srcId="{48398DC8-1428-9B40-A448-094BBBF0EE5F}" destId="{F408A1A4-44D1-A246-9629-10FA32700F46}" srcOrd="0" destOrd="0" presId="urn:microsoft.com/office/officeart/2005/8/layout/cycle6"/>
    <dgm:cxn modelId="{5012917D-9FBA-994F-A264-EB6673F7A7F0}" type="presOf" srcId="{2B458043-F296-7F4F-BAEE-71C3E15AD8AA}" destId="{63F13FAF-1FE6-4E43-B004-936D75296532}" srcOrd="0" destOrd="0" presId="urn:microsoft.com/office/officeart/2005/8/layout/cycle6"/>
    <dgm:cxn modelId="{FF76EA7D-6B3F-F146-90AE-12122104ADE0}" type="presOf" srcId="{AA4F3E99-5216-B446-B180-9B7F8D6DBF73}" destId="{62ED81A3-2ED1-3A4D-B88C-1D7968A4FF57}" srcOrd="0" destOrd="0" presId="urn:microsoft.com/office/officeart/2005/8/layout/cycle6"/>
    <dgm:cxn modelId="{813A8580-F5E7-B04D-9B02-C4342B2A5988}" srcId="{AA4F3E99-5216-B446-B180-9B7F8D6DBF73}" destId="{68834432-A55B-6F4A-BDE7-A7CB3EDC64E5}" srcOrd="2" destOrd="0" parTransId="{98073267-4182-EB41-BCE1-13BCE8037EEA}" sibTransId="{B7CF5A49-5BE3-FC4D-8C4D-10F3ADD6236F}"/>
    <dgm:cxn modelId="{985D2B8A-0BA9-A84F-B6CC-1579EB5EB8D0}" type="presOf" srcId="{B7CF5A49-5BE3-FC4D-8C4D-10F3ADD6236F}" destId="{47F274C1-4130-394C-B9C5-AF92D1E57794}" srcOrd="0" destOrd="0" presId="urn:microsoft.com/office/officeart/2005/8/layout/cycle6"/>
    <dgm:cxn modelId="{7B43FB8B-5361-F44E-92F0-C6D43DD43701}" srcId="{AA4F3E99-5216-B446-B180-9B7F8D6DBF73}" destId="{0187C8E8-68E5-4C4D-A07C-D1A790A02AFE}" srcOrd="0" destOrd="0" parTransId="{39C74ABC-96B6-4B4C-86E6-A92F230B539B}" sibTransId="{09E76479-1527-0D4E-B40E-71908E842A10}"/>
    <dgm:cxn modelId="{2EE1FBCB-7B7C-E849-A907-318CDE022BA4}" type="presOf" srcId="{83E88E08-AF0E-A747-A1C9-BFBEFAFBD4C0}" destId="{1D3BD65E-B520-8E47-93BF-3DBD59207F58}" srcOrd="0" destOrd="0" presId="urn:microsoft.com/office/officeart/2005/8/layout/cycle6"/>
    <dgm:cxn modelId="{73A891D6-BC22-1A46-9024-8B57E97D3B4E}" srcId="{AA4F3E99-5216-B446-B180-9B7F8D6DBF73}" destId="{13ABB25C-77A4-DC4F-9EBB-C9C772B5B521}" srcOrd="1" destOrd="0" parTransId="{71C895DA-D77F-8F4C-8D4D-A4D33F9DA659}" sibTransId="{8B8345A9-D252-5242-8419-9967A9E54C1F}"/>
    <dgm:cxn modelId="{5E6692F1-F8E4-3E4D-84A4-21B998396DE6}" type="presOf" srcId="{09E76479-1527-0D4E-B40E-71908E842A10}" destId="{AB709085-7A2E-D94C-8C2F-2FBB1D405E45}" srcOrd="0" destOrd="0" presId="urn:microsoft.com/office/officeart/2005/8/layout/cycle6"/>
    <dgm:cxn modelId="{3B19FAF9-1351-6343-9420-830D51245B79}" srcId="{AA4F3E99-5216-B446-B180-9B7F8D6DBF73}" destId="{68110C57-1FF2-1E4D-ACF4-EB784172FEC5}" srcOrd="5" destOrd="0" parTransId="{4CC77777-3328-1A44-9E45-D0465689A98A}" sibTransId="{C40227E8-99E1-3D48-99BD-F982F522D405}"/>
    <dgm:cxn modelId="{EB5052DE-BE08-6741-A762-50278E43234C}" type="presParOf" srcId="{62ED81A3-2ED1-3A4D-B88C-1D7968A4FF57}" destId="{454A9C23-5905-6D4C-B555-97567FFC1947}" srcOrd="0" destOrd="0" presId="urn:microsoft.com/office/officeart/2005/8/layout/cycle6"/>
    <dgm:cxn modelId="{77870A0C-3335-4143-A889-C37B58603463}" type="presParOf" srcId="{62ED81A3-2ED1-3A4D-B88C-1D7968A4FF57}" destId="{0470272D-686A-424A-8B98-03E29AF62300}" srcOrd="1" destOrd="0" presId="urn:microsoft.com/office/officeart/2005/8/layout/cycle6"/>
    <dgm:cxn modelId="{095D4917-146E-8A40-8037-EE857A3405EA}" type="presParOf" srcId="{62ED81A3-2ED1-3A4D-B88C-1D7968A4FF57}" destId="{AB709085-7A2E-D94C-8C2F-2FBB1D405E45}" srcOrd="2" destOrd="0" presId="urn:microsoft.com/office/officeart/2005/8/layout/cycle6"/>
    <dgm:cxn modelId="{E78FD039-E302-7A45-AEBB-5F7E80738933}" type="presParOf" srcId="{62ED81A3-2ED1-3A4D-B88C-1D7968A4FF57}" destId="{7D362A60-BD79-DA4D-B21C-D93A45FD3CC9}" srcOrd="3" destOrd="0" presId="urn:microsoft.com/office/officeart/2005/8/layout/cycle6"/>
    <dgm:cxn modelId="{0E1FBFB3-13EC-FE47-A06A-0B32E8D3AC9B}" type="presParOf" srcId="{62ED81A3-2ED1-3A4D-B88C-1D7968A4FF57}" destId="{2320DC97-1FA4-CE4B-AE70-3CE5D53D7315}" srcOrd="4" destOrd="0" presId="urn:microsoft.com/office/officeart/2005/8/layout/cycle6"/>
    <dgm:cxn modelId="{9DBBABC6-530B-F343-B6B4-485C7FCA15A8}" type="presParOf" srcId="{62ED81A3-2ED1-3A4D-B88C-1D7968A4FF57}" destId="{F1F93A5C-BEE3-D948-9E0F-031E36A3D2D0}" srcOrd="5" destOrd="0" presId="urn:microsoft.com/office/officeart/2005/8/layout/cycle6"/>
    <dgm:cxn modelId="{804E6425-6B57-3A40-B0DD-91534C43A35F}" type="presParOf" srcId="{62ED81A3-2ED1-3A4D-B88C-1D7968A4FF57}" destId="{AAED189D-9258-2C44-AD22-F700377E56D1}" srcOrd="6" destOrd="0" presId="urn:microsoft.com/office/officeart/2005/8/layout/cycle6"/>
    <dgm:cxn modelId="{9566D2ED-75FA-BA43-AA74-F9D88F177CF7}" type="presParOf" srcId="{62ED81A3-2ED1-3A4D-B88C-1D7968A4FF57}" destId="{4C5FE175-3146-8746-925C-BB53C1A0E92B}" srcOrd="7" destOrd="0" presId="urn:microsoft.com/office/officeart/2005/8/layout/cycle6"/>
    <dgm:cxn modelId="{8496169D-6439-6E49-A3EA-39B9F2B6ED93}" type="presParOf" srcId="{62ED81A3-2ED1-3A4D-B88C-1D7968A4FF57}" destId="{47F274C1-4130-394C-B9C5-AF92D1E57794}" srcOrd="8" destOrd="0" presId="urn:microsoft.com/office/officeart/2005/8/layout/cycle6"/>
    <dgm:cxn modelId="{B60675BE-A323-6142-9157-ED834FED6639}" type="presParOf" srcId="{62ED81A3-2ED1-3A4D-B88C-1D7968A4FF57}" destId="{F408A1A4-44D1-A246-9629-10FA32700F46}" srcOrd="9" destOrd="0" presId="urn:microsoft.com/office/officeart/2005/8/layout/cycle6"/>
    <dgm:cxn modelId="{B12D5791-49DF-6345-94B5-10323CDD8761}" type="presParOf" srcId="{62ED81A3-2ED1-3A4D-B88C-1D7968A4FF57}" destId="{BA945FCE-7F27-B943-ADB6-AE0FFA64DD92}" srcOrd="10" destOrd="0" presId="urn:microsoft.com/office/officeart/2005/8/layout/cycle6"/>
    <dgm:cxn modelId="{48F5862F-AD34-1845-B0CF-A53D3CDF855E}" type="presParOf" srcId="{62ED81A3-2ED1-3A4D-B88C-1D7968A4FF57}" destId="{323B5145-6DD3-664D-AF68-B35A57318801}" srcOrd="11" destOrd="0" presId="urn:microsoft.com/office/officeart/2005/8/layout/cycle6"/>
    <dgm:cxn modelId="{F37E6E3A-6F2C-204C-B3A6-E36B2559ADF4}" type="presParOf" srcId="{62ED81A3-2ED1-3A4D-B88C-1D7968A4FF57}" destId="{1D3BD65E-B520-8E47-93BF-3DBD59207F58}" srcOrd="12" destOrd="0" presId="urn:microsoft.com/office/officeart/2005/8/layout/cycle6"/>
    <dgm:cxn modelId="{B9CA09E9-6702-2E4F-B427-2CAA8B6384B3}" type="presParOf" srcId="{62ED81A3-2ED1-3A4D-B88C-1D7968A4FF57}" destId="{D09EC18B-09B1-6942-8E43-7E6E00CB1829}" srcOrd="13" destOrd="0" presId="urn:microsoft.com/office/officeart/2005/8/layout/cycle6"/>
    <dgm:cxn modelId="{AE8BD149-5695-7F4D-98AE-E3E65A2B1421}" type="presParOf" srcId="{62ED81A3-2ED1-3A4D-B88C-1D7968A4FF57}" destId="{63F13FAF-1FE6-4E43-B004-936D75296532}" srcOrd="14" destOrd="0" presId="urn:microsoft.com/office/officeart/2005/8/layout/cycle6"/>
    <dgm:cxn modelId="{11CD0BAE-18E1-8142-A985-8976A6D49B03}" type="presParOf" srcId="{62ED81A3-2ED1-3A4D-B88C-1D7968A4FF57}" destId="{8B334D5B-5155-F64B-8E9E-2AB0DD251736}" srcOrd="15" destOrd="0" presId="urn:microsoft.com/office/officeart/2005/8/layout/cycle6"/>
    <dgm:cxn modelId="{1BCD4BD1-6A20-C54C-8AA9-1381FE2D0BF8}" type="presParOf" srcId="{62ED81A3-2ED1-3A4D-B88C-1D7968A4FF57}" destId="{2B04BE17-A030-F340-B2FB-C477CF9022BB}" srcOrd="16" destOrd="0" presId="urn:microsoft.com/office/officeart/2005/8/layout/cycle6"/>
    <dgm:cxn modelId="{A0129053-0D02-4A47-9FF5-43FBCC51351A}" type="presParOf" srcId="{62ED81A3-2ED1-3A4D-B88C-1D7968A4FF57}" destId="{601042AF-8FDC-0348-BD7E-238BD0DE8556}"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A4F3E99-5216-B446-B180-9B7F8D6DBF73}" type="doc">
      <dgm:prSet loTypeId="urn:microsoft.com/office/officeart/2005/8/layout/cycle6" loCatId="" qsTypeId="urn:microsoft.com/office/officeart/2005/8/quickstyle/simple4" qsCatId="simple" csTypeId="urn:microsoft.com/office/officeart/2005/8/colors/colorful5" csCatId="colorful" phldr="1"/>
      <dgm:spPr/>
      <dgm:t>
        <a:bodyPr/>
        <a:lstStyle/>
        <a:p>
          <a:endParaRPr lang="de-DE"/>
        </a:p>
      </dgm:t>
    </dgm:pt>
    <dgm:pt modelId="{0187C8E8-68E5-4C4D-A07C-D1A790A02AFE}">
      <dgm:prSet phldrT="[Text]"/>
      <dgm:spPr/>
      <dgm:t>
        <a:bodyPr/>
        <a:lstStyle/>
        <a:p>
          <a:r>
            <a:rPr lang="de-DE" dirty="0" err="1"/>
            <a:t>Preservation</a:t>
          </a:r>
          <a:endParaRPr lang="de-DE" dirty="0"/>
        </a:p>
      </dgm:t>
    </dgm:pt>
    <dgm:pt modelId="{39C74ABC-96B6-4B4C-86E6-A92F230B539B}" type="parTrans" cxnId="{7B43FB8B-5361-F44E-92F0-C6D43DD43701}">
      <dgm:prSet/>
      <dgm:spPr/>
      <dgm:t>
        <a:bodyPr/>
        <a:lstStyle/>
        <a:p>
          <a:endParaRPr lang="de-DE"/>
        </a:p>
      </dgm:t>
    </dgm:pt>
    <dgm:pt modelId="{09E76479-1527-0D4E-B40E-71908E842A10}" type="sibTrans" cxnId="{7B43FB8B-5361-F44E-92F0-C6D43DD43701}">
      <dgm:prSet/>
      <dgm:spPr/>
      <dgm:t>
        <a:bodyPr/>
        <a:lstStyle/>
        <a:p>
          <a:endParaRPr lang="de-DE"/>
        </a:p>
      </dgm:t>
    </dgm:pt>
    <dgm:pt modelId="{13ABB25C-77A4-DC4F-9EBB-C9C772B5B521}">
      <dgm:prSet phldrT="[Text]"/>
      <dgm:spPr/>
      <dgm:t>
        <a:bodyPr/>
        <a:lstStyle/>
        <a:p>
          <a:r>
            <a:rPr lang="de-DE" dirty="0" err="1"/>
            <a:t>Authorisation</a:t>
          </a:r>
          <a:endParaRPr lang="de-DE" dirty="0"/>
        </a:p>
      </dgm:t>
    </dgm:pt>
    <dgm:pt modelId="{71C895DA-D77F-8F4C-8D4D-A4D33F9DA659}" type="parTrans" cxnId="{73A891D6-BC22-1A46-9024-8B57E97D3B4E}">
      <dgm:prSet/>
      <dgm:spPr/>
      <dgm:t>
        <a:bodyPr/>
        <a:lstStyle/>
        <a:p>
          <a:endParaRPr lang="de-DE"/>
        </a:p>
      </dgm:t>
    </dgm:pt>
    <dgm:pt modelId="{8B8345A9-D252-5242-8419-9967A9E54C1F}" type="sibTrans" cxnId="{73A891D6-BC22-1A46-9024-8B57E97D3B4E}">
      <dgm:prSet/>
      <dgm:spPr/>
      <dgm:t>
        <a:bodyPr/>
        <a:lstStyle/>
        <a:p>
          <a:endParaRPr lang="de-DE"/>
        </a:p>
      </dgm:t>
    </dgm:pt>
    <dgm:pt modelId="{68834432-A55B-6F4A-BDE7-A7CB3EDC64E5}">
      <dgm:prSet phldrT="[Text]"/>
      <dgm:spPr/>
      <dgm:t>
        <a:bodyPr/>
        <a:lstStyle/>
        <a:p>
          <a:r>
            <a:rPr lang="de-DE" dirty="0"/>
            <a:t>Collection</a:t>
          </a:r>
        </a:p>
      </dgm:t>
    </dgm:pt>
    <dgm:pt modelId="{98073267-4182-EB41-BCE1-13BCE8037EEA}" type="parTrans" cxnId="{813A8580-F5E7-B04D-9B02-C4342B2A5988}">
      <dgm:prSet/>
      <dgm:spPr/>
      <dgm:t>
        <a:bodyPr/>
        <a:lstStyle/>
        <a:p>
          <a:endParaRPr lang="de-DE"/>
        </a:p>
      </dgm:t>
    </dgm:pt>
    <dgm:pt modelId="{B7CF5A49-5BE3-FC4D-8C4D-10F3ADD6236F}" type="sibTrans" cxnId="{813A8580-F5E7-B04D-9B02-C4342B2A5988}">
      <dgm:prSet/>
      <dgm:spPr/>
      <dgm:t>
        <a:bodyPr/>
        <a:lstStyle/>
        <a:p>
          <a:endParaRPr lang="de-DE"/>
        </a:p>
      </dgm:t>
    </dgm:pt>
    <dgm:pt modelId="{48398DC8-1428-9B40-A448-094BBBF0EE5F}">
      <dgm:prSet phldrT="[Text]"/>
      <dgm:spPr/>
      <dgm:t>
        <a:bodyPr/>
        <a:lstStyle/>
        <a:p>
          <a:r>
            <a:rPr lang="de-DE" dirty="0" err="1"/>
            <a:t>Examination</a:t>
          </a:r>
          <a:r>
            <a:rPr lang="de-DE" dirty="0"/>
            <a:t> &amp; Analysis</a:t>
          </a:r>
        </a:p>
      </dgm:t>
    </dgm:pt>
    <dgm:pt modelId="{A0390449-A871-E047-8E88-1681F706D84C}" type="parTrans" cxnId="{515E710A-94E3-AC44-BA4F-BC751A938E78}">
      <dgm:prSet/>
      <dgm:spPr/>
      <dgm:t>
        <a:bodyPr/>
        <a:lstStyle/>
        <a:p>
          <a:endParaRPr lang="de-DE"/>
        </a:p>
      </dgm:t>
    </dgm:pt>
    <dgm:pt modelId="{5A555300-1C77-E34B-961C-87B4D26C2FBB}" type="sibTrans" cxnId="{515E710A-94E3-AC44-BA4F-BC751A938E78}">
      <dgm:prSet/>
      <dgm:spPr/>
      <dgm:t>
        <a:bodyPr/>
        <a:lstStyle/>
        <a:p>
          <a:endParaRPr lang="de-DE"/>
        </a:p>
      </dgm:t>
    </dgm:pt>
    <dgm:pt modelId="{83E88E08-AF0E-A747-A1C9-BFBEFAFBD4C0}">
      <dgm:prSet phldrT="[Text]"/>
      <dgm:spPr/>
      <dgm:t>
        <a:bodyPr/>
        <a:lstStyle/>
        <a:p>
          <a:r>
            <a:rPr lang="de-DE" dirty="0" err="1"/>
            <a:t>Preparation</a:t>
          </a:r>
          <a:endParaRPr lang="de-DE" dirty="0"/>
        </a:p>
      </dgm:t>
    </dgm:pt>
    <dgm:pt modelId="{7178D3D9-8375-8F4F-A137-A6CA8EC821AD}" type="parTrans" cxnId="{334D2A4A-673D-814F-B5B4-3ADEDD0C4E18}">
      <dgm:prSet/>
      <dgm:spPr/>
      <dgm:t>
        <a:bodyPr/>
        <a:lstStyle/>
        <a:p>
          <a:endParaRPr lang="de-DE"/>
        </a:p>
      </dgm:t>
    </dgm:pt>
    <dgm:pt modelId="{2B458043-F296-7F4F-BAEE-71C3E15AD8AA}" type="sibTrans" cxnId="{334D2A4A-673D-814F-B5B4-3ADEDD0C4E18}">
      <dgm:prSet/>
      <dgm:spPr/>
      <dgm:t>
        <a:bodyPr/>
        <a:lstStyle/>
        <a:p>
          <a:endParaRPr lang="de-DE"/>
        </a:p>
      </dgm:t>
    </dgm:pt>
    <dgm:pt modelId="{68110C57-1FF2-1E4D-ACF4-EB784172FEC5}">
      <dgm:prSet phldrT="[Text]"/>
      <dgm:spPr/>
      <dgm:t>
        <a:bodyPr/>
        <a:lstStyle/>
        <a:p>
          <a:r>
            <a:rPr lang="de-DE" dirty="0" err="1"/>
            <a:t>Admissibility</a:t>
          </a:r>
          <a:endParaRPr lang="de-DE" dirty="0"/>
        </a:p>
      </dgm:t>
    </dgm:pt>
    <dgm:pt modelId="{4CC77777-3328-1A44-9E45-D0465689A98A}" type="parTrans" cxnId="{3B19FAF9-1351-6343-9420-830D51245B79}">
      <dgm:prSet/>
      <dgm:spPr/>
      <dgm:t>
        <a:bodyPr/>
        <a:lstStyle/>
        <a:p>
          <a:endParaRPr lang="de-DE"/>
        </a:p>
      </dgm:t>
    </dgm:pt>
    <dgm:pt modelId="{C40227E8-99E1-3D48-99BD-F982F522D405}" type="sibTrans" cxnId="{3B19FAF9-1351-6343-9420-830D51245B79}">
      <dgm:prSet/>
      <dgm:spPr/>
      <dgm:t>
        <a:bodyPr/>
        <a:lstStyle/>
        <a:p>
          <a:endParaRPr lang="de-DE"/>
        </a:p>
      </dgm:t>
    </dgm:pt>
    <dgm:pt modelId="{62ED81A3-2ED1-3A4D-B88C-1D7968A4FF57}" type="pres">
      <dgm:prSet presAssocID="{AA4F3E99-5216-B446-B180-9B7F8D6DBF73}" presName="cycle" presStyleCnt="0">
        <dgm:presLayoutVars>
          <dgm:dir/>
          <dgm:resizeHandles val="exact"/>
        </dgm:presLayoutVars>
      </dgm:prSet>
      <dgm:spPr/>
    </dgm:pt>
    <dgm:pt modelId="{454A9C23-5905-6D4C-B555-97567FFC1947}" type="pres">
      <dgm:prSet presAssocID="{0187C8E8-68E5-4C4D-A07C-D1A790A02AFE}" presName="node" presStyleLbl="node1" presStyleIdx="0" presStyleCnt="6">
        <dgm:presLayoutVars>
          <dgm:bulletEnabled val="1"/>
        </dgm:presLayoutVars>
      </dgm:prSet>
      <dgm:spPr/>
    </dgm:pt>
    <dgm:pt modelId="{0470272D-686A-424A-8B98-03E29AF62300}" type="pres">
      <dgm:prSet presAssocID="{0187C8E8-68E5-4C4D-A07C-D1A790A02AFE}" presName="spNode" presStyleCnt="0"/>
      <dgm:spPr/>
    </dgm:pt>
    <dgm:pt modelId="{AB709085-7A2E-D94C-8C2F-2FBB1D405E45}" type="pres">
      <dgm:prSet presAssocID="{09E76479-1527-0D4E-B40E-71908E842A10}" presName="sibTrans" presStyleLbl="sibTrans1D1" presStyleIdx="0" presStyleCnt="6"/>
      <dgm:spPr/>
    </dgm:pt>
    <dgm:pt modelId="{7D362A60-BD79-DA4D-B21C-D93A45FD3CC9}" type="pres">
      <dgm:prSet presAssocID="{13ABB25C-77A4-DC4F-9EBB-C9C772B5B521}" presName="node" presStyleLbl="node1" presStyleIdx="1" presStyleCnt="6">
        <dgm:presLayoutVars>
          <dgm:bulletEnabled val="1"/>
        </dgm:presLayoutVars>
      </dgm:prSet>
      <dgm:spPr/>
    </dgm:pt>
    <dgm:pt modelId="{2320DC97-1FA4-CE4B-AE70-3CE5D53D7315}" type="pres">
      <dgm:prSet presAssocID="{13ABB25C-77A4-DC4F-9EBB-C9C772B5B521}" presName="spNode" presStyleCnt="0"/>
      <dgm:spPr/>
    </dgm:pt>
    <dgm:pt modelId="{F1F93A5C-BEE3-D948-9E0F-031E36A3D2D0}" type="pres">
      <dgm:prSet presAssocID="{8B8345A9-D252-5242-8419-9967A9E54C1F}" presName="sibTrans" presStyleLbl="sibTrans1D1" presStyleIdx="1" presStyleCnt="6"/>
      <dgm:spPr/>
    </dgm:pt>
    <dgm:pt modelId="{AAED189D-9258-2C44-AD22-F700377E56D1}" type="pres">
      <dgm:prSet presAssocID="{68834432-A55B-6F4A-BDE7-A7CB3EDC64E5}" presName="node" presStyleLbl="node1" presStyleIdx="2" presStyleCnt="6">
        <dgm:presLayoutVars>
          <dgm:bulletEnabled val="1"/>
        </dgm:presLayoutVars>
      </dgm:prSet>
      <dgm:spPr/>
    </dgm:pt>
    <dgm:pt modelId="{4C5FE175-3146-8746-925C-BB53C1A0E92B}" type="pres">
      <dgm:prSet presAssocID="{68834432-A55B-6F4A-BDE7-A7CB3EDC64E5}" presName="spNode" presStyleCnt="0"/>
      <dgm:spPr/>
    </dgm:pt>
    <dgm:pt modelId="{47F274C1-4130-394C-B9C5-AF92D1E57794}" type="pres">
      <dgm:prSet presAssocID="{B7CF5A49-5BE3-FC4D-8C4D-10F3ADD6236F}" presName="sibTrans" presStyleLbl="sibTrans1D1" presStyleIdx="2" presStyleCnt="6"/>
      <dgm:spPr/>
    </dgm:pt>
    <dgm:pt modelId="{F408A1A4-44D1-A246-9629-10FA32700F46}" type="pres">
      <dgm:prSet presAssocID="{48398DC8-1428-9B40-A448-094BBBF0EE5F}" presName="node" presStyleLbl="node1" presStyleIdx="3" presStyleCnt="6">
        <dgm:presLayoutVars>
          <dgm:bulletEnabled val="1"/>
        </dgm:presLayoutVars>
      </dgm:prSet>
      <dgm:spPr/>
    </dgm:pt>
    <dgm:pt modelId="{BA945FCE-7F27-B943-ADB6-AE0FFA64DD92}" type="pres">
      <dgm:prSet presAssocID="{48398DC8-1428-9B40-A448-094BBBF0EE5F}" presName="spNode" presStyleCnt="0"/>
      <dgm:spPr/>
    </dgm:pt>
    <dgm:pt modelId="{323B5145-6DD3-664D-AF68-B35A57318801}" type="pres">
      <dgm:prSet presAssocID="{5A555300-1C77-E34B-961C-87B4D26C2FBB}" presName="sibTrans" presStyleLbl="sibTrans1D1" presStyleIdx="3" presStyleCnt="6"/>
      <dgm:spPr/>
    </dgm:pt>
    <dgm:pt modelId="{1D3BD65E-B520-8E47-93BF-3DBD59207F58}" type="pres">
      <dgm:prSet presAssocID="{83E88E08-AF0E-A747-A1C9-BFBEFAFBD4C0}" presName="node" presStyleLbl="node1" presStyleIdx="4" presStyleCnt="6">
        <dgm:presLayoutVars>
          <dgm:bulletEnabled val="1"/>
        </dgm:presLayoutVars>
      </dgm:prSet>
      <dgm:spPr/>
    </dgm:pt>
    <dgm:pt modelId="{D09EC18B-09B1-6942-8E43-7E6E00CB1829}" type="pres">
      <dgm:prSet presAssocID="{83E88E08-AF0E-A747-A1C9-BFBEFAFBD4C0}" presName="spNode" presStyleCnt="0"/>
      <dgm:spPr/>
    </dgm:pt>
    <dgm:pt modelId="{63F13FAF-1FE6-4E43-B004-936D75296532}" type="pres">
      <dgm:prSet presAssocID="{2B458043-F296-7F4F-BAEE-71C3E15AD8AA}" presName="sibTrans" presStyleLbl="sibTrans1D1" presStyleIdx="4" presStyleCnt="6"/>
      <dgm:spPr/>
    </dgm:pt>
    <dgm:pt modelId="{8B334D5B-5155-F64B-8E9E-2AB0DD251736}" type="pres">
      <dgm:prSet presAssocID="{68110C57-1FF2-1E4D-ACF4-EB784172FEC5}" presName="node" presStyleLbl="node1" presStyleIdx="5" presStyleCnt="6">
        <dgm:presLayoutVars>
          <dgm:bulletEnabled val="1"/>
        </dgm:presLayoutVars>
      </dgm:prSet>
      <dgm:spPr/>
    </dgm:pt>
    <dgm:pt modelId="{2B04BE17-A030-F340-B2FB-C477CF9022BB}" type="pres">
      <dgm:prSet presAssocID="{68110C57-1FF2-1E4D-ACF4-EB784172FEC5}" presName="spNode" presStyleCnt="0"/>
      <dgm:spPr/>
    </dgm:pt>
    <dgm:pt modelId="{601042AF-8FDC-0348-BD7E-238BD0DE8556}" type="pres">
      <dgm:prSet presAssocID="{C40227E8-99E1-3D48-99BD-F982F522D405}" presName="sibTrans" presStyleLbl="sibTrans1D1" presStyleIdx="5" presStyleCnt="6"/>
      <dgm:spPr/>
    </dgm:pt>
  </dgm:ptLst>
  <dgm:cxnLst>
    <dgm:cxn modelId="{515E710A-94E3-AC44-BA4F-BC751A938E78}" srcId="{AA4F3E99-5216-B446-B180-9B7F8D6DBF73}" destId="{48398DC8-1428-9B40-A448-094BBBF0EE5F}" srcOrd="3" destOrd="0" parTransId="{A0390449-A871-E047-8E88-1681F706D84C}" sibTransId="{5A555300-1C77-E34B-961C-87B4D26C2FBB}"/>
    <dgm:cxn modelId="{5BDA0929-3B03-E14E-B722-4848217FEDDE}" type="presOf" srcId="{68834432-A55B-6F4A-BDE7-A7CB3EDC64E5}" destId="{AAED189D-9258-2C44-AD22-F700377E56D1}" srcOrd="0" destOrd="0" presId="urn:microsoft.com/office/officeart/2005/8/layout/cycle6"/>
    <dgm:cxn modelId="{2E6E1A2D-D12A-0E45-85A4-1494D71CEC29}" type="presOf" srcId="{8B8345A9-D252-5242-8419-9967A9E54C1F}" destId="{F1F93A5C-BEE3-D948-9E0F-031E36A3D2D0}" srcOrd="0" destOrd="0" presId="urn:microsoft.com/office/officeart/2005/8/layout/cycle6"/>
    <dgm:cxn modelId="{DA2D7E36-099F-7741-A052-FCBECF595665}" type="presOf" srcId="{5A555300-1C77-E34B-961C-87B4D26C2FBB}" destId="{323B5145-6DD3-664D-AF68-B35A57318801}" srcOrd="0" destOrd="0" presId="urn:microsoft.com/office/officeart/2005/8/layout/cycle6"/>
    <dgm:cxn modelId="{C04A925F-53E6-A74C-AC20-8A77C3A9432A}" type="presOf" srcId="{68110C57-1FF2-1E4D-ACF4-EB784172FEC5}" destId="{8B334D5B-5155-F64B-8E9E-2AB0DD251736}" srcOrd="0" destOrd="0" presId="urn:microsoft.com/office/officeart/2005/8/layout/cycle6"/>
    <dgm:cxn modelId="{1376A848-2346-0943-99B8-7531DC9A8F78}" type="presOf" srcId="{13ABB25C-77A4-DC4F-9EBB-C9C772B5B521}" destId="{7D362A60-BD79-DA4D-B21C-D93A45FD3CC9}" srcOrd="0" destOrd="0" presId="urn:microsoft.com/office/officeart/2005/8/layout/cycle6"/>
    <dgm:cxn modelId="{334D2A4A-673D-814F-B5B4-3ADEDD0C4E18}" srcId="{AA4F3E99-5216-B446-B180-9B7F8D6DBF73}" destId="{83E88E08-AF0E-A747-A1C9-BFBEFAFBD4C0}" srcOrd="4" destOrd="0" parTransId="{7178D3D9-8375-8F4F-A137-A6CA8EC821AD}" sibTransId="{2B458043-F296-7F4F-BAEE-71C3E15AD8AA}"/>
    <dgm:cxn modelId="{38D5A56A-0C09-DC4B-8EDB-8C7AEB51285E}" type="presOf" srcId="{C40227E8-99E1-3D48-99BD-F982F522D405}" destId="{601042AF-8FDC-0348-BD7E-238BD0DE8556}" srcOrd="0" destOrd="0" presId="urn:microsoft.com/office/officeart/2005/8/layout/cycle6"/>
    <dgm:cxn modelId="{3488CE54-2F65-A940-8BE0-F9F4BFBF185D}" type="presOf" srcId="{0187C8E8-68E5-4C4D-A07C-D1A790A02AFE}" destId="{454A9C23-5905-6D4C-B555-97567FFC1947}" srcOrd="0" destOrd="0" presId="urn:microsoft.com/office/officeart/2005/8/layout/cycle6"/>
    <dgm:cxn modelId="{21D47359-E632-D648-A732-A36BE7BAFEDF}" type="presOf" srcId="{48398DC8-1428-9B40-A448-094BBBF0EE5F}" destId="{F408A1A4-44D1-A246-9629-10FA32700F46}" srcOrd="0" destOrd="0" presId="urn:microsoft.com/office/officeart/2005/8/layout/cycle6"/>
    <dgm:cxn modelId="{5012917D-9FBA-994F-A264-EB6673F7A7F0}" type="presOf" srcId="{2B458043-F296-7F4F-BAEE-71C3E15AD8AA}" destId="{63F13FAF-1FE6-4E43-B004-936D75296532}" srcOrd="0" destOrd="0" presId="urn:microsoft.com/office/officeart/2005/8/layout/cycle6"/>
    <dgm:cxn modelId="{FF76EA7D-6B3F-F146-90AE-12122104ADE0}" type="presOf" srcId="{AA4F3E99-5216-B446-B180-9B7F8D6DBF73}" destId="{62ED81A3-2ED1-3A4D-B88C-1D7968A4FF57}" srcOrd="0" destOrd="0" presId="urn:microsoft.com/office/officeart/2005/8/layout/cycle6"/>
    <dgm:cxn modelId="{813A8580-F5E7-B04D-9B02-C4342B2A5988}" srcId="{AA4F3E99-5216-B446-B180-9B7F8D6DBF73}" destId="{68834432-A55B-6F4A-BDE7-A7CB3EDC64E5}" srcOrd="2" destOrd="0" parTransId="{98073267-4182-EB41-BCE1-13BCE8037EEA}" sibTransId="{B7CF5A49-5BE3-FC4D-8C4D-10F3ADD6236F}"/>
    <dgm:cxn modelId="{985D2B8A-0BA9-A84F-B6CC-1579EB5EB8D0}" type="presOf" srcId="{B7CF5A49-5BE3-FC4D-8C4D-10F3ADD6236F}" destId="{47F274C1-4130-394C-B9C5-AF92D1E57794}" srcOrd="0" destOrd="0" presId="urn:microsoft.com/office/officeart/2005/8/layout/cycle6"/>
    <dgm:cxn modelId="{7B43FB8B-5361-F44E-92F0-C6D43DD43701}" srcId="{AA4F3E99-5216-B446-B180-9B7F8D6DBF73}" destId="{0187C8E8-68E5-4C4D-A07C-D1A790A02AFE}" srcOrd="0" destOrd="0" parTransId="{39C74ABC-96B6-4B4C-86E6-A92F230B539B}" sibTransId="{09E76479-1527-0D4E-B40E-71908E842A10}"/>
    <dgm:cxn modelId="{2EE1FBCB-7B7C-E849-A907-318CDE022BA4}" type="presOf" srcId="{83E88E08-AF0E-A747-A1C9-BFBEFAFBD4C0}" destId="{1D3BD65E-B520-8E47-93BF-3DBD59207F58}" srcOrd="0" destOrd="0" presId="urn:microsoft.com/office/officeart/2005/8/layout/cycle6"/>
    <dgm:cxn modelId="{73A891D6-BC22-1A46-9024-8B57E97D3B4E}" srcId="{AA4F3E99-5216-B446-B180-9B7F8D6DBF73}" destId="{13ABB25C-77A4-DC4F-9EBB-C9C772B5B521}" srcOrd="1" destOrd="0" parTransId="{71C895DA-D77F-8F4C-8D4D-A4D33F9DA659}" sibTransId="{8B8345A9-D252-5242-8419-9967A9E54C1F}"/>
    <dgm:cxn modelId="{5E6692F1-F8E4-3E4D-84A4-21B998396DE6}" type="presOf" srcId="{09E76479-1527-0D4E-B40E-71908E842A10}" destId="{AB709085-7A2E-D94C-8C2F-2FBB1D405E45}" srcOrd="0" destOrd="0" presId="urn:microsoft.com/office/officeart/2005/8/layout/cycle6"/>
    <dgm:cxn modelId="{3B19FAF9-1351-6343-9420-830D51245B79}" srcId="{AA4F3E99-5216-B446-B180-9B7F8D6DBF73}" destId="{68110C57-1FF2-1E4D-ACF4-EB784172FEC5}" srcOrd="5" destOrd="0" parTransId="{4CC77777-3328-1A44-9E45-D0465689A98A}" sibTransId="{C40227E8-99E1-3D48-99BD-F982F522D405}"/>
    <dgm:cxn modelId="{EB5052DE-BE08-6741-A762-50278E43234C}" type="presParOf" srcId="{62ED81A3-2ED1-3A4D-B88C-1D7968A4FF57}" destId="{454A9C23-5905-6D4C-B555-97567FFC1947}" srcOrd="0" destOrd="0" presId="urn:microsoft.com/office/officeart/2005/8/layout/cycle6"/>
    <dgm:cxn modelId="{77870A0C-3335-4143-A889-C37B58603463}" type="presParOf" srcId="{62ED81A3-2ED1-3A4D-B88C-1D7968A4FF57}" destId="{0470272D-686A-424A-8B98-03E29AF62300}" srcOrd="1" destOrd="0" presId="urn:microsoft.com/office/officeart/2005/8/layout/cycle6"/>
    <dgm:cxn modelId="{095D4917-146E-8A40-8037-EE857A3405EA}" type="presParOf" srcId="{62ED81A3-2ED1-3A4D-B88C-1D7968A4FF57}" destId="{AB709085-7A2E-D94C-8C2F-2FBB1D405E45}" srcOrd="2" destOrd="0" presId="urn:microsoft.com/office/officeart/2005/8/layout/cycle6"/>
    <dgm:cxn modelId="{E78FD039-E302-7A45-AEBB-5F7E80738933}" type="presParOf" srcId="{62ED81A3-2ED1-3A4D-B88C-1D7968A4FF57}" destId="{7D362A60-BD79-DA4D-B21C-D93A45FD3CC9}" srcOrd="3" destOrd="0" presId="urn:microsoft.com/office/officeart/2005/8/layout/cycle6"/>
    <dgm:cxn modelId="{0E1FBFB3-13EC-FE47-A06A-0B32E8D3AC9B}" type="presParOf" srcId="{62ED81A3-2ED1-3A4D-B88C-1D7968A4FF57}" destId="{2320DC97-1FA4-CE4B-AE70-3CE5D53D7315}" srcOrd="4" destOrd="0" presId="urn:microsoft.com/office/officeart/2005/8/layout/cycle6"/>
    <dgm:cxn modelId="{9DBBABC6-530B-F343-B6B4-485C7FCA15A8}" type="presParOf" srcId="{62ED81A3-2ED1-3A4D-B88C-1D7968A4FF57}" destId="{F1F93A5C-BEE3-D948-9E0F-031E36A3D2D0}" srcOrd="5" destOrd="0" presId="urn:microsoft.com/office/officeart/2005/8/layout/cycle6"/>
    <dgm:cxn modelId="{804E6425-6B57-3A40-B0DD-91534C43A35F}" type="presParOf" srcId="{62ED81A3-2ED1-3A4D-B88C-1D7968A4FF57}" destId="{AAED189D-9258-2C44-AD22-F700377E56D1}" srcOrd="6" destOrd="0" presId="urn:microsoft.com/office/officeart/2005/8/layout/cycle6"/>
    <dgm:cxn modelId="{9566D2ED-75FA-BA43-AA74-F9D88F177CF7}" type="presParOf" srcId="{62ED81A3-2ED1-3A4D-B88C-1D7968A4FF57}" destId="{4C5FE175-3146-8746-925C-BB53C1A0E92B}" srcOrd="7" destOrd="0" presId="urn:microsoft.com/office/officeart/2005/8/layout/cycle6"/>
    <dgm:cxn modelId="{8496169D-6439-6E49-A3EA-39B9F2B6ED93}" type="presParOf" srcId="{62ED81A3-2ED1-3A4D-B88C-1D7968A4FF57}" destId="{47F274C1-4130-394C-B9C5-AF92D1E57794}" srcOrd="8" destOrd="0" presId="urn:microsoft.com/office/officeart/2005/8/layout/cycle6"/>
    <dgm:cxn modelId="{B60675BE-A323-6142-9157-ED834FED6639}" type="presParOf" srcId="{62ED81A3-2ED1-3A4D-B88C-1D7968A4FF57}" destId="{F408A1A4-44D1-A246-9629-10FA32700F46}" srcOrd="9" destOrd="0" presId="urn:microsoft.com/office/officeart/2005/8/layout/cycle6"/>
    <dgm:cxn modelId="{B12D5791-49DF-6345-94B5-10323CDD8761}" type="presParOf" srcId="{62ED81A3-2ED1-3A4D-B88C-1D7968A4FF57}" destId="{BA945FCE-7F27-B943-ADB6-AE0FFA64DD92}" srcOrd="10" destOrd="0" presId="urn:microsoft.com/office/officeart/2005/8/layout/cycle6"/>
    <dgm:cxn modelId="{48F5862F-AD34-1845-B0CF-A53D3CDF855E}" type="presParOf" srcId="{62ED81A3-2ED1-3A4D-B88C-1D7968A4FF57}" destId="{323B5145-6DD3-664D-AF68-B35A57318801}" srcOrd="11" destOrd="0" presId="urn:microsoft.com/office/officeart/2005/8/layout/cycle6"/>
    <dgm:cxn modelId="{F37E6E3A-6F2C-204C-B3A6-E36B2559ADF4}" type="presParOf" srcId="{62ED81A3-2ED1-3A4D-B88C-1D7968A4FF57}" destId="{1D3BD65E-B520-8E47-93BF-3DBD59207F58}" srcOrd="12" destOrd="0" presId="urn:microsoft.com/office/officeart/2005/8/layout/cycle6"/>
    <dgm:cxn modelId="{B9CA09E9-6702-2E4F-B427-2CAA8B6384B3}" type="presParOf" srcId="{62ED81A3-2ED1-3A4D-B88C-1D7968A4FF57}" destId="{D09EC18B-09B1-6942-8E43-7E6E00CB1829}" srcOrd="13" destOrd="0" presId="urn:microsoft.com/office/officeart/2005/8/layout/cycle6"/>
    <dgm:cxn modelId="{AE8BD149-5695-7F4D-98AE-E3E65A2B1421}" type="presParOf" srcId="{62ED81A3-2ED1-3A4D-B88C-1D7968A4FF57}" destId="{63F13FAF-1FE6-4E43-B004-936D75296532}" srcOrd="14" destOrd="0" presId="urn:microsoft.com/office/officeart/2005/8/layout/cycle6"/>
    <dgm:cxn modelId="{11CD0BAE-18E1-8142-A985-8976A6D49B03}" type="presParOf" srcId="{62ED81A3-2ED1-3A4D-B88C-1D7968A4FF57}" destId="{8B334D5B-5155-F64B-8E9E-2AB0DD251736}" srcOrd="15" destOrd="0" presId="urn:microsoft.com/office/officeart/2005/8/layout/cycle6"/>
    <dgm:cxn modelId="{1BCD4BD1-6A20-C54C-8AA9-1381FE2D0BF8}" type="presParOf" srcId="{62ED81A3-2ED1-3A4D-B88C-1D7968A4FF57}" destId="{2B04BE17-A030-F340-B2FB-C477CF9022BB}" srcOrd="16" destOrd="0" presId="urn:microsoft.com/office/officeart/2005/8/layout/cycle6"/>
    <dgm:cxn modelId="{A0129053-0D02-4A47-9FF5-43FBCC51351A}" type="presParOf" srcId="{62ED81A3-2ED1-3A4D-B88C-1D7968A4FF57}" destId="{601042AF-8FDC-0348-BD7E-238BD0DE8556}"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A4F3E99-5216-B446-B180-9B7F8D6DBF73}" type="doc">
      <dgm:prSet loTypeId="urn:microsoft.com/office/officeart/2005/8/layout/cycle6" loCatId="" qsTypeId="urn:microsoft.com/office/officeart/2005/8/quickstyle/simple4" qsCatId="simple" csTypeId="urn:microsoft.com/office/officeart/2005/8/colors/colorful5" csCatId="colorful" phldr="1"/>
      <dgm:spPr/>
      <dgm:t>
        <a:bodyPr/>
        <a:lstStyle/>
        <a:p>
          <a:endParaRPr lang="de-DE"/>
        </a:p>
      </dgm:t>
    </dgm:pt>
    <dgm:pt modelId="{0187C8E8-68E5-4C4D-A07C-D1A790A02AFE}">
      <dgm:prSet phldrT="[Text]"/>
      <dgm:spPr/>
      <dgm:t>
        <a:bodyPr/>
        <a:lstStyle/>
        <a:p>
          <a:r>
            <a:rPr lang="de-DE" dirty="0" err="1"/>
            <a:t>Preservation</a:t>
          </a:r>
          <a:endParaRPr lang="de-DE" dirty="0"/>
        </a:p>
      </dgm:t>
    </dgm:pt>
    <dgm:pt modelId="{39C74ABC-96B6-4B4C-86E6-A92F230B539B}" type="parTrans" cxnId="{7B43FB8B-5361-F44E-92F0-C6D43DD43701}">
      <dgm:prSet/>
      <dgm:spPr/>
      <dgm:t>
        <a:bodyPr/>
        <a:lstStyle/>
        <a:p>
          <a:endParaRPr lang="de-DE"/>
        </a:p>
      </dgm:t>
    </dgm:pt>
    <dgm:pt modelId="{09E76479-1527-0D4E-B40E-71908E842A10}" type="sibTrans" cxnId="{7B43FB8B-5361-F44E-92F0-C6D43DD43701}">
      <dgm:prSet/>
      <dgm:spPr/>
      <dgm:t>
        <a:bodyPr/>
        <a:lstStyle/>
        <a:p>
          <a:endParaRPr lang="de-DE"/>
        </a:p>
      </dgm:t>
    </dgm:pt>
    <dgm:pt modelId="{13ABB25C-77A4-DC4F-9EBB-C9C772B5B521}">
      <dgm:prSet phldrT="[Text]"/>
      <dgm:spPr/>
      <dgm:t>
        <a:bodyPr/>
        <a:lstStyle/>
        <a:p>
          <a:r>
            <a:rPr lang="de-DE" dirty="0" err="1"/>
            <a:t>Authorisation</a:t>
          </a:r>
          <a:endParaRPr lang="de-DE" dirty="0"/>
        </a:p>
      </dgm:t>
    </dgm:pt>
    <dgm:pt modelId="{71C895DA-D77F-8F4C-8D4D-A4D33F9DA659}" type="parTrans" cxnId="{73A891D6-BC22-1A46-9024-8B57E97D3B4E}">
      <dgm:prSet/>
      <dgm:spPr/>
      <dgm:t>
        <a:bodyPr/>
        <a:lstStyle/>
        <a:p>
          <a:endParaRPr lang="de-DE"/>
        </a:p>
      </dgm:t>
    </dgm:pt>
    <dgm:pt modelId="{8B8345A9-D252-5242-8419-9967A9E54C1F}" type="sibTrans" cxnId="{73A891D6-BC22-1A46-9024-8B57E97D3B4E}">
      <dgm:prSet/>
      <dgm:spPr/>
      <dgm:t>
        <a:bodyPr/>
        <a:lstStyle/>
        <a:p>
          <a:endParaRPr lang="de-DE"/>
        </a:p>
      </dgm:t>
    </dgm:pt>
    <dgm:pt modelId="{68834432-A55B-6F4A-BDE7-A7CB3EDC64E5}">
      <dgm:prSet phldrT="[Text]"/>
      <dgm:spPr/>
      <dgm:t>
        <a:bodyPr/>
        <a:lstStyle/>
        <a:p>
          <a:r>
            <a:rPr lang="de-DE" dirty="0"/>
            <a:t>Collection</a:t>
          </a:r>
        </a:p>
      </dgm:t>
    </dgm:pt>
    <dgm:pt modelId="{98073267-4182-EB41-BCE1-13BCE8037EEA}" type="parTrans" cxnId="{813A8580-F5E7-B04D-9B02-C4342B2A5988}">
      <dgm:prSet/>
      <dgm:spPr/>
      <dgm:t>
        <a:bodyPr/>
        <a:lstStyle/>
        <a:p>
          <a:endParaRPr lang="de-DE"/>
        </a:p>
      </dgm:t>
    </dgm:pt>
    <dgm:pt modelId="{B7CF5A49-5BE3-FC4D-8C4D-10F3ADD6236F}" type="sibTrans" cxnId="{813A8580-F5E7-B04D-9B02-C4342B2A5988}">
      <dgm:prSet/>
      <dgm:spPr/>
      <dgm:t>
        <a:bodyPr/>
        <a:lstStyle/>
        <a:p>
          <a:endParaRPr lang="de-DE"/>
        </a:p>
      </dgm:t>
    </dgm:pt>
    <dgm:pt modelId="{48398DC8-1428-9B40-A448-094BBBF0EE5F}">
      <dgm:prSet phldrT="[Text]"/>
      <dgm:spPr/>
      <dgm:t>
        <a:bodyPr/>
        <a:lstStyle/>
        <a:p>
          <a:r>
            <a:rPr lang="de-DE" dirty="0" err="1"/>
            <a:t>Examination</a:t>
          </a:r>
          <a:r>
            <a:rPr lang="de-DE" dirty="0"/>
            <a:t> &amp; Analysis</a:t>
          </a:r>
        </a:p>
      </dgm:t>
    </dgm:pt>
    <dgm:pt modelId="{A0390449-A871-E047-8E88-1681F706D84C}" type="parTrans" cxnId="{515E710A-94E3-AC44-BA4F-BC751A938E78}">
      <dgm:prSet/>
      <dgm:spPr/>
      <dgm:t>
        <a:bodyPr/>
        <a:lstStyle/>
        <a:p>
          <a:endParaRPr lang="de-DE"/>
        </a:p>
      </dgm:t>
    </dgm:pt>
    <dgm:pt modelId="{5A555300-1C77-E34B-961C-87B4D26C2FBB}" type="sibTrans" cxnId="{515E710A-94E3-AC44-BA4F-BC751A938E78}">
      <dgm:prSet/>
      <dgm:spPr/>
      <dgm:t>
        <a:bodyPr/>
        <a:lstStyle/>
        <a:p>
          <a:endParaRPr lang="de-DE"/>
        </a:p>
      </dgm:t>
    </dgm:pt>
    <dgm:pt modelId="{83E88E08-AF0E-A747-A1C9-BFBEFAFBD4C0}">
      <dgm:prSet phldrT="[Text]"/>
      <dgm:spPr/>
      <dgm:t>
        <a:bodyPr/>
        <a:lstStyle/>
        <a:p>
          <a:r>
            <a:rPr lang="de-DE" dirty="0" err="1"/>
            <a:t>Preparation</a:t>
          </a:r>
          <a:endParaRPr lang="de-DE" dirty="0"/>
        </a:p>
      </dgm:t>
    </dgm:pt>
    <dgm:pt modelId="{7178D3D9-8375-8F4F-A137-A6CA8EC821AD}" type="parTrans" cxnId="{334D2A4A-673D-814F-B5B4-3ADEDD0C4E18}">
      <dgm:prSet/>
      <dgm:spPr/>
      <dgm:t>
        <a:bodyPr/>
        <a:lstStyle/>
        <a:p>
          <a:endParaRPr lang="de-DE"/>
        </a:p>
      </dgm:t>
    </dgm:pt>
    <dgm:pt modelId="{2B458043-F296-7F4F-BAEE-71C3E15AD8AA}" type="sibTrans" cxnId="{334D2A4A-673D-814F-B5B4-3ADEDD0C4E18}">
      <dgm:prSet/>
      <dgm:spPr/>
      <dgm:t>
        <a:bodyPr/>
        <a:lstStyle/>
        <a:p>
          <a:endParaRPr lang="de-DE"/>
        </a:p>
      </dgm:t>
    </dgm:pt>
    <dgm:pt modelId="{68110C57-1FF2-1E4D-ACF4-EB784172FEC5}">
      <dgm:prSet phldrT="[Text]"/>
      <dgm:spPr/>
      <dgm:t>
        <a:bodyPr/>
        <a:lstStyle/>
        <a:p>
          <a:r>
            <a:rPr lang="de-DE" dirty="0" err="1"/>
            <a:t>Admissibility</a:t>
          </a:r>
          <a:endParaRPr lang="de-DE" dirty="0"/>
        </a:p>
      </dgm:t>
    </dgm:pt>
    <dgm:pt modelId="{4CC77777-3328-1A44-9E45-D0465689A98A}" type="parTrans" cxnId="{3B19FAF9-1351-6343-9420-830D51245B79}">
      <dgm:prSet/>
      <dgm:spPr/>
      <dgm:t>
        <a:bodyPr/>
        <a:lstStyle/>
        <a:p>
          <a:endParaRPr lang="de-DE"/>
        </a:p>
      </dgm:t>
    </dgm:pt>
    <dgm:pt modelId="{C40227E8-99E1-3D48-99BD-F982F522D405}" type="sibTrans" cxnId="{3B19FAF9-1351-6343-9420-830D51245B79}">
      <dgm:prSet/>
      <dgm:spPr/>
      <dgm:t>
        <a:bodyPr/>
        <a:lstStyle/>
        <a:p>
          <a:endParaRPr lang="de-DE"/>
        </a:p>
      </dgm:t>
    </dgm:pt>
    <dgm:pt modelId="{62ED81A3-2ED1-3A4D-B88C-1D7968A4FF57}" type="pres">
      <dgm:prSet presAssocID="{AA4F3E99-5216-B446-B180-9B7F8D6DBF73}" presName="cycle" presStyleCnt="0">
        <dgm:presLayoutVars>
          <dgm:dir/>
          <dgm:resizeHandles val="exact"/>
        </dgm:presLayoutVars>
      </dgm:prSet>
      <dgm:spPr/>
    </dgm:pt>
    <dgm:pt modelId="{454A9C23-5905-6D4C-B555-97567FFC1947}" type="pres">
      <dgm:prSet presAssocID="{0187C8E8-68E5-4C4D-A07C-D1A790A02AFE}" presName="node" presStyleLbl="node1" presStyleIdx="0" presStyleCnt="6">
        <dgm:presLayoutVars>
          <dgm:bulletEnabled val="1"/>
        </dgm:presLayoutVars>
      </dgm:prSet>
      <dgm:spPr/>
    </dgm:pt>
    <dgm:pt modelId="{0470272D-686A-424A-8B98-03E29AF62300}" type="pres">
      <dgm:prSet presAssocID="{0187C8E8-68E5-4C4D-A07C-D1A790A02AFE}" presName="spNode" presStyleCnt="0"/>
      <dgm:spPr/>
    </dgm:pt>
    <dgm:pt modelId="{AB709085-7A2E-D94C-8C2F-2FBB1D405E45}" type="pres">
      <dgm:prSet presAssocID="{09E76479-1527-0D4E-B40E-71908E842A10}" presName="sibTrans" presStyleLbl="sibTrans1D1" presStyleIdx="0" presStyleCnt="6"/>
      <dgm:spPr/>
    </dgm:pt>
    <dgm:pt modelId="{7D362A60-BD79-DA4D-B21C-D93A45FD3CC9}" type="pres">
      <dgm:prSet presAssocID="{13ABB25C-77A4-DC4F-9EBB-C9C772B5B521}" presName="node" presStyleLbl="node1" presStyleIdx="1" presStyleCnt="6">
        <dgm:presLayoutVars>
          <dgm:bulletEnabled val="1"/>
        </dgm:presLayoutVars>
      </dgm:prSet>
      <dgm:spPr/>
    </dgm:pt>
    <dgm:pt modelId="{2320DC97-1FA4-CE4B-AE70-3CE5D53D7315}" type="pres">
      <dgm:prSet presAssocID="{13ABB25C-77A4-DC4F-9EBB-C9C772B5B521}" presName="spNode" presStyleCnt="0"/>
      <dgm:spPr/>
    </dgm:pt>
    <dgm:pt modelId="{F1F93A5C-BEE3-D948-9E0F-031E36A3D2D0}" type="pres">
      <dgm:prSet presAssocID="{8B8345A9-D252-5242-8419-9967A9E54C1F}" presName="sibTrans" presStyleLbl="sibTrans1D1" presStyleIdx="1" presStyleCnt="6"/>
      <dgm:spPr/>
    </dgm:pt>
    <dgm:pt modelId="{AAED189D-9258-2C44-AD22-F700377E56D1}" type="pres">
      <dgm:prSet presAssocID="{68834432-A55B-6F4A-BDE7-A7CB3EDC64E5}" presName="node" presStyleLbl="node1" presStyleIdx="2" presStyleCnt="6">
        <dgm:presLayoutVars>
          <dgm:bulletEnabled val="1"/>
        </dgm:presLayoutVars>
      </dgm:prSet>
      <dgm:spPr/>
    </dgm:pt>
    <dgm:pt modelId="{4C5FE175-3146-8746-925C-BB53C1A0E92B}" type="pres">
      <dgm:prSet presAssocID="{68834432-A55B-6F4A-BDE7-A7CB3EDC64E5}" presName="spNode" presStyleCnt="0"/>
      <dgm:spPr/>
    </dgm:pt>
    <dgm:pt modelId="{47F274C1-4130-394C-B9C5-AF92D1E57794}" type="pres">
      <dgm:prSet presAssocID="{B7CF5A49-5BE3-FC4D-8C4D-10F3ADD6236F}" presName="sibTrans" presStyleLbl="sibTrans1D1" presStyleIdx="2" presStyleCnt="6"/>
      <dgm:spPr/>
    </dgm:pt>
    <dgm:pt modelId="{F408A1A4-44D1-A246-9629-10FA32700F46}" type="pres">
      <dgm:prSet presAssocID="{48398DC8-1428-9B40-A448-094BBBF0EE5F}" presName="node" presStyleLbl="node1" presStyleIdx="3" presStyleCnt="6">
        <dgm:presLayoutVars>
          <dgm:bulletEnabled val="1"/>
        </dgm:presLayoutVars>
      </dgm:prSet>
      <dgm:spPr/>
    </dgm:pt>
    <dgm:pt modelId="{BA945FCE-7F27-B943-ADB6-AE0FFA64DD92}" type="pres">
      <dgm:prSet presAssocID="{48398DC8-1428-9B40-A448-094BBBF0EE5F}" presName="spNode" presStyleCnt="0"/>
      <dgm:spPr/>
    </dgm:pt>
    <dgm:pt modelId="{323B5145-6DD3-664D-AF68-B35A57318801}" type="pres">
      <dgm:prSet presAssocID="{5A555300-1C77-E34B-961C-87B4D26C2FBB}" presName="sibTrans" presStyleLbl="sibTrans1D1" presStyleIdx="3" presStyleCnt="6"/>
      <dgm:spPr/>
    </dgm:pt>
    <dgm:pt modelId="{1D3BD65E-B520-8E47-93BF-3DBD59207F58}" type="pres">
      <dgm:prSet presAssocID="{83E88E08-AF0E-A747-A1C9-BFBEFAFBD4C0}" presName="node" presStyleLbl="node1" presStyleIdx="4" presStyleCnt="6">
        <dgm:presLayoutVars>
          <dgm:bulletEnabled val="1"/>
        </dgm:presLayoutVars>
      </dgm:prSet>
      <dgm:spPr/>
    </dgm:pt>
    <dgm:pt modelId="{D09EC18B-09B1-6942-8E43-7E6E00CB1829}" type="pres">
      <dgm:prSet presAssocID="{83E88E08-AF0E-A747-A1C9-BFBEFAFBD4C0}" presName="spNode" presStyleCnt="0"/>
      <dgm:spPr/>
    </dgm:pt>
    <dgm:pt modelId="{63F13FAF-1FE6-4E43-B004-936D75296532}" type="pres">
      <dgm:prSet presAssocID="{2B458043-F296-7F4F-BAEE-71C3E15AD8AA}" presName="sibTrans" presStyleLbl="sibTrans1D1" presStyleIdx="4" presStyleCnt="6"/>
      <dgm:spPr/>
    </dgm:pt>
    <dgm:pt modelId="{8B334D5B-5155-F64B-8E9E-2AB0DD251736}" type="pres">
      <dgm:prSet presAssocID="{68110C57-1FF2-1E4D-ACF4-EB784172FEC5}" presName="node" presStyleLbl="node1" presStyleIdx="5" presStyleCnt="6">
        <dgm:presLayoutVars>
          <dgm:bulletEnabled val="1"/>
        </dgm:presLayoutVars>
      </dgm:prSet>
      <dgm:spPr/>
    </dgm:pt>
    <dgm:pt modelId="{2B04BE17-A030-F340-B2FB-C477CF9022BB}" type="pres">
      <dgm:prSet presAssocID="{68110C57-1FF2-1E4D-ACF4-EB784172FEC5}" presName="spNode" presStyleCnt="0"/>
      <dgm:spPr/>
    </dgm:pt>
    <dgm:pt modelId="{601042AF-8FDC-0348-BD7E-238BD0DE8556}" type="pres">
      <dgm:prSet presAssocID="{C40227E8-99E1-3D48-99BD-F982F522D405}" presName="sibTrans" presStyleLbl="sibTrans1D1" presStyleIdx="5" presStyleCnt="6"/>
      <dgm:spPr/>
    </dgm:pt>
  </dgm:ptLst>
  <dgm:cxnLst>
    <dgm:cxn modelId="{515E710A-94E3-AC44-BA4F-BC751A938E78}" srcId="{AA4F3E99-5216-B446-B180-9B7F8D6DBF73}" destId="{48398DC8-1428-9B40-A448-094BBBF0EE5F}" srcOrd="3" destOrd="0" parTransId="{A0390449-A871-E047-8E88-1681F706D84C}" sibTransId="{5A555300-1C77-E34B-961C-87B4D26C2FBB}"/>
    <dgm:cxn modelId="{5BDA0929-3B03-E14E-B722-4848217FEDDE}" type="presOf" srcId="{68834432-A55B-6F4A-BDE7-A7CB3EDC64E5}" destId="{AAED189D-9258-2C44-AD22-F700377E56D1}" srcOrd="0" destOrd="0" presId="urn:microsoft.com/office/officeart/2005/8/layout/cycle6"/>
    <dgm:cxn modelId="{2E6E1A2D-D12A-0E45-85A4-1494D71CEC29}" type="presOf" srcId="{8B8345A9-D252-5242-8419-9967A9E54C1F}" destId="{F1F93A5C-BEE3-D948-9E0F-031E36A3D2D0}" srcOrd="0" destOrd="0" presId="urn:microsoft.com/office/officeart/2005/8/layout/cycle6"/>
    <dgm:cxn modelId="{DA2D7E36-099F-7741-A052-FCBECF595665}" type="presOf" srcId="{5A555300-1C77-E34B-961C-87B4D26C2FBB}" destId="{323B5145-6DD3-664D-AF68-B35A57318801}" srcOrd="0" destOrd="0" presId="urn:microsoft.com/office/officeart/2005/8/layout/cycle6"/>
    <dgm:cxn modelId="{C04A925F-53E6-A74C-AC20-8A77C3A9432A}" type="presOf" srcId="{68110C57-1FF2-1E4D-ACF4-EB784172FEC5}" destId="{8B334D5B-5155-F64B-8E9E-2AB0DD251736}" srcOrd="0" destOrd="0" presId="urn:microsoft.com/office/officeart/2005/8/layout/cycle6"/>
    <dgm:cxn modelId="{1376A848-2346-0943-99B8-7531DC9A8F78}" type="presOf" srcId="{13ABB25C-77A4-DC4F-9EBB-C9C772B5B521}" destId="{7D362A60-BD79-DA4D-B21C-D93A45FD3CC9}" srcOrd="0" destOrd="0" presId="urn:microsoft.com/office/officeart/2005/8/layout/cycle6"/>
    <dgm:cxn modelId="{334D2A4A-673D-814F-B5B4-3ADEDD0C4E18}" srcId="{AA4F3E99-5216-B446-B180-9B7F8D6DBF73}" destId="{83E88E08-AF0E-A747-A1C9-BFBEFAFBD4C0}" srcOrd="4" destOrd="0" parTransId="{7178D3D9-8375-8F4F-A137-A6CA8EC821AD}" sibTransId="{2B458043-F296-7F4F-BAEE-71C3E15AD8AA}"/>
    <dgm:cxn modelId="{38D5A56A-0C09-DC4B-8EDB-8C7AEB51285E}" type="presOf" srcId="{C40227E8-99E1-3D48-99BD-F982F522D405}" destId="{601042AF-8FDC-0348-BD7E-238BD0DE8556}" srcOrd="0" destOrd="0" presId="urn:microsoft.com/office/officeart/2005/8/layout/cycle6"/>
    <dgm:cxn modelId="{3488CE54-2F65-A940-8BE0-F9F4BFBF185D}" type="presOf" srcId="{0187C8E8-68E5-4C4D-A07C-D1A790A02AFE}" destId="{454A9C23-5905-6D4C-B555-97567FFC1947}" srcOrd="0" destOrd="0" presId="urn:microsoft.com/office/officeart/2005/8/layout/cycle6"/>
    <dgm:cxn modelId="{21D47359-E632-D648-A732-A36BE7BAFEDF}" type="presOf" srcId="{48398DC8-1428-9B40-A448-094BBBF0EE5F}" destId="{F408A1A4-44D1-A246-9629-10FA32700F46}" srcOrd="0" destOrd="0" presId="urn:microsoft.com/office/officeart/2005/8/layout/cycle6"/>
    <dgm:cxn modelId="{5012917D-9FBA-994F-A264-EB6673F7A7F0}" type="presOf" srcId="{2B458043-F296-7F4F-BAEE-71C3E15AD8AA}" destId="{63F13FAF-1FE6-4E43-B004-936D75296532}" srcOrd="0" destOrd="0" presId="urn:microsoft.com/office/officeart/2005/8/layout/cycle6"/>
    <dgm:cxn modelId="{FF76EA7D-6B3F-F146-90AE-12122104ADE0}" type="presOf" srcId="{AA4F3E99-5216-B446-B180-9B7F8D6DBF73}" destId="{62ED81A3-2ED1-3A4D-B88C-1D7968A4FF57}" srcOrd="0" destOrd="0" presId="urn:microsoft.com/office/officeart/2005/8/layout/cycle6"/>
    <dgm:cxn modelId="{813A8580-F5E7-B04D-9B02-C4342B2A5988}" srcId="{AA4F3E99-5216-B446-B180-9B7F8D6DBF73}" destId="{68834432-A55B-6F4A-BDE7-A7CB3EDC64E5}" srcOrd="2" destOrd="0" parTransId="{98073267-4182-EB41-BCE1-13BCE8037EEA}" sibTransId="{B7CF5A49-5BE3-FC4D-8C4D-10F3ADD6236F}"/>
    <dgm:cxn modelId="{985D2B8A-0BA9-A84F-B6CC-1579EB5EB8D0}" type="presOf" srcId="{B7CF5A49-5BE3-FC4D-8C4D-10F3ADD6236F}" destId="{47F274C1-4130-394C-B9C5-AF92D1E57794}" srcOrd="0" destOrd="0" presId="urn:microsoft.com/office/officeart/2005/8/layout/cycle6"/>
    <dgm:cxn modelId="{7B43FB8B-5361-F44E-92F0-C6D43DD43701}" srcId="{AA4F3E99-5216-B446-B180-9B7F8D6DBF73}" destId="{0187C8E8-68E5-4C4D-A07C-D1A790A02AFE}" srcOrd="0" destOrd="0" parTransId="{39C74ABC-96B6-4B4C-86E6-A92F230B539B}" sibTransId="{09E76479-1527-0D4E-B40E-71908E842A10}"/>
    <dgm:cxn modelId="{2EE1FBCB-7B7C-E849-A907-318CDE022BA4}" type="presOf" srcId="{83E88E08-AF0E-A747-A1C9-BFBEFAFBD4C0}" destId="{1D3BD65E-B520-8E47-93BF-3DBD59207F58}" srcOrd="0" destOrd="0" presId="urn:microsoft.com/office/officeart/2005/8/layout/cycle6"/>
    <dgm:cxn modelId="{73A891D6-BC22-1A46-9024-8B57E97D3B4E}" srcId="{AA4F3E99-5216-B446-B180-9B7F8D6DBF73}" destId="{13ABB25C-77A4-DC4F-9EBB-C9C772B5B521}" srcOrd="1" destOrd="0" parTransId="{71C895DA-D77F-8F4C-8D4D-A4D33F9DA659}" sibTransId="{8B8345A9-D252-5242-8419-9967A9E54C1F}"/>
    <dgm:cxn modelId="{5E6692F1-F8E4-3E4D-84A4-21B998396DE6}" type="presOf" srcId="{09E76479-1527-0D4E-B40E-71908E842A10}" destId="{AB709085-7A2E-D94C-8C2F-2FBB1D405E45}" srcOrd="0" destOrd="0" presId="urn:microsoft.com/office/officeart/2005/8/layout/cycle6"/>
    <dgm:cxn modelId="{3B19FAF9-1351-6343-9420-830D51245B79}" srcId="{AA4F3E99-5216-B446-B180-9B7F8D6DBF73}" destId="{68110C57-1FF2-1E4D-ACF4-EB784172FEC5}" srcOrd="5" destOrd="0" parTransId="{4CC77777-3328-1A44-9E45-D0465689A98A}" sibTransId="{C40227E8-99E1-3D48-99BD-F982F522D405}"/>
    <dgm:cxn modelId="{EB5052DE-BE08-6741-A762-50278E43234C}" type="presParOf" srcId="{62ED81A3-2ED1-3A4D-B88C-1D7968A4FF57}" destId="{454A9C23-5905-6D4C-B555-97567FFC1947}" srcOrd="0" destOrd="0" presId="urn:microsoft.com/office/officeart/2005/8/layout/cycle6"/>
    <dgm:cxn modelId="{77870A0C-3335-4143-A889-C37B58603463}" type="presParOf" srcId="{62ED81A3-2ED1-3A4D-B88C-1D7968A4FF57}" destId="{0470272D-686A-424A-8B98-03E29AF62300}" srcOrd="1" destOrd="0" presId="urn:microsoft.com/office/officeart/2005/8/layout/cycle6"/>
    <dgm:cxn modelId="{095D4917-146E-8A40-8037-EE857A3405EA}" type="presParOf" srcId="{62ED81A3-2ED1-3A4D-B88C-1D7968A4FF57}" destId="{AB709085-7A2E-D94C-8C2F-2FBB1D405E45}" srcOrd="2" destOrd="0" presId="urn:microsoft.com/office/officeart/2005/8/layout/cycle6"/>
    <dgm:cxn modelId="{E78FD039-E302-7A45-AEBB-5F7E80738933}" type="presParOf" srcId="{62ED81A3-2ED1-3A4D-B88C-1D7968A4FF57}" destId="{7D362A60-BD79-DA4D-B21C-D93A45FD3CC9}" srcOrd="3" destOrd="0" presId="urn:microsoft.com/office/officeart/2005/8/layout/cycle6"/>
    <dgm:cxn modelId="{0E1FBFB3-13EC-FE47-A06A-0B32E8D3AC9B}" type="presParOf" srcId="{62ED81A3-2ED1-3A4D-B88C-1D7968A4FF57}" destId="{2320DC97-1FA4-CE4B-AE70-3CE5D53D7315}" srcOrd="4" destOrd="0" presId="urn:microsoft.com/office/officeart/2005/8/layout/cycle6"/>
    <dgm:cxn modelId="{9DBBABC6-530B-F343-B6B4-485C7FCA15A8}" type="presParOf" srcId="{62ED81A3-2ED1-3A4D-B88C-1D7968A4FF57}" destId="{F1F93A5C-BEE3-D948-9E0F-031E36A3D2D0}" srcOrd="5" destOrd="0" presId="urn:microsoft.com/office/officeart/2005/8/layout/cycle6"/>
    <dgm:cxn modelId="{804E6425-6B57-3A40-B0DD-91534C43A35F}" type="presParOf" srcId="{62ED81A3-2ED1-3A4D-B88C-1D7968A4FF57}" destId="{AAED189D-9258-2C44-AD22-F700377E56D1}" srcOrd="6" destOrd="0" presId="urn:microsoft.com/office/officeart/2005/8/layout/cycle6"/>
    <dgm:cxn modelId="{9566D2ED-75FA-BA43-AA74-F9D88F177CF7}" type="presParOf" srcId="{62ED81A3-2ED1-3A4D-B88C-1D7968A4FF57}" destId="{4C5FE175-3146-8746-925C-BB53C1A0E92B}" srcOrd="7" destOrd="0" presId="urn:microsoft.com/office/officeart/2005/8/layout/cycle6"/>
    <dgm:cxn modelId="{8496169D-6439-6E49-A3EA-39B9F2B6ED93}" type="presParOf" srcId="{62ED81A3-2ED1-3A4D-B88C-1D7968A4FF57}" destId="{47F274C1-4130-394C-B9C5-AF92D1E57794}" srcOrd="8" destOrd="0" presId="urn:microsoft.com/office/officeart/2005/8/layout/cycle6"/>
    <dgm:cxn modelId="{B60675BE-A323-6142-9157-ED834FED6639}" type="presParOf" srcId="{62ED81A3-2ED1-3A4D-B88C-1D7968A4FF57}" destId="{F408A1A4-44D1-A246-9629-10FA32700F46}" srcOrd="9" destOrd="0" presId="urn:microsoft.com/office/officeart/2005/8/layout/cycle6"/>
    <dgm:cxn modelId="{B12D5791-49DF-6345-94B5-10323CDD8761}" type="presParOf" srcId="{62ED81A3-2ED1-3A4D-B88C-1D7968A4FF57}" destId="{BA945FCE-7F27-B943-ADB6-AE0FFA64DD92}" srcOrd="10" destOrd="0" presId="urn:microsoft.com/office/officeart/2005/8/layout/cycle6"/>
    <dgm:cxn modelId="{48F5862F-AD34-1845-B0CF-A53D3CDF855E}" type="presParOf" srcId="{62ED81A3-2ED1-3A4D-B88C-1D7968A4FF57}" destId="{323B5145-6DD3-664D-AF68-B35A57318801}" srcOrd="11" destOrd="0" presId="urn:microsoft.com/office/officeart/2005/8/layout/cycle6"/>
    <dgm:cxn modelId="{F37E6E3A-6F2C-204C-B3A6-E36B2559ADF4}" type="presParOf" srcId="{62ED81A3-2ED1-3A4D-B88C-1D7968A4FF57}" destId="{1D3BD65E-B520-8E47-93BF-3DBD59207F58}" srcOrd="12" destOrd="0" presId="urn:microsoft.com/office/officeart/2005/8/layout/cycle6"/>
    <dgm:cxn modelId="{B9CA09E9-6702-2E4F-B427-2CAA8B6384B3}" type="presParOf" srcId="{62ED81A3-2ED1-3A4D-B88C-1D7968A4FF57}" destId="{D09EC18B-09B1-6942-8E43-7E6E00CB1829}" srcOrd="13" destOrd="0" presId="urn:microsoft.com/office/officeart/2005/8/layout/cycle6"/>
    <dgm:cxn modelId="{AE8BD149-5695-7F4D-98AE-E3E65A2B1421}" type="presParOf" srcId="{62ED81A3-2ED1-3A4D-B88C-1D7968A4FF57}" destId="{63F13FAF-1FE6-4E43-B004-936D75296532}" srcOrd="14" destOrd="0" presId="urn:microsoft.com/office/officeart/2005/8/layout/cycle6"/>
    <dgm:cxn modelId="{11CD0BAE-18E1-8142-A985-8976A6D49B03}" type="presParOf" srcId="{62ED81A3-2ED1-3A4D-B88C-1D7968A4FF57}" destId="{8B334D5B-5155-F64B-8E9E-2AB0DD251736}" srcOrd="15" destOrd="0" presId="urn:microsoft.com/office/officeart/2005/8/layout/cycle6"/>
    <dgm:cxn modelId="{1BCD4BD1-6A20-C54C-8AA9-1381FE2D0BF8}" type="presParOf" srcId="{62ED81A3-2ED1-3A4D-B88C-1D7968A4FF57}" destId="{2B04BE17-A030-F340-B2FB-C477CF9022BB}" srcOrd="16" destOrd="0" presId="urn:microsoft.com/office/officeart/2005/8/layout/cycle6"/>
    <dgm:cxn modelId="{A0129053-0D02-4A47-9FF5-43FBCC51351A}" type="presParOf" srcId="{62ED81A3-2ED1-3A4D-B88C-1D7968A4FF57}" destId="{601042AF-8FDC-0348-BD7E-238BD0DE8556}"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A4F3E99-5216-B446-B180-9B7F8D6DBF73}" type="doc">
      <dgm:prSet loTypeId="urn:microsoft.com/office/officeart/2005/8/layout/cycle6" loCatId="" qsTypeId="urn:microsoft.com/office/officeart/2005/8/quickstyle/simple4" qsCatId="simple" csTypeId="urn:microsoft.com/office/officeart/2005/8/colors/colorful5" csCatId="colorful" phldr="1"/>
      <dgm:spPr/>
      <dgm:t>
        <a:bodyPr/>
        <a:lstStyle/>
        <a:p>
          <a:endParaRPr lang="de-DE"/>
        </a:p>
      </dgm:t>
    </dgm:pt>
    <dgm:pt modelId="{0187C8E8-68E5-4C4D-A07C-D1A790A02AFE}">
      <dgm:prSet phldrT="[Text]"/>
      <dgm:spPr/>
      <dgm:t>
        <a:bodyPr/>
        <a:lstStyle/>
        <a:p>
          <a:r>
            <a:rPr lang="de-DE" dirty="0" err="1"/>
            <a:t>Preservation</a:t>
          </a:r>
          <a:endParaRPr lang="de-DE" dirty="0"/>
        </a:p>
      </dgm:t>
    </dgm:pt>
    <dgm:pt modelId="{39C74ABC-96B6-4B4C-86E6-A92F230B539B}" type="parTrans" cxnId="{7B43FB8B-5361-F44E-92F0-C6D43DD43701}">
      <dgm:prSet/>
      <dgm:spPr/>
      <dgm:t>
        <a:bodyPr/>
        <a:lstStyle/>
        <a:p>
          <a:endParaRPr lang="de-DE"/>
        </a:p>
      </dgm:t>
    </dgm:pt>
    <dgm:pt modelId="{09E76479-1527-0D4E-B40E-71908E842A10}" type="sibTrans" cxnId="{7B43FB8B-5361-F44E-92F0-C6D43DD43701}">
      <dgm:prSet/>
      <dgm:spPr/>
      <dgm:t>
        <a:bodyPr/>
        <a:lstStyle/>
        <a:p>
          <a:endParaRPr lang="de-DE"/>
        </a:p>
      </dgm:t>
    </dgm:pt>
    <dgm:pt modelId="{13ABB25C-77A4-DC4F-9EBB-C9C772B5B521}">
      <dgm:prSet phldrT="[Text]"/>
      <dgm:spPr/>
      <dgm:t>
        <a:bodyPr/>
        <a:lstStyle/>
        <a:p>
          <a:r>
            <a:rPr lang="de-DE" dirty="0" err="1"/>
            <a:t>Authorisation</a:t>
          </a:r>
          <a:endParaRPr lang="de-DE" dirty="0"/>
        </a:p>
      </dgm:t>
    </dgm:pt>
    <dgm:pt modelId="{71C895DA-D77F-8F4C-8D4D-A4D33F9DA659}" type="parTrans" cxnId="{73A891D6-BC22-1A46-9024-8B57E97D3B4E}">
      <dgm:prSet/>
      <dgm:spPr/>
      <dgm:t>
        <a:bodyPr/>
        <a:lstStyle/>
        <a:p>
          <a:endParaRPr lang="de-DE"/>
        </a:p>
      </dgm:t>
    </dgm:pt>
    <dgm:pt modelId="{8B8345A9-D252-5242-8419-9967A9E54C1F}" type="sibTrans" cxnId="{73A891D6-BC22-1A46-9024-8B57E97D3B4E}">
      <dgm:prSet/>
      <dgm:spPr/>
      <dgm:t>
        <a:bodyPr/>
        <a:lstStyle/>
        <a:p>
          <a:endParaRPr lang="de-DE"/>
        </a:p>
      </dgm:t>
    </dgm:pt>
    <dgm:pt modelId="{68834432-A55B-6F4A-BDE7-A7CB3EDC64E5}">
      <dgm:prSet phldrT="[Text]"/>
      <dgm:spPr/>
      <dgm:t>
        <a:bodyPr/>
        <a:lstStyle/>
        <a:p>
          <a:r>
            <a:rPr lang="de-DE" dirty="0"/>
            <a:t>Collection</a:t>
          </a:r>
        </a:p>
      </dgm:t>
    </dgm:pt>
    <dgm:pt modelId="{98073267-4182-EB41-BCE1-13BCE8037EEA}" type="parTrans" cxnId="{813A8580-F5E7-B04D-9B02-C4342B2A5988}">
      <dgm:prSet/>
      <dgm:spPr/>
      <dgm:t>
        <a:bodyPr/>
        <a:lstStyle/>
        <a:p>
          <a:endParaRPr lang="de-DE"/>
        </a:p>
      </dgm:t>
    </dgm:pt>
    <dgm:pt modelId="{B7CF5A49-5BE3-FC4D-8C4D-10F3ADD6236F}" type="sibTrans" cxnId="{813A8580-F5E7-B04D-9B02-C4342B2A5988}">
      <dgm:prSet/>
      <dgm:spPr/>
      <dgm:t>
        <a:bodyPr/>
        <a:lstStyle/>
        <a:p>
          <a:endParaRPr lang="de-DE"/>
        </a:p>
      </dgm:t>
    </dgm:pt>
    <dgm:pt modelId="{48398DC8-1428-9B40-A448-094BBBF0EE5F}">
      <dgm:prSet phldrT="[Text]"/>
      <dgm:spPr/>
      <dgm:t>
        <a:bodyPr/>
        <a:lstStyle/>
        <a:p>
          <a:r>
            <a:rPr lang="de-DE" dirty="0" err="1"/>
            <a:t>Examination</a:t>
          </a:r>
          <a:r>
            <a:rPr lang="de-DE" dirty="0"/>
            <a:t> &amp; Analysis</a:t>
          </a:r>
        </a:p>
      </dgm:t>
    </dgm:pt>
    <dgm:pt modelId="{A0390449-A871-E047-8E88-1681F706D84C}" type="parTrans" cxnId="{515E710A-94E3-AC44-BA4F-BC751A938E78}">
      <dgm:prSet/>
      <dgm:spPr/>
      <dgm:t>
        <a:bodyPr/>
        <a:lstStyle/>
        <a:p>
          <a:endParaRPr lang="de-DE"/>
        </a:p>
      </dgm:t>
    </dgm:pt>
    <dgm:pt modelId="{5A555300-1C77-E34B-961C-87B4D26C2FBB}" type="sibTrans" cxnId="{515E710A-94E3-AC44-BA4F-BC751A938E78}">
      <dgm:prSet/>
      <dgm:spPr/>
      <dgm:t>
        <a:bodyPr/>
        <a:lstStyle/>
        <a:p>
          <a:endParaRPr lang="de-DE"/>
        </a:p>
      </dgm:t>
    </dgm:pt>
    <dgm:pt modelId="{83E88E08-AF0E-A747-A1C9-BFBEFAFBD4C0}">
      <dgm:prSet phldrT="[Text]"/>
      <dgm:spPr/>
      <dgm:t>
        <a:bodyPr/>
        <a:lstStyle/>
        <a:p>
          <a:r>
            <a:rPr lang="de-DE" dirty="0" err="1"/>
            <a:t>Preparation</a:t>
          </a:r>
          <a:endParaRPr lang="de-DE" dirty="0"/>
        </a:p>
      </dgm:t>
    </dgm:pt>
    <dgm:pt modelId="{7178D3D9-8375-8F4F-A137-A6CA8EC821AD}" type="parTrans" cxnId="{334D2A4A-673D-814F-B5B4-3ADEDD0C4E18}">
      <dgm:prSet/>
      <dgm:spPr/>
      <dgm:t>
        <a:bodyPr/>
        <a:lstStyle/>
        <a:p>
          <a:endParaRPr lang="de-DE"/>
        </a:p>
      </dgm:t>
    </dgm:pt>
    <dgm:pt modelId="{2B458043-F296-7F4F-BAEE-71C3E15AD8AA}" type="sibTrans" cxnId="{334D2A4A-673D-814F-B5B4-3ADEDD0C4E18}">
      <dgm:prSet/>
      <dgm:spPr/>
      <dgm:t>
        <a:bodyPr/>
        <a:lstStyle/>
        <a:p>
          <a:endParaRPr lang="de-DE"/>
        </a:p>
      </dgm:t>
    </dgm:pt>
    <dgm:pt modelId="{68110C57-1FF2-1E4D-ACF4-EB784172FEC5}">
      <dgm:prSet phldrT="[Text]"/>
      <dgm:spPr/>
      <dgm:t>
        <a:bodyPr/>
        <a:lstStyle/>
        <a:p>
          <a:r>
            <a:rPr lang="de-DE" dirty="0" err="1"/>
            <a:t>Admissibility</a:t>
          </a:r>
          <a:endParaRPr lang="de-DE" dirty="0"/>
        </a:p>
      </dgm:t>
    </dgm:pt>
    <dgm:pt modelId="{4CC77777-3328-1A44-9E45-D0465689A98A}" type="parTrans" cxnId="{3B19FAF9-1351-6343-9420-830D51245B79}">
      <dgm:prSet/>
      <dgm:spPr/>
      <dgm:t>
        <a:bodyPr/>
        <a:lstStyle/>
        <a:p>
          <a:endParaRPr lang="de-DE"/>
        </a:p>
      </dgm:t>
    </dgm:pt>
    <dgm:pt modelId="{C40227E8-99E1-3D48-99BD-F982F522D405}" type="sibTrans" cxnId="{3B19FAF9-1351-6343-9420-830D51245B79}">
      <dgm:prSet/>
      <dgm:spPr/>
      <dgm:t>
        <a:bodyPr/>
        <a:lstStyle/>
        <a:p>
          <a:endParaRPr lang="de-DE"/>
        </a:p>
      </dgm:t>
    </dgm:pt>
    <dgm:pt modelId="{62ED81A3-2ED1-3A4D-B88C-1D7968A4FF57}" type="pres">
      <dgm:prSet presAssocID="{AA4F3E99-5216-B446-B180-9B7F8D6DBF73}" presName="cycle" presStyleCnt="0">
        <dgm:presLayoutVars>
          <dgm:dir/>
          <dgm:resizeHandles val="exact"/>
        </dgm:presLayoutVars>
      </dgm:prSet>
      <dgm:spPr/>
    </dgm:pt>
    <dgm:pt modelId="{454A9C23-5905-6D4C-B555-97567FFC1947}" type="pres">
      <dgm:prSet presAssocID="{0187C8E8-68E5-4C4D-A07C-D1A790A02AFE}" presName="node" presStyleLbl="node1" presStyleIdx="0" presStyleCnt="6">
        <dgm:presLayoutVars>
          <dgm:bulletEnabled val="1"/>
        </dgm:presLayoutVars>
      </dgm:prSet>
      <dgm:spPr/>
    </dgm:pt>
    <dgm:pt modelId="{0470272D-686A-424A-8B98-03E29AF62300}" type="pres">
      <dgm:prSet presAssocID="{0187C8E8-68E5-4C4D-A07C-D1A790A02AFE}" presName="spNode" presStyleCnt="0"/>
      <dgm:spPr/>
    </dgm:pt>
    <dgm:pt modelId="{AB709085-7A2E-D94C-8C2F-2FBB1D405E45}" type="pres">
      <dgm:prSet presAssocID="{09E76479-1527-0D4E-B40E-71908E842A10}" presName="sibTrans" presStyleLbl="sibTrans1D1" presStyleIdx="0" presStyleCnt="6"/>
      <dgm:spPr/>
    </dgm:pt>
    <dgm:pt modelId="{7D362A60-BD79-DA4D-B21C-D93A45FD3CC9}" type="pres">
      <dgm:prSet presAssocID="{13ABB25C-77A4-DC4F-9EBB-C9C772B5B521}" presName="node" presStyleLbl="node1" presStyleIdx="1" presStyleCnt="6">
        <dgm:presLayoutVars>
          <dgm:bulletEnabled val="1"/>
        </dgm:presLayoutVars>
      </dgm:prSet>
      <dgm:spPr/>
    </dgm:pt>
    <dgm:pt modelId="{2320DC97-1FA4-CE4B-AE70-3CE5D53D7315}" type="pres">
      <dgm:prSet presAssocID="{13ABB25C-77A4-DC4F-9EBB-C9C772B5B521}" presName="spNode" presStyleCnt="0"/>
      <dgm:spPr/>
    </dgm:pt>
    <dgm:pt modelId="{F1F93A5C-BEE3-D948-9E0F-031E36A3D2D0}" type="pres">
      <dgm:prSet presAssocID="{8B8345A9-D252-5242-8419-9967A9E54C1F}" presName="sibTrans" presStyleLbl="sibTrans1D1" presStyleIdx="1" presStyleCnt="6"/>
      <dgm:spPr/>
    </dgm:pt>
    <dgm:pt modelId="{AAED189D-9258-2C44-AD22-F700377E56D1}" type="pres">
      <dgm:prSet presAssocID="{68834432-A55B-6F4A-BDE7-A7CB3EDC64E5}" presName="node" presStyleLbl="node1" presStyleIdx="2" presStyleCnt="6">
        <dgm:presLayoutVars>
          <dgm:bulletEnabled val="1"/>
        </dgm:presLayoutVars>
      </dgm:prSet>
      <dgm:spPr/>
    </dgm:pt>
    <dgm:pt modelId="{4C5FE175-3146-8746-925C-BB53C1A0E92B}" type="pres">
      <dgm:prSet presAssocID="{68834432-A55B-6F4A-BDE7-A7CB3EDC64E5}" presName="spNode" presStyleCnt="0"/>
      <dgm:spPr/>
    </dgm:pt>
    <dgm:pt modelId="{47F274C1-4130-394C-B9C5-AF92D1E57794}" type="pres">
      <dgm:prSet presAssocID="{B7CF5A49-5BE3-FC4D-8C4D-10F3ADD6236F}" presName="sibTrans" presStyleLbl="sibTrans1D1" presStyleIdx="2" presStyleCnt="6"/>
      <dgm:spPr/>
    </dgm:pt>
    <dgm:pt modelId="{F408A1A4-44D1-A246-9629-10FA32700F46}" type="pres">
      <dgm:prSet presAssocID="{48398DC8-1428-9B40-A448-094BBBF0EE5F}" presName="node" presStyleLbl="node1" presStyleIdx="3" presStyleCnt="6">
        <dgm:presLayoutVars>
          <dgm:bulletEnabled val="1"/>
        </dgm:presLayoutVars>
      </dgm:prSet>
      <dgm:spPr/>
    </dgm:pt>
    <dgm:pt modelId="{BA945FCE-7F27-B943-ADB6-AE0FFA64DD92}" type="pres">
      <dgm:prSet presAssocID="{48398DC8-1428-9B40-A448-094BBBF0EE5F}" presName="spNode" presStyleCnt="0"/>
      <dgm:spPr/>
    </dgm:pt>
    <dgm:pt modelId="{323B5145-6DD3-664D-AF68-B35A57318801}" type="pres">
      <dgm:prSet presAssocID="{5A555300-1C77-E34B-961C-87B4D26C2FBB}" presName="sibTrans" presStyleLbl="sibTrans1D1" presStyleIdx="3" presStyleCnt="6"/>
      <dgm:spPr/>
    </dgm:pt>
    <dgm:pt modelId="{1D3BD65E-B520-8E47-93BF-3DBD59207F58}" type="pres">
      <dgm:prSet presAssocID="{83E88E08-AF0E-A747-A1C9-BFBEFAFBD4C0}" presName="node" presStyleLbl="node1" presStyleIdx="4" presStyleCnt="6">
        <dgm:presLayoutVars>
          <dgm:bulletEnabled val="1"/>
        </dgm:presLayoutVars>
      </dgm:prSet>
      <dgm:spPr/>
    </dgm:pt>
    <dgm:pt modelId="{D09EC18B-09B1-6942-8E43-7E6E00CB1829}" type="pres">
      <dgm:prSet presAssocID="{83E88E08-AF0E-A747-A1C9-BFBEFAFBD4C0}" presName="spNode" presStyleCnt="0"/>
      <dgm:spPr/>
    </dgm:pt>
    <dgm:pt modelId="{63F13FAF-1FE6-4E43-B004-936D75296532}" type="pres">
      <dgm:prSet presAssocID="{2B458043-F296-7F4F-BAEE-71C3E15AD8AA}" presName="sibTrans" presStyleLbl="sibTrans1D1" presStyleIdx="4" presStyleCnt="6"/>
      <dgm:spPr/>
    </dgm:pt>
    <dgm:pt modelId="{8B334D5B-5155-F64B-8E9E-2AB0DD251736}" type="pres">
      <dgm:prSet presAssocID="{68110C57-1FF2-1E4D-ACF4-EB784172FEC5}" presName="node" presStyleLbl="node1" presStyleIdx="5" presStyleCnt="6">
        <dgm:presLayoutVars>
          <dgm:bulletEnabled val="1"/>
        </dgm:presLayoutVars>
      </dgm:prSet>
      <dgm:spPr/>
    </dgm:pt>
    <dgm:pt modelId="{2B04BE17-A030-F340-B2FB-C477CF9022BB}" type="pres">
      <dgm:prSet presAssocID="{68110C57-1FF2-1E4D-ACF4-EB784172FEC5}" presName="spNode" presStyleCnt="0"/>
      <dgm:spPr/>
    </dgm:pt>
    <dgm:pt modelId="{601042AF-8FDC-0348-BD7E-238BD0DE8556}" type="pres">
      <dgm:prSet presAssocID="{C40227E8-99E1-3D48-99BD-F982F522D405}" presName="sibTrans" presStyleLbl="sibTrans1D1" presStyleIdx="5" presStyleCnt="6"/>
      <dgm:spPr/>
    </dgm:pt>
  </dgm:ptLst>
  <dgm:cxnLst>
    <dgm:cxn modelId="{515E710A-94E3-AC44-BA4F-BC751A938E78}" srcId="{AA4F3E99-5216-B446-B180-9B7F8D6DBF73}" destId="{48398DC8-1428-9B40-A448-094BBBF0EE5F}" srcOrd="3" destOrd="0" parTransId="{A0390449-A871-E047-8E88-1681F706D84C}" sibTransId="{5A555300-1C77-E34B-961C-87B4D26C2FBB}"/>
    <dgm:cxn modelId="{5BDA0929-3B03-E14E-B722-4848217FEDDE}" type="presOf" srcId="{68834432-A55B-6F4A-BDE7-A7CB3EDC64E5}" destId="{AAED189D-9258-2C44-AD22-F700377E56D1}" srcOrd="0" destOrd="0" presId="urn:microsoft.com/office/officeart/2005/8/layout/cycle6"/>
    <dgm:cxn modelId="{2E6E1A2D-D12A-0E45-85A4-1494D71CEC29}" type="presOf" srcId="{8B8345A9-D252-5242-8419-9967A9E54C1F}" destId="{F1F93A5C-BEE3-D948-9E0F-031E36A3D2D0}" srcOrd="0" destOrd="0" presId="urn:microsoft.com/office/officeart/2005/8/layout/cycle6"/>
    <dgm:cxn modelId="{DA2D7E36-099F-7741-A052-FCBECF595665}" type="presOf" srcId="{5A555300-1C77-E34B-961C-87B4D26C2FBB}" destId="{323B5145-6DD3-664D-AF68-B35A57318801}" srcOrd="0" destOrd="0" presId="urn:microsoft.com/office/officeart/2005/8/layout/cycle6"/>
    <dgm:cxn modelId="{C04A925F-53E6-A74C-AC20-8A77C3A9432A}" type="presOf" srcId="{68110C57-1FF2-1E4D-ACF4-EB784172FEC5}" destId="{8B334D5B-5155-F64B-8E9E-2AB0DD251736}" srcOrd="0" destOrd="0" presId="urn:microsoft.com/office/officeart/2005/8/layout/cycle6"/>
    <dgm:cxn modelId="{1376A848-2346-0943-99B8-7531DC9A8F78}" type="presOf" srcId="{13ABB25C-77A4-DC4F-9EBB-C9C772B5B521}" destId="{7D362A60-BD79-DA4D-B21C-D93A45FD3CC9}" srcOrd="0" destOrd="0" presId="urn:microsoft.com/office/officeart/2005/8/layout/cycle6"/>
    <dgm:cxn modelId="{334D2A4A-673D-814F-B5B4-3ADEDD0C4E18}" srcId="{AA4F3E99-5216-B446-B180-9B7F8D6DBF73}" destId="{83E88E08-AF0E-A747-A1C9-BFBEFAFBD4C0}" srcOrd="4" destOrd="0" parTransId="{7178D3D9-8375-8F4F-A137-A6CA8EC821AD}" sibTransId="{2B458043-F296-7F4F-BAEE-71C3E15AD8AA}"/>
    <dgm:cxn modelId="{38D5A56A-0C09-DC4B-8EDB-8C7AEB51285E}" type="presOf" srcId="{C40227E8-99E1-3D48-99BD-F982F522D405}" destId="{601042AF-8FDC-0348-BD7E-238BD0DE8556}" srcOrd="0" destOrd="0" presId="urn:microsoft.com/office/officeart/2005/8/layout/cycle6"/>
    <dgm:cxn modelId="{3488CE54-2F65-A940-8BE0-F9F4BFBF185D}" type="presOf" srcId="{0187C8E8-68E5-4C4D-A07C-D1A790A02AFE}" destId="{454A9C23-5905-6D4C-B555-97567FFC1947}" srcOrd="0" destOrd="0" presId="urn:microsoft.com/office/officeart/2005/8/layout/cycle6"/>
    <dgm:cxn modelId="{21D47359-E632-D648-A732-A36BE7BAFEDF}" type="presOf" srcId="{48398DC8-1428-9B40-A448-094BBBF0EE5F}" destId="{F408A1A4-44D1-A246-9629-10FA32700F46}" srcOrd="0" destOrd="0" presId="urn:microsoft.com/office/officeart/2005/8/layout/cycle6"/>
    <dgm:cxn modelId="{5012917D-9FBA-994F-A264-EB6673F7A7F0}" type="presOf" srcId="{2B458043-F296-7F4F-BAEE-71C3E15AD8AA}" destId="{63F13FAF-1FE6-4E43-B004-936D75296532}" srcOrd="0" destOrd="0" presId="urn:microsoft.com/office/officeart/2005/8/layout/cycle6"/>
    <dgm:cxn modelId="{FF76EA7D-6B3F-F146-90AE-12122104ADE0}" type="presOf" srcId="{AA4F3E99-5216-B446-B180-9B7F8D6DBF73}" destId="{62ED81A3-2ED1-3A4D-B88C-1D7968A4FF57}" srcOrd="0" destOrd="0" presId="urn:microsoft.com/office/officeart/2005/8/layout/cycle6"/>
    <dgm:cxn modelId="{813A8580-F5E7-B04D-9B02-C4342B2A5988}" srcId="{AA4F3E99-5216-B446-B180-9B7F8D6DBF73}" destId="{68834432-A55B-6F4A-BDE7-A7CB3EDC64E5}" srcOrd="2" destOrd="0" parTransId="{98073267-4182-EB41-BCE1-13BCE8037EEA}" sibTransId="{B7CF5A49-5BE3-FC4D-8C4D-10F3ADD6236F}"/>
    <dgm:cxn modelId="{985D2B8A-0BA9-A84F-B6CC-1579EB5EB8D0}" type="presOf" srcId="{B7CF5A49-5BE3-FC4D-8C4D-10F3ADD6236F}" destId="{47F274C1-4130-394C-B9C5-AF92D1E57794}" srcOrd="0" destOrd="0" presId="urn:microsoft.com/office/officeart/2005/8/layout/cycle6"/>
    <dgm:cxn modelId="{7B43FB8B-5361-F44E-92F0-C6D43DD43701}" srcId="{AA4F3E99-5216-B446-B180-9B7F8D6DBF73}" destId="{0187C8E8-68E5-4C4D-A07C-D1A790A02AFE}" srcOrd="0" destOrd="0" parTransId="{39C74ABC-96B6-4B4C-86E6-A92F230B539B}" sibTransId="{09E76479-1527-0D4E-B40E-71908E842A10}"/>
    <dgm:cxn modelId="{2EE1FBCB-7B7C-E849-A907-318CDE022BA4}" type="presOf" srcId="{83E88E08-AF0E-A747-A1C9-BFBEFAFBD4C0}" destId="{1D3BD65E-B520-8E47-93BF-3DBD59207F58}" srcOrd="0" destOrd="0" presId="urn:microsoft.com/office/officeart/2005/8/layout/cycle6"/>
    <dgm:cxn modelId="{73A891D6-BC22-1A46-9024-8B57E97D3B4E}" srcId="{AA4F3E99-5216-B446-B180-9B7F8D6DBF73}" destId="{13ABB25C-77A4-DC4F-9EBB-C9C772B5B521}" srcOrd="1" destOrd="0" parTransId="{71C895DA-D77F-8F4C-8D4D-A4D33F9DA659}" sibTransId="{8B8345A9-D252-5242-8419-9967A9E54C1F}"/>
    <dgm:cxn modelId="{5E6692F1-F8E4-3E4D-84A4-21B998396DE6}" type="presOf" srcId="{09E76479-1527-0D4E-B40E-71908E842A10}" destId="{AB709085-7A2E-D94C-8C2F-2FBB1D405E45}" srcOrd="0" destOrd="0" presId="urn:microsoft.com/office/officeart/2005/8/layout/cycle6"/>
    <dgm:cxn modelId="{3B19FAF9-1351-6343-9420-830D51245B79}" srcId="{AA4F3E99-5216-B446-B180-9B7F8D6DBF73}" destId="{68110C57-1FF2-1E4D-ACF4-EB784172FEC5}" srcOrd="5" destOrd="0" parTransId="{4CC77777-3328-1A44-9E45-D0465689A98A}" sibTransId="{C40227E8-99E1-3D48-99BD-F982F522D405}"/>
    <dgm:cxn modelId="{EB5052DE-BE08-6741-A762-50278E43234C}" type="presParOf" srcId="{62ED81A3-2ED1-3A4D-B88C-1D7968A4FF57}" destId="{454A9C23-5905-6D4C-B555-97567FFC1947}" srcOrd="0" destOrd="0" presId="urn:microsoft.com/office/officeart/2005/8/layout/cycle6"/>
    <dgm:cxn modelId="{77870A0C-3335-4143-A889-C37B58603463}" type="presParOf" srcId="{62ED81A3-2ED1-3A4D-B88C-1D7968A4FF57}" destId="{0470272D-686A-424A-8B98-03E29AF62300}" srcOrd="1" destOrd="0" presId="urn:microsoft.com/office/officeart/2005/8/layout/cycle6"/>
    <dgm:cxn modelId="{095D4917-146E-8A40-8037-EE857A3405EA}" type="presParOf" srcId="{62ED81A3-2ED1-3A4D-B88C-1D7968A4FF57}" destId="{AB709085-7A2E-D94C-8C2F-2FBB1D405E45}" srcOrd="2" destOrd="0" presId="urn:microsoft.com/office/officeart/2005/8/layout/cycle6"/>
    <dgm:cxn modelId="{E78FD039-E302-7A45-AEBB-5F7E80738933}" type="presParOf" srcId="{62ED81A3-2ED1-3A4D-B88C-1D7968A4FF57}" destId="{7D362A60-BD79-DA4D-B21C-D93A45FD3CC9}" srcOrd="3" destOrd="0" presId="urn:microsoft.com/office/officeart/2005/8/layout/cycle6"/>
    <dgm:cxn modelId="{0E1FBFB3-13EC-FE47-A06A-0B32E8D3AC9B}" type="presParOf" srcId="{62ED81A3-2ED1-3A4D-B88C-1D7968A4FF57}" destId="{2320DC97-1FA4-CE4B-AE70-3CE5D53D7315}" srcOrd="4" destOrd="0" presId="urn:microsoft.com/office/officeart/2005/8/layout/cycle6"/>
    <dgm:cxn modelId="{9DBBABC6-530B-F343-B6B4-485C7FCA15A8}" type="presParOf" srcId="{62ED81A3-2ED1-3A4D-B88C-1D7968A4FF57}" destId="{F1F93A5C-BEE3-D948-9E0F-031E36A3D2D0}" srcOrd="5" destOrd="0" presId="urn:microsoft.com/office/officeart/2005/8/layout/cycle6"/>
    <dgm:cxn modelId="{804E6425-6B57-3A40-B0DD-91534C43A35F}" type="presParOf" srcId="{62ED81A3-2ED1-3A4D-B88C-1D7968A4FF57}" destId="{AAED189D-9258-2C44-AD22-F700377E56D1}" srcOrd="6" destOrd="0" presId="urn:microsoft.com/office/officeart/2005/8/layout/cycle6"/>
    <dgm:cxn modelId="{9566D2ED-75FA-BA43-AA74-F9D88F177CF7}" type="presParOf" srcId="{62ED81A3-2ED1-3A4D-B88C-1D7968A4FF57}" destId="{4C5FE175-3146-8746-925C-BB53C1A0E92B}" srcOrd="7" destOrd="0" presId="urn:microsoft.com/office/officeart/2005/8/layout/cycle6"/>
    <dgm:cxn modelId="{8496169D-6439-6E49-A3EA-39B9F2B6ED93}" type="presParOf" srcId="{62ED81A3-2ED1-3A4D-B88C-1D7968A4FF57}" destId="{47F274C1-4130-394C-B9C5-AF92D1E57794}" srcOrd="8" destOrd="0" presId="urn:microsoft.com/office/officeart/2005/8/layout/cycle6"/>
    <dgm:cxn modelId="{B60675BE-A323-6142-9157-ED834FED6639}" type="presParOf" srcId="{62ED81A3-2ED1-3A4D-B88C-1D7968A4FF57}" destId="{F408A1A4-44D1-A246-9629-10FA32700F46}" srcOrd="9" destOrd="0" presId="urn:microsoft.com/office/officeart/2005/8/layout/cycle6"/>
    <dgm:cxn modelId="{B12D5791-49DF-6345-94B5-10323CDD8761}" type="presParOf" srcId="{62ED81A3-2ED1-3A4D-B88C-1D7968A4FF57}" destId="{BA945FCE-7F27-B943-ADB6-AE0FFA64DD92}" srcOrd="10" destOrd="0" presId="urn:microsoft.com/office/officeart/2005/8/layout/cycle6"/>
    <dgm:cxn modelId="{48F5862F-AD34-1845-B0CF-A53D3CDF855E}" type="presParOf" srcId="{62ED81A3-2ED1-3A4D-B88C-1D7968A4FF57}" destId="{323B5145-6DD3-664D-AF68-B35A57318801}" srcOrd="11" destOrd="0" presId="urn:microsoft.com/office/officeart/2005/8/layout/cycle6"/>
    <dgm:cxn modelId="{F37E6E3A-6F2C-204C-B3A6-E36B2559ADF4}" type="presParOf" srcId="{62ED81A3-2ED1-3A4D-B88C-1D7968A4FF57}" destId="{1D3BD65E-B520-8E47-93BF-3DBD59207F58}" srcOrd="12" destOrd="0" presId="urn:microsoft.com/office/officeart/2005/8/layout/cycle6"/>
    <dgm:cxn modelId="{B9CA09E9-6702-2E4F-B427-2CAA8B6384B3}" type="presParOf" srcId="{62ED81A3-2ED1-3A4D-B88C-1D7968A4FF57}" destId="{D09EC18B-09B1-6942-8E43-7E6E00CB1829}" srcOrd="13" destOrd="0" presId="urn:microsoft.com/office/officeart/2005/8/layout/cycle6"/>
    <dgm:cxn modelId="{AE8BD149-5695-7F4D-98AE-E3E65A2B1421}" type="presParOf" srcId="{62ED81A3-2ED1-3A4D-B88C-1D7968A4FF57}" destId="{63F13FAF-1FE6-4E43-B004-936D75296532}" srcOrd="14" destOrd="0" presId="urn:microsoft.com/office/officeart/2005/8/layout/cycle6"/>
    <dgm:cxn modelId="{11CD0BAE-18E1-8142-A985-8976A6D49B03}" type="presParOf" srcId="{62ED81A3-2ED1-3A4D-B88C-1D7968A4FF57}" destId="{8B334D5B-5155-F64B-8E9E-2AB0DD251736}" srcOrd="15" destOrd="0" presId="urn:microsoft.com/office/officeart/2005/8/layout/cycle6"/>
    <dgm:cxn modelId="{1BCD4BD1-6A20-C54C-8AA9-1381FE2D0BF8}" type="presParOf" srcId="{62ED81A3-2ED1-3A4D-B88C-1D7968A4FF57}" destId="{2B04BE17-A030-F340-B2FB-C477CF9022BB}" srcOrd="16" destOrd="0" presId="urn:microsoft.com/office/officeart/2005/8/layout/cycle6"/>
    <dgm:cxn modelId="{A0129053-0D02-4A47-9FF5-43FBCC51351A}" type="presParOf" srcId="{62ED81A3-2ED1-3A4D-B88C-1D7968A4FF57}" destId="{601042AF-8FDC-0348-BD7E-238BD0DE8556}"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de-DE" b="1" dirty="0" err="1"/>
            <a:t>Acquisition</a:t>
          </a:r>
          <a:endParaRPr lang="de-DE" b="1" dirty="0"/>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de-DE" b="1" dirty="0"/>
            <a:t>Processing</a:t>
          </a:r>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de-DE" b="1" dirty="0"/>
            <a:t>Analysis</a:t>
          </a:r>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rgbClr val="7030A0"/>
        </a:solidFill>
      </dgm:spPr>
      <dgm:t>
        <a:bodyPr/>
        <a:lstStyle/>
        <a:p>
          <a:r>
            <a:rPr lang="de-DE" b="1" dirty="0" err="1"/>
            <a:t>Presentation</a:t>
          </a:r>
          <a:endParaRPr lang="de-DE" b="1" dirty="0"/>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pt>
  </dgm:ptLst>
  <dgm:cxnLst>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B4E96B29-8EA1-4820-98E9-33BD906FA55F}" type="presOf" srcId="{D9ACE7BF-3E96-4269-AA26-5DF561108E1A}" destId="{E8716B41-D4EA-4C19-A2AD-FB871FEC2B6C}" srcOrd="0" destOrd="0" presId="urn:microsoft.com/office/officeart/2005/8/layout/hChevron3"/>
    <dgm:cxn modelId="{C4E5933E-932B-4102-8E01-AE13E2243D14}" type="presOf" srcId="{47A89173-DB96-4A86-B75D-01212DE1A64B}" destId="{F5457D1C-4EE2-4B58-8069-31794885CDD4}" srcOrd="0" destOrd="0" presId="urn:microsoft.com/office/officeart/2005/8/layout/hChevron3"/>
    <dgm:cxn modelId="{EEEB637D-C0AE-4013-849B-7D7F685C40C8}" srcId="{625F8CF0-4504-4ECB-8231-4EBF0278FE49}" destId="{47A89173-DB96-4A86-B75D-01212DE1A64B}" srcOrd="2" destOrd="0" parTransId="{2FB33732-1844-40E6-9012-D43AC3413C71}" sibTransId="{F3AAA990-CB48-463E-B9F0-CC07838B3502}"/>
    <dgm:cxn modelId="{4E2318AD-ADDF-43C4-B35F-0326701B7625}" type="presOf" srcId="{0EE6F383-1829-4BBD-9A89-A0EA712ED0FE}" destId="{E0BAD33D-1F14-41F7-B89E-21D0B308F589}" srcOrd="0" destOrd="0" presId="urn:microsoft.com/office/officeart/2005/8/layout/hChevron3"/>
    <dgm:cxn modelId="{D1CA68BA-0017-4D4F-918F-95AB8202D976}" type="presOf" srcId="{625F8CF0-4504-4ECB-8231-4EBF0278FE49}" destId="{59828533-5546-40F3-BAD2-1CA1044A0B64}" srcOrd="0" destOrd="0" presId="urn:microsoft.com/office/officeart/2005/8/layout/hChevron3"/>
    <dgm:cxn modelId="{22AC91CC-EA19-4899-975F-B5BDE25C589C}" type="presOf" srcId="{2FDADE6F-CB3F-4AE6-8982-684365E8ADBD}" destId="{468B4480-34CD-4997-9F6B-2196D6114E0E}"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31008C9F-6C27-4B77-B640-EBC8CDEEE834}" type="presParOf" srcId="{59828533-5546-40F3-BAD2-1CA1044A0B64}" destId="{E0BAD33D-1F14-41F7-B89E-21D0B308F589}" srcOrd="0" destOrd="0" presId="urn:microsoft.com/office/officeart/2005/8/layout/hChevron3"/>
    <dgm:cxn modelId="{15BEE66A-4633-4EDB-935E-3B5103637CF9}" type="presParOf" srcId="{59828533-5546-40F3-BAD2-1CA1044A0B64}" destId="{D2C37382-0CD8-43EA-89AC-D0F847C31E51}" srcOrd="1" destOrd="0" presId="urn:microsoft.com/office/officeart/2005/8/layout/hChevron3"/>
    <dgm:cxn modelId="{79270B07-DAAC-4ACE-83B6-61405C28BDB1}" type="presParOf" srcId="{59828533-5546-40F3-BAD2-1CA1044A0B64}" destId="{468B4480-34CD-4997-9F6B-2196D6114E0E}" srcOrd="2" destOrd="0" presId="urn:microsoft.com/office/officeart/2005/8/layout/hChevron3"/>
    <dgm:cxn modelId="{1B04317B-A7C7-43A5-B3EE-E753E43F58D7}" type="presParOf" srcId="{59828533-5546-40F3-BAD2-1CA1044A0B64}" destId="{05320372-CD1D-4238-8BDE-7B8CA36C592A}" srcOrd="3" destOrd="0" presId="urn:microsoft.com/office/officeart/2005/8/layout/hChevron3"/>
    <dgm:cxn modelId="{5C0F9A28-DFFC-4120-B428-294DEAF2DA87}" type="presParOf" srcId="{59828533-5546-40F3-BAD2-1CA1044A0B64}" destId="{F5457D1C-4EE2-4B58-8069-31794885CDD4}" srcOrd="4" destOrd="0" presId="urn:microsoft.com/office/officeart/2005/8/layout/hChevron3"/>
    <dgm:cxn modelId="{206C24C0-DF32-462D-817D-E39B00515F16}" type="presParOf" srcId="{59828533-5546-40F3-BAD2-1CA1044A0B64}" destId="{278A53E7-1DB5-4D6E-BE50-31004BFA7B55}" srcOrd="5" destOrd="0" presId="urn:microsoft.com/office/officeart/2005/8/layout/hChevron3"/>
    <dgm:cxn modelId="{D2BC2AC2-DF9C-46F4-8DD6-59FCACEF7652}"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A4F3E99-5216-B446-B180-9B7F8D6DBF73}" type="doc">
      <dgm:prSet loTypeId="urn:microsoft.com/office/officeart/2005/8/layout/cycle6" loCatId="" qsTypeId="urn:microsoft.com/office/officeart/2005/8/quickstyle/simple4" qsCatId="simple" csTypeId="urn:microsoft.com/office/officeart/2005/8/colors/colorful5" csCatId="colorful" phldr="1"/>
      <dgm:spPr/>
      <dgm:t>
        <a:bodyPr/>
        <a:lstStyle/>
        <a:p>
          <a:endParaRPr lang="de-DE"/>
        </a:p>
      </dgm:t>
    </dgm:pt>
    <dgm:pt modelId="{0187C8E8-68E5-4C4D-A07C-D1A790A02AFE}">
      <dgm:prSet phldrT="[Text]"/>
      <dgm:spPr/>
      <dgm:t>
        <a:bodyPr/>
        <a:lstStyle/>
        <a:p>
          <a:r>
            <a:rPr lang="de-DE" dirty="0" err="1"/>
            <a:t>Preservation</a:t>
          </a:r>
          <a:endParaRPr lang="de-DE" dirty="0"/>
        </a:p>
      </dgm:t>
    </dgm:pt>
    <dgm:pt modelId="{39C74ABC-96B6-4B4C-86E6-A92F230B539B}" type="parTrans" cxnId="{7B43FB8B-5361-F44E-92F0-C6D43DD43701}">
      <dgm:prSet/>
      <dgm:spPr/>
      <dgm:t>
        <a:bodyPr/>
        <a:lstStyle/>
        <a:p>
          <a:endParaRPr lang="de-DE"/>
        </a:p>
      </dgm:t>
    </dgm:pt>
    <dgm:pt modelId="{09E76479-1527-0D4E-B40E-71908E842A10}" type="sibTrans" cxnId="{7B43FB8B-5361-F44E-92F0-C6D43DD43701}">
      <dgm:prSet/>
      <dgm:spPr/>
      <dgm:t>
        <a:bodyPr/>
        <a:lstStyle/>
        <a:p>
          <a:endParaRPr lang="de-DE"/>
        </a:p>
      </dgm:t>
    </dgm:pt>
    <dgm:pt modelId="{13ABB25C-77A4-DC4F-9EBB-C9C772B5B521}">
      <dgm:prSet phldrT="[Text]"/>
      <dgm:spPr/>
      <dgm:t>
        <a:bodyPr/>
        <a:lstStyle/>
        <a:p>
          <a:r>
            <a:rPr lang="de-DE" dirty="0" err="1"/>
            <a:t>Authorisation</a:t>
          </a:r>
          <a:endParaRPr lang="de-DE" dirty="0"/>
        </a:p>
      </dgm:t>
    </dgm:pt>
    <dgm:pt modelId="{71C895DA-D77F-8F4C-8D4D-A4D33F9DA659}" type="parTrans" cxnId="{73A891D6-BC22-1A46-9024-8B57E97D3B4E}">
      <dgm:prSet/>
      <dgm:spPr/>
      <dgm:t>
        <a:bodyPr/>
        <a:lstStyle/>
        <a:p>
          <a:endParaRPr lang="de-DE"/>
        </a:p>
      </dgm:t>
    </dgm:pt>
    <dgm:pt modelId="{8B8345A9-D252-5242-8419-9967A9E54C1F}" type="sibTrans" cxnId="{73A891D6-BC22-1A46-9024-8B57E97D3B4E}">
      <dgm:prSet/>
      <dgm:spPr/>
      <dgm:t>
        <a:bodyPr/>
        <a:lstStyle/>
        <a:p>
          <a:endParaRPr lang="de-DE"/>
        </a:p>
      </dgm:t>
    </dgm:pt>
    <dgm:pt modelId="{68834432-A55B-6F4A-BDE7-A7CB3EDC64E5}">
      <dgm:prSet phldrT="[Text]"/>
      <dgm:spPr/>
      <dgm:t>
        <a:bodyPr/>
        <a:lstStyle/>
        <a:p>
          <a:r>
            <a:rPr lang="de-DE" dirty="0"/>
            <a:t>Collection</a:t>
          </a:r>
        </a:p>
      </dgm:t>
    </dgm:pt>
    <dgm:pt modelId="{98073267-4182-EB41-BCE1-13BCE8037EEA}" type="parTrans" cxnId="{813A8580-F5E7-B04D-9B02-C4342B2A5988}">
      <dgm:prSet/>
      <dgm:spPr/>
      <dgm:t>
        <a:bodyPr/>
        <a:lstStyle/>
        <a:p>
          <a:endParaRPr lang="de-DE"/>
        </a:p>
      </dgm:t>
    </dgm:pt>
    <dgm:pt modelId="{B7CF5A49-5BE3-FC4D-8C4D-10F3ADD6236F}" type="sibTrans" cxnId="{813A8580-F5E7-B04D-9B02-C4342B2A5988}">
      <dgm:prSet/>
      <dgm:spPr/>
      <dgm:t>
        <a:bodyPr/>
        <a:lstStyle/>
        <a:p>
          <a:endParaRPr lang="de-DE"/>
        </a:p>
      </dgm:t>
    </dgm:pt>
    <dgm:pt modelId="{48398DC8-1428-9B40-A448-094BBBF0EE5F}">
      <dgm:prSet phldrT="[Text]"/>
      <dgm:spPr/>
      <dgm:t>
        <a:bodyPr/>
        <a:lstStyle/>
        <a:p>
          <a:r>
            <a:rPr lang="de-DE" dirty="0" err="1"/>
            <a:t>Examination</a:t>
          </a:r>
          <a:r>
            <a:rPr lang="de-DE" dirty="0"/>
            <a:t> &amp; Analysis</a:t>
          </a:r>
        </a:p>
      </dgm:t>
    </dgm:pt>
    <dgm:pt modelId="{A0390449-A871-E047-8E88-1681F706D84C}" type="parTrans" cxnId="{515E710A-94E3-AC44-BA4F-BC751A938E78}">
      <dgm:prSet/>
      <dgm:spPr/>
      <dgm:t>
        <a:bodyPr/>
        <a:lstStyle/>
        <a:p>
          <a:endParaRPr lang="de-DE"/>
        </a:p>
      </dgm:t>
    </dgm:pt>
    <dgm:pt modelId="{5A555300-1C77-E34B-961C-87B4D26C2FBB}" type="sibTrans" cxnId="{515E710A-94E3-AC44-BA4F-BC751A938E78}">
      <dgm:prSet/>
      <dgm:spPr/>
      <dgm:t>
        <a:bodyPr/>
        <a:lstStyle/>
        <a:p>
          <a:endParaRPr lang="de-DE"/>
        </a:p>
      </dgm:t>
    </dgm:pt>
    <dgm:pt modelId="{83E88E08-AF0E-A747-A1C9-BFBEFAFBD4C0}">
      <dgm:prSet phldrT="[Text]"/>
      <dgm:spPr/>
      <dgm:t>
        <a:bodyPr/>
        <a:lstStyle/>
        <a:p>
          <a:r>
            <a:rPr lang="de-DE" dirty="0" err="1"/>
            <a:t>Preparation</a:t>
          </a:r>
          <a:endParaRPr lang="de-DE" dirty="0"/>
        </a:p>
      </dgm:t>
    </dgm:pt>
    <dgm:pt modelId="{7178D3D9-8375-8F4F-A137-A6CA8EC821AD}" type="parTrans" cxnId="{334D2A4A-673D-814F-B5B4-3ADEDD0C4E18}">
      <dgm:prSet/>
      <dgm:spPr/>
      <dgm:t>
        <a:bodyPr/>
        <a:lstStyle/>
        <a:p>
          <a:endParaRPr lang="de-DE"/>
        </a:p>
      </dgm:t>
    </dgm:pt>
    <dgm:pt modelId="{2B458043-F296-7F4F-BAEE-71C3E15AD8AA}" type="sibTrans" cxnId="{334D2A4A-673D-814F-B5B4-3ADEDD0C4E18}">
      <dgm:prSet/>
      <dgm:spPr/>
      <dgm:t>
        <a:bodyPr/>
        <a:lstStyle/>
        <a:p>
          <a:endParaRPr lang="de-DE"/>
        </a:p>
      </dgm:t>
    </dgm:pt>
    <dgm:pt modelId="{68110C57-1FF2-1E4D-ACF4-EB784172FEC5}">
      <dgm:prSet phldrT="[Text]"/>
      <dgm:spPr/>
      <dgm:t>
        <a:bodyPr/>
        <a:lstStyle/>
        <a:p>
          <a:r>
            <a:rPr lang="de-DE" dirty="0" err="1"/>
            <a:t>Admissibility</a:t>
          </a:r>
          <a:endParaRPr lang="de-DE" dirty="0"/>
        </a:p>
      </dgm:t>
    </dgm:pt>
    <dgm:pt modelId="{4CC77777-3328-1A44-9E45-D0465689A98A}" type="parTrans" cxnId="{3B19FAF9-1351-6343-9420-830D51245B79}">
      <dgm:prSet/>
      <dgm:spPr/>
      <dgm:t>
        <a:bodyPr/>
        <a:lstStyle/>
        <a:p>
          <a:endParaRPr lang="de-DE"/>
        </a:p>
      </dgm:t>
    </dgm:pt>
    <dgm:pt modelId="{C40227E8-99E1-3D48-99BD-F982F522D405}" type="sibTrans" cxnId="{3B19FAF9-1351-6343-9420-830D51245B79}">
      <dgm:prSet/>
      <dgm:spPr/>
      <dgm:t>
        <a:bodyPr/>
        <a:lstStyle/>
        <a:p>
          <a:endParaRPr lang="de-DE"/>
        </a:p>
      </dgm:t>
    </dgm:pt>
    <dgm:pt modelId="{62ED81A3-2ED1-3A4D-B88C-1D7968A4FF57}" type="pres">
      <dgm:prSet presAssocID="{AA4F3E99-5216-B446-B180-9B7F8D6DBF73}" presName="cycle" presStyleCnt="0">
        <dgm:presLayoutVars>
          <dgm:dir/>
          <dgm:resizeHandles val="exact"/>
        </dgm:presLayoutVars>
      </dgm:prSet>
      <dgm:spPr/>
    </dgm:pt>
    <dgm:pt modelId="{454A9C23-5905-6D4C-B555-97567FFC1947}" type="pres">
      <dgm:prSet presAssocID="{0187C8E8-68E5-4C4D-A07C-D1A790A02AFE}" presName="node" presStyleLbl="node1" presStyleIdx="0" presStyleCnt="6">
        <dgm:presLayoutVars>
          <dgm:bulletEnabled val="1"/>
        </dgm:presLayoutVars>
      </dgm:prSet>
      <dgm:spPr/>
    </dgm:pt>
    <dgm:pt modelId="{0470272D-686A-424A-8B98-03E29AF62300}" type="pres">
      <dgm:prSet presAssocID="{0187C8E8-68E5-4C4D-A07C-D1A790A02AFE}" presName="spNode" presStyleCnt="0"/>
      <dgm:spPr/>
    </dgm:pt>
    <dgm:pt modelId="{AB709085-7A2E-D94C-8C2F-2FBB1D405E45}" type="pres">
      <dgm:prSet presAssocID="{09E76479-1527-0D4E-B40E-71908E842A10}" presName="sibTrans" presStyleLbl="sibTrans1D1" presStyleIdx="0" presStyleCnt="6"/>
      <dgm:spPr/>
    </dgm:pt>
    <dgm:pt modelId="{7D362A60-BD79-DA4D-B21C-D93A45FD3CC9}" type="pres">
      <dgm:prSet presAssocID="{13ABB25C-77A4-DC4F-9EBB-C9C772B5B521}" presName="node" presStyleLbl="node1" presStyleIdx="1" presStyleCnt="6">
        <dgm:presLayoutVars>
          <dgm:bulletEnabled val="1"/>
        </dgm:presLayoutVars>
      </dgm:prSet>
      <dgm:spPr/>
    </dgm:pt>
    <dgm:pt modelId="{2320DC97-1FA4-CE4B-AE70-3CE5D53D7315}" type="pres">
      <dgm:prSet presAssocID="{13ABB25C-77A4-DC4F-9EBB-C9C772B5B521}" presName="spNode" presStyleCnt="0"/>
      <dgm:spPr/>
    </dgm:pt>
    <dgm:pt modelId="{F1F93A5C-BEE3-D948-9E0F-031E36A3D2D0}" type="pres">
      <dgm:prSet presAssocID="{8B8345A9-D252-5242-8419-9967A9E54C1F}" presName="sibTrans" presStyleLbl="sibTrans1D1" presStyleIdx="1" presStyleCnt="6"/>
      <dgm:spPr/>
    </dgm:pt>
    <dgm:pt modelId="{AAED189D-9258-2C44-AD22-F700377E56D1}" type="pres">
      <dgm:prSet presAssocID="{68834432-A55B-6F4A-BDE7-A7CB3EDC64E5}" presName="node" presStyleLbl="node1" presStyleIdx="2" presStyleCnt="6">
        <dgm:presLayoutVars>
          <dgm:bulletEnabled val="1"/>
        </dgm:presLayoutVars>
      </dgm:prSet>
      <dgm:spPr/>
    </dgm:pt>
    <dgm:pt modelId="{4C5FE175-3146-8746-925C-BB53C1A0E92B}" type="pres">
      <dgm:prSet presAssocID="{68834432-A55B-6F4A-BDE7-A7CB3EDC64E5}" presName="spNode" presStyleCnt="0"/>
      <dgm:spPr/>
    </dgm:pt>
    <dgm:pt modelId="{47F274C1-4130-394C-B9C5-AF92D1E57794}" type="pres">
      <dgm:prSet presAssocID="{B7CF5A49-5BE3-FC4D-8C4D-10F3ADD6236F}" presName="sibTrans" presStyleLbl="sibTrans1D1" presStyleIdx="2" presStyleCnt="6"/>
      <dgm:spPr/>
    </dgm:pt>
    <dgm:pt modelId="{F408A1A4-44D1-A246-9629-10FA32700F46}" type="pres">
      <dgm:prSet presAssocID="{48398DC8-1428-9B40-A448-094BBBF0EE5F}" presName="node" presStyleLbl="node1" presStyleIdx="3" presStyleCnt="6">
        <dgm:presLayoutVars>
          <dgm:bulletEnabled val="1"/>
        </dgm:presLayoutVars>
      </dgm:prSet>
      <dgm:spPr/>
    </dgm:pt>
    <dgm:pt modelId="{BA945FCE-7F27-B943-ADB6-AE0FFA64DD92}" type="pres">
      <dgm:prSet presAssocID="{48398DC8-1428-9B40-A448-094BBBF0EE5F}" presName="spNode" presStyleCnt="0"/>
      <dgm:spPr/>
    </dgm:pt>
    <dgm:pt modelId="{323B5145-6DD3-664D-AF68-B35A57318801}" type="pres">
      <dgm:prSet presAssocID="{5A555300-1C77-E34B-961C-87B4D26C2FBB}" presName="sibTrans" presStyleLbl="sibTrans1D1" presStyleIdx="3" presStyleCnt="6"/>
      <dgm:spPr/>
    </dgm:pt>
    <dgm:pt modelId="{1D3BD65E-B520-8E47-93BF-3DBD59207F58}" type="pres">
      <dgm:prSet presAssocID="{83E88E08-AF0E-A747-A1C9-BFBEFAFBD4C0}" presName="node" presStyleLbl="node1" presStyleIdx="4" presStyleCnt="6">
        <dgm:presLayoutVars>
          <dgm:bulletEnabled val="1"/>
        </dgm:presLayoutVars>
      </dgm:prSet>
      <dgm:spPr/>
    </dgm:pt>
    <dgm:pt modelId="{D09EC18B-09B1-6942-8E43-7E6E00CB1829}" type="pres">
      <dgm:prSet presAssocID="{83E88E08-AF0E-A747-A1C9-BFBEFAFBD4C0}" presName="spNode" presStyleCnt="0"/>
      <dgm:spPr/>
    </dgm:pt>
    <dgm:pt modelId="{63F13FAF-1FE6-4E43-B004-936D75296532}" type="pres">
      <dgm:prSet presAssocID="{2B458043-F296-7F4F-BAEE-71C3E15AD8AA}" presName="sibTrans" presStyleLbl="sibTrans1D1" presStyleIdx="4" presStyleCnt="6"/>
      <dgm:spPr/>
    </dgm:pt>
    <dgm:pt modelId="{8B334D5B-5155-F64B-8E9E-2AB0DD251736}" type="pres">
      <dgm:prSet presAssocID="{68110C57-1FF2-1E4D-ACF4-EB784172FEC5}" presName="node" presStyleLbl="node1" presStyleIdx="5" presStyleCnt="6">
        <dgm:presLayoutVars>
          <dgm:bulletEnabled val="1"/>
        </dgm:presLayoutVars>
      </dgm:prSet>
      <dgm:spPr/>
    </dgm:pt>
    <dgm:pt modelId="{2B04BE17-A030-F340-B2FB-C477CF9022BB}" type="pres">
      <dgm:prSet presAssocID="{68110C57-1FF2-1E4D-ACF4-EB784172FEC5}" presName="spNode" presStyleCnt="0"/>
      <dgm:spPr/>
    </dgm:pt>
    <dgm:pt modelId="{601042AF-8FDC-0348-BD7E-238BD0DE8556}" type="pres">
      <dgm:prSet presAssocID="{C40227E8-99E1-3D48-99BD-F982F522D405}" presName="sibTrans" presStyleLbl="sibTrans1D1" presStyleIdx="5" presStyleCnt="6"/>
      <dgm:spPr/>
    </dgm:pt>
  </dgm:ptLst>
  <dgm:cxnLst>
    <dgm:cxn modelId="{515E710A-94E3-AC44-BA4F-BC751A938E78}" srcId="{AA4F3E99-5216-B446-B180-9B7F8D6DBF73}" destId="{48398DC8-1428-9B40-A448-094BBBF0EE5F}" srcOrd="3" destOrd="0" parTransId="{A0390449-A871-E047-8E88-1681F706D84C}" sibTransId="{5A555300-1C77-E34B-961C-87B4D26C2FBB}"/>
    <dgm:cxn modelId="{5BDA0929-3B03-E14E-B722-4848217FEDDE}" type="presOf" srcId="{68834432-A55B-6F4A-BDE7-A7CB3EDC64E5}" destId="{AAED189D-9258-2C44-AD22-F700377E56D1}" srcOrd="0" destOrd="0" presId="urn:microsoft.com/office/officeart/2005/8/layout/cycle6"/>
    <dgm:cxn modelId="{2E6E1A2D-D12A-0E45-85A4-1494D71CEC29}" type="presOf" srcId="{8B8345A9-D252-5242-8419-9967A9E54C1F}" destId="{F1F93A5C-BEE3-D948-9E0F-031E36A3D2D0}" srcOrd="0" destOrd="0" presId="urn:microsoft.com/office/officeart/2005/8/layout/cycle6"/>
    <dgm:cxn modelId="{DA2D7E36-099F-7741-A052-FCBECF595665}" type="presOf" srcId="{5A555300-1C77-E34B-961C-87B4D26C2FBB}" destId="{323B5145-6DD3-664D-AF68-B35A57318801}" srcOrd="0" destOrd="0" presId="urn:microsoft.com/office/officeart/2005/8/layout/cycle6"/>
    <dgm:cxn modelId="{C04A925F-53E6-A74C-AC20-8A77C3A9432A}" type="presOf" srcId="{68110C57-1FF2-1E4D-ACF4-EB784172FEC5}" destId="{8B334D5B-5155-F64B-8E9E-2AB0DD251736}" srcOrd="0" destOrd="0" presId="urn:microsoft.com/office/officeart/2005/8/layout/cycle6"/>
    <dgm:cxn modelId="{1376A848-2346-0943-99B8-7531DC9A8F78}" type="presOf" srcId="{13ABB25C-77A4-DC4F-9EBB-C9C772B5B521}" destId="{7D362A60-BD79-DA4D-B21C-D93A45FD3CC9}" srcOrd="0" destOrd="0" presId="urn:microsoft.com/office/officeart/2005/8/layout/cycle6"/>
    <dgm:cxn modelId="{334D2A4A-673D-814F-B5B4-3ADEDD0C4E18}" srcId="{AA4F3E99-5216-B446-B180-9B7F8D6DBF73}" destId="{83E88E08-AF0E-A747-A1C9-BFBEFAFBD4C0}" srcOrd="4" destOrd="0" parTransId="{7178D3D9-8375-8F4F-A137-A6CA8EC821AD}" sibTransId="{2B458043-F296-7F4F-BAEE-71C3E15AD8AA}"/>
    <dgm:cxn modelId="{38D5A56A-0C09-DC4B-8EDB-8C7AEB51285E}" type="presOf" srcId="{C40227E8-99E1-3D48-99BD-F982F522D405}" destId="{601042AF-8FDC-0348-BD7E-238BD0DE8556}" srcOrd="0" destOrd="0" presId="urn:microsoft.com/office/officeart/2005/8/layout/cycle6"/>
    <dgm:cxn modelId="{3488CE54-2F65-A940-8BE0-F9F4BFBF185D}" type="presOf" srcId="{0187C8E8-68E5-4C4D-A07C-D1A790A02AFE}" destId="{454A9C23-5905-6D4C-B555-97567FFC1947}" srcOrd="0" destOrd="0" presId="urn:microsoft.com/office/officeart/2005/8/layout/cycle6"/>
    <dgm:cxn modelId="{21D47359-E632-D648-A732-A36BE7BAFEDF}" type="presOf" srcId="{48398DC8-1428-9B40-A448-094BBBF0EE5F}" destId="{F408A1A4-44D1-A246-9629-10FA32700F46}" srcOrd="0" destOrd="0" presId="urn:microsoft.com/office/officeart/2005/8/layout/cycle6"/>
    <dgm:cxn modelId="{5012917D-9FBA-994F-A264-EB6673F7A7F0}" type="presOf" srcId="{2B458043-F296-7F4F-BAEE-71C3E15AD8AA}" destId="{63F13FAF-1FE6-4E43-B004-936D75296532}" srcOrd="0" destOrd="0" presId="urn:microsoft.com/office/officeart/2005/8/layout/cycle6"/>
    <dgm:cxn modelId="{FF76EA7D-6B3F-F146-90AE-12122104ADE0}" type="presOf" srcId="{AA4F3E99-5216-B446-B180-9B7F8D6DBF73}" destId="{62ED81A3-2ED1-3A4D-B88C-1D7968A4FF57}" srcOrd="0" destOrd="0" presId="urn:microsoft.com/office/officeart/2005/8/layout/cycle6"/>
    <dgm:cxn modelId="{813A8580-F5E7-B04D-9B02-C4342B2A5988}" srcId="{AA4F3E99-5216-B446-B180-9B7F8D6DBF73}" destId="{68834432-A55B-6F4A-BDE7-A7CB3EDC64E5}" srcOrd="2" destOrd="0" parTransId="{98073267-4182-EB41-BCE1-13BCE8037EEA}" sibTransId="{B7CF5A49-5BE3-FC4D-8C4D-10F3ADD6236F}"/>
    <dgm:cxn modelId="{985D2B8A-0BA9-A84F-B6CC-1579EB5EB8D0}" type="presOf" srcId="{B7CF5A49-5BE3-FC4D-8C4D-10F3ADD6236F}" destId="{47F274C1-4130-394C-B9C5-AF92D1E57794}" srcOrd="0" destOrd="0" presId="urn:microsoft.com/office/officeart/2005/8/layout/cycle6"/>
    <dgm:cxn modelId="{7B43FB8B-5361-F44E-92F0-C6D43DD43701}" srcId="{AA4F3E99-5216-B446-B180-9B7F8D6DBF73}" destId="{0187C8E8-68E5-4C4D-A07C-D1A790A02AFE}" srcOrd="0" destOrd="0" parTransId="{39C74ABC-96B6-4B4C-86E6-A92F230B539B}" sibTransId="{09E76479-1527-0D4E-B40E-71908E842A10}"/>
    <dgm:cxn modelId="{2EE1FBCB-7B7C-E849-A907-318CDE022BA4}" type="presOf" srcId="{83E88E08-AF0E-A747-A1C9-BFBEFAFBD4C0}" destId="{1D3BD65E-B520-8E47-93BF-3DBD59207F58}" srcOrd="0" destOrd="0" presId="urn:microsoft.com/office/officeart/2005/8/layout/cycle6"/>
    <dgm:cxn modelId="{73A891D6-BC22-1A46-9024-8B57E97D3B4E}" srcId="{AA4F3E99-5216-B446-B180-9B7F8D6DBF73}" destId="{13ABB25C-77A4-DC4F-9EBB-C9C772B5B521}" srcOrd="1" destOrd="0" parTransId="{71C895DA-D77F-8F4C-8D4D-A4D33F9DA659}" sibTransId="{8B8345A9-D252-5242-8419-9967A9E54C1F}"/>
    <dgm:cxn modelId="{5E6692F1-F8E4-3E4D-84A4-21B998396DE6}" type="presOf" srcId="{09E76479-1527-0D4E-B40E-71908E842A10}" destId="{AB709085-7A2E-D94C-8C2F-2FBB1D405E45}" srcOrd="0" destOrd="0" presId="urn:microsoft.com/office/officeart/2005/8/layout/cycle6"/>
    <dgm:cxn modelId="{3B19FAF9-1351-6343-9420-830D51245B79}" srcId="{AA4F3E99-5216-B446-B180-9B7F8D6DBF73}" destId="{68110C57-1FF2-1E4D-ACF4-EB784172FEC5}" srcOrd="5" destOrd="0" parTransId="{4CC77777-3328-1A44-9E45-D0465689A98A}" sibTransId="{C40227E8-99E1-3D48-99BD-F982F522D405}"/>
    <dgm:cxn modelId="{EB5052DE-BE08-6741-A762-50278E43234C}" type="presParOf" srcId="{62ED81A3-2ED1-3A4D-B88C-1D7968A4FF57}" destId="{454A9C23-5905-6D4C-B555-97567FFC1947}" srcOrd="0" destOrd="0" presId="urn:microsoft.com/office/officeart/2005/8/layout/cycle6"/>
    <dgm:cxn modelId="{77870A0C-3335-4143-A889-C37B58603463}" type="presParOf" srcId="{62ED81A3-2ED1-3A4D-B88C-1D7968A4FF57}" destId="{0470272D-686A-424A-8B98-03E29AF62300}" srcOrd="1" destOrd="0" presId="urn:microsoft.com/office/officeart/2005/8/layout/cycle6"/>
    <dgm:cxn modelId="{095D4917-146E-8A40-8037-EE857A3405EA}" type="presParOf" srcId="{62ED81A3-2ED1-3A4D-B88C-1D7968A4FF57}" destId="{AB709085-7A2E-D94C-8C2F-2FBB1D405E45}" srcOrd="2" destOrd="0" presId="urn:microsoft.com/office/officeart/2005/8/layout/cycle6"/>
    <dgm:cxn modelId="{E78FD039-E302-7A45-AEBB-5F7E80738933}" type="presParOf" srcId="{62ED81A3-2ED1-3A4D-B88C-1D7968A4FF57}" destId="{7D362A60-BD79-DA4D-B21C-D93A45FD3CC9}" srcOrd="3" destOrd="0" presId="urn:microsoft.com/office/officeart/2005/8/layout/cycle6"/>
    <dgm:cxn modelId="{0E1FBFB3-13EC-FE47-A06A-0B32E8D3AC9B}" type="presParOf" srcId="{62ED81A3-2ED1-3A4D-B88C-1D7968A4FF57}" destId="{2320DC97-1FA4-CE4B-AE70-3CE5D53D7315}" srcOrd="4" destOrd="0" presId="urn:microsoft.com/office/officeart/2005/8/layout/cycle6"/>
    <dgm:cxn modelId="{9DBBABC6-530B-F343-B6B4-485C7FCA15A8}" type="presParOf" srcId="{62ED81A3-2ED1-3A4D-B88C-1D7968A4FF57}" destId="{F1F93A5C-BEE3-D948-9E0F-031E36A3D2D0}" srcOrd="5" destOrd="0" presId="urn:microsoft.com/office/officeart/2005/8/layout/cycle6"/>
    <dgm:cxn modelId="{804E6425-6B57-3A40-B0DD-91534C43A35F}" type="presParOf" srcId="{62ED81A3-2ED1-3A4D-B88C-1D7968A4FF57}" destId="{AAED189D-9258-2C44-AD22-F700377E56D1}" srcOrd="6" destOrd="0" presId="urn:microsoft.com/office/officeart/2005/8/layout/cycle6"/>
    <dgm:cxn modelId="{9566D2ED-75FA-BA43-AA74-F9D88F177CF7}" type="presParOf" srcId="{62ED81A3-2ED1-3A4D-B88C-1D7968A4FF57}" destId="{4C5FE175-3146-8746-925C-BB53C1A0E92B}" srcOrd="7" destOrd="0" presId="urn:microsoft.com/office/officeart/2005/8/layout/cycle6"/>
    <dgm:cxn modelId="{8496169D-6439-6E49-A3EA-39B9F2B6ED93}" type="presParOf" srcId="{62ED81A3-2ED1-3A4D-B88C-1D7968A4FF57}" destId="{47F274C1-4130-394C-B9C5-AF92D1E57794}" srcOrd="8" destOrd="0" presId="urn:microsoft.com/office/officeart/2005/8/layout/cycle6"/>
    <dgm:cxn modelId="{B60675BE-A323-6142-9157-ED834FED6639}" type="presParOf" srcId="{62ED81A3-2ED1-3A4D-B88C-1D7968A4FF57}" destId="{F408A1A4-44D1-A246-9629-10FA32700F46}" srcOrd="9" destOrd="0" presId="urn:microsoft.com/office/officeart/2005/8/layout/cycle6"/>
    <dgm:cxn modelId="{B12D5791-49DF-6345-94B5-10323CDD8761}" type="presParOf" srcId="{62ED81A3-2ED1-3A4D-B88C-1D7968A4FF57}" destId="{BA945FCE-7F27-B943-ADB6-AE0FFA64DD92}" srcOrd="10" destOrd="0" presId="urn:microsoft.com/office/officeart/2005/8/layout/cycle6"/>
    <dgm:cxn modelId="{48F5862F-AD34-1845-B0CF-A53D3CDF855E}" type="presParOf" srcId="{62ED81A3-2ED1-3A4D-B88C-1D7968A4FF57}" destId="{323B5145-6DD3-664D-AF68-B35A57318801}" srcOrd="11" destOrd="0" presId="urn:microsoft.com/office/officeart/2005/8/layout/cycle6"/>
    <dgm:cxn modelId="{F37E6E3A-6F2C-204C-B3A6-E36B2559ADF4}" type="presParOf" srcId="{62ED81A3-2ED1-3A4D-B88C-1D7968A4FF57}" destId="{1D3BD65E-B520-8E47-93BF-3DBD59207F58}" srcOrd="12" destOrd="0" presId="urn:microsoft.com/office/officeart/2005/8/layout/cycle6"/>
    <dgm:cxn modelId="{B9CA09E9-6702-2E4F-B427-2CAA8B6384B3}" type="presParOf" srcId="{62ED81A3-2ED1-3A4D-B88C-1D7968A4FF57}" destId="{D09EC18B-09B1-6942-8E43-7E6E00CB1829}" srcOrd="13" destOrd="0" presId="urn:microsoft.com/office/officeart/2005/8/layout/cycle6"/>
    <dgm:cxn modelId="{AE8BD149-5695-7F4D-98AE-E3E65A2B1421}" type="presParOf" srcId="{62ED81A3-2ED1-3A4D-B88C-1D7968A4FF57}" destId="{63F13FAF-1FE6-4E43-B004-936D75296532}" srcOrd="14" destOrd="0" presId="urn:microsoft.com/office/officeart/2005/8/layout/cycle6"/>
    <dgm:cxn modelId="{11CD0BAE-18E1-8142-A985-8976A6D49B03}" type="presParOf" srcId="{62ED81A3-2ED1-3A4D-B88C-1D7968A4FF57}" destId="{8B334D5B-5155-F64B-8E9E-2AB0DD251736}" srcOrd="15" destOrd="0" presId="urn:microsoft.com/office/officeart/2005/8/layout/cycle6"/>
    <dgm:cxn modelId="{1BCD4BD1-6A20-C54C-8AA9-1381FE2D0BF8}" type="presParOf" srcId="{62ED81A3-2ED1-3A4D-B88C-1D7968A4FF57}" destId="{2B04BE17-A030-F340-B2FB-C477CF9022BB}" srcOrd="16" destOrd="0" presId="urn:microsoft.com/office/officeart/2005/8/layout/cycle6"/>
    <dgm:cxn modelId="{A0129053-0D02-4A47-9FF5-43FBCC51351A}" type="presParOf" srcId="{62ED81A3-2ED1-3A4D-B88C-1D7968A4FF57}" destId="{601042AF-8FDC-0348-BD7E-238BD0DE8556}"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A4F3E99-5216-B446-B180-9B7F8D6DBF73}" type="doc">
      <dgm:prSet loTypeId="urn:microsoft.com/office/officeart/2005/8/layout/cycle6" loCatId="" qsTypeId="urn:microsoft.com/office/officeart/2005/8/quickstyle/simple4" qsCatId="simple" csTypeId="urn:microsoft.com/office/officeart/2005/8/colors/colorful5" csCatId="colorful" phldr="1"/>
      <dgm:spPr/>
      <dgm:t>
        <a:bodyPr/>
        <a:lstStyle/>
        <a:p>
          <a:endParaRPr lang="de-DE"/>
        </a:p>
      </dgm:t>
    </dgm:pt>
    <dgm:pt modelId="{0187C8E8-68E5-4C4D-A07C-D1A790A02AFE}">
      <dgm:prSet phldrT="[Text]"/>
      <dgm:spPr/>
      <dgm:t>
        <a:bodyPr/>
        <a:lstStyle/>
        <a:p>
          <a:r>
            <a:rPr lang="de-DE" dirty="0" err="1"/>
            <a:t>Preservation</a:t>
          </a:r>
          <a:endParaRPr lang="de-DE" dirty="0"/>
        </a:p>
      </dgm:t>
    </dgm:pt>
    <dgm:pt modelId="{39C74ABC-96B6-4B4C-86E6-A92F230B539B}" type="parTrans" cxnId="{7B43FB8B-5361-F44E-92F0-C6D43DD43701}">
      <dgm:prSet/>
      <dgm:spPr/>
      <dgm:t>
        <a:bodyPr/>
        <a:lstStyle/>
        <a:p>
          <a:endParaRPr lang="de-DE"/>
        </a:p>
      </dgm:t>
    </dgm:pt>
    <dgm:pt modelId="{09E76479-1527-0D4E-B40E-71908E842A10}" type="sibTrans" cxnId="{7B43FB8B-5361-F44E-92F0-C6D43DD43701}">
      <dgm:prSet/>
      <dgm:spPr/>
      <dgm:t>
        <a:bodyPr/>
        <a:lstStyle/>
        <a:p>
          <a:endParaRPr lang="de-DE"/>
        </a:p>
      </dgm:t>
    </dgm:pt>
    <dgm:pt modelId="{13ABB25C-77A4-DC4F-9EBB-C9C772B5B521}">
      <dgm:prSet phldrT="[Text]"/>
      <dgm:spPr/>
      <dgm:t>
        <a:bodyPr/>
        <a:lstStyle/>
        <a:p>
          <a:r>
            <a:rPr lang="de-DE" dirty="0" err="1"/>
            <a:t>Authorisation</a:t>
          </a:r>
          <a:endParaRPr lang="de-DE" dirty="0"/>
        </a:p>
      </dgm:t>
    </dgm:pt>
    <dgm:pt modelId="{71C895DA-D77F-8F4C-8D4D-A4D33F9DA659}" type="parTrans" cxnId="{73A891D6-BC22-1A46-9024-8B57E97D3B4E}">
      <dgm:prSet/>
      <dgm:spPr/>
      <dgm:t>
        <a:bodyPr/>
        <a:lstStyle/>
        <a:p>
          <a:endParaRPr lang="de-DE"/>
        </a:p>
      </dgm:t>
    </dgm:pt>
    <dgm:pt modelId="{8B8345A9-D252-5242-8419-9967A9E54C1F}" type="sibTrans" cxnId="{73A891D6-BC22-1A46-9024-8B57E97D3B4E}">
      <dgm:prSet/>
      <dgm:spPr/>
      <dgm:t>
        <a:bodyPr/>
        <a:lstStyle/>
        <a:p>
          <a:endParaRPr lang="de-DE"/>
        </a:p>
      </dgm:t>
    </dgm:pt>
    <dgm:pt modelId="{68834432-A55B-6F4A-BDE7-A7CB3EDC64E5}">
      <dgm:prSet phldrT="[Text]"/>
      <dgm:spPr/>
      <dgm:t>
        <a:bodyPr/>
        <a:lstStyle/>
        <a:p>
          <a:r>
            <a:rPr lang="de-DE" dirty="0"/>
            <a:t>Collection</a:t>
          </a:r>
        </a:p>
      </dgm:t>
    </dgm:pt>
    <dgm:pt modelId="{98073267-4182-EB41-BCE1-13BCE8037EEA}" type="parTrans" cxnId="{813A8580-F5E7-B04D-9B02-C4342B2A5988}">
      <dgm:prSet/>
      <dgm:spPr/>
      <dgm:t>
        <a:bodyPr/>
        <a:lstStyle/>
        <a:p>
          <a:endParaRPr lang="de-DE"/>
        </a:p>
      </dgm:t>
    </dgm:pt>
    <dgm:pt modelId="{B7CF5A49-5BE3-FC4D-8C4D-10F3ADD6236F}" type="sibTrans" cxnId="{813A8580-F5E7-B04D-9B02-C4342B2A5988}">
      <dgm:prSet/>
      <dgm:spPr/>
      <dgm:t>
        <a:bodyPr/>
        <a:lstStyle/>
        <a:p>
          <a:endParaRPr lang="de-DE"/>
        </a:p>
      </dgm:t>
    </dgm:pt>
    <dgm:pt modelId="{48398DC8-1428-9B40-A448-094BBBF0EE5F}">
      <dgm:prSet phldrT="[Text]"/>
      <dgm:spPr/>
      <dgm:t>
        <a:bodyPr/>
        <a:lstStyle/>
        <a:p>
          <a:r>
            <a:rPr lang="de-DE" dirty="0" err="1"/>
            <a:t>Examination</a:t>
          </a:r>
          <a:r>
            <a:rPr lang="de-DE" dirty="0"/>
            <a:t> &amp; Analysis</a:t>
          </a:r>
        </a:p>
      </dgm:t>
    </dgm:pt>
    <dgm:pt modelId="{A0390449-A871-E047-8E88-1681F706D84C}" type="parTrans" cxnId="{515E710A-94E3-AC44-BA4F-BC751A938E78}">
      <dgm:prSet/>
      <dgm:spPr/>
      <dgm:t>
        <a:bodyPr/>
        <a:lstStyle/>
        <a:p>
          <a:endParaRPr lang="de-DE"/>
        </a:p>
      </dgm:t>
    </dgm:pt>
    <dgm:pt modelId="{5A555300-1C77-E34B-961C-87B4D26C2FBB}" type="sibTrans" cxnId="{515E710A-94E3-AC44-BA4F-BC751A938E78}">
      <dgm:prSet/>
      <dgm:spPr/>
      <dgm:t>
        <a:bodyPr/>
        <a:lstStyle/>
        <a:p>
          <a:endParaRPr lang="de-DE"/>
        </a:p>
      </dgm:t>
    </dgm:pt>
    <dgm:pt modelId="{83E88E08-AF0E-A747-A1C9-BFBEFAFBD4C0}">
      <dgm:prSet phldrT="[Text]"/>
      <dgm:spPr/>
      <dgm:t>
        <a:bodyPr/>
        <a:lstStyle/>
        <a:p>
          <a:r>
            <a:rPr lang="de-DE" dirty="0" err="1"/>
            <a:t>Preparation</a:t>
          </a:r>
          <a:endParaRPr lang="de-DE" dirty="0"/>
        </a:p>
      </dgm:t>
    </dgm:pt>
    <dgm:pt modelId="{7178D3D9-8375-8F4F-A137-A6CA8EC821AD}" type="parTrans" cxnId="{334D2A4A-673D-814F-B5B4-3ADEDD0C4E18}">
      <dgm:prSet/>
      <dgm:spPr/>
      <dgm:t>
        <a:bodyPr/>
        <a:lstStyle/>
        <a:p>
          <a:endParaRPr lang="de-DE"/>
        </a:p>
      </dgm:t>
    </dgm:pt>
    <dgm:pt modelId="{2B458043-F296-7F4F-BAEE-71C3E15AD8AA}" type="sibTrans" cxnId="{334D2A4A-673D-814F-B5B4-3ADEDD0C4E18}">
      <dgm:prSet/>
      <dgm:spPr/>
      <dgm:t>
        <a:bodyPr/>
        <a:lstStyle/>
        <a:p>
          <a:endParaRPr lang="de-DE"/>
        </a:p>
      </dgm:t>
    </dgm:pt>
    <dgm:pt modelId="{68110C57-1FF2-1E4D-ACF4-EB784172FEC5}">
      <dgm:prSet phldrT="[Text]"/>
      <dgm:spPr/>
      <dgm:t>
        <a:bodyPr/>
        <a:lstStyle/>
        <a:p>
          <a:r>
            <a:rPr lang="de-DE" dirty="0" err="1"/>
            <a:t>Admissibility</a:t>
          </a:r>
          <a:endParaRPr lang="de-DE" dirty="0"/>
        </a:p>
      </dgm:t>
    </dgm:pt>
    <dgm:pt modelId="{4CC77777-3328-1A44-9E45-D0465689A98A}" type="parTrans" cxnId="{3B19FAF9-1351-6343-9420-830D51245B79}">
      <dgm:prSet/>
      <dgm:spPr/>
      <dgm:t>
        <a:bodyPr/>
        <a:lstStyle/>
        <a:p>
          <a:endParaRPr lang="de-DE"/>
        </a:p>
      </dgm:t>
    </dgm:pt>
    <dgm:pt modelId="{C40227E8-99E1-3D48-99BD-F982F522D405}" type="sibTrans" cxnId="{3B19FAF9-1351-6343-9420-830D51245B79}">
      <dgm:prSet/>
      <dgm:spPr/>
      <dgm:t>
        <a:bodyPr/>
        <a:lstStyle/>
        <a:p>
          <a:endParaRPr lang="de-DE"/>
        </a:p>
      </dgm:t>
    </dgm:pt>
    <dgm:pt modelId="{62ED81A3-2ED1-3A4D-B88C-1D7968A4FF57}" type="pres">
      <dgm:prSet presAssocID="{AA4F3E99-5216-B446-B180-9B7F8D6DBF73}" presName="cycle" presStyleCnt="0">
        <dgm:presLayoutVars>
          <dgm:dir/>
          <dgm:resizeHandles val="exact"/>
        </dgm:presLayoutVars>
      </dgm:prSet>
      <dgm:spPr/>
    </dgm:pt>
    <dgm:pt modelId="{454A9C23-5905-6D4C-B555-97567FFC1947}" type="pres">
      <dgm:prSet presAssocID="{0187C8E8-68E5-4C4D-A07C-D1A790A02AFE}" presName="node" presStyleLbl="node1" presStyleIdx="0" presStyleCnt="6">
        <dgm:presLayoutVars>
          <dgm:bulletEnabled val="1"/>
        </dgm:presLayoutVars>
      </dgm:prSet>
      <dgm:spPr/>
    </dgm:pt>
    <dgm:pt modelId="{0470272D-686A-424A-8B98-03E29AF62300}" type="pres">
      <dgm:prSet presAssocID="{0187C8E8-68E5-4C4D-A07C-D1A790A02AFE}" presName="spNode" presStyleCnt="0"/>
      <dgm:spPr/>
    </dgm:pt>
    <dgm:pt modelId="{AB709085-7A2E-D94C-8C2F-2FBB1D405E45}" type="pres">
      <dgm:prSet presAssocID="{09E76479-1527-0D4E-B40E-71908E842A10}" presName="sibTrans" presStyleLbl="sibTrans1D1" presStyleIdx="0" presStyleCnt="6"/>
      <dgm:spPr/>
    </dgm:pt>
    <dgm:pt modelId="{7D362A60-BD79-DA4D-B21C-D93A45FD3CC9}" type="pres">
      <dgm:prSet presAssocID="{13ABB25C-77A4-DC4F-9EBB-C9C772B5B521}" presName="node" presStyleLbl="node1" presStyleIdx="1" presStyleCnt="6">
        <dgm:presLayoutVars>
          <dgm:bulletEnabled val="1"/>
        </dgm:presLayoutVars>
      </dgm:prSet>
      <dgm:spPr/>
    </dgm:pt>
    <dgm:pt modelId="{2320DC97-1FA4-CE4B-AE70-3CE5D53D7315}" type="pres">
      <dgm:prSet presAssocID="{13ABB25C-77A4-DC4F-9EBB-C9C772B5B521}" presName="spNode" presStyleCnt="0"/>
      <dgm:spPr/>
    </dgm:pt>
    <dgm:pt modelId="{F1F93A5C-BEE3-D948-9E0F-031E36A3D2D0}" type="pres">
      <dgm:prSet presAssocID="{8B8345A9-D252-5242-8419-9967A9E54C1F}" presName="sibTrans" presStyleLbl="sibTrans1D1" presStyleIdx="1" presStyleCnt="6"/>
      <dgm:spPr/>
    </dgm:pt>
    <dgm:pt modelId="{AAED189D-9258-2C44-AD22-F700377E56D1}" type="pres">
      <dgm:prSet presAssocID="{68834432-A55B-6F4A-BDE7-A7CB3EDC64E5}" presName="node" presStyleLbl="node1" presStyleIdx="2" presStyleCnt="6">
        <dgm:presLayoutVars>
          <dgm:bulletEnabled val="1"/>
        </dgm:presLayoutVars>
      </dgm:prSet>
      <dgm:spPr/>
    </dgm:pt>
    <dgm:pt modelId="{4C5FE175-3146-8746-925C-BB53C1A0E92B}" type="pres">
      <dgm:prSet presAssocID="{68834432-A55B-6F4A-BDE7-A7CB3EDC64E5}" presName="spNode" presStyleCnt="0"/>
      <dgm:spPr/>
    </dgm:pt>
    <dgm:pt modelId="{47F274C1-4130-394C-B9C5-AF92D1E57794}" type="pres">
      <dgm:prSet presAssocID="{B7CF5A49-5BE3-FC4D-8C4D-10F3ADD6236F}" presName="sibTrans" presStyleLbl="sibTrans1D1" presStyleIdx="2" presStyleCnt="6"/>
      <dgm:spPr/>
    </dgm:pt>
    <dgm:pt modelId="{F408A1A4-44D1-A246-9629-10FA32700F46}" type="pres">
      <dgm:prSet presAssocID="{48398DC8-1428-9B40-A448-094BBBF0EE5F}" presName="node" presStyleLbl="node1" presStyleIdx="3" presStyleCnt="6">
        <dgm:presLayoutVars>
          <dgm:bulletEnabled val="1"/>
        </dgm:presLayoutVars>
      </dgm:prSet>
      <dgm:spPr/>
    </dgm:pt>
    <dgm:pt modelId="{BA945FCE-7F27-B943-ADB6-AE0FFA64DD92}" type="pres">
      <dgm:prSet presAssocID="{48398DC8-1428-9B40-A448-094BBBF0EE5F}" presName="spNode" presStyleCnt="0"/>
      <dgm:spPr/>
    </dgm:pt>
    <dgm:pt modelId="{323B5145-6DD3-664D-AF68-B35A57318801}" type="pres">
      <dgm:prSet presAssocID="{5A555300-1C77-E34B-961C-87B4D26C2FBB}" presName="sibTrans" presStyleLbl="sibTrans1D1" presStyleIdx="3" presStyleCnt="6"/>
      <dgm:spPr/>
    </dgm:pt>
    <dgm:pt modelId="{1D3BD65E-B520-8E47-93BF-3DBD59207F58}" type="pres">
      <dgm:prSet presAssocID="{83E88E08-AF0E-A747-A1C9-BFBEFAFBD4C0}" presName="node" presStyleLbl="node1" presStyleIdx="4" presStyleCnt="6">
        <dgm:presLayoutVars>
          <dgm:bulletEnabled val="1"/>
        </dgm:presLayoutVars>
      </dgm:prSet>
      <dgm:spPr/>
    </dgm:pt>
    <dgm:pt modelId="{D09EC18B-09B1-6942-8E43-7E6E00CB1829}" type="pres">
      <dgm:prSet presAssocID="{83E88E08-AF0E-A747-A1C9-BFBEFAFBD4C0}" presName="spNode" presStyleCnt="0"/>
      <dgm:spPr/>
    </dgm:pt>
    <dgm:pt modelId="{63F13FAF-1FE6-4E43-B004-936D75296532}" type="pres">
      <dgm:prSet presAssocID="{2B458043-F296-7F4F-BAEE-71C3E15AD8AA}" presName="sibTrans" presStyleLbl="sibTrans1D1" presStyleIdx="4" presStyleCnt="6"/>
      <dgm:spPr/>
    </dgm:pt>
    <dgm:pt modelId="{8B334D5B-5155-F64B-8E9E-2AB0DD251736}" type="pres">
      <dgm:prSet presAssocID="{68110C57-1FF2-1E4D-ACF4-EB784172FEC5}" presName="node" presStyleLbl="node1" presStyleIdx="5" presStyleCnt="6">
        <dgm:presLayoutVars>
          <dgm:bulletEnabled val="1"/>
        </dgm:presLayoutVars>
      </dgm:prSet>
      <dgm:spPr/>
    </dgm:pt>
    <dgm:pt modelId="{2B04BE17-A030-F340-B2FB-C477CF9022BB}" type="pres">
      <dgm:prSet presAssocID="{68110C57-1FF2-1E4D-ACF4-EB784172FEC5}" presName="spNode" presStyleCnt="0"/>
      <dgm:spPr/>
    </dgm:pt>
    <dgm:pt modelId="{601042AF-8FDC-0348-BD7E-238BD0DE8556}" type="pres">
      <dgm:prSet presAssocID="{C40227E8-99E1-3D48-99BD-F982F522D405}" presName="sibTrans" presStyleLbl="sibTrans1D1" presStyleIdx="5" presStyleCnt="6"/>
      <dgm:spPr/>
    </dgm:pt>
  </dgm:ptLst>
  <dgm:cxnLst>
    <dgm:cxn modelId="{515E710A-94E3-AC44-BA4F-BC751A938E78}" srcId="{AA4F3E99-5216-B446-B180-9B7F8D6DBF73}" destId="{48398DC8-1428-9B40-A448-094BBBF0EE5F}" srcOrd="3" destOrd="0" parTransId="{A0390449-A871-E047-8E88-1681F706D84C}" sibTransId="{5A555300-1C77-E34B-961C-87B4D26C2FBB}"/>
    <dgm:cxn modelId="{5BDA0929-3B03-E14E-B722-4848217FEDDE}" type="presOf" srcId="{68834432-A55B-6F4A-BDE7-A7CB3EDC64E5}" destId="{AAED189D-9258-2C44-AD22-F700377E56D1}" srcOrd="0" destOrd="0" presId="urn:microsoft.com/office/officeart/2005/8/layout/cycle6"/>
    <dgm:cxn modelId="{2E6E1A2D-D12A-0E45-85A4-1494D71CEC29}" type="presOf" srcId="{8B8345A9-D252-5242-8419-9967A9E54C1F}" destId="{F1F93A5C-BEE3-D948-9E0F-031E36A3D2D0}" srcOrd="0" destOrd="0" presId="urn:microsoft.com/office/officeart/2005/8/layout/cycle6"/>
    <dgm:cxn modelId="{DA2D7E36-099F-7741-A052-FCBECF595665}" type="presOf" srcId="{5A555300-1C77-E34B-961C-87B4D26C2FBB}" destId="{323B5145-6DD3-664D-AF68-B35A57318801}" srcOrd="0" destOrd="0" presId="urn:microsoft.com/office/officeart/2005/8/layout/cycle6"/>
    <dgm:cxn modelId="{C04A925F-53E6-A74C-AC20-8A77C3A9432A}" type="presOf" srcId="{68110C57-1FF2-1E4D-ACF4-EB784172FEC5}" destId="{8B334D5B-5155-F64B-8E9E-2AB0DD251736}" srcOrd="0" destOrd="0" presId="urn:microsoft.com/office/officeart/2005/8/layout/cycle6"/>
    <dgm:cxn modelId="{1376A848-2346-0943-99B8-7531DC9A8F78}" type="presOf" srcId="{13ABB25C-77A4-DC4F-9EBB-C9C772B5B521}" destId="{7D362A60-BD79-DA4D-B21C-D93A45FD3CC9}" srcOrd="0" destOrd="0" presId="urn:microsoft.com/office/officeart/2005/8/layout/cycle6"/>
    <dgm:cxn modelId="{334D2A4A-673D-814F-B5B4-3ADEDD0C4E18}" srcId="{AA4F3E99-5216-B446-B180-9B7F8D6DBF73}" destId="{83E88E08-AF0E-A747-A1C9-BFBEFAFBD4C0}" srcOrd="4" destOrd="0" parTransId="{7178D3D9-8375-8F4F-A137-A6CA8EC821AD}" sibTransId="{2B458043-F296-7F4F-BAEE-71C3E15AD8AA}"/>
    <dgm:cxn modelId="{38D5A56A-0C09-DC4B-8EDB-8C7AEB51285E}" type="presOf" srcId="{C40227E8-99E1-3D48-99BD-F982F522D405}" destId="{601042AF-8FDC-0348-BD7E-238BD0DE8556}" srcOrd="0" destOrd="0" presId="urn:microsoft.com/office/officeart/2005/8/layout/cycle6"/>
    <dgm:cxn modelId="{3488CE54-2F65-A940-8BE0-F9F4BFBF185D}" type="presOf" srcId="{0187C8E8-68E5-4C4D-A07C-D1A790A02AFE}" destId="{454A9C23-5905-6D4C-B555-97567FFC1947}" srcOrd="0" destOrd="0" presId="urn:microsoft.com/office/officeart/2005/8/layout/cycle6"/>
    <dgm:cxn modelId="{21D47359-E632-D648-A732-A36BE7BAFEDF}" type="presOf" srcId="{48398DC8-1428-9B40-A448-094BBBF0EE5F}" destId="{F408A1A4-44D1-A246-9629-10FA32700F46}" srcOrd="0" destOrd="0" presId="urn:microsoft.com/office/officeart/2005/8/layout/cycle6"/>
    <dgm:cxn modelId="{5012917D-9FBA-994F-A264-EB6673F7A7F0}" type="presOf" srcId="{2B458043-F296-7F4F-BAEE-71C3E15AD8AA}" destId="{63F13FAF-1FE6-4E43-B004-936D75296532}" srcOrd="0" destOrd="0" presId="urn:microsoft.com/office/officeart/2005/8/layout/cycle6"/>
    <dgm:cxn modelId="{FF76EA7D-6B3F-F146-90AE-12122104ADE0}" type="presOf" srcId="{AA4F3E99-5216-B446-B180-9B7F8D6DBF73}" destId="{62ED81A3-2ED1-3A4D-B88C-1D7968A4FF57}" srcOrd="0" destOrd="0" presId="urn:microsoft.com/office/officeart/2005/8/layout/cycle6"/>
    <dgm:cxn modelId="{813A8580-F5E7-B04D-9B02-C4342B2A5988}" srcId="{AA4F3E99-5216-B446-B180-9B7F8D6DBF73}" destId="{68834432-A55B-6F4A-BDE7-A7CB3EDC64E5}" srcOrd="2" destOrd="0" parTransId="{98073267-4182-EB41-BCE1-13BCE8037EEA}" sibTransId="{B7CF5A49-5BE3-FC4D-8C4D-10F3ADD6236F}"/>
    <dgm:cxn modelId="{985D2B8A-0BA9-A84F-B6CC-1579EB5EB8D0}" type="presOf" srcId="{B7CF5A49-5BE3-FC4D-8C4D-10F3ADD6236F}" destId="{47F274C1-4130-394C-B9C5-AF92D1E57794}" srcOrd="0" destOrd="0" presId="urn:microsoft.com/office/officeart/2005/8/layout/cycle6"/>
    <dgm:cxn modelId="{7B43FB8B-5361-F44E-92F0-C6D43DD43701}" srcId="{AA4F3E99-5216-B446-B180-9B7F8D6DBF73}" destId="{0187C8E8-68E5-4C4D-A07C-D1A790A02AFE}" srcOrd="0" destOrd="0" parTransId="{39C74ABC-96B6-4B4C-86E6-A92F230B539B}" sibTransId="{09E76479-1527-0D4E-B40E-71908E842A10}"/>
    <dgm:cxn modelId="{2EE1FBCB-7B7C-E849-A907-318CDE022BA4}" type="presOf" srcId="{83E88E08-AF0E-A747-A1C9-BFBEFAFBD4C0}" destId="{1D3BD65E-B520-8E47-93BF-3DBD59207F58}" srcOrd="0" destOrd="0" presId="urn:microsoft.com/office/officeart/2005/8/layout/cycle6"/>
    <dgm:cxn modelId="{73A891D6-BC22-1A46-9024-8B57E97D3B4E}" srcId="{AA4F3E99-5216-B446-B180-9B7F8D6DBF73}" destId="{13ABB25C-77A4-DC4F-9EBB-C9C772B5B521}" srcOrd="1" destOrd="0" parTransId="{71C895DA-D77F-8F4C-8D4D-A4D33F9DA659}" sibTransId="{8B8345A9-D252-5242-8419-9967A9E54C1F}"/>
    <dgm:cxn modelId="{5E6692F1-F8E4-3E4D-84A4-21B998396DE6}" type="presOf" srcId="{09E76479-1527-0D4E-B40E-71908E842A10}" destId="{AB709085-7A2E-D94C-8C2F-2FBB1D405E45}" srcOrd="0" destOrd="0" presId="urn:microsoft.com/office/officeart/2005/8/layout/cycle6"/>
    <dgm:cxn modelId="{3B19FAF9-1351-6343-9420-830D51245B79}" srcId="{AA4F3E99-5216-B446-B180-9B7F8D6DBF73}" destId="{68110C57-1FF2-1E4D-ACF4-EB784172FEC5}" srcOrd="5" destOrd="0" parTransId="{4CC77777-3328-1A44-9E45-D0465689A98A}" sibTransId="{C40227E8-99E1-3D48-99BD-F982F522D405}"/>
    <dgm:cxn modelId="{EB5052DE-BE08-6741-A762-50278E43234C}" type="presParOf" srcId="{62ED81A3-2ED1-3A4D-B88C-1D7968A4FF57}" destId="{454A9C23-5905-6D4C-B555-97567FFC1947}" srcOrd="0" destOrd="0" presId="urn:microsoft.com/office/officeart/2005/8/layout/cycle6"/>
    <dgm:cxn modelId="{77870A0C-3335-4143-A889-C37B58603463}" type="presParOf" srcId="{62ED81A3-2ED1-3A4D-B88C-1D7968A4FF57}" destId="{0470272D-686A-424A-8B98-03E29AF62300}" srcOrd="1" destOrd="0" presId="urn:microsoft.com/office/officeart/2005/8/layout/cycle6"/>
    <dgm:cxn modelId="{095D4917-146E-8A40-8037-EE857A3405EA}" type="presParOf" srcId="{62ED81A3-2ED1-3A4D-B88C-1D7968A4FF57}" destId="{AB709085-7A2E-D94C-8C2F-2FBB1D405E45}" srcOrd="2" destOrd="0" presId="urn:microsoft.com/office/officeart/2005/8/layout/cycle6"/>
    <dgm:cxn modelId="{E78FD039-E302-7A45-AEBB-5F7E80738933}" type="presParOf" srcId="{62ED81A3-2ED1-3A4D-B88C-1D7968A4FF57}" destId="{7D362A60-BD79-DA4D-B21C-D93A45FD3CC9}" srcOrd="3" destOrd="0" presId="urn:microsoft.com/office/officeart/2005/8/layout/cycle6"/>
    <dgm:cxn modelId="{0E1FBFB3-13EC-FE47-A06A-0B32E8D3AC9B}" type="presParOf" srcId="{62ED81A3-2ED1-3A4D-B88C-1D7968A4FF57}" destId="{2320DC97-1FA4-CE4B-AE70-3CE5D53D7315}" srcOrd="4" destOrd="0" presId="urn:microsoft.com/office/officeart/2005/8/layout/cycle6"/>
    <dgm:cxn modelId="{9DBBABC6-530B-F343-B6B4-485C7FCA15A8}" type="presParOf" srcId="{62ED81A3-2ED1-3A4D-B88C-1D7968A4FF57}" destId="{F1F93A5C-BEE3-D948-9E0F-031E36A3D2D0}" srcOrd="5" destOrd="0" presId="urn:microsoft.com/office/officeart/2005/8/layout/cycle6"/>
    <dgm:cxn modelId="{804E6425-6B57-3A40-B0DD-91534C43A35F}" type="presParOf" srcId="{62ED81A3-2ED1-3A4D-B88C-1D7968A4FF57}" destId="{AAED189D-9258-2C44-AD22-F700377E56D1}" srcOrd="6" destOrd="0" presId="urn:microsoft.com/office/officeart/2005/8/layout/cycle6"/>
    <dgm:cxn modelId="{9566D2ED-75FA-BA43-AA74-F9D88F177CF7}" type="presParOf" srcId="{62ED81A3-2ED1-3A4D-B88C-1D7968A4FF57}" destId="{4C5FE175-3146-8746-925C-BB53C1A0E92B}" srcOrd="7" destOrd="0" presId="urn:microsoft.com/office/officeart/2005/8/layout/cycle6"/>
    <dgm:cxn modelId="{8496169D-6439-6E49-A3EA-39B9F2B6ED93}" type="presParOf" srcId="{62ED81A3-2ED1-3A4D-B88C-1D7968A4FF57}" destId="{47F274C1-4130-394C-B9C5-AF92D1E57794}" srcOrd="8" destOrd="0" presId="urn:microsoft.com/office/officeart/2005/8/layout/cycle6"/>
    <dgm:cxn modelId="{B60675BE-A323-6142-9157-ED834FED6639}" type="presParOf" srcId="{62ED81A3-2ED1-3A4D-B88C-1D7968A4FF57}" destId="{F408A1A4-44D1-A246-9629-10FA32700F46}" srcOrd="9" destOrd="0" presId="urn:microsoft.com/office/officeart/2005/8/layout/cycle6"/>
    <dgm:cxn modelId="{B12D5791-49DF-6345-94B5-10323CDD8761}" type="presParOf" srcId="{62ED81A3-2ED1-3A4D-B88C-1D7968A4FF57}" destId="{BA945FCE-7F27-B943-ADB6-AE0FFA64DD92}" srcOrd="10" destOrd="0" presId="urn:microsoft.com/office/officeart/2005/8/layout/cycle6"/>
    <dgm:cxn modelId="{48F5862F-AD34-1845-B0CF-A53D3CDF855E}" type="presParOf" srcId="{62ED81A3-2ED1-3A4D-B88C-1D7968A4FF57}" destId="{323B5145-6DD3-664D-AF68-B35A57318801}" srcOrd="11" destOrd="0" presId="urn:microsoft.com/office/officeart/2005/8/layout/cycle6"/>
    <dgm:cxn modelId="{F37E6E3A-6F2C-204C-B3A6-E36B2559ADF4}" type="presParOf" srcId="{62ED81A3-2ED1-3A4D-B88C-1D7968A4FF57}" destId="{1D3BD65E-B520-8E47-93BF-3DBD59207F58}" srcOrd="12" destOrd="0" presId="urn:microsoft.com/office/officeart/2005/8/layout/cycle6"/>
    <dgm:cxn modelId="{B9CA09E9-6702-2E4F-B427-2CAA8B6384B3}" type="presParOf" srcId="{62ED81A3-2ED1-3A4D-B88C-1D7968A4FF57}" destId="{D09EC18B-09B1-6942-8E43-7E6E00CB1829}" srcOrd="13" destOrd="0" presId="urn:microsoft.com/office/officeart/2005/8/layout/cycle6"/>
    <dgm:cxn modelId="{AE8BD149-5695-7F4D-98AE-E3E65A2B1421}" type="presParOf" srcId="{62ED81A3-2ED1-3A4D-B88C-1D7968A4FF57}" destId="{63F13FAF-1FE6-4E43-B004-936D75296532}" srcOrd="14" destOrd="0" presId="urn:microsoft.com/office/officeart/2005/8/layout/cycle6"/>
    <dgm:cxn modelId="{11CD0BAE-18E1-8142-A985-8976A6D49B03}" type="presParOf" srcId="{62ED81A3-2ED1-3A4D-B88C-1D7968A4FF57}" destId="{8B334D5B-5155-F64B-8E9E-2AB0DD251736}" srcOrd="15" destOrd="0" presId="urn:microsoft.com/office/officeart/2005/8/layout/cycle6"/>
    <dgm:cxn modelId="{1BCD4BD1-6A20-C54C-8AA9-1381FE2D0BF8}" type="presParOf" srcId="{62ED81A3-2ED1-3A4D-B88C-1D7968A4FF57}" destId="{2B04BE17-A030-F340-B2FB-C477CF9022BB}" srcOrd="16" destOrd="0" presId="urn:microsoft.com/office/officeart/2005/8/layout/cycle6"/>
    <dgm:cxn modelId="{A0129053-0D02-4A47-9FF5-43FBCC51351A}" type="presParOf" srcId="{62ED81A3-2ED1-3A4D-B88C-1D7968A4FF57}" destId="{601042AF-8FDC-0348-BD7E-238BD0DE8556}" srcOrd="17"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4A9C23-5905-6D4C-B555-97567FFC1947}">
      <dsp:nvSpPr>
        <dsp:cNvPr id="0" name=""/>
        <dsp:cNvSpPr/>
      </dsp:nvSpPr>
      <dsp:spPr>
        <a:xfrm>
          <a:off x="4980518" y="2626"/>
          <a:ext cx="1052705" cy="68425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Preservation</a:t>
          </a:r>
          <a:endParaRPr lang="de-DE" sz="1200" kern="1200" dirty="0"/>
        </a:p>
      </dsp:txBody>
      <dsp:txXfrm>
        <a:off x="5013921" y="36029"/>
        <a:ext cx="985899" cy="617452"/>
      </dsp:txXfrm>
    </dsp:sp>
    <dsp:sp modelId="{AB709085-7A2E-D94C-8C2F-2FBB1D405E45}">
      <dsp:nvSpPr>
        <dsp:cNvPr id="0" name=""/>
        <dsp:cNvSpPr/>
      </dsp:nvSpPr>
      <dsp:spPr>
        <a:xfrm>
          <a:off x="3896062" y="344756"/>
          <a:ext cx="3221616" cy="3221616"/>
        </a:xfrm>
        <a:custGeom>
          <a:avLst/>
          <a:gdLst/>
          <a:ahLst/>
          <a:cxnLst/>
          <a:rect l="0" t="0" r="0" b="0"/>
          <a:pathLst>
            <a:path>
              <a:moveTo>
                <a:pt x="2143874" y="90761"/>
              </a:moveTo>
              <a:arcTo wR="1610808" hR="1610808" stAng="17359518" swAng="1499499"/>
            </a:path>
          </a:pathLst>
        </a:cu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D362A60-BD79-DA4D-B21C-D93A45FD3CC9}">
      <dsp:nvSpPr>
        <dsp:cNvPr id="0" name=""/>
        <dsp:cNvSpPr/>
      </dsp:nvSpPr>
      <dsp:spPr>
        <a:xfrm>
          <a:off x="6375519" y="808031"/>
          <a:ext cx="1052705" cy="684258"/>
        </a:xfrm>
        <a:prstGeom prst="roundRect">
          <a:avLst/>
        </a:prstGeom>
        <a:gradFill rotWithShape="0">
          <a:gsLst>
            <a:gs pos="0">
              <a:schemeClr val="accent5">
                <a:hueOff val="-1351709"/>
                <a:satOff val="-3484"/>
                <a:lumOff val="-2353"/>
                <a:alphaOff val="0"/>
                <a:satMod val="103000"/>
                <a:lumMod val="102000"/>
                <a:tint val="94000"/>
              </a:schemeClr>
            </a:gs>
            <a:gs pos="50000">
              <a:schemeClr val="accent5">
                <a:hueOff val="-1351709"/>
                <a:satOff val="-3484"/>
                <a:lumOff val="-2353"/>
                <a:alphaOff val="0"/>
                <a:satMod val="110000"/>
                <a:lumMod val="100000"/>
                <a:shade val="100000"/>
              </a:schemeClr>
            </a:gs>
            <a:gs pos="100000">
              <a:schemeClr val="accent5">
                <a:hueOff val="-1351709"/>
                <a:satOff val="-3484"/>
                <a:lumOff val="-2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Authorisation</a:t>
          </a:r>
          <a:endParaRPr lang="de-DE" sz="1200" kern="1200" dirty="0"/>
        </a:p>
      </dsp:txBody>
      <dsp:txXfrm>
        <a:off x="6408922" y="841434"/>
        <a:ext cx="985899" cy="617452"/>
      </dsp:txXfrm>
    </dsp:sp>
    <dsp:sp modelId="{F1F93A5C-BEE3-D948-9E0F-031E36A3D2D0}">
      <dsp:nvSpPr>
        <dsp:cNvPr id="0" name=""/>
        <dsp:cNvSpPr/>
      </dsp:nvSpPr>
      <dsp:spPr>
        <a:xfrm>
          <a:off x="3896062" y="344756"/>
          <a:ext cx="3221616" cy="3221616"/>
        </a:xfrm>
        <a:custGeom>
          <a:avLst/>
          <a:gdLst/>
          <a:ahLst/>
          <a:cxnLst/>
          <a:rect l="0" t="0" r="0" b="0"/>
          <a:pathLst>
            <a:path>
              <a:moveTo>
                <a:pt x="3156198" y="1156415"/>
              </a:moveTo>
              <a:arcTo wR="1610808" hR="1610808" stAng="20616900" swAng="1966200"/>
            </a:path>
          </a:pathLst>
        </a:custGeom>
        <a:noFill/>
        <a:ln w="6350" cap="flat" cmpd="sng" algn="ctr">
          <a:solidFill>
            <a:schemeClr val="accent5">
              <a:hueOff val="-1351709"/>
              <a:satOff val="-3484"/>
              <a:lumOff val="-2353"/>
              <a:alphaOff val="0"/>
            </a:schemeClr>
          </a:solidFill>
          <a:prstDash val="solid"/>
          <a:miter lim="800000"/>
        </a:ln>
        <a:effectLst/>
      </dsp:spPr>
      <dsp:style>
        <a:lnRef idx="1">
          <a:scrgbClr r="0" g="0" b="0"/>
        </a:lnRef>
        <a:fillRef idx="0">
          <a:scrgbClr r="0" g="0" b="0"/>
        </a:fillRef>
        <a:effectRef idx="0">
          <a:scrgbClr r="0" g="0" b="0"/>
        </a:effectRef>
        <a:fontRef idx="minor"/>
      </dsp:style>
    </dsp:sp>
    <dsp:sp modelId="{AAED189D-9258-2C44-AD22-F700377E56D1}">
      <dsp:nvSpPr>
        <dsp:cNvPr id="0" name=""/>
        <dsp:cNvSpPr/>
      </dsp:nvSpPr>
      <dsp:spPr>
        <a:xfrm>
          <a:off x="6375519" y="2418839"/>
          <a:ext cx="1052705" cy="684258"/>
        </a:xfrm>
        <a:prstGeom prst="roundRect">
          <a:avLst/>
        </a:prstGeom>
        <a:gradFill rotWithShape="0">
          <a:gsLst>
            <a:gs pos="0">
              <a:schemeClr val="accent5">
                <a:hueOff val="-2703417"/>
                <a:satOff val="-6968"/>
                <a:lumOff val="-4706"/>
                <a:alphaOff val="0"/>
                <a:satMod val="103000"/>
                <a:lumMod val="102000"/>
                <a:tint val="94000"/>
              </a:schemeClr>
            </a:gs>
            <a:gs pos="50000">
              <a:schemeClr val="accent5">
                <a:hueOff val="-2703417"/>
                <a:satOff val="-6968"/>
                <a:lumOff val="-4706"/>
                <a:alphaOff val="0"/>
                <a:satMod val="110000"/>
                <a:lumMod val="100000"/>
                <a:shade val="100000"/>
              </a:schemeClr>
            </a:gs>
            <a:gs pos="100000">
              <a:schemeClr val="accent5">
                <a:hueOff val="-2703417"/>
                <a:satOff val="-6968"/>
                <a:lumOff val="-47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Collection</a:t>
          </a:r>
        </a:p>
      </dsp:txBody>
      <dsp:txXfrm>
        <a:off x="6408922" y="2452242"/>
        <a:ext cx="985899" cy="617452"/>
      </dsp:txXfrm>
    </dsp:sp>
    <dsp:sp modelId="{47F274C1-4130-394C-B9C5-AF92D1E57794}">
      <dsp:nvSpPr>
        <dsp:cNvPr id="0" name=""/>
        <dsp:cNvSpPr/>
      </dsp:nvSpPr>
      <dsp:spPr>
        <a:xfrm>
          <a:off x="3896062" y="344756"/>
          <a:ext cx="3221616" cy="3221616"/>
        </a:xfrm>
        <a:custGeom>
          <a:avLst/>
          <a:gdLst/>
          <a:ahLst/>
          <a:cxnLst/>
          <a:rect l="0" t="0" r="0" b="0"/>
          <a:pathLst>
            <a:path>
              <a:moveTo>
                <a:pt x="2736162" y="2763319"/>
              </a:moveTo>
              <a:arcTo wR="1610808" hR="1610808" stAng="2740984" swAng="1499499"/>
            </a:path>
          </a:pathLst>
        </a:custGeom>
        <a:noFill/>
        <a:ln w="6350" cap="flat" cmpd="sng" algn="ctr">
          <a:solidFill>
            <a:schemeClr val="accent5">
              <a:hueOff val="-2703417"/>
              <a:satOff val="-6968"/>
              <a:lumOff val="-4706"/>
              <a:alphaOff val="0"/>
            </a:schemeClr>
          </a:solidFill>
          <a:prstDash val="solid"/>
          <a:miter lim="800000"/>
        </a:ln>
        <a:effectLst/>
      </dsp:spPr>
      <dsp:style>
        <a:lnRef idx="1">
          <a:scrgbClr r="0" g="0" b="0"/>
        </a:lnRef>
        <a:fillRef idx="0">
          <a:scrgbClr r="0" g="0" b="0"/>
        </a:fillRef>
        <a:effectRef idx="0">
          <a:scrgbClr r="0" g="0" b="0"/>
        </a:effectRef>
        <a:fontRef idx="minor"/>
      </dsp:style>
    </dsp:sp>
    <dsp:sp modelId="{F408A1A4-44D1-A246-9629-10FA32700F46}">
      <dsp:nvSpPr>
        <dsp:cNvPr id="0" name=""/>
        <dsp:cNvSpPr/>
      </dsp:nvSpPr>
      <dsp:spPr>
        <a:xfrm>
          <a:off x="4980518" y="3224243"/>
          <a:ext cx="1052705" cy="684258"/>
        </a:xfrm>
        <a:prstGeom prst="roundRect">
          <a:avLst/>
        </a:prstGeom>
        <a:gradFill rotWithShape="0">
          <a:gsLst>
            <a:gs pos="0">
              <a:schemeClr val="accent5">
                <a:hueOff val="-4055126"/>
                <a:satOff val="-10451"/>
                <a:lumOff val="-7059"/>
                <a:alphaOff val="0"/>
                <a:satMod val="103000"/>
                <a:lumMod val="102000"/>
                <a:tint val="94000"/>
              </a:schemeClr>
            </a:gs>
            <a:gs pos="50000">
              <a:schemeClr val="accent5">
                <a:hueOff val="-4055126"/>
                <a:satOff val="-10451"/>
                <a:lumOff val="-7059"/>
                <a:alphaOff val="0"/>
                <a:satMod val="110000"/>
                <a:lumMod val="100000"/>
                <a:shade val="100000"/>
              </a:schemeClr>
            </a:gs>
            <a:gs pos="100000">
              <a:schemeClr val="accent5">
                <a:hueOff val="-4055126"/>
                <a:satOff val="-1045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Examination</a:t>
          </a:r>
          <a:r>
            <a:rPr lang="de-DE" sz="1200" kern="1200" dirty="0"/>
            <a:t> &amp; Analysis</a:t>
          </a:r>
        </a:p>
      </dsp:txBody>
      <dsp:txXfrm>
        <a:off x="5013921" y="3257646"/>
        <a:ext cx="985899" cy="617452"/>
      </dsp:txXfrm>
    </dsp:sp>
    <dsp:sp modelId="{323B5145-6DD3-664D-AF68-B35A57318801}">
      <dsp:nvSpPr>
        <dsp:cNvPr id="0" name=""/>
        <dsp:cNvSpPr/>
      </dsp:nvSpPr>
      <dsp:spPr>
        <a:xfrm>
          <a:off x="3896062" y="344756"/>
          <a:ext cx="3221616" cy="3221616"/>
        </a:xfrm>
        <a:custGeom>
          <a:avLst/>
          <a:gdLst/>
          <a:ahLst/>
          <a:cxnLst/>
          <a:rect l="0" t="0" r="0" b="0"/>
          <a:pathLst>
            <a:path>
              <a:moveTo>
                <a:pt x="1077742" y="3130855"/>
              </a:moveTo>
              <a:arcTo wR="1610808" hR="1610808" stAng="6559518" swAng="1499499"/>
            </a:path>
          </a:pathLst>
        </a:custGeom>
        <a:noFill/>
        <a:ln w="6350" cap="flat" cmpd="sng" algn="ctr">
          <a:solidFill>
            <a:schemeClr val="accent5">
              <a:hueOff val="-4055126"/>
              <a:satOff val="-10451"/>
              <a:lumOff val="-70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1D3BD65E-B520-8E47-93BF-3DBD59207F58}">
      <dsp:nvSpPr>
        <dsp:cNvPr id="0" name=""/>
        <dsp:cNvSpPr/>
      </dsp:nvSpPr>
      <dsp:spPr>
        <a:xfrm>
          <a:off x="3585517" y="2418839"/>
          <a:ext cx="1052705" cy="684258"/>
        </a:xfrm>
        <a:prstGeom prst="roundRect">
          <a:avLst/>
        </a:prstGeom>
        <a:gradFill rotWithShape="0">
          <a:gsLst>
            <a:gs pos="0">
              <a:schemeClr val="accent5">
                <a:hueOff val="-5406834"/>
                <a:satOff val="-13935"/>
                <a:lumOff val="-9412"/>
                <a:alphaOff val="0"/>
                <a:satMod val="103000"/>
                <a:lumMod val="102000"/>
                <a:tint val="94000"/>
              </a:schemeClr>
            </a:gs>
            <a:gs pos="50000">
              <a:schemeClr val="accent5">
                <a:hueOff val="-5406834"/>
                <a:satOff val="-13935"/>
                <a:lumOff val="-9412"/>
                <a:alphaOff val="0"/>
                <a:satMod val="110000"/>
                <a:lumMod val="100000"/>
                <a:shade val="100000"/>
              </a:schemeClr>
            </a:gs>
            <a:gs pos="100000">
              <a:schemeClr val="accent5">
                <a:hueOff val="-5406834"/>
                <a:satOff val="-13935"/>
                <a:lumOff val="-941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Preparation</a:t>
          </a:r>
          <a:endParaRPr lang="de-DE" sz="1200" kern="1200" dirty="0"/>
        </a:p>
      </dsp:txBody>
      <dsp:txXfrm>
        <a:off x="3618920" y="2452242"/>
        <a:ext cx="985899" cy="617452"/>
      </dsp:txXfrm>
    </dsp:sp>
    <dsp:sp modelId="{63F13FAF-1FE6-4E43-B004-936D75296532}">
      <dsp:nvSpPr>
        <dsp:cNvPr id="0" name=""/>
        <dsp:cNvSpPr/>
      </dsp:nvSpPr>
      <dsp:spPr>
        <a:xfrm>
          <a:off x="3896062" y="344756"/>
          <a:ext cx="3221616" cy="3221616"/>
        </a:xfrm>
        <a:custGeom>
          <a:avLst/>
          <a:gdLst/>
          <a:ahLst/>
          <a:cxnLst/>
          <a:rect l="0" t="0" r="0" b="0"/>
          <a:pathLst>
            <a:path>
              <a:moveTo>
                <a:pt x="65418" y="2065201"/>
              </a:moveTo>
              <a:arcTo wR="1610808" hR="1610808" stAng="9816900" swAng="1966200"/>
            </a:path>
          </a:pathLst>
        </a:custGeom>
        <a:noFill/>
        <a:ln w="6350" cap="flat" cmpd="sng" algn="ctr">
          <a:solidFill>
            <a:schemeClr val="accent5">
              <a:hueOff val="-5406834"/>
              <a:satOff val="-13935"/>
              <a:lumOff val="-9412"/>
              <a:alphaOff val="0"/>
            </a:schemeClr>
          </a:solidFill>
          <a:prstDash val="solid"/>
          <a:miter lim="800000"/>
        </a:ln>
        <a:effectLst/>
      </dsp:spPr>
      <dsp:style>
        <a:lnRef idx="1">
          <a:scrgbClr r="0" g="0" b="0"/>
        </a:lnRef>
        <a:fillRef idx="0">
          <a:scrgbClr r="0" g="0" b="0"/>
        </a:fillRef>
        <a:effectRef idx="0">
          <a:scrgbClr r="0" g="0" b="0"/>
        </a:effectRef>
        <a:fontRef idx="minor"/>
      </dsp:style>
    </dsp:sp>
    <dsp:sp modelId="{8B334D5B-5155-F64B-8E9E-2AB0DD251736}">
      <dsp:nvSpPr>
        <dsp:cNvPr id="0" name=""/>
        <dsp:cNvSpPr/>
      </dsp:nvSpPr>
      <dsp:spPr>
        <a:xfrm>
          <a:off x="3585517" y="808031"/>
          <a:ext cx="1052705" cy="684258"/>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Admissibility</a:t>
          </a:r>
          <a:endParaRPr lang="de-DE" sz="1200" kern="1200" dirty="0"/>
        </a:p>
      </dsp:txBody>
      <dsp:txXfrm>
        <a:off x="3618920" y="841434"/>
        <a:ext cx="985899" cy="617452"/>
      </dsp:txXfrm>
    </dsp:sp>
    <dsp:sp modelId="{601042AF-8FDC-0348-BD7E-238BD0DE8556}">
      <dsp:nvSpPr>
        <dsp:cNvPr id="0" name=""/>
        <dsp:cNvSpPr/>
      </dsp:nvSpPr>
      <dsp:spPr>
        <a:xfrm>
          <a:off x="3896062" y="344756"/>
          <a:ext cx="3221616" cy="3221616"/>
        </a:xfrm>
        <a:custGeom>
          <a:avLst/>
          <a:gdLst/>
          <a:ahLst/>
          <a:cxnLst/>
          <a:rect l="0" t="0" r="0" b="0"/>
          <a:pathLst>
            <a:path>
              <a:moveTo>
                <a:pt x="485454" y="458297"/>
              </a:moveTo>
              <a:arcTo wR="1610808" hR="1610808" stAng="13540984" swAng="1499499"/>
            </a:path>
          </a:pathLst>
        </a:custGeom>
        <a:no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4A9C23-5905-6D4C-B555-97567FFC1947}">
      <dsp:nvSpPr>
        <dsp:cNvPr id="0" name=""/>
        <dsp:cNvSpPr/>
      </dsp:nvSpPr>
      <dsp:spPr>
        <a:xfrm>
          <a:off x="4980518" y="2626"/>
          <a:ext cx="1052705" cy="68425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Preservation</a:t>
          </a:r>
          <a:endParaRPr lang="de-DE" sz="1200" kern="1200" dirty="0"/>
        </a:p>
      </dsp:txBody>
      <dsp:txXfrm>
        <a:off x="5013921" y="36029"/>
        <a:ext cx="985899" cy="617452"/>
      </dsp:txXfrm>
    </dsp:sp>
    <dsp:sp modelId="{AB709085-7A2E-D94C-8C2F-2FBB1D405E45}">
      <dsp:nvSpPr>
        <dsp:cNvPr id="0" name=""/>
        <dsp:cNvSpPr/>
      </dsp:nvSpPr>
      <dsp:spPr>
        <a:xfrm>
          <a:off x="3896062" y="344756"/>
          <a:ext cx="3221616" cy="3221616"/>
        </a:xfrm>
        <a:custGeom>
          <a:avLst/>
          <a:gdLst/>
          <a:ahLst/>
          <a:cxnLst/>
          <a:rect l="0" t="0" r="0" b="0"/>
          <a:pathLst>
            <a:path>
              <a:moveTo>
                <a:pt x="2143874" y="90761"/>
              </a:moveTo>
              <a:arcTo wR="1610808" hR="1610808" stAng="17359518" swAng="1499499"/>
            </a:path>
          </a:pathLst>
        </a:cu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D362A60-BD79-DA4D-B21C-D93A45FD3CC9}">
      <dsp:nvSpPr>
        <dsp:cNvPr id="0" name=""/>
        <dsp:cNvSpPr/>
      </dsp:nvSpPr>
      <dsp:spPr>
        <a:xfrm>
          <a:off x="6375519" y="808031"/>
          <a:ext cx="1052705" cy="684258"/>
        </a:xfrm>
        <a:prstGeom prst="roundRect">
          <a:avLst/>
        </a:prstGeom>
        <a:gradFill rotWithShape="0">
          <a:gsLst>
            <a:gs pos="0">
              <a:schemeClr val="accent5">
                <a:hueOff val="-1351709"/>
                <a:satOff val="-3484"/>
                <a:lumOff val="-2353"/>
                <a:alphaOff val="0"/>
                <a:satMod val="103000"/>
                <a:lumMod val="102000"/>
                <a:tint val="94000"/>
              </a:schemeClr>
            </a:gs>
            <a:gs pos="50000">
              <a:schemeClr val="accent5">
                <a:hueOff val="-1351709"/>
                <a:satOff val="-3484"/>
                <a:lumOff val="-2353"/>
                <a:alphaOff val="0"/>
                <a:satMod val="110000"/>
                <a:lumMod val="100000"/>
                <a:shade val="100000"/>
              </a:schemeClr>
            </a:gs>
            <a:gs pos="100000">
              <a:schemeClr val="accent5">
                <a:hueOff val="-1351709"/>
                <a:satOff val="-3484"/>
                <a:lumOff val="-2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Authorisation</a:t>
          </a:r>
          <a:endParaRPr lang="de-DE" sz="1200" kern="1200" dirty="0"/>
        </a:p>
      </dsp:txBody>
      <dsp:txXfrm>
        <a:off x="6408922" y="841434"/>
        <a:ext cx="985899" cy="617452"/>
      </dsp:txXfrm>
    </dsp:sp>
    <dsp:sp modelId="{F1F93A5C-BEE3-D948-9E0F-031E36A3D2D0}">
      <dsp:nvSpPr>
        <dsp:cNvPr id="0" name=""/>
        <dsp:cNvSpPr/>
      </dsp:nvSpPr>
      <dsp:spPr>
        <a:xfrm>
          <a:off x="3896062" y="344756"/>
          <a:ext cx="3221616" cy="3221616"/>
        </a:xfrm>
        <a:custGeom>
          <a:avLst/>
          <a:gdLst/>
          <a:ahLst/>
          <a:cxnLst/>
          <a:rect l="0" t="0" r="0" b="0"/>
          <a:pathLst>
            <a:path>
              <a:moveTo>
                <a:pt x="3156198" y="1156415"/>
              </a:moveTo>
              <a:arcTo wR="1610808" hR="1610808" stAng="20616900" swAng="1966200"/>
            </a:path>
          </a:pathLst>
        </a:custGeom>
        <a:noFill/>
        <a:ln w="6350" cap="flat" cmpd="sng" algn="ctr">
          <a:solidFill>
            <a:schemeClr val="accent5">
              <a:hueOff val="-1351709"/>
              <a:satOff val="-3484"/>
              <a:lumOff val="-2353"/>
              <a:alphaOff val="0"/>
            </a:schemeClr>
          </a:solidFill>
          <a:prstDash val="solid"/>
          <a:miter lim="800000"/>
        </a:ln>
        <a:effectLst/>
      </dsp:spPr>
      <dsp:style>
        <a:lnRef idx="1">
          <a:scrgbClr r="0" g="0" b="0"/>
        </a:lnRef>
        <a:fillRef idx="0">
          <a:scrgbClr r="0" g="0" b="0"/>
        </a:fillRef>
        <a:effectRef idx="0">
          <a:scrgbClr r="0" g="0" b="0"/>
        </a:effectRef>
        <a:fontRef idx="minor"/>
      </dsp:style>
    </dsp:sp>
    <dsp:sp modelId="{AAED189D-9258-2C44-AD22-F700377E56D1}">
      <dsp:nvSpPr>
        <dsp:cNvPr id="0" name=""/>
        <dsp:cNvSpPr/>
      </dsp:nvSpPr>
      <dsp:spPr>
        <a:xfrm>
          <a:off x="6375519" y="2418839"/>
          <a:ext cx="1052705" cy="684258"/>
        </a:xfrm>
        <a:prstGeom prst="roundRect">
          <a:avLst/>
        </a:prstGeom>
        <a:gradFill rotWithShape="0">
          <a:gsLst>
            <a:gs pos="0">
              <a:schemeClr val="accent5">
                <a:hueOff val="-2703417"/>
                <a:satOff val="-6968"/>
                <a:lumOff val="-4706"/>
                <a:alphaOff val="0"/>
                <a:satMod val="103000"/>
                <a:lumMod val="102000"/>
                <a:tint val="94000"/>
              </a:schemeClr>
            </a:gs>
            <a:gs pos="50000">
              <a:schemeClr val="accent5">
                <a:hueOff val="-2703417"/>
                <a:satOff val="-6968"/>
                <a:lumOff val="-4706"/>
                <a:alphaOff val="0"/>
                <a:satMod val="110000"/>
                <a:lumMod val="100000"/>
                <a:shade val="100000"/>
              </a:schemeClr>
            </a:gs>
            <a:gs pos="100000">
              <a:schemeClr val="accent5">
                <a:hueOff val="-2703417"/>
                <a:satOff val="-6968"/>
                <a:lumOff val="-47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Collection</a:t>
          </a:r>
        </a:p>
      </dsp:txBody>
      <dsp:txXfrm>
        <a:off x="6408922" y="2452242"/>
        <a:ext cx="985899" cy="617452"/>
      </dsp:txXfrm>
    </dsp:sp>
    <dsp:sp modelId="{47F274C1-4130-394C-B9C5-AF92D1E57794}">
      <dsp:nvSpPr>
        <dsp:cNvPr id="0" name=""/>
        <dsp:cNvSpPr/>
      </dsp:nvSpPr>
      <dsp:spPr>
        <a:xfrm>
          <a:off x="3896062" y="344756"/>
          <a:ext cx="3221616" cy="3221616"/>
        </a:xfrm>
        <a:custGeom>
          <a:avLst/>
          <a:gdLst/>
          <a:ahLst/>
          <a:cxnLst/>
          <a:rect l="0" t="0" r="0" b="0"/>
          <a:pathLst>
            <a:path>
              <a:moveTo>
                <a:pt x="2736162" y="2763319"/>
              </a:moveTo>
              <a:arcTo wR="1610808" hR="1610808" stAng="2740984" swAng="1499499"/>
            </a:path>
          </a:pathLst>
        </a:custGeom>
        <a:noFill/>
        <a:ln w="6350" cap="flat" cmpd="sng" algn="ctr">
          <a:solidFill>
            <a:schemeClr val="accent5">
              <a:hueOff val="-2703417"/>
              <a:satOff val="-6968"/>
              <a:lumOff val="-4706"/>
              <a:alphaOff val="0"/>
            </a:schemeClr>
          </a:solidFill>
          <a:prstDash val="solid"/>
          <a:miter lim="800000"/>
        </a:ln>
        <a:effectLst/>
      </dsp:spPr>
      <dsp:style>
        <a:lnRef idx="1">
          <a:scrgbClr r="0" g="0" b="0"/>
        </a:lnRef>
        <a:fillRef idx="0">
          <a:scrgbClr r="0" g="0" b="0"/>
        </a:fillRef>
        <a:effectRef idx="0">
          <a:scrgbClr r="0" g="0" b="0"/>
        </a:effectRef>
        <a:fontRef idx="minor"/>
      </dsp:style>
    </dsp:sp>
    <dsp:sp modelId="{F408A1A4-44D1-A246-9629-10FA32700F46}">
      <dsp:nvSpPr>
        <dsp:cNvPr id="0" name=""/>
        <dsp:cNvSpPr/>
      </dsp:nvSpPr>
      <dsp:spPr>
        <a:xfrm>
          <a:off x="4980518" y="3224243"/>
          <a:ext cx="1052705" cy="684258"/>
        </a:xfrm>
        <a:prstGeom prst="roundRect">
          <a:avLst/>
        </a:prstGeom>
        <a:gradFill rotWithShape="0">
          <a:gsLst>
            <a:gs pos="0">
              <a:schemeClr val="accent5">
                <a:hueOff val="-4055126"/>
                <a:satOff val="-10451"/>
                <a:lumOff val="-7059"/>
                <a:alphaOff val="0"/>
                <a:satMod val="103000"/>
                <a:lumMod val="102000"/>
                <a:tint val="94000"/>
              </a:schemeClr>
            </a:gs>
            <a:gs pos="50000">
              <a:schemeClr val="accent5">
                <a:hueOff val="-4055126"/>
                <a:satOff val="-10451"/>
                <a:lumOff val="-7059"/>
                <a:alphaOff val="0"/>
                <a:satMod val="110000"/>
                <a:lumMod val="100000"/>
                <a:shade val="100000"/>
              </a:schemeClr>
            </a:gs>
            <a:gs pos="100000">
              <a:schemeClr val="accent5">
                <a:hueOff val="-4055126"/>
                <a:satOff val="-1045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Examination</a:t>
          </a:r>
          <a:r>
            <a:rPr lang="de-DE" sz="1200" kern="1200" dirty="0"/>
            <a:t> &amp; Analysis</a:t>
          </a:r>
        </a:p>
      </dsp:txBody>
      <dsp:txXfrm>
        <a:off x="5013921" y="3257646"/>
        <a:ext cx="985899" cy="617452"/>
      </dsp:txXfrm>
    </dsp:sp>
    <dsp:sp modelId="{323B5145-6DD3-664D-AF68-B35A57318801}">
      <dsp:nvSpPr>
        <dsp:cNvPr id="0" name=""/>
        <dsp:cNvSpPr/>
      </dsp:nvSpPr>
      <dsp:spPr>
        <a:xfrm>
          <a:off x="3896062" y="344756"/>
          <a:ext cx="3221616" cy="3221616"/>
        </a:xfrm>
        <a:custGeom>
          <a:avLst/>
          <a:gdLst/>
          <a:ahLst/>
          <a:cxnLst/>
          <a:rect l="0" t="0" r="0" b="0"/>
          <a:pathLst>
            <a:path>
              <a:moveTo>
                <a:pt x="1077742" y="3130855"/>
              </a:moveTo>
              <a:arcTo wR="1610808" hR="1610808" stAng="6559518" swAng="1499499"/>
            </a:path>
          </a:pathLst>
        </a:custGeom>
        <a:noFill/>
        <a:ln w="6350" cap="flat" cmpd="sng" algn="ctr">
          <a:solidFill>
            <a:schemeClr val="accent5">
              <a:hueOff val="-4055126"/>
              <a:satOff val="-10451"/>
              <a:lumOff val="-70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1D3BD65E-B520-8E47-93BF-3DBD59207F58}">
      <dsp:nvSpPr>
        <dsp:cNvPr id="0" name=""/>
        <dsp:cNvSpPr/>
      </dsp:nvSpPr>
      <dsp:spPr>
        <a:xfrm>
          <a:off x="3585517" y="2418839"/>
          <a:ext cx="1052705" cy="684258"/>
        </a:xfrm>
        <a:prstGeom prst="roundRect">
          <a:avLst/>
        </a:prstGeom>
        <a:gradFill rotWithShape="0">
          <a:gsLst>
            <a:gs pos="0">
              <a:schemeClr val="accent5">
                <a:hueOff val="-5406834"/>
                <a:satOff val="-13935"/>
                <a:lumOff val="-9412"/>
                <a:alphaOff val="0"/>
                <a:satMod val="103000"/>
                <a:lumMod val="102000"/>
                <a:tint val="94000"/>
              </a:schemeClr>
            </a:gs>
            <a:gs pos="50000">
              <a:schemeClr val="accent5">
                <a:hueOff val="-5406834"/>
                <a:satOff val="-13935"/>
                <a:lumOff val="-9412"/>
                <a:alphaOff val="0"/>
                <a:satMod val="110000"/>
                <a:lumMod val="100000"/>
                <a:shade val="100000"/>
              </a:schemeClr>
            </a:gs>
            <a:gs pos="100000">
              <a:schemeClr val="accent5">
                <a:hueOff val="-5406834"/>
                <a:satOff val="-13935"/>
                <a:lumOff val="-941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Preparation</a:t>
          </a:r>
          <a:endParaRPr lang="de-DE" sz="1200" kern="1200" dirty="0"/>
        </a:p>
      </dsp:txBody>
      <dsp:txXfrm>
        <a:off x="3618920" y="2452242"/>
        <a:ext cx="985899" cy="617452"/>
      </dsp:txXfrm>
    </dsp:sp>
    <dsp:sp modelId="{63F13FAF-1FE6-4E43-B004-936D75296532}">
      <dsp:nvSpPr>
        <dsp:cNvPr id="0" name=""/>
        <dsp:cNvSpPr/>
      </dsp:nvSpPr>
      <dsp:spPr>
        <a:xfrm>
          <a:off x="3896062" y="344756"/>
          <a:ext cx="3221616" cy="3221616"/>
        </a:xfrm>
        <a:custGeom>
          <a:avLst/>
          <a:gdLst/>
          <a:ahLst/>
          <a:cxnLst/>
          <a:rect l="0" t="0" r="0" b="0"/>
          <a:pathLst>
            <a:path>
              <a:moveTo>
                <a:pt x="65418" y="2065201"/>
              </a:moveTo>
              <a:arcTo wR="1610808" hR="1610808" stAng="9816900" swAng="1966200"/>
            </a:path>
          </a:pathLst>
        </a:custGeom>
        <a:noFill/>
        <a:ln w="6350" cap="flat" cmpd="sng" algn="ctr">
          <a:solidFill>
            <a:schemeClr val="accent5">
              <a:hueOff val="-5406834"/>
              <a:satOff val="-13935"/>
              <a:lumOff val="-9412"/>
              <a:alphaOff val="0"/>
            </a:schemeClr>
          </a:solidFill>
          <a:prstDash val="solid"/>
          <a:miter lim="800000"/>
        </a:ln>
        <a:effectLst/>
      </dsp:spPr>
      <dsp:style>
        <a:lnRef idx="1">
          <a:scrgbClr r="0" g="0" b="0"/>
        </a:lnRef>
        <a:fillRef idx="0">
          <a:scrgbClr r="0" g="0" b="0"/>
        </a:fillRef>
        <a:effectRef idx="0">
          <a:scrgbClr r="0" g="0" b="0"/>
        </a:effectRef>
        <a:fontRef idx="minor"/>
      </dsp:style>
    </dsp:sp>
    <dsp:sp modelId="{8B334D5B-5155-F64B-8E9E-2AB0DD251736}">
      <dsp:nvSpPr>
        <dsp:cNvPr id="0" name=""/>
        <dsp:cNvSpPr/>
      </dsp:nvSpPr>
      <dsp:spPr>
        <a:xfrm>
          <a:off x="3585517" y="808031"/>
          <a:ext cx="1052705" cy="684258"/>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Admissibility</a:t>
          </a:r>
          <a:endParaRPr lang="de-DE" sz="1200" kern="1200" dirty="0"/>
        </a:p>
      </dsp:txBody>
      <dsp:txXfrm>
        <a:off x="3618920" y="841434"/>
        <a:ext cx="985899" cy="617452"/>
      </dsp:txXfrm>
    </dsp:sp>
    <dsp:sp modelId="{601042AF-8FDC-0348-BD7E-238BD0DE8556}">
      <dsp:nvSpPr>
        <dsp:cNvPr id="0" name=""/>
        <dsp:cNvSpPr/>
      </dsp:nvSpPr>
      <dsp:spPr>
        <a:xfrm>
          <a:off x="3896062" y="344756"/>
          <a:ext cx="3221616" cy="3221616"/>
        </a:xfrm>
        <a:custGeom>
          <a:avLst/>
          <a:gdLst/>
          <a:ahLst/>
          <a:cxnLst/>
          <a:rect l="0" t="0" r="0" b="0"/>
          <a:pathLst>
            <a:path>
              <a:moveTo>
                <a:pt x="485454" y="458297"/>
              </a:moveTo>
              <a:arcTo wR="1610808" hR="1610808" stAng="13540984" swAng="1499499"/>
            </a:path>
          </a:pathLst>
        </a:custGeom>
        <a:no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4A9C23-5905-6D4C-B555-97567FFC1947}">
      <dsp:nvSpPr>
        <dsp:cNvPr id="0" name=""/>
        <dsp:cNvSpPr/>
      </dsp:nvSpPr>
      <dsp:spPr>
        <a:xfrm>
          <a:off x="4980518" y="2626"/>
          <a:ext cx="1052705" cy="68425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Preservation</a:t>
          </a:r>
          <a:endParaRPr lang="de-DE" sz="1200" kern="1200" dirty="0"/>
        </a:p>
      </dsp:txBody>
      <dsp:txXfrm>
        <a:off x="5013921" y="36029"/>
        <a:ext cx="985899" cy="617452"/>
      </dsp:txXfrm>
    </dsp:sp>
    <dsp:sp modelId="{AB709085-7A2E-D94C-8C2F-2FBB1D405E45}">
      <dsp:nvSpPr>
        <dsp:cNvPr id="0" name=""/>
        <dsp:cNvSpPr/>
      </dsp:nvSpPr>
      <dsp:spPr>
        <a:xfrm>
          <a:off x="3896062" y="344756"/>
          <a:ext cx="3221616" cy="3221616"/>
        </a:xfrm>
        <a:custGeom>
          <a:avLst/>
          <a:gdLst/>
          <a:ahLst/>
          <a:cxnLst/>
          <a:rect l="0" t="0" r="0" b="0"/>
          <a:pathLst>
            <a:path>
              <a:moveTo>
                <a:pt x="2143874" y="90761"/>
              </a:moveTo>
              <a:arcTo wR="1610808" hR="1610808" stAng="17359518" swAng="1499499"/>
            </a:path>
          </a:pathLst>
        </a:cu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D362A60-BD79-DA4D-B21C-D93A45FD3CC9}">
      <dsp:nvSpPr>
        <dsp:cNvPr id="0" name=""/>
        <dsp:cNvSpPr/>
      </dsp:nvSpPr>
      <dsp:spPr>
        <a:xfrm>
          <a:off x="6375519" y="808031"/>
          <a:ext cx="1052705" cy="684258"/>
        </a:xfrm>
        <a:prstGeom prst="roundRect">
          <a:avLst/>
        </a:prstGeom>
        <a:gradFill rotWithShape="0">
          <a:gsLst>
            <a:gs pos="0">
              <a:schemeClr val="accent5">
                <a:hueOff val="-1351709"/>
                <a:satOff val="-3484"/>
                <a:lumOff val="-2353"/>
                <a:alphaOff val="0"/>
                <a:satMod val="103000"/>
                <a:lumMod val="102000"/>
                <a:tint val="94000"/>
              </a:schemeClr>
            </a:gs>
            <a:gs pos="50000">
              <a:schemeClr val="accent5">
                <a:hueOff val="-1351709"/>
                <a:satOff val="-3484"/>
                <a:lumOff val="-2353"/>
                <a:alphaOff val="0"/>
                <a:satMod val="110000"/>
                <a:lumMod val="100000"/>
                <a:shade val="100000"/>
              </a:schemeClr>
            </a:gs>
            <a:gs pos="100000">
              <a:schemeClr val="accent5">
                <a:hueOff val="-1351709"/>
                <a:satOff val="-3484"/>
                <a:lumOff val="-2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Authorisation</a:t>
          </a:r>
          <a:endParaRPr lang="de-DE" sz="1200" kern="1200" dirty="0"/>
        </a:p>
      </dsp:txBody>
      <dsp:txXfrm>
        <a:off x="6408922" y="841434"/>
        <a:ext cx="985899" cy="617452"/>
      </dsp:txXfrm>
    </dsp:sp>
    <dsp:sp modelId="{F1F93A5C-BEE3-D948-9E0F-031E36A3D2D0}">
      <dsp:nvSpPr>
        <dsp:cNvPr id="0" name=""/>
        <dsp:cNvSpPr/>
      </dsp:nvSpPr>
      <dsp:spPr>
        <a:xfrm>
          <a:off x="3896062" y="344756"/>
          <a:ext cx="3221616" cy="3221616"/>
        </a:xfrm>
        <a:custGeom>
          <a:avLst/>
          <a:gdLst/>
          <a:ahLst/>
          <a:cxnLst/>
          <a:rect l="0" t="0" r="0" b="0"/>
          <a:pathLst>
            <a:path>
              <a:moveTo>
                <a:pt x="3156198" y="1156415"/>
              </a:moveTo>
              <a:arcTo wR="1610808" hR="1610808" stAng="20616900" swAng="1966200"/>
            </a:path>
          </a:pathLst>
        </a:custGeom>
        <a:noFill/>
        <a:ln w="6350" cap="flat" cmpd="sng" algn="ctr">
          <a:solidFill>
            <a:schemeClr val="accent5">
              <a:hueOff val="-1351709"/>
              <a:satOff val="-3484"/>
              <a:lumOff val="-2353"/>
              <a:alphaOff val="0"/>
            </a:schemeClr>
          </a:solidFill>
          <a:prstDash val="solid"/>
          <a:miter lim="800000"/>
        </a:ln>
        <a:effectLst/>
      </dsp:spPr>
      <dsp:style>
        <a:lnRef idx="1">
          <a:scrgbClr r="0" g="0" b="0"/>
        </a:lnRef>
        <a:fillRef idx="0">
          <a:scrgbClr r="0" g="0" b="0"/>
        </a:fillRef>
        <a:effectRef idx="0">
          <a:scrgbClr r="0" g="0" b="0"/>
        </a:effectRef>
        <a:fontRef idx="minor"/>
      </dsp:style>
    </dsp:sp>
    <dsp:sp modelId="{AAED189D-9258-2C44-AD22-F700377E56D1}">
      <dsp:nvSpPr>
        <dsp:cNvPr id="0" name=""/>
        <dsp:cNvSpPr/>
      </dsp:nvSpPr>
      <dsp:spPr>
        <a:xfrm>
          <a:off x="6375519" y="2418839"/>
          <a:ext cx="1052705" cy="684258"/>
        </a:xfrm>
        <a:prstGeom prst="roundRect">
          <a:avLst/>
        </a:prstGeom>
        <a:gradFill rotWithShape="0">
          <a:gsLst>
            <a:gs pos="0">
              <a:schemeClr val="accent5">
                <a:hueOff val="-2703417"/>
                <a:satOff val="-6968"/>
                <a:lumOff val="-4706"/>
                <a:alphaOff val="0"/>
                <a:satMod val="103000"/>
                <a:lumMod val="102000"/>
                <a:tint val="94000"/>
              </a:schemeClr>
            </a:gs>
            <a:gs pos="50000">
              <a:schemeClr val="accent5">
                <a:hueOff val="-2703417"/>
                <a:satOff val="-6968"/>
                <a:lumOff val="-4706"/>
                <a:alphaOff val="0"/>
                <a:satMod val="110000"/>
                <a:lumMod val="100000"/>
                <a:shade val="100000"/>
              </a:schemeClr>
            </a:gs>
            <a:gs pos="100000">
              <a:schemeClr val="accent5">
                <a:hueOff val="-2703417"/>
                <a:satOff val="-6968"/>
                <a:lumOff val="-47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Collection</a:t>
          </a:r>
        </a:p>
      </dsp:txBody>
      <dsp:txXfrm>
        <a:off x="6408922" y="2452242"/>
        <a:ext cx="985899" cy="617452"/>
      </dsp:txXfrm>
    </dsp:sp>
    <dsp:sp modelId="{47F274C1-4130-394C-B9C5-AF92D1E57794}">
      <dsp:nvSpPr>
        <dsp:cNvPr id="0" name=""/>
        <dsp:cNvSpPr/>
      </dsp:nvSpPr>
      <dsp:spPr>
        <a:xfrm>
          <a:off x="3896062" y="344756"/>
          <a:ext cx="3221616" cy="3221616"/>
        </a:xfrm>
        <a:custGeom>
          <a:avLst/>
          <a:gdLst/>
          <a:ahLst/>
          <a:cxnLst/>
          <a:rect l="0" t="0" r="0" b="0"/>
          <a:pathLst>
            <a:path>
              <a:moveTo>
                <a:pt x="2736162" y="2763319"/>
              </a:moveTo>
              <a:arcTo wR="1610808" hR="1610808" stAng="2740984" swAng="1499499"/>
            </a:path>
          </a:pathLst>
        </a:custGeom>
        <a:noFill/>
        <a:ln w="6350" cap="flat" cmpd="sng" algn="ctr">
          <a:solidFill>
            <a:schemeClr val="accent5">
              <a:hueOff val="-2703417"/>
              <a:satOff val="-6968"/>
              <a:lumOff val="-4706"/>
              <a:alphaOff val="0"/>
            </a:schemeClr>
          </a:solidFill>
          <a:prstDash val="solid"/>
          <a:miter lim="800000"/>
        </a:ln>
        <a:effectLst/>
      </dsp:spPr>
      <dsp:style>
        <a:lnRef idx="1">
          <a:scrgbClr r="0" g="0" b="0"/>
        </a:lnRef>
        <a:fillRef idx="0">
          <a:scrgbClr r="0" g="0" b="0"/>
        </a:fillRef>
        <a:effectRef idx="0">
          <a:scrgbClr r="0" g="0" b="0"/>
        </a:effectRef>
        <a:fontRef idx="minor"/>
      </dsp:style>
    </dsp:sp>
    <dsp:sp modelId="{F408A1A4-44D1-A246-9629-10FA32700F46}">
      <dsp:nvSpPr>
        <dsp:cNvPr id="0" name=""/>
        <dsp:cNvSpPr/>
      </dsp:nvSpPr>
      <dsp:spPr>
        <a:xfrm>
          <a:off x="4980518" y="3224243"/>
          <a:ext cx="1052705" cy="684258"/>
        </a:xfrm>
        <a:prstGeom prst="roundRect">
          <a:avLst/>
        </a:prstGeom>
        <a:gradFill rotWithShape="0">
          <a:gsLst>
            <a:gs pos="0">
              <a:schemeClr val="accent5">
                <a:hueOff val="-4055126"/>
                <a:satOff val="-10451"/>
                <a:lumOff val="-7059"/>
                <a:alphaOff val="0"/>
                <a:satMod val="103000"/>
                <a:lumMod val="102000"/>
                <a:tint val="94000"/>
              </a:schemeClr>
            </a:gs>
            <a:gs pos="50000">
              <a:schemeClr val="accent5">
                <a:hueOff val="-4055126"/>
                <a:satOff val="-10451"/>
                <a:lumOff val="-7059"/>
                <a:alphaOff val="0"/>
                <a:satMod val="110000"/>
                <a:lumMod val="100000"/>
                <a:shade val="100000"/>
              </a:schemeClr>
            </a:gs>
            <a:gs pos="100000">
              <a:schemeClr val="accent5">
                <a:hueOff val="-4055126"/>
                <a:satOff val="-1045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Examination</a:t>
          </a:r>
          <a:r>
            <a:rPr lang="de-DE" sz="1200" kern="1200" dirty="0"/>
            <a:t> &amp; Analysis</a:t>
          </a:r>
        </a:p>
      </dsp:txBody>
      <dsp:txXfrm>
        <a:off x="5013921" y="3257646"/>
        <a:ext cx="985899" cy="617452"/>
      </dsp:txXfrm>
    </dsp:sp>
    <dsp:sp modelId="{323B5145-6DD3-664D-AF68-B35A57318801}">
      <dsp:nvSpPr>
        <dsp:cNvPr id="0" name=""/>
        <dsp:cNvSpPr/>
      </dsp:nvSpPr>
      <dsp:spPr>
        <a:xfrm>
          <a:off x="3896062" y="344756"/>
          <a:ext cx="3221616" cy="3221616"/>
        </a:xfrm>
        <a:custGeom>
          <a:avLst/>
          <a:gdLst/>
          <a:ahLst/>
          <a:cxnLst/>
          <a:rect l="0" t="0" r="0" b="0"/>
          <a:pathLst>
            <a:path>
              <a:moveTo>
                <a:pt x="1077742" y="3130855"/>
              </a:moveTo>
              <a:arcTo wR="1610808" hR="1610808" stAng="6559518" swAng="1499499"/>
            </a:path>
          </a:pathLst>
        </a:custGeom>
        <a:noFill/>
        <a:ln w="6350" cap="flat" cmpd="sng" algn="ctr">
          <a:solidFill>
            <a:schemeClr val="accent5">
              <a:hueOff val="-4055126"/>
              <a:satOff val="-10451"/>
              <a:lumOff val="-70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1D3BD65E-B520-8E47-93BF-3DBD59207F58}">
      <dsp:nvSpPr>
        <dsp:cNvPr id="0" name=""/>
        <dsp:cNvSpPr/>
      </dsp:nvSpPr>
      <dsp:spPr>
        <a:xfrm>
          <a:off x="3585517" y="2418839"/>
          <a:ext cx="1052705" cy="684258"/>
        </a:xfrm>
        <a:prstGeom prst="roundRect">
          <a:avLst/>
        </a:prstGeom>
        <a:gradFill rotWithShape="0">
          <a:gsLst>
            <a:gs pos="0">
              <a:schemeClr val="accent5">
                <a:hueOff val="-5406834"/>
                <a:satOff val="-13935"/>
                <a:lumOff val="-9412"/>
                <a:alphaOff val="0"/>
                <a:satMod val="103000"/>
                <a:lumMod val="102000"/>
                <a:tint val="94000"/>
              </a:schemeClr>
            </a:gs>
            <a:gs pos="50000">
              <a:schemeClr val="accent5">
                <a:hueOff val="-5406834"/>
                <a:satOff val="-13935"/>
                <a:lumOff val="-9412"/>
                <a:alphaOff val="0"/>
                <a:satMod val="110000"/>
                <a:lumMod val="100000"/>
                <a:shade val="100000"/>
              </a:schemeClr>
            </a:gs>
            <a:gs pos="100000">
              <a:schemeClr val="accent5">
                <a:hueOff val="-5406834"/>
                <a:satOff val="-13935"/>
                <a:lumOff val="-941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Preparation</a:t>
          </a:r>
          <a:endParaRPr lang="de-DE" sz="1200" kern="1200" dirty="0"/>
        </a:p>
      </dsp:txBody>
      <dsp:txXfrm>
        <a:off x="3618920" y="2452242"/>
        <a:ext cx="985899" cy="617452"/>
      </dsp:txXfrm>
    </dsp:sp>
    <dsp:sp modelId="{63F13FAF-1FE6-4E43-B004-936D75296532}">
      <dsp:nvSpPr>
        <dsp:cNvPr id="0" name=""/>
        <dsp:cNvSpPr/>
      </dsp:nvSpPr>
      <dsp:spPr>
        <a:xfrm>
          <a:off x="3896062" y="344756"/>
          <a:ext cx="3221616" cy="3221616"/>
        </a:xfrm>
        <a:custGeom>
          <a:avLst/>
          <a:gdLst/>
          <a:ahLst/>
          <a:cxnLst/>
          <a:rect l="0" t="0" r="0" b="0"/>
          <a:pathLst>
            <a:path>
              <a:moveTo>
                <a:pt x="65418" y="2065201"/>
              </a:moveTo>
              <a:arcTo wR="1610808" hR="1610808" stAng="9816900" swAng="1966200"/>
            </a:path>
          </a:pathLst>
        </a:custGeom>
        <a:noFill/>
        <a:ln w="6350" cap="flat" cmpd="sng" algn="ctr">
          <a:solidFill>
            <a:schemeClr val="accent5">
              <a:hueOff val="-5406834"/>
              <a:satOff val="-13935"/>
              <a:lumOff val="-9412"/>
              <a:alphaOff val="0"/>
            </a:schemeClr>
          </a:solidFill>
          <a:prstDash val="solid"/>
          <a:miter lim="800000"/>
        </a:ln>
        <a:effectLst/>
      </dsp:spPr>
      <dsp:style>
        <a:lnRef idx="1">
          <a:scrgbClr r="0" g="0" b="0"/>
        </a:lnRef>
        <a:fillRef idx="0">
          <a:scrgbClr r="0" g="0" b="0"/>
        </a:fillRef>
        <a:effectRef idx="0">
          <a:scrgbClr r="0" g="0" b="0"/>
        </a:effectRef>
        <a:fontRef idx="minor"/>
      </dsp:style>
    </dsp:sp>
    <dsp:sp modelId="{8B334D5B-5155-F64B-8E9E-2AB0DD251736}">
      <dsp:nvSpPr>
        <dsp:cNvPr id="0" name=""/>
        <dsp:cNvSpPr/>
      </dsp:nvSpPr>
      <dsp:spPr>
        <a:xfrm>
          <a:off x="3585517" y="808031"/>
          <a:ext cx="1052705" cy="684258"/>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Admissibility</a:t>
          </a:r>
          <a:endParaRPr lang="de-DE" sz="1200" kern="1200" dirty="0"/>
        </a:p>
      </dsp:txBody>
      <dsp:txXfrm>
        <a:off x="3618920" y="841434"/>
        <a:ext cx="985899" cy="617452"/>
      </dsp:txXfrm>
    </dsp:sp>
    <dsp:sp modelId="{601042AF-8FDC-0348-BD7E-238BD0DE8556}">
      <dsp:nvSpPr>
        <dsp:cNvPr id="0" name=""/>
        <dsp:cNvSpPr/>
      </dsp:nvSpPr>
      <dsp:spPr>
        <a:xfrm>
          <a:off x="3896062" y="344756"/>
          <a:ext cx="3221616" cy="3221616"/>
        </a:xfrm>
        <a:custGeom>
          <a:avLst/>
          <a:gdLst/>
          <a:ahLst/>
          <a:cxnLst/>
          <a:rect l="0" t="0" r="0" b="0"/>
          <a:pathLst>
            <a:path>
              <a:moveTo>
                <a:pt x="485454" y="458297"/>
              </a:moveTo>
              <a:arcTo wR="1610808" hR="1610808" stAng="13540984" swAng="1499499"/>
            </a:path>
          </a:pathLst>
        </a:custGeom>
        <a:no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4A9C23-5905-6D4C-B555-97567FFC1947}">
      <dsp:nvSpPr>
        <dsp:cNvPr id="0" name=""/>
        <dsp:cNvSpPr/>
      </dsp:nvSpPr>
      <dsp:spPr>
        <a:xfrm>
          <a:off x="4980518" y="2626"/>
          <a:ext cx="1052705" cy="68425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Preservation</a:t>
          </a:r>
          <a:endParaRPr lang="de-DE" sz="1200" kern="1200" dirty="0"/>
        </a:p>
      </dsp:txBody>
      <dsp:txXfrm>
        <a:off x="5013921" y="36029"/>
        <a:ext cx="985899" cy="617452"/>
      </dsp:txXfrm>
    </dsp:sp>
    <dsp:sp modelId="{AB709085-7A2E-D94C-8C2F-2FBB1D405E45}">
      <dsp:nvSpPr>
        <dsp:cNvPr id="0" name=""/>
        <dsp:cNvSpPr/>
      </dsp:nvSpPr>
      <dsp:spPr>
        <a:xfrm>
          <a:off x="3896062" y="344756"/>
          <a:ext cx="3221616" cy="3221616"/>
        </a:xfrm>
        <a:custGeom>
          <a:avLst/>
          <a:gdLst/>
          <a:ahLst/>
          <a:cxnLst/>
          <a:rect l="0" t="0" r="0" b="0"/>
          <a:pathLst>
            <a:path>
              <a:moveTo>
                <a:pt x="2143874" y="90761"/>
              </a:moveTo>
              <a:arcTo wR="1610808" hR="1610808" stAng="17359518" swAng="1499499"/>
            </a:path>
          </a:pathLst>
        </a:cu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D362A60-BD79-DA4D-B21C-D93A45FD3CC9}">
      <dsp:nvSpPr>
        <dsp:cNvPr id="0" name=""/>
        <dsp:cNvSpPr/>
      </dsp:nvSpPr>
      <dsp:spPr>
        <a:xfrm>
          <a:off x="6375519" y="808031"/>
          <a:ext cx="1052705" cy="684258"/>
        </a:xfrm>
        <a:prstGeom prst="roundRect">
          <a:avLst/>
        </a:prstGeom>
        <a:gradFill rotWithShape="0">
          <a:gsLst>
            <a:gs pos="0">
              <a:schemeClr val="accent5">
                <a:hueOff val="-1351709"/>
                <a:satOff val="-3484"/>
                <a:lumOff val="-2353"/>
                <a:alphaOff val="0"/>
                <a:satMod val="103000"/>
                <a:lumMod val="102000"/>
                <a:tint val="94000"/>
              </a:schemeClr>
            </a:gs>
            <a:gs pos="50000">
              <a:schemeClr val="accent5">
                <a:hueOff val="-1351709"/>
                <a:satOff val="-3484"/>
                <a:lumOff val="-2353"/>
                <a:alphaOff val="0"/>
                <a:satMod val="110000"/>
                <a:lumMod val="100000"/>
                <a:shade val="100000"/>
              </a:schemeClr>
            </a:gs>
            <a:gs pos="100000">
              <a:schemeClr val="accent5">
                <a:hueOff val="-1351709"/>
                <a:satOff val="-3484"/>
                <a:lumOff val="-2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Authorisation</a:t>
          </a:r>
          <a:endParaRPr lang="de-DE" sz="1200" kern="1200" dirty="0"/>
        </a:p>
      </dsp:txBody>
      <dsp:txXfrm>
        <a:off x="6408922" y="841434"/>
        <a:ext cx="985899" cy="617452"/>
      </dsp:txXfrm>
    </dsp:sp>
    <dsp:sp modelId="{F1F93A5C-BEE3-D948-9E0F-031E36A3D2D0}">
      <dsp:nvSpPr>
        <dsp:cNvPr id="0" name=""/>
        <dsp:cNvSpPr/>
      </dsp:nvSpPr>
      <dsp:spPr>
        <a:xfrm>
          <a:off x="3896062" y="344756"/>
          <a:ext cx="3221616" cy="3221616"/>
        </a:xfrm>
        <a:custGeom>
          <a:avLst/>
          <a:gdLst/>
          <a:ahLst/>
          <a:cxnLst/>
          <a:rect l="0" t="0" r="0" b="0"/>
          <a:pathLst>
            <a:path>
              <a:moveTo>
                <a:pt x="3156198" y="1156415"/>
              </a:moveTo>
              <a:arcTo wR="1610808" hR="1610808" stAng="20616900" swAng="1966200"/>
            </a:path>
          </a:pathLst>
        </a:custGeom>
        <a:noFill/>
        <a:ln w="6350" cap="flat" cmpd="sng" algn="ctr">
          <a:solidFill>
            <a:schemeClr val="accent5">
              <a:hueOff val="-1351709"/>
              <a:satOff val="-3484"/>
              <a:lumOff val="-2353"/>
              <a:alphaOff val="0"/>
            </a:schemeClr>
          </a:solidFill>
          <a:prstDash val="solid"/>
          <a:miter lim="800000"/>
        </a:ln>
        <a:effectLst/>
      </dsp:spPr>
      <dsp:style>
        <a:lnRef idx="1">
          <a:scrgbClr r="0" g="0" b="0"/>
        </a:lnRef>
        <a:fillRef idx="0">
          <a:scrgbClr r="0" g="0" b="0"/>
        </a:fillRef>
        <a:effectRef idx="0">
          <a:scrgbClr r="0" g="0" b="0"/>
        </a:effectRef>
        <a:fontRef idx="minor"/>
      </dsp:style>
    </dsp:sp>
    <dsp:sp modelId="{AAED189D-9258-2C44-AD22-F700377E56D1}">
      <dsp:nvSpPr>
        <dsp:cNvPr id="0" name=""/>
        <dsp:cNvSpPr/>
      </dsp:nvSpPr>
      <dsp:spPr>
        <a:xfrm>
          <a:off x="6375519" y="2418839"/>
          <a:ext cx="1052705" cy="684258"/>
        </a:xfrm>
        <a:prstGeom prst="roundRect">
          <a:avLst/>
        </a:prstGeom>
        <a:gradFill rotWithShape="0">
          <a:gsLst>
            <a:gs pos="0">
              <a:schemeClr val="accent5">
                <a:hueOff val="-2703417"/>
                <a:satOff val="-6968"/>
                <a:lumOff val="-4706"/>
                <a:alphaOff val="0"/>
                <a:satMod val="103000"/>
                <a:lumMod val="102000"/>
                <a:tint val="94000"/>
              </a:schemeClr>
            </a:gs>
            <a:gs pos="50000">
              <a:schemeClr val="accent5">
                <a:hueOff val="-2703417"/>
                <a:satOff val="-6968"/>
                <a:lumOff val="-4706"/>
                <a:alphaOff val="0"/>
                <a:satMod val="110000"/>
                <a:lumMod val="100000"/>
                <a:shade val="100000"/>
              </a:schemeClr>
            </a:gs>
            <a:gs pos="100000">
              <a:schemeClr val="accent5">
                <a:hueOff val="-2703417"/>
                <a:satOff val="-6968"/>
                <a:lumOff val="-47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Collection</a:t>
          </a:r>
        </a:p>
      </dsp:txBody>
      <dsp:txXfrm>
        <a:off x="6408922" y="2452242"/>
        <a:ext cx="985899" cy="617452"/>
      </dsp:txXfrm>
    </dsp:sp>
    <dsp:sp modelId="{47F274C1-4130-394C-B9C5-AF92D1E57794}">
      <dsp:nvSpPr>
        <dsp:cNvPr id="0" name=""/>
        <dsp:cNvSpPr/>
      </dsp:nvSpPr>
      <dsp:spPr>
        <a:xfrm>
          <a:off x="3896062" y="344756"/>
          <a:ext cx="3221616" cy="3221616"/>
        </a:xfrm>
        <a:custGeom>
          <a:avLst/>
          <a:gdLst/>
          <a:ahLst/>
          <a:cxnLst/>
          <a:rect l="0" t="0" r="0" b="0"/>
          <a:pathLst>
            <a:path>
              <a:moveTo>
                <a:pt x="2736162" y="2763319"/>
              </a:moveTo>
              <a:arcTo wR="1610808" hR="1610808" stAng="2740984" swAng="1499499"/>
            </a:path>
          </a:pathLst>
        </a:custGeom>
        <a:noFill/>
        <a:ln w="6350" cap="flat" cmpd="sng" algn="ctr">
          <a:solidFill>
            <a:schemeClr val="accent5">
              <a:hueOff val="-2703417"/>
              <a:satOff val="-6968"/>
              <a:lumOff val="-4706"/>
              <a:alphaOff val="0"/>
            </a:schemeClr>
          </a:solidFill>
          <a:prstDash val="solid"/>
          <a:miter lim="800000"/>
        </a:ln>
        <a:effectLst/>
      </dsp:spPr>
      <dsp:style>
        <a:lnRef idx="1">
          <a:scrgbClr r="0" g="0" b="0"/>
        </a:lnRef>
        <a:fillRef idx="0">
          <a:scrgbClr r="0" g="0" b="0"/>
        </a:fillRef>
        <a:effectRef idx="0">
          <a:scrgbClr r="0" g="0" b="0"/>
        </a:effectRef>
        <a:fontRef idx="minor"/>
      </dsp:style>
    </dsp:sp>
    <dsp:sp modelId="{F408A1A4-44D1-A246-9629-10FA32700F46}">
      <dsp:nvSpPr>
        <dsp:cNvPr id="0" name=""/>
        <dsp:cNvSpPr/>
      </dsp:nvSpPr>
      <dsp:spPr>
        <a:xfrm>
          <a:off x="4980518" y="3224243"/>
          <a:ext cx="1052705" cy="684258"/>
        </a:xfrm>
        <a:prstGeom prst="roundRect">
          <a:avLst/>
        </a:prstGeom>
        <a:gradFill rotWithShape="0">
          <a:gsLst>
            <a:gs pos="0">
              <a:schemeClr val="accent5">
                <a:hueOff val="-4055126"/>
                <a:satOff val="-10451"/>
                <a:lumOff val="-7059"/>
                <a:alphaOff val="0"/>
                <a:satMod val="103000"/>
                <a:lumMod val="102000"/>
                <a:tint val="94000"/>
              </a:schemeClr>
            </a:gs>
            <a:gs pos="50000">
              <a:schemeClr val="accent5">
                <a:hueOff val="-4055126"/>
                <a:satOff val="-10451"/>
                <a:lumOff val="-7059"/>
                <a:alphaOff val="0"/>
                <a:satMod val="110000"/>
                <a:lumMod val="100000"/>
                <a:shade val="100000"/>
              </a:schemeClr>
            </a:gs>
            <a:gs pos="100000">
              <a:schemeClr val="accent5">
                <a:hueOff val="-4055126"/>
                <a:satOff val="-1045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Examination</a:t>
          </a:r>
          <a:r>
            <a:rPr lang="de-DE" sz="1200" kern="1200" dirty="0"/>
            <a:t> &amp; Analysis</a:t>
          </a:r>
        </a:p>
      </dsp:txBody>
      <dsp:txXfrm>
        <a:off x="5013921" y="3257646"/>
        <a:ext cx="985899" cy="617452"/>
      </dsp:txXfrm>
    </dsp:sp>
    <dsp:sp modelId="{323B5145-6DD3-664D-AF68-B35A57318801}">
      <dsp:nvSpPr>
        <dsp:cNvPr id="0" name=""/>
        <dsp:cNvSpPr/>
      </dsp:nvSpPr>
      <dsp:spPr>
        <a:xfrm>
          <a:off x="3896062" y="344756"/>
          <a:ext cx="3221616" cy="3221616"/>
        </a:xfrm>
        <a:custGeom>
          <a:avLst/>
          <a:gdLst/>
          <a:ahLst/>
          <a:cxnLst/>
          <a:rect l="0" t="0" r="0" b="0"/>
          <a:pathLst>
            <a:path>
              <a:moveTo>
                <a:pt x="1077742" y="3130855"/>
              </a:moveTo>
              <a:arcTo wR="1610808" hR="1610808" stAng="6559518" swAng="1499499"/>
            </a:path>
          </a:pathLst>
        </a:custGeom>
        <a:noFill/>
        <a:ln w="6350" cap="flat" cmpd="sng" algn="ctr">
          <a:solidFill>
            <a:schemeClr val="accent5">
              <a:hueOff val="-4055126"/>
              <a:satOff val="-10451"/>
              <a:lumOff val="-70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1D3BD65E-B520-8E47-93BF-3DBD59207F58}">
      <dsp:nvSpPr>
        <dsp:cNvPr id="0" name=""/>
        <dsp:cNvSpPr/>
      </dsp:nvSpPr>
      <dsp:spPr>
        <a:xfrm>
          <a:off x="3585517" y="2418839"/>
          <a:ext cx="1052705" cy="684258"/>
        </a:xfrm>
        <a:prstGeom prst="roundRect">
          <a:avLst/>
        </a:prstGeom>
        <a:gradFill rotWithShape="0">
          <a:gsLst>
            <a:gs pos="0">
              <a:schemeClr val="accent5">
                <a:hueOff val="-5406834"/>
                <a:satOff val="-13935"/>
                <a:lumOff val="-9412"/>
                <a:alphaOff val="0"/>
                <a:satMod val="103000"/>
                <a:lumMod val="102000"/>
                <a:tint val="94000"/>
              </a:schemeClr>
            </a:gs>
            <a:gs pos="50000">
              <a:schemeClr val="accent5">
                <a:hueOff val="-5406834"/>
                <a:satOff val="-13935"/>
                <a:lumOff val="-9412"/>
                <a:alphaOff val="0"/>
                <a:satMod val="110000"/>
                <a:lumMod val="100000"/>
                <a:shade val="100000"/>
              </a:schemeClr>
            </a:gs>
            <a:gs pos="100000">
              <a:schemeClr val="accent5">
                <a:hueOff val="-5406834"/>
                <a:satOff val="-13935"/>
                <a:lumOff val="-941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Preparation</a:t>
          </a:r>
          <a:endParaRPr lang="de-DE" sz="1200" kern="1200" dirty="0"/>
        </a:p>
      </dsp:txBody>
      <dsp:txXfrm>
        <a:off x="3618920" y="2452242"/>
        <a:ext cx="985899" cy="617452"/>
      </dsp:txXfrm>
    </dsp:sp>
    <dsp:sp modelId="{63F13FAF-1FE6-4E43-B004-936D75296532}">
      <dsp:nvSpPr>
        <dsp:cNvPr id="0" name=""/>
        <dsp:cNvSpPr/>
      </dsp:nvSpPr>
      <dsp:spPr>
        <a:xfrm>
          <a:off x="3896062" y="344756"/>
          <a:ext cx="3221616" cy="3221616"/>
        </a:xfrm>
        <a:custGeom>
          <a:avLst/>
          <a:gdLst/>
          <a:ahLst/>
          <a:cxnLst/>
          <a:rect l="0" t="0" r="0" b="0"/>
          <a:pathLst>
            <a:path>
              <a:moveTo>
                <a:pt x="65418" y="2065201"/>
              </a:moveTo>
              <a:arcTo wR="1610808" hR="1610808" stAng="9816900" swAng="1966200"/>
            </a:path>
          </a:pathLst>
        </a:custGeom>
        <a:noFill/>
        <a:ln w="6350" cap="flat" cmpd="sng" algn="ctr">
          <a:solidFill>
            <a:schemeClr val="accent5">
              <a:hueOff val="-5406834"/>
              <a:satOff val="-13935"/>
              <a:lumOff val="-9412"/>
              <a:alphaOff val="0"/>
            </a:schemeClr>
          </a:solidFill>
          <a:prstDash val="solid"/>
          <a:miter lim="800000"/>
        </a:ln>
        <a:effectLst/>
      </dsp:spPr>
      <dsp:style>
        <a:lnRef idx="1">
          <a:scrgbClr r="0" g="0" b="0"/>
        </a:lnRef>
        <a:fillRef idx="0">
          <a:scrgbClr r="0" g="0" b="0"/>
        </a:fillRef>
        <a:effectRef idx="0">
          <a:scrgbClr r="0" g="0" b="0"/>
        </a:effectRef>
        <a:fontRef idx="minor"/>
      </dsp:style>
    </dsp:sp>
    <dsp:sp modelId="{8B334D5B-5155-F64B-8E9E-2AB0DD251736}">
      <dsp:nvSpPr>
        <dsp:cNvPr id="0" name=""/>
        <dsp:cNvSpPr/>
      </dsp:nvSpPr>
      <dsp:spPr>
        <a:xfrm>
          <a:off x="3585517" y="808031"/>
          <a:ext cx="1052705" cy="684258"/>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Admissibility</a:t>
          </a:r>
          <a:endParaRPr lang="de-DE" sz="1200" kern="1200" dirty="0"/>
        </a:p>
      </dsp:txBody>
      <dsp:txXfrm>
        <a:off x="3618920" y="841434"/>
        <a:ext cx="985899" cy="617452"/>
      </dsp:txXfrm>
    </dsp:sp>
    <dsp:sp modelId="{601042AF-8FDC-0348-BD7E-238BD0DE8556}">
      <dsp:nvSpPr>
        <dsp:cNvPr id="0" name=""/>
        <dsp:cNvSpPr/>
      </dsp:nvSpPr>
      <dsp:spPr>
        <a:xfrm>
          <a:off x="3896062" y="344756"/>
          <a:ext cx="3221616" cy="3221616"/>
        </a:xfrm>
        <a:custGeom>
          <a:avLst/>
          <a:gdLst/>
          <a:ahLst/>
          <a:cxnLst/>
          <a:rect l="0" t="0" r="0" b="0"/>
          <a:pathLst>
            <a:path>
              <a:moveTo>
                <a:pt x="485454" y="458297"/>
              </a:moveTo>
              <a:arcTo wR="1610808" hR="1610808" stAng="13540984" swAng="1499499"/>
            </a:path>
          </a:pathLst>
        </a:custGeom>
        <a:no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4A9C23-5905-6D4C-B555-97567FFC1947}">
      <dsp:nvSpPr>
        <dsp:cNvPr id="0" name=""/>
        <dsp:cNvSpPr/>
      </dsp:nvSpPr>
      <dsp:spPr>
        <a:xfrm>
          <a:off x="4980518" y="2626"/>
          <a:ext cx="1052705" cy="68425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Preservation</a:t>
          </a:r>
          <a:endParaRPr lang="de-DE" sz="1200" kern="1200" dirty="0"/>
        </a:p>
      </dsp:txBody>
      <dsp:txXfrm>
        <a:off x="5013921" y="36029"/>
        <a:ext cx="985899" cy="617452"/>
      </dsp:txXfrm>
    </dsp:sp>
    <dsp:sp modelId="{AB709085-7A2E-D94C-8C2F-2FBB1D405E45}">
      <dsp:nvSpPr>
        <dsp:cNvPr id="0" name=""/>
        <dsp:cNvSpPr/>
      </dsp:nvSpPr>
      <dsp:spPr>
        <a:xfrm>
          <a:off x="3896062" y="344756"/>
          <a:ext cx="3221616" cy="3221616"/>
        </a:xfrm>
        <a:custGeom>
          <a:avLst/>
          <a:gdLst/>
          <a:ahLst/>
          <a:cxnLst/>
          <a:rect l="0" t="0" r="0" b="0"/>
          <a:pathLst>
            <a:path>
              <a:moveTo>
                <a:pt x="2143874" y="90761"/>
              </a:moveTo>
              <a:arcTo wR="1610808" hR="1610808" stAng="17359518" swAng="1499499"/>
            </a:path>
          </a:pathLst>
        </a:cu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D362A60-BD79-DA4D-B21C-D93A45FD3CC9}">
      <dsp:nvSpPr>
        <dsp:cNvPr id="0" name=""/>
        <dsp:cNvSpPr/>
      </dsp:nvSpPr>
      <dsp:spPr>
        <a:xfrm>
          <a:off x="6375519" y="808031"/>
          <a:ext cx="1052705" cy="684258"/>
        </a:xfrm>
        <a:prstGeom prst="roundRect">
          <a:avLst/>
        </a:prstGeom>
        <a:gradFill rotWithShape="0">
          <a:gsLst>
            <a:gs pos="0">
              <a:schemeClr val="accent5">
                <a:hueOff val="-1351709"/>
                <a:satOff val="-3484"/>
                <a:lumOff val="-2353"/>
                <a:alphaOff val="0"/>
                <a:satMod val="103000"/>
                <a:lumMod val="102000"/>
                <a:tint val="94000"/>
              </a:schemeClr>
            </a:gs>
            <a:gs pos="50000">
              <a:schemeClr val="accent5">
                <a:hueOff val="-1351709"/>
                <a:satOff val="-3484"/>
                <a:lumOff val="-2353"/>
                <a:alphaOff val="0"/>
                <a:satMod val="110000"/>
                <a:lumMod val="100000"/>
                <a:shade val="100000"/>
              </a:schemeClr>
            </a:gs>
            <a:gs pos="100000">
              <a:schemeClr val="accent5">
                <a:hueOff val="-1351709"/>
                <a:satOff val="-3484"/>
                <a:lumOff val="-2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Authorisation</a:t>
          </a:r>
          <a:endParaRPr lang="de-DE" sz="1200" kern="1200" dirty="0"/>
        </a:p>
      </dsp:txBody>
      <dsp:txXfrm>
        <a:off x="6408922" y="841434"/>
        <a:ext cx="985899" cy="617452"/>
      </dsp:txXfrm>
    </dsp:sp>
    <dsp:sp modelId="{F1F93A5C-BEE3-D948-9E0F-031E36A3D2D0}">
      <dsp:nvSpPr>
        <dsp:cNvPr id="0" name=""/>
        <dsp:cNvSpPr/>
      </dsp:nvSpPr>
      <dsp:spPr>
        <a:xfrm>
          <a:off x="3896062" y="344756"/>
          <a:ext cx="3221616" cy="3221616"/>
        </a:xfrm>
        <a:custGeom>
          <a:avLst/>
          <a:gdLst/>
          <a:ahLst/>
          <a:cxnLst/>
          <a:rect l="0" t="0" r="0" b="0"/>
          <a:pathLst>
            <a:path>
              <a:moveTo>
                <a:pt x="3156198" y="1156415"/>
              </a:moveTo>
              <a:arcTo wR="1610808" hR="1610808" stAng="20616900" swAng="1966200"/>
            </a:path>
          </a:pathLst>
        </a:custGeom>
        <a:noFill/>
        <a:ln w="6350" cap="flat" cmpd="sng" algn="ctr">
          <a:solidFill>
            <a:schemeClr val="accent5">
              <a:hueOff val="-1351709"/>
              <a:satOff val="-3484"/>
              <a:lumOff val="-2353"/>
              <a:alphaOff val="0"/>
            </a:schemeClr>
          </a:solidFill>
          <a:prstDash val="solid"/>
          <a:miter lim="800000"/>
        </a:ln>
        <a:effectLst/>
      </dsp:spPr>
      <dsp:style>
        <a:lnRef idx="1">
          <a:scrgbClr r="0" g="0" b="0"/>
        </a:lnRef>
        <a:fillRef idx="0">
          <a:scrgbClr r="0" g="0" b="0"/>
        </a:fillRef>
        <a:effectRef idx="0">
          <a:scrgbClr r="0" g="0" b="0"/>
        </a:effectRef>
        <a:fontRef idx="minor"/>
      </dsp:style>
    </dsp:sp>
    <dsp:sp modelId="{AAED189D-9258-2C44-AD22-F700377E56D1}">
      <dsp:nvSpPr>
        <dsp:cNvPr id="0" name=""/>
        <dsp:cNvSpPr/>
      </dsp:nvSpPr>
      <dsp:spPr>
        <a:xfrm>
          <a:off x="6375519" y="2418839"/>
          <a:ext cx="1052705" cy="684258"/>
        </a:xfrm>
        <a:prstGeom prst="roundRect">
          <a:avLst/>
        </a:prstGeom>
        <a:gradFill rotWithShape="0">
          <a:gsLst>
            <a:gs pos="0">
              <a:schemeClr val="accent5">
                <a:hueOff val="-2703417"/>
                <a:satOff val="-6968"/>
                <a:lumOff val="-4706"/>
                <a:alphaOff val="0"/>
                <a:satMod val="103000"/>
                <a:lumMod val="102000"/>
                <a:tint val="94000"/>
              </a:schemeClr>
            </a:gs>
            <a:gs pos="50000">
              <a:schemeClr val="accent5">
                <a:hueOff val="-2703417"/>
                <a:satOff val="-6968"/>
                <a:lumOff val="-4706"/>
                <a:alphaOff val="0"/>
                <a:satMod val="110000"/>
                <a:lumMod val="100000"/>
                <a:shade val="100000"/>
              </a:schemeClr>
            </a:gs>
            <a:gs pos="100000">
              <a:schemeClr val="accent5">
                <a:hueOff val="-2703417"/>
                <a:satOff val="-6968"/>
                <a:lumOff val="-47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Collection</a:t>
          </a:r>
        </a:p>
      </dsp:txBody>
      <dsp:txXfrm>
        <a:off x="6408922" y="2452242"/>
        <a:ext cx="985899" cy="617452"/>
      </dsp:txXfrm>
    </dsp:sp>
    <dsp:sp modelId="{47F274C1-4130-394C-B9C5-AF92D1E57794}">
      <dsp:nvSpPr>
        <dsp:cNvPr id="0" name=""/>
        <dsp:cNvSpPr/>
      </dsp:nvSpPr>
      <dsp:spPr>
        <a:xfrm>
          <a:off x="3896062" y="344756"/>
          <a:ext cx="3221616" cy="3221616"/>
        </a:xfrm>
        <a:custGeom>
          <a:avLst/>
          <a:gdLst/>
          <a:ahLst/>
          <a:cxnLst/>
          <a:rect l="0" t="0" r="0" b="0"/>
          <a:pathLst>
            <a:path>
              <a:moveTo>
                <a:pt x="2736162" y="2763319"/>
              </a:moveTo>
              <a:arcTo wR="1610808" hR="1610808" stAng="2740984" swAng="1499499"/>
            </a:path>
          </a:pathLst>
        </a:custGeom>
        <a:noFill/>
        <a:ln w="6350" cap="flat" cmpd="sng" algn="ctr">
          <a:solidFill>
            <a:schemeClr val="accent5">
              <a:hueOff val="-2703417"/>
              <a:satOff val="-6968"/>
              <a:lumOff val="-4706"/>
              <a:alphaOff val="0"/>
            </a:schemeClr>
          </a:solidFill>
          <a:prstDash val="solid"/>
          <a:miter lim="800000"/>
        </a:ln>
        <a:effectLst/>
      </dsp:spPr>
      <dsp:style>
        <a:lnRef idx="1">
          <a:scrgbClr r="0" g="0" b="0"/>
        </a:lnRef>
        <a:fillRef idx="0">
          <a:scrgbClr r="0" g="0" b="0"/>
        </a:fillRef>
        <a:effectRef idx="0">
          <a:scrgbClr r="0" g="0" b="0"/>
        </a:effectRef>
        <a:fontRef idx="minor"/>
      </dsp:style>
    </dsp:sp>
    <dsp:sp modelId="{F408A1A4-44D1-A246-9629-10FA32700F46}">
      <dsp:nvSpPr>
        <dsp:cNvPr id="0" name=""/>
        <dsp:cNvSpPr/>
      </dsp:nvSpPr>
      <dsp:spPr>
        <a:xfrm>
          <a:off x="4980518" y="3224243"/>
          <a:ext cx="1052705" cy="684258"/>
        </a:xfrm>
        <a:prstGeom prst="roundRect">
          <a:avLst/>
        </a:prstGeom>
        <a:gradFill rotWithShape="0">
          <a:gsLst>
            <a:gs pos="0">
              <a:schemeClr val="accent5">
                <a:hueOff val="-4055126"/>
                <a:satOff val="-10451"/>
                <a:lumOff val="-7059"/>
                <a:alphaOff val="0"/>
                <a:satMod val="103000"/>
                <a:lumMod val="102000"/>
                <a:tint val="94000"/>
              </a:schemeClr>
            </a:gs>
            <a:gs pos="50000">
              <a:schemeClr val="accent5">
                <a:hueOff val="-4055126"/>
                <a:satOff val="-10451"/>
                <a:lumOff val="-7059"/>
                <a:alphaOff val="0"/>
                <a:satMod val="110000"/>
                <a:lumMod val="100000"/>
                <a:shade val="100000"/>
              </a:schemeClr>
            </a:gs>
            <a:gs pos="100000">
              <a:schemeClr val="accent5">
                <a:hueOff val="-4055126"/>
                <a:satOff val="-1045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Examination</a:t>
          </a:r>
          <a:r>
            <a:rPr lang="de-DE" sz="1200" kern="1200" dirty="0"/>
            <a:t> &amp; Analysis</a:t>
          </a:r>
        </a:p>
      </dsp:txBody>
      <dsp:txXfrm>
        <a:off x="5013921" y="3257646"/>
        <a:ext cx="985899" cy="617452"/>
      </dsp:txXfrm>
    </dsp:sp>
    <dsp:sp modelId="{323B5145-6DD3-664D-AF68-B35A57318801}">
      <dsp:nvSpPr>
        <dsp:cNvPr id="0" name=""/>
        <dsp:cNvSpPr/>
      </dsp:nvSpPr>
      <dsp:spPr>
        <a:xfrm>
          <a:off x="3896062" y="344756"/>
          <a:ext cx="3221616" cy="3221616"/>
        </a:xfrm>
        <a:custGeom>
          <a:avLst/>
          <a:gdLst/>
          <a:ahLst/>
          <a:cxnLst/>
          <a:rect l="0" t="0" r="0" b="0"/>
          <a:pathLst>
            <a:path>
              <a:moveTo>
                <a:pt x="1077742" y="3130855"/>
              </a:moveTo>
              <a:arcTo wR="1610808" hR="1610808" stAng="6559518" swAng="1499499"/>
            </a:path>
          </a:pathLst>
        </a:custGeom>
        <a:noFill/>
        <a:ln w="6350" cap="flat" cmpd="sng" algn="ctr">
          <a:solidFill>
            <a:schemeClr val="accent5">
              <a:hueOff val="-4055126"/>
              <a:satOff val="-10451"/>
              <a:lumOff val="-70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1D3BD65E-B520-8E47-93BF-3DBD59207F58}">
      <dsp:nvSpPr>
        <dsp:cNvPr id="0" name=""/>
        <dsp:cNvSpPr/>
      </dsp:nvSpPr>
      <dsp:spPr>
        <a:xfrm>
          <a:off x="3585517" y="2418839"/>
          <a:ext cx="1052705" cy="684258"/>
        </a:xfrm>
        <a:prstGeom prst="roundRect">
          <a:avLst/>
        </a:prstGeom>
        <a:gradFill rotWithShape="0">
          <a:gsLst>
            <a:gs pos="0">
              <a:schemeClr val="accent5">
                <a:hueOff val="-5406834"/>
                <a:satOff val="-13935"/>
                <a:lumOff val="-9412"/>
                <a:alphaOff val="0"/>
                <a:satMod val="103000"/>
                <a:lumMod val="102000"/>
                <a:tint val="94000"/>
              </a:schemeClr>
            </a:gs>
            <a:gs pos="50000">
              <a:schemeClr val="accent5">
                <a:hueOff val="-5406834"/>
                <a:satOff val="-13935"/>
                <a:lumOff val="-9412"/>
                <a:alphaOff val="0"/>
                <a:satMod val="110000"/>
                <a:lumMod val="100000"/>
                <a:shade val="100000"/>
              </a:schemeClr>
            </a:gs>
            <a:gs pos="100000">
              <a:schemeClr val="accent5">
                <a:hueOff val="-5406834"/>
                <a:satOff val="-13935"/>
                <a:lumOff val="-941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Preparation</a:t>
          </a:r>
          <a:endParaRPr lang="de-DE" sz="1200" kern="1200" dirty="0"/>
        </a:p>
      </dsp:txBody>
      <dsp:txXfrm>
        <a:off x="3618920" y="2452242"/>
        <a:ext cx="985899" cy="617452"/>
      </dsp:txXfrm>
    </dsp:sp>
    <dsp:sp modelId="{63F13FAF-1FE6-4E43-B004-936D75296532}">
      <dsp:nvSpPr>
        <dsp:cNvPr id="0" name=""/>
        <dsp:cNvSpPr/>
      </dsp:nvSpPr>
      <dsp:spPr>
        <a:xfrm>
          <a:off x="3896062" y="344756"/>
          <a:ext cx="3221616" cy="3221616"/>
        </a:xfrm>
        <a:custGeom>
          <a:avLst/>
          <a:gdLst/>
          <a:ahLst/>
          <a:cxnLst/>
          <a:rect l="0" t="0" r="0" b="0"/>
          <a:pathLst>
            <a:path>
              <a:moveTo>
                <a:pt x="65418" y="2065201"/>
              </a:moveTo>
              <a:arcTo wR="1610808" hR="1610808" stAng="9816900" swAng="1966200"/>
            </a:path>
          </a:pathLst>
        </a:custGeom>
        <a:noFill/>
        <a:ln w="6350" cap="flat" cmpd="sng" algn="ctr">
          <a:solidFill>
            <a:schemeClr val="accent5">
              <a:hueOff val="-5406834"/>
              <a:satOff val="-13935"/>
              <a:lumOff val="-9412"/>
              <a:alphaOff val="0"/>
            </a:schemeClr>
          </a:solidFill>
          <a:prstDash val="solid"/>
          <a:miter lim="800000"/>
        </a:ln>
        <a:effectLst/>
      </dsp:spPr>
      <dsp:style>
        <a:lnRef idx="1">
          <a:scrgbClr r="0" g="0" b="0"/>
        </a:lnRef>
        <a:fillRef idx="0">
          <a:scrgbClr r="0" g="0" b="0"/>
        </a:fillRef>
        <a:effectRef idx="0">
          <a:scrgbClr r="0" g="0" b="0"/>
        </a:effectRef>
        <a:fontRef idx="minor"/>
      </dsp:style>
    </dsp:sp>
    <dsp:sp modelId="{8B334D5B-5155-F64B-8E9E-2AB0DD251736}">
      <dsp:nvSpPr>
        <dsp:cNvPr id="0" name=""/>
        <dsp:cNvSpPr/>
      </dsp:nvSpPr>
      <dsp:spPr>
        <a:xfrm>
          <a:off x="3585517" y="808031"/>
          <a:ext cx="1052705" cy="684258"/>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Admissibility</a:t>
          </a:r>
          <a:endParaRPr lang="de-DE" sz="1200" kern="1200" dirty="0"/>
        </a:p>
      </dsp:txBody>
      <dsp:txXfrm>
        <a:off x="3618920" y="841434"/>
        <a:ext cx="985899" cy="617452"/>
      </dsp:txXfrm>
    </dsp:sp>
    <dsp:sp modelId="{601042AF-8FDC-0348-BD7E-238BD0DE8556}">
      <dsp:nvSpPr>
        <dsp:cNvPr id="0" name=""/>
        <dsp:cNvSpPr/>
      </dsp:nvSpPr>
      <dsp:spPr>
        <a:xfrm>
          <a:off x="3896062" y="344756"/>
          <a:ext cx="3221616" cy="3221616"/>
        </a:xfrm>
        <a:custGeom>
          <a:avLst/>
          <a:gdLst/>
          <a:ahLst/>
          <a:cxnLst/>
          <a:rect l="0" t="0" r="0" b="0"/>
          <a:pathLst>
            <a:path>
              <a:moveTo>
                <a:pt x="485454" y="458297"/>
              </a:moveTo>
              <a:arcTo wR="1610808" hR="1610808" stAng="13540984" swAng="1499499"/>
            </a:path>
          </a:pathLst>
        </a:custGeom>
        <a:no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346" tIns="50673" rIns="25337" bIns="50673" numCol="1" spcCol="1270" anchor="ctr" anchorCtr="0">
          <a:noAutofit/>
        </a:bodyPr>
        <a:lstStyle/>
        <a:p>
          <a:pPr marL="0" lvl="0" indent="0" algn="ctr" defTabSz="844550">
            <a:lnSpc>
              <a:spcPct val="90000"/>
            </a:lnSpc>
            <a:spcBef>
              <a:spcPct val="0"/>
            </a:spcBef>
            <a:spcAft>
              <a:spcPct val="35000"/>
            </a:spcAft>
            <a:buNone/>
          </a:pPr>
          <a:r>
            <a:rPr lang="de-DE" sz="1900" b="1" kern="1200" dirty="0" err="1"/>
            <a:t>Acquisition</a:t>
          </a:r>
          <a:endParaRPr lang="de-DE" sz="1900" b="1" kern="1200" dirty="0"/>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de-DE" sz="1900" b="1" kern="1200" dirty="0"/>
            <a:t>Processing</a:t>
          </a:r>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de-DE" sz="1900" b="1" kern="1200" dirty="0"/>
            <a:t>Analysis</a:t>
          </a:r>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de-DE" sz="1900" b="1" kern="1200" dirty="0" err="1"/>
            <a:t>Presentation</a:t>
          </a:r>
          <a:endParaRPr lang="de-DE" sz="1900" b="1" kern="1200" dirty="0"/>
        </a:p>
      </dsp:txBody>
      <dsp:txXfrm>
        <a:off x="6291946" y="1779171"/>
        <a:ext cx="1451432" cy="96762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4A9C23-5905-6D4C-B555-97567FFC1947}">
      <dsp:nvSpPr>
        <dsp:cNvPr id="0" name=""/>
        <dsp:cNvSpPr/>
      </dsp:nvSpPr>
      <dsp:spPr>
        <a:xfrm>
          <a:off x="4980518" y="2626"/>
          <a:ext cx="1052705" cy="68425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Preservation</a:t>
          </a:r>
          <a:endParaRPr lang="de-DE" sz="1200" kern="1200" dirty="0"/>
        </a:p>
      </dsp:txBody>
      <dsp:txXfrm>
        <a:off x="5013921" y="36029"/>
        <a:ext cx="985899" cy="617452"/>
      </dsp:txXfrm>
    </dsp:sp>
    <dsp:sp modelId="{AB709085-7A2E-D94C-8C2F-2FBB1D405E45}">
      <dsp:nvSpPr>
        <dsp:cNvPr id="0" name=""/>
        <dsp:cNvSpPr/>
      </dsp:nvSpPr>
      <dsp:spPr>
        <a:xfrm>
          <a:off x="3896062" y="344756"/>
          <a:ext cx="3221616" cy="3221616"/>
        </a:xfrm>
        <a:custGeom>
          <a:avLst/>
          <a:gdLst/>
          <a:ahLst/>
          <a:cxnLst/>
          <a:rect l="0" t="0" r="0" b="0"/>
          <a:pathLst>
            <a:path>
              <a:moveTo>
                <a:pt x="2143874" y="90761"/>
              </a:moveTo>
              <a:arcTo wR="1610808" hR="1610808" stAng="17359518" swAng="1499499"/>
            </a:path>
          </a:pathLst>
        </a:cu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D362A60-BD79-DA4D-B21C-D93A45FD3CC9}">
      <dsp:nvSpPr>
        <dsp:cNvPr id="0" name=""/>
        <dsp:cNvSpPr/>
      </dsp:nvSpPr>
      <dsp:spPr>
        <a:xfrm>
          <a:off x="6375519" y="808031"/>
          <a:ext cx="1052705" cy="684258"/>
        </a:xfrm>
        <a:prstGeom prst="roundRect">
          <a:avLst/>
        </a:prstGeom>
        <a:gradFill rotWithShape="0">
          <a:gsLst>
            <a:gs pos="0">
              <a:schemeClr val="accent5">
                <a:hueOff val="-1351709"/>
                <a:satOff val="-3484"/>
                <a:lumOff val="-2353"/>
                <a:alphaOff val="0"/>
                <a:satMod val="103000"/>
                <a:lumMod val="102000"/>
                <a:tint val="94000"/>
              </a:schemeClr>
            </a:gs>
            <a:gs pos="50000">
              <a:schemeClr val="accent5">
                <a:hueOff val="-1351709"/>
                <a:satOff val="-3484"/>
                <a:lumOff val="-2353"/>
                <a:alphaOff val="0"/>
                <a:satMod val="110000"/>
                <a:lumMod val="100000"/>
                <a:shade val="100000"/>
              </a:schemeClr>
            </a:gs>
            <a:gs pos="100000">
              <a:schemeClr val="accent5">
                <a:hueOff val="-1351709"/>
                <a:satOff val="-3484"/>
                <a:lumOff val="-2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Authorisation</a:t>
          </a:r>
          <a:endParaRPr lang="de-DE" sz="1200" kern="1200" dirty="0"/>
        </a:p>
      </dsp:txBody>
      <dsp:txXfrm>
        <a:off x="6408922" y="841434"/>
        <a:ext cx="985899" cy="617452"/>
      </dsp:txXfrm>
    </dsp:sp>
    <dsp:sp modelId="{F1F93A5C-BEE3-D948-9E0F-031E36A3D2D0}">
      <dsp:nvSpPr>
        <dsp:cNvPr id="0" name=""/>
        <dsp:cNvSpPr/>
      </dsp:nvSpPr>
      <dsp:spPr>
        <a:xfrm>
          <a:off x="3896062" y="344756"/>
          <a:ext cx="3221616" cy="3221616"/>
        </a:xfrm>
        <a:custGeom>
          <a:avLst/>
          <a:gdLst/>
          <a:ahLst/>
          <a:cxnLst/>
          <a:rect l="0" t="0" r="0" b="0"/>
          <a:pathLst>
            <a:path>
              <a:moveTo>
                <a:pt x="3156198" y="1156415"/>
              </a:moveTo>
              <a:arcTo wR="1610808" hR="1610808" stAng="20616900" swAng="1966200"/>
            </a:path>
          </a:pathLst>
        </a:custGeom>
        <a:noFill/>
        <a:ln w="6350" cap="flat" cmpd="sng" algn="ctr">
          <a:solidFill>
            <a:schemeClr val="accent5">
              <a:hueOff val="-1351709"/>
              <a:satOff val="-3484"/>
              <a:lumOff val="-2353"/>
              <a:alphaOff val="0"/>
            </a:schemeClr>
          </a:solidFill>
          <a:prstDash val="solid"/>
          <a:miter lim="800000"/>
        </a:ln>
        <a:effectLst/>
      </dsp:spPr>
      <dsp:style>
        <a:lnRef idx="1">
          <a:scrgbClr r="0" g="0" b="0"/>
        </a:lnRef>
        <a:fillRef idx="0">
          <a:scrgbClr r="0" g="0" b="0"/>
        </a:fillRef>
        <a:effectRef idx="0">
          <a:scrgbClr r="0" g="0" b="0"/>
        </a:effectRef>
        <a:fontRef idx="minor"/>
      </dsp:style>
    </dsp:sp>
    <dsp:sp modelId="{AAED189D-9258-2C44-AD22-F700377E56D1}">
      <dsp:nvSpPr>
        <dsp:cNvPr id="0" name=""/>
        <dsp:cNvSpPr/>
      </dsp:nvSpPr>
      <dsp:spPr>
        <a:xfrm>
          <a:off x="6375519" y="2418839"/>
          <a:ext cx="1052705" cy="684258"/>
        </a:xfrm>
        <a:prstGeom prst="roundRect">
          <a:avLst/>
        </a:prstGeom>
        <a:gradFill rotWithShape="0">
          <a:gsLst>
            <a:gs pos="0">
              <a:schemeClr val="accent5">
                <a:hueOff val="-2703417"/>
                <a:satOff val="-6968"/>
                <a:lumOff val="-4706"/>
                <a:alphaOff val="0"/>
                <a:satMod val="103000"/>
                <a:lumMod val="102000"/>
                <a:tint val="94000"/>
              </a:schemeClr>
            </a:gs>
            <a:gs pos="50000">
              <a:schemeClr val="accent5">
                <a:hueOff val="-2703417"/>
                <a:satOff val="-6968"/>
                <a:lumOff val="-4706"/>
                <a:alphaOff val="0"/>
                <a:satMod val="110000"/>
                <a:lumMod val="100000"/>
                <a:shade val="100000"/>
              </a:schemeClr>
            </a:gs>
            <a:gs pos="100000">
              <a:schemeClr val="accent5">
                <a:hueOff val="-2703417"/>
                <a:satOff val="-6968"/>
                <a:lumOff val="-47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Collection</a:t>
          </a:r>
        </a:p>
      </dsp:txBody>
      <dsp:txXfrm>
        <a:off x="6408922" y="2452242"/>
        <a:ext cx="985899" cy="617452"/>
      </dsp:txXfrm>
    </dsp:sp>
    <dsp:sp modelId="{47F274C1-4130-394C-B9C5-AF92D1E57794}">
      <dsp:nvSpPr>
        <dsp:cNvPr id="0" name=""/>
        <dsp:cNvSpPr/>
      </dsp:nvSpPr>
      <dsp:spPr>
        <a:xfrm>
          <a:off x="3896062" y="344756"/>
          <a:ext cx="3221616" cy="3221616"/>
        </a:xfrm>
        <a:custGeom>
          <a:avLst/>
          <a:gdLst/>
          <a:ahLst/>
          <a:cxnLst/>
          <a:rect l="0" t="0" r="0" b="0"/>
          <a:pathLst>
            <a:path>
              <a:moveTo>
                <a:pt x="2736162" y="2763319"/>
              </a:moveTo>
              <a:arcTo wR="1610808" hR="1610808" stAng="2740984" swAng="1499499"/>
            </a:path>
          </a:pathLst>
        </a:custGeom>
        <a:noFill/>
        <a:ln w="6350" cap="flat" cmpd="sng" algn="ctr">
          <a:solidFill>
            <a:schemeClr val="accent5">
              <a:hueOff val="-2703417"/>
              <a:satOff val="-6968"/>
              <a:lumOff val="-4706"/>
              <a:alphaOff val="0"/>
            </a:schemeClr>
          </a:solidFill>
          <a:prstDash val="solid"/>
          <a:miter lim="800000"/>
        </a:ln>
        <a:effectLst/>
      </dsp:spPr>
      <dsp:style>
        <a:lnRef idx="1">
          <a:scrgbClr r="0" g="0" b="0"/>
        </a:lnRef>
        <a:fillRef idx="0">
          <a:scrgbClr r="0" g="0" b="0"/>
        </a:fillRef>
        <a:effectRef idx="0">
          <a:scrgbClr r="0" g="0" b="0"/>
        </a:effectRef>
        <a:fontRef idx="minor"/>
      </dsp:style>
    </dsp:sp>
    <dsp:sp modelId="{F408A1A4-44D1-A246-9629-10FA32700F46}">
      <dsp:nvSpPr>
        <dsp:cNvPr id="0" name=""/>
        <dsp:cNvSpPr/>
      </dsp:nvSpPr>
      <dsp:spPr>
        <a:xfrm>
          <a:off x="4980518" y="3224243"/>
          <a:ext cx="1052705" cy="684258"/>
        </a:xfrm>
        <a:prstGeom prst="roundRect">
          <a:avLst/>
        </a:prstGeom>
        <a:gradFill rotWithShape="0">
          <a:gsLst>
            <a:gs pos="0">
              <a:schemeClr val="accent5">
                <a:hueOff val="-4055126"/>
                <a:satOff val="-10451"/>
                <a:lumOff val="-7059"/>
                <a:alphaOff val="0"/>
                <a:satMod val="103000"/>
                <a:lumMod val="102000"/>
                <a:tint val="94000"/>
              </a:schemeClr>
            </a:gs>
            <a:gs pos="50000">
              <a:schemeClr val="accent5">
                <a:hueOff val="-4055126"/>
                <a:satOff val="-10451"/>
                <a:lumOff val="-7059"/>
                <a:alphaOff val="0"/>
                <a:satMod val="110000"/>
                <a:lumMod val="100000"/>
                <a:shade val="100000"/>
              </a:schemeClr>
            </a:gs>
            <a:gs pos="100000">
              <a:schemeClr val="accent5">
                <a:hueOff val="-4055126"/>
                <a:satOff val="-1045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Examination</a:t>
          </a:r>
          <a:r>
            <a:rPr lang="de-DE" sz="1200" kern="1200" dirty="0"/>
            <a:t> &amp; Analysis</a:t>
          </a:r>
        </a:p>
      </dsp:txBody>
      <dsp:txXfrm>
        <a:off x="5013921" y="3257646"/>
        <a:ext cx="985899" cy="617452"/>
      </dsp:txXfrm>
    </dsp:sp>
    <dsp:sp modelId="{323B5145-6DD3-664D-AF68-B35A57318801}">
      <dsp:nvSpPr>
        <dsp:cNvPr id="0" name=""/>
        <dsp:cNvSpPr/>
      </dsp:nvSpPr>
      <dsp:spPr>
        <a:xfrm>
          <a:off x="3896062" y="344756"/>
          <a:ext cx="3221616" cy="3221616"/>
        </a:xfrm>
        <a:custGeom>
          <a:avLst/>
          <a:gdLst/>
          <a:ahLst/>
          <a:cxnLst/>
          <a:rect l="0" t="0" r="0" b="0"/>
          <a:pathLst>
            <a:path>
              <a:moveTo>
                <a:pt x="1077742" y="3130855"/>
              </a:moveTo>
              <a:arcTo wR="1610808" hR="1610808" stAng="6559518" swAng="1499499"/>
            </a:path>
          </a:pathLst>
        </a:custGeom>
        <a:noFill/>
        <a:ln w="6350" cap="flat" cmpd="sng" algn="ctr">
          <a:solidFill>
            <a:schemeClr val="accent5">
              <a:hueOff val="-4055126"/>
              <a:satOff val="-10451"/>
              <a:lumOff val="-70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1D3BD65E-B520-8E47-93BF-3DBD59207F58}">
      <dsp:nvSpPr>
        <dsp:cNvPr id="0" name=""/>
        <dsp:cNvSpPr/>
      </dsp:nvSpPr>
      <dsp:spPr>
        <a:xfrm>
          <a:off x="3585517" y="2418839"/>
          <a:ext cx="1052705" cy="684258"/>
        </a:xfrm>
        <a:prstGeom prst="roundRect">
          <a:avLst/>
        </a:prstGeom>
        <a:gradFill rotWithShape="0">
          <a:gsLst>
            <a:gs pos="0">
              <a:schemeClr val="accent5">
                <a:hueOff val="-5406834"/>
                <a:satOff val="-13935"/>
                <a:lumOff val="-9412"/>
                <a:alphaOff val="0"/>
                <a:satMod val="103000"/>
                <a:lumMod val="102000"/>
                <a:tint val="94000"/>
              </a:schemeClr>
            </a:gs>
            <a:gs pos="50000">
              <a:schemeClr val="accent5">
                <a:hueOff val="-5406834"/>
                <a:satOff val="-13935"/>
                <a:lumOff val="-9412"/>
                <a:alphaOff val="0"/>
                <a:satMod val="110000"/>
                <a:lumMod val="100000"/>
                <a:shade val="100000"/>
              </a:schemeClr>
            </a:gs>
            <a:gs pos="100000">
              <a:schemeClr val="accent5">
                <a:hueOff val="-5406834"/>
                <a:satOff val="-13935"/>
                <a:lumOff val="-941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Preparation</a:t>
          </a:r>
          <a:endParaRPr lang="de-DE" sz="1200" kern="1200" dirty="0"/>
        </a:p>
      </dsp:txBody>
      <dsp:txXfrm>
        <a:off x="3618920" y="2452242"/>
        <a:ext cx="985899" cy="617452"/>
      </dsp:txXfrm>
    </dsp:sp>
    <dsp:sp modelId="{63F13FAF-1FE6-4E43-B004-936D75296532}">
      <dsp:nvSpPr>
        <dsp:cNvPr id="0" name=""/>
        <dsp:cNvSpPr/>
      </dsp:nvSpPr>
      <dsp:spPr>
        <a:xfrm>
          <a:off x="3896062" y="344756"/>
          <a:ext cx="3221616" cy="3221616"/>
        </a:xfrm>
        <a:custGeom>
          <a:avLst/>
          <a:gdLst/>
          <a:ahLst/>
          <a:cxnLst/>
          <a:rect l="0" t="0" r="0" b="0"/>
          <a:pathLst>
            <a:path>
              <a:moveTo>
                <a:pt x="65418" y="2065201"/>
              </a:moveTo>
              <a:arcTo wR="1610808" hR="1610808" stAng="9816900" swAng="1966200"/>
            </a:path>
          </a:pathLst>
        </a:custGeom>
        <a:noFill/>
        <a:ln w="6350" cap="flat" cmpd="sng" algn="ctr">
          <a:solidFill>
            <a:schemeClr val="accent5">
              <a:hueOff val="-5406834"/>
              <a:satOff val="-13935"/>
              <a:lumOff val="-9412"/>
              <a:alphaOff val="0"/>
            </a:schemeClr>
          </a:solidFill>
          <a:prstDash val="solid"/>
          <a:miter lim="800000"/>
        </a:ln>
        <a:effectLst/>
      </dsp:spPr>
      <dsp:style>
        <a:lnRef idx="1">
          <a:scrgbClr r="0" g="0" b="0"/>
        </a:lnRef>
        <a:fillRef idx="0">
          <a:scrgbClr r="0" g="0" b="0"/>
        </a:fillRef>
        <a:effectRef idx="0">
          <a:scrgbClr r="0" g="0" b="0"/>
        </a:effectRef>
        <a:fontRef idx="minor"/>
      </dsp:style>
    </dsp:sp>
    <dsp:sp modelId="{8B334D5B-5155-F64B-8E9E-2AB0DD251736}">
      <dsp:nvSpPr>
        <dsp:cNvPr id="0" name=""/>
        <dsp:cNvSpPr/>
      </dsp:nvSpPr>
      <dsp:spPr>
        <a:xfrm>
          <a:off x="3585517" y="808031"/>
          <a:ext cx="1052705" cy="684258"/>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Admissibility</a:t>
          </a:r>
          <a:endParaRPr lang="de-DE" sz="1200" kern="1200" dirty="0"/>
        </a:p>
      </dsp:txBody>
      <dsp:txXfrm>
        <a:off x="3618920" y="841434"/>
        <a:ext cx="985899" cy="617452"/>
      </dsp:txXfrm>
    </dsp:sp>
    <dsp:sp modelId="{601042AF-8FDC-0348-BD7E-238BD0DE8556}">
      <dsp:nvSpPr>
        <dsp:cNvPr id="0" name=""/>
        <dsp:cNvSpPr/>
      </dsp:nvSpPr>
      <dsp:spPr>
        <a:xfrm>
          <a:off x="3896062" y="344756"/>
          <a:ext cx="3221616" cy="3221616"/>
        </a:xfrm>
        <a:custGeom>
          <a:avLst/>
          <a:gdLst/>
          <a:ahLst/>
          <a:cxnLst/>
          <a:rect l="0" t="0" r="0" b="0"/>
          <a:pathLst>
            <a:path>
              <a:moveTo>
                <a:pt x="485454" y="458297"/>
              </a:moveTo>
              <a:arcTo wR="1610808" hR="1610808" stAng="13540984" swAng="1499499"/>
            </a:path>
          </a:pathLst>
        </a:custGeom>
        <a:no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4A9C23-5905-6D4C-B555-97567FFC1947}">
      <dsp:nvSpPr>
        <dsp:cNvPr id="0" name=""/>
        <dsp:cNvSpPr/>
      </dsp:nvSpPr>
      <dsp:spPr>
        <a:xfrm>
          <a:off x="4980518" y="2626"/>
          <a:ext cx="1052705" cy="684258"/>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Preservation</a:t>
          </a:r>
          <a:endParaRPr lang="de-DE" sz="1200" kern="1200" dirty="0"/>
        </a:p>
      </dsp:txBody>
      <dsp:txXfrm>
        <a:off x="5013921" y="36029"/>
        <a:ext cx="985899" cy="617452"/>
      </dsp:txXfrm>
    </dsp:sp>
    <dsp:sp modelId="{AB709085-7A2E-D94C-8C2F-2FBB1D405E45}">
      <dsp:nvSpPr>
        <dsp:cNvPr id="0" name=""/>
        <dsp:cNvSpPr/>
      </dsp:nvSpPr>
      <dsp:spPr>
        <a:xfrm>
          <a:off x="3896062" y="344756"/>
          <a:ext cx="3221616" cy="3221616"/>
        </a:xfrm>
        <a:custGeom>
          <a:avLst/>
          <a:gdLst/>
          <a:ahLst/>
          <a:cxnLst/>
          <a:rect l="0" t="0" r="0" b="0"/>
          <a:pathLst>
            <a:path>
              <a:moveTo>
                <a:pt x="2143874" y="90761"/>
              </a:moveTo>
              <a:arcTo wR="1610808" hR="1610808" stAng="17359518" swAng="1499499"/>
            </a:path>
          </a:pathLst>
        </a:cu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7D362A60-BD79-DA4D-B21C-D93A45FD3CC9}">
      <dsp:nvSpPr>
        <dsp:cNvPr id="0" name=""/>
        <dsp:cNvSpPr/>
      </dsp:nvSpPr>
      <dsp:spPr>
        <a:xfrm>
          <a:off x="6375519" y="808031"/>
          <a:ext cx="1052705" cy="684258"/>
        </a:xfrm>
        <a:prstGeom prst="roundRect">
          <a:avLst/>
        </a:prstGeom>
        <a:gradFill rotWithShape="0">
          <a:gsLst>
            <a:gs pos="0">
              <a:schemeClr val="accent5">
                <a:hueOff val="-1351709"/>
                <a:satOff val="-3484"/>
                <a:lumOff val="-2353"/>
                <a:alphaOff val="0"/>
                <a:satMod val="103000"/>
                <a:lumMod val="102000"/>
                <a:tint val="94000"/>
              </a:schemeClr>
            </a:gs>
            <a:gs pos="50000">
              <a:schemeClr val="accent5">
                <a:hueOff val="-1351709"/>
                <a:satOff val="-3484"/>
                <a:lumOff val="-2353"/>
                <a:alphaOff val="0"/>
                <a:satMod val="110000"/>
                <a:lumMod val="100000"/>
                <a:shade val="100000"/>
              </a:schemeClr>
            </a:gs>
            <a:gs pos="100000">
              <a:schemeClr val="accent5">
                <a:hueOff val="-1351709"/>
                <a:satOff val="-3484"/>
                <a:lumOff val="-23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Authorisation</a:t>
          </a:r>
          <a:endParaRPr lang="de-DE" sz="1200" kern="1200" dirty="0"/>
        </a:p>
      </dsp:txBody>
      <dsp:txXfrm>
        <a:off x="6408922" y="841434"/>
        <a:ext cx="985899" cy="617452"/>
      </dsp:txXfrm>
    </dsp:sp>
    <dsp:sp modelId="{F1F93A5C-BEE3-D948-9E0F-031E36A3D2D0}">
      <dsp:nvSpPr>
        <dsp:cNvPr id="0" name=""/>
        <dsp:cNvSpPr/>
      </dsp:nvSpPr>
      <dsp:spPr>
        <a:xfrm>
          <a:off x="3896062" y="344756"/>
          <a:ext cx="3221616" cy="3221616"/>
        </a:xfrm>
        <a:custGeom>
          <a:avLst/>
          <a:gdLst/>
          <a:ahLst/>
          <a:cxnLst/>
          <a:rect l="0" t="0" r="0" b="0"/>
          <a:pathLst>
            <a:path>
              <a:moveTo>
                <a:pt x="3156198" y="1156415"/>
              </a:moveTo>
              <a:arcTo wR="1610808" hR="1610808" stAng="20616900" swAng="1966200"/>
            </a:path>
          </a:pathLst>
        </a:custGeom>
        <a:noFill/>
        <a:ln w="6350" cap="flat" cmpd="sng" algn="ctr">
          <a:solidFill>
            <a:schemeClr val="accent5">
              <a:hueOff val="-1351709"/>
              <a:satOff val="-3484"/>
              <a:lumOff val="-2353"/>
              <a:alphaOff val="0"/>
            </a:schemeClr>
          </a:solidFill>
          <a:prstDash val="solid"/>
          <a:miter lim="800000"/>
        </a:ln>
        <a:effectLst/>
      </dsp:spPr>
      <dsp:style>
        <a:lnRef idx="1">
          <a:scrgbClr r="0" g="0" b="0"/>
        </a:lnRef>
        <a:fillRef idx="0">
          <a:scrgbClr r="0" g="0" b="0"/>
        </a:fillRef>
        <a:effectRef idx="0">
          <a:scrgbClr r="0" g="0" b="0"/>
        </a:effectRef>
        <a:fontRef idx="minor"/>
      </dsp:style>
    </dsp:sp>
    <dsp:sp modelId="{AAED189D-9258-2C44-AD22-F700377E56D1}">
      <dsp:nvSpPr>
        <dsp:cNvPr id="0" name=""/>
        <dsp:cNvSpPr/>
      </dsp:nvSpPr>
      <dsp:spPr>
        <a:xfrm>
          <a:off x="6375519" y="2418839"/>
          <a:ext cx="1052705" cy="684258"/>
        </a:xfrm>
        <a:prstGeom prst="roundRect">
          <a:avLst/>
        </a:prstGeom>
        <a:gradFill rotWithShape="0">
          <a:gsLst>
            <a:gs pos="0">
              <a:schemeClr val="accent5">
                <a:hueOff val="-2703417"/>
                <a:satOff val="-6968"/>
                <a:lumOff val="-4706"/>
                <a:alphaOff val="0"/>
                <a:satMod val="103000"/>
                <a:lumMod val="102000"/>
                <a:tint val="94000"/>
              </a:schemeClr>
            </a:gs>
            <a:gs pos="50000">
              <a:schemeClr val="accent5">
                <a:hueOff val="-2703417"/>
                <a:satOff val="-6968"/>
                <a:lumOff val="-4706"/>
                <a:alphaOff val="0"/>
                <a:satMod val="110000"/>
                <a:lumMod val="100000"/>
                <a:shade val="100000"/>
              </a:schemeClr>
            </a:gs>
            <a:gs pos="100000">
              <a:schemeClr val="accent5">
                <a:hueOff val="-2703417"/>
                <a:satOff val="-6968"/>
                <a:lumOff val="-47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Collection</a:t>
          </a:r>
        </a:p>
      </dsp:txBody>
      <dsp:txXfrm>
        <a:off x="6408922" y="2452242"/>
        <a:ext cx="985899" cy="617452"/>
      </dsp:txXfrm>
    </dsp:sp>
    <dsp:sp modelId="{47F274C1-4130-394C-B9C5-AF92D1E57794}">
      <dsp:nvSpPr>
        <dsp:cNvPr id="0" name=""/>
        <dsp:cNvSpPr/>
      </dsp:nvSpPr>
      <dsp:spPr>
        <a:xfrm>
          <a:off x="3896062" y="344756"/>
          <a:ext cx="3221616" cy="3221616"/>
        </a:xfrm>
        <a:custGeom>
          <a:avLst/>
          <a:gdLst/>
          <a:ahLst/>
          <a:cxnLst/>
          <a:rect l="0" t="0" r="0" b="0"/>
          <a:pathLst>
            <a:path>
              <a:moveTo>
                <a:pt x="2736162" y="2763319"/>
              </a:moveTo>
              <a:arcTo wR="1610808" hR="1610808" stAng="2740984" swAng="1499499"/>
            </a:path>
          </a:pathLst>
        </a:custGeom>
        <a:noFill/>
        <a:ln w="6350" cap="flat" cmpd="sng" algn="ctr">
          <a:solidFill>
            <a:schemeClr val="accent5">
              <a:hueOff val="-2703417"/>
              <a:satOff val="-6968"/>
              <a:lumOff val="-4706"/>
              <a:alphaOff val="0"/>
            </a:schemeClr>
          </a:solidFill>
          <a:prstDash val="solid"/>
          <a:miter lim="800000"/>
        </a:ln>
        <a:effectLst/>
      </dsp:spPr>
      <dsp:style>
        <a:lnRef idx="1">
          <a:scrgbClr r="0" g="0" b="0"/>
        </a:lnRef>
        <a:fillRef idx="0">
          <a:scrgbClr r="0" g="0" b="0"/>
        </a:fillRef>
        <a:effectRef idx="0">
          <a:scrgbClr r="0" g="0" b="0"/>
        </a:effectRef>
        <a:fontRef idx="minor"/>
      </dsp:style>
    </dsp:sp>
    <dsp:sp modelId="{F408A1A4-44D1-A246-9629-10FA32700F46}">
      <dsp:nvSpPr>
        <dsp:cNvPr id="0" name=""/>
        <dsp:cNvSpPr/>
      </dsp:nvSpPr>
      <dsp:spPr>
        <a:xfrm>
          <a:off x="4980518" y="3224243"/>
          <a:ext cx="1052705" cy="684258"/>
        </a:xfrm>
        <a:prstGeom prst="roundRect">
          <a:avLst/>
        </a:prstGeom>
        <a:gradFill rotWithShape="0">
          <a:gsLst>
            <a:gs pos="0">
              <a:schemeClr val="accent5">
                <a:hueOff val="-4055126"/>
                <a:satOff val="-10451"/>
                <a:lumOff val="-7059"/>
                <a:alphaOff val="0"/>
                <a:satMod val="103000"/>
                <a:lumMod val="102000"/>
                <a:tint val="94000"/>
              </a:schemeClr>
            </a:gs>
            <a:gs pos="50000">
              <a:schemeClr val="accent5">
                <a:hueOff val="-4055126"/>
                <a:satOff val="-10451"/>
                <a:lumOff val="-7059"/>
                <a:alphaOff val="0"/>
                <a:satMod val="110000"/>
                <a:lumMod val="100000"/>
                <a:shade val="100000"/>
              </a:schemeClr>
            </a:gs>
            <a:gs pos="100000">
              <a:schemeClr val="accent5">
                <a:hueOff val="-4055126"/>
                <a:satOff val="-10451"/>
                <a:lumOff val="-70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Examination</a:t>
          </a:r>
          <a:r>
            <a:rPr lang="de-DE" sz="1200" kern="1200" dirty="0"/>
            <a:t> &amp; Analysis</a:t>
          </a:r>
        </a:p>
      </dsp:txBody>
      <dsp:txXfrm>
        <a:off x="5013921" y="3257646"/>
        <a:ext cx="985899" cy="617452"/>
      </dsp:txXfrm>
    </dsp:sp>
    <dsp:sp modelId="{323B5145-6DD3-664D-AF68-B35A57318801}">
      <dsp:nvSpPr>
        <dsp:cNvPr id="0" name=""/>
        <dsp:cNvSpPr/>
      </dsp:nvSpPr>
      <dsp:spPr>
        <a:xfrm>
          <a:off x="3896062" y="344756"/>
          <a:ext cx="3221616" cy="3221616"/>
        </a:xfrm>
        <a:custGeom>
          <a:avLst/>
          <a:gdLst/>
          <a:ahLst/>
          <a:cxnLst/>
          <a:rect l="0" t="0" r="0" b="0"/>
          <a:pathLst>
            <a:path>
              <a:moveTo>
                <a:pt x="1077742" y="3130855"/>
              </a:moveTo>
              <a:arcTo wR="1610808" hR="1610808" stAng="6559518" swAng="1499499"/>
            </a:path>
          </a:pathLst>
        </a:custGeom>
        <a:noFill/>
        <a:ln w="6350" cap="flat" cmpd="sng" algn="ctr">
          <a:solidFill>
            <a:schemeClr val="accent5">
              <a:hueOff val="-4055126"/>
              <a:satOff val="-10451"/>
              <a:lumOff val="-70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1D3BD65E-B520-8E47-93BF-3DBD59207F58}">
      <dsp:nvSpPr>
        <dsp:cNvPr id="0" name=""/>
        <dsp:cNvSpPr/>
      </dsp:nvSpPr>
      <dsp:spPr>
        <a:xfrm>
          <a:off x="3585517" y="2418839"/>
          <a:ext cx="1052705" cy="684258"/>
        </a:xfrm>
        <a:prstGeom prst="roundRect">
          <a:avLst/>
        </a:prstGeom>
        <a:gradFill rotWithShape="0">
          <a:gsLst>
            <a:gs pos="0">
              <a:schemeClr val="accent5">
                <a:hueOff val="-5406834"/>
                <a:satOff val="-13935"/>
                <a:lumOff val="-9412"/>
                <a:alphaOff val="0"/>
                <a:satMod val="103000"/>
                <a:lumMod val="102000"/>
                <a:tint val="94000"/>
              </a:schemeClr>
            </a:gs>
            <a:gs pos="50000">
              <a:schemeClr val="accent5">
                <a:hueOff val="-5406834"/>
                <a:satOff val="-13935"/>
                <a:lumOff val="-9412"/>
                <a:alphaOff val="0"/>
                <a:satMod val="110000"/>
                <a:lumMod val="100000"/>
                <a:shade val="100000"/>
              </a:schemeClr>
            </a:gs>
            <a:gs pos="100000">
              <a:schemeClr val="accent5">
                <a:hueOff val="-5406834"/>
                <a:satOff val="-13935"/>
                <a:lumOff val="-941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Preparation</a:t>
          </a:r>
          <a:endParaRPr lang="de-DE" sz="1200" kern="1200" dirty="0"/>
        </a:p>
      </dsp:txBody>
      <dsp:txXfrm>
        <a:off x="3618920" y="2452242"/>
        <a:ext cx="985899" cy="617452"/>
      </dsp:txXfrm>
    </dsp:sp>
    <dsp:sp modelId="{63F13FAF-1FE6-4E43-B004-936D75296532}">
      <dsp:nvSpPr>
        <dsp:cNvPr id="0" name=""/>
        <dsp:cNvSpPr/>
      </dsp:nvSpPr>
      <dsp:spPr>
        <a:xfrm>
          <a:off x="3896062" y="344756"/>
          <a:ext cx="3221616" cy="3221616"/>
        </a:xfrm>
        <a:custGeom>
          <a:avLst/>
          <a:gdLst/>
          <a:ahLst/>
          <a:cxnLst/>
          <a:rect l="0" t="0" r="0" b="0"/>
          <a:pathLst>
            <a:path>
              <a:moveTo>
                <a:pt x="65418" y="2065201"/>
              </a:moveTo>
              <a:arcTo wR="1610808" hR="1610808" stAng="9816900" swAng="1966200"/>
            </a:path>
          </a:pathLst>
        </a:custGeom>
        <a:noFill/>
        <a:ln w="6350" cap="flat" cmpd="sng" algn="ctr">
          <a:solidFill>
            <a:schemeClr val="accent5">
              <a:hueOff val="-5406834"/>
              <a:satOff val="-13935"/>
              <a:lumOff val="-9412"/>
              <a:alphaOff val="0"/>
            </a:schemeClr>
          </a:solidFill>
          <a:prstDash val="solid"/>
          <a:miter lim="800000"/>
        </a:ln>
        <a:effectLst/>
      </dsp:spPr>
      <dsp:style>
        <a:lnRef idx="1">
          <a:scrgbClr r="0" g="0" b="0"/>
        </a:lnRef>
        <a:fillRef idx="0">
          <a:scrgbClr r="0" g="0" b="0"/>
        </a:fillRef>
        <a:effectRef idx="0">
          <a:scrgbClr r="0" g="0" b="0"/>
        </a:effectRef>
        <a:fontRef idx="minor"/>
      </dsp:style>
    </dsp:sp>
    <dsp:sp modelId="{8B334D5B-5155-F64B-8E9E-2AB0DD251736}">
      <dsp:nvSpPr>
        <dsp:cNvPr id="0" name=""/>
        <dsp:cNvSpPr/>
      </dsp:nvSpPr>
      <dsp:spPr>
        <a:xfrm>
          <a:off x="3585517" y="808031"/>
          <a:ext cx="1052705" cy="684258"/>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err="1"/>
            <a:t>Admissibility</a:t>
          </a:r>
          <a:endParaRPr lang="de-DE" sz="1200" kern="1200" dirty="0"/>
        </a:p>
      </dsp:txBody>
      <dsp:txXfrm>
        <a:off x="3618920" y="841434"/>
        <a:ext cx="985899" cy="617452"/>
      </dsp:txXfrm>
    </dsp:sp>
    <dsp:sp modelId="{601042AF-8FDC-0348-BD7E-238BD0DE8556}">
      <dsp:nvSpPr>
        <dsp:cNvPr id="0" name=""/>
        <dsp:cNvSpPr/>
      </dsp:nvSpPr>
      <dsp:spPr>
        <a:xfrm>
          <a:off x="3896062" y="344756"/>
          <a:ext cx="3221616" cy="3221616"/>
        </a:xfrm>
        <a:custGeom>
          <a:avLst/>
          <a:gdLst/>
          <a:ahLst/>
          <a:cxnLst/>
          <a:rect l="0" t="0" r="0" b="0"/>
          <a:pathLst>
            <a:path>
              <a:moveTo>
                <a:pt x="485454" y="458297"/>
              </a:moveTo>
              <a:arcTo wR="1610808" hR="1610808" stAng="13540984" swAng="1499499"/>
            </a:path>
          </a:pathLst>
        </a:custGeom>
        <a:no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00204-F48F-4689-AF79-DED0031B4B8C}" type="datetimeFigureOut">
              <a:rPr lang="en-GB" smtClean="0"/>
              <a:t>14/03/2022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6C4C16-745E-490D-ACBE-B1C8B174D5AA}" type="slidenum">
              <a:rPr lang="en-GB" smtClean="0"/>
              <a:t>‹#›</a:t>
            </a:fld>
            <a:endParaRPr lang="en-GB"/>
          </a:p>
        </p:txBody>
      </p:sp>
    </p:spTree>
    <p:extLst>
      <p:ext uri="{BB962C8B-B14F-4D97-AF65-F5344CB8AC3E}">
        <p14:creationId xmlns:p14="http://schemas.microsoft.com/office/powerpoint/2010/main" val="2724671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Stimulate</a:t>
            </a:r>
            <a:r>
              <a:rPr lang="de-DE" dirty="0"/>
              <a:t> </a:t>
            </a:r>
            <a:r>
              <a:rPr lang="de-DE" dirty="0" err="1"/>
              <a:t>discussions</a:t>
            </a:r>
            <a:r>
              <a:rPr lang="de-DE" dirty="0"/>
              <a:t> </a:t>
            </a:r>
            <a:r>
              <a:rPr lang="de-DE" dirty="0" err="1"/>
              <a:t>by</a:t>
            </a:r>
            <a:r>
              <a:rPr lang="de-DE" dirty="0"/>
              <a:t> </a:t>
            </a:r>
            <a:r>
              <a:rPr lang="de-DE" dirty="0" err="1"/>
              <a:t>asking</a:t>
            </a:r>
            <a:r>
              <a:rPr lang="de-DE" dirty="0"/>
              <a:t> </a:t>
            </a:r>
            <a:r>
              <a:rPr lang="de-DE" dirty="0" err="1"/>
              <a:t>the</a:t>
            </a:r>
            <a:r>
              <a:rPr lang="de-DE" dirty="0"/>
              <a:t> </a:t>
            </a:r>
            <a:r>
              <a:rPr lang="de-DE" dirty="0" err="1"/>
              <a:t>participants</a:t>
            </a:r>
            <a:r>
              <a:rPr lang="de-DE" dirty="0"/>
              <a:t> </a:t>
            </a:r>
            <a:r>
              <a:rPr lang="de-DE" dirty="0" err="1"/>
              <a:t>details</a:t>
            </a:r>
            <a:r>
              <a:rPr lang="de-DE" dirty="0"/>
              <a:t> </a:t>
            </a:r>
            <a:r>
              <a:rPr lang="de-DE" dirty="0" err="1"/>
              <a:t>about</a:t>
            </a:r>
            <a:r>
              <a:rPr lang="de-DE" dirty="0"/>
              <a:t> </a:t>
            </a:r>
            <a:r>
              <a:rPr lang="de-DE" dirty="0" err="1"/>
              <a:t>the</a:t>
            </a:r>
            <a:r>
              <a:rPr lang="de-DE" dirty="0"/>
              <a:t> </a:t>
            </a:r>
            <a:r>
              <a:rPr lang="de-DE" dirty="0" err="1"/>
              <a:t>cases</a:t>
            </a:r>
            <a:r>
              <a:rPr lang="de-DE" dirty="0"/>
              <a:t> </a:t>
            </a:r>
            <a:r>
              <a:rPr lang="de-DE" dirty="0" err="1"/>
              <a:t>and</a:t>
            </a:r>
            <a:r>
              <a:rPr lang="de-DE" dirty="0"/>
              <a:t>/</a:t>
            </a:r>
            <a:r>
              <a:rPr lang="de-DE" dirty="0" err="1"/>
              <a:t>or</a:t>
            </a:r>
            <a:r>
              <a:rPr lang="de-DE" dirty="0"/>
              <a:t> </a:t>
            </a:r>
            <a:r>
              <a:rPr lang="de-DE" dirty="0" err="1"/>
              <a:t>the</a:t>
            </a:r>
            <a:r>
              <a:rPr lang="de-DE" dirty="0"/>
              <a:t> electronic </a:t>
            </a:r>
            <a:r>
              <a:rPr lang="de-DE" dirty="0" err="1"/>
              <a:t>evidence</a:t>
            </a:r>
            <a:r>
              <a:rPr lang="de-DE" dirty="0"/>
              <a:t> </a:t>
            </a:r>
            <a:r>
              <a:rPr lang="de-DE" dirty="0" err="1"/>
              <a:t>involved</a:t>
            </a:r>
            <a:r>
              <a:rPr lang="de-DE" dirty="0"/>
              <a:t>.</a:t>
            </a:r>
          </a:p>
        </p:txBody>
      </p:sp>
      <p:sp>
        <p:nvSpPr>
          <p:cNvPr id="4" name="Foliennummernplatzhalter 3"/>
          <p:cNvSpPr>
            <a:spLocks noGrp="1"/>
          </p:cNvSpPr>
          <p:nvPr>
            <p:ph type="sldNum" sz="quarter" idx="5"/>
          </p:nvPr>
        </p:nvSpPr>
        <p:spPr/>
        <p:txBody>
          <a:bodyPr/>
          <a:lstStyle/>
          <a:p>
            <a:fld id="{DE6C4C16-745E-490D-ACBE-B1C8B174D5AA}" type="slidenum">
              <a:rPr lang="en-GB" smtClean="0"/>
              <a:t>5</a:t>
            </a:fld>
            <a:endParaRPr lang="en-GB"/>
          </a:p>
        </p:txBody>
      </p:sp>
    </p:spTree>
    <p:extLst>
      <p:ext uri="{BB962C8B-B14F-4D97-AF65-F5344CB8AC3E}">
        <p14:creationId xmlns:p14="http://schemas.microsoft.com/office/powerpoint/2010/main" val="3891465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EEG = Electronic </a:t>
            </a:r>
            <a:r>
              <a:rPr lang="de-DE" dirty="0" err="1"/>
              <a:t>Evidence</a:t>
            </a:r>
            <a:r>
              <a:rPr lang="de-DE" dirty="0"/>
              <a:t> Guide </a:t>
            </a:r>
            <a:r>
              <a:rPr lang="de-DE" dirty="0" err="1"/>
              <a:t>by</a:t>
            </a:r>
            <a:r>
              <a:rPr lang="de-DE" dirty="0"/>
              <a:t> </a:t>
            </a:r>
            <a:r>
              <a:rPr lang="de-DE" dirty="0" err="1"/>
              <a:t>the</a:t>
            </a:r>
            <a:r>
              <a:rPr lang="de-DE" dirty="0"/>
              <a:t> </a:t>
            </a:r>
            <a:r>
              <a:rPr lang="de-DE" dirty="0" err="1"/>
              <a:t>CoE</a:t>
            </a:r>
            <a:endParaRPr lang="de-DE" sz="1200" b="0" kern="1200" dirty="0">
              <a:solidFill>
                <a:schemeClr val="tx1"/>
              </a:solidFill>
              <a:effectLst/>
              <a:latin typeface="+mn-lt"/>
              <a:ea typeface="+mn-ea"/>
              <a:cs typeface="+mn-cs"/>
            </a:endParaRPr>
          </a:p>
          <a:p>
            <a:endParaRPr lang="en-GB" sz="1200" b="1"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Principle 1 – Data Integrity</a:t>
            </a:r>
            <a:endParaRPr lang="de-DE" sz="1200" b="1"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Electronic devices and data must not be changed, either in relation to hardware or software. The person in charge of a crime scene or for collecting the evidence is responsible for maintaining the integrity of the material recovered and for ensuring the forensic chain of custody. Subsequent custodians of the devices and/or data must assume that responsibility.</a:t>
            </a:r>
            <a:endParaRPr lang="de-D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When data is accessed on a running device, this must be done in the manner that causes the least impact on the data and by a person qualified to do so. Principles 2 to 5 apply if this course of action is found to be necessary.</a:t>
            </a:r>
            <a:endParaRPr lang="de-DE" sz="1200" kern="1200" dirty="0">
              <a:solidFill>
                <a:schemeClr val="tx1"/>
              </a:solidFill>
              <a:effectLst/>
              <a:latin typeface="+mn-lt"/>
              <a:ea typeface="+mn-ea"/>
              <a:cs typeface="+mn-cs"/>
            </a:endParaRPr>
          </a:p>
          <a:p>
            <a:pPr lvl="0"/>
            <a:endParaRPr lang="en-GB" sz="1200" b="1" kern="1200" dirty="0">
              <a:solidFill>
                <a:schemeClr val="tx1"/>
              </a:solidFill>
              <a:effectLst/>
              <a:latin typeface="+mn-lt"/>
              <a:ea typeface="+mn-ea"/>
              <a:cs typeface="+mn-cs"/>
            </a:endParaRPr>
          </a:p>
          <a:p>
            <a:pPr lvl="0"/>
            <a:r>
              <a:rPr lang="en-GB" sz="1200" b="1" kern="1200" dirty="0">
                <a:solidFill>
                  <a:schemeClr val="tx1"/>
                </a:solidFill>
                <a:effectLst/>
                <a:latin typeface="+mn-lt"/>
                <a:ea typeface="+mn-ea"/>
                <a:cs typeface="+mn-cs"/>
              </a:rPr>
              <a:t>Principle 2 – Audit Trail</a:t>
            </a:r>
            <a:endParaRPr lang="de-DE" sz="1200" b="1"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It is imperative to record accurately all activity at the scene to enable a third party to reconstruct the first responder’s actions if necessary. All activity relating to the search, seizure, access, storage or transfer of electronic evidence must be fully documented, preserved and available for review.</a:t>
            </a:r>
            <a:endParaRPr lang="de-D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Any subsequent action related to the processing and examination of electronic evidence should also be amenable to audit in the same way.</a:t>
            </a:r>
            <a:endParaRPr lang="de-DE" sz="12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24</a:t>
            </a:fld>
            <a:endParaRPr lang="en-GB"/>
          </a:p>
        </p:txBody>
      </p:sp>
    </p:spTree>
    <p:extLst>
      <p:ext uri="{BB962C8B-B14F-4D97-AF65-F5344CB8AC3E}">
        <p14:creationId xmlns:p14="http://schemas.microsoft.com/office/powerpoint/2010/main" val="3404043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b="1" dirty="0"/>
              <a:t>Principle 3 – Specialist Support</a:t>
            </a:r>
            <a:endParaRPr lang="de-D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For investigations involving search and seizure of electronic evidence it is always desirable to involve electronic evidence specialists wherever possible. All such specialists, either from within the organisation or as external contractors, should have the appropriate and objectively verifiable knowledge to deal with electronic evidence properly. Such a specialist should have:</a:t>
            </a:r>
            <a:endParaRPr lang="de-DE" sz="12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Sufficient specialist expertise and experience in the field;</a:t>
            </a:r>
            <a:endParaRPr lang="de-DE" sz="12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Sufficient knowledge and skills in conducting investigations;</a:t>
            </a:r>
            <a:endParaRPr lang="de-DE" sz="12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Sufficient knowledge of the matter at hand;</a:t>
            </a:r>
            <a:endParaRPr lang="de-DE" sz="12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Sufficient legal knowledge;</a:t>
            </a:r>
            <a:endParaRPr lang="de-DE" sz="12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Appropriate communication skills (for both oral and written explanations);</a:t>
            </a:r>
            <a:endParaRPr lang="de-DE" sz="12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Sufficient and appropriate language skills;</a:t>
            </a:r>
            <a:endParaRPr lang="de-DE" sz="12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Appropriate authorisation and/or legal justification for his/her involvement in the activity.</a:t>
            </a:r>
            <a:endParaRPr lang="de-DE" sz="1200" b="1" kern="1200" dirty="0">
              <a:solidFill>
                <a:schemeClr val="tx1"/>
              </a:solidFill>
              <a:effectLst/>
              <a:latin typeface="+mn-lt"/>
              <a:ea typeface="+mn-ea"/>
              <a:cs typeface="+mn-cs"/>
            </a:endParaRPr>
          </a:p>
          <a:p>
            <a:pPr lvl="2"/>
            <a:endParaRPr lang="de-DE" sz="1200" b="1" kern="1200" dirty="0">
              <a:solidFill>
                <a:schemeClr val="tx1"/>
              </a:solidFill>
              <a:effectLst/>
              <a:latin typeface="+mn-lt"/>
              <a:ea typeface="+mn-ea"/>
              <a:cs typeface="+mn-cs"/>
            </a:endParaRPr>
          </a:p>
          <a:p>
            <a:pPr lvl="0"/>
            <a:r>
              <a:rPr lang="en-GB" sz="1200" b="1" dirty="0"/>
              <a:t>Principle 4 – Appropriate Training</a:t>
            </a:r>
          </a:p>
          <a:p>
            <a:pPr lvl="0"/>
            <a:r>
              <a:rPr lang="en-GB" sz="1200" kern="1200" dirty="0">
                <a:solidFill>
                  <a:schemeClr val="tx1"/>
                </a:solidFill>
                <a:effectLst/>
                <a:latin typeface="+mn-lt"/>
                <a:ea typeface="+mn-ea"/>
                <a:cs typeface="+mn-cs"/>
              </a:rPr>
              <a:t>In circumstances where no specialist is available, the first responder searching, seizing and/or accessing original data held on an electronic device or digital storage media must be trained to do so according to legally sanctioned procedures and must be able to explain and justify the relevance and implications of his/her actions.</a:t>
            </a:r>
          </a:p>
          <a:p>
            <a:pPr lvl="0"/>
            <a:endParaRPr lang="en-GB" sz="1200" kern="1200" dirty="0">
              <a:solidFill>
                <a:schemeClr val="tx1"/>
              </a:solidFill>
              <a:effectLst/>
              <a:latin typeface="+mn-lt"/>
              <a:ea typeface="+mn-ea"/>
              <a:cs typeface="+mn-cs"/>
            </a:endParaRPr>
          </a:p>
          <a:p>
            <a:pPr lvl="0"/>
            <a:endParaRPr lang="de-DE" sz="1200" b="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25</a:t>
            </a:fld>
            <a:endParaRPr lang="en-GB"/>
          </a:p>
        </p:txBody>
      </p:sp>
    </p:spTree>
    <p:extLst>
      <p:ext uri="{BB962C8B-B14F-4D97-AF65-F5344CB8AC3E}">
        <p14:creationId xmlns:p14="http://schemas.microsoft.com/office/powerpoint/2010/main" val="1003443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26</a:t>
            </a:fld>
            <a:endParaRPr lang="en-GB"/>
          </a:p>
        </p:txBody>
      </p:sp>
    </p:spTree>
    <p:extLst>
      <p:ext uri="{BB962C8B-B14F-4D97-AF65-F5344CB8AC3E}">
        <p14:creationId xmlns:p14="http://schemas.microsoft.com/office/powerpoint/2010/main" val="2368599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b="1" kern="1200" dirty="0">
                <a:solidFill>
                  <a:schemeClr val="tx1"/>
                </a:solidFill>
                <a:effectLst/>
                <a:latin typeface="+mn-lt"/>
                <a:ea typeface="+mn-ea"/>
                <a:cs typeface="+mn-cs"/>
              </a:rPr>
              <a:t>Preparation</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Questions for the planning process would include:</a:t>
            </a:r>
            <a:endParaRPr lang="de-D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What computer hardware/operating system/software/applications and storage media, communication and network related equipment (LAN/WLAN network equipment) is likely to be found?</a:t>
            </a:r>
            <a:endParaRPr lang="de-D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Who is responsible for the computer system and/or network (e.g. is there a local administrator or is the system administered by an external company)?</a:t>
            </a:r>
            <a:endParaRPr lang="de-D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How much equipment is there likely to be? </a:t>
            </a:r>
            <a:endParaRPr lang="de-D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How much data may need to be copied? And, Is there a system backup available on storage media?</a:t>
            </a:r>
          </a:p>
          <a:p>
            <a:pPr lvl="0"/>
            <a:r>
              <a:rPr lang="en-GB" sz="1200" kern="1200" dirty="0">
                <a:solidFill>
                  <a:schemeClr val="tx1"/>
                </a:solidFill>
                <a:effectLst/>
                <a:latin typeface="+mn-lt"/>
                <a:ea typeface="+mn-ea"/>
                <a:cs typeface="+mn-cs"/>
              </a:rPr>
              <a:t>Which experts need to be involved in the search?</a:t>
            </a:r>
          </a:p>
          <a:p>
            <a:pPr lvl="0"/>
            <a:r>
              <a:rPr lang="de-DE" sz="1200" kern="1200" dirty="0" err="1">
                <a:solidFill>
                  <a:schemeClr val="tx1"/>
                </a:solidFill>
                <a:effectLst/>
                <a:latin typeface="+mn-lt"/>
                <a:ea typeface="+mn-ea"/>
                <a:cs typeface="+mn-cs"/>
              </a:rPr>
              <a:t>Which</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equipment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needs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to</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be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taken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to</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scene</a:t>
            </a:r>
            <a:r>
              <a:rPr lang="de-DE" sz="1200" kern="1200" dirty="0">
                <a:solidFill>
                  <a:schemeClr val="tx1"/>
                </a:solidFill>
                <a:effectLst/>
                <a:latin typeface="+mn-lt"/>
                <a:ea typeface="+mn-ea"/>
                <a:cs typeface="+mn-cs"/>
              </a:rPr>
              <a:t>?</a:t>
            </a:r>
          </a:p>
          <a:p>
            <a:pPr lvl="0"/>
            <a:endParaRPr lang="de-D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err="1"/>
              <a:t>Securing</a:t>
            </a:r>
            <a:r>
              <a:rPr lang="de-DE" b="1" dirty="0"/>
              <a:t> </a:t>
            </a:r>
            <a:r>
              <a:rPr lang="de-DE" b="1" dirty="0" err="1"/>
              <a:t>the</a:t>
            </a:r>
            <a:r>
              <a:rPr lang="de-DE" b="1" dirty="0"/>
              <a:t> </a:t>
            </a:r>
            <a:r>
              <a:rPr lang="de-DE" b="1" dirty="0" err="1"/>
              <a:t>scene</a:t>
            </a:r>
            <a:endParaRPr lang="de-DE"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person in charge of the search should ensure the safety of all persons at the scene and the integrity of all evidence, both traditional and electronic. Remember that potential evidence on computers and other electronic devices can be easily altered, deleted, or destroyed, but traditional forensic evidence also has a role to play and is susceptible to cross contamination.</a:t>
            </a:r>
            <a:endParaRPr lang="de-DE" sz="1200" kern="1200" dirty="0">
              <a:solidFill>
                <a:schemeClr val="tx1"/>
              </a:solidFill>
              <a:effectLst/>
              <a:latin typeface="+mn-lt"/>
              <a:ea typeface="+mn-ea"/>
              <a:cs typeface="+mn-cs"/>
            </a:endParaRPr>
          </a:p>
          <a:p>
            <a:pPr lvl="0"/>
            <a:endParaRPr lang="de-D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err="1"/>
              <a:t>Documenting</a:t>
            </a:r>
            <a:r>
              <a:rPr lang="de-DE" b="1" dirty="0"/>
              <a:t> </a:t>
            </a:r>
            <a:r>
              <a:rPr lang="de-DE" b="1" dirty="0" err="1"/>
              <a:t>the</a:t>
            </a:r>
            <a:r>
              <a:rPr lang="de-DE" b="1" dirty="0"/>
              <a:t> </a:t>
            </a:r>
            <a:r>
              <a:rPr lang="de-DE" b="1" dirty="0" err="1"/>
              <a:t>scene</a:t>
            </a:r>
            <a:endParaRPr lang="de-DE"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Documenting the scene is an ongoing process </a:t>
            </a:r>
            <a:r>
              <a:rPr lang="en-GB" sz="1200" b="1" kern="1200" dirty="0">
                <a:solidFill>
                  <a:schemeClr val="tx1"/>
                </a:solidFill>
                <a:effectLst/>
                <a:latin typeface="+mn-lt"/>
                <a:ea typeface="+mn-ea"/>
                <a:cs typeface="+mn-cs"/>
              </a:rPr>
              <a:t>throughout the entire seizure procedure</a:t>
            </a:r>
            <a:r>
              <a:rPr lang="en-GB" sz="1200" kern="1200" dirty="0">
                <a:solidFill>
                  <a:schemeClr val="tx1"/>
                </a:solidFill>
                <a:effectLst/>
                <a:latin typeface="+mn-lt"/>
                <a:ea typeface="+mn-ea"/>
                <a:cs typeface="+mn-cs"/>
              </a:rPr>
              <a:t>. It is of crucial importance to document accurately the location and condition of computers, storage media and other electronic and conventional devices. This section gives only a summary of the information to be documented. </a:t>
            </a:r>
            <a:endParaRPr lang="de-DE" sz="1200" kern="1200" dirty="0">
              <a:solidFill>
                <a:schemeClr val="tx1"/>
              </a:solidFill>
              <a:effectLst/>
              <a:latin typeface="+mn-lt"/>
              <a:ea typeface="+mn-ea"/>
              <a:cs typeface="+mn-cs"/>
            </a:endParaRPr>
          </a:p>
          <a:p>
            <a:pPr lvl="0"/>
            <a:endParaRPr lang="de-D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err="1"/>
              <a:t>Identification</a:t>
            </a:r>
            <a:r>
              <a:rPr lang="de-DE" b="1" dirty="0"/>
              <a:t> </a:t>
            </a:r>
            <a:r>
              <a:rPr lang="de-DE" b="1" dirty="0" err="1"/>
              <a:t>of</a:t>
            </a:r>
            <a:r>
              <a:rPr lang="de-DE" b="1" dirty="0"/>
              <a:t> electronic </a:t>
            </a:r>
            <a:r>
              <a:rPr lang="de-DE" b="1" dirty="0" err="1"/>
              <a:t>evidence</a:t>
            </a:r>
            <a:endParaRPr lang="de-DE"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Computer systems and storage devices can come in many different forms including desktops, laptops, tower computers, rack-mounted systems, minicomputers, and mainframe computers. Mobile devices can come as smartphones, tables, wearables, satnav systems and further more. Other devices will commonly connect to these systems including printers, scanners, routers, external hard drives and other storage devices as well as docking stations. But also smart home devices are nowadays connected to computer systems, mobile devices, cloud servers and control stations. Thus, every first responder needs to have some training in the identification of common electronic devices and depending on the capacities in countries, special persons within CSI teams should be specialised in identification and seizure of electronic evidence items.</a:t>
            </a:r>
            <a:endParaRPr lang="de-DE" sz="1200" kern="1200" dirty="0">
              <a:solidFill>
                <a:schemeClr val="tx1"/>
              </a:solidFill>
              <a:effectLst/>
              <a:latin typeface="+mn-lt"/>
              <a:ea typeface="+mn-ea"/>
              <a:cs typeface="+mn-cs"/>
            </a:endParaRPr>
          </a:p>
          <a:p>
            <a:pPr lvl="0"/>
            <a:endParaRPr lang="de-D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err="1"/>
              <a:t>Seizure</a:t>
            </a:r>
            <a:r>
              <a:rPr lang="de-DE" b="1" dirty="0"/>
              <a:t> </a:t>
            </a:r>
            <a:r>
              <a:rPr lang="de-DE" b="1" dirty="0" err="1"/>
              <a:t>of</a:t>
            </a:r>
            <a:r>
              <a:rPr lang="de-DE" b="1" dirty="0"/>
              <a:t> electronic </a:t>
            </a:r>
            <a:r>
              <a:rPr lang="de-DE" b="1" dirty="0" err="1"/>
              <a:t>evidence</a:t>
            </a:r>
            <a:endParaRPr lang="de-DE"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 IT system should not be seized as evidence just because it happens to be found at the scene. Such a measure must be justified and in proportion to the corresponding offence, therefore the person who ordered the search should make a conscious decision whether an item is to be taken. S/he should have a reasonable suspicion or enough evidence to justify the seizure. Seizure can included devices which are turned off (Dead box scenarios) but also devices which are turned on (Live data forensics).</a:t>
            </a:r>
            <a:endParaRPr lang="de-DE"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Packaging, transport and storage</a:t>
            </a:r>
            <a:endParaRPr lang="de-DE"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Computers and related devices are fragile electronic instruments that are sensitive to temperature, humidity, physical shock, static electricity, magnetic sources, and even to some operational function (e.g. switching on/off). Special precautions should therefore be taken when packaging, transporting, and storing e-evidence. To maintain the chain of custody, the packaging, transportation, and storage should be recorded, and any change of custody or condition of the seized property should be timed and noted.</a:t>
            </a:r>
            <a:endParaRPr lang="de-DE" sz="1200" kern="1200" dirty="0">
              <a:solidFill>
                <a:schemeClr val="tx1"/>
              </a:solidFill>
              <a:effectLst/>
              <a:latin typeface="+mn-lt"/>
              <a:ea typeface="+mn-ea"/>
              <a:cs typeface="+mn-cs"/>
            </a:endParaRPr>
          </a:p>
          <a:p>
            <a:pPr lvl="0"/>
            <a:endParaRPr lang="de-DE" sz="1200" kern="1200" dirty="0">
              <a:solidFill>
                <a:schemeClr val="tx1"/>
              </a:solidFill>
              <a:effectLst/>
              <a:latin typeface="+mn-lt"/>
              <a:ea typeface="+mn-ea"/>
              <a:cs typeface="+mn-cs"/>
            </a:endParaRPr>
          </a:p>
          <a:p>
            <a:pPr lvl="0"/>
            <a:endParaRPr lang="de-DE" sz="12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27</a:t>
            </a:fld>
            <a:endParaRPr lang="en-GB"/>
          </a:p>
        </p:txBody>
      </p:sp>
    </p:spTree>
    <p:extLst>
      <p:ext uri="{BB962C8B-B14F-4D97-AF65-F5344CB8AC3E}">
        <p14:creationId xmlns:p14="http://schemas.microsoft.com/office/powerpoint/2010/main" val="2532617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Note: This </a:t>
            </a:r>
            <a:r>
              <a:rPr lang="de-DE" dirty="0" err="1"/>
              <a:t>slide</a:t>
            </a:r>
            <a:r>
              <a:rPr lang="de-DE" dirty="0"/>
              <a:t> </a:t>
            </a:r>
            <a:r>
              <a:rPr lang="de-DE" dirty="0" err="1"/>
              <a:t>is</a:t>
            </a:r>
            <a:r>
              <a:rPr lang="de-DE" dirty="0"/>
              <a:t> </a:t>
            </a:r>
            <a:r>
              <a:rPr lang="de-DE" dirty="0" err="1"/>
              <a:t>animated</a:t>
            </a:r>
            <a:endParaRPr lang="de-DE" dirty="0"/>
          </a:p>
          <a:p>
            <a:endParaRPr lang="de-DE" dirty="0"/>
          </a:p>
          <a:p>
            <a:r>
              <a:rPr lang="de-DE" dirty="0"/>
              <a:t>In a </a:t>
            </a:r>
            <a:r>
              <a:rPr lang="de-DE" dirty="0" err="1"/>
              <a:t>case</a:t>
            </a:r>
            <a:r>
              <a:rPr lang="de-DE" dirty="0"/>
              <a:t> </a:t>
            </a:r>
            <a:r>
              <a:rPr lang="de-DE" dirty="0" err="1"/>
              <a:t>that</a:t>
            </a:r>
            <a:r>
              <a:rPr lang="de-DE" dirty="0"/>
              <a:t> </a:t>
            </a:r>
            <a:r>
              <a:rPr lang="de-DE" dirty="0" err="1"/>
              <a:t>involves</a:t>
            </a:r>
            <a:r>
              <a:rPr lang="de-DE" baseline="0" dirty="0"/>
              <a:t> </a:t>
            </a:r>
            <a:r>
              <a:rPr lang="de-DE" dirty="0"/>
              <a:t>Digital </a:t>
            </a:r>
            <a:r>
              <a:rPr lang="de-DE" dirty="0" err="1"/>
              <a:t>Forensics</a:t>
            </a:r>
            <a:r>
              <a:rPr lang="de-DE" dirty="0"/>
              <a:t> </a:t>
            </a:r>
            <a:r>
              <a:rPr lang="de-DE" dirty="0" err="1"/>
              <a:t>the</a:t>
            </a:r>
            <a:r>
              <a:rPr lang="de-DE" dirty="0"/>
              <a:t> </a:t>
            </a:r>
            <a:r>
              <a:rPr lang="de-DE" dirty="0" err="1"/>
              <a:t>standard</a:t>
            </a:r>
            <a:r>
              <a:rPr lang="de-DE" dirty="0"/>
              <a:t> </a:t>
            </a:r>
            <a:r>
              <a:rPr lang="de-DE" dirty="0" err="1"/>
              <a:t>procedure</a:t>
            </a:r>
            <a:r>
              <a:rPr lang="de-DE" baseline="0" dirty="0"/>
              <a:t> </a:t>
            </a:r>
            <a:r>
              <a:rPr lang="de-DE" dirty="0" err="1"/>
              <a:t>normally</a:t>
            </a:r>
            <a:r>
              <a:rPr lang="de-DE" dirty="0"/>
              <a:t> </a:t>
            </a:r>
            <a:r>
              <a:rPr lang="de-DE" dirty="0" err="1"/>
              <a:t>consists</a:t>
            </a:r>
            <a:r>
              <a:rPr lang="de-DE" dirty="0"/>
              <a:t> </a:t>
            </a:r>
            <a:r>
              <a:rPr lang="de-DE" dirty="0" err="1"/>
              <a:t>of</a:t>
            </a:r>
            <a:r>
              <a:rPr lang="de-DE" dirty="0"/>
              <a:t> </a:t>
            </a:r>
            <a:r>
              <a:rPr lang="de-DE" dirty="0" err="1"/>
              <a:t>four</a:t>
            </a:r>
            <a:r>
              <a:rPr lang="de-DE" dirty="0"/>
              <a:t> </a:t>
            </a:r>
            <a:r>
              <a:rPr lang="de-DE" dirty="0" err="1"/>
              <a:t>steps</a:t>
            </a:r>
            <a:r>
              <a:rPr lang="de-DE" dirty="0"/>
              <a:t>:</a:t>
            </a:r>
          </a:p>
          <a:p>
            <a:endParaRPr lang="de-DE" dirty="0"/>
          </a:p>
          <a:p>
            <a:r>
              <a:rPr lang="de-DE" dirty="0"/>
              <a:t>[</a:t>
            </a:r>
            <a:r>
              <a:rPr lang="de-DE" dirty="0" err="1"/>
              <a:t>click</a:t>
            </a:r>
            <a:r>
              <a:rPr lang="de-DE" dirty="0"/>
              <a:t>] The </a:t>
            </a:r>
            <a:r>
              <a:rPr lang="de-DE" dirty="0" err="1"/>
              <a:t>Acquisition</a:t>
            </a:r>
            <a:r>
              <a:rPr lang="de-DE" dirty="0"/>
              <a:t>: Digital </a:t>
            </a:r>
            <a:r>
              <a:rPr lang="de-DE" dirty="0" err="1"/>
              <a:t>evidence</a:t>
            </a:r>
            <a:r>
              <a:rPr lang="de-DE" dirty="0"/>
              <a:t> </a:t>
            </a:r>
            <a:r>
              <a:rPr lang="de-DE" dirty="0" err="1"/>
              <a:t>needs</a:t>
            </a:r>
            <a:r>
              <a:rPr lang="de-DE" dirty="0"/>
              <a:t> </a:t>
            </a:r>
            <a:r>
              <a:rPr lang="de-DE" dirty="0" err="1"/>
              <a:t>to</a:t>
            </a:r>
            <a:r>
              <a:rPr lang="de-DE" dirty="0"/>
              <a:t> </a:t>
            </a:r>
            <a:r>
              <a:rPr lang="de-DE" dirty="0" err="1"/>
              <a:t>be</a:t>
            </a:r>
            <a:r>
              <a:rPr lang="de-DE" dirty="0"/>
              <a:t> </a:t>
            </a:r>
            <a:r>
              <a:rPr lang="de-DE" dirty="0" err="1"/>
              <a:t>acquired</a:t>
            </a:r>
            <a:r>
              <a:rPr lang="de-DE" dirty="0"/>
              <a:t>. This </a:t>
            </a:r>
            <a:r>
              <a:rPr lang="de-DE" dirty="0" err="1"/>
              <a:t>can</a:t>
            </a:r>
            <a:r>
              <a:rPr lang="de-DE" dirty="0"/>
              <a:t> happen </a:t>
            </a:r>
            <a:r>
              <a:rPr lang="de-DE" dirty="0" err="1"/>
              <a:t>by</a:t>
            </a:r>
            <a:r>
              <a:rPr lang="de-DE" baseline="0" dirty="0"/>
              <a:t> </a:t>
            </a:r>
            <a:r>
              <a:rPr lang="de-DE" baseline="0" dirty="0" err="1"/>
              <a:t>collecting</a:t>
            </a:r>
            <a:r>
              <a:rPr lang="de-DE" baseline="0" dirty="0"/>
              <a:t> volatile </a:t>
            </a:r>
            <a:r>
              <a:rPr lang="de-DE" baseline="0" dirty="0" err="1"/>
              <a:t>data</a:t>
            </a:r>
            <a:r>
              <a:rPr lang="de-DE" baseline="0" dirty="0"/>
              <a:t> in a </a:t>
            </a:r>
            <a:r>
              <a:rPr lang="de-DE" baseline="0" dirty="0" err="1"/>
              <a:t>s</a:t>
            </a:r>
            <a:r>
              <a:rPr lang="de-DE" dirty="0" err="1"/>
              <a:t>earch&amp;seizure</a:t>
            </a:r>
            <a:r>
              <a:rPr lang="de-DE" dirty="0"/>
              <a:t> </a:t>
            </a:r>
            <a:r>
              <a:rPr lang="de-DE" dirty="0" err="1"/>
              <a:t>scenario</a:t>
            </a:r>
            <a:r>
              <a:rPr lang="de-DE" dirty="0"/>
              <a:t>, </a:t>
            </a:r>
            <a:r>
              <a:rPr lang="de-DE" dirty="0" err="1"/>
              <a:t>by</a:t>
            </a:r>
            <a:r>
              <a:rPr lang="de-DE" dirty="0"/>
              <a:t> </a:t>
            </a:r>
            <a:r>
              <a:rPr lang="de-DE" dirty="0" err="1"/>
              <a:t>acquiring</a:t>
            </a:r>
            <a:r>
              <a:rPr lang="de-DE" baseline="0" dirty="0"/>
              <a:t> a </a:t>
            </a:r>
            <a:r>
              <a:rPr lang="de-DE" baseline="0" dirty="0" err="1"/>
              <a:t>suspect‘s</a:t>
            </a:r>
            <a:r>
              <a:rPr lang="de-DE" baseline="0" dirty="0"/>
              <a:t> </a:t>
            </a:r>
            <a:r>
              <a:rPr lang="de-DE" baseline="0" dirty="0" err="1"/>
              <a:t>disk</a:t>
            </a:r>
            <a:r>
              <a:rPr lang="de-DE" baseline="0" dirty="0"/>
              <a:t> </a:t>
            </a:r>
            <a:r>
              <a:rPr lang="de-DE" baseline="0" dirty="0" err="1"/>
              <a:t>from</a:t>
            </a:r>
            <a:r>
              <a:rPr lang="de-DE" baseline="0" dirty="0"/>
              <a:t> a </a:t>
            </a:r>
            <a:r>
              <a:rPr lang="de-DE" baseline="0" dirty="0" err="1"/>
              <a:t>seized</a:t>
            </a:r>
            <a:r>
              <a:rPr lang="de-DE" baseline="0" dirty="0"/>
              <a:t> </a:t>
            </a:r>
            <a:r>
              <a:rPr lang="de-DE" baseline="0" dirty="0" err="1"/>
              <a:t>computer</a:t>
            </a:r>
            <a:r>
              <a:rPr lang="de-DE" baseline="0" dirty="0"/>
              <a:t> </a:t>
            </a:r>
            <a:r>
              <a:rPr lang="de-DE" baseline="0" dirty="0" err="1"/>
              <a:t>or</a:t>
            </a:r>
            <a:r>
              <a:rPr lang="de-DE" baseline="0" dirty="0"/>
              <a:t> in </a:t>
            </a:r>
            <a:r>
              <a:rPr lang="de-DE" baseline="0" dirty="0" err="1"/>
              <a:t>any</a:t>
            </a:r>
            <a:r>
              <a:rPr lang="de-DE" baseline="0" dirty="0"/>
              <a:t> </a:t>
            </a:r>
            <a:r>
              <a:rPr lang="de-DE" baseline="0" dirty="0" err="1"/>
              <a:t>other</a:t>
            </a:r>
            <a:r>
              <a:rPr lang="de-DE" baseline="0" dirty="0"/>
              <a:t> </a:t>
            </a:r>
            <a:r>
              <a:rPr lang="de-DE" baseline="0" dirty="0" err="1"/>
              <a:t>process</a:t>
            </a:r>
            <a:r>
              <a:rPr lang="de-DE" baseline="0" dirty="0"/>
              <a:t> </a:t>
            </a:r>
            <a:r>
              <a:rPr lang="de-DE" baseline="0" dirty="0" err="1"/>
              <a:t>during</a:t>
            </a:r>
            <a:r>
              <a:rPr lang="de-DE" baseline="0" dirty="0"/>
              <a:t> a </a:t>
            </a:r>
            <a:r>
              <a:rPr lang="de-DE" baseline="0" dirty="0" err="1"/>
              <a:t>case</a:t>
            </a:r>
            <a:r>
              <a:rPr lang="de-DE" baseline="0" dirty="0"/>
              <a:t> </a:t>
            </a:r>
            <a:r>
              <a:rPr lang="de-DE" baseline="0" dirty="0" err="1"/>
              <a:t>where</a:t>
            </a:r>
            <a:r>
              <a:rPr lang="de-DE" baseline="0" dirty="0"/>
              <a:t> </a:t>
            </a:r>
            <a:r>
              <a:rPr lang="de-DE" baseline="0" dirty="0" err="1"/>
              <a:t>the</a:t>
            </a:r>
            <a:r>
              <a:rPr lang="de-DE" baseline="0" dirty="0"/>
              <a:t> </a:t>
            </a:r>
            <a:r>
              <a:rPr lang="de-DE" baseline="0" dirty="0" err="1"/>
              <a:t>investigator</a:t>
            </a:r>
            <a:r>
              <a:rPr lang="de-DE" baseline="0" dirty="0"/>
              <a:t> </a:t>
            </a:r>
            <a:r>
              <a:rPr lang="de-DE" baseline="0" dirty="0" err="1"/>
              <a:t>needs</a:t>
            </a:r>
            <a:r>
              <a:rPr lang="de-DE" baseline="0" dirty="0"/>
              <a:t> </a:t>
            </a:r>
            <a:r>
              <a:rPr lang="de-DE" baseline="0" dirty="0" err="1"/>
              <a:t>to</a:t>
            </a:r>
            <a:r>
              <a:rPr lang="de-DE" baseline="0" dirty="0"/>
              <a:t> </a:t>
            </a:r>
            <a:r>
              <a:rPr lang="de-DE" baseline="0" dirty="0" err="1"/>
              <a:t>forensically</a:t>
            </a:r>
            <a:r>
              <a:rPr lang="de-DE" baseline="0" dirty="0"/>
              <a:t> </a:t>
            </a:r>
            <a:r>
              <a:rPr lang="de-DE" baseline="0" dirty="0" err="1"/>
              <a:t>acquire</a:t>
            </a:r>
            <a:r>
              <a:rPr lang="de-DE" baseline="0" dirty="0"/>
              <a:t> </a:t>
            </a:r>
            <a:r>
              <a:rPr lang="de-DE" baseline="0" dirty="0" err="1"/>
              <a:t>data</a:t>
            </a:r>
            <a:r>
              <a:rPr lang="de-DE" baseline="0" dirty="0"/>
              <a:t> </a:t>
            </a:r>
            <a:r>
              <a:rPr lang="de-DE" baseline="0" dirty="0" err="1"/>
              <a:t>from</a:t>
            </a:r>
            <a:r>
              <a:rPr lang="de-DE" baseline="0" dirty="0"/>
              <a:t> </a:t>
            </a:r>
            <a:r>
              <a:rPr lang="de-DE" baseline="0" dirty="0" err="1"/>
              <a:t>other</a:t>
            </a:r>
            <a:r>
              <a:rPr lang="de-DE" baseline="0" dirty="0"/>
              <a:t> </a:t>
            </a:r>
            <a:r>
              <a:rPr lang="de-DE" baseline="0" dirty="0" err="1"/>
              <a:t>sources</a:t>
            </a:r>
            <a:r>
              <a:rPr lang="de-DE" baseline="0" dirty="0"/>
              <a:t>. The </a:t>
            </a:r>
            <a:r>
              <a:rPr lang="de-DE" baseline="0" dirty="0" err="1"/>
              <a:t>acquisition</a:t>
            </a:r>
            <a:r>
              <a:rPr lang="de-DE" baseline="0" dirty="0"/>
              <a:t> </a:t>
            </a:r>
            <a:r>
              <a:rPr lang="de-DE" baseline="0" dirty="0" err="1"/>
              <a:t>step</a:t>
            </a:r>
            <a:r>
              <a:rPr lang="de-DE" baseline="0" dirty="0"/>
              <a:t> </a:t>
            </a:r>
            <a:r>
              <a:rPr lang="de-DE" baseline="0" dirty="0" err="1"/>
              <a:t>is</a:t>
            </a:r>
            <a:r>
              <a:rPr lang="de-DE" baseline="0" dirty="0"/>
              <a:t> </a:t>
            </a:r>
            <a:r>
              <a:rPr lang="de-DE" baseline="0" dirty="0" err="1"/>
              <a:t>very</a:t>
            </a:r>
            <a:r>
              <a:rPr lang="de-DE" baseline="0" dirty="0"/>
              <a:t> </a:t>
            </a:r>
            <a:r>
              <a:rPr lang="de-DE" baseline="0" dirty="0" err="1"/>
              <a:t>crucial</a:t>
            </a:r>
            <a:r>
              <a:rPr lang="de-DE" baseline="0" dirty="0"/>
              <a:t> </a:t>
            </a:r>
            <a:r>
              <a:rPr lang="de-DE" baseline="0" dirty="0" err="1"/>
              <a:t>as</a:t>
            </a:r>
            <a:r>
              <a:rPr lang="de-DE" baseline="0" dirty="0"/>
              <a:t> a </a:t>
            </a:r>
            <a:r>
              <a:rPr lang="de-DE" baseline="0" dirty="0" err="1"/>
              <a:t>lot</a:t>
            </a:r>
            <a:r>
              <a:rPr lang="de-DE" baseline="0" dirty="0"/>
              <a:t> </a:t>
            </a:r>
            <a:r>
              <a:rPr lang="de-DE" baseline="0" dirty="0" err="1"/>
              <a:t>of</a:t>
            </a:r>
            <a:r>
              <a:rPr lang="de-DE" baseline="0" dirty="0"/>
              <a:t> irreversible </a:t>
            </a:r>
            <a:r>
              <a:rPr lang="de-DE" baseline="0" dirty="0" err="1"/>
              <a:t>errors</a:t>
            </a:r>
            <a:r>
              <a:rPr lang="de-DE" baseline="0" dirty="0"/>
              <a:t> </a:t>
            </a:r>
            <a:r>
              <a:rPr lang="de-DE" baseline="0" dirty="0" err="1"/>
              <a:t>can</a:t>
            </a:r>
            <a:r>
              <a:rPr lang="de-DE" baseline="0" dirty="0"/>
              <a:t> </a:t>
            </a:r>
            <a:r>
              <a:rPr lang="de-DE" baseline="0" dirty="0" err="1"/>
              <a:t>be</a:t>
            </a:r>
            <a:r>
              <a:rPr lang="de-DE" baseline="0" dirty="0"/>
              <a:t> </a:t>
            </a:r>
            <a:r>
              <a:rPr lang="de-DE" baseline="0" dirty="0" err="1"/>
              <a:t>made</a:t>
            </a:r>
            <a:r>
              <a:rPr lang="de-DE" baseline="0" dirty="0"/>
              <a:t> at </a:t>
            </a:r>
            <a:r>
              <a:rPr lang="de-DE" baseline="0" dirty="0" err="1"/>
              <a:t>this</a:t>
            </a:r>
            <a:r>
              <a:rPr lang="de-DE" baseline="0" dirty="0"/>
              <a:t> </a:t>
            </a:r>
            <a:r>
              <a:rPr lang="de-DE" baseline="0" dirty="0" err="1"/>
              <a:t>early</a:t>
            </a:r>
            <a:r>
              <a:rPr lang="de-DE" baseline="0" dirty="0"/>
              <a:t> </a:t>
            </a:r>
            <a:r>
              <a:rPr lang="de-DE" baseline="0" dirty="0" err="1"/>
              <a:t>step</a:t>
            </a:r>
            <a:r>
              <a:rPr lang="de-DE" baseline="0" dirty="0"/>
              <a:t>. </a:t>
            </a:r>
            <a:r>
              <a:rPr lang="de-DE" baseline="0" dirty="0" err="1"/>
              <a:t>It</a:t>
            </a:r>
            <a:r>
              <a:rPr lang="de-DE" baseline="0" dirty="0"/>
              <a:t> </a:t>
            </a:r>
            <a:r>
              <a:rPr lang="de-DE" baseline="0" dirty="0" err="1"/>
              <a:t>is</a:t>
            </a:r>
            <a:r>
              <a:rPr lang="de-DE" baseline="0" dirty="0"/>
              <a:t> </a:t>
            </a:r>
            <a:r>
              <a:rPr lang="de-DE" baseline="0" dirty="0" err="1"/>
              <a:t>important</a:t>
            </a:r>
            <a:r>
              <a:rPr lang="de-DE" baseline="0" dirty="0"/>
              <a:t> </a:t>
            </a:r>
            <a:r>
              <a:rPr lang="de-DE" baseline="0" dirty="0" err="1"/>
              <a:t>to</a:t>
            </a:r>
            <a:r>
              <a:rPr lang="de-DE" baseline="0" dirty="0"/>
              <a:t> </a:t>
            </a:r>
            <a:r>
              <a:rPr lang="de-DE" baseline="0" dirty="0" err="1"/>
              <a:t>keep</a:t>
            </a:r>
            <a:r>
              <a:rPr lang="de-DE" baseline="0" dirty="0"/>
              <a:t> </a:t>
            </a:r>
            <a:r>
              <a:rPr lang="de-DE" baseline="0" dirty="0" err="1"/>
              <a:t>the</a:t>
            </a:r>
            <a:r>
              <a:rPr lang="de-DE" baseline="0" dirty="0"/>
              <a:t> </a:t>
            </a:r>
            <a:r>
              <a:rPr lang="de-DE" baseline="0" dirty="0" err="1"/>
              <a:t>chain</a:t>
            </a:r>
            <a:r>
              <a:rPr lang="de-DE" baseline="0" dirty="0"/>
              <a:t> </a:t>
            </a:r>
            <a:r>
              <a:rPr lang="de-DE" baseline="0" dirty="0" err="1"/>
              <a:t>of</a:t>
            </a:r>
            <a:r>
              <a:rPr lang="de-DE" baseline="0" dirty="0"/>
              <a:t> </a:t>
            </a:r>
            <a:r>
              <a:rPr lang="de-DE" baseline="0" dirty="0" err="1"/>
              <a:t>custody</a:t>
            </a:r>
            <a:r>
              <a:rPr lang="de-DE" baseline="0" dirty="0"/>
              <a:t> </a:t>
            </a:r>
            <a:r>
              <a:rPr lang="de-DE" baseline="0" dirty="0" err="1"/>
              <a:t>intact</a:t>
            </a:r>
            <a:r>
              <a:rPr lang="de-DE" baseline="0" dirty="0"/>
              <a:t>, </a:t>
            </a:r>
            <a:r>
              <a:rPr lang="de-DE" baseline="0" dirty="0" err="1"/>
              <a:t>to</a:t>
            </a:r>
            <a:r>
              <a:rPr lang="de-DE" baseline="0" dirty="0"/>
              <a:t> </a:t>
            </a:r>
            <a:r>
              <a:rPr lang="de-DE" baseline="0" dirty="0" err="1"/>
              <a:t>document</a:t>
            </a:r>
            <a:r>
              <a:rPr lang="de-DE" baseline="0" dirty="0"/>
              <a:t> all </a:t>
            </a:r>
            <a:r>
              <a:rPr lang="de-DE" baseline="0" dirty="0" err="1"/>
              <a:t>steps</a:t>
            </a:r>
            <a:r>
              <a:rPr lang="de-DE" baseline="0" dirty="0"/>
              <a:t> </a:t>
            </a:r>
            <a:r>
              <a:rPr lang="de-DE" baseline="0" dirty="0" err="1"/>
              <a:t>and</a:t>
            </a:r>
            <a:r>
              <a:rPr lang="de-DE" baseline="0" dirty="0"/>
              <a:t> </a:t>
            </a:r>
            <a:r>
              <a:rPr lang="de-DE" baseline="0" dirty="0" err="1"/>
              <a:t>to</a:t>
            </a:r>
            <a:r>
              <a:rPr lang="de-DE" baseline="0" dirty="0"/>
              <a:t> </a:t>
            </a:r>
            <a:r>
              <a:rPr lang="de-DE" baseline="0" dirty="0" err="1"/>
              <a:t>verify</a:t>
            </a:r>
            <a:r>
              <a:rPr lang="de-DE" baseline="0" dirty="0"/>
              <a:t> </a:t>
            </a:r>
            <a:r>
              <a:rPr lang="de-DE" baseline="0" dirty="0" err="1"/>
              <a:t>everthing</a:t>
            </a:r>
            <a:r>
              <a:rPr lang="de-DE" baseline="0" dirty="0"/>
              <a:t> </a:t>
            </a:r>
            <a:r>
              <a:rPr lang="de-DE" baseline="0" dirty="0" err="1"/>
              <a:t>that</a:t>
            </a:r>
            <a:r>
              <a:rPr lang="de-DE" baseline="0" dirty="0"/>
              <a:t> was </a:t>
            </a:r>
            <a:r>
              <a:rPr lang="de-DE" baseline="0" dirty="0" err="1"/>
              <a:t>acquired</a:t>
            </a:r>
            <a:r>
              <a:rPr lang="de-DE" baseline="0" dirty="0"/>
              <a:t>.</a:t>
            </a:r>
            <a:endParaRPr lang="de-DE" dirty="0"/>
          </a:p>
          <a:p>
            <a:endParaRPr lang="de-DE" dirty="0"/>
          </a:p>
          <a:p>
            <a:r>
              <a:rPr lang="de-DE" dirty="0"/>
              <a:t>[</a:t>
            </a:r>
            <a:r>
              <a:rPr lang="de-DE" dirty="0" err="1"/>
              <a:t>click</a:t>
            </a:r>
            <a:r>
              <a:rPr lang="de-DE" dirty="0"/>
              <a:t>] The Processing: The</a:t>
            </a:r>
            <a:r>
              <a:rPr lang="de-DE" baseline="0" dirty="0"/>
              <a:t> </a:t>
            </a:r>
            <a:r>
              <a:rPr lang="de-DE" baseline="0" dirty="0" err="1"/>
              <a:t>processing</a:t>
            </a:r>
            <a:r>
              <a:rPr lang="de-DE" baseline="0" dirty="0"/>
              <a:t> </a:t>
            </a:r>
            <a:r>
              <a:rPr lang="de-DE" baseline="0" dirty="0" err="1"/>
              <a:t>step</a:t>
            </a:r>
            <a:r>
              <a:rPr lang="de-DE" baseline="0" dirty="0"/>
              <a:t> </a:t>
            </a:r>
            <a:r>
              <a:rPr lang="de-DE" baseline="0" dirty="0" err="1"/>
              <a:t>is</a:t>
            </a:r>
            <a:r>
              <a:rPr lang="de-DE" baseline="0" dirty="0"/>
              <a:t> </a:t>
            </a:r>
            <a:r>
              <a:rPr lang="de-DE" baseline="0" dirty="0" err="1"/>
              <a:t>important</a:t>
            </a:r>
            <a:r>
              <a:rPr lang="de-DE" baseline="0" dirty="0"/>
              <a:t> </a:t>
            </a:r>
            <a:r>
              <a:rPr lang="de-DE" baseline="0" dirty="0" err="1"/>
              <a:t>whenever</a:t>
            </a:r>
            <a:r>
              <a:rPr lang="de-DE" baseline="0" dirty="0"/>
              <a:t> time, </a:t>
            </a:r>
            <a:r>
              <a:rPr lang="de-DE" baseline="0" dirty="0" err="1"/>
              <a:t>effectiveness</a:t>
            </a:r>
            <a:r>
              <a:rPr lang="de-DE" baseline="0" dirty="0"/>
              <a:t> </a:t>
            </a:r>
            <a:r>
              <a:rPr lang="de-DE" baseline="0" dirty="0" err="1"/>
              <a:t>or</a:t>
            </a:r>
            <a:r>
              <a:rPr lang="de-DE" baseline="0" dirty="0"/>
              <a:t> large </a:t>
            </a:r>
            <a:r>
              <a:rPr lang="de-DE" baseline="0" dirty="0" err="1"/>
              <a:t>data</a:t>
            </a:r>
            <a:r>
              <a:rPr lang="de-DE" baseline="0" dirty="0"/>
              <a:t> </a:t>
            </a:r>
            <a:r>
              <a:rPr lang="de-DE" baseline="0" dirty="0" err="1"/>
              <a:t>volumes</a:t>
            </a:r>
            <a:r>
              <a:rPr lang="de-DE" baseline="0" dirty="0"/>
              <a:t> </a:t>
            </a:r>
            <a:r>
              <a:rPr lang="de-DE" baseline="0" dirty="0" err="1"/>
              <a:t>are</a:t>
            </a:r>
            <a:r>
              <a:rPr lang="de-DE" baseline="0" dirty="0"/>
              <a:t> an </a:t>
            </a:r>
            <a:r>
              <a:rPr lang="de-DE" baseline="0" dirty="0" err="1"/>
              <a:t>issue</a:t>
            </a:r>
            <a:r>
              <a:rPr lang="de-DE" baseline="0" dirty="0"/>
              <a:t>. In </a:t>
            </a:r>
            <a:r>
              <a:rPr lang="de-DE" baseline="0" dirty="0" err="1"/>
              <a:t>this</a:t>
            </a:r>
            <a:r>
              <a:rPr lang="de-DE" baseline="0" dirty="0"/>
              <a:t> </a:t>
            </a:r>
            <a:r>
              <a:rPr lang="de-DE" baseline="0" dirty="0" err="1"/>
              <a:t>step</a:t>
            </a:r>
            <a:r>
              <a:rPr lang="de-DE" baseline="0" dirty="0"/>
              <a:t> </a:t>
            </a:r>
            <a:r>
              <a:rPr lang="de-DE" baseline="0" dirty="0" err="1"/>
              <a:t>forensic</a:t>
            </a:r>
            <a:r>
              <a:rPr lang="de-DE" baseline="0" dirty="0"/>
              <a:t> </a:t>
            </a:r>
            <a:r>
              <a:rPr lang="de-DE" baseline="0" dirty="0" err="1"/>
              <a:t>examiners</a:t>
            </a:r>
            <a:r>
              <a:rPr lang="de-DE" baseline="0" dirty="0"/>
              <a:t> </a:t>
            </a:r>
            <a:r>
              <a:rPr lang="de-DE" baseline="0" dirty="0" err="1"/>
              <a:t>can</a:t>
            </a:r>
            <a:r>
              <a:rPr lang="de-DE" baseline="0" dirty="0"/>
              <a:t> </a:t>
            </a:r>
            <a:r>
              <a:rPr lang="de-DE" baseline="0" dirty="0" err="1"/>
              <a:t>p</a:t>
            </a:r>
            <a:r>
              <a:rPr lang="de-DE" dirty="0" err="1"/>
              <a:t>rioritize</a:t>
            </a:r>
            <a:r>
              <a:rPr lang="de-DE" dirty="0"/>
              <a:t> </a:t>
            </a:r>
            <a:r>
              <a:rPr lang="de-DE" dirty="0" err="1"/>
              <a:t>certain</a:t>
            </a:r>
            <a:r>
              <a:rPr lang="de-DE" dirty="0"/>
              <a:t> </a:t>
            </a:r>
            <a:r>
              <a:rPr lang="de-DE" dirty="0" err="1"/>
              <a:t>devices</a:t>
            </a:r>
            <a:r>
              <a:rPr lang="de-DE" dirty="0"/>
              <a:t> </a:t>
            </a:r>
            <a:r>
              <a:rPr lang="de-DE" dirty="0" err="1"/>
              <a:t>or</a:t>
            </a:r>
            <a:r>
              <a:rPr lang="de-DE" dirty="0"/>
              <a:t> </a:t>
            </a:r>
            <a:r>
              <a:rPr lang="de-DE" dirty="0" err="1"/>
              <a:t>data</a:t>
            </a:r>
            <a:r>
              <a:rPr lang="de-DE" dirty="0"/>
              <a:t>, </a:t>
            </a:r>
            <a:r>
              <a:rPr lang="de-DE" dirty="0" err="1"/>
              <a:t>they</a:t>
            </a:r>
            <a:r>
              <a:rPr lang="de-DE" dirty="0"/>
              <a:t> </a:t>
            </a:r>
            <a:r>
              <a:rPr lang="de-DE" dirty="0" err="1"/>
              <a:t>can</a:t>
            </a:r>
            <a:r>
              <a:rPr lang="de-DE" dirty="0"/>
              <a:t> </a:t>
            </a:r>
            <a:r>
              <a:rPr lang="de-DE" dirty="0" err="1"/>
              <a:t>apply</a:t>
            </a:r>
            <a:r>
              <a:rPr lang="de-DE" dirty="0"/>
              <a:t> smart,</a:t>
            </a:r>
            <a:r>
              <a:rPr lang="de-DE" baseline="0" dirty="0"/>
              <a:t> </a:t>
            </a:r>
            <a:r>
              <a:rPr lang="de-DE" baseline="0" dirty="0" err="1"/>
              <a:t>case-specific</a:t>
            </a:r>
            <a:r>
              <a:rPr lang="de-DE" baseline="0" dirty="0"/>
              <a:t> </a:t>
            </a:r>
            <a:r>
              <a:rPr lang="de-DE" dirty="0" err="1"/>
              <a:t>filters</a:t>
            </a:r>
            <a:r>
              <a:rPr lang="de-DE" dirty="0"/>
              <a:t> (</a:t>
            </a:r>
            <a:r>
              <a:rPr lang="de-DE" baseline="0" dirty="0"/>
              <a:t>Data Mining) </a:t>
            </a:r>
            <a:r>
              <a:rPr lang="de-DE" baseline="0" dirty="0" err="1"/>
              <a:t>or</a:t>
            </a:r>
            <a:r>
              <a:rPr lang="de-DE" baseline="0" dirty="0"/>
              <a:t> </a:t>
            </a:r>
            <a:r>
              <a:rPr lang="de-DE" baseline="0" dirty="0" err="1"/>
              <a:t>they</a:t>
            </a:r>
            <a:r>
              <a:rPr lang="de-DE" baseline="0" dirty="0"/>
              <a:t> </a:t>
            </a:r>
            <a:r>
              <a:rPr lang="de-DE" baseline="0" dirty="0" err="1"/>
              <a:t>can</a:t>
            </a:r>
            <a:r>
              <a:rPr lang="de-DE" baseline="0" dirty="0"/>
              <a:t> just </a:t>
            </a:r>
            <a:r>
              <a:rPr lang="de-DE" baseline="0" dirty="0" err="1"/>
              <a:t>process</a:t>
            </a:r>
            <a:r>
              <a:rPr lang="de-DE" baseline="0" dirty="0"/>
              <a:t> </a:t>
            </a:r>
            <a:r>
              <a:rPr lang="de-DE" baseline="0" dirty="0" err="1"/>
              <a:t>the</a:t>
            </a:r>
            <a:r>
              <a:rPr lang="de-DE" baseline="0" dirty="0"/>
              <a:t> </a:t>
            </a:r>
            <a:r>
              <a:rPr lang="de-DE" baseline="0" dirty="0" err="1"/>
              <a:t>image</a:t>
            </a:r>
            <a:r>
              <a:rPr lang="de-DE" baseline="0" dirty="0"/>
              <a:t> in a </a:t>
            </a:r>
            <a:r>
              <a:rPr lang="de-DE" baseline="0" dirty="0" err="1"/>
              <a:t>way</a:t>
            </a:r>
            <a:r>
              <a:rPr lang="de-DE" baseline="0" dirty="0"/>
              <a:t> </a:t>
            </a:r>
            <a:r>
              <a:rPr lang="de-DE" baseline="0" dirty="0" err="1"/>
              <a:t>that</a:t>
            </a:r>
            <a:r>
              <a:rPr lang="de-DE" baseline="0" dirty="0"/>
              <a:t> a normal </a:t>
            </a:r>
            <a:r>
              <a:rPr lang="de-DE" baseline="0" dirty="0" err="1"/>
              <a:t>investigator</a:t>
            </a:r>
            <a:r>
              <a:rPr lang="de-DE" baseline="0" dirty="0"/>
              <a:t> </a:t>
            </a:r>
            <a:r>
              <a:rPr lang="de-DE" baseline="0" dirty="0" err="1"/>
              <a:t>can</a:t>
            </a:r>
            <a:r>
              <a:rPr lang="de-DE" baseline="0" dirty="0"/>
              <a:t> do </a:t>
            </a:r>
            <a:r>
              <a:rPr lang="de-DE" baseline="0" dirty="0" err="1"/>
              <a:t>the</a:t>
            </a:r>
            <a:r>
              <a:rPr lang="de-DE" baseline="0" dirty="0"/>
              <a:t> </a:t>
            </a:r>
            <a:r>
              <a:rPr lang="de-DE" baseline="0" dirty="0" err="1"/>
              <a:t>analysis</a:t>
            </a:r>
            <a:r>
              <a:rPr lang="de-DE" baseline="0" dirty="0"/>
              <a:t> (e.g. </a:t>
            </a:r>
            <a:r>
              <a:rPr lang="de-DE" baseline="0" dirty="0" err="1"/>
              <a:t>by</a:t>
            </a:r>
            <a:r>
              <a:rPr lang="de-DE" baseline="0" dirty="0"/>
              <a:t> </a:t>
            </a:r>
            <a:r>
              <a:rPr lang="de-DE" baseline="0" dirty="0" err="1"/>
              <a:t>recovering</a:t>
            </a:r>
            <a:r>
              <a:rPr lang="de-DE" baseline="0" dirty="0"/>
              <a:t> </a:t>
            </a:r>
            <a:r>
              <a:rPr lang="de-DE" baseline="0" dirty="0" err="1"/>
              <a:t>deleted</a:t>
            </a:r>
            <a:r>
              <a:rPr lang="de-DE" baseline="0" dirty="0"/>
              <a:t> </a:t>
            </a:r>
            <a:r>
              <a:rPr lang="de-DE" baseline="0" dirty="0" err="1"/>
              <a:t>files</a:t>
            </a:r>
            <a:r>
              <a:rPr lang="de-DE" baseline="0" dirty="0"/>
              <a:t>, </a:t>
            </a:r>
            <a:r>
              <a:rPr lang="de-DE" baseline="0" dirty="0" err="1"/>
              <a:t>mounting</a:t>
            </a:r>
            <a:r>
              <a:rPr lang="de-DE" baseline="0" dirty="0"/>
              <a:t> </a:t>
            </a:r>
            <a:r>
              <a:rPr lang="de-DE" baseline="0" dirty="0" err="1"/>
              <a:t>countainers</a:t>
            </a:r>
            <a:r>
              <a:rPr lang="de-DE" baseline="0" dirty="0"/>
              <a:t>, </a:t>
            </a:r>
            <a:r>
              <a:rPr lang="de-DE" baseline="0" dirty="0" err="1"/>
              <a:t>breaking</a:t>
            </a:r>
            <a:r>
              <a:rPr lang="de-DE" baseline="0" dirty="0"/>
              <a:t> </a:t>
            </a:r>
            <a:r>
              <a:rPr lang="de-DE" baseline="0" dirty="0" err="1"/>
              <a:t>encryption</a:t>
            </a:r>
            <a:r>
              <a:rPr lang="de-DE" baseline="0" dirty="0"/>
              <a:t>, </a:t>
            </a:r>
            <a:r>
              <a:rPr lang="de-DE" baseline="0" dirty="0" err="1"/>
              <a:t>parsing</a:t>
            </a:r>
            <a:r>
              <a:rPr lang="de-DE" baseline="0" dirty="0"/>
              <a:t> </a:t>
            </a:r>
            <a:r>
              <a:rPr lang="de-DE" baseline="0" dirty="0" err="1"/>
              <a:t>application</a:t>
            </a:r>
            <a:r>
              <a:rPr lang="de-DE" baseline="0" dirty="0"/>
              <a:t> </a:t>
            </a:r>
            <a:r>
              <a:rPr lang="de-DE" baseline="0" dirty="0" err="1"/>
              <a:t>data</a:t>
            </a:r>
            <a:r>
              <a:rPr lang="de-DE" baseline="0" dirty="0"/>
              <a:t> like </a:t>
            </a:r>
            <a:r>
              <a:rPr lang="de-DE" baseline="0" dirty="0" err="1"/>
              <a:t>internet</a:t>
            </a:r>
            <a:r>
              <a:rPr lang="de-DE" baseline="0" dirty="0"/>
              <a:t> </a:t>
            </a:r>
            <a:r>
              <a:rPr lang="de-DE" baseline="0" dirty="0" err="1"/>
              <a:t>history</a:t>
            </a:r>
            <a:r>
              <a:rPr lang="de-DE" baseline="0" dirty="0"/>
              <a:t>, </a:t>
            </a:r>
            <a:r>
              <a:rPr lang="de-DE" baseline="0" dirty="0" err="1"/>
              <a:t>chat</a:t>
            </a:r>
            <a:r>
              <a:rPr lang="de-DE" baseline="0" dirty="0"/>
              <a:t> </a:t>
            </a:r>
            <a:r>
              <a:rPr lang="de-DE" baseline="0" dirty="0" err="1"/>
              <a:t>logs</a:t>
            </a:r>
            <a:r>
              <a:rPr lang="de-DE" baseline="0" dirty="0"/>
              <a:t>, </a:t>
            </a:r>
            <a:r>
              <a:rPr lang="de-DE" baseline="0" dirty="0" err="1"/>
              <a:t>etc</a:t>
            </a:r>
            <a:r>
              <a:rPr lang="de-DE" baseline="0" dirty="0"/>
              <a:t>).</a:t>
            </a:r>
            <a:endParaRPr lang="de-DE" dirty="0"/>
          </a:p>
          <a:p>
            <a:endParaRPr lang="de-DE" dirty="0"/>
          </a:p>
          <a:p>
            <a:r>
              <a:rPr lang="de-DE" dirty="0"/>
              <a:t>[</a:t>
            </a:r>
            <a:r>
              <a:rPr lang="de-DE" dirty="0" err="1"/>
              <a:t>click</a:t>
            </a:r>
            <a:r>
              <a:rPr lang="de-DE" dirty="0"/>
              <a:t>] The Analysis: In </a:t>
            </a:r>
            <a:r>
              <a:rPr lang="de-DE" dirty="0" err="1"/>
              <a:t>the</a:t>
            </a:r>
            <a:r>
              <a:rPr lang="de-DE" dirty="0"/>
              <a:t> </a:t>
            </a:r>
            <a:r>
              <a:rPr lang="de-DE" dirty="0" err="1"/>
              <a:t>analysis</a:t>
            </a:r>
            <a:r>
              <a:rPr lang="de-DE" dirty="0"/>
              <a:t> </a:t>
            </a:r>
            <a:r>
              <a:rPr lang="de-DE" dirty="0" err="1"/>
              <a:t>the</a:t>
            </a:r>
            <a:r>
              <a:rPr lang="de-DE" dirty="0"/>
              <a:t> </a:t>
            </a:r>
            <a:r>
              <a:rPr lang="de-DE" dirty="0" err="1"/>
              <a:t>examiner</a:t>
            </a:r>
            <a:r>
              <a:rPr lang="de-DE" dirty="0"/>
              <a:t> </a:t>
            </a:r>
            <a:r>
              <a:rPr lang="de-DE" dirty="0" err="1"/>
              <a:t>actually</a:t>
            </a:r>
            <a:r>
              <a:rPr lang="de-DE" dirty="0"/>
              <a:t> </a:t>
            </a:r>
            <a:r>
              <a:rPr lang="de-DE" dirty="0" err="1"/>
              <a:t>searches</a:t>
            </a:r>
            <a:r>
              <a:rPr lang="de-DE" dirty="0"/>
              <a:t> </a:t>
            </a:r>
            <a:r>
              <a:rPr lang="de-DE" dirty="0" err="1"/>
              <a:t>for</a:t>
            </a:r>
            <a:r>
              <a:rPr lang="de-DE" dirty="0"/>
              <a:t> digital </a:t>
            </a:r>
            <a:r>
              <a:rPr lang="de-DE" dirty="0" err="1"/>
              <a:t>evidence</a:t>
            </a:r>
            <a:r>
              <a:rPr lang="de-DE" dirty="0"/>
              <a:t> on </a:t>
            </a:r>
            <a:r>
              <a:rPr lang="de-DE" dirty="0" err="1"/>
              <a:t>the</a:t>
            </a:r>
            <a:r>
              <a:rPr lang="de-DE" dirty="0"/>
              <a:t> </a:t>
            </a:r>
            <a:r>
              <a:rPr lang="de-DE" dirty="0" err="1"/>
              <a:t>images</a:t>
            </a:r>
            <a:r>
              <a:rPr lang="de-DE" dirty="0"/>
              <a:t>. This </a:t>
            </a:r>
            <a:r>
              <a:rPr lang="de-DE" dirty="0" err="1"/>
              <a:t>step</a:t>
            </a:r>
            <a:r>
              <a:rPr lang="de-DE" dirty="0"/>
              <a:t> </a:t>
            </a:r>
            <a:r>
              <a:rPr lang="de-DE" dirty="0" err="1"/>
              <a:t>can</a:t>
            </a:r>
            <a:r>
              <a:rPr lang="de-DE" dirty="0"/>
              <a:t> </a:t>
            </a:r>
            <a:r>
              <a:rPr lang="de-DE" dirty="0" err="1"/>
              <a:t>be</a:t>
            </a:r>
            <a:r>
              <a:rPr lang="de-DE" dirty="0"/>
              <a:t> </a:t>
            </a:r>
            <a:r>
              <a:rPr lang="de-DE" dirty="0" err="1"/>
              <a:t>very</a:t>
            </a:r>
            <a:r>
              <a:rPr lang="de-DE" dirty="0"/>
              <a:t> time </a:t>
            </a:r>
            <a:r>
              <a:rPr lang="de-DE" dirty="0" err="1"/>
              <a:t>consuming</a:t>
            </a:r>
            <a:r>
              <a:rPr lang="de-DE" dirty="0"/>
              <a:t> </a:t>
            </a:r>
            <a:r>
              <a:rPr lang="de-DE" dirty="0" err="1"/>
              <a:t>and</a:t>
            </a:r>
            <a:r>
              <a:rPr lang="de-DE" dirty="0"/>
              <a:t> </a:t>
            </a:r>
            <a:r>
              <a:rPr lang="de-DE" dirty="0" err="1"/>
              <a:t>can</a:t>
            </a:r>
            <a:r>
              <a:rPr lang="de-DE" dirty="0"/>
              <a:t> </a:t>
            </a:r>
            <a:r>
              <a:rPr lang="de-DE" dirty="0" err="1"/>
              <a:t>require</a:t>
            </a:r>
            <a:r>
              <a:rPr lang="de-DE" baseline="0" dirty="0"/>
              <a:t> a </a:t>
            </a:r>
            <a:r>
              <a:rPr lang="de-DE" baseline="0" dirty="0" err="1"/>
              <a:t>lot</a:t>
            </a:r>
            <a:r>
              <a:rPr lang="de-DE" baseline="0" dirty="0"/>
              <a:t> </a:t>
            </a:r>
            <a:r>
              <a:rPr lang="de-DE" baseline="0" dirty="0" err="1"/>
              <a:t>of</a:t>
            </a:r>
            <a:r>
              <a:rPr lang="de-DE" baseline="0" dirty="0"/>
              <a:t> expert </a:t>
            </a:r>
            <a:r>
              <a:rPr lang="de-DE" baseline="0" dirty="0" err="1"/>
              <a:t>knowledge</a:t>
            </a:r>
            <a:r>
              <a:rPr lang="de-DE" baseline="0" dirty="0"/>
              <a:t> </a:t>
            </a:r>
            <a:r>
              <a:rPr lang="de-DE" baseline="0" dirty="0" err="1"/>
              <a:t>to</a:t>
            </a:r>
            <a:r>
              <a:rPr lang="de-DE" baseline="0" dirty="0"/>
              <a:t> </a:t>
            </a:r>
            <a:r>
              <a:rPr lang="de-DE" baseline="0" dirty="0" err="1"/>
              <a:t>interpret</a:t>
            </a:r>
            <a:r>
              <a:rPr lang="de-DE" baseline="0" dirty="0"/>
              <a:t> </a:t>
            </a:r>
            <a:r>
              <a:rPr lang="de-DE" baseline="0" dirty="0" err="1"/>
              <a:t>traces</a:t>
            </a:r>
            <a:r>
              <a:rPr lang="de-DE" baseline="0" dirty="0"/>
              <a:t> </a:t>
            </a:r>
            <a:r>
              <a:rPr lang="de-DE" baseline="0" dirty="0" err="1"/>
              <a:t>and</a:t>
            </a:r>
            <a:r>
              <a:rPr lang="de-DE" baseline="0" dirty="0"/>
              <a:t> </a:t>
            </a:r>
            <a:r>
              <a:rPr lang="de-DE" baseline="0" dirty="0" err="1"/>
              <a:t>artefacts</a:t>
            </a:r>
            <a:r>
              <a:rPr lang="de-DE" baseline="0" dirty="0"/>
              <a:t>.</a:t>
            </a:r>
            <a:endParaRPr lang="de-DE" dirty="0"/>
          </a:p>
          <a:p>
            <a:endParaRPr lang="de-DE" dirty="0"/>
          </a:p>
          <a:p>
            <a:r>
              <a:rPr lang="de-DE" dirty="0"/>
              <a:t>[</a:t>
            </a:r>
            <a:r>
              <a:rPr lang="de-DE" dirty="0" err="1"/>
              <a:t>click</a:t>
            </a:r>
            <a:r>
              <a:rPr lang="de-DE" dirty="0"/>
              <a:t>] The </a:t>
            </a:r>
            <a:r>
              <a:rPr lang="de-DE" dirty="0" err="1"/>
              <a:t>Presentation</a:t>
            </a:r>
            <a:r>
              <a:rPr lang="de-DE" dirty="0"/>
              <a:t>: After all </a:t>
            </a:r>
            <a:r>
              <a:rPr lang="de-DE" dirty="0" err="1"/>
              <a:t>the</a:t>
            </a:r>
            <a:r>
              <a:rPr lang="de-DE" dirty="0"/>
              <a:t> </a:t>
            </a:r>
            <a:r>
              <a:rPr lang="de-DE" dirty="0" err="1"/>
              <a:t>evidence</a:t>
            </a:r>
            <a:r>
              <a:rPr lang="de-DE" dirty="0"/>
              <a:t> was </a:t>
            </a:r>
            <a:r>
              <a:rPr lang="de-DE" dirty="0" err="1"/>
              <a:t>found</a:t>
            </a:r>
            <a:r>
              <a:rPr lang="de-DE" dirty="0"/>
              <a:t> in </a:t>
            </a:r>
            <a:r>
              <a:rPr lang="de-DE" dirty="0" err="1"/>
              <a:t>the</a:t>
            </a:r>
            <a:r>
              <a:rPr lang="de-DE" dirty="0"/>
              <a:t> </a:t>
            </a:r>
            <a:r>
              <a:rPr lang="de-DE" dirty="0" err="1"/>
              <a:t>analysis</a:t>
            </a:r>
            <a:r>
              <a:rPr lang="de-DE" dirty="0"/>
              <a:t> </a:t>
            </a:r>
            <a:r>
              <a:rPr lang="de-DE" dirty="0" err="1"/>
              <a:t>step</a:t>
            </a:r>
            <a:r>
              <a:rPr lang="de-DE" baseline="0" dirty="0"/>
              <a:t> </a:t>
            </a:r>
            <a:r>
              <a:rPr lang="de-DE" baseline="0" dirty="0" err="1"/>
              <a:t>the</a:t>
            </a:r>
            <a:r>
              <a:rPr lang="de-DE" baseline="0" dirty="0"/>
              <a:t> </a:t>
            </a:r>
            <a:r>
              <a:rPr lang="de-DE" baseline="0" dirty="0" err="1"/>
              <a:t>examiner</a:t>
            </a:r>
            <a:r>
              <a:rPr lang="de-DE" baseline="0" dirty="0"/>
              <a:t> </a:t>
            </a:r>
            <a:r>
              <a:rPr lang="de-DE" baseline="0" dirty="0" err="1"/>
              <a:t>needs</a:t>
            </a:r>
            <a:r>
              <a:rPr lang="de-DE" baseline="0" dirty="0"/>
              <a:t> </a:t>
            </a:r>
            <a:r>
              <a:rPr lang="de-DE" baseline="0" dirty="0" err="1"/>
              <a:t>to</a:t>
            </a:r>
            <a:r>
              <a:rPr lang="de-DE" baseline="0" dirty="0"/>
              <a:t> </a:t>
            </a:r>
            <a:r>
              <a:rPr lang="de-DE" baseline="0" dirty="0" err="1"/>
              <a:t>create</a:t>
            </a:r>
            <a:r>
              <a:rPr lang="de-DE" baseline="0" dirty="0"/>
              <a:t> a </a:t>
            </a:r>
            <a:r>
              <a:rPr lang="de-DE" baseline="0" dirty="0" err="1"/>
              <a:t>report</a:t>
            </a:r>
            <a:r>
              <a:rPr lang="de-DE" baseline="0" dirty="0"/>
              <a:t> </a:t>
            </a:r>
            <a:r>
              <a:rPr lang="de-DE" baseline="0" dirty="0" err="1"/>
              <a:t>for</a:t>
            </a:r>
            <a:r>
              <a:rPr lang="de-DE" baseline="0" dirty="0"/>
              <a:t> </a:t>
            </a:r>
            <a:r>
              <a:rPr lang="de-DE" baseline="0" dirty="0" err="1"/>
              <a:t>the</a:t>
            </a:r>
            <a:r>
              <a:rPr lang="de-DE" baseline="0" dirty="0"/>
              <a:t> </a:t>
            </a:r>
            <a:r>
              <a:rPr lang="de-DE" baseline="0" dirty="0" err="1"/>
              <a:t>trial</a:t>
            </a:r>
            <a:r>
              <a:rPr lang="de-DE" baseline="0" dirty="0"/>
              <a:t>. His </a:t>
            </a:r>
            <a:r>
              <a:rPr lang="de-DE" baseline="0" dirty="0" err="1"/>
              <a:t>job</a:t>
            </a:r>
            <a:r>
              <a:rPr lang="de-DE" baseline="0" dirty="0"/>
              <a:t> </a:t>
            </a:r>
            <a:r>
              <a:rPr lang="de-DE" baseline="0" dirty="0" err="1"/>
              <a:t>is</a:t>
            </a:r>
            <a:r>
              <a:rPr lang="de-DE" baseline="0" dirty="0"/>
              <a:t> </a:t>
            </a:r>
            <a:r>
              <a:rPr lang="de-DE" baseline="0" dirty="0" err="1"/>
              <a:t>to</a:t>
            </a:r>
            <a:r>
              <a:rPr lang="de-DE" baseline="0" dirty="0"/>
              <a:t> </a:t>
            </a:r>
            <a:r>
              <a:rPr lang="de-DE" baseline="0" dirty="0" err="1"/>
              <a:t>illustrate</a:t>
            </a:r>
            <a:r>
              <a:rPr lang="de-DE" baseline="0" dirty="0"/>
              <a:t> </a:t>
            </a:r>
            <a:r>
              <a:rPr lang="de-DE" baseline="0" dirty="0" err="1"/>
              <a:t>and</a:t>
            </a:r>
            <a:r>
              <a:rPr lang="de-DE" baseline="0" dirty="0"/>
              <a:t> </a:t>
            </a:r>
            <a:r>
              <a:rPr lang="de-DE" baseline="0" dirty="0" err="1"/>
              <a:t>to</a:t>
            </a:r>
            <a:r>
              <a:rPr lang="de-DE" baseline="0" dirty="0"/>
              <a:t> </a:t>
            </a:r>
            <a:r>
              <a:rPr lang="de-DE" baseline="0" dirty="0" err="1"/>
              <a:t>translate</a:t>
            </a:r>
            <a:r>
              <a:rPr lang="de-DE" baseline="0" dirty="0"/>
              <a:t> </a:t>
            </a:r>
            <a:r>
              <a:rPr lang="de-DE" baseline="0" dirty="0" err="1"/>
              <a:t>complicated</a:t>
            </a:r>
            <a:r>
              <a:rPr lang="de-DE" baseline="0" dirty="0"/>
              <a:t> </a:t>
            </a:r>
            <a:r>
              <a:rPr lang="de-DE" baseline="0" dirty="0" err="1"/>
              <a:t>technical</a:t>
            </a:r>
            <a:r>
              <a:rPr lang="de-DE" baseline="0" dirty="0"/>
              <a:t> </a:t>
            </a:r>
            <a:r>
              <a:rPr lang="de-DE" baseline="0" dirty="0" err="1"/>
              <a:t>contexts</a:t>
            </a:r>
            <a:r>
              <a:rPr lang="de-DE" baseline="0" dirty="0"/>
              <a:t> </a:t>
            </a:r>
            <a:r>
              <a:rPr lang="de-DE" baseline="0" dirty="0" err="1"/>
              <a:t>to</a:t>
            </a:r>
            <a:r>
              <a:rPr lang="de-DE" baseline="0" dirty="0"/>
              <a:t> </a:t>
            </a:r>
            <a:r>
              <a:rPr lang="de-DE" baseline="0" dirty="0" err="1"/>
              <a:t>you</a:t>
            </a:r>
            <a:r>
              <a:rPr lang="de-DE" baseline="0" dirty="0"/>
              <a:t> </a:t>
            </a:r>
            <a:r>
              <a:rPr lang="de-DE" baseline="0" dirty="0" err="1"/>
              <a:t>as</a:t>
            </a:r>
            <a:r>
              <a:rPr lang="de-DE" baseline="0" dirty="0"/>
              <a:t> </a:t>
            </a:r>
            <a:r>
              <a:rPr lang="de-DE" baseline="0" dirty="0" err="1"/>
              <a:t>judges</a:t>
            </a:r>
            <a:r>
              <a:rPr lang="de-DE" baseline="0" dirty="0"/>
              <a:t> </a:t>
            </a:r>
            <a:r>
              <a:rPr lang="de-DE" baseline="0" dirty="0" err="1"/>
              <a:t>and</a:t>
            </a:r>
            <a:r>
              <a:rPr lang="de-DE" baseline="0" dirty="0"/>
              <a:t> </a:t>
            </a:r>
            <a:r>
              <a:rPr lang="de-DE" baseline="0" dirty="0" err="1"/>
              <a:t>prosecutors</a:t>
            </a:r>
            <a:r>
              <a:rPr lang="de-DE" baseline="0" dirty="0"/>
              <a:t> in a </a:t>
            </a:r>
            <a:r>
              <a:rPr lang="de-DE" baseline="0" dirty="0" err="1"/>
              <a:t>way</a:t>
            </a:r>
            <a:r>
              <a:rPr lang="de-DE" baseline="0" dirty="0"/>
              <a:t> </a:t>
            </a:r>
            <a:r>
              <a:rPr lang="de-DE" baseline="0" dirty="0" err="1"/>
              <a:t>that</a:t>
            </a:r>
            <a:r>
              <a:rPr lang="de-DE" baseline="0" dirty="0"/>
              <a:t> </a:t>
            </a:r>
            <a:r>
              <a:rPr lang="de-DE" baseline="0" dirty="0" err="1"/>
              <a:t>you</a:t>
            </a:r>
            <a:r>
              <a:rPr lang="de-DE" baseline="0" dirty="0"/>
              <a:t> </a:t>
            </a:r>
            <a:r>
              <a:rPr lang="de-DE" baseline="0" dirty="0" err="1"/>
              <a:t>can</a:t>
            </a:r>
            <a:r>
              <a:rPr lang="de-DE" baseline="0" dirty="0"/>
              <a:t> </a:t>
            </a:r>
            <a:r>
              <a:rPr lang="de-DE" baseline="0" dirty="0" err="1"/>
              <a:t>easily</a:t>
            </a:r>
            <a:r>
              <a:rPr lang="de-DE" baseline="0" dirty="0"/>
              <a:t> </a:t>
            </a:r>
            <a:r>
              <a:rPr lang="de-DE" baseline="0" dirty="0" err="1"/>
              <a:t>understand</a:t>
            </a:r>
            <a:r>
              <a:rPr lang="de-DE" baseline="0" dirty="0"/>
              <a:t> </a:t>
            </a:r>
            <a:r>
              <a:rPr lang="de-DE" baseline="0" dirty="0" err="1"/>
              <a:t>what</a:t>
            </a:r>
            <a:r>
              <a:rPr lang="de-DE" baseline="0" dirty="0"/>
              <a:t> </a:t>
            </a:r>
            <a:r>
              <a:rPr lang="de-DE" baseline="0" dirty="0" err="1"/>
              <a:t>evidence</a:t>
            </a:r>
            <a:r>
              <a:rPr lang="de-DE" baseline="0" dirty="0"/>
              <a:t> was </a:t>
            </a:r>
            <a:r>
              <a:rPr lang="de-DE" baseline="0" dirty="0" err="1"/>
              <a:t>found</a:t>
            </a:r>
            <a:r>
              <a:rPr lang="de-DE" baseline="0" dirty="0"/>
              <a:t>, </a:t>
            </a:r>
            <a:r>
              <a:rPr lang="de-DE" baseline="0" dirty="0" err="1"/>
              <a:t>where</a:t>
            </a:r>
            <a:r>
              <a:rPr lang="de-DE" baseline="0" dirty="0"/>
              <a:t> </a:t>
            </a:r>
            <a:r>
              <a:rPr lang="de-DE" baseline="0" dirty="0" err="1"/>
              <a:t>it</a:t>
            </a:r>
            <a:r>
              <a:rPr lang="de-DE" baseline="0" dirty="0"/>
              <a:t> was </a:t>
            </a:r>
            <a:r>
              <a:rPr lang="de-DE" baseline="0" dirty="0" err="1"/>
              <a:t>found</a:t>
            </a:r>
            <a:r>
              <a:rPr lang="de-DE" baseline="0" dirty="0"/>
              <a:t>, </a:t>
            </a:r>
            <a:r>
              <a:rPr lang="de-DE" baseline="0" dirty="0" err="1"/>
              <a:t>how</a:t>
            </a:r>
            <a:r>
              <a:rPr lang="de-DE" baseline="0" dirty="0"/>
              <a:t> </a:t>
            </a:r>
            <a:r>
              <a:rPr lang="de-DE" baseline="0" dirty="0" err="1"/>
              <a:t>it</a:t>
            </a:r>
            <a:r>
              <a:rPr lang="de-DE" baseline="0" dirty="0"/>
              <a:t> was </a:t>
            </a:r>
            <a:r>
              <a:rPr lang="de-DE" baseline="0" dirty="0" err="1"/>
              <a:t>found</a:t>
            </a:r>
            <a:r>
              <a:rPr lang="de-DE" baseline="0" dirty="0"/>
              <a:t> </a:t>
            </a:r>
            <a:r>
              <a:rPr lang="de-DE" baseline="0" dirty="0" err="1"/>
              <a:t>and</a:t>
            </a:r>
            <a:r>
              <a:rPr lang="de-DE" baseline="0" dirty="0"/>
              <a:t> </a:t>
            </a:r>
            <a:r>
              <a:rPr lang="de-DE" baseline="0" dirty="0" err="1"/>
              <a:t>how</a:t>
            </a:r>
            <a:r>
              <a:rPr lang="de-DE" baseline="0" dirty="0"/>
              <a:t> </a:t>
            </a:r>
            <a:r>
              <a:rPr lang="de-DE" baseline="0" dirty="0" err="1"/>
              <a:t>it</a:t>
            </a:r>
            <a:r>
              <a:rPr lang="de-DE" baseline="0" dirty="0"/>
              <a:t> </a:t>
            </a:r>
            <a:r>
              <a:rPr lang="de-DE" baseline="0" dirty="0" err="1"/>
              <a:t>could</a:t>
            </a:r>
            <a:r>
              <a:rPr lang="de-DE" baseline="0" dirty="0"/>
              <a:t> </a:t>
            </a:r>
            <a:r>
              <a:rPr lang="de-DE" baseline="0" dirty="0" err="1"/>
              <a:t>have</a:t>
            </a:r>
            <a:r>
              <a:rPr lang="de-DE" baseline="0" dirty="0"/>
              <a:t> </a:t>
            </a:r>
            <a:r>
              <a:rPr lang="de-DE" baseline="0" dirty="0" err="1"/>
              <a:t>gotten</a:t>
            </a:r>
            <a:r>
              <a:rPr lang="de-DE" baseline="0" dirty="0"/>
              <a:t> </a:t>
            </a:r>
            <a:r>
              <a:rPr lang="de-DE" baseline="0" dirty="0" err="1"/>
              <a:t>there</a:t>
            </a:r>
            <a:r>
              <a:rPr lang="de-DE" baseline="0" dirty="0"/>
              <a:t>.</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29</a:t>
            </a:fld>
            <a:endParaRPr lang="en-GB"/>
          </a:p>
        </p:txBody>
      </p:sp>
    </p:spTree>
    <p:extLst>
      <p:ext uri="{BB962C8B-B14F-4D97-AF65-F5344CB8AC3E}">
        <p14:creationId xmlns:p14="http://schemas.microsoft.com/office/powerpoint/2010/main" val="2344670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Here</a:t>
            </a:r>
            <a:r>
              <a:rPr lang="de-DE" dirty="0"/>
              <a:t> </a:t>
            </a:r>
            <a:r>
              <a:rPr lang="de-DE" dirty="0" err="1"/>
              <a:t>are</a:t>
            </a:r>
            <a:r>
              <a:rPr lang="de-DE" dirty="0"/>
              <a:t> </a:t>
            </a:r>
            <a:r>
              <a:rPr lang="de-DE" dirty="0" err="1"/>
              <a:t>some</a:t>
            </a:r>
            <a:r>
              <a:rPr lang="de-DE" dirty="0"/>
              <a:t> </a:t>
            </a:r>
            <a:r>
              <a:rPr lang="de-DE" dirty="0" err="1"/>
              <a:t>other</a:t>
            </a:r>
            <a:r>
              <a:rPr lang="de-DE" dirty="0"/>
              <a:t> </a:t>
            </a:r>
            <a:r>
              <a:rPr lang="de-DE" dirty="0" err="1"/>
              <a:t>examples</a:t>
            </a:r>
            <a:r>
              <a:rPr lang="de-DE" dirty="0"/>
              <a:t> </a:t>
            </a:r>
            <a:r>
              <a:rPr lang="de-DE" dirty="0" err="1"/>
              <a:t>of</a:t>
            </a:r>
            <a:r>
              <a:rPr lang="de-DE" dirty="0"/>
              <a:t> </a:t>
            </a:r>
            <a:r>
              <a:rPr lang="de-DE" dirty="0" err="1"/>
              <a:t>findings</a:t>
            </a:r>
            <a:r>
              <a:rPr lang="de-DE" dirty="0"/>
              <a:t> </a:t>
            </a:r>
            <a:r>
              <a:rPr lang="de-DE" dirty="0" err="1"/>
              <a:t>during</a:t>
            </a:r>
            <a:r>
              <a:rPr lang="de-DE" dirty="0"/>
              <a:t> an </a:t>
            </a:r>
            <a:r>
              <a:rPr lang="de-DE" dirty="0" err="1"/>
              <a:t>examination</a:t>
            </a:r>
            <a:r>
              <a:rPr lang="de-DE" dirty="0"/>
              <a:t> </a:t>
            </a:r>
            <a:r>
              <a:rPr lang="de-DE" dirty="0" err="1"/>
              <a:t>and</a:t>
            </a:r>
            <a:r>
              <a:rPr lang="de-DE" dirty="0"/>
              <a:t> </a:t>
            </a:r>
            <a:r>
              <a:rPr lang="de-DE" dirty="0" err="1"/>
              <a:t>analysis</a:t>
            </a:r>
            <a:r>
              <a:rPr lang="de-DE" dirty="0"/>
              <a:t>:</a:t>
            </a:r>
          </a:p>
          <a:p>
            <a:endParaRPr lang="en-GB" dirty="0"/>
          </a:p>
          <a:p>
            <a:pPr marL="0" indent="0">
              <a:lnSpc>
                <a:spcPct val="150000"/>
              </a:lnSpc>
              <a:spcBef>
                <a:spcPts val="0"/>
              </a:spcBef>
              <a:buNone/>
            </a:pPr>
            <a:r>
              <a:rPr lang="en-GB" b="1" dirty="0"/>
              <a:t>Application data</a:t>
            </a:r>
          </a:p>
          <a:p>
            <a:pPr marL="0" indent="0">
              <a:lnSpc>
                <a:spcPct val="150000"/>
              </a:lnSpc>
              <a:spcBef>
                <a:spcPts val="0"/>
              </a:spcBef>
              <a:buNone/>
            </a:pPr>
            <a:r>
              <a:rPr lang="en-GB" dirty="0"/>
              <a:t>E-Mail clients, chat history, databases, configurations, malware analysis</a:t>
            </a:r>
          </a:p>
          <a:p>
            <a:pPr marL="0" indent="0">
              <a:lnSpc>
                <a:spcPct val="150000"/>
              </a:lnSpc>
              <a:spcBef>
                <a:spcPts val="0"/>
              </a:spcBef>
              <a:buNone/>
            </a:pPr>
            <a:endParaRPr lang="en-GB" sz="1000" b="1" dirty="0"/>
          </a:p>
          <a:p>
            <a:pPr marL="0" indent="0">
              <a:lnSpc>
                <a:spcPct val="150000"/>
              </a:lnSpc>
              <a:spcBef>
                <a:spcPts val="0"/>
              </a:spcBef>
              <a:buNone/>
            </a:pPr>
            <a:r>
              <a:rPr lang="en-GB" b="1" dirty="0"/>
              <a:t>Fragments</a:t>
            </a:r>
          </a:p>
          <a:p>
            <a:pPr marL="0" indent="0">
              <a:lnSpc>
                <a:spcPct val="150000"/>
              </a:lnSpc>
              <a:spcBef>
                <a:spcPts val="0"/>
              </a:spcBef>
              <a:buNone/>
            </a:pPr>
            <a:r>
              <a:rPr lang="en-GB" dirty="0"/>
              <a:t>Fragment of evidential pictures, documents, histories, logfiles, …</a:t>
            </a:r>
          </a:p>
          <a:p>
            <a:endParaRPr lang="de-DE" dirty="0"/>
          </a:p>
          <a:p>
            <a:pPr marL="0" indent="0">
              <a:lnSpc>
                <a:spcPct val="150000"/>
              </a:lnSpc>
              <a:spcBef>
                <a:spcPts val="0"/>
              </a:spcBef>
              <a:buNone/>
            </a:pPr>
            <a:r>
              <a:rPr lang="en-GB" b="1" dirty="0"/>
              <a:t>User-specific data</a:t>
            </a:r>
          </a:p>
          <a:p>
            <a:pPr marL="0" indent="0">
              <a:lnSpc>
                <a:spcPct val="150000"/>
              </a:lnSpc>
              <a:spcBef>
                <a:spcPts val="0"/>
              </a:spcBef>
              <a:buNone/>
            </a:pPr>
            <a:r>
              <a:rPr lang="en-GB" dirty="0"/>
              <a:t>Programs used, Websites visited, Searches performed, Files opened/saved</a:t>
            </a:r>
          </a:p>
          <a:p>
            <a:pPr marL="0" indent="0">
              <a:lnSpc>
                <a:spcPct val="150000"/>
              </a:lnSpc>
              <a:spcBef>
                <a:spcPts val="0"/>
              </a:spcBef>
              <a:buNone/>
            </a:pPr>
            <a:endParaRPr lang="en-GB" b="1" dirty="0"/>
          </a:p>
          <a:p>
            <a:pPr marL="0" indent="0">
              <a:lnSpc>
                <a:spcPct val="150000"/>
              </a:lnSpc>
              <a:spcBef>
                <a:spcPts val="0"/>
              </a:spcBef>
              <a:buNone/>
            </a:pPr>
            <a:r>
              <a:rPr lang="en-GB" b="1" dirty="0" err="1"/>
              <a:t>Exif</a:t>
            </a:r>
            <a:r>
              <a:rPr lang="en-GB" b="1" dirty="0"/>
              <a:t> data</a:t>
            </a:r>
          </a:p>
          <a:p>
            <a:pPr marL="0" indent="0">
              <a:lnSpc>
                <a:spcPct val="150000"/>
              </a:lnSpc>
              <a:spcBef>
                <a:spcPts val="0"/>
              </a:spcBef>
              <a:buNone/>
            </a:pPr>
            <a:r>
              <a:rPr lang="en-GB" dirty="0"/>
              <a:t>When, where was a picture taken with with camera model, serial number</a:t>
            </a:r>
            <a:endParaRPr lang="de-DE" dirty="0"/>
          </a:p>
          <a:p>
            <a:pPr marL="0" indent="0">
              <a:lnSpc>
                <a:spcPct val="150000"/>
              </a:lnSpc>
              <a:spcBef>
                <a:spcPts val="0"/>
              </a:spcBef>
              <a:buNone/>
            </a:pPr>
            <a:endParaRPr lang="en-GB" b="1" dirty="0"/>
          </a:p>
          <a:p>
            <a:pPr marL="0" indent="0">
              <a:lnSpc>
                <a:spcPct val="150000"/>
              </a:lnSpc>
              <a:spcBef>
                <a:spcPts val="0"/>
              </a:spcBef>
              <a:buNone/>
            </a:pPr>
            <a:r>
              <a:rPr lang="en-GB" b="1" dirty="0"/>
              <a:t>Evidential documents</a:t>
            </a:r>
          </a:p>
          <a:p>
            <a:pPr marL="0" indent="0">
              <a:lnSpc>
                <a:spcPct val="150000"/>
              </a:lnSpc>
              <a:spcBef>
                <a:spcPts val="0"/>
              </a:spcBef>
              <a:buNone/>
            </a:pPr>
            <a:r>
              <a:rPr lang="en-GB" dirty="0"/>
              <a:t>account statements, blackmail letters, illegal pictures, contacts, logfiles, stolen blueprints,…</a:t>
            </a:r>
          </a:p>
          <a:p>
            <a:pPr marL="0" indent="0">
              <a:lnSpc>
                <a:spcPct val="150000"/>
              </a:lnSpc>
              <a:spcBef>
                <a:spcPts val="0"/>
              </a:spcBef>
              <a:buNone/>
            </a:pPr>
            <a:endParaRPr lang="en-GB" dirty="0"/>
          </a:p>
          <a:p>
            <a:pPr marL="0" indent="0">
              <a:lnSpc>
                <a:spcPct val="150000"/>
              </a:lnSpc>
              <a:spcBef>
                <a:spcPts val="0"/>
              </a:spcBef>
              <a:buNone/>
            </a:pPr>
            <a:r>
              <a:rPr lang="en-GB" b="1" dirty="0" err="1"/>
              <a:t>Unaccessible</a:t>
            </a:r>
            <a:r>
              <a:rPr lang="en-GB" b="1" dirty="0"/>
              <a:t> Data</a:t>
            </a:r>
            <a:r>
              <a:rPr lang="en-GB" dirty="0"/>
              <a:t> </a:t>
            </a:r>
          </a:p>
          <a:p>
            <a:pPr marL="0" indent="0">
              <a:lnSpc>
                <a:spcPct val="150000"/>
              </a:lnSpc>
              <a:spcBef>
                <a:spcPts val="0"/>
              </a:spcBef>
              <a:buNone/>
            </a:pPr>
            <a:r>
              <a:rPr lang="en-GB" dirty="0"/>
              <a:t>hidden files, encrypted files, deleted data,</a:t>
            </a:r>
          </a:p>
          <a:p>
            <a:pPr marL="0" indent="0">
              <a:lnSpc>
                <a:spcPct val="150000"/>
              </a:lnSpc>
              <a:spcBef>
                <a:spcPts val="0"/>
              </a:spcBef>
              <a:buNone/>
            </a:pPr>
            <a:r>
              <a:rPr lang="en-GB" dirty="0" err="1"/>
              <a:t>steganized</a:t>
            </a:r>
            <a:r>
              <a:rPr lang="en-GB" dirty="0"/>
              <a:t> files, cloud/network storage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30</a:t>
            </a:fld>
            <a:endParaRPr lang="en-GB"/>
          </a:p>
        </p:txBody>
      </p:sp>
    </p:spTree>
    <p:extLst>
      <p:ext uri="{BB962C8B-B14F-4D97-AF65-F5344CB8AC3E}">
        <p14:creationId xmlns:p14="http://schemas.microsoft.com/office/powerpoint/2010/main" val="3129296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err="1">
                <a:solidFill>
                  <a:schemeClr val="tx1"/>
                </a:solidFill>
                <a:effectLst/>
                <a:latin typeface="+mn-lt"/>
                <a:ea typeface="+mn-ea"/>
                <a:cs typeface="+mn-cs"/>
              </a:rPr>
              <a:t>image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Flaticon.com</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6</a:t>
            </a:fld>
            <a:endParaRPr lang="en-GB"/>
          </a:p>
        </p:txBody>
      </p:sp>
    </p:spTree>
    <p:extLst>
      <p:ext uri="{BB962C8B-B14F-4D97-AF65-F5344CB8AC3E}">
        <p14:creationId xmlns:p14="http://schemas.microsoft.com/office/powerpoint/2010/main" val="1342777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err="1">
                <a:solidFill>
                  <a:schemeClr val="tx1"/>
                </a:solidFill>
                <a:effectLst/>
                <a:latin typeface="+mn-lt"/>
                <a:ea typeface="+mn-ea"/>
                <a:cs typeface="+mn-cs"/>
              </a:rPr>
              <a:t>image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Flaticon.com</a:t>
            </a:r>
            <a:endParaRPr lang="de-DE" sz="1200" b="0" i="0" u="none" strike="noStrike" kern="1200" dirty="0">
              <a:solidFill>
                <a:schemeClr val="tx1"/>
              </a:solidFill>
              <a:effectLst/>
              <a:latin typeface="+mn-lt"/>
              <a:ea typeface="+mn-ea"/>
              <a:cs typeface="+mn-cs"/>
            </a:endParaRPr>
          </a:p>
          <a:p>
            <a:r>
              <a:rPr lang="de-DE" sz="1200" b="0" i="0" u="none" strike="noStrike" kern="1200" dirty="0">
                <a:solidFill>
                  <a:schemeClr val="tx1"/>
                </a:solidFill>
                <a:effectLst/>
                <a:latin typeface="+mn-lt"/>
                <a:ea typeface="+mn-ea"/>
                <a:cs typeface="+mn-cs"/>
              </a:rPr>
              <a:t>Images: </a:t>
            </a:r>
            <a:r>
              <a:rPr lang="de-DE" sz="1200" b="0" i="0" u="none" strike="noStrike" kern="1200" dirty="0" err="1">
                <a:solidFill>
                  <a:schemeClr val="tx1"/>
                </a:solidFill>
                <a:effectLst/>
                <a:latin typeface="+mn-lt"/>
                <a:ea typeface="+mn-ea"/>
                <a:cs typeface="+mn-cs"/>
              </a:rPr>
              <a:t>vecteezy.com</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7</a:t>
            </a:fld>
            <a:endParaRPr lang="en-GB"/>
          </a:p>
        </p:txBody>
      </p:sp>
    </p:spTree>
    <p:extLst>
      <p:ext uri="{BB962C8B-B14F-4D97-AF65-F5344CB8AC3E}">
        <p14:creationId xmlns:p14="http://schemas.microsoft.com/office/powerpoint/2010/main" val="1732572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dirty="0" err="1">
                <a:solidFill>
                  <a:schemeClr val="tx1"/>
                </a:solidFill>
                <a:effectLst/>
                <a:latin typeface="+mn-lt"/>
                <a:ea typeface="+mn-ea"/>
                <a:cs typeface="+mn-cs"/>
              </a:rPr>
              <a:t>It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is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important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mention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that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session</a:t>
            </a:r>
            <a:r>
              <a:rPr lang="de-DE" sz="1200" b="0" i="0" u="none" strike="noStrike" kern="1200" dirty="0">
                <a:solidFill>
                  <a:schemeClr val="tx1"/>
                </a:solidFill>
                <a:effectLst/>
                <a:latin typeface="+mn-lt"/>
                <a:ea typeface="+mn-ea"/>
                <a:cs typeface="+mn-cs"/>
              </a:rPr>
              <a:t> 2 will bring a </a:t>
            </a:r>
            <a:r>
              <a:rPr lang="de-DE" sz="1200" b="0" i="0" u="none" strike="noStrike" kern="1200" dirty="0" err="1">
                <a:solidFill>
                  <a:schemeClr val="tx1"/>
                </a:solidFill>
                <a:effectLst/>
                <a:latin typeface="+mn-lt"/>
                <a:ea typeface="+mn-ea"/>
                <a:cs typeface="+mn-cs"/>
              </a:rPr>
              <a:t>full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refresher</a:t>
            </a:r>
            <a:r>
              <a:rPr lang="de-DE" sz="1200" b="0" i="0" u="none" strike="noStrike" kern="1200" dirty="0">
                <a:solidFill>
                  <a:schemeClr val="tx1"/>
                </a:solidFill>
                <a:effectLst/>
                <a:latin typeface="+mn-lt"/>
                <a:ea typeface="+mn-ea"/>
                <a:cs typeface="+mn-cs"/>
              </a:rPr>
              <a:t> on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Budapest </a:t>
            </a:r>
            <a:r>
              <a:rPr lang="de-DE" sz="1200" b="0" i="0" u="none" strike="noStrike" kern="1200" dirty="0" err="1">
                <a:solidFill>
                  <a:schemeClr val="tx1"/>
                </a:solidFill>
                <a:effectLst/>
                <a:latin typeface="+mn-lt"/>
                <a:ea typeface="+mn-ea"/>
                <a:cs typeface="+mn-cs"/>
              </a:rPr>
              <a:t>Convention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while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this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part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only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concentrates</a:t>
            </a:r>
            <a:r>
              <a:rPr lang="de-DE" sz="1200" b="0" i="0" u="none" strike="noStrike" kern="1200" dirty="0">
                <a:solidFill>
                  <a:schemeClr val="tx1"/>
                </a:solidFill>
                <a:effectLst/>
                <a:latin typeface="+mn-lt"/>
                <a:ea typeface="+mn-ea"/>
                <a:cs typeface="+mn-cs"/>
              </a:rPr>
              <a:t> on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applicability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provisions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for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collection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electronic </a:t>
            </a:r>
            <a:r>
              <a:rPr lang="de-DE" sz="1200" b="0" i="0" u="none" strike="noStrike" kern="1200" dirty="0" err="1">
                <a:solidFill>
                  <a:schemeClr val="tx1"/>
                </a:solidFill>
                <a:effectLst/>
                <a:latin typeface="+mn-lt"/>
                <a:ea typeface="+mn-ea"/>
                <a:cs typeface="+mn-cs"/>
              </a:rPr>
              <a:t>evidence</a:t>
            </a:r>
            <a:r>
              <a:rPr lang="de-DE" sz="1200" b="0" i="0" u="none" strike="noStrike" kern="1200" dirty="0">
                <a:solidFill>
                  <a:schemeClr val="tx1"/>
                </a:solidFill>
                <a:effectLst/>
                <a:latin typeface="+mn-lt"/>
                <a:ea typeface="+mn-ea"/>
                <a:cs typeface="+mn-cs"/>
              </a:rPr>
              <a:t>.</a:t>
            </a:r>
          </a:p>
          <a:p>
            <a:endParaRPr lang="de-DE" sz="1200" b="1" i="0" u="none" strike="noStrike" kern="1200" dirty="0">
              <a:solidFill>
                <a:schemeClr val="tx1"/>
              </a:solidFill>
              <a:effectLst/>
              <a:latin typeface="+mn-lt"/>
              <a:ea typeface="+mn-ea"/>
              <a:cs typeface="+mn-cs"/>
            </a:endParaRPr>
          </a:p>
          <a:p>
            <a:r>
              <a:rPr lang="de-DE" sz="1200" b="1" i="0" u="none" strike="noStrike" kern="1200" dirty="0" err="1">
                <a:solidFill>
                  <a:schemeClr val="tx1"/>
                </a:solidFill>
                <a:effectLst/>
                <a:latin typeface="+mn-lt"/>
                <a:ea typeface="+mn-ea"/>
                <a:cs typeface="+mn-cs"/>
              </a:rPr>
              <a:t>Article</a:t>
            </a:r>
            <a:r>
              <a:rPr lang="de-DE" sz="1200" b="1" i="0" u="none" strike="noStrike" kern="1200" dirty="0">
                <a:solidFill>
                  <a:schemeClr val="tx1"/>
                </a:solidFill>
                <a:effectLst/>
                <a:latin typeface="+mn-lt"/>
                <a:ea typeface="+mn-ea"/>
                <a:cs typeface="+mn-cs"/>
              </a:rPr>
              <a:t> 14 – </a:t>
            </a:r>
            <a:r>
              <a:rPr lang="de-DE" sz="1200" b="1" i="0" u="none" strike="noStrike" kern="1200" dirty="0" err="1">
                <a:solidFill>
                  <a:schemeClr val="tx1"/>
                </a:solidFill>
                <a:effectLst/>
                <a:latin typeface="+mn-lt"/>
                <a:ea typeface="+mn-ea"/>
                <a:cs typeface="+mn-cs"/>
              </a:rPr>
              <a:t>Scope</a:t>
            </a:r>
            <a:r>
              <a:rPr lang="de-DE" sz="1200" b="1" i="0" u="none" strike="noStrike" kern="1200" dirty="0">
                <a:solidFill>
                  <a:schemeClr val="tx1"/>
                </a:solidFill>
                <a:effectLst/>
                <a:latin typeface="+mn-lt"/>
                <a:ea typeface="+mn-ea"/>
                <a:cs typeface="+mn-cs"/>
              </a:rPr>
              <a:t> </a:t>
            </a:r>
            <a:r>
              <a:rPr lang="de-DE" sz="1200" b="1" i="0" u="none" strike="noStrike" kern="1200" dirty="0" err="1">
                <a:solidFill>
                  <a:schemeClr val="tx1"/>
                </a:solidFill>
                <a:effectLst/>
                <a:latin typeface="+mn-lt"/>
                <a:ea typeface="+mn-ea"/>
                <a:cs typeface="+mn-cs"/>
              </a:rPr>
              <a:t>of</a:t>
            </a:r>
            <a:r>
              <a:rPr lang="de-DE" sz="1200" b="1" i="0" u="none" strike="noStrike" kern="1200" dirty="0">
                <a:solidFill>
                  <a:schemeClr val="tx1"/>
                </a:solidFill>
                <a:effectLst/>
                <a:latin typeface="+mn-lt"/>
                <a:ea typeface="+mn-ea"/>
                <a:cs typeface="+mn-cs"/>
              </a:rPr>
              <a:t> </a:t>
            </a:r>
            <a:r>
              <a:rPr lang="de-DE" sz="1200" b="1" i="0" u="none" strike="noStrike" kern="1200" dirty="0" err="1">
                <a:solidFill>
                  <a:schemeClr val="tx1"/>
                </a:solidFill>
                <a:effectLst/>
                <a:latin typeface="+mn-lt"/>
                <a:ea typeface="+mn-ea"/>
                <a:cs typeface="+mn-cs"/>
              </a:rPr>
              <a:t>procedural</a:t>
            </a:r>
            <a:r>
              <a:rPr lang="de-DE" sz="1200" b="1" i="0" u="none" strike="noStrike" kern="1200" dirty="0">
                <a:solidFill>
                  <a:schemeClr val="tx1"/>
                </a:solidFill>
                <a:effectLst/>
                <a:latin typeface="+mn-lt"/>
                <a:ea typeface="+mn-ea"/>
                <a:cs typeface="+mn-cs"/>
              </a:rPr>
              <a:t> </a:t>
            </a:r>
            <a:r>
              <a:rPr lang="de-DE" sz="1200" b="1" i="0" u="none" strike="noStrike" kern="1200" dirty="0" err="1">
                <a:solidFill>
                  <a:schemeClr val="tx1"/>
                </a:solidFill>
                <a:effectLst/>
                <a:latin typeface="+mn-lt"/>
                <a:ea typeface="+mn-ea"/>
                <a:cs typeface="+mn-cs"/>
              </a:rPr>
              <a:t>provisions</a:t>
            </a:r>
            <a:r>
              <a:rPr lang="de-DE" sz="1200" b="1" i="0" u="none" strike="noStrike" kern="1200" dirty="0">
                <a:solidFill>
                  <a:schemeClr val="tx1"/>
                </a:solidFill>
                <a:effectLst/>
                <a:latin typeface="+mn-lt"/>
                <a:ea typeface="+mn-ea"/>
                <a:cs typeface="+mn-cs"/>
              </a:rPr>
              <a:t> </a:t>
            </a:r>
            <a:endParaRPr lang="de-DE" sz="1200" b="0" i="0" u="none" strike="noStrike" kern="1200" dirty="0">
              <a:solidFill>
                <a:schemeClr val="tx1"/>
              </a:solidFill>
              <a:effectLst/>
              <a:latin typeface="+mn-lt"/>
              <a:ea typeface="+mn-ea"/>
              <a:cs typeface="+mn-cs"/>
            </a:endParaRPr>
          </a:p>
          <a:p>
            <a:r>
              <a:rPr lang="de-DE" sz="1200" b="0" i="0" u="none" strike="noStrike" kern="1200" dirty="0">
                <a:solidFill>
                  <a:schemeClr val="tx1"/>
                </a:solidFill>
                <a:effectLst/>
                <a:latin typeface="+mn-lt"/>
                <a:ea typeface="+mn-ea"/>
                <a:cs typeface="+mn-cs"/>
              </a:rPr>
              <a:t>1 </a:t>
            </a:r>
            <a:r>
              <a:rPr lang="de-DE" sz="1200" b="0" i="0" u="none" strike="noStrike" kern="1200" dirty="0" err="1">
                <a:solidFill>
                  <a:schemeClr val="tx1"/>
                </a:solidFill>
                <a:effectLst/>
                <a:latin typeface="+mn-lt"/>
                <a:ea typeface="+mn-ea"/>
                <a:cs typeface="+mn-cs"/>
              </a:rPr>
              <a:t>Each</a:t>
            </a:r>
            <a:r>
              <a:rPr lang="de-DE" sz="1200" b="0" i="0" u="none" strike="noStrike" kern="1200" dirty="0">
                <a:solidFill>
                  <a:schemeClr val="tx1"/>
                </a:solidFill>
                <a:effectLst/>
                <a:latin typeface="+mn-lt"/>
                <a:ea typeface="+mn-ea"/>
                <a:cs typeface="+mn-cs"/>
              </a:rPr>
              <a:t> Party </a:t>
            </a:r>
            <a:r>
              <a:rPr lang="de-DE" sz="1200" b="0" i="0" u="none" strike="noStrike" kern="1200" dirty="0" err="1">
                <a:solidFill>
                  <a:schemeClr val="tx1"/>
                </a:solidFill>
                <a:effectLst/>
                <a:latin typeface="+mn-lt"/>
                <a:ea typeface="+mn-ea"/>
                <a:cs typeface="+mn-cs"/>
              </a:rPr>
              <a:t>shall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adopt</a:t>
            </a:r>
            <a:r>
              <a:rPr lang="de-DE" sz="1200" b="0" i="0" u="none" strike="noStrike" kern="1200" dirty="0">
                <a:solidFill>
                  <a:schemeClr val="tx1"/>
                </a:solidFill>
                <a:effectLst/>
                <a:latin typeface="+mn-lt"/>
                <a:ea typeface="+mn-ea"/>
                <a:cs typeface="+mn-cs"/>
              </a:rPr>
              <a:t> such legislative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other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measures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may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be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necessary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establish</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powers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procedures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provided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for</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this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section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for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purpose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specific</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criminal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investigations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proceedings</a:t>
            </a:r>
            <a:r>
              <a:rPr lang="de-DE" sz="1200" b="0" i="0" u="none" strike="noStrike" kern="1200" dirty="0">
                <a:solidFill>
                  <a:schemeClr val="tx1"/>
                </a:solidFill>
                <a:effectLst/>
                <a:latin typeface="+mn-lt"/>
                <a:ea typeface="+mn-ea"/>
                <a:cs typeface="+mn-cs"/>
              </a:rPr>
              <a:t>.</a:t>
            </a:r>
          </a:p>
          <a:p>
            <a:r>
              <a:rPr lang="de-DE" sz="1200" b="0" i="0" u="none" strike="noStrike" kern="1200" dirty="0">
                <a:solidFill>
                  <a:schemeClr val="tx1"/>
                </a:solidFill>
                <a:effectLst/>
                <a:latin typeface="+mn-lt"/>
                <a:ea typeface="+mn-ea"/>
                <a:cs typeface="+mn-cs"/>
              </a:rPr>
              <a:t>2 </a:t>
            </a:r>
            <a:r>
              <a:rPr lang="de-DE" sz="1200" b="0" i="0" u="none" strike="noStrike" kern="1200" dirty="0" err="1">
                <a:solidFill>
                  <a:schemeClr val="tx1"/>
                </a:solidFill>
                <a:effectLst/>
                <a:latin typeface="+mn-lt"/>
                <a:ea typeface="+mn-ea"/>
                <a:cs typeface="+mn-cs"/>
              </a:rPr>
              <a:t>Except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specifically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provided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otherwise</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Article</a:t>
            </a:r>
            <a:r>
              <a:rPr lang="de-DE" sz="1200" b="0" i="0" u="none" strike="noStrike" kern="1200" dirty="0">
                <a:solidFill>
                  <a:schemeClr val="tx1"/>
                </a:solidFill>
                <a:effectLst/>
                <a:latin typeface="+mn-lt"/>
                <a:ea typeface="+mn-ea"/>
                <a:cs typeface="+mn-cs"/>
              </a:rPr>
              <a:t> 21, </a:t>
            </a:r>
            <a:r>
              <a:rPr lang="de-DE" sz="1200" b="0" i="0" u="none" strike="noStrike" kern="1200" dirty="0" err="1">
                <a:solidFill>
                  <a:schemeClr val="tx1"/>
                </a:solidFill>
                <a:effectLst/>
                <a:latin typeface="+mn-lt"/>
                <a:ea typeface="+mn-ea"/>
                <a:cs typeface="+mn-cs"/>
              </a:rPr>
              <a:t>each</a:t>
            </a:r>
            <a:r>
              <a:rPr lang="de-DE" sz="1200" b="0" i="0" u="none" strike="noStrike" kern="1200" dirty="0">
                <a:solidFill>
                  <a:schemeClr val="tx1"/>
                </a:solidFill>
                <a:effectLst/>
                <a:latin typeface="+mn-lt"/>
                <a:ea typeface="+mn-ea"/>
                <a:cs typeface="+mn-cs"/>
              </a:rPr>
              <a:t> Party </a:t>
            </a:r>
            <a:r>
              <a:rPr lang="de-DE" sz="1200" b="0" i="0" u="none" strike="noStrike" kern="1200" dirty="0" err="1">
                <a:solidFill>
                  <a:schemeClr val="tx1"/>
                </a:solidFill>
                <a:effectLst/>
                <a:latin typeface="+mn-lt"/>
                <a:ea typeface="+mn-ea"/>
                <a:cs typeface="+mn-cs"/>
              </a:rPr>
              <a:t>shall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apply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powers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procedures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referred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paragraph</a:t>
            </a:r>
            <a:r>
              <a:rPr lang="de-DE" sz="1200" b="0" i="0" u="none" strike="noStrike" kern="1200" dirty="0">
                <a:solidFill>
                  <a:schemeClr val="tx1"/>
                </a:solidFill>
                <a:effectLst/>
                <a:latin typeface="+mn-lt"/>
                <a:ea typeface="+mn-ea"/>
                <a:cs typeface="+mn-cs"/>
              </a:rPr>
              <a:t> 1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this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article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a:t>
            </a:r>
          </a:p>
          <a:p>
            <a:r>
              <a:rPr lang="de-DE" sz="1200" b="0" i="0" u="none" strike="noStrike" kern="1200" dirty="0">
                <a:solidFill>
                  <a:schemeClr val="tx1"/>
                </a:solidFill>
                <a:effectLst/>
                <a:latin typeface="+mn-lt"/>
                <a:ea typeface="+mn-ea"/>
                <a:cs typeface="+mn-cs"/>
              </a:rPr>
              <a:t>A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criminal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offences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established</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accordance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with</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Articles</a:t>
            </a:r>
            <a:r>
              <a:rPr lang="de-DE" sz="1200" b="0" i="0" u="none" strike="noStrike" kern="1200" dirty="0">
                <a:solidFill>
                  <a:schemeClr val="tx1"/>
                </a:solidFill>
                <a:effectLst/>
                <a:latin typeface="+mn-lt"/>
                <a:ea typeface="+mn-ea"/>
                <a:cs typeface="+mn-cs"/>
              </a:rPr>
              <a:t> 2 </a:t>
            </a:r>
            <a:r>
              <a:rPr lang="de-DE" sz="1200" b="0" i="0" u="none" strike="noStrike" kern="1200" dirty="0" err="1">
                <a:solidFill>
                  <a:schemeClr val="tx1"/>
                </a:solidFill>
                <a:effectLst/>
                <a:latin typeface="+mn-lt"/>
                <a:ea typeface="+mn-ea"/>
                <a:cs typeface="+mn-cs"/>
              </a:rPr>
              <a:t>through</a:t>
            </a:r>
            <a:r>
              <a:rPr lang="de-DE" sz="1200" b="0" i="0" u="none" strike="noStrike" kern="1200" dirty="0">
                <a:solidFill>
                  <a:schemeClr val="tx1"/>
                </a:solidFill>
                <a:effectLst/>
                <a:latin typeface="+mn-lt"/>
                <a:ea typeface="+mn-ea"/>
                <a:cs typeface="+mn-cs"/>
              </a:rPr>
              <a:t> 11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this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Convention</a:t>
            </a:r>
            <a:r>
              <a:rPr lang="de-DE" sz="1200" b="0" i="0" u="none" strike="noStrike" kern="1200" dirty="0">
                <a:solidFill>
                  <a:schemeClr val="tx1"/>
                </a:solidFill>
                <a:effectLst/>
                <a:latin typeface="+mn-lt"/>
                <a:ea typeface="+mn-ea"/>
                <a:cs typeface="+mn-cs"/>
              </a:rPr>
              <a:t>;</a:t>
            </a:r>
          </a:p>
          <a:p>
            <a:r>
              <a:rPr lang="de-DE" sz="1200" b="0" i="0" u="none" strike="noStrike" kern="1200" dirty="0">
                <a:solidFill>
                  <a:schemeClr val="tx1"/>
                </a:solidFill>
                <a:effectLst/>
                <a:latin typeface="+mn-lt"/>
                <a:ea typeface="+mn-ea"/>
                <a:cs typeface="+mn-cs"/>
              </a:rPr>
              <a:t>B </a:t>
            </a:r>
            <a:r>
              <a:rPr lang="de-DE" sz="1200" b="0" i="0" u="none" strike="noStrike" kern="1200" dirty="0" err="1">
                <a:solidFill>
                  <a:schemeClr val="tx1"/>
                </a:solidFill>
                <a:effectLst/>
                <a:latin typeface="+mn-lt"/>
                <a:ea typeface="+mn-ea"/>
                <a:cs typeface="+mn-cs"/>
              </a:rPr>
              <a:t>other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criminal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offences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committed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by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means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 </a:t>
            </a:r>
            <a:r>
              <a:rPr lang="de-DE" sz="1200" b="0" i="0" u="none" strike="noStrike" kern="1200" dirty="0" err="1">
                <a:solidFill>
                  <a:schemeClr val="tx1"/>
                </a:solidFill>
                <a:effectLst/>
                <a:latin typeface="+mn-lt"/>
                <a:ea typeface="+mn-ea"/>
                <a:cs typeface="+mn-cs"/>
              </a:rPr>
              <a:t>computer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system</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and</a:t>
            </a:r>
            <a:endParaRPr lang="de-DE" sz="1200" b="0" i="0" u="none" strike="noStrike" kern="1200" dirty="0">
              <a:solidFill>
                <a:schemeClr val="tx1"/>
              </a:solidFill>
              <a:effectLst/>
              <a:latin typeface="+mn-lt"/>
              <a:ea typeface="+mn-ea"/>
              <a:cs typeface="+mn-cs"/>
            </a:endParaRPr>
          </a:p>
          <a:p>
            <a:r>
              <a:rPr lang="de-DE" sz="1200" b="0" i="0" u="none" strike="noStrike" kern="1200" dirty="0">
                <a:solidFill>
                  <a:schemeClr val="tx1"/>
                </a:solidFill>
                <a:effectLst/>
                <a:latin typeface="+mn-lt"/>
                <a:ea typeface="+mn-ea"/>
                <a:cs typeface="+mn-cs"/>
              </a:rPr>
              <a:t>C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collection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evidence</a:t>
            </a:r>
            <a:r>
              <a:rPr lang="de-DE" sz="1200" b="0" i="0" u="none" strike="noStrike" kern="1200" dirty="0">
                <a:solidFill>
                  <a:schemeClr val="tx1"/>
                </a:solidFill>
                <a:effectLst/>
                <a:latin typeface="+mn-lt"/>
                <a:ea typeface="+mn-ea"/>
                <a:cs typeface="+mn-cs"/>
              </a:rPr>
              <a:t> in electronic form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 </a:t>
            </a:r>
            <a:r>
              <a:rPr lang="de-DE" sz="1200" b="0" i="0" u="none" strike="noStrike" kern="1200" dirty="0" err="1">
                <a:solidFill>
                  <a:schemeClr val="tx1"/>
                </a:solidFill>
                <a:effectLst/>
                <a:latin typeface="+mn-lt"/>
                <a:ea typeface="+mn-ea"/>
                <a:cs typeface="+mn-cs"/>
              </a:rPr>
              <a:t>criminal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offence</a:t>
            </a:r>
            <a:r>
              <a:rPr lang="de-DE" sz="1200" b="0" i="0" u="none" strike="noStrike" kern="1200" dirty="0">
                <a:solidFill>
                  <a:schemeClr val="tx1"/>
                </a:solidFill>
                <a:effectLst/>
                <a:latin typeface="+mn-lt"/>
                <a:ea typeface="+mn-ea"/>
                <a:cs typeface="+mn-cs"/>
              </a:rPr>
              <a:t>.</a:t>
            </a:r>
          </a:p>
          <a:p>
            <a:r>
              <a:rPr lang="de-DE" sz="1200" b="0" i="0" u="none" strike="noStrike" kern="1200" dirty="0">
                <a:solidFill>
                  <a:schemeClr val="tx1"/>
                </a:solidFill>
                <a:effectLst/>
                <a:latin typeface="+mn-lt"/>
                <a:ea typeface="+mn-ea"/>
                <a:cs typeface="+mn-cs"/>
              </a:rPr>
              <a:t>3a </a:t>
            </a:r>
            <a:r>
              <a:rPr lang="de-DE" sz="1200" b="0" i="0" u="none" strike="noStrike" kern="1200" dirty="0" err="1">
                <a:solidFill>
                  <a:schemeClr val="tx1"/>
                </a:solidFill>
                <a:effectLst/>
                <a:latin typeface="+mn-lt"/>
                <a:ea typeface="+mn-ea"/>
                <a:cs typeface="+mn-cs"/>
              </a:rPr>
              <a:t>Each</a:t>
            </a:r>
            <a:r>
              <a:rPr lang="de-DE" sz="1200" b="0" i="0" u="none" strike="noStrike" kern="1200" dirty="0">
                <a:solidFill>
                  <a:schemeClr val="tx1"/>
                </a:solidFill>
                <a:effectLst/>
                <a:latin typeface="+mn-lt"/>
                <a:ea typeface="+mn-ea"/>
                <a:cs typeface="+mn-cs"/>
              </a:rPr>
              <a:t> Party </a:t>
            </a:r>
            <a:r>
              <a:rPr lang="de-DE" sz="1200" b="0" i="0" u="none" strike="noStrike" kern="1200" dirty="0" err="1">
                <a:solidFill>
                  <a:schemeClr val="tx1"/>
                </a:solidFill>
                <a:effectLst/>
                <a:latin typeface="+mn-lt"/>
                <a:ea typeface="+mn-ea"/>
                <a:cs typeface="+mn-cs"/>
              </a:rPr>
              <a:t>may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reserve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right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apply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measures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referred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Article</a:t>
            </a:r>
            <a:r>
              <a:rPr lang="de-DE" sz="1200" b="0" i="0" u="none" strike="noStrike" kern="1200" dirty="0">
                <a:solidFill>
                  <a:schemeClr val="tx1"/>
                </a:solidFill>
                <a:effectLst/>
                <a:latin typeface="+mn-lt"/>
                <a:ea typeface="+mn-ea"/>
                <a:cs typeface="+mn-cs"/>
              </a:rPr>
              <a:t> 20 </a:t>
            </a:r>
            <a:r>
              <a:rPr lang="de-DE" sz="1200" b="0" i="0" u="none" strike="noStrike" kern="1200" dirty="0" err="1">
                <a:solidFill>
                  <a:schemeClr val="tx1"/>
                </a:solidFill>
                <a:effectLst/>
                <a:latin typeface="+mn-lt"/>
                <a:ea typeface="+mn-ea"/>
                <a:cs typeface="+mn-cs"/>
              </a:rPr>
              <a:t>only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offences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categories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offences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specified</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reservation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provided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that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range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such </a:t>
            </a:r>
            <a:r>
              <a:rPr lang="de-DE" sz="1200" b="0" i="0" u="none" strike="noStrike" kern="1200" dirty="0" err="1">
                <a:solidFill>
                  <a:schemeClr val="tx1"/>
                </a:solidFill>
                <a:effectLst/>
                <a:latin typeface="+mn-lt"/>
                <a:ea typeface="+mn-ea"/>
                <a:cs typeface="+mn-cs"/>
              </a:rPr>
              <a:t>offences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categories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offences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is</a:t>
            </a:r>
            <a:r>
              <a:rPr lang="de-DE" sz="1200" b="0" i="0" u="none" strike="noStrike" kern="1200" dirty="0">
                <a:solidFill>
                  <a:schemeClr val="tx1"/>
                </a:solidFill>
                <a:effectLst/>
                <a:latin typeface="+mn-lt"/>
                <a:ea typeface="+mn-ea"/>
                <a:cs typeface="+mn-cs"/>
              </a:rPr>
              <a:t> not </a:t>
            </a:r>
            <a:r>
              <a:rPr lang="de-DE" sz="1200" b="0" i="0" u="none" strike="noStrike" kern="1200" dirty="0" err="1">
                <a:solidFill>
                  <a:schemeClr val="tx1"/>
                </a:solidFill>
                <a:effectLst/>
                <a:latin typeface="+mn-lt"/>
                <a:ea typeface="+mn-ea"/>
                <a:cs typeface="+mn-cs"/>
              </a:rPr>
              <a:t>more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restricted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than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range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offences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which</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it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applies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measures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referred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Article</a:t>
            </a:r>
            <a:r>
              <a:rPr lang="de-DE" sz="1200" b="0" i="0" u="none" strike="noStrike" kern="1200" dirty="0">
                <a:solidFill>
                  <a:schemeClr val="tx1"/>
                </a:solidFill>
                <a:effectLst/>
                <a:latin typeface="+mn-lt"/>
                <a:ea typeface="+mn-ea"/>
                <a:cs typeface="+mn-cs"/>
              </a:rPr>
              <a:t> 21. </a:t>
            </a:r>
            <a:r>
              <a:rPr lang="de-DE" sz="1200" b="0" i="0" u="none" strike="noStrike" kern="1200" dirty="0" err="1">
                <a:solidFill>
                  <a:schemeClr val="tx1"/>
                </a:solidFill>
                <a:effectLst/>
                <a:latin typeface="+mn-lt"/>
                <a:ea typeface="+mn-ea"/>
                <a:cs typeface="+mn-cs"/>
              </a:rPr>
              <a:t>Each</a:t>
            </a:r>
            <a:r>
              <a:rPr lang="de-DE" sz="1200" b="0" i="0" u="none" strike="noStrike" kern="1200" dirty="0">
                <a:solidFill>
                  <a:schemeClr val="tx1"/>
                </a:solidFill>
                <a:effectLst/>
                <a:latin typeface="+mn-lt"/>
                <a:ea typeface="+mn-ea"/>
                <a:cs typeface="+mn-cs"/>
              </a:rPr>
              <a:t> Party </a:t>
            </a:r>
            <a:r>
              <a:rPr lang="de-DE" sz="1200" b="0" i="0" u="none" strike="noStrike" kern="1200" dirty="0" err="1">
                <a:solidFill>
                  <a:schemeClr val="tx1"/>
                </a:solidFill>
                <a:effectLst/>
                <a:latin typeface="+mn-lt"/>
                <a:ea typeface="+mn-ea"/>
                <a:cs typeface="+mn-cs"/>
              </a:rPr>
              <a:t>shall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consider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restricting</a:t>
            </a:r>
            <a:r>
              <a:rPr lang="de-DE" sz="1200" b="0" i="0" u="none" strike="noStrike" kern="1200" dirty="0">
                <a:solidFill>
                  <a:schemeClr val="tx1"/>
                </a:solidFill>
                <a:effectLst/>
                <a:latin typeface="+mn-lt"/>
                <a:ea typeface="+mn-ea"/>
                <a:cs typeface="+mn-cs"/>
              </a:rPr>
              <a:t> such a </a:t>
            </a:r>
            <a:r>
              <a:rPr lang="de-DE" sz="1200" b="0" i="0" u="none" strike="noStrike" kern="1200" dirty="0" err="1">
                <a:solidFill>
                  <a:schemeClr val="tx1"/>
                </a:solidFill>
                <a:effectLst/>
                <a:latin typeface="+mn-lt"/>
                <a:ea typeface="+mn-ea"/>
                <a:cs typeface="+mn-cs"/>
              </a:rPr>
              <a:t>reservation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enable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broadest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application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measure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referred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Article</a:t>
            </a:r>
            <a:r>
              <a:rPr lang="de-DE" sz="1200" b="0" i="0" u="none" strike="noStrike" kern="1200" dirty="0">
                <a:solidFill>
                  <a:schemeClr val="tx1"/>
                </a:solidFill>
                <a:effectLst/>
                <a:latin typeface="+mn-lt"/>
                <a:ea typeface="+mn-ea"/>
                <a:cs typeface="+mn-cs"/>
              </a:rPr>
              <a:t> 20.</a:t>
            </a:r>
          </a:p>
          <a:p>
            <a:r>
              <a:rPr lang="de-DE" sz="1200" b="0" i="0" u="none" strike="noStrike" kern="1200" dirty="0">
                <a:solidFill>
                  <a:schemeClr val="tx1"/>
                </a:solidFill>
                <a:effectLst/>
                <a:latin typeface="+mn-lt"/>
                <a:ea typeface="+mn-ea"/>
                <a:cs typeface="+mn-cs"/>
              </a:rPr>
              <a:t>B </a:t>
            </a:r>
            <a:r>
              <a:rPr lang="de-DE" sz="1200" b="0" i="0" u="none" strike="noStrike" kern="1200" dirty="0" err="1">
                <a:solidFill>
                  <a:schemeClr val="tx1"/>
                </a:solidFill>
                <a:effectLst/>
                <a:latin typeface="+mn-lt"/>
                <a:ea typeface="+mn-ea"/>
                <a:cs typeface="+mn-cs"/>
              </a:rPr>
              <a:t>Where</a:t>
            </a:r>
            <a:r>
              <a:rPr lang="de-DE" sz="1200" b="0" i="0" u="none" strike="noStrike" kern="1200" dirty="0">
                <a:solidFill>
                  <a:schemeClr val="tx1"/>
                </a:solidFill>
                <a:effectLst/>
                <a:latin typeface="+mn-lt"/>
                <a:ea typeface="+mn-ea"/>
                <a:cs typeface="+mn-cs"/>
              </a:rPr>
              <a:t> a Party, due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limitations</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its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legislation</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force</a:t>
            </a:r>
            <a:r>
              <a:rPr lang="de-DE" sz="1200" b="0" i="0" u="none" strike="noStrike" kern="1200" dirty="0">
                <a:solidFill>
                  <a:schemeClr val="tx1"/>
                </a:solidFill>
                <a:effectLst/>
                <a:latin typeface="+mn-lt"/>
                <a:ea typeface="+mn-ea"/>
                <a:cs typeface="+mn-cs"/>
              </a:rPr>
              <a:t>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time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adoption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present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Convention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is</a:t>
            </a:r>
            <a:r>
              <a:rPr lang="de-DE" sz="1200" b="0" i="0" u="none" strike="noStrike" kern="1200" dirty="0">
                <a:solidFill>
                  <a:schemeClr val="tx1"/>
                </a:solidFill>
                <a:effectLst/>
                <a:latin typeface="+mn-lt"/>
                <a:ea typeface="+mn-ea"/>
                <a:cs typeface="+mn-cs"/>
              </a:rPr>
              <a:t> not </a:t>
            </a:r>
            <a:r>
              <a:rPr lang="de-DE" sz="1200" b="0" i="0" u="none" strike="noStrike" kern="1200" dirty="0" err="1">
                <a:solidFill>
                  <a:schemeClr val="tx1"/>
                </a:solidFill>
                <a:effectLst/>
                <a:latin typeface="+mn-lt"/>
                <a:ea typeface="+mn-ea"/>
                <a:cs typeface="+mn-cs"/>
              </a:rPr>
              <a:t>able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apply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measures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referred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Articles</a:t>
            </a:r>
            <a:r>
              <a:rPr lang="de-DE" sz="1200" b="0" i="0" u="none" strike="noStrike" kern="1200" dirty="0">
                <a:solidFill>
                  <a:schemeClr val="tx1"/>
                </a:solidFill>
                <a:effectLst/>
                <a:latin typeface="+mn-lt"/>
                <a:ea typeface="+mn-ea"/>
                <a:cs typeface="+mn-cs"/>
              </a:rPr>
              <a:t> 20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21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communications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being</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transmitted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within</a:t>
            </a:r>
            <a:r>
              <a:rPr lang="de-DE" sz="1200" b="0" i="0" u="none" strike="noStrike" kern="1200" dirty="0">
                <a:solidFill>
                  <a:schemeClr val="tx1"/>
                </a:solidFill>
                <a:effectLst/>
                <a:latin typeface="+mn-lt"/>
                <a:ea typeface="+mn-ea"/>
                <a:cs typeface="+mn-cs"/>
              </a:rPr>
              <a:t> a </a:t>
            </a:r>
            <a:r>
              <a:rPr lang="de-DE" sz="1200" b="0" i="0" u="none" strike="noStrike" kern="1200" dirty="0" err="1">
                <a:solidFill>
                  <a:schemeClr val="tx1"/>
                </a:solidFill>
                <a:effectLst/>
                <a:latin typeface="+mn-lt"/>
                <a:ea typeface="+mn-ea"/>
                <a:cs typeface="+mn-cs"/>
              </a:rPr>
              <a:t>computer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system</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 </a:t>
            </a:r>
            <a:r>
              <a:rPr lang="de-DE" sz="1200" b="0" i="0" u="none" strike="noStrike" kern="1200" dirty="0" err="1">
                <a:solidFill>
                  <a:schemeClr val="tx1"/>
                </a:solidFill>
                <a:effectLst/>
                <a:latin typeface="+mn-lt"/>
                <a:ea typeface="+mn-ea"/>
                <a:cs typeface="+mn-cs"/>
              </a:rPr>
              <a:t>service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provider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which</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system</a:t>
            </a:r>
            <a:r>
              <a:rPr lang="de-DE" sz="1200" b="0" i="0" u="none" strike="noStrike" kern="1200" dirty="0">
                <a:solidFill>
                  <a:schemeClr val="tx1"/>
                </a:solidFill>
                <a:effectLst/>
                <a:latin typeface="+mn-lt"/>
                <a:ea typeface="+mn-ea"/>
                <a:cs typeface="+mn-cs"/>
              </a:rPr>
              <a:t>:</a:t>
            </a:r>
          </a:p>
          <a:p>
            <a:r>
              <a:rPr lang="de-DE" sz="1200" b="0" i="0" u="none" strike="noStrike" kern="1200" dirty="0">
                <a:solidFill>
                  <a:schemeClr val="tx1"/>
                </a:solidFill>
                <a:effectLst/>
                <a:latin typeface="+mn-lt"/>
                <a:ea typeface="+mn-ea"/>
                <a:cs typeface="+mn-cs"/>
              </a:rPr>
              <a:t>I </a:t>
            </a:r>
            <a:r>
              <a:rPr lang="de-DE" sz="1200" b="0" i="0" u="none" strike="noStrike" kern="1200" dirty="0" err="1">
                <a:solidFill>
                  <a:schemeClr val="tx1"/>
                </a:solidFill>
                <a:effectLst/>
                <a:latin typeface="+mn-lt"/>
                <a:ea typeface="+mn-ea"/>
                <a:cs typeface="+mn-cs"/>
              </a:rPr>
              <a:t>is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being</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operated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for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benefit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 </a:t>
            </a:r>
            <a:r>
              <a:rPr lang="de-DE" sz="1200" b="0" i="0" u="none" strike="noStrike" kern="1200" dirty="0" err="1">
                <a:solidFill>
                  <a:schemeClr val="tx1"/>
                </a:solidFill>
                <a:effectLst/>
                <a:latin typeface="+mn-lt"/>
                <a:ea typeface="+mn-ea"/>
                <a:cs typeface="+mn-cs"/>
              </a:rPr>
              <a:t>closed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group</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users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a:t>
            </a:r>
          </a:p>
          <a:p>
            <a:r>
              <a:rPr lang="de-DE" sz="1200" b="0" i="0" u="none" strike="noStrike" kern="1200" dirty="0">
                <a:solidFill>
                  <a:schemeClr val="tx1"/>
                </a:solidFill>
                <a:effectLst/>
                <a:latin typeface="+mn-lt"/>
                <a:ea typeface="+mn-ea"/>
                <a:cs typeface="+mn-cs"/>
              </a:rPr>
              <a:t>II </a:t>
            </a:r>
            <a:r>
              <a:rPr lang="de-DE" sz="1200" b="0" i="0" u="none" strike="noStrike" kern="1200" dirty="0" err="1">
                <a:solidFill>
                  <a:schemeClr val="tx1"/>
                </a:solidFill>
                <a:effectLst/>
                <a:latin typeface="+mn-lt"/>
                <a:ea typeface="+mn-ea"/>
                <a:cs typeface="+mn-cs"/>
              </a:rPr>
              <a:t>does</a:t>
            </a:r>
            <a:r>
              <a:rPr lang="de-DE" sz="1200" b="0" i="0" u="none" strike="noStrike" kern="1200" dirty="0">
                <a:solidFill>
                  <a:schemeClr val="tx1"/>
                </a:solidFill>
                <a:effectLst/>
                <a:latin typeface="+mn-lt"/>
                <a:ea typeface="+mn-ea"/>
                <a:cs typeface="+mn-cs"/>
              </a:rPr>
              <a:t> not </a:t>
            </a:r>
            <a:r>
              <a:rPr lang="de-DE" sz="1200" b="0" i="0" u="none" strike="noStrike" kern="1200" dirty="0" err="1">
                <a:solidFill>
                  <a:schemeClr val="tx1"/>
                </a:solidFill>
                <a:effectLst/>
                <a:latin typeface="+mn-lt"/>
                <a:ea typeface="+mn-ea"/>
                <a:cs typeface="+mn-cs"/>
              </a:rPr>
              <a:t>employ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public</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communications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networks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is</a:t>
            </a:r>
            <a:r>
              <a:rPr lang="de-DE" sz="1200" b="0" i="0" u="none" strike="noStrike" kern="1200" dirty="0">
                <a:solidFill>
                  <a:schemeClr val="tx1"/>
                </a:solidFill>
                <a:effectLst/>
                <a:latin typeface="+mn-lt"/>
                <a:ea typeface="+mn-ea"/>
                <a:cs typeface="+mn-cs"/>
              </a:rPr>
              <a:t> not </a:t>
            </a:r>
            <a:r>
              <a:rPr lang="de-DE" sz="1200" b="0" i="0" u="none" strike="noStrike" kern="1200" dirty="0" err="1">
                <a:solidFill>
                  <a:schemeClr val="tx1"/>
                </a:solidFill>
                <a:effectLst/>
                <a:latin typeface="+mn-lt"/>
                <a:ea typeface="+mn-ea"/>
                <a:cs typeface="+mn-cs"/>
              </a:rPr>
              <a:t>connected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with</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another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computer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system</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whether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public</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or</a:t>
            </a:r>
            <a:r>
              <a:rPr lang="de-DE" sz="1200" b="0" i="0" u="none" strike="noStrike" kern="1200" dirty="0">
                <a:solidFill>
                  <a:schemeClr val="tx1"/>
                </a:solidFill>
                <a:effectLst/>
                <a:latin typeface="+mn-lt"/>
                <a:ea typeface="+mn-ea"/>
                <a:cs typeface="+mn-cs"/>
              </a:rPr>
              <a:t> private, </a:t>
            </a:r>
          </a:p>
          <a:p>
            <a:r>
              <a:rPr lang="de-DE" sz="1200" b="0" i="0" u="none" strike="noStrike" kern="1200" dirty="0" err="1">
                <a:solidFill>
                  <a:schemeClr val="tx1"/>
                </a:solidFill>
                <a:effectLst/>
                <a:latin typeface="+mn-lt"/>
                <a:ea typeface="+mn-ea"/>
                <a:cs typeface="+mn-cs"/>
              </a:rPr>
              <a:t>that</a:t>
            </a:r>
            <a:r>
              <a:rPr lang="de-DE" sz="1200" b="0" i="0" u="none" strike="noStrike" kern="1200" dirty="0">
                <a:solidFill>
                  <a:schemeClr val="tx1"/>
                </a:solidFill>
                <a:effectLst/>
                <a:latin typeface="+mn-lt"/>
                <a:ea typeface="+mn-ea"/>
                <a:cs typeface="+mn-cs"/>
              </a:rPr>
              <a:t> Party </a:t>
            </a:r>
            <a:r>
              <a:rPr lang="de-DE" sz="1200" b="0" i="0" u="none" strike="noStrike" kern="1200" dirty="0" err="1">
                <a:solidFill>
                  <a:schemeClr val="tx1"/>
                </a:solidFill>
                <a:effectLst/>
                <a:latin typeface="+mn-lt"/>
                <a:ea typeface="+mn-ea"/>
                <a:cs typeface="+mn-cs"/>
              </a:rPr>
              <a:t>may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reserve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right</a:t>
            </a:r>
            <a:r>
              <a:rPr lang="de-DE" sz="1200" b="0" i="0" u="none" strike="noStrike" kern="1200" dirty="0">
                <a:solidFill>
                  <a:schemeClr val="tx1"/>
                </a:solidFill>
                <a:effectLst/>
                <a:latin typeface="+mn-lt"/>
                <a:ea typeface="+mn-ea"/>
                <a:cs typeface="+mn-cs"/>
              </a:rPr>
              <a:t> not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apply</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these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measures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such </a:t>
            </a:r>
            <a:r>
              <a:rPr lang="de-DE" sz="1200" b="0" i="0" u="none" strike="noStrike" kern="1200" dirty="0" err="1">
                <a:solidFill>
                  <a:schemeClr val="tx1"/>
                </a:solidFill>
                <a:effectLst/>
                <a:latin typeface="+mn-lt"/>
                <a:ea typeface="+mn-ea"/>
                <a:cs typeface="+mn-cs"/>
              </a:rPr>
              <a:t>communications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Each</a:t>
            </a:r>
            <a:r>
              <a:rPr lang="de-DE" sz="1200" b="0" i="0" u="none" strike="noStrike" kern="1200" dirty="0">
                <a:solidFill>
                  <a:schemeClr val="tx1"/>
                </a:solidFill>
                <a:effectLst/>
                <a:latin typeface="+mn-lt"/>
                <a:ea typeface="+mn-ea"/>
                <a:cs typeface="+mn-cs"/>
              </a:rPr>
              <a:t> Party </a:t>
            </a:r>
            <a:r>
              <a:rPr lang="de-DE" sz="1200" b="0" i="0" u="none" strike="noStrike" kern="1200" dirty="0" err="1">
                <a:solidFill>
                  <a:schemeClr val="tx1"/>
                </a:solidFill>
                <a:effectLst/>
                <a:latin typeface="+mn-lt"/>
                <a:ea typeface="+mn-ea"/>
                <a:cs typeface="+mn-cs"/>
              </a:rPr>
              <a:t>shall</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consider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restricting</a:t>
            </a:r>
            <a:r>
              <a:rPr lang="de-DE" sz="1200" b="0" i="0" u="none" strike="noStrike" kern="1200" dirty="0">
                <a:solidFill>
                  <a:schemeClr val="tx1"/>
                </a:solidFill>
                <a:effectLst/>
                <a:latin typeface="+mn-lt"/>
                <a:ea typeface="+mn-ea"/>
                <a:cs typeface="+mn-cs"/>
              </a:rPr>
              <a:t> such a </a:t>
            </a:r>
            <a:r>
              <a:rPr lang="de-DE" sz="1200" b="0" i="0" u="none" strike="noStrike" kern="1200" dirty="0" err="1">
                <a:solidFill>
                  <a:schemeClr val="tx1"/>
                </a:solidFill>
                <a:effectLst/>
                <a:latin typeface="+mn-lt"/>
                <a:ea typeface="+mn-ea"/>
                <a:cs typeface="+mn-cs"/>
              </a:rPr>
              <a:t>reservation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enable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broadest</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application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of</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the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measures</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referred</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to</a:t>
            </a:r>
            <a:r>
              <a:rPr lang="de-DE" sz="1200" b="0" i="0" u="none" strike="noStrike" kern="1200" dirty="0">
                <a:solidFill>
                  <a:schemeClr val="tx1"/>
                </a:solidFill>
                <a:effectLst/>
                <a:latin typeface="+mn-lt"/>
                <a:ea typeface="+mn-ea"/>
                <a:cs typeface="+mn-cs"/>
              </a:rPr>
              <a:t> in </a:t>
            </a:r>
            <a:r>
              <a:rPr lang="de-DE" sz="1200" b="0" i="0" u="none" strike="noStrike" kern="1200" dirty="0" err="1">
                <a:solidFill>
                  <a:schemeClr val="tx1"/>
                </a:solidFill>
                <a:effectLst/>
                <a:latin typeface="+mn-lt"/>
                <a:ea typeface="+mn-ea"/>
                <a:cs typeface="+mn-cs"/>
              </a:rPr>
              <a:t>Articles</a:t>
            </a:r>
            <a:r>
              <a:rPr lang="de-DE" sz="1200" b="0" i="0" u="none" strike="noStrike" kern="1200" dirty="0">
                <a:solidFill>
                  <a:schemeClr val="tx1"/>
                </a:solidFill>
                <a:effectLst/>
                <a:latin typeface="+mn-lt"/>
                <a:ea typeface="+mn-ea"/>
                <a:cs typeface="+mn-cs"/>
              </a:rPr>
              <a:t> 20 </a:t>
            </a:r>
            <a:r>
              <a:rPr lang="de-DE" sz="1200" b="0" i="0" u="none" strike="noStrike" kern="1200" dirty="0" err="1">
                <a:solidFill>
                  <a:schemeClr val="tx1"/>
                </a:solidFill>
                <a:effectLst/>
                <a:latin typeface="+mn-lt"/>
                <a:ea typeface="+mn-ea"/>
                <a:cs typeface="+mn-cs"/>
              </a:rPr>
              <a:t>and</a:t>
            </a:r>
            <a:r>
              <a:rPr lang="de-DE" sz="1200" b="0" i="0" u="none" strike="noStrike" kern="1200" dirty="0">
                <a:solidFill>
                  <a:schemeClr val="tx1"/>
                </a:solidFill>
                <a:effectLst/>
                <a:latin typeface="+mn-lt"/>
                <a:ea typeface="+mn-ea"/>
                <a:cs typeface="+mn-cs"/>
              </a:rPr>
              <a:t> 21.</a:t>
            </a:r>
          </a:p>
        </p:txBody>
      </p:sp>
      <p:sp>
        <p:nvSpPr>
          <p:cNvPr id="4" name="Foliennummernplatzhalter 3"/>
          <p:cNvSpPr>
            <a:spLocks noGrp="1"/>
          </p:cNvSpPr>
          <p:nvPr>
            <p:ph type="sldNum" sz="quarter" idx="5"/>
          </p:nvPr>
        </p:nvSpPr>
        <p:spPr/>
        <p:txBody>
          <a:bodyPr/>
          <a:lstStyle/>
          <a:p>
            <a:fld id="{DE6C4C16-745E-490D-ACBE-B1C8B174D5AA}" type="slidenum">
              <a:rPr lang="en-GB" smtClean="0"/>
              <a:t>9</a:t>
            </a:fld>
            <a:endParaRPr lang="en-GB"/>
          </a:p>
        </p:txBody>
      </p:sp>
    </p:spTree>
    <p:extLst>
      <p:ext uri="{BB962C8B-B14F-4D97-AF65-F5344CB8AC3E}">
        <p14:creationId xmlns:p14="http://schemas.microsoft.com/office/powerpoint/2010/main" val="4141448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E6C4C16-745E-490D-ACBE-B1C8B174D5AA}" type="slidenum">
              <a:rPr lang="en-GB" smtClean="0"/>
              <a:t>15</a:t>
            </a:fld>
            <a:endParaRPr lang="en-GB"/>
          </a:p>
        </p:txBody>
      </p:sp>
    </p:spTree>
    <p:extLst>
      <p:ext uri="{BB962C8B-B14F-4D97-AF65-F5344CB8AC3E}">
        <p14:creationId xmlns:p14="http://schemas.microsoft.com/office/powerpoint/2010/main" val="1418859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 is not compulsory for Parties to the Budapest Convention to use the 24/7 contact point network. Indeed, direct cooperation between ISPs and Law Enforcement Authorities can be potentially more flexible and result in a better understanding of their respective needs and limitations. </a:t>
            </a:r>
            <a:endParaRPr lang="de-D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Establishing regular dialogue directly with an independent data holder can help avoid misunderstandings and provide guidance on which requests are urgent and which are of a lower priority and will also help foster a culture of cooperation. A cooperative dialogue can also encourage service providers who witness a crime to report it to their law enforcement contacts.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2008 the Council of Europe published an overview of good practice and recommendations for working with ISPs to secure evidence under the title “</a:t>
            </a:r>
            <a:r>
              <a:rPr lang="en-GB" sz="1200" b="1" i="1" kern="1200" dirty="0">
                <a:solidFill>
                  <a:schemeClr val="tx1"/>
                </a:solidFill>
                <a:effectLst/>
                <a:latin typeface="+mn-lt"/>
                <a:ea typeface="+mn-ea"/>
                <a:cs typeface="+mn-cs"/>
              </a:rPr>
              <a:t>Guidelines for the cooperation between law enforcement and internet service providers against cybercrime</a:t>
            </a:r>
            <a:r>
              <a:rPr lang="en-GB" sz="1200" kern="1200" dirty="0">
                <a:solidFill>
                  <a:schemeClr val="tx1"/>
                </a:solidFill>
                <a:effectLst/>
                <a:latin typeface="+mn-lt"/>
                <a:ea typeface="+mn-ea"/>
                <a:cs typeface="+mn-cs"/>
              </a:rPr>
              <a:t>”</a:t>
            </a:r>
            <a:r>
              <a:rPr lang="de-DE" dirty="0">
                <a:effectLst/>
              </a:rPr>
              <a:t> </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17</a:t>
            </a:fld>
            <a:endParaRPr lang="en-GB"/>
          </a:p>
        </p:txBody>
      </p:sp>
    </p:spTree>
    <p:extLst>
      <p:ext uri="{BB962C8B-B14F-4D97-AF65-F5344CB8AC3E}">
        <p14:creationId xmlns:p14="http://schemas.microsoft.com/office/powerpoint/2010/main" val="980101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a:solidFill>
                  <a:schemeClr val="tx1"/>
                </a:solidFill>
                <a:effectLst/>
                <a:latin typeface="+mn-lt"/>
                <a:ea typeface="+mn-ea"/>
                <a:cs typeface="+mn-cs"/>
              </a:rPr>
              <a:t>The first consideration in planning for any coercive activity is to ascertain the nature and level of legal permission and/or authorisation required. That authorisation may take a number of forms. The simplest of these is to obtain consent from the person in charge of the equipment or the data to be captured. Such consent should always be obtained in writing and investigators should ensure that the person giving consent fully understands his or her rights as well as the implications and possible consequences. National legislation and guidelines must, of course, be satisfied.</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Other levels of authorisation will be prescribed by law. They will depend on the nature of the investigation and whether those seeking authorisation are from a competent authority or working on a private civil matter.  In most cases some kind of judicial orders or warrant will be required. If electronic evidence is expected to be relevant to the case the order or warrant should include an authorisation to search for and seize these pieces of evidence.</a:t>
            </a:r>
            <a:endParaRPr lang="de-DE" sz="12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19</a:t>
            </a:fld>
            <a:endParaRPr lang="en-GB"/>
          </a:p>
        </p:txBody>
      </p:sp>
    </p:spTree>
    <p:extLst>
      <p:ext uri="{BB962C8B-B14F-4D97-AF65-F5344CB8AC3E}">
        <p14:creationId xmlns:p14="http://schemas.microsoft.com/office/powerpoint/2010/main" val="2303687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20</a:t>
            </a:fld>
            <a:endParaRPr lang="en-GB"/>
          </a:p>
        </p:txBody>
      </p:sp>
    </p:spTree>
    <p:extLst>
      <p:ext uri="{BB962C8B-B14F-4D97-AF65-F5344CB8AC3E}">
        <p14:creationId xmlns:p14="http://schemas.microsoft.com/office/powerpoint/2010/main" val="3888148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EEG = Electronic </a:t>
            </a:r>
            <a:r>
              <a:rPr lang="de-DE" dirty="0" err="1"/>
              <a:t>Evidence</a:t>
            </a:r>
            <a:r>
              <a:rPr lang="de-DE" dirty="0"/>
              <a:t> Guide </a:t>
            </a:r>
            <a:r>
              <a:rPr lang="de-DE" dirty="0" err="1"/>
              <a:t>by</a:t>
            </a:r>
            <a:r>
              <a:rPr lang="de-DE" dirty="0"/>
              <a:t> </a:t>
            </a:r>
            <a:r>
              <a:rPr lang="de-DE" dirty="0" err="1"/>
              <a:t>the</a:t>
            </a:r>
            <a:r>
              <a:rPr lang="de-DE" dirty="0"/>
              <a:t> </a:t>
            </a:r>
            <a:r>
              <a:rPr lang="de-DE" dirty="0" err="1"/>
              <a:t>CoE</a:t>
            </a:r>
            <a:endParaRPr lang="de-DE" dirty="0"/>
          </a:p>
          <a:p>
            <a:endParaRPr lang="de-DE" dirty="0"/>
          </a:p>
          <a:p>
            <a:r>
              <a:rPr lang="en-GB" sz="1200" b="1" kern="1200" dirty="0">
                <a:solidFill>
                  <a:schemeClr val="tx1"/>
                </a:solidFill>
                <a:effectLst/>
                <a:latin typeface="+mn-lt"/>
                <a:ea typeface="+mn-ea"/>
                <a:cs typeface="+mn-cs"/>
              </a:rPr>
              <a:t>It is invisible to the untrained eye</a:t>
            </a:r>
            <a:r>
              <a:rPr lang="en-GB" sz="1200" kern="1200" dirty="0">
                <a:solidFill>
                  <a:schemeClr val="tx1"/>
                </a:solidFill>
                <a:effectLst/>
                <a:latin typeface="+mn-lt"/>
                <a:ea typeface="+mn-ea"/>
                <a:cs typeface="+mn-cs"/>
              </a:rPr>
              <a:t>: Electronic evidence is often found in places where only specialists would search or in locations reachable only by means of special tools. </a:t>
            </a:r>
            <a:endParaRPr lang="de-D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It is highly volatile</a:t>
            </a:r>
            <a:r>
              <a:rPr lang="en-GB" sz="1200" kern="1200" dirty="0">
                <a:solidFill>
                  <a:schemeClr val="tx1"/>
                </a:solidFill>
                <a:effectLst/>
                <a:latin typeface="+mn-lt"/>
                <a:ea typeface="+mn-ea"/>
                <a:cs typeface="+mn-cs"/>
              </a:rPr>
              <a:t>: On some devices and under certain conditions computer memory (and the evidence it contains) can be overwritten (or altered) by the usual functioning or operation of the device. This might be caused, for instance, by a loss of power or where the system needs to lay (or ‘write’) new information over the top of the old due to lack of memory space. Computer memory can also be corrupted or lost through environmental factors such as excessive heat or humidity or through the presence of electromagnetic fields. </a:t>
            </a:r>
            <a:endParaRPr lang="de-D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It may be altered or destroyed through normal use</a:t>
            </a:r>
            <a:r>
              <a:rPr lang="en-GB" sz="1200" kern="1200" dirty="0">
                <a:solidFill>
                  <a:schemeClr val="tx1"/>
                </a:solidFill>
                <a:effectLst/>
                <a:latin typeface="+mn-lt"/>
                <a:ea typeface="+mn-ea"/>
                <a:cs typeface="+mn-cs"/>
              </a:rPr>
              <a:t>: Computer devices constantly change the state of their memories, be it on user request (“save this document”, “copy this file”) or automatically by the computer operating system (“allocate space for this program”, “temporarily store information to swap it between devices”). </a:t>
            </a:r>
            <a:endParaRPr lang="de-DE"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It can be copied without degradation</a:t>
            </a:r>
            <a:r>
              <a:rPr lang="en-GB" sz="1200" kern="1200" dirty="0">
                <a:solidFill>
                  <a:schemeClr val="tx1"/>
                </a:solidFill>
                <a:effectLst/>
                <a:latin typeface="+mn-lt"/>
                <a:ea typeface="+mn-ea"/>
                <a:cs typeface="+mn-cs"/>
              </a:rPr>
              <a:t>: Digital information can be copied indefinitely with each copy exactly the same as the original. This unique attribute means that multiple copies of the evidence can be examined independently and in parallel by different specialists for different reasons without affecting the original. </a:t>
            </a:r>
            <a:endParaRPr lang="de-DE" sz="12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23</a:t>
            </a:fld>
            <a:endParaRPr lang="en-GB"/>
          </a:p>
        </p:txBody>
      </p:sp>
    </p:spTree>
    <p:extLst>
      <p:ext uri="{BB962C8B-B14F-4D97-AF65-F5344CB8AC3E}">
        <p14:creationId xmlns:p14="http://schemas.microsoft.com/office/powerpoint/2010/main" val="7225451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ABF8E-A702-4507-8E8B-4D536A3E2AA2}"/>
              </a:ext>
            </a:extLst>
          </p:cNvPr>
          <p:cNvSpPr>
            <a:spLocks noGrp="1"/>
          </p:cNvSpPr>
          <p:nvPr>
            <p:ph type="ctrTitle"/>
          </p:nvPr>
        </p:nvSpPr>
        <p:spPr>
          <a:xfrm>
            <a:off x="1524000" y="1715203"/>
            <a:ext cx="9144000" cy="1563034"/>
          </a:xfrm>
        </p:spPr>
        <p:txBody>
          <a:bodyPr anchor="b">
            <a:noAutofit/>
          </a:bodyPr>
          <a:lstStyle>
            <a:lvl1pPr algn="ctr">
              <a:defRPr sz="5400">
                <a:latin typeface="Verdana" panose="020B0604030504040204" pitchFamily="34" charset="0"/>
                <a:ea typeface="Verdana" panose="020B060403050404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340FD255-D9F1-4B88-BB87-32CADC85E98F}"/>
              </a:ext>
            </a:extLst>
          </p:cNvPr>
          <p:cNvSpPr>
            <a:spLocks noGrp="1"/>
          </p:cNvSpPr>
          <p:nvPr>
            <p:ph type="subTitle" idx="1"/>
          </p:nvPr>
        </p:nvSpPr>
        <p:spPr>
          <a:xfrm>
            <a:off x="1524000" y="3645988"/>
            <a:ext cx="9144000" cy="1043609"/>
          </a:xfrm>
        </p:spPr>
        <p:txBody>
          <a:bodyPr/>
          <a:lstStyle>
            <a:lvl1pPr marL="0" indent="0" algn="ctr">
              <a:buNone/>
              <a:defRPr sz="2000">
                <a:latin typeface="Verdana" panose="020B0604030504040204" pitchFamily="34" charset="0"/>
                <a:ea typeface="Verdana" panose="020B060403050404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2D1535-1637-4B36-989D-D52BEC5EC866}"/>
              </a:ext>
            </a:extLst>
          </p:cNvPr>
          <p:cNvSpPr>
            <a:spLocks noGrp="1"/>
          </p:cNvSpPr>
          <p:nvPr>
            <p:ph type="dt" sz="half" idx="10"/>
          </p:nvPr>
        </p:nvSpPr>
        <p:spPr>
          <a:xfrm>
            <a:off x="838197" y="6470631"/>
            <a:ext cx="2743200" cy="365125"/>
          </a:xfrm>
        </p:spPr>
        <p:txBody>
          <a:bodyPr/>
          <a:lstStyle>
            <a:lvl1pPr>
              <a:defRPr>
                <a:latin typeface="Verdana" panose="020B0604030504040204" pitchFamily="34" charset="0"/>
                <a:ea typeface="Verdana" panose="020B0604030504040204" pitchFamily="34" charset="0"/>
              </a:defRPr>
            </a:lvl1pPr>
          </a:lstStyle>
          <a:p>
            <a:r>
              <a:rPr lang="en-GB"/>
              <a:t>www.coe.int/cybercrime</a:t>
            </a:r>
          </a:p>
        </p:txBody>
      </p:sp>
      <p:sp>
        <p:nvSpPr>
          <p:cNvPr id="6" name="Slide Number Placeholder 5">
            <a:extLst>
              <a:ext uri="{FF2B5EF4-FFF2-40B4-BE49-F238E27FC236}">
                <a16:creationId xmlns:a16="http://schemas.microsoft.com/office/drawing/2014/main" id="{8681BB2A-144C-4EA4-8B5F-766A10352233}"/>
              </a:ext>
            </a:extLst>
          </p:cNvPr>
          <p:cNvSpPr>
            <a:spLocks noGrp="1"/>
          </p:cNvSpPr>
          <p:nvPr>
            <p:ph type="sldNum" sz="quarter" idx="12"/>
          </p:nvPr>
        </p:nvSpPr>
        <p:spPr>
          <a:xfrm>
            <a:off x="8610603" y="6470630"/>
            <a:ext cx="2743200" cy="365125"/>
          </a:xfrm>
        </p:spPr>
        <p:txBody>
          <a:bodyPr/>
          <a:lstStyle>
            <a:lvl1pPr>
              <a:defRPr>
                <a:latin typeface="Verdana" panose="020B0604030504040204" pitchFamily="34" charset="0"/>
                <a:ea typeface="Verdana" panose="020B0604030504040204" pitchFamily="34" charset="0"/>
              </a:defRPr>
            </a:lvl1pPr>
          </a:lstStyle>
          <a:p>
            <a:fld id="{B1D9BA23-6223-4617-9598-728E7A9462B0}" type="slidenum">
              <a:rPr lang="en-GB" smtClean="0"/>
              <a:pPr/>
              <a:t>‹#›</a:t>
            </a:fld>
            <a:endParaRPr lang="en-GB"/>
          </a:p>
        </p:txBody>
      </p:sp>
      <p:pic>
        <p:nvPicPr>
          <p:cNvPr id="7" name="Picture 6" descr="A close up of a logo&#10;&#10;Description automatically generated">
            <a:extLst>
              <a:ext uri="{FF2B5EF4-FFF2-40B4-BE49-F238E27FC236}">
                <a16:creationId xmlns:a16="http://schemas.microsoft.com/office/drawing/2014/main" id="{0E60F65D-B295-4FDB-AD39-C79E278C21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93808" y="4942681"/>
            <a:ext cx="7604383" cy="1274864"/>
          </a:xfrm>
          <a:prstGeom prst="rect">
            <a:avLst/>
          </a:prstGeom>
        </p:spPr>
      </p:pic>
    </p:spTree>
    <p:extLst>
      <p:ext uri="{BB962C8B-B14F-4D97-AF65-F5344CB8AC3E}">
        <p14:creationId xmlns:p14="http://schemas.microsoft.com/office/powerpoint/2010/main" val="2477247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87A0-FF8C-4BA2-B239-1287D46F6446}"/>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59A82B0-300A-44E9-9F5A-878AF7BC77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8BF13A3-ECB4-4B60-B785-FA9CEE2AF22D}"/>
              </a:ext>
            </a:extLst>
          </p:cNvPr>
          <p:cNvSpPr>
            <a:spLocks noGrp="1"/>
          </p:cNvSpPr>
          <p:nvPr>
            <p:ph type="dt" sz="half" idx="10"/>
          </p:nvPr>
        </p:nvSpPr>
        <p:spPr/>
        <p:txBody>
          <a:bodyPr/>
          <a:lstStyle/>
          <a:p>
            <a:r>
              <a:rPr lang="en-GB"/>
              <a:t>www.coe.int/cybercrime</a:t>
            </a:r>
          </a:p>
        </p:txBody>
      </p:sp>
      <p:sp>
        <p:nvSpPr>
          <p:cNvPr id="6" name="Slide Number Placeholder 5">
            <a:extLst>
              <a:ext uri="{FF2B5EF4-FFF2-40B4-BE49-F238E27FC236}">
                <a16:creationId xmlns:a16="http://schemas.microsoft.com/office/drawing/2014/main" id="{B81B403D-24B3-4374-8BBA-1B32CBE692F1}"/>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264555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12F1B-BD14-443A-8D0B-F2E860477B3A}"/>
              </a:ext>
            </a:extLst>
          </p:cNvPr>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02F08A-E1DE-4570-9355-50DC3F5DDCCF}"/>
              </a:ext>
            </a:extLst>
          </p:cNvPr>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5C8B6C54-E857-4688-8BED-6C07EE2DCC80}"/>
              </a:ext>
            </a:extLst>
          </p:cNvPr>
          <p:cNvSpPr>
            <a:spLocks noGrp="1"/>
          </p:cNvSpPr>
          <p:nvPr>
            <p:ph type="dt" sz="half" idx="10"/>
          </p:nvPr>
        </p:nvSpPr>
        <p:spPr/>
        <p:txBody>
          <a:bodyPr/>
          <a:lstStyle/>
          <a:p>
            <a:r>
              <a:rPr lang="en-GB"/>
              <a:t>www.coe.int/cybercrime</a:t>
            </a:r>
          </a:p>
        </p:txBody>
      </p:sp>
      <p:sp>
        <p:nvSpPr>
          <p:cNvPr id="6" name="Slide Number Placeholder 5">
            <a:extLst>
              <a:ext uri="{FF2B5EF4-FFF2-40B4-BE49-F238E27FC236}">
                <a16:creationId xmlns:a16="http://schemas.microsoft.com/office/drawing/2014/main" id="{1DE5DA1A-A5B8-4920-A9CF-39AFCC6250B6}"/>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720391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761A8-7BCE-4578-A52D-3D0AB4AD54EB}"/>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EA9E2AF-983F-4FF5-9D75-A7977C90F629}"/>
              </a:ext>
            </a:extLst>
          </p:cNvPr>
          <p:cNvSpPr>
            <a:spLocks noGrp="1"/>
          </p:cNvSpPr>
          <p:nvPr>
            <p:ph sz="half" idx="1"/>
          </p:nvPr>
        </p:nvSpPr>
        <p:spPr>
          <a:xfrm>
            <a:off x="838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D96853E-678C-44C3-BFE7-3526360D25FD}"/>
              </a:ext>
            </a:extLst>
          </p:cNvPr>
          <p:cNvSpPr>
            <a:spLocks noGrp="1"/>
          </p:cNvSpPr>
          <p:nvPr>
            <p:ph sz="half" idx="2"/>
          </p:nvPr>
        </p:nvSpPr>
        <p:spPr>
          <a:xfrm>
            <a:off x="6172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C826CB5-DC3F-4C95-A8A8-5914BF46D774}"/>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2033B7A1-BDE6-4E3D-A5AC-55F538D035C7}"/>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177499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709F5-C56C-4F7D-8F29-31C9FE412D3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878D743-D25B-45A6-ACEC-70E1F32831B2}"/>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EFB3A7A0-6868-4B48-895F-D2BB6C091031}"/>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1884571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BE15E5-49F2-4C9B-BEB8-E06A1BA0DC0E}"/>
              </a:ext>
            </a:extLst>
          </p:cNvPr>
          <p:cNvSpPr>
            <a:spLocks noGrp="1"/>
          </p:cNvSpPr>
          <p:nvPr>
            <p:ph type="dt" sz="half" idx="10"/>
          </p:nvPr>
        </p:nvSpPr>
        <p:spPr/>
        <p:txBody>
          <a:bodyPr/>
          <a:lstStyle/>
          <a:p>
            <a:r>
              <a:rPr lang="en-GB"/>
              <a:t>www.coe.int/cybercrime</a:t>
            </a:r>
          </a:p>
        </p:txBody>
      </p:sp>
      <p:sp>
        <p:nvSpPr>
          <p:cNvPr id="4" name="Slide Number Placeholder 3">
            <a:extLst>
              <a:ext uri="{FF2B5EF4-FFF2-40B4-BE49-F238E27FC236}">
                <a16:creationId xmlns:a16="http://schemas.microsoft.com/office/drawing/2014/main" id="{9A512758-8157-4415-A225-9F639F06454D}"/>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2720955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62BF7-9AB1-45A0-99CA-40D83E31A56E}"/>
              </a:ext>
            </a:extLst>
          </p:cNvPr>
          <p:cNvSpPr>
            <a:spLocks noGrp="1"/>
          </p:cNvSpPr>
          <p:nvPr>
            <p:ph type="title"/>
          </p:nvPr>
        </p:nvSpPr>
        <p:spPr>
          <a:xfrm>
            <a:off x="839788" y="1429559"/>
            <a:ext cx="3932237" cy="1030309"/>
          </a:xfrm>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1192B6E-BC7F-4266-B9A1-6AA0C4651271}"/>
              </a:ext>
            </a:extLst>
          </p:cNvPr>
          <p:cNvSpPr>
            <a:spLocks noGrp="1"/>
          </p:cNvSpPr>
          <p:nvPr>
            <p:ph idx="1"/>
          </p:nvPr>
        </p:nvSpPr>
        <p:spPr>
          <a:xfrm>
            <a:off x="5183188" y="1429556"/>
            <a:ext cx="6172200" cy="443149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7527B0D-F5CC-419C-938D-CD9FB7376D1A}"/>
              </a:ext>
            </a:extLst>
          </p:cNvPr>
          <p:cNvSpPr>
            <a:spLocks noGrp="1"/>
          </p:cNvSpPr>
          <p:nvPr>
            <p:ph type="body" sz="half" idx="2"/>
          </p:nvPr>
        </p:nvSpPr>
        <p:spPr>
          <a:xfrm>
            <a:off x="839788" y="2459868"/>
            <a:ext cx="3932237" cy="3409123"/>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69486430-719A-422F-876B-43513CDFE5E5}"/>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1057F7B5-3BC4-4ABA-968D-B7A6A0BC2CF0}"/>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863528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37F18-4598-47BE-A080-E256B96A39C8}"/>
              </a:ext>
            </a:extLst>
          </p:cNvPr>
          <p:cNvSpPr>
            <a:spLocks noGrp="1"/>
          </p:cNvSpPr>
          <p:nvPr>
            <p:ph type="title"/>
          </p:nvPr>
        </p:nvSpPr>
        <p:spPr>
          <a:xfrm>
            <a:off x="839788" y="1571224"/>
            <a:ext cx="3932237" cy="981476"/>
          </a:xfrm>
        </p:spPr>
        <p:txBody>
          <a:bodyPr anchor="b"/>
          <a:lstStyle>
            <a:lvl1pPr>
              <a:defRPr sz="32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2E9E2B2-7150-415E-9FF8-EA65FD8813E9}"/>
              </a:ext>
            </a:extLst>
          </p:cNvPr>
          <p:cNvSpPr>
            <a:spLocks noGrp="1"/>
          </p:cNvSpPr>
          <p:nvPr>
            <p:ph type="pic" idx="1"/>
          </p:nvPr>
        </p:nvSpPr>
        <p:spPr>
          <a:xfrm>
            <a:off x="5183188" y="1571224"/>
            <a:ext cx="6172200" cy="4289827"/>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26F216A4-F985-4119-A46A-4F34B3E9B2B5}"/>
              </a:ext>
            </a:extLst>
          </p:cNvPr>
          <p:cNvSpPr>
            <a:spLocks noGrp="1"/>
          </p:cNvSpPr>
          <p:nvPr>
            <p:ph type="body" sz="half" idx="2"/>
          </p:nvPr>
        </p:nvSpPr>
        <p:spPr>
          <a:xfrm>
            <a:off x="839788" y="2552700"/>
            <a:ext cx="3932237" cy="33162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FBAD67-0A21-4572-A95C-65885B41D158}"/>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21317742-1C64-4E92-A9CC-B3630CE8347A}"/>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478859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A6623E4-09F6-44A1-8EC3-B0714BDDC971}"/>
              </a:ext>
            </a:extLst>
          </p:cNvPr>
          <p:cNvSpPr/>
          <p:nvPr userDrawn="1"/>
        </p:nvSpPr>
        <p:spPr>
          <a:xfrm>
            <a:off x="0" y="6419919"/>
            <a:ext cx="12191998" cy="438081"/>
          </a:xfrm>
          <a:prstGeom prst="rect">
            <a:avLst/>
          </a:prstGeom>
          <a:gradFill flip="none" rotWithShape="1">
            <a:gsLst>
              <a:gs pos="0">
                <a:srgbClr val="2F618F">
                  <a:shade val="30000"/>
                  <a:satMod val="115000"/>
                </a:srgbClr>
              </a:gs>
              <a:gs pos="50000">
                <a:srgbClr val="2F618F">
                  <a:shade val="67500"/>
                  <a:satMod val="115000"/>
                </a:srgbClr>
              </a:gs>
              <a:gs pos="100000">
                <a:srgbClr val="2F618F">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71F6F09A-5FB2-4BD4-B0D2-B85F1A6D5ECA}"/>
              </a:ext>
            </a:extLst>
          </p:cNvPr>
          <p:cNvSpPr>
            <a:spLocks noGrp="1"/>
          </p:cNvSpPr>
          <p:nvPr>
            <p:ph type="title"/>
          </p:nvPr>
        </p:nvSpPr>
        <p:spPr>
          <a:xfrm>
            <a:off x="838200" y="1541439"/>
            <a:ext cx="10515600" cy="90729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7FA3B5B-7A8A-4CA8-A2E7-30D5A77BCC12}"/>
              </a:ext>
            </a:extLst>
          </p:cNvPr>
          <p:cNvSpPr>
            <a:spLocks noGrp="1"/>
          </p:cNvSpPr>
          <p:nvPr>
            <p:ph type="body" idx="1"/>
          </p:nvPr>
        </p:nvSpPr>
        <p:spPr>
          <a:xfrm>
            <a:off x="838200" y="2691685"/>
            <a:ext cx="10515600" cy="348527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7813316-9A1D-482B-A304-A853204A63D5}"/>
              </a:ext>
            </a:extLst>
          </p:cNvPr>
          <p:cNvSpPr>
            <a:spLocks noGrp="1"/>
          </p:cNvSpPr>
          <p:nvPr>
            <p:ph type="dt" sz="half" idx="2"/>
          </p:nvPr>
        </p:nvSpPr>
        <p:spPr>
          <a:xfrm>
            <a:off x="838199" y="6468708"/>
            <a:ext cx="2743200" cy="365125"/>
          </a:xfrm>
          <a:prstGeom prst="rect">
            <a:avLst/>
          </a:prstGeom>
        </p:spPr>
        <p:txBody>
          <a:bodyPr vert="horz" lIns="91440" tIns="45720" rIns="91440" bIns="45720" rtlCol="0" anchor="ctr"/>
          <a:lstStyle>
            <a:lvl1pPr algn="l">
              <a:defRPr sz="1400" b="1">
                <a:solidFill>
                  <a:schemeClr val="bg1"/>
                </a:solidFill>
                <a:latin typeface="Verdana" panose="020B0604030504040204" pitchFamily="34" charset="0"/>
                <a:ea typeface="Verdana" panose="020B0604030504040204" pitchFamily="34" charset="0"/>
              </a:defRPr>
            </a:lvl1pPr>
          </a:lstStyle>
          <a:p>
            <a:r>
              <a:rPr lang="en-GB"/>
              <a:t>www.coe.int/cybercrime</a:t>
            </a:r>
            <a:endParaRPr lang="en-GB" dirty="0"/>
          </a:p>
        </p:txBody>
      </p:sp>
      <p:sp>
        <p:nvSpPr>
          <p:cNvPr id="6" name="Slide Number Placeholder 5">
            <a:extLst>
              <a:ext uri="{FF2B5EF4-FFF2-40B4-BE49-F238E27FC236}">
                <a16:creationId xmlns:a16="http://schemas.microsoft.com/office/drawing/2014/main" id="{20B60CAE-468A-4E7E-B51B-6224456560BA}"/>
              </a:ext>
            </a:extLst>
          </p:cNvPr>
          <p:cNvSpPr>
            <a:spLocks noGrp="1"/>
          </p:cNvSpPr>
          <p:nvPr>
            <p:ph type="sldNum" sz="quarter" idx="4"/>
          </p:nvPr>
        </p:nvSpPr>
        <p:spPr>
          <a:xfrm>
            <a:off x="8610603" y="6468708"/>
            <a:ext cx="2743200" cy="365125"/>
          </a:xfrm>
          <a:prstGeom prst="rect">
            <a:avLst/>
          </a:prstGeom>
        </p:spPr>
        <p:txBody>
          <a:bodyPr vert="horz" lIns="91440" tIns="45720" rIns="91440" bIns="45720" rtlCol="0" anchor="ctr"/>
          <a:lstStyle>
            <a:lvl1pPr algn="r">
              <a:defRPr sz="1400" b="1">
                <a:solidFill>
                  <a:schemeClr val="bg1"/>
                </a:solidFill>
                <a:latin typeface="Verdana" panose="020B0604030504040204" pitchFamily="34" charset="0"/>
                <a:ea typeface="Verdana" panose="020B0604030504040204" pitchFamily="34" charset="0"/>
              </a:defRPr>
            </a:lvl1pPr>
          </a:lstStyle>
          <a:p>
            <a:fld id="{B1D9BA23-6223-4617-9598-728E7A9462B0}" type="slidenum">
              <a:rPr lang="en-GB" smtClean="0"/>
              <a:pPr/>
              <a:t>‹#›</a:t>
            </a:fld>
            <a:endParaRPr lang="en-GB"/>
          </a:p>
        </p:txBody>
      </p:sp>
      <p:pic>
        <p:nvPicPr>
          <p:cNvPr id="8" name="Picture 7">
            <a:extLst>
              <a:ext uri="{FF2B5EF4-FFF2-40B4-BE49-F238E27FC236}">
                <a16:creationId xmlns:a16="http://schemas.microsoft.com/office/drawing/2014/main" id="{E66A88AE-FBCF-44BD-A1A0-A72E47EF78A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 y="0"/>
            <a:ext cx="12191998" cy="1295400"/>
          </a:xfrm>
          <a:prstGeom prst="rect">
            <a:avLst/>
          </a:prstGeom>
        </p:spPr>
      </p:pic>
    </p:spTree>
    <p:extLst>
      <p:ext uri="{BB962C8B-B14F-4D97-AF65-F5344CB8AC3E}">
        <p14:creationId xmlns:p14="http://schemas.microsoft.com/office/powerpoint/2010/main" val="1077543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Lst>
  <p:hf hdr="0" ftr="0"/>
  <p:txStyles>
    <p:titleStyle>
      <a:lvl1pPr algn="l" defTabSz="914377"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tiff"/></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24BEE-F080-4497-B183-2AA405912103}"/>
              </a:ext>
            </a:extLst>
          </p:cNvPr>
          <p:cNvSpPr>
            <a:spLocks noGrp="1"/>
          </p:cNvSpPr>
          <p:nvPr>
            <p:ph type="ctrTitle"/>
          </p:nvPr>
        </p:nvSpPr>
        <p:spPr/>
        <p:txBody>
          <a:bodyPr/>
          <a:lstStyle/>
          <a:p>
            <a:r>
              <a:rPr lang="en-GB" dirty="0"/>
              <a:t>Session 1</a:t>
            </a:r>
          </a:p>
        </p:txBody>
      </p:sp>
      <p:sp>
        <p:nvSpPr>
          <p:cNvPr id="3" name="Subtitle 2">
            <a:extLst>
              <a:ext uri="{FF2B5EF4-FFF2-40B4-BE49-F238E27FC236}">
                <a16:creationId xmlns:a16="http://schemas.microsoft.com/office/drawing/2014/main" id="{4DA3C767-8F6C-4238-A52C-53F1945DEC21}"/>
              </a:ext>
            </a:extLst>
          </p:cNvPr>
          <p:cNvSpPr>
            <a:spLocks noGrp="1"/>
          </p:cNvSpPr>
          <p:nvPr>
            <p:ph type="subTitle" idx="1"/>
          </p:nvPr>
        </p:nvSpPr>
        <p:spPr/>
        <p:txBody>
          <a:bodyPr>
            <a:normAutofit/>
          </a:bodyPr>
          <a:lstStyle/>
          <a:p>
            <a:r>
              <a:rPr lang="en-GB" sz="4000" dirty="0"/>
              <a:t>Introduction to Electronic Evidence</a:t>
            </a:r>
          </a:p>
        </p:txBody>
      </p:sp>
      <p:sp>
        <p:nvSpPr>
          <p:cNvPr id="4" name="Date Placeholder 3">
            <a:extLst>
              <a:ext uri="{FF2B5EF4-FFF2-40B4-BE49-F238E27FC236}">
                <a16:creationId xmlns:a16="http://schemas.microsoft.com/office/drawing/2014/main" id="{9853E9CF-E1AD-4CAB-A3E8-27D4B78A612A}"/>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90D77E1A-6E83-4ECF-810B-CE5090C0F97E}"/>
              </a:ext>
            </a:extLst>
          </p:cNvPr>
          <p:cNvSpPr>
            <a:spLocks noGrp="1"/>
          </p:cNvSpPr>
          <p:nvPr>
            <p:ph type="sldNum" sz="quarter" idx="12"/>
          </p:nvPr>
        </p:nvSpPr>
        <p:spPr/>
        <p:txBody>
          <a:bodyPr/>
          <a:lstStyle/>
          <a:p>
            <a:fld id="{B1D9BA23-6223-4617-9598-728E7A9462B0}" type="slidenum">
              <a:rPr lang="en-GB" smtClean="0"/>
              <a:t>1</a:t>
            </a:fld>
            <a:endParaRPr lang="en-GB"/>
          </a:p>
        </p:txBody>
      </p:sp>
      <p:sp>
        <p:nvSpPr>
          <p:cNvPr id="7" name="TextBox 13">
            <a:extLst>
              <a:ext uri="{FF2B5EF4-FFF2-40B4-BE49-F238E27FC236}">
                <a16:creationId xmlns:a16="http://schemas.microsoft.com/office/drawing/2014/main" id="{CB481B35-9A74-4C59-B196-10696BD40E2F}"/>
              </a:ext>
            </a:extLst>
          </p:cNvPr>
          <p:cNvSpPr txBox="1">
            <a:spLocks noChangeArrowheads="1"/>
          </p:cNvSpPr>
          <p:nvPr/>
        </p:nvSpPr>
        <p:spPr bwMode="auto">
          <a:xfrm>
            <a:off x="3288484" y="9376"/>
            <a:ext cx="8977853" cy="136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algn="r" eaLnBrk="1" hangingPunct="1">
              <a:spcBef>
                <a:spcPct val="0"/>
              </a:spcBef>
              <a:buFontTx/>
              <a:buNone/>
            </a:pPr>
            <a:r>
              <a:rPr lang="en-GB" altLang="en-US" b="1" dirty="0">
                <a:solidFill>
                  <a:schemeClr val="bg1"/>
                </a:solidFill>
                <a:latin typeface="Verdana" panose="020B0604030504040204" pitchFamily="34" charset="0"/>
                <a:ea typeface="Verdana" panose="020B0604030504040204" pitchFamily="34" charset="0"/>
              </a:rPr>
              <a:t>iPROCEEDS-2 </a:t>
            </a:r>
          </a:p>
          <a:p>
            <a:pPr algn="r">
              <a:spcBef>
                <a:spcPct val="0"/>
              </a:spcBef>
              <a:buNone/>
            </a:pPr>
            <a:r>
              <a:rPr lang="en-US" altLang="en-US" sz="1700" dirty="0">
                <a:solidFill>
                  <a:schemeClr val="bg1"/>
                </a:solidFill>
                <a:latin typeface="Verdana" panose="020B0604030504040204" pitchFamily="34" charset="0"/>
                <a:ea typeface="Verdana" panose="020B0604030504040204" pitchFamily="34" charset="0"/>
              </a:rPr>
              <a:t>Project of the European Union and the Council of Europe on </a:t>
            </a:r>
            <a:br>
              <a:rPr lang="en-US" altLang="en-US" sz="1700" dirty="0">
                <a:solidFill>
                  <a:schemeClr val="bg1"/>
                </a:solidFill>
                <a:latin typeface="Verdana" panose="020B0604030504040204" pitchFamily="34" charset="0"/>
                <a:ea typeface="Verdana" panose="020B0604030504040204" pitchFamily="34" charset="0"/>
              </a:rPr>
            </a:br>
            <a:r>
              <a:rPr lang="en-US" altLang="en-US" sz="1700" dirty="0">
                <a:solidFill>
                  <a:schemeClr val="bg1"/>
                </a:solidFill>
                <a:latin typeface="Verdana" panose="020B0604030504040204" pitchFamily="34" charset="0"/>
                <a:ea typeface="Verdana" panose="020B0604030504040204" pitchFamily="34" charset="0"/>
              </a:rPr>
              <a:t>Targeting Crime Proceeds on the Internet and Securing Electronic Evidence </a:t>
            </a:r>
            <a:br>
              <a:rPr lang="en-US" altLang="en-US" sz="1700" dirty="0">
                <a:solidFill>
                  <a:schemeClr val="bg1"/>
                </a:solidFill>
                <a:latin typeface="Verdana" panose="020B0604030504040204" pitchFamily="34" charset="0"/>
                <a:ea typeface="Verdana" panose="020B0604030504040204" pitchFamily="34" charset="0"/>
              </a:rPr>
            </a:br>
            <a:r>
              <a:rPr lang="en-US" altLang="en-US" sz="1700" dirty="0">
                <a:solidFill>
                  <a:schemeClr val="bg1"/>
                </a:solidFill>
                <a:latin typeface="Verdana" panose="020B0604030504040204" pitchFamily="34" charset="0"/>
                <a:ea typeface="Verdana" panose="020B0604030504040204" pitchFamily="34" charset="0"/>
              </a:rPr>
              <a:t>in South East Europe and Turkey</a:t>
            </a:r>
          </a:p>
        </p:txBody>
      </p:sp>
    </p:spTree>
    <p:extLst>
      <p:ext uri="{BB962C8B-B14F-4D97-AF65-F5344CB8AC3E}">
        <p14:creationId xmlns:p14="http://schemas.microsoft.com/office/powerpoint/2010/main" val="3698029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1DE68FE3-B113-6344-A1C4-EDA9CF49512D}"/>
              </a:ext>
            </a:extLst>
          </p:cNvPr>
          <p:cNvSpPr>
            <a:spLocks noGrp="1"/>
          </p:cNvSpPr>
          <p:nvPr>
            <p:ph type="dt" sz="half" idx="10"/>
          </p:nvPr>
        </p:nvSpPr>
        <p:spPr/>
        <p:txBody>
          <a:bodyPr/>
          <a:lstStyle/>
          <a:p>
            <a:r>
              <a:rPr lang="en-GB"/>
              <a:t>www.coe.int/cybercrime</a:t>
            </a:r>
          </a:p>
        </p:txBody>
      </p:sp>
      <p:sp>
        <p:nvSpPr>
          <p:cNvPr id="4" name="Foliennummernplatzhalter 3">
            <a:extLst>
              <a:ext uri="{FF2B5EF4-FFF2-40B4-BE49-F238E27FC236}">
                <a16:creationId xmlns:a16="http://schemas.microsoft.com/office/drawing/2014/main" id="{9654B66B-191F-3B47-9E1C-CDFB00F80C82}"/>
              </a:ext>
            </a:extLst>
          </p:cNvPr>
          <p:cNvSpPr>
            <a:spLocks noGrp="1"/>
          </p:cNvSpPr>
          <p:nvPr>
            <p:ph type="sldNum" sz="quarter" idx="12"/>
          </p:nvPr>
        </p:nvSpPr>
        <p:spPr/>
        <p:txBody>
          <a:bodyPr/>
          <a:lstStyle/>
          <a:p>
            <a:fld id="{B1D9BA23-6223-4617-9598-728E7A9462B0}" type="slidenum">
              <a:rPr lang="en-GB" smtClean="0"/>
              <a:t>10</a:t>
            </a:fld>
            <a:endParaRPr lang="en-GB"/>
          </a:p>
        </p:txBody>
      </p:sp>
      <p:sp>
        <p:nvSpPr>
          <p:cNvPr id="5" name="Inhaltsplatzhalter 2">
            <a:extLst>
              <a:ext uri="{FF2B5EF4-FFF2-40B4-BE49-F238E27FC236}">
                <a16:creationId xmlns:a16="http://schemas.microsoft.com/office/drawing/2014/main" id="{01D7ECEF-4CFE-7447-A884-614AEE01CF28}"/>
              </a:ext>
            </a:extLst>
          </p:cNvPr>
          <p:cNvSpPr txBox="1">
            <a:spLocks/>
          </p:cNvSpPr>
          <p:nvPr/>
        </p:nvSpPr>
        <p:spPr>
          <a:xfrm>
            <a:off x="2119067" y="1484784"/>
            <a:ext cx="9640811" cy="4904416"/>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28850" indent="-2219325">
              <a:buFont typeface="Arial" panose="020B0604020202020204" pitchFamily="34" charset="0"/>
              <a:buNone/>
            </a:pPr>
            <a:r>
              <a:rPr lang="de-DE" b="1" dirty="0"/>
              <a:t>The Electronic </a:t>
            </a:r>
            <a:r>
              <a:rPr lang="de-DE" b="1" dirty="0" err="1"/>
              <a:t>Evidence</a:t>
            </a:r>
            <a:r>
              <a:rPr lang="de-DE" b="1" dirty="0"/>
              <a:t> Guide</a:t>
            </a:r>
          </a:p>
          <a:p>
            <a:pPr marL="2228850" indent="-2219325">
              <a:buFont typeface="Arial" panose="020B0604020202020204" pitchFamily="34" charset="0"/>
              <a:buNone/>
            </a:pPr>
            <a:endParaRPr lang="de-DE" b="1" dirty="0"/>
          </a:p>
          <a:p>
            <a:pPr marL="2228850" indent="-2219325">
              <a:buFont typeface="Arial" panose="020B0604020202020204" pitchFamily="34" charset="0"/>
              <a:buNone/>
            </a:pPr>
            <a:r>
              <a:rPr lang="de-DE" b="1" dirty="0"/>
              <a:t>Background: 	</a:t>
            </a:r>
            <a:r>
              <a:rPr lang="de-DE" dirty="0"/>
              <a:t>Need </a:t>
            </a:r>
            <a:r>
              <a:rPr lang="de-DE" dirty="0" err="1"/>
              <a:t>for</a:t>
            </a:r>
            <a:r>
              <a:rPr lang="de-DE" dirty="0"/>
              <a:t> </a:t>
            </a:r>
            <a:r>
              <a:rPr lang="de-DE" dirty="0" err="1"/>
              <a:t>more</a:t>
            </a:r>
            <a:r>
              <a:rPr lang="de-DE" dirty="0"/>
              <a:t> 	</a:t>
            </a:r>
            <a:r>
              <a:rPr lang="de-DE" dirty="0" err="1"/>
              <a:t>guidance</a:t>
            </a:r>
            <a:r>
              <a:rPr lang="de-DE" dirty="0"/>
              <a:t> in </a:t>
            </a:r>
            <a:r>
              <a:rPr lang="de-DE" dirty="0" err="1"/>
              <a:t>dealing</a:t>
            </a:r>
            <a:r>
              <a:rPr lang="de-DE" dirty="0"/>
              <a:t> 	</a:t>
            </a:r>
            <a:r>
              <a:rPr lang="de-DE" dirty="0" err="1"/>
              <a:t>with</a:t>
            </a:r>
            <a:r>
              <a:rPr lang="de-DE" dirty="0"/>
              <a:t> electronic 	</a:t>
            </a:r>
            <a:r>
              <a:rPr lang="de-DE" dirty="0" err="1"/>
              <a:t>evidence</a:t>
            </a:r>
            <a:endParaRPr lang="de-DE" b="1" dirty="0"/>
          </a:p>
          <a:p>
            <a:pPr marL="2228850" indent="-2219325">
              <a:buFont typeface="Arial" panose="020B0604020202020204" pitchFamily="34" charset="0"/>
              <a:buNone/>
            </a:pPr>
            <a:r>
              <a:rPr lang="de-DE" b="1" dirty="0" err="1"/>
              <a:t>Purpose</a:t>
            </a:r>
            <a:r>
              <a:rPr lang="de-DE" b="1" dirty="0"/>
              <a:t>:		</a:t>
            </a:r>
            <a:r>
              <a:rPr lang="de-DE" dirty="0"/>
              <a:t>Support </a:t>
            </a:r>
            <a:r>
              <a:rPr lang="de-DE" dirty="0" err="1"/>
              <a:t>and</a:t>
            </a:r>
            <a:r>
              <a:rPr lang="de-DE" dirty="0"/>
              <a:t> </a:t>
            </a:r>
            <a:r>
              <a:rPr lang="de-DE" dirty="0" err="1"/>
              <a:t>guidance</a:t>
            </a:r>
            <a:r>
              <a:rPr lang="de-DE" dirty="0"/>
              <a:t> in </a:t>
            </a:r>
            <a:r>
              <a:rPr lang="de-DE" dirty="0" err="1"/>
              <a:t>the</a:t>
            </a:r>
            <a:r>
              <a:rPr lang="de-DE" dirty="0"/>
              <a:t> 	</a:t>
            </a:r>
            <a:r>
              <a:rPr lang="de-DE" dirty="0" err="1"/>
              <a:t>identification</a:t>
            </a:r>
            <a:r>
              <a:rPr lang="de-DE" dirty="0"/>
              <a:t>, </a:t>
            </a:r>
            <a:r>
              <a:rPr lang="de-DE" dirty="0" err="1"/>
              <a:t>handling</a:t>
            </a:r>
            <a:r>
              <a:rPr lang="de-DE" dirty="0"/>
              <a:t>, </a:t>
            </a:r>
            <a:r>
              <a:rPr lang="de-DE" dirty="0" err="1"/>
              <a:t>and</a:t>
            </a:r>
            <a:r>
              <a:rPr lang="de-DE" dirty="0"/>
              <a:t> 	</a:t>
            </a:r>
            <a:r>
              <a:rPr lang="de-DE" dirty="0" err="1"/>
              <a:t>examination</a:t>
            </a:r>
            <a:r>
              <a:rPr lang="de-DE" dirty="0"/>
              <a:t> </a:t>
            </a:r>
            <a:r>
              <a:rPr lang="de-DE" dirty="0" err="1"/>
              <a:t>of</a:t>
            </a:r>
            <a:r>
              <a:rPr lang="de-DE" dirty="0"/>
              <a:t> electronic </a:t>
            </a:r>
            <a:r>
              <a:rPr lang="de-DE" dirty="0" err="1"/>
              <a:t>evidence</a:t>
            </a:r>
            <a:r>
              <a:rPr lang="de-DE" dirty="0"/>
              <a:t>. </a:t>
            </a:r>
          </a:p>
          <a:p>
            <a:pPr marL="2228850" indent="-2219325">
              <a:buFont typeface="Arial" panose="020B0604020202020204" pitchFamily="34" charset="0"/>
              <a:buNone/>
            </a:pPr>
            <a:r>
              <a:rPr lang="de-DE" b="1" dirty="0" err="1"/>
              <a:t>Audience</a:t>
            </a:r>
            <a:r>
              <a:rPr lang="de-DE" b="1" dirty="0"/>
              <a:t>: 		</a:t>
            </a:r>
            <a:r>
              <a:rPr lang="de-DE" dirty="0"/>
              <a:t>LEA,</a:t>
            </a:r>
            <a:r>
              <a:rPr lang="de-DE" b="1" dirty="0"/>
              <a:t> </a:t>
            </a:r>
            <a:r>
              <a:rPr lang="de-DE" dirty="0" err="1"/>
              <a:t>judges</a:t>
            </a:r>
            <a:r>
              <a:rPr lang="de-DE" dirty="0"/>
              <a:t>, </a:t>
            </a:r>
            <a:r>
              <a:rPr lang="de-DE" dirty="0" err="1"/>
              <a:t>prosecutors</a:t>
            </a:r>
            <a:r>
              <a:rPr lang="de-DE" dirty="0"/>
              <a:t> </a:t>
            </a:r>
            <a:r>
              <a:rPr lang="de-DE" dirty="0" err="1"/>
              <a:t>and</a:t>
            </a:r>
            <a:r>
              <a:rPr lang="de-DE" dirty="0"/>
              <a:t> </a:t>
            </a:r>
            <a:r>
              <a:rPr lang="de-DE" dirty="0" err="1"/>
              <a:t>others</a:t>
            </a:r>
            <a:r>
              <a:rPr lang="de-DE" dirty="0"/>
              <a:t> 	in </a:t>
            </a:r>
            <a:r>
              <a:rPr lang="de-DE" dirty="0" err="1"/>
              <a:t>the</a:t>
            </a:r>
            <a:r>
              <a:rPr lang="de-DE" dirty="0"/>
              <a:t> </a:t>
            </a:r>
            <a:r>
              <a:rPr lang="de-DE" dirty="0" err="1"/>
              <a:t>justice</a:t>
            </a:r>
            <a:r>
              <a:rPr lang="de-DE" dirty="0"/>
              <a:t> </a:t>
            </a:r>
            <a:r>
              <a:rPr lang="de-DE" dirty="0" err="1"/>
              <a:t>system</a:t>
            </a:r>
            <a:endParaRPr lang="de-DE" b="1" dirty="0"/>
          </a:p>
          <a:p>
            <a:pPr algn="just"/>
            <a:endParaRPr lang="en-US" dirty="0"/>
          </a:p>
        </p:txBody>
      </p:sp>
      <p:pic>
        <p:nvPicPr>
          <p:cNvPr id="6" name="Grafik 5">
            <a:extLst>
              <a:ext uri="{FF2B5EF4-FFF2-40B4-BE49-F238E27FC236}">
                <a16:creationId xmlns:a16="http://schemas.microsoft.com/office/drawing/2014/main" id="{7A7808A7-F7F2-3E4A-B76C-70DDE21D3233}"/>
              </a:ext>
            </a:extLst>
          </p:cNvPr>
          <p:cNvPicPr>
            <a:picLocks noChangeAspect="1"/>
          </p:cNvPicPr>
          <p:nvPr/>
        </p:nvPicPr>
        <p:blipFill>
          <a:blip r:embed="rId2"/>
          <a:stretch>
            <a:fillRect/>
          </a:stretch>
        </p:blipFill>
        <p:spPr>
          <a:xfrm>
            <a:off x="611560" y="1484784"/>
            <a:ext cx="932797" cy="1311941"/>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7" name="Bild 3">
            <a:extLst>
              <a:ext uri="{FF2B5EF4-FFF2-40B4-BE49-F238E27FC236}">
                <a16:creationId xmlns:a16="http://schemas.microsoft.com/office/drawing/2014/main" id="{BECAF4CA-2EB3-2D4D-8AF7-1DC45F0ECFB3}"/>
              </a:ext>
            </a:extLst>
          </p:cNvPr>
          <p:cNvPicPr>
            <a:picLocks noChangeAspect="1"/>
          </p:cNvPicPr>
          <p:nvPr/>
        </p:nvPicPr>
        <p:blipFill rotWithShape="1">
          <a:blip r:embed="rId3"/>
          <a:srcRect l="1338"/>
          <a:stretch/>
        </p:blipFill>
        <p:spPr>
          <a:xfrm>
            <a:off x="539552" y="3055790"/>
            <a:ext cx="1579515" cy="1669354"/>
          </a:xfrm>
          <a:prstGeom prst="rect">
            <a:avLst/>
          </a:prstGeom>
        </p:spPr>
      </p:pic>
      <p:pic>
        <p:nvPicPr>
          <p:cNvPr id="8" name="Bild 3">
            <a:extLst>
              <a:ext uri="{FF2B5EF4-FFF2-40B4-BE49-F238E27FC236}">
                <a16:creationId xmlns:a16="http://schemas.microsoft.com/office/drawing/2014/main" id="{A4BA47D4-891F-AB47-A451-6B213FB87E58}"/>
              </a:ext>
            </a:extLst>
          </p:cNvPr>
          <p:cNvPicPr>
            <a:picLocks noChangeAspect="1"/>
          </p:cNvPicPr>
          <p:nvPr/>
        </p:nvPicPr>
        <p:blipFill rotWithShape="1">
          <a:blip r:embed="rId4"/>
          <a:srcRect l="1615"/>
          <a:stretch/>
        </p:blipFill>
        <p:spPr>
          <a:xfrm>
            <a:off x="621438" y="4871832"/>
            <a:ext cx="1214258" cy="1509496"/>
          </a:xfrm>
          <a:prstGeom prst="rect">
            <a:avLst/>
          </a:prstGeom>
        </p:spPr>
      </p:pic>
    </p:spTree>
    <p:extLst>
      <p:ext uri="{BB962C8B-B14F-4D97-AF65-F5344CB8AC3E}">
        <p14:creationId xmlns:p14="http://schemas.microsoft.com/office/powerpoint/2010/main" val="174919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1DE68FE3-B113-6344-A1C4-EDA9CF49512D}"/>
              </a:ext>
            </a:extLst>
          </p:cNvPr>
          <p:cNvSpPr>
            <a:spLocks noGrp="1"/>
          </p:cNvSpPr>
          <p:nvPr>
            <p:ph type="dt" sz="half" idx="10"/>
          </p:nvPr>
        </p:nvSpPr>
        <p:spPr/>
        <p:txBody>
          <a:bodyPr/>
          <a:lstStyle/>
          <a:p>
            <a:r>
              <a:rPr lang="en-GB"/>
              <a:t>www.coe.int/cybercrime</a:t>
            </a:r>
          </a:p>
        </p:txBody>
      </p:sp>
      <p:sp>
        <p:nvSpPr>
          <p:cNvPr id="4" name="Foliennummernplatzhalter 3">
            <a:extLst>
              <a:ext uri="{FF2B5EF4-FFF2-40B4-BE49-F238E27FC236}">
                <a16:creationId xmlns:a16="http://schemas.microsoft.com/office/drawing/2014/main" id="{9654B66B-191F-3B47-9E1C-CDFB00F80C82}"/>
              </a:ext>
            </a:extLst>
          </p:cNvPr>
          <p:cNvSpPr>
            <a:spLocks noGrp="1"/>
          </p:cNvSpPr>
          <p:nvPr>
            <p:ph type="sldNum" sz="quarter" idx="12"/>
          </p:nvPr>
        </p:nvSpPr>
        <p:spPr/>
        <p:txBody>
          <a:bodyPr/>
          <a:lstStyle/>
          <a:p>
            <a:fld id="{B1D9BA23-6223-4617-9598-728E7A9462B0}" type="slidenum">
              <a:rPr lang="en-GB" smtClean="0"/>
              <a:t>11</a:t>
            </a:fld>
            <a:endParaRPr lang="en-GB"/>
          </a:p>
        </p:txBody>
      </p:sp>
      <p:sp>
        <p:nvSpPr>
          <p:cNvPr id="5" name="Inhaltsplatzhalter 2">
            <a:extLst>
              <a:ext uri="{FF2B5EF4-FFF2-40B4-BE49-F238E27FC236}">
                <a16:creationId xmlns:a16="http://schemas.microsoft.com/office/drawing/2014/main" id="{01D7ECEF-4CFE-7447-A884-614AEE01CF28}"/>
              </a:ext>
            </a:extLst>
          </p:cNvPr>
          <p:cNvSpPr txBox="1">
            <a:spLocks/>
          </p:cNvSpPr>
          <p:nvPr/>
        </p:nvSpPr>
        <p:spPr>
          <a:xfrm>
            <a:off x="2119067" y="1484784"/>
            <a:ext cx="9640811" cy="4881292"/>
          </a:xfrm>
          <a:prstGeom prst="rect">
            <a:avLst/>
          </a:prstGeom>
        </p:spPr>
        <p:txBody>
          <a:bodyPr>
            <a:normAutofit fontScale="62500" lnSpcReduction="2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28850" indent="-2219325">
              <a:buFont typeface="Arial" panose="020B0604020202020204" pitchFamily="34" charset="0"/>
              <a:buNone/>
            </a:pPr>
            <a:r>
              <a:rPr lang="de-DE" b="1" dirty="0"/>
              <a:t>The Electronic </a:t>
            </a:r>
            <a:r>
              <a:rPr lang="de-DE" b="1" dirty="0" err="1"/>
              <a:t>Evidence</a:t>
            </a:r>
            <a:r>
              <a:rPr lang="de-DE" b="1" dirty="0"/>
              <a:t> Guide</a:t>
            </a:r>
          </a:p>
          <a:p>
            <a:pPr marL="2228850" indent="-2219325">
              <a:buFont typeface="Arial" panose="020B0604020202020204" pitchFamily="34" charset="0"/>
              <a:buNone/>
            </a:pPr>
            <a:endParaRPr lang="de-DE" b="1" dirty="0"/>
          </a:p>
          <a:p>
            <a:pPr marL="2228850" indent="-2219325">
              <a:buFont typeface="Arial" panose="020B0604020202020204" pitchFamily="34" charset="0"/>
              <a:buNone/>
            </a:pPr>
            <a:r>
              <a:rPr lang="de-DE" b="1" dirty="0"/>
              <a:t>Table </a:t>
            </a:r>
            <a:r>
              <a:rPr lang="de-DE" b="1" dirty="0" err="1"/>
              <a:t>of</a:t>
            </a:r>
            <a:r>
              <a:rPr lang="de-DE" b="1" dirty="0"/>
              <a:t> </a:t>
            </a:r>
            <a:r>
              <a:rPr lang="de-DE" b="1" dirty="0" err="1"/>
              <a:t>contents</a:t>
            </a:r>
            <a:endParaRPr lang="de-DE" b="1" dirty="0"/>
          </a:p>
          <a:p>
            <a:pPr marL="2228850" indent="-2219325">
              <a:buFont typeface="Arial" panose="020B0604020202020204" pitchFamily="34" charset="0"/>
              <a:buNone/>
            </a:pPr>
            <a:endParaRPr lang="de-DE" b="1" dirty="0"/>
          </a:p>
          <a:p>
            <a:pPr marL="423863" indent="-423863">
              <a:buAutoNum type="arabicPeriod"/>
            </a:pPr>
            <a:r>
              <a:rPr lang="de-DE" b="1" dirty="0" err="1"/>
              <a:t>Introduction</a:t>
            </a:r>
            <a:endParaRPr lang="de-DE" b="1" dirty="0"/>
          </a:p>
          <a:p>
            <a:pPr marL="423863" indent="-423863">
              <a:buAutoNum type="arabicPeriod"/>
            </a:pPr>
            <a:r>
              <a:rPr lang="de-DE" b="1" dirty="0" err="1"/>
              <a:t>Sources</a:t>
            </a:r>
            <a:r>
              <a:rPr lang="de-DE" b="1" dirty="0"/>
              <a:t> </a:t>
            </a:r>
            <a:r>
              <a:rPr lang="de-DE" b="1" dirty="0" err="1"/>
              <a:t>of</a:t>
            </a:r>
            <a:r>
              <a:rPr lang="de-DE" b="1" dirty="0"/>
              <a:t> </a:t>
            </a:r>
            <a:r>
              <a:rPr lang="de-DE" b="1" dirty="0" err="1"/>
              <a:t>Evidence</a:t>
            </a:r>
            <a:endParaRPr lang="de-DE" b="1" dirty="0"/>
          </a:p>
          <a:p>
            <a:pPr marL="423863" indent="-423863">
              <a:buAutoNum type="arabicPeriod"/>
            </a:pPr>
            <a:r>
              <a:rPr lang="de-DE" b="1" dirty="0"/>
              <a:t>Search </a:t>
            </a:r>
            <a:r>
              <a:rPr lang="de-DE" b="1" dirty="0" err="1"/>
              <a:t>and</a:t>
            </a:r>
            <a:r>
              <a:rPr lang="de-DE" b="1" dirty="0"/>
              <a:t> </a:t>
            </a:r>
            <a:r>
              <a:rPr lang="de-DE" b="1" dirty="0" err="1"/>
              <a:t>seizure</a:t>
            </a:r>
            <a:endParaRPr lang="de-DE" b="1" dirty="0"/>
          </a:p>
          <a:p>
            <a:pPr marL="0" indent="0">
              <a:buNone/>
            </a:pPr>
            <a:r>
              <a:rPr lang="de-DE" dirty="0"/>
              <a:t>	- Dead Box </a:t>
            </a:r>
          </a:p>
          <a:p>
            <a:pPr marL="0" indent="0">
              <a:buNone/>
            </a:pPr>
            <a:r>
              <a:rPr lang="de-DE" dirty="0"/>
              <a:t>	- Live Data </a:t>
            </a:r>
            <a:r>
              <a:rPr lang="de-DE" dirty="0" err="1"/>
              <a:t>Forensics</a:t>
            </a:r>
            <a:r>
              <a:rPr lang="de-DE" dirty="0"/>
              <a:t> </a:t>
            </a:r>
          </a:p>
          <a:p>
            <a:pPr marL="514350" indent="-514350">
              <a:buFont typeface="+mj-lt"/>
              <a:buAutoNum type="arabicPeriod" startAt="4"/>
            </a:pPr>
            <a:r>
              <a:rPr lang="de-DE" b="1" dirty="0" err="1"/>
              <a:t>Capturing</a:t>
            </a:r>
            <a:r>
              <a:rPr lang="de-DE" b="1" dirty="0"/>
              <a:t> </a:t>
            </a:r>
            <a:r>
              <a:rPr lang="de-DE" b="1" dirty="0" err="1"/>
              <a:t>evidence</a:t>
            </a:r>
            <a:r>
              <a:rPr lang="de-DE" b="1" dirty="0"/>
              <a:t> </a:t>
            </a:r>
            <a:r>
              <a:rPr lang="de-DE" b="1" dirty="0" err="1"/>
              <a:t>from</a:t>
            </a:r>
            <a:r>
              <a:rPr lang="de-DE" b="1" dirty="0"/>
              <a:t> </a:t>
            </a:r>
            <a:r>
              <a:rPr lang="de-DE" b="1" dirty="0" err="1"/>
              <a:t>the</a:t>
            </a:r>
            <a:r>
              <a:rPr lang="de-DE" b="1" dirty="0"/>
              <a:t> Internet </a:t>
            </a:r>
          </a:p>
          <a:p>
            <a:pPr marL="0" indent="0">
              <a:buNone/>
            </a:pPr>
            <a:r>
              <a:rPr lang="de-DE" dirty="0"/>
              <a:t>	- Online </a:t>
            </a:r>
            <a:r>
              <a:rPr lang="de-DE" dirty="0" err="1"/>
              <a:t>Sources</a:t>
            </a:r>
            <a:r>
              <a:rPr lang="de-DE" dirty="0"/>
              <a:t> </a:t>
            </a:r>
          </a:p>
          <a:p>
            <a:pPr marL="0" indent="0">
              <a:buNone/>
            </a:pPr>
            <a:r>
              <a:rPr lang="de-DE" dirty="0"/>
              <a:t>	- Covert Online </a:t>
            </a:r>
            <a:r>
              <a:rPr lang="de-DE" dirty="0" err="1"/>
              <a:t>Investigations</a:t>
            </a:r>
            <a:r>
              <a:rPr lang="de-DE" dirty="0"/>
              <a:t> </a:t>
            </a:r>
          </a:p>
          <a:p>
            <a:pPr marL="514350" indent="-514350">
              <a:buFont typeface="+mj-lt"/>
              <a:buAutoNum type="arabicPeriod" startAt="5"/>
            </a:pPr>
            <a:r>
              <a:rPr lang="de-DE" b="1" dirty="0"/>
              <a:t>Data </a:t>
            </a:r>
            <a:r>
              <a:rPr lang="de-DE" b="1" dirty="0" err="1"/>
              <a:t>held</a:t>
            </a:r>
            <a:r>
              <a:rPr lang="de-DE" b="1" dirty="0"/>
              <a:t> </a:t>
            </a:r>
            <a:r>
              <a:rPr lang="de-DE" b="1" dirty="0" err="1"/>
              <a:t>by</a:t>
            </a:r>
            <a:r>
              <a:rPr lang="de-DE" b="1" dirty="0"/>
              <a:t> </a:t>
            </a:r>
            <a:r>
              <a:rPr lang="de-DE" b="1" dirty="0" err="1"/>
              <a:t>third</a:t>
            </a:r>
            <a:r>
              <a:rPr lang="de-DE" b="1" dirty="0"/>
              <a:t> </a:t>
            </a:r>
            <a:r>
              <a:rPr lang="de-DE" b="1" dirty="0" err="1"/>
              <a:t>parties</a:t>
            </a:r>
            <a:endParaRPr lang="de-DE" b="1" dirty="0"/>
          </a:p>
          <a:p>
            <a:pPr marL="514350" indent="-514350">
              <a:buAutoNum type="arabicPeriod" startAt="6"/>
            </a:pPr>
            <a:r>
              <a:rPr lang="de-DE" b="1" dirty="0" err="1"/>
              <a:t>Analysing</a:t>
            </a:r>
            <a:r>
              <a:rPr lang="de-DE" b="1" dirty="0"/>
              <a:t> </a:t>
            </a:r>
            <a:r>
              <a:rPr lang="de-DE" b="1" dirty="0" err="1"/>
              <a:t>evidence</a:t>
            </a:r>
            <a:r>
              <a:rPr lang="de-DE" b="1" dirty="0"/>
              <a:t> </a:t>
            </a:r>
          </a:p>
          <a:p>
            <a:pPr marL="514350" indent="-514350">
              <a:buFont typeface="Arial" panose="020B0604020202020204" pitchFamily="34" charset="0"/>
              <a:buAutoNum type="arabicPeriod" startAt="6"/>
            </a:pPr>
            <a:r>
              <a:rPr lang="de-DE" b="1" dirty="0" err="1"/>
              <a:t>Preparation</a:t>
            </a:r>
            <a:r>
              <a:rPr lang="de-DE" b="1" dirty="0"/>
              <a:t> </a:t>
            </a:r>
            <a:r>
              <a:rPr lang="de-DE" b="1" dirty="0" err="1"/>
              <a:t>and</a:t>
            </a:r>
            <a:r>
              <a:rPr lang="de-DE" b="1" dirty="0"/>
              <a:t> </a:t>
            </a:r>
            <a:r>
              <a:rPr lang="de-DE" b="1" dirty="0" err="1"/>
              <a:t>Presentation</a:t>
            </a:r>
            <a:r>
              <a:rPr lang="de-DE" b="1" dirty="0"/>
              <a:t> </a:t>
            </a:r>
            <a:r>
              <a:rPr lang="de-DE" b="1" dirty="0" err="1"/>
              <a:t>of</a:t>
            </a:r>
            <a:r>
              <a:rPr lang="de-DE" b="1" dirty="0"/>
              <a:t> </a:t>
            </a:r>
            <a:r>
              <a:rPr lang="de-DE" b="1" dirty="0" err="1"/>
              <a:t>the</a:t>
            </a:r>
            <a:r>
              <a:rPr lang="de-DE" b="1" dirty="0"/>
              <a:t> </a:t>
            </a:r>
            <a:r>
              <a:rPr lang="de-DE" b="1" dirty="0" err="1"/>
              <a:t>Evidence</a:t>
            </a:r>
            <a:endParaRPr lang="de-DE" b="1" dirty="0"/>
          </a:p>
        </p:txBody>
      </p:sp>
      <p:pic>
        <p:nvPicPr>
          <p:cNvPr id="6" name="Grafik 5">
            <a:extLst>
              <a:ext uri="{FF2B5EF4-FFF2-40B4-BE49-F238E27FC236}">
                <a16:creationId xmlns:a16="http://schemas.microsoft.com/office/drawing/2014/main" id="{7A7808A7-F7F2-3E4A-B76C-70DDE21D3233}"/>
              </a:ext>
            </a:extLst>
          </p:cNvPr>
          <p:cNvPicPr>
            <a:picLocks noChangeAspect="1"/>
          </p:cNvPicPr>
          <p:nvPr/>
        </p:nvPicPr>
        <p:blipFill>
          <a:blip r:embed="rId2"/>
          <a:stretch>
            <a:fillRect/>
          </a:stretch>
        </p:blipFill>
        <p:spPr>
          <a:xfrm>
            <a:off x="611560" y="1484784"/>
            <a:ext cx="932797" cy="1311941"/>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7" name="Bild 3">
            <a:extLst>
              <a:ext uri="{FF2B5EF4-FFF2-40B4-BE49-F238E27FC236}">
                <a16:creationId xmlns:a16="http://schemas.microsoft.com/office/drawing/2014/main" id="{BECAF4CA-2EB3-2D4D-8AF7-1DC45F0ECFB3}"/>
              </a:ext>
            </a:extLst>
          </p:cNvPr>
          <p:cNvPicPr>
            <a:picLocks noChangeAspect="1"/>
          </p:cNvPicPr>
          <p:nvPr/>
        </p:nvPicPr>
        <p:blipFill rotWithShape="1">
          <a:blip r:embed="rId3"/>
          <a:srcRect l="1338"/>
          <a:stretch/>
        </p:blipFill>
        <p:spPr>
          <a:xfrm>
            <a:off x="539552" y="3055790"/>
            <a:ext cx="1579515" cy="1669354"/>
          </a:xfrm>
          <a:prstGeom prst="rect">
            <a:avLst/>
          </a:prstGeom>
        </p:spPr>
      </p:pic>
      <p:pic>
        <p:nvPicPr>
          <p:cNvPr id="9" name="Bild 5">
            <a:extLst>
              <a:ext uri="{FF2B5EF4-FFF2-40B4-BE49-F238E27FC236}">
                <a16:creationId xmlns:a16="http://schemas.microsoft.com/office/drawing/2014/main" id="{C54A38F6-1625-5348-87E0-A052F75CA29A}"/>
              </a:ext>
            </a:extLst>
          </p:cNvPr>
          <p:cNvPicPr>
            <a:picLocks noChangeAspect="1"/>
          </p:cNvPicPr>
          <p:nvPr/>
        </p:nvPicPr>
        <p:blipFill>
          <a:blip r:embed="rId4"/>
          <a:stretch>
            <a:fillRect/>
          </a:stretch>
        </p:blipFill>
        <p:spPr>
          <a:xfrm>
            <a:off x="9916255" y="1721398"/>
            <a:ext cx="1664185" cy="1872208"/>
          </a:xfrm>
          <a:prstGeom prst="rect">
            <a:avLst/>
          </a:prstGeom>
        </p:spPr>
      </p:pic>
      <p:pic>
        <p:nvPicPr>
          <p:cNvPr id="10" name="Bild 3">
            <a:extLst>
              <a:ext uri="{FF2B5EF4-FFF2-40B4-BE49-F238E27FC236}">
                <a16:creationId xmlns:a16="http://schemas.microsoft.com/office/drawing/2014/main" id="{15140C85-EBA2-D342-883C-96F81166FB89}"/>
              </a:ext>
            </a:extLst>
          </p:cNvPr>
          <p:cNvPicPr>
            <a:picLocks noChangeAspect="1"/>
          </p:cNvPicPr>
          <p:nvPr/>
        </p:nvPicPr>
        <p:blipFill>
          <a:blip r:embed="rId5"/>
          <a:stretch>
            <a:fillRect/>
          </a:stretch>
        </p:blipFill>
        <p:spPr>
          <a:xfrm>
            <a:off x="7956938" y="3293073"/>
            <a:ext cx="1792395" cy="2276872"/>
          </a:xfrm>
          <a:prstGeom prst="rect">
            <a:avLst/>
          </a:prstGeom>
        </p:spPr>
      </p:pic>
    </p:spTree>
    <p:extLst>
      <p:ext uri="{BB962C8B-B14F-4D97-AF65-F5344CB8AC3E}">
        <p14:creationId xmlns:p14="http://schemas.microsoft.com/office/powerpoint/2010/main" val="2721582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1DE68FE3-B113-6344-A1C4-EDA9CF49512D}"/>
              </a:ext>
            </a:extLst>
          </p:cNvPr>
          <p:cNvSpPr>
            <a:spLocks noGrp="1"/>
          </p:cNvSpPr>
          <p:nvPr>
            <p:ph type="dt" sz="half" idx="10"/>
          </p:nvPr>
        </p:nvSpPr>
        <p:spPr/>
        <p:txBody>
          <a:bodyPr/>
          <a:lstStyle/>
          <a:p>
            <a:r>
              <a:rPr lang="en-GB"/>
              <a:t>www.coe.int/cybercrime</a:t>
            </a:r>
          </a:p>
        </p:txBody>
      </p:sp>
      <p:sp>
        <p:nvSpPr>
          <p:cNvPr id="4" name="Foliennummernplatzhalter 3">
            <a:extLst>
              <a:ext uri="{FF2B5EF4-FFF2-40B4-BE49-F238E27FC236}">
                <a16:creationId xmlns:a16="http://schemas.microsoft.com/office/drawing/2014/main" id="{9654B66B-191F-3B47-9E1C-CDFB00F80C82}"/>
              </a:ext>
            </a:extLst>
          </p:cNvPr>
          <p:cNvSpPr>
            <a:spLocks noGrp="1"/>
          </p:cNvSpPr>
          <p:nvPr>
            <p:ph type="sldNum" sz="quarter" idx="12"/>
          </p:nvPr>
        </p:nvSpPr>
        <p:spPr/>
        <p:txBody>
          <a:bodyPr/>
          <a:lstStyle/>
          <a:p>
            <a:fld id="{B1D9BA23-6223-4617-9598-728E7A9462B0}" type="slidenum">
              <a:rPr lang="en-GB" smtClean="0"/>
              <a:t>12</a:t>
            </a:fld>
            <a:endParaRPr lang="en-GB"/>
          </a:p>
        </p:txBody>
      </p:sp>
      <p:sp>
        <p:nvSpPr>
          <p:cNvPr id="5" name="Inhaltsplatzhalter 2">
            <a:extLst>
              <a:ext uri="{FF2B5EF4-FFF2-40B4-BE49-F238E27FC236}">
                <a16:creationId xmlns:a16="http://schemas.microsoft.com/office/drawing/2014/main" id="{01D7ECEF-4CFE-7447-A884-614AEE01CF28}"/>
              </a:ext>
            </a:extLst>
          </p:cNvPr>
          <p:cNvSpPr txBox="1">
            <a:spLocks/>
          </p:cNvSpPr>
          <p:nvPr/>
        </p:nvSpPr>
        <p:spPr>
          <a:xfrm>
            <a:off x="2119067" y="1484784"/>
            <a:ext cx="9640811" cy="4881292"/>
          </a:xfrm>
          <a:prstGeom prst="rect">
            <a:avLst/>
          </a:prstGeom>
        </p:spPr>
        <p:txBody>
          <a:bodyPr>
            <a:normAutofit fontScale="85000" lnSpcReduction="2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28850" indent="-2219325">
              <a:buFont typeface="Arial" panose="020B0604020202020204" pitchFamily="34" charset="0"/>
              <a:buNone/>
            </a:pPr>
            <a:r>
              <a:rPr lang="de-DE" b="1" dirty="0"/>
              <a:t>The Electronic </a:t>
            </a:r>
            <a:r>
              <a:rPr lang="de-DE" b="1" dirty="0" err="1"/>
              <a:t>Evidence</a:t>
            </a:r>
            <a:r>
              <a:rPr lang="de-DE" b="1" dirty="0"/>
              <a:t> Guide</a:t>
            </a:r>
          </a:p>
          <a:p>
            <a:pPr marL="2228850" indent="-2219325">
              <a:buFont typeface="Arial" panose="020B0604020202020204" pitchFamily="34" charset="0"/>
              <a:buNone/>
            </a:pPr>
            <a:endParaRPr lang="de-DE" b="1" dirty="0"/>
          </a:p>
          <a:p>
            <a:pPr marL="0" indent="0">
              <a:buNone/>
            </a:pPr>
            <a:r>
              <a:rPr lang="de-DE" b="1" dirty="0"/>
              <a:t>8. </a:t>
            </a:r>
            <a:r>
              <a:rPr lang="de-DE" b="1" dirty="0" err="1"/>
              <a:t>Jurisdiction</a:t>
            </a:r>
            <a:r>
              <a:rPr lang="de-DE" b="1" dirty="0"/>
              <a:t> </a:t>
            </a:r>
          </a:p>
          <a:p>
            <a:pPr marL="0" indent="0">
              <a:buNone/>
            </a:pPr>
            <a:r>
              <a:rPr lang="de-DE" b="1" dirty="0"/>
              <a:t>9. </a:t>
            </a:r>
            <a:r>
              <a:rPr lang="de-DE" b="1" dirty="0" err="1"/>
              <a:t>Role</a:t>
            </a:r>
            <a:r>
              <a:rPr lang="de-DE" b="1" dirty="0"/>
              <a:t> </a:t>
            </a:r>
            <a:r>
              <a:rPr lang="de-DE" b="1" dirty="0" err="1"/>
              <a:t>Specific</a:t>
            </a:r>
            <a:r>
              <a:rPr lang="de-DE" b="1" dirty="0"/>
              <a:t> </a:t>
            </a:r>
            <a:r>
              <a:rPr lang="de-DE" b="1" dirty="0" err="1"/>
              <a:t>Considerations</a:t>
            </a:r>
            <a:r>
              <a:rPr lang="de-DE" b="1" dirty="0"/>
              <a:t> </a:t>
            </a:r>
          </a:p>
          <a:p>
            <a:pPr marL="0" indent="0">
              <a:buNone/>
            </a:pPr>
            <a:r>
              <a:rPr lang="de-DE" dirty="0"/>
              <a:t>	- Law </a:t>
            </a:r>
            <a:r>
              <a:rPr lang="de-DE" dirty="0" err="1"/>
              <a:t>Enforcement</a:t>
            </a:r>
            <a:r>
              <a:rPr lang="de-DE" dirty="0"/>
              <a:t> </a:t>
            </a:r>
          </a:p>
          <a:p>
            <a:pPr marL="0" indent="0">
              <a:buNone/>
            </a:pPr>
            <a:r>
              <a:rPr lang="de-DE" dirty="0"/>
              <a:t>	- </a:t>
            </a:r>
            <a:r>
              <a:rPr lang="de-DE" dirty="0" err="1"/>
              <a:t>Prosecutors</a:t>
            </a:r>
            <a:endParaRPr lang="de-DE" dirty="0"/>
          </a:p>
          <a:p>
            <a:pPr marL="0" indent="0">
              <a:buNone/>
            </a:pPr>
            <a:r>
              <a:rPr lang="de-DE" dirty="0"/>
              <a:t>	- </a:t>
            </a:r>
            <a:r>
              <a:rPr lang="de-DE" dirty="0" err="1"/>
              <a:t>Judges</a:t>
            </a:r>
            <a:endParaRPr lang="de-DE" dirty="0"/>
          </a:p>
          <a:p>
            <a:pPr marL="0" indent="0">
              <a:buNone/>
            </a:pPr>
            <a:r>
              <a:rPr lang="de-DE" dirty="0"/>
              <a:t>	- Private </a:t>
            </a:r>
            <a:r>
              <a:rPr lang="de-DE" dirty="0" err="1"/>
              <a:t>Sector</a:t>
            </a:r>
            <a:r>
              <a:rPr lang="de-DE" dirty="0"/>
              <a:t> </a:t>
            </a:r>
          </a:p>
          <a:p>
            <a:pPr marL="0" indent="0">
              <a:buNone/>
            </a:pPr>
            <a:r>
              <a:rPr lang="de-DE" b="1" dirty="0"/>
              <a:t>10. Case Studies</a:t>
            </a:r>
          </a:p>
          <a:p>
            <a:pPr marL="0" indent="0">
              <a:buNone/>
            </a:pPr>
            <a:r>
              <a:rPr lang="de-DE" b="1" dirty="0"/>
              <a:t>11. </a:t>
            </a:r>
            <a:r>
              <a:rPr lang="de-DE" b="1" dirty="0" err="1"/>
              <a:t>Glossary</a:t>
            </a:r>
            <a:endParaRPr lang="de-DE" b="1" dirty="0"/>
          </a:p>
          <a:p>
            <a:pPr marL="0" indent="0">
              <a:buNone/>
            </a:pPr>
            <a:r>
              <a:rPr lang="de-DE" b="1" dirty="0"/>
              <a:t>12. Further </a:t>
            </a:r>
            <a:r>
              <a:rPr lang="de-DE" b="1" dirty="0" err="1"/>
              <a:t>Considerations</a:t>
            </a:r>
            <a:r>
              <a:rPr lang="de-DE" b="1" dirty="0"/>
              <a:t> </a:t>
            </a:r>
          </a:p>
          <a:p>
            <a:pPr marL="0" indent="0">
              <a:buNone/>
            </a:pPr>
            <a:r>
              <a:rPr lang="de-DE" b="1" dirty="0"/>
              <a:t>13. </a:t>
            </a:r>
            <a:r>
              <a:rPr lang="de-DE" b="1" dirty="0" err="1"/>
              <a:t>Appendices</a:t>
            </a:r>
            <a:r>
              <a:rPr lang="de-DE" b="1" dirty="0"/>
              <a:t> </a:t>
            </a:r>
          </a:p>
        </p:txBody>
      </p:sp>
      <p:pic>
        <p:nvPicPr>
          <p:cNvPr id="6" name="Grafik 5">
            <a:extLst>
              <a:ext uri="{FF2B5EF4-FFF2-40B4-BE49-F238E27FC236}">
                <a16:creationId xmlns:a16="http://schemas.microsoft.com/office/drawing/2014/main" id="{7A7808A7-F7F2-3E4A-B76C-70DDE21D3233}"/>
              </a:ext>
            </a:extLst>
          </p:cNvPr>
          <p:cNvPicPr>
            <a:picLocks noChangeAspect="1"/>
          </p:cNvPicPr>
          <p:nvPr/>
        </p:nvPicPr>
        <p:blipFill>
          <a:blip r:embed="rId2"/>
          <a:stretch>
            <a:fillRect/>
          </a:stretch>
        </p:blipFill>
        <p:spPr>
          <a:xfrm>
            <a:off x="611560" y="1484784"/>
            <a:ext cx="932797" cy="1311941"/>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7" name="Bild 3">
            <a:extLst>
              <a:ext uri="{FF2B5EF4-FFF2-40B4-BE49-F238E27FC236}">
                <a16:creationId xmlns:a16="http://schemas.microsoft.com/office/drawing/2014/main" id="{BECAF4CA-2EB3-2D4D-8AF7-1DC45F0ECFB3}"/>
              </a:ext>
            </a:extLst>
          </p:cNvPr>
          <p:cNvPicPr>
            <a:picLocks noChangeAspect="1"/>
          </p:cNvPicPr>
          <p:nvPr/>
        </p:nvPicPr>
        <p:blipFill rotWithShape="1">
          <a:blip r:embed="rId3"/>
          <a:srcRect l="1338"/>
          <a:stretch/>
        </p:blipFill>
        <p:spPr>
          <a:xfrm>
            <a:off x="539552" y="3055790"/>
            <a:ext cx="1579515" cy="1669354"/>
          </a:xfrm>
          <a:prstGeom prst="rect">
            <a:avLst/>
          </a:prstGeom>
        </p:spPr>
      </p:pic>
      <p:pic>
        <p:nvPicPr>
          <p:cNvPr id="8" name="Bild 3">
            <a:extLst>
              <a:ext uri="{FF2B5EF4-FFF2-40B4-BE49-F238E27FC236}">
                <a16:creationId xmlns:a16="http://schemas.microsoft.com/office/drawing/2014/main" id="{5E72ACD6-7DBA-8F47-AC68-DA9C9A5E382D}"/>
              </a:ext>
            </a:extLst>
          </p:cNvPr>
          <p:cNvPicPr>
            <a:picLocks noChangeAspect="1"/>
          </p:cNvPicPr>
          <p:nvPr/>
        </p:nvPicPr>
        <p:blipFill>
          <a:blip r:embed="rId4"/>
          <a:stretch>
            <a:fillRect/>
          </a:stretch>
        </p:blipFill>
        <p:spPr>
          <a:xfrm>
            <a:off x="9311812" y="1957005"/>
            <a:ext cx="1522242" cy="2117277"/>
          </a:xfrm>
          <a:prstGeom prst="rect">
            <a:avLst/>
          </a:prstGeom>
        </p:spPr>
      </p:pic>
      <p:pic>
        <p:nvPicPr>
          <p:cNvPr id="9" name="Grafik 8">
            <a:extLst>
              <a:ext uri="{FF2B5EF4-FFF2-40B4-BE49-F238E27FC236}">
                <a16:creationId xmlns:a16="http://schemas.microsoft.com/office/drawing/2014/main" id="{97EBE951-0C7D-964C-873F-DD683C97DBEB}"/>
              </a:ext>
            </a:extLst>
          </p:cNvPr>
          <p:cNvPicPr>
            <a:picLocks noChangeAspect="1"/>
          </p:cNvPicPr>
          <p:nvPr/>
        </p:nvPicPr>
        <p:blipFill>
          <a:blip r:embed="rId5"/>
          <a:stretch>
            <a:fillRect/>
          </a:stretch>
        </p:blipFill>
        <p:spPr>
          <a:xfrm>
            <a:off x="8423492" y="4217060"/>
            <a:ext cx="3117421" cy="2006238"/>
          </a:xfrm>
          <a:prstGeom prst="rect">
            <a:avLst/>
          </a:prstGeom>
        </p:spPr>
      </p:pic>
    </p:spTree>
    <p:extLst>
      <p:ext uri="{BB962C8B-B14F-4D97-AF65-F5344CB8AC3E}">
        <p14:creationId xmlns:p14="http://schemas.microsoft.com/office/powerpoint/2010/main" val="3029755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FB16F5-1519-C24D-9136-462A74970CE8}"/>
              </a:ext>
            </a:extLst>
          </p:cNvPr>
          <p:cNvSpPr>
            <a:spLocks noGrp="1"/>
          </p:cNvSpPr>
          <p:nvPr>
            <p:ph type="title"/>
          </p:nvPr>
        </p:nvSpPr>
        <p:spPr/>
        <p:txBody>
          <a:bodyPr/>
          <a:lstStyle/>
          <a:p>
            <a:r>
              <a:rPr lang="de-DE" dirty="0" err="1"/>
              <a:t>Lifecycle</a:t>
            </a:r>
            <a:r>
              <a:rPr lang="de-DE" dirty="0"/>
              <a:t> </a:t>
            </a:r>
            <a:r>
              <a:rPr lang="de-DE" dirty="0" err="1"/>
              <a:t>of</a:t>
            </a:r>
            <a:r>
              <a:rPr lang="de-DE" dirty="0"/>
              <a:t> electronic </a:t>
            </a:r>
            <a:r>
              <a:rPr lang="de-DE" dirty="0" err="1"/>
              <a:t>evidence</a:t>
            </a:r>
            <a:endParaRPr lang="de-DE" dirty="0"/>
          </a:p>
        </p:txBody>
      </p:sp>
      <p:sp>
        <p:nvSpPr>
          <p:cNvPr id="3" name="Datumsplatzhalter 2">
            <a:extLst>
              <a:ext uri="{FF2B5EF4-FFF2-40B4-BE49-F238E27FC236}">
                <a16:creationId xmlns:a16="http://schemas.microsoft.com/office/drawing/2014/main" id="{2CEDEEA9-660E-474F-B286-07DD15D04B05}"/>
              </a:ext>
            </a:extLst>
          </p:cNvPr>
          <p:cNvSpPr>
            <a:spLocks noGrp="1"/>
          </p:cNvSpPr>
          <p:nvPr>
            <p:ph type="dt" sz="half" idx="10"/>
          </p:nvPr>
        </p:nvSpPr>
        <p:spPr/>
        <p:txBody>
          <a:bodyPr/>
          <a:lstStyle/>
          <a:p>
            <a:r>
              <a:rPr lang="en-GB"/>
              <a:t>www.coe.int/cybercrime</a:t>
            </a:r>
          </a:p>
        </p:txBody>
      </p:sp>
      <p:sp>
        <p:nvSpPr>
          <p:cNvPr id="4" name="Foliennummernplatzhalter 3">
            <a:extLst>
              <a:ext uri="{FF2B5EF4-FFF2-40B4-BE49-F238E27FC236}">
                <a16:creationId xmlns:a16="http://schemas.microsoft.com/office/drawing/2014/main" id="{D119F7A7-85EE-C440-AF18-DEDE480B2775}"/>
              </a:ext>
            </a:extLst>
          </p:cNvPr>
          <p:cNvSpPr>
            <a:spLocks noGrp="1"/>
          </p:cNvSpPr>
          <p:nvPr>
            <p:ph type="sldNum" sz="quarter" idx="12"/>
          </p:nvPr>
        </p:nvSpPr>
        <p:spPr/>
        <p:txBody>
          <a:bodyPr/>
          <a:lstStyle/>
          <a:p>
            <a:fld id="{B1D9BA23-6223-4617-9598-728E7A9462B0}" type="slidenum">
              <a:rPr lang="en-GB" smtClean="0"/>
              <a:t>13</a:t>
            </a:fld>
            <a:endParaRPr lang="en-GB"/>
          </a:p>
        </p:txBody>
      </p:sp>
      <p:grpSp>
        <p:nvGrpSpPr>
          <p:cNvPr id="7" name="Gruppieren 6">
            <a:extLst>
              <a:ext uri="{FF2B5EF4-FFF2-40B4-BE49-F238E27FC236}">
                <a16:creationId xmlns:a16="http://schemas.microsoft.com/office/drawing/2014/main" id="{D4332DEA-96E0-E741-AD18-6093B4A6F3DD}"/>
              </a:ext>
            </a:extLst>
          </p:cNvPr>
          <p:cNvGrpSpPr/>
          <p:nvPr/>
        </p:nvGrpSpPr>
        <p:grpSpPr>
          <a:xfrm>
            <a:off x="941697" y="2448728"/>
            <a:ext cx="11013742" cy="3911129"/>
            <a:chOff x="941697" y="2448728"/>
            <a:chExt cx="11013742" cy="3911129"/>
          </a:xfrm>
        </p:grpSpPr>
        <p:graphicFrame>
          <p:nvGraphicFramePr>
            <p:cNvPr id="6" name="Diagramm 5">
              <a:extLst>
                <a:ext uri="{FF2B5EF4-FFF2-40B4-BE49-F238E27FC236}">
                  <a16:creationId xmlns:a16="http://schemas.microsoft.com/office/drawing/2014/main" id="{8A06DB96-9715-6246-9A90-4959B070AC36}"/>
                </a:ext>
              </a:extLst>
            </p:cNvPr>
            <p:cNvGraphicFramePr/>
            <p:nvPr>
              <p:extLst>
                <p:ext uri="{D42A27DB-BD31-4B8C-83A1-F6EECF244321}">
                  <p14:modId xmlns:p14="http://schemas.microsoft.com/office/powerpoint/2010/main" val="1082264627"/>
                </p:ext>
              </p:extLst>
            </p:nvPr>
          </p:nvGraphicFramePr>
          <p:xfrm>
            <a:off x="941697" y="2448728"/>
            <a:ext cx="11013742" cy="3911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hteck 4">
              <a:extLst>
                <a:ext uri="{FF2B5EF4-FFF2-40B4-BE49-F238E27FC236}">
                  <a16:creationId xmlns:a16="http://schemas.microsoft.com/office/drawing/2014/main" id="{9F3FB27B-04C3-6344-94C1-3847DDBD686D}"/>
                </a:ext>
              </a:extLst>
            </p:cNvPr>
            <p:cNvSpPr/>
            <p:nvPr/>
          </p:nvSpPr>
          <p:spPr>
            <a:xfrm>
              <a:off x="4417256" y="2574388"/>
              <a:ext cx="1505243" cy="6893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Tree>
    <p:extLst>
      <p:ext uri="{BB962C8B-B14F-4D97-AF65-F5344CB8AC3E}">
        <p14:creationId xmlns:p14="http://schemas.microsoft.com/office/powerpoint/2010/main" val="4217132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Preservation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14</a:t>
            </a:fld>
            <a:endParaRPr lang="en-GB"/>
          </a:p>
        </p:txBody>
      </p:sp>
      <p:grpSp>
        <p:nvGrpSpPr>
          <p:cNvPr id="14" name="Gruppieren 13">
            <a:extLst>
              <a:ext uri="{FF2B5EF4-FFF2-40B4-BE49-F238E27FC236}">
                <a16:creationId xmlns:a16="http://schemas.microsoft.com/office/drawing/2014/main" id="{EDBA4790-F8D5-8541-B0CB-D98F32FC2424}"/>
              </a:ext>
            </a:extLst>
          </p:cNvPr>
          <p:cNvGrpSpPr/>
          <p:nvPr/>
        </p:nvGrpSpPr>
        <p:grpSpPr>
          <a:xfrm>
            <a:off x="941697" y="2448728"/>
            <a:ext cx="11013742" cy="3923937"/>
            <a:chOff x="941697" y="2448728"/>
            <a:chExt cx="11013742" cy="3923937"/>
          </a:xfrm>
        </p:grpSpPr>
        <p:grpSp>
          <p:nvGrpSpPr>
            <p:cNvPr id="9" name="Gruppieren 8">
              <a:extLst>
                <a:ext uri="{FF2B5EF4-FFF2-40B4-BE49-F238E27FC236}">
                  <a16:creationId xmlns:a16="http://schemas.microsoft.com/office/drawing/2014/main" id="{DE3BB357-7F96-6F40-83A8-C9338381831C}"/>
                </a:ext>
              </a:extLst>
            </p:cNvPr>
            <p:cNvGrpSpPr/>
            <p:nvPr/>
          </p:nvGrpSpPr>
          <p:grpSpPr>
            <a:xfrm>
              <a:off x="941697" y="2448728"/>
              <a:ext cx="11013742" cy="3911129"/>
              <a:chOff x="941697" y="2448728"/>
              <a:chExt cx="11013742" cy="3911129"/>
            </a:xfrm>
          </p:grpSpPr>
          <p:graphicFrame>
            <p:nvGraphicFramePr>
              <p:cNvPr id="10" name="Diagramm 9">
                <a:extLst>
                  <a:ext uri="{FF2B5EF4-FFF2-40B4-BE49-F238E27FC236}">
                    <a16:creationId xmlns:a16="http://schemas.microsoft.com/office/drawing/2014/main" id="{086E8A2D-3B50-8647-B2A7-42BC2616A314}"/>
                  </a:ext>
                </a:extLst>
              </p:cNvPr>
              <p:cNvGraphicFramePr/>
              <p:nvPr>
                <p:extLst>
                  <p:ext uri="{D42A27DB-BD31-4B8C-83A1-F6EECF244321}">
                    <p14:modId xmlns:p14="http://schemas.microsoft.com/office/powerpoint/2010/main" val="1556910277"/>
                  </p:ext>
                </p:extLst>
              </p:nvPr>
            </p:nvGraphicFramePr>
            <p:xfrm>
              <a:off x="941697" y="2448728"/>
              <a:ext cx="11013742" cy="3911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hteck 10">
                <a:extLst>
                  <a:ext uri="{FF2B5EF4-FFF2-40B4-BE49-F238E27FC236}">
                    <a16:creationId xmlns:a16="http://schemas.microsoft.com/office/drawing/2014/main" id="{BFC563C0-7F15-1E4C-80C5-48170D64CCA4}"/>
                  </a:ext>
                </a:extLst>
              </p:cNvPr>
              <p:cNvSpPr/>
              <p:nvPr/>
            </p:nvSpPr>
            <p:spPr>
              <a:xfrm>
                <a:off x="4417256" y="2574388"/>
                <a:ext cx="1505243" cy="6893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12" name="Rechteck 11">
              <a:extLst>
                <a:ext uri="{FF2B5EF4-FFF2-40B4-BE49-F238E27FC236}">
                  <a16:creationId xmlns:a16="http://schemas.microsoft.com/office/drawing/2014/main" id="{F99B8940-7312-5E47-A6AA-008E619F38CC}"/>
                </a:ext>
              </a:extLst>
            </p:cNvPr>
            <p:cNvSpPr/>
            <p:nvPr/>
          </p:nvSpPr>
          <p:spPr>
            <a:xfrm>
              <a:off x="4417255" y="3249637"/>
              <a:ext cx="4417256" cy="31230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Rechteck 12">
              <a:extLst>
                <a:ext uri="{FF2B5EF4-FFF2-40B4-BE49-F238E27FC236}">
                  <a16:creationId xmlns:a16="http://schemas.microsoft.com/office/drawing/2014/main" id="{EEECB15F-E769-FB43-A17C-8D5F63F18480}"/>
                </a:ext>
              </a:extLst>
            </p:cNvPr>
            <p:cNvSpPr/>
            <p:nvPr/>
          </p:nvSpPr>
          <p:spPr>
            <a:xfrm>
              <a:off x="6989299" y="2574387"/>
              <a:ext cx="1505243" cy="6893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910667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Preservation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lnSpcReduction="10000"/>
          </a:bodyPr>
          <a:lstStyle/>
          <a:p>
            <a:r>
              <a:rPr lang="en-GB" dirty="0"/>
              <a:t>For any investigation involving the Internet, traffic data may be the only evidence linking an electronic communication to a physical person. </a:t>
            </a:r>
          </a:p>
          <a:p>
            <a:r>
              <a:rPr lang="en-GB" dirty="0"/>
              <a:t>If those data are deleted before the investigator can request them, that link is lost forever. </a:t>
            </a:r>
          </a:p>
          <a:p>
            <a:r>
              <a:rPr lang="en-GB" dirty="0"/>
              <a:t>Unfortunately, it can take a long time for an investigation to be launched and even longer before the investigation identifies the Internet resources used by a criminal.</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15</a:t>
            </a:fld>
            <a:endParaRPr lang="en-GB"/>
          </a:p>
        </p:txBody>
      </p:sp>
    </p:spTree>
    <p:extLst>
      <p:ext uri="{BB962C8B-B14F-4D97-AF65-F5344CB8AC3E}">
        <p14:creationId xmlns:p14="http://schemas.microsoft.com/office/powerpoint/2010/main" val="2131602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Preservation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lnSpcReduction="10000"/>
          </a:bodyPr>
          <a:lstStyle/>
          <a:p>
            <a:r>
              <a:rPr lang="en-GB" dirty="0"/>
              <a:t>Article 16 of the Budapest Convention allows parties to the Convention to request the </a:t>
            </a:r>
            <a:r>
              <a:rPr lang="en-GB" u="sng" dirty="0"/>
              <a:t>preservation</a:t>
            </a:r>
            <a:r>
              <a:rPr lang="en-GB" dirty="0"/>
              <a:t> of computer data even before a court order has been obtained.</a:t>
            </a:r>
            <a:r>
              <a:rPr lang="de-DE" dirty="0"/>
              <a:t> </a:t>
            </a:r>
            <a:r>
              <a:rPr lang="en-GB" dirty="0"/>
              <a:t> </a:t>
            </a:r>
          </a:p>
          <a:p>
            <a:r>
              <a:rPr lang="en-GB" dirty="0"/>
              <a:t>Article 17 allows establishing a procedure for requesting the rapid preservation of data and allows a competent authority to disclose ‘expeditiously’ sufficient traffic data ‘to enable the Party to identify the service providers and the path through which the communication was transmitted’. </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16</a:t>
            </a:fld>
            <a:endParaRPr lang="en-GB"/>
          </a:p>
        </p:txBody>
      </p:sp>
    </p:spTree>
    <p:extLst>
      <p:ext uri="{BB962C8B-B14F-4D97-AF65-F5344CB8AC3E}">
        <p14:creationId xmlns:p14="http://schemas.microsoft.com/office/powerpoint/2010/main" val="1916337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Preservation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a:bodyPr>
          <a:lstStyle/>
          <a:p>
            <a:r>
              <a:rPr lang="en-GB" dirty="0"/>
              <a:t>A Party to the Convention can make a request to another Party to preserve traffic data and content data using the </a:t>
            </a:r>
            <a:r>
              <a:rPr lang="en-GB" b="1" dirty="0"/>
              <a:t>24/7</a:t>
            </a:r>
            <a:r>
              <a:rPr lang="en-GB" dirty="0"/>
              <a:t> contact network created in accordance with Article 35 of the Budapest Convention. </a:t>
            </a:r>
            <a:endParaRPr lang="de-DE" dirty="0"/>
          </a:p>
          <a:p>
            <a:r>
              <a:rPr lang="en-GB" dirty="0"/>
              <a:t>It is suggested that, when making a request for the preservation of data, an investigator should also request both confirmation that the data has been preserved and a reference number for the stored data. </a:t>
            </a:r>
            <a:endParaRPr lang="de-DE"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17</a:t>
            </a:fld>
            <a:endParaRPr lang="en-GB"/>
          </a:p>
        </p:txBody>
      </p:sp>
    </p:spTree>
    <p:extLst>
      <p:ext uri="{BB962C8B-B14F-4D97-AF65-F5344CB8AC3E}">
        <p14:creationId xmlns:p14="http://schemas.microsoft.com/office/powerpoint/2010/main" val="8051808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Authorisation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18</a:t>
            </a:fld>
            <a:endParaRPr lang="en-GB"/>
          </a:p>
        </p:txBody>
      </p:sp>
      <p:grpSp>
        <p:nvGrpSpPr>
          <p:cNvPr id="3" name="Gruppieren 2">
            <a:extLst>
              <a:ext uri="{FF2B5EF4-FFF2-40B4-BE49-F238E27FC236}">
                <a16:creationId xmlns:a16="http://schemas.microsoft.com/office/drawing/2014/main" id="{D9A7C0C1-7BFB-F245-B204-DEB2866F4AB6}"/>
              </a:ext>
            </a:extLst>
          </p:cNvPr>
          <p:cNvGrpSpPr/>
          <p:nvPr/>
        </p:nvGrpSpPr>
        <p:grpSpPr>
          <a:xfrm>
            <a:off x="941697" y="2448728"/>
            <a:ext cx="11013742" cy="3923937"/>
            <a:chOff x="941697" y="2448728"/>
            <a:chExt cx="11013742" cy="3923937"/>
          </a:xfrm>
        </p:grpSpPr>
        <p:grpSp>
          <p:nvGrpSpPr>
            <p:cNvPr id="9" name="Gruppieren 8">
              <a:extLst>
                <a:ext uri="{FF2B5EF4-FFF2-40B4-BE49-F238E27FC236}">
                  <a16:creationId xmlns:a16="http://schemas.microsoft.com/office/drawing/2014/main" id="{DE3BB357-7F96-6F40-83A8-C9338381831C}"/>
                </a:ext>
              </a:extLst>
            </p:cNvPr>
            <p:cNvGrpSpPr/>
            <p:nvPr/>
          </p:nvGrpSpPr>
          <p:grpSpPr>
            <a:xfrm>
              <a:off x="941697" y="2448728"/>
              <a:ext cx="11013742" cy="3911129"/>
              <a:chOff x="941697" y="2448728"/>
              <a:chExt cx="11013742" cy="3911129"/>
            </a:xfrm>
          </p:grpSpPr>
          <p:graphicFrame>
            <p:nvGraphicFramePr>
              <p:cNvPr id="10" name="Diagramm 9">
                <a:extLst>
                  <a:ext uri="{FF2B5EF4-FFF2-40B4-BE49-F238E27FC236}">
                    <a16:creationId xmlns:a16="http://schemas.microsoft.com/office/drawing/2014/main" id="{086E8A2D-3B50-8647-B2A7-42BC2616A314}"/>
                  </a:ext>
                </a:extLst>
              </p:cNvPr>
              <p:cNvGraphicFramePr/>
              <p:nvPr/>
            </p:nvGraphicFramePr>
            <p:xfrm>
              <a:off x="941697" y="2448728"/>
              <a:ext cx="11013742" cy="3911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hteck 10">
                <a:extLst>
                  <a:ext uri="{FF2B5EF4-FFF2-40B4-BE49-F238E27FC236}">
                    <a16:creationId xmlns:a16="http://schemas.microsoft.com/office/drawing/2014/main" id="{BFC563C0-7F15-1E4C-80C5-48170D64CCA4}"/>
                  </a:ext>
                </a:extLst>
              </p:cNvPr>
              <p:cNvSpPr/>
              <p:nvPr/>
            </p:nvSpPr>
            <p:spPr>
              <a:xfrm>
                <a:off x="4417256" y="2574388"/>
                <a:ext cx="1505243" cy="6893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12" name="Rechteck 11">
              <a:extLst>
                <a:ext uri="{FF2B5EF4-FFF2-40B4-BE49-F238E27FC236}">
                  <a16:creationId xmlns:a16="http://schemas.microsoft.com/office/drawing/2014/main" id="{F99B8940-7312-5E47-A6AA-008E619F38CC}"/>
                </a:ext>
              </a:extLst>
            </p:cNvPr>
            <p:cNvSpPr/>
            <p:nvPr/>
          </p:nvSpPr>
          <p:spPr>
            <a:xfrm>
              <a:off x="4417255" y="3249637"/>
              <a:ext cx="2644727" cy="31230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a:extLst>
                <a:ext uri="{FF2B5EF4-FFF2-40B4-BE49-F238E27FC236}">
                  <a16:creationId xmlns:a16="http://schemas.microsoft.com/office/drawing/2014/main" id="{8CCFFA04-49F1-B642-81E0-7BFEA287BD6B}"/>
                </a:ext>
              </a:extLst>
            </p:cNvPr>
            <p:cNvSpPr/>
            <p:nvPr/>
          </p:nvSpPr>
          <p:spPr>
            <a:xfrm>
              <a:off x="6935372" y="3950677"/>
              <a:ext cx="1675231" cy="2210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4255501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Authorisation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lstStyle/>
          <a:p>
            <a:r>
              <a:rPr lang="en-GB" dirty="0"/>
              <a:t>The authorisation to search and seize electronic evidence can come in many forms, e.g.</a:t>
            </a:r>
          </a:p>
          <a:p>
            <a:endParaRPr lang="en-GB" dirty="0"/>
          </a:p>
          <a:p>
            <a:pPr lvl="1"/>
            <a:r>
              <a:rPr lang="en-GB" dirty="0"/>
              <a:t>By obtaining written consent from the person in charge of the equipment/data</a:t>
            </a:r>
          </a:p>
          <a:p>
            <a:pPr lvl="1"/>
            <a:r>
              <a:rPr lang="en-GB" dirty="0"/>
              <a:t>Judicial orders or warrants</a:t>
            </a:r>
          </a:p>
          <a:p>
            <a:pPr lvl="1"/>
            <a:r>
              <a:rPr lang="en-GB" dirty="0"/>
              <a:t>Other levels of authorisation prescribed by law</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19</a:t>
            </a:fld>
            <a:endParaRPr lang="en-GB"/>
          </a:p>
        </p:txBody>
      </p:sp>
    </p:spTree>
    <p:extLst>
      <p:ext uri="{BB962C8B-B14F-4D97-AF65-F5344CB8AC3E}">
        <p14:creationId xmlns:p14="http://schemas.microsoft.com/office/powerpoint/2010/main" val="1065031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Session Objectives</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lstStyle/>
          <a:p>
            <a:pPr marL="0" indent="0">
              <a:buNone/>
            </a:pPr>
            <a:r>
              <a:rPr lang="en-GB" dirty="0"/>
              <a:t>At the end of this session the participants will be able to…</a:t>
            </a:r>
          </a:p>
          <a:p>
            <a:r>
              <a:rPr lang="en-GB" dirty="0"/>
              <a:t>Explain the importance of electronic evidence to all criminal proceedings</a:t>
            </a:r>
          </a:p>
          <a:p>
            <a:r>
              <a:rPr lang="en-GB" dirty="0"/>
              <a:t>Discuss the international landscape around electronic evidence</a:t>
            </a:r>
          </a:p>
          <a:p>
            <a:r>
              <a:rPr lang="en-GB" dirty="0"/>
              <a:t>Describe the lifecycle of electronic evidence</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a:t>
            </a:fld>
            <a:endParaRPr lang="en-GB"/>
          </a:p>
        </p:txBody>
      </p:sp>
    </p:spTree>
    <p:extLst>
      <p:ext uri="{BB962C8B-B14F-4D97-AF65-F5344CB8AC3E}">
        <p14:creationId xmlns:p14="http://schemas.microsoft.com/office/powerpoint/2010/main" val="3607724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Authorisation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lstStyle/>
          <a:p>
            <a:r>
              <a:rPr lang="en-GB" dirty="0"/>
              <a:t>Judicial orders or warrants should include an authorisation to search for and seize electronic evidence if it is expected to be relevant to the case.</a:t>
            </a:r>
          </a:p>
          <a:p>
            <a:pPr marL="0" indent="0">
              <a:buNone/>
            </a:pPr>
            <a:endParaRPr lang="en-GB" dirty="0"/>
          </a:p>
          <a:p>
            <a:r>
              <a:rPr lang="en-GB" dirty="0"/>
              <a:t>Absolutely no coercive activity involving the seizure of equipment or the capture of data should be undertaken without obtaining the requisite level of authorisation.</a:t>
            </a:r>
            <a:endParaRPr lang="de-DE"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20</a:t>
            </a:fld>
            <a:endParaRPr lang="en-GB"/>
          </a:p>
        </p:txBody>
      </p:sp>
    </p:spTree>
    <p:extLst>
      <p:ext uri="{BB962C8B-B14F-4D97-AF65-F5344CB8AC3E}">
        <p14:creationId xmlns:p14="http://schemas.microsoft.com/office/powerpoint/2010/main" val="2145750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Collection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21</a:t>
            </a:fld>
            <a:endParaRPr lang="en-GB"/>
          </a:p>
        </p:txBody>
      </p:sp>
      <p:grpSp>
        <p:nvGrpSpPr>
          <p:cNvPr id="6" name="Gruppieren 5">
            <a:extLst>
              <a:ext uri="{FF2B5EF4-FFF2-40B4-BE49-F238E27FC236}">
                <a16:creationId xmlns:a16="http://schemas.microsoft.com/office/drawing/2014/main" id="{D29B8108-6600-0F4F-86AC-95A2C30E8584}"/>
              </a:ext>
            </a:extLst>
          </p:cNvPr>
          <p:cNvGrpSpPr/>
          <p:nvPr/>
        </p:nvGrpSpPr>
        <p:grpSpPr>
          <a:xfrm>
            <a:off x="941697" y="2448728"/>
            <a:ext cx="11013742" cy="3923937"/>
            <a:chOff x="941697" y="2448728"/>
            <a:chExt cx="11013742" cy="3923937"/>
          </a:xfrm>
        </p:grpSpPr>
        <p:grpSp>
          <p:nvGrpSpPr>
            <p:cNvPr id="9" name="Gruppieren 8">
              <a:extLst>
                <a:ext uri="{FF2B5EF4-FFF2-40B4-BE49-F238E27FC236}">
                  <a16:creationId xmlns:a16="http://schemas.microsoft.com/office/drawing/2014/main" id="{DE3BB357-7F96-6F40-83A8-C9338381831C}"/>
                </a:ext>
              </a:extLst>
            </p:cNvPr>
            <p:cNvGrpSpPr/>
            <p:nvPr/>
          </p:nvGrpSpPr>
          <p:grpSpPr>
            <a:xfrm>
              <a:off x="941697" y="2448728"/>
              <a:ext cx="11013742" cy="3911129"/>
              <a:chOff x="941697" y="2448728"/>
              <a:chExt cx="11013742" cy="3911129"/>
            </a:xfrm>
          </p:grpSpPr>
          <p:graphicFrame>
            <p:nvGraphicFramePr>
              <p:cNvPr id="10" name="Diagramm 9">
                <a:extLst>
                  <a:ext uri="{FF2B5EF4-FFF2-40B4-BE49-F238E27FC236}">
                    <a16:creationId xmlns:a16="http://schemas.microsoft.com/office/drawing/2014/main" id="{086E8A2D-3B50-8647-B2A7-42BC2616A314}"/>
                  </a:ext>
                </a:extLst>
              </p:cNvPr>
              <p:cNvGraphicFramePr/>
              <p:nvPr/>
            </p:nvGraphicFramePr>
            <p:xfrm>
              <a:off x="941697" y="2448728"/>
              <a:ext cx="11013742" cy="3911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hteck 10">
                <a:extLst>
                  <a:ext uri="{FF2B5EF4-FFF2-40B4-BE49-F238E27FC236}">
                    <a16:creationId xmlns:a16="http://schemas.microsoft.com/office/drawing/2014/main" id="{BFC563C0-7F15-1E4C-80C5-48170D64CCA4}"/>
                  </a:ext>
                </a:extLst>
              </p:cNvPr>
              <p:cNvSpPr/>
              <p:nvPr/>
            </p:nvSpPr>
            <p:spPr>
              <a:xfrm>
                <a:off x="4417256" y="2574388"/>
                <a:ext cx="1505243" cy="6893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12" name="Rechteck 11">
              <a:extLst>
                <a:ext uri="{FF2B5EF4-FFF2-40B4-BE49-F238E27FC236}">
                  <a16:creationId xmlns:a16="http://schemas.microsoft.com/office/drawing/2014/main" id="{F99B8940-7312-5E47-A6AA-008E619F38CC}"/>
                </a:ext>
              </a:extLst>
            </p:cNvPr>
            <p:cNvSpPr/>
            <p:nvPr/>
          </p:nvSpPr>
          <p:spPr>
            <a:xfrm>
              <a:off x="4417255" y="3249637"/>
              <a:ext cx="2644727" cy="31230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a:extLst>
                <a:ext uri="{FF2B5EF4-FFF2-40B4-BE49-F238E27FC236}">
                  <a16:creationId xmlns:a16="http://schemas.microsoft.com/office/drawing/2014/main" id="{8CCFFA04-49F1-B642-81E0-7BFEA287BD6B}"/>
                </a:ext>
              </a:extLst>
            </p:cNvPr>
            <p:cNvSpPr/>
            <p:nvPr/>
          </p:nvSpPr>
          <p:spPr>
            <a:xfrm>
              <a:off x="6935372" y="5570805"/>
              <a:ext cx="1675231" cy="5908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5503626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Collection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lstStyle/>
          <a:p>
            <a:pPr marL="0" indent="0">
              <a:buNone/>
            </a:pPr>
            <a:r>
              <a:rPr lang="en-GB" dirty="0"/>
              <a:t>Before searching and seizing any items containing electronic evidence, the characteristics and the principles for dealing with this kind of evidence should be respected.</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22</a:t>
            </a:fld>
            <a:endParaRPr lang="en-GB"/>
          </a:p>
        </p:txBody>
      </p:sp>
    </p:spTree>
    <p:extLst>
      <p:ext uri="{BB962C8B-B14F-4D97-AF65-F5344CB8AC3E}">
        <p14:creationId xmlns:p14="http://schemas.microsoft.com/office/powerpoint/2010/main" val="25154885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Collection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lstStyle/>
          <a:p>
            <a:pPr marL="0" indent="0">
              <a:buNone/>
            </a:pPr>
            <a:r>
              <a:rPr lang="en-GB" u="sng" dirty="0"/>
              <a:t>Characteristics</a:t>
            </a:r>
            <a:r>
              <a:rPr lang="en-GB" dirty="0"/>
              <a:t> of electronic evidence (see EEG):</a:t>
            </a:r>
          </a:p>
          <a:p>
            <a:pPr marL="0" indent="0">
              <a:buNone/>
            </a:pPr>
            <a:endParaRPr lang="en-GB" dirty="0"/>
          </a:p>
          <a:p>
            <a:r>
              <a:rPr lang="en-GB" dirty="0"/>
              <a:t>It is invisible to the untrained eye</a:t>
            </a:r>
          </a:p>
          <a:p>
            <a:r>
              <a:rPr lang="en-GB" dirty="0"/>
              <a:t>It is highly volatile</a:t>
            </a:r>
          </a:p>
          <a:p>
            <a:r>
              <a:rPr lang="en-GB" dirty="0"/>
              <a:t>It may be altered or destroyed through normal use</a:t>
            </a:r>
          </a:p>
          <a:p>
            <a:r>
              <a:rPr lang="en-GB" dirty="0"/>
              <a:t>It can be copied without degradation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23</a:t>
            </a:fld>
            <a:endParaRPr lang="en-GB"/>
          </a:p>
        </p:txBody>
      </p:sp>
    </p:spTree>
    <p:extLst>
      <p:ext uri="{BB962C8B-B14F-4D97-AF65-F5344CB8AC3E}">
        <p14:creationId xmlns:p14="http://schemas.microsoft.com/office/powerpoint/2010/main" val="803446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Collection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a:bodyPr>
          <a:lstStyle/>
          <a:p>
            <a:pPr marL="0" indent="0">
              <a:buNone/>
            </a:pPr>
            <a:r>
              <a:rPr lang="en-GB" u="sng" dirty="0"/>
              <a:t>Principles</a:t>
            </a:r>
            <a:r>
              <a:rPr lang="en-GB" dirty="0"/>
              <a:t> for dealing with electronic evidence (see EEG):</a:t>
            </a:r>
          </a:p>
          <a:p>
            <a:pPr marL="0" indent="0">
              <a:buNone/>
            </a:pPr>
            <a:r>
              <a:rPr lang="en-GB" sz="2400" b="1" dirty="0"/>
              <a:t>Principle 1 – Data Integrity</a:t>
            </a:r>
            <a:br>
              <a:rPr lang="de-DE" b="1" dirty="0"/>
            </a:br>
            <a:r>
              <a:rPr lang="en-GB" sz="2000" dirty="0"/>
              <a:t>No action taken should materially change any data, electronic device or media which may subsequently be used as evidence in court.</a:t>
            </a:r>
          </a:p>
          <a:p>
            <a:pPr marL="0" indent="0">
              <a:buNone/>
            </a:pPr>
            <a:r>
              <a:rPr lang="en-GB" sz="2400" b="1" dirty="0"/>
              <a:t>Principle 2 – Audit Trail</a:t>
            </a:r>
            <a:br>
              <a:rPr lang="en-GB" b="1" dirty="0"/>
            </a:br>
            <a:r>
              <a:rPr lang="en-GB" sz="2000" dirty="0"/>
              <a:t>A record of all actions taken when handling electronic evidence should be created and preserved so that they can be subsequently audited. An independent third party should not only be able to repeat those actions, but also to achieve the same result.</a:t>
            </a:r>
            <a:endParaRPr lang="de-DE" sz="2000" dirty="0"/>
          </a:p>
          <a:p>
            <a:pPr marL="514350" indent="-514350">
              <a:buFont typeface="Arial" panose="020B0604020202020204" pitchFamily="34" charset="0"/>
              <a:buAutoNum type="arabicParenR"/>
            </a:pPr>
            <a:endParaRPr lang="de-DE" sz="2000" b="1" dirty="0"/>
          </a:p>
          <a:p>
            <a:pPr marL="514350" indent="-514350">
              <a:buAutoNum type="arabicParenR"/>
            </a:pPr>
            <a:endParaRPr lang="de-DE" dirty="0"/>
          </a:p>
          <a:p>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24</a:t>
            </a:fld>
            <a:endParaRPr lang="en-GB"/>
          </a:p>
        </p:txBody>
      </p:sp>
    </p:spTree>
    <p:extLst>
      <p:ext uri="{BB962C8B-B14F-4D97-AF65-F5344CB8AC3E}">
        <p14:creationId xmlns:p14="http://schemas.microsoft.com/office/powerpoint/2010/main" val="13035912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Collection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a:xfrm>
            <a:off x="838200" y="2716079"/>
            <a:ext cx="10515600" cy="3485278"/>
          </a:xfrm>
        </p:spPr>
        <p:txBody>
          <a:bodyPr>
            <a:normAutofit/>
          </a:bodyPr>
          <a:lstStyle/>
          <a:p>
            <a:pPr marL="0" indent="0">
              <a:buNone/>
            </a:pPr>
            <a:r>
              <a:rPr lang="en-GB" u="sng" dirty="0"/>
              <a:t>Principles</a:t>
            </a:r>
            <a:r>
              <a:rPr lang="en-GB" dirty="0"/>
              <a:t> for dealing with electronic evidence (see EEG):</a:t>
            </a:r>
          </a:p>
          <a:p>
            <a:pPr marL="0" indent="0">
              <a:buNone/>
            </a:pPr>
            <a:r>
              <a:rPr lang="en-GB" sz="2400" b="1" dirty="0"/>
              <a:t>Principle 3 – Specialist Support</a:t>
            </a:r>
            <a:br>
              <a:rPr lang="de-DE" b="1" dirty="0"/>
            </a:br>
            <a:r>
              <a:rPr lang="en-GB" sz="2000" dirty="0"/>
              <a:t>If it is expected that electronic evidence may be found in the course of a planned operation, the person in charge of the operation should notify specialists/external advisers in time and to arrange their</a:t>
            </a:r>
            <a:r>
              <a:rPr lang="en-GB" sz="2000" b="1" dirty="0"/>
              <a:t> </a:t>
            </a:r>
            <a:r>
              <a:rPr lang="en-GB" sz="2000" dirty="0"/>
              <a:t>presence if possible.</a:t>
            </a:r>
          </a:p>
          <a:p>
            <a:pPr marL="0" indent="0">
              <a:buNone/>
            </a:pPr>
            <a:r>
              <a:rPr lang="en-GB" sz="2400" b="1" dirty="0"/>
              <a:t>Principle 4 – Appropriate Training</a:t>
            </a:r>
            <a:br>
              <a:rPr lang="en-GB" b="1" dirty="0"/>
            </a:br>
            <a:r>
              <a:rPr lang="en-GB" sz="2000" dirty="0"/>
              <a:t>Any person handling electronic evidence must have the necessary and appropriate training.</a:t>
            </a:r>
            <a:endParaRPr lang="de-DE" sz="2000"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25</a:t>
            </a:fld>
            <a:endParaRPr lang="en-GB"/>
          </a:p>
        </p:txBody>
      </p:sp>
    </p:spTree>
    <p:extLst>
      <p:ext uri="{BB962C8B-B14F-4D97-AF65-F5344CB8AC3E}">
        <p14:creationId xmlns:p14="http://schemas.microsoft.com/office/powerpoint/2010/main" val="4169894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Collection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a:xfrm>
            <a:off x="838200" y="2716079"/>
            <a:ext cx="10515600" cy="3485278"/>
          </a:xfrm>
        </p:spPr>
        <p:txBody>
          <a:bodyPr>
            <a:normAutofit/>
          </a:bodyPr>
          <a:lstStyle/>
          <a:p>
            <a:pPr marL="0" indent="0">
              <a:buNone/>
            </a:pPr>
            <a:r>
              <a:rPr lang="en-GB" u="sng" dirty="0"/>
              <a:t>Principles</a:t>
            </a:r>
            <a:r>
              <a:rPr lang="en-GB" dirty="0"/>
              <a:t> for dealing with electronic evidence (see EEG):</a:t>
            </a:r>
          </a:p>
          <a:p>
            <a:pPr marL="0" indent="0">
              <a:buNone/>
            </a:pPr>
            <a:r>
              <a:rPr lang="en-GB" sz="2400" b="1" dirty="0"/>
              <a:t>Principle 5 – Legality</a:t>
            </a:r>
          </a:p>
          <a:p>
            <a:pPr marL="0" indent="0">
              <a:buNone/>
            </a:pPr>
            <a:r>
              <a:rPr lang="en-GB" sz="2200" dirty="0"/>
              <a:t>The person and agency in charge of the case are responsible for ensuring that the law, the evidential safeguards and the general forensic and procedural principles are followed to the letter. </a:t>
            </a:r>
            <a:endParaRPr lang="de-DE" sz="2200" dirty="0"/>
          </a:p>
          <a:p>
            <a:pPr marL="0" indent="0">
              <a:buNone/>
            </a:pPr>
            <a:endParaRPr lang="de-DE" dirty="0"/>
          </a:p>
          <a:p>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26</a:t>
            </a:fld>
            <a:endParaRPr lang="en-GB"/>
          </a:p>
        </p:txBody>
      </p:sp>
    </p:spTree>
    <p:extLst>
      <p:ext uri="{BB962C8B-B14F-4D97-AF65-F5344CB8AC3E}">
        <p14:creationId xmlns:p14="http://schemas.microsoft.com/office/powerpoint/2010/main" val="18003322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Collection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a:xfrm>
            <a:off x="838200" y="2716079"/>
            <a:ext cx="10515600" cy="3485278"/>
          </a:xfrm>
        </p:spPr>
        <p:txBody>
          <a:bodyPr>
            <a:normAutofit fontScale="92500" lnSpcReduction="10000"/>
          </a:bodyPr>
          <a:lstStyle/>
          <a:p>
            <a:pPr marL="0" indent="0">
              <a:buNone/>
            </a:pPr>
            <a:r>
              <a:rPr lang="de-DE" dirty="0" err="1"/>
              <a:t>Before</a:t>
            </a:r>
            <a:r>
              <a:rPr lang="de-DE" dirty="0"/>
              <a:t> </a:t>
            </a:r>
            <a:r>
              <a:rPr lang="de-DE" dirty="0" err="1"/>
              <a:t>and</a:t>
            </a:r>
            <a:r>
              <a:rPr lang="de-DE" dirty="0"/>
              <a:t> </a:t>
            </a:r>
            <a:r>
              <a:rPr lang="de-DE" dirty="0" err="1"/>
              <a:t>during</a:t>
            </a:r>
            <a:r>
              <a:rPr lang="de-DE" dirty="0"/>
              <a:t> </a:t>
            </a:r>
            <a:r>
              <a:rPr lang="de-DE" dirty="0" err="1"/>
              <a:t>the</a:t>
            </a:r>
            <a:r>
              <a:rPr lang="de-DE" dirty="0"/>
              <a:t> </a:t>
            </a:r>
            <a:r>
              <a:rPr lang="de-DE" dirty="0" err="1"/>
              <a:t>collection</a:t>
            </a:r>
            <a:r>
              <a:rPr lang="de-DE" dirty="0"/>
              <a:t> </a:t>
            </a:r>
            <a:r>
              <a:rPr lang="de-DE" dirty="0" err="1"/>
              <a:t>of</a:t>
            </a:r>
            <a:r>
              <a:rPr lang="de-DE" dirty="0"/>
              <a:t> </a:t>
            </a:r>
            <a:r>
              <a:rPr lang="de-DE" dirty="0" err="1"/>
              <a:t>any</a:t>
            </a:r>
            <a:r>
              <a:rPr lang="de-DE" dirty="0"/>
              <a:t> item </a:t>
            </a:r>
            <a:r>
              <a:rPr lang="de-DE" dirty="0" err="1"/>
              <a:t>containing</a:t>
            </a:r>
            <a:r>
              <a:rPr lang="de-DE" dirty="0"/>
              <a:t> electronic </a:t>
            </a:r>
            <a:r>
              <a:rPr lang="de-DE" dirty="0" err="1"/>
              <a:t>evidence</a:t>
            </a:r>
            <a:r>
              <a:rPr lang="de-DE" dirty="0"/>
              <a:t> </a:t>
            </a:r>
            <a:r>
              <a:rPr lang="de-DE" dirty="0" err="1"/>
              <a:t>the</a:t>
            </a:r>
            <a:r>
              <a:rPr lang="de-DE" dirty="0"/>
              <a:t> </a:t>
            </a:r>
            <a:r>
              <a:rPr lang="de-DE" dirty="0" err="1"/>
              <a:t>following</a:t>
            </a:r>
            <a:r>
              <a:rPr lang="de-DE" dirty="0"/>
              <a:t> </a:t>
            </a:r>
            <a:r>
              <a:rPr lang="de-DE" dirty="0" err="1"/>
              <a:t>steps</a:t>
            </a:r>
            <a:r>
              <a:rPr lang="de-DE" dirty="0"/>
              <a:t> </a:t>
            </a:r>
            <a:r>
              <a:rPr lang="de-DE" dirty="0" err="1"/>
              <a:t>should</a:t>
            </a:r>
            <a:r>
              <a:rPr lang="de-DE" dirty="0"/>
              <a:t> </a:t>
            </a:r>
            <a:r>
              <a:rPr lang="de-DE" dirty="0" err="1"/>
              <a:t>be</a:t>
            </a:r>
            <a:r>
              <a:rPr lang="de-DE" dirty="0"/>
              <a:t> </a:t>
            </a:r>
            <a:r>
              <a:rPr lang="de-DE" dirty="0" err="1"/>
              <a:t>followed</a:t>
            </a:r>
            <a:r>
              <a:rPr lang="de-DE" dirty="0"/>
              <a:t>:</a:t>
            </a:r>
          </a:p>
          <a:p>
            <a:r>
              <a:rPr lang="de-DE" dirty="0" err="1"/>
              <a:t>Preparation</a:t>
            </a:r>
            <a:r>
              <a:rPr lang="de-DE" dirty="0"/>
              <a:t> </a:t>
            </a:r>
            <a:r>
              <a:rPr lang="de-DE" dirty="0" err="1"/>
              <a:t>and</a:t>
            </a:r>
            <a:r>
              <a:rPr lang="de-DE" dirty="0"/>
              <a:t> </a:t>
            </a:r>
            <a:r>
              <a:rPr lang="de-DE" dirty="0" err="1"/>
              <a:t>planning</a:t>
            </a:r>
            <a:endParaRPr lang="de-DE" dirty="0"/>
          </a:p>
          <a:p>
            <a:r>
              <a:rPr lang="de-DE" dirty="0" err="1"/>
              <a:t>Securing</a:t>
            </a:r>
            <a:r>
              <a:rPr lang="de-DE" dirty="0"/>
              <a:t> </a:t>
            </a:r>
            <a:r>
              <a:rPr lang="de-DE" dirty="0" err="1"/>
              <a:t>the</a:t>
            </a:r>
            <a:r>
              <a:rPr lang="de-DE" dirty="0"/>
              <a:t> </a:t>
            </a:r>
            <a:r>
              <a:rPr lang="de-DE" dirty="0" err="1"/>
              <a:t>scene</a:t>
            </a:r>
            <a:endParaRPr lang="de-DE" dirty="0"/>
          </a:p>
          <a:p>
            <a:r>
              <a:rPr lang="de-DE" dirty="0" err="1"/>
              <a:t>Documenting</a:t>
            </a:r>
            <a:r>
              <a:rPr lang="de-DE" dirty="0"/>
              <a:t> </a:t>
            </a:r>
            <a:r>
              <a:rPr lang="de-DE" dirty="0" err="1"/>
              <a:t>the</a:t>
            </a:r>
            <a:r>
              <a:rPr lang="de-DE" dirty="0"/>
              <a:t> </a:t>
            </a:r>
            <a:r>
              <a:rPr lang="de-DE" dirty="0" err="1"/>
              <a:t>scene</a:t>
            </a:r>
            <a:endParaRPr lang="de-DE" dirty="0"/>
          </a:p>
          <a:p>
            <a:r>
              <a:rPr lang="de-DE" dirty="0" err="1"/>
              <a:t>Identification</a:t>
            </a:r>
            <a:r>
              <a:rPr lang="de-DE" dirty="0"/>
              <a:t> </a:t>
            </a:r>
            <a:r>
              <a:rPr lang="de-DE" dirty="0" err="1"/>
              <a:t>of</a:t>
            </a:r>
            <a:r>
              <a:rPr lang="de-DE" dirty="0"/>
              <a:t> electronic </a:t>
            </a:r>
            <a:r>
              <a:rPr lang="de-DE" dirty="0" err="1"/>
              <a:t>evidence</a:t>
            </a:r>
            <a:endParaRPr lang="de-DE" dirty="0"/>
          </a:p>
          <a:p>
            <a:r>
              <a:rPr lang="de-DE" dirty="0" err="1"/>
              <a:t>Seizure</a:t>
            </a:r>
            <a:r>
              <a:rPr lang="de-DE" dirty="0"/>
              <a:t> </a:t>
            </a:r>
            <a:r>
              <a:rPr lang="de-DE" dirty="0" err="1"/>
              <a:t>of</a:t>
            </a:r>
            <a:r>
              <a:rPr lang="de-DE" dirty="0"/>
              <a:t> electronic </a:t>
            </a:r>
            <a:r>
              <a:rPr lang="de-DE" dirty="0" err="1"/>
              <a:t>evidence</a:t>
            </a:r>
            <a:endParaRPr lang="de-DE" dirty="0"/>
          </a:p>
          <a:p>
            <a:r>
              <a:rPr lang="de-DE" dirty="0" err="1"/>
              <a:t>Packaging</a:t>
            </a:r>
            <a:r>
              <a:rPr lang="de-DE" dirty="0"/>
              <a:t>, </a:t>
            </a:r>
            <a:r>
              <a:rPr lang="de-DE" dirty="0" err="1"/>
              <a:t>transporting</a:t>
            </a:r>
            <a:r>
              <a:rPr lang="de-DE" dirty="0"/>
              <a:t> </a:t>
            </a:r>
            <a:r>
              <a:rPr lang="de-DE" dirty="0" err="1"/>
              <a:t>and</a:t>
            </a:r>
            <a:r>
              <a:rPr lang="de-DE" dirty="0"/>
              <a:t> </a:t>
            </a:r>
            <a:r>
              <a:rPr lang="de-DE" dirty="0" err="1"/>
              <a:t>storage</a:t>
            </a:r>
            <a:endParaRPr lang="de-DE" dirty="0"/>
          </a:p>
          <a:p>
            <a:endParaRPr lang="de-DE" dirty="0"/>
          </a:p>
          <a:p>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27</a:t>
            </a:fld>
            <a:endParaRPr lang="en-GB"/>
          </a:p>
        </p:txBody>
      </p:sp>
    </p:spTree>
    <p:extLst>
      <p:ext uri="{BB962C8B-B14F-4D97-AF65-F5344CB8AC3E}">
        <p14:creationId xmlns:p14="http://schemas.microsoft.com/office/powerpoint/2010/main" val="1136093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Examination &amp; Analysis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28</a:t>
            </a:fld>
            <a:endParaRPr lang="en-GB"/>
          </a:p>
        </p:txBody>
      </p:sp>
      <p:grpSp>
        <p:nvGrpSpPr>
          <p:cNvPr id="3" name="Gruppieren 2">
            <a:extLst>
              <a:ext uri="{FF2B5EF4-FFF2-40B4-BE49-F238E27FC236}">
                <a16:creationId xmlns:a16="http://schemas.microsoft.com/office/drawing/2014/main" id="{6145EFD8-AD1B-6045-ADD0-DA48F386DD45}"/>
              </a:ext>
            </a:extLst>
          </p:cNvPr>
          <p:cNvGrpSpPr/>
          <p:nvPr/>
        </p:nvGrpSpPr>
        <p:grpSpPr>
          <a:xfrm>
            <a:off x="941697" y="2448728"/>
            <a:ext cx="11013742" cy="3923937"/>
            <a:chOff x="941697" y="2448728"/>
            <a:chExt cx="11013742" cy="3923937"/>
          </a:xfrm>
        </p:grpSpPr>
        <p:grpSp>
          <p:nvGrpSpPr>
            <p:cNvPr id="9" name="Gruppieren 8">
              <a:extLst>
                <a:ext uri="{FF2B5EF4-FFF2-40B4-BE49-F238E27FC236}">
                  <a16:creationId xmlns:a16="http://schemas.microsoft.com/office/drawing/2014/main" id="{DE3BB357-7F96-6F40-83A8-C9338381831C}"/>
                </a:ext>
              </a:extLst>
            </p:cNvPr>
            <p:cNvGrpSpPr/>
            <p:nvPr/>
          </p:nvGrpSpPr>
          <p:grpSpPr>
            <a:xfrm>
              <a:off x="941697" y="2448728"/>
              <a:ext cx="11013742" cy="3911129"/>
              <a:chOff x="941697" y="2448728"/>
              <a:chExt cx="11013742" cy="3911129"/>
            </a:xfrm>
          </p:grpSpPr>
          <p:graphicFrame>
            <p:nvGraphicFramePr>
              <p:cNvPr id="10" name="Diagramm 9">
                <a:extLst>
                  <a:ext uri="{FF2B5EF4-FFF2-40B4-BE49-F238E27FC236}">
                    <a16:creationId xmlns:a16="http://schemas.microsoft.com/office/drawing/2014/main" id="{086E8A2D-3B50-8647-B2A7-42BC2616A314}"/>
                  </a:ext>
                </a:extLst>
              </p:cNvPr>
              <p:cNvGraphicFramePr/>
              <p:nvPr/>
            </p:nvGraphicFramePr>
            <p:xfrm>
              <a:off x="941697" y="2448728"/>
              <a:ext cx="11013742" cy="3911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hteck 10">
                <a:extLst>
                  <a:ext uri="{FF2B5EF4-FFF2-40B4-BE49-F238E27FC236}">
                    <a16:creationId xmlns:a16="http://schemas.microsoft.com/office/drawing/2014/main" id="{BFC563C0-7F15-1E4C-80C5-48170D64CCA4}"/>
                  </a:ext>
                </a:extLst>
              </p:cNvPr>
              <p:cNvSpPr/>
              <p:nvPr/>
            </p:nvSpPr>
            <p:spPr>
              <a:xfrm>
                <a:off x="4417256" y="2574388"/>
                <a:ext cx="1505243" cy="6893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12" name="Rechteck 11">
              <a:extLst>
                <a:ext uri="{FF2B5EF4-FFF2-40B4-BE49-F238E27FC236}">
                  <a16:creationId xmlns:a16="http://schemas.microsoft.com/office/drawing/2014/main" id="{F99B8940-7312-5E47-A6AA-008E619F38CC}"/>
                </a:ext>
              </a:extLst>
            </p:cNvPr>
            <p:cNvSpPr/>
            <p:nvPr/>
          </p:nvSpPr>
          <p:spPr>
            <a:xfrm>
              <a:off x="4417256" y="3249637"/>
              <a:ext cx="1505244" cy="31230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Tree>
    <p:extLst>
      <p:ext uri="{BB962C8B-B14F-4D97-AF65-F5344CB8AC3E}">
        <p14:creationId xmlns:p14="http://schemas.microsoft.com/office/powerpoint/2010/main" val="36942075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Examination &amp; Analysis</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a:xfrm>
            <a:off x="838200" y="2691685"/>
            <a:ext cx="10515600" cy="3485279"/>
          </a:xfrm>
        </p:spPr>
        <p:txBody>
          <a:bodyPr/>
          <a:lstStyle/>
          <a:p>
            <a:pPr marL="0" indent="0">
              <a:buNone/>
            </a:pPr>
            <a:r>
              <a:rPr lang="en-GB" dirty="0"/>
              <a:t>The examination and analysis of electronic evidence is typically done in specialised digital forensics laboratories.</a:t>
            </a:r>
          </a:p>
          <a:p>
            <a:pPr marL="0" indent="0">
              <a:buNone/>
            </a:pPr>
            <a:endParaRPr lang="en-GB" dirty="0"/>
          </a:p>
          <a:p>
            <a:pPr marL="0" indent="0" algn="ctr">
              <a:buNone/>
            </a:pPr>
            <a:r>
              <a:rPr lang="en-GB" dirty="0"/>
              <a:t>The process typically involves four steps:</a:t>
            </a:r>
          </a:p>
          <a:p>
            <a:pPr marL="0" indent="0">
              <a:buNone/>
            </a:pPr>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29</a:t>
            </a:fld>
            <a:endParaRPr lang="en-GB"/>
          </a:p>
        </p:txBody>
      </p:sp>
      <p:graphicFrame>
        <p:nvGraphicFramePr>
          <p:cNvPr id="6" name="Inhaltsplatzhalter 2">
            <a:extLst>
              <a:ext uri="{FF2B5EF4-FFF2-40B4-BE49-F238E27FC236}">
                <a16:creationId xmlns:a16="http://schemas.microsoft.com/office/drawing/2014/main" id="{BB440D5C-5A93-FC42-8EC1-F8E9D4BD8AF1}"/>
              </a:ext>
            </a:extLst>
          </p:cNvPr>
          <p:cNvGraphicFramePr>
            <a:graphicFrameLocks/>
          </p:cNvGraphicFramePr>
          <p:nvPr>
            <p:extLst>
              <p:ext uri="{D42A27DB-BD31-4B8C-83A1-F6EECF244321}">
                <p14:modId xmlns:p14="http://schemas.microsoft.com/office/powerpoint/2010/main" val="2176500654"/>
              </p:ext>
            </p:extLst>
          </p:nvPr>
        </p:nvGraphicFramePr>
        <p:xfrm>
          <a:off x="2209799" y="3053579"/>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8671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graphicEl>
                                              <a:dgm id="{E0BAD33D-1F14-41F7-B89E-21D0B308F589}"/>
                                            </p:graphicEl>
                                          </p:spTgt>
                                        </p:tgtEl>
                                        <p:attrNameLst>
                                          <p:attrName>style.visibility</p:attrName>
                                        </p:attrNameLst>
                                      </p:cBhvr>
                                      <p:to>
                                        <p:strVal val="visible"/>
                                      </p:to>
                                    </p:set>
                                    <p:animEffect transition="in" filter="wipe(left)">
                                      <p:cBhvr>
                                        <p:cTn id="7" dur="500"/>
                                        <p:tgtEl>
                                          <p:spTgt spid="6">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graphicEl>
                                              <a:dgm id="{468B4480-34CD-4997-9F6B-2196D6114E0E}"/>
                                            </p:graphicEl>
                                          </p:spTgt>
                                        </p:tgtEl>
                                        <p:attrNameLst>
                                          <p:attrName>style.visibility</p:attrName>
                                        </p:attrNameLst>
                                      </p:cBhvr>
                                      <p:to>
                                        <p:strVal val="visible"/>
                                      </p:to>
                                    </p:set>
                                    <p:animEffect transition="in" filter="wipe(left)">
                                      <p:cBhvr>
                                        <p:cTn id="12" dur="500"/>
                                        <p:tgtEl>
                                          <p:spTgt spid="6">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graphicEl>
                                              <a:dgm id="{F5457D1C-4EE2-4B58-8069-31794885CDD4}"/>
                                            </p:graphicEl>
                                          </p:spTgt>
                                        </p:tgtEl>
                                        <p:attrNameLst>
                                          <p:attrName>style.visibility</p:attrName>
                                        </p:attrNameLst>
                                      </p:cBhvr>
                                      <p:to>
                                        <p:strVal val="visible"/>
                                      </p:to>
                                    </p:set>
                                    <p:animEffect transition="in" filter="wipe(left)">
                                      <p:cBhvr>
                                        <p:cTn id="17" dur="500"/>
                                        <p:tgtEl>
                                          <p:spTgt spid="6">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graphicEl>
                                              <a:dgm id="{E8716B41-D4EA-4C19-A2AD-FB871FEC2B6C}"/>
                                            </p:graphicEl>
                                          </p:spTgt>
                                        </p:tgtEl>
                                        <p:attrNameLst>
                                          <p:attrName>style.visibility</p:attrName>
                                        </p:attrNameLst>
                                      </p:cBhvr>
                                      <p:to>
                                        <p:strVal val="visible"/>
                                      </p:to>
                                    </p:set>
                                    <p:animEffect transition="in" filter="wipe(left)">
                                      <p:cBhvr>
                                        <p:cTn id="22" dur="500"/>
                                        <p:tgtEl>
                                          <p:spTgt spid="6">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What is electronic evidence?</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fontScale="62500" lnSpcReduction="20000"/>
          </a:bodyPr>
          <a:lstStyle/>
          <a:p>
            <a:pPr marL="457200" indent="-457200">
              <a:lnSpc>
                <a:spcPct val="170000"/>
              </a:lnSpc>
              <a:buFont typeface="Arial"/>
              <a:buChar char="•"/>
            </a:pPr>
            <a:r>
              <a:rPr lang="en-US" dirty="0"/>
              <a:t>All legal proceedings rely on the production of evidence in order to take place. </a:t>
            </a:r>
          </a:p>
          <a:p>
            <a:pPr marL="457200" indent="-457200">
              <a:lnSpc>
                <a:spcPct val="170000"/>
              </a:lnSpc>
              <a:buFont typeface="Arial"/>
              <a:buChar char="•"/>
            </a:pPr>
            <a:r>
              <a:rPr lang="en-US" dirty="0"/>
              <a:t>Traditionally and historically, that evidence has been in a physical form such as documents, photographs etc. </a:t>
            </a:r>
          </a:p>
          <a:p>
            <a:pPr marL="457200" indent="-457200">
              <a:lnSpc>
                <a:spcPct val="170000"/>
              </a:lnSpc>
              <a:buFont typeface="Arial"/>
              <a:buChar char="•"/>
            </a:pPr>
            <a:r>
              <a:rPr lang="en-US" dirty="0"/>
              <a:t>Evidence that is used in judicial proceedings that emanates from electronic devices such as computers and its peripheral devices, computer networks, mobile telephones, digital cameras, other mobile devices including data storage devices as well as from the Internet are all forms of electronic evidence.</a:t>
            </a:r>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a:t>
            </a:fld>
            <a:endParaRPr lang="en-GB"/>
          </a:p>
        </p:txBody>
      </p:sp>
    </p:spTree>
    <p:extLst>
      <p:ext uri="{BB962C8B-B14F-4D97-AF65-F5344CB8AC3E}">
        <p14:creationId xmlns:p14="http://schemas.microsoft.com/office/powerpoint/2010/main" val="2652653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Examination &amp; Analysis</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a:xfrm>
            <a:off x="838200" y="2691685"/>
            <a:ext cx="10515600" cy="3485279"/>
          </a:xfrm>
        </p:spPr>
        <p:txBody>
          <a:bodyPr/>
          <a:lstStyle/>
          <a:p>
            <a:pPr marL="0" indent="0">
              <a:buNone/>
            </a:pPr>
            <a:r>
              <a:rPr lang="en-GB" dirty="0"/>
              <a:t>Findings:</a:t>
            </a:r>
          </a:p>
          <a:p>
            <a:pPr marL="0" indent="0">
              <a:buNone/>
            </a:pPr>
            <a:endParaRPr lang="en-GB" dirty="0"/>
          </a:p>
          <a:p>
            <a:pPr marL="0" indent="0">
              <a:buNone/>
            </a:pPr>
            <a:endParaRPr lang="en-GB" dirty="0"/>
          </a:p>
          <a:p>
            <a:pPr marL="0" indent="0">
              <a:buNone/>
            </a:pPr>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30</a:t>
            </a:fld>
            <a:endParaRPr lang="en-GB" dirty="0"/>
          </a:p>
        </p:txBody>
      </p:sp>
      <p:sp>
        <p:nvSpPr>
          <p:cNvPr id="10" name="Rectangle 3">
            <a:extLst>
              <a:ext uri="{FF2B5EF4-FFF2-40B4-BE49-F238E27FC236}">
                <a16:creationId xmlns:a16="http://schemas.microsoft.com/office/drawing/2014/main" id="{7FAA1526-EB71-C543-B1F9-36B87E036F56}"/>
              </a:ext>
            </a:extLst>
          </p:cNvPr>
          <p:cNvSpPr txBox="1">
            <a:spLocks noChangeArrowheads="1"/>
          </p:cNvSpPr>
          <p:nvPr/>
        </p:nvSpPr>
        <p:spPr>
          <a:xfrm>
            <a:off x="5755523" y="3120575"/>
            <a:ext cx="2879685" cy="3701973"/>
          </a:xfrm>
          <a:prstGeom prst="rect">
            <a:avLst/>
          </a:prstGeom>
        </p:spPr>
        <p:txBody>
          <a:bodyPr vert="horz" lIns="91440" tIns="45720" rIns="91440" bIns="45720" rtlCol="0">
            <a:normAutofit fontScale="55000" lnSpcReduction="2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GB" b="1" dirty="0"/>
              <a:t>User-specific data</a:t>
            </a:r>
          </a:p>
          <a:p>
            <a:pPr marL="0" indent="0">
              <a:lnSpc>
                <a:spcPct val="150000"/>
              </a:lnSpc>
              <a:spcBef>
                <a:spcPts val="0"/>
              </a:spcBef>
              <a:buFont typeface="Arial" panose="020B0604020202020204" pitchFamily="34" charset="0"/>
              <a:buNone/>
            </a:pPr>
            <a:r>
              <a:rPr lang="en-GB" dirty="0"/>
              <a:t>Programs used, Websites visited, Searches performed, Files opened/saved</a:t>
            </a:r>
          </a:p>
          <a:p>
            <a:pPr marL="0" indent="0">
              <a:lnSpc>
                <a:spcPct val="150000"/>
              </a:lnSpc>
              <a:spcBef>
                <a:spcPts val="0"/>
              </a:spcBef>
              <a:buFont typeface="Arial" panose="020B0604020202020204" pitchFamily="34" charset="0"/>
              <a:buNone/>
            </a:pPr>
            <a:endParaRPr lang="en-GB" dirty="0"/>
          </a:p>
          <a:p>
            <a:pPr marL="0" indent="0">
              <a:lnSpc>
                <a:spcPct val="150000"/>
              </a:lnSpc>
              <a:spcBef>
                <a:spcPts val="0"/>
              </a:spcBef>
              <a:buFont typeface="Arial" panose="020B0604020202020204" pitchFamily="34" charset="0"/>
              <a:buNone/>
            </a:pPr>
            <a:r>
              <a:rPr lang="en-GB" b="1" dirty="0"/>
              <a:t>EXIF data</a:t>
            </a:r>
          </a:p>
          <a:p>
            <a:pPr marL="0" indent="0">
              <a:lnSpc>
                <a:spcPct val="150000"/>
              </a:lnSpc>
              <a:spcBef>
                <a:spcPts val="0"/>
              </a:spcBef>
              <a:buFont typeface="Arial" panose="020B0604020202020204" pitchFamily="34" charset="0"/>
              <a:buNone/>
            </a:pPr>
            <a:r>
              <a:rPr lang="en-GB" dirty="0"/>
              <a:t>When, where was a picture taken with with camera model, serial number</a:t>
            </a:r>
          </a:p>
        </p:txBody>
      </p:sp>
      <p:pic>
        <p:nvPicPr>
          <p:cNvPr id="11" name="Picture 2" descr="http://icons.iconarchive.com/icons/artua/dragon-soft/512/User-icon.png">
            <a:extLst>
              <a:ext uri="{FF2B5EF4-FFF2-40B4-BE49-F238E27FC236}">
                <a16:creationId xmlns:a16="http://schemas.microsoft.com/office/drawing/2014/main" id="{5D9735E0-B67F-6A47-B833-9FC3E6A6C9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3876" y="3055262"/>
            <a:ext cx="1548340" cy="1548340"/>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4" descr="http://www.jmarior.net/wp-images/aperture-icon.png">
            <a:extLst>
              <a:ext uri="{FF2B5EF4-FFF2-40B4-BE49-F238E27FC236}">
                <a16:creationId xmlns:a16="http://schemas.microsoft.com/office/drawing/2014/main" id="{DA124CC5-1A3A-A642-82D7-069B43A8B5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6499" y="5006212"/>
            <a:ext cx="1199233" cy="1199233"/>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1">
            <a:extLst>
              <a:ext uri="{FF2B5EF4-FFF2-40B4-BE49-F238E27FC236}">
                <a16:creationId xmlns:a16="http://schemas.microsoft.com/office/drawing/2014/main" id="{7CF19B06-3E81-D840-BE53-030B813A31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514" y="3127427"/>
            <a:ext cx="1265496" cy="10511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4" name="Picture 3" descr="http://www.linux-magazine.com/var/linux_magazin/storage/images/linux-magazine.com/issues/2008/93/undeleted/figure-1/430023-1-eng-US/Figure-1_reference.png">
            <a:extLst>
              <a:ext uri="{FF2B5EF4-FFF2-40B4-BE49-F238E27FC236}">
                <a16:creationId xmlns:a16="http://schemas.microsoft.com/office/drawing/2014/main" id="{F99DA9B3-EA92-8540-9799-E54DFB50D4B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969" y="5049755"/>
            <a:ext cx="1197234" cy="1199233"/>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Rectangle 3">
            <a:extLst>
              <a:ext uri="{FF2B5EF4-FFF2-40B4-BE49-F238E27FC236}">
                <a16:creationId xmlns:a16="http://schemas.microsoft.com/office/drawing/2014/main" id="{169967E2-A976-BE4B-BB5C-1122CC8FC8C1}"/>
              </a:ext>
            </a:extLst>
          </p:cNvPr>
          <p:cNvSpPr txBox="1">
            <a:spLocks noChangeArrowheads="1"/>
          </p:cNvSpPr>
          <p:nvPr/>
        </p:nvSpPr>
        <p:spPr>
          <a:xfrm>
            <a:off x="1778061" y="3177220"/>
            <a:ext cx="2739512" cy="3075234"/>
          </a:xfrm>
          <a:prstGeom prst="rect">
            <a:avLst/>
          </a:prstGeom>
        </p:spPr>
        <p:txBody>
          <a:bodyPr vert="horz" lIns="91440" tIns="45720" rIns="91440" bIns="45720" rtlCol="0">
            <a:normAutofit fontScale="55000" lnSpcReduction="2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GB" b="1" dirty="0"/>
              <a:t>Application data</a:t>
            </a:r>
          </a:p>
          <a:p>
            <a:pPr marL="0" indent="0">
              <a:lnSpc>
                <a:spcPct val="150000"/>
              </a:lnSpc>
              <a:spcBef>
                <a:spcPts val="0"/>
              </a:spcBef>
              <a:buFont typeface="Arial" panose="020B0604020202020204" pitchFamily="34" charset="0"/>
              <a:buNone/>
            </a:pPr>
            <a:r>
              <a:rPr lang="en-GB" dirty="0"/>
              <a:t>E-Mail clients, chat history, databases, configurations, malware analysis</a:t>
            </a:r>
          </a:p>
          <a:p>
            <a:pPr marL="0" indent="0">
              <a:lnSpc>
                <a:spcPct val="150000"/>
              </a:lnSpc>
              <a:spcBef>
                <a:spcPts val="0"/>
              </a:spcBef>
              <a:buFont typeface="Arial" panose="020B0604020202020204" pitchFamily="34" charset="0"/>
              <a:buNone/>
            </a:pPr>
            <a:endParaRPr lang="en-GB" sz="1900" b="1" dirty="0"/>
          </a:p>
          <a:p>
            <a:pPr marL="0" indent="0">
              <a:lnSpc>
                <a:spcPct val="150000"/>
              </a:lnSpc>
              <a:spcBef>
                <a:spcPts val="0"/>
              </a:spcBef>
              <a:buFont typeface="Arial" panose="020B0604020202020204" pitchFamily="34" charset="0"/>
              <a:buNone/>
            </a:pPr>
            <a:r>
              <a:rPr lang="en-GB" b="1" dirty="0"/>
              <a:t>Fragments</a:t>
            </a:r>
          </a:p>
          <a:p>
            <a:pPr marL="0" indent="0">
              <a:lnSpc>
                <a:spcPct val="150000"/>
              </a:lnSpc>
              <a:spcBef>
                <a:spcPts val="0"/>
              </a:spcBef>
              <a:buFont typeface="Arial" panose="020B0604020202020204" pitchFamily="34" charset="0"/>
              <a:buNone/>
            </a:pPr>
            <a:r>
              <a:rPr lang="en-GB" dirty="0"/>
              <a:t>Fragment of evidential pictures, documents, histories, logfiles, …</a:t>
            </a:r>
          </a:p>
        </p:txBody>
      </p:sp>
      <p:sp>
        <p:nvSpPr>
          <p:cNvPr id="16" name="Rectangle 3">
            <a:extLst>
              <a:ext uri="{FF2B5EF4-FFF2-40B4-BE49-F238E27FC236}">
                <a16:creationId xmlns:a16="http://schemas.microsoft.com/office/drawing/2014/main" id="{CE3E43D3-BAD5-4E4A-A431-DFA71287D132}"/>
              </a:ext>
            </a:extLst>
          </p:cNvPr>
          <p:cNvSpPr txBox="1">
            <a:spLocks noChangeArrowheads="1"/>
          </p:cNvSpPr>
          <p:nvPr/>
        </p:nvSpPr>
        <p:spPr>
          <a:xfrm>
            <a:off x="9767235" y="3055262"/>
            <a:ext cx="2564495" cy="3686650"/>
          </a:xfrm>
          <a:prstGeom prst="rect">
            <a:avLst/>
          </a:prstGeom>
        </p:spPr>
        <p:txBody>
          <a:bodyPr vert="horz" lIns="91440" tIns="45720" rIns="91440" bIns="45720" rtlCol="0">
            <a:normAutofit fontScale="55000" lnSpcReduction="2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en-GB" b="1" dirty="0"/>
              <a:t>Evidential documents</a:t>
            </a:r>
          </a:p>
          <a:p>
            <a:pPr marL="0" indent="0">
              <a:lnSpc>
                <a:spcPct val="120000"/>
              </a:lnSpc>
              <a:spcBef>
                <a:spcPts val="0"/>
              </a:spcBef>
              <a:buFont typeface="Arial" panose="020B0604020202020204" pitchFamily="34" charset="0"/>
              <a:buNone/>
            </a:pPr>
            <a:r>
              <a:rPr lang="en-GB" dirty="0"/>
              <a:t>account statements, blackmail letters, illegal pictures, contacts, logfiles, stolen blueprints,…</a:t>
            </a:r>
          </a:p>
          <a:p>
            <a:pPr marL="0" indent="0">
              <a:lnSpc>
                <a:spcPct val="120000"/>
              </a:lnSpc>
              <a:spcBef>
                <a:spcPts val="0"/>
              </a:spcBef>
              <a:buFont typeface="Arial" panose="020B0604020202020204" pitchFamily="34" charset="0"/>
              <a:buNone/>
            </a:pPr>
            <a:endParaRPr lang="en-GB" b="1" dirty="0"/>
          </a:p>
          <a:p>
            <a:pPr marL="0" indent="0">
              <a:lnSpc>
                <a:spcPct val="120000"/>
              </a:lnSpc>
              <a:spcBef>
                <a:spcPts val="0"/>
              </a:spcBef>
              <a:buFont typeface="Arial" panose="020B0604020202020204" pitchFamily="34" charset="0"/>
              <a:buNone/>
            </a:pPr>
            <a:br>
              <a:rPr lang="en-GB" b="1" dirty="0"/>
            </a:br>
            <a:r>
              <a:rPr lang="en-GB" b="1" dirty="0" err="1"/>
              <a:t>Unaccessible</a:t>
            </a:r>
            <a:r>
              <a:rPr lang="en-GB" b="1" dirty="0"/>
              <a:t> Data</a:t>
            </a:r>
            <a:r>
              <a:rPr lang="en-GB" dirty="0"/>
              <a:t> </a:t>
            </a:r>
          </a:p>
          <a:p>
            <a:pPr marL="0" indent="0">
              <a:lnSpc>
                <a:spcPct val="150000"/>
              </a:lnSpc>
              <a:spcBef>
                <a:spcPts val="0"/>
              </a:spcBef>
              <a:buFont typeface="Arial" panose="020B0604020202020204" pitchFamily="34" charset="0"/>
              <a:buNone/>
            </a:pPr>
            <a:r>
              <a:rPr lang="en-GB" dirty="0"/>
              <a:t>hidden files, encrypted files, deleted data,</a:t>
            </a:r>
          </a:p>
          <a:p>
            <a:pPr marL="0" indent="0">
              <a:lnSpc>
                <a:spcPct val="150000"/>
              </a:lnSpc>
              <a:spcBef>
                <a:spcPts val="0"/>
              </a:spcBef>
              <a:buFont typeface="Arial" panose="020B0604020202020204" pitchFamily="34" charset="0"/>
              <a:buNone/>
            </a:pPr>
            <a:r>
              <a:rPr lang="en-GB" dirty="0"/>
              <a:t>cloud/network storage</a:t>
            </a:r>
          </a:p>
        </p:txBody>
      </p:sp>
      <p:pic>
        <p:nvPicPr>
          <p:cNvPr id="17" name="Picture 6" descr="http://files.softicons.com/download/folder-icons/terra-project-icons-by-aerotox/png/512/Black%20Terra%20Stop.png">
            <a:extLst>
              <a:ext uri="{FF2B5EF4-FFF2-40B4-BE49-F238E27FC236}">
                <a16:creationId xmlns:a16="http://schemas.microsoft.com/office/drawing/2014/main" id="{CDD2D12B-7ECB-3A40-B4BA-2E46F94C25C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62266" y="5093818"/>
            <a:ext cx="1186889" cy="1186889"/>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Picture 8" descr="http://www.veryicon.com/icon/png/System/Simple/My%20Documents.png">
            <a:extLst>
              <a:ext uri="{FF2B5EF4-FFF2-40B4-BE49-F238E27FC236}">
                <a16:creationId xmlns:a16="http://schemas.microsoft.com/office/drawing/2014/main" id="{EF871B73-546E-3E41-8766-466C959203E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87180" y="3099012"/>
            <a:ext cx="1192972" cy="119297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717474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Preparation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31</a:t>
            </a:fld>
            <a:endParaRPr lang="en-GB"/>
          </a:p>
        </p:txBody>
      </p:sp>
      <p:grpSp>
        <p:nvGrpSpPr>
          <p:cNvPr id="6" name="Gruppieren 5">
            <a:extLst>
              <a:ext uri="{FF2B5EF4-FFF2-40B4-BE49-F238E27FC236}">
                <a16:creationId xmlns:a16="http://schemas.microsoft.com/office/drawing/2014/main" id="{D2BE5D9B-6D4C-4745-93F6-43724B4214B3}"/>
              </a:ext>
            </a:extLst>
          </p:cNvPr>
          <p:cNvGrpSpPr/>
          <p:nvPr/>
        </p:nvGrpSpPr>
        <p:grpSpPr>
          <a:xfrm>
            <a:off x="941697" y="2448728"/>
            <a:ext cx="11013742" cy="3911129"/>
            <a:chOff x="941697" y="2448728"/>
            <a:chExt cx="11013742" cy="3911129"/>
          </a:xfrm>
        </p:grpSpPr>
        <p:grpSp>
          <p:nvGrpSpPr>
            <p:cNvPr id="9" name="Gruppieren 8">
              <a:extLst>
                <a:ext uri="{FF2B5EF4-FFF2-40B4-BE49-F238E27FC236}">
                  <a16:creationId xmlns:a16="http://schemas.microsoft.com/office/drawing/2014/main" id="{DE3BB357-7F96-6F40-83A8-C9338381831C}"/>
                </a:ext>
              </a:extLst>
            </p:cNvPr>
            <p:cNvGrpSpPr/>
            <p:nvPr/>
          </p:nvGrpSpPr>
          <p:grpSpPr>
            <a:xfrm>
              <a:off x="941697" y="2448728"/>
              <a:ext cx="11013742" cy="3911129"/>
              <a:chOff x="941697" y="2448728"/>
              <a:chExt cx="11013742" cy="3911129"/>
            </a:xfrm>
          </p:grpSpPr>
          <p:graphicFrame>
            <p:nvGraphicFramePr>
              <p:cNvPr id="10" name="Diagramm 9">
                <a:extLst>
                  <a:ext uri="{FF2B5EF4-FFF2-40B4-BE49-F238E27FC236}">
                    <a16:creationId xmlns:a16="http://schemas.microsoft.com/office/drawing/2014/main" id="{086E8A2D-3B50-8647-B2A7-42BC2616A314}"/>
                  </a:ext>
                </a:extLst>
              </p:cNvPr>
              <p:cNvGraphicFramePr/>
              <p:nvPr/>
            </p:nvGraphicFramePr>
            <p:xfrm>
              <a:off x="941697" y="2448728"/>
              <a:ext cx="11013742" cy="3911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hteck 10">
                <a:extLst>
                  <a:ext uri="{FF2B5EF4-FFF2-40B4-BE49-F238E27FC236}">
                    <a16:creationId xmlns:a16="http://schemas.microsoft.com/office/drawing/2014/main" id="{BFC563C0-7F15-1E4C-80C5-48170D64CCA4}"/>
                  </a:ext>
                </a:extLst>
              </p:cNvPr>
              <p:cNvSpPr/>
              <p:nvPr/>
            </p:nvSpPr>
            <p:spPr>
              <a:xfrm>
                <a:off x="4417256" y="2574388"/>
                <a:ext cx="1505243" cy="6893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12" name="Rechteck 11">
              <a:extLst>
                <a:ext uri="{FF2B5EF4-FFF2-40B4-BE49-F238E27FC236}">
                  <a16:creationId xmlns:a16="http://schemas.microsoft.com/office/drawing/2014/main" id="{F99B8940-7312-5E47-A6AA-008E619F38CC}"/>
                </a:ext>
              </a:extLst>
            </p:cNvPr>
            <p:cNvSpPr/>
            <p:nvPr/>
          </p:nvSpPr>
          <p:spPr>
            <a:xfrm>
              <a:off x="4417256" y="3263705"/>
              <a:ext cx="1505243" cy="16037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Tree>
    <p:extLst>
      <p:ext uri="{BB962C8B-B14F-4D97-AF65-F5344CB8AC3E}">
        <p14:creationId xmlns:p14="http://schemas.microsoft.com/office/powerpoint/2010/main" val="37663874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Preparation</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fontScale="77500" lnSpcReduction="20000"/>
          </a:bodyPr>
          <a:lstStyle/>
          <a:p>
            <a:pPr marL="0" indent="0">
              <a:buNone/>
            </a:pPr>
            <a:r>
              <a:rPr lang="en-GB" dirty="0"/>
              <a:t>The preparation of a case for court typically involves the following steps:</a:t>
            </a:r>
          </a:p>
          <a:p>
            <a:r>
              <a:rPr lang="en-GB" sz="3100" dirty="0"/>
              <a:t>Creating a prosecution plan</a:t>
            </a:r>
          </a:p>
          <a:p>
            <a:r>
              <a:rPr lang="en-GB" sz="3100" dirty="0"/>
              <a:t>Complete or updated all relevant documentation and procedures</a:t>
            </a:r>
          </a:p>
          <a:p>
            <a:r>
              <a:rPr lang="en-GB" sz="3100" dirty="0"/>
              <a:t>Prepare appropriate files and supporting documents</a:t>
            </a:r>
          </a:p>
          <a:p>
            <a:r>
              <a:rPr lang="en-GB" sz="3100" dirty="0"/>
              <a:t>Disclose evidence to the defence</a:t>
            </a:r>
          </a:p>
          <a:p>
            <a:r>
              <a:rPr lang="en-GB" altLang="fr-FR" sz="3100" dirty="0"/>
              <a:t>Ensure no legal or procedural impediments to the requests for evidence</a:t>
            </a:r>
          </a:p>
          <a:p>
            <a:r>
              <a:rPr lang="en-GB" altLang="fr-FR" sz="3100" dirty="0"/>
              <a:t>Fully document all decisions, actions, options and rationale</a:t>
            </a:r>
          </a:p>
          <a:p>
            <a:r>
              <a:rPr lang="fr-BE" altLang="fr-FR" sz="3100" dirty="0"/>
              <a:t>Check and double-check the (digital) </a:t>
            </a:r>
            <a:r>
              <a:rPr lang="fr-BE" altLang="fr-FR" sz="3100" dirty="0" err="1"/>
              <a:t>evidence</a:t>
            </a:r>
            <a:endParaRPr lang="en-GB" altLang="fr-FR" sz="3100"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32</a:t>
            </a:fld>
            <a:endParaRPr lang="en-GB"/>
          </a:p>
        </p:txBody>
      </p:sp>
    </p:spTree>
    <p:extLst>
      <p:ext uri="{BB962C8B-B14F-4D97-AF65-F5344CB8AC3E}">
        <p14:creationId xmlns:p14="http://schemas.microsoft.com/office/powerpoint/2010/main" val="24334613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Admissibility</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33</a:t>
            </a:fld>
            <a:endParaRPr lang="en-GB"/>
          </a:p>
        </p:txBody>
      </p:sp>
      <p:grpSp>
        <p:nvGrpSpPr>
          <p:cNvPr id="9" name="Gruppieren 8">
            <a:extLst>
              <a:ext uri="{FF2B5EF4-FFF2-40B4-BE49-F238E27FC236}">
                <a16:creationId xmlns:a16="http://schemas.microsoft.com/office/drawing/2014/main" id="{DE3BB357-7F96-6F40-83A8-C9338381831C}"/>
              </a:ext>
            </a:extLst>
          </p:cNvPr>
          <p:cNvGrpSpPr/>
          <p:nvPr/>
        </p:nvGrpSpPr>
        <p:grpSpPr>
          <a:xfrm>
            <a:off x="941697" y="2448728"/>
            <a:ext cx="11013742" cy="3911129"/>
            <a:chOff x="941697" y="2448728"/>
            <a:chExt cx="11013742" cy="3911129"/>
          </a:xfrm>
        </p:grpSpPr>
        <p:graphicFrame>
          <p:nvGraphicFramePr>
            <p:cNvPr id="10" name="Diagramm 9">
              <a:extLst>
                <a:ext uri="{FF2B5EF4-FFF2-40B4-BE49-F238E27FC236}">
                  <a16:creationId xmlns:a16="http://schemas.microsoft.com/office/drawing/2014/main" id="{086E8A2D-3B50-8647-B2A7-42BC2616A314}"/>
                </a:ext>
              </a:extLst>
            </p:cNvPr>
            <p:cNvGraphicFramePr/>
            <p:nvPr/>
          </p:nvGraphicFramePr>
          <p:xfrm>
            <a:off x="941697" y="2448728"/>
            <a:ext cx="11013742" cy="39111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hteck 10">
              <a:extLst>
                <a:ext uri="{FF2B5EF4-FFF2-40B4-BE49-F238E27FC236}">
                  <a16:creationId xmlns:a16="http://schemas.microsoft.com/office/drawing/2014/main" id="{BFC563C0-7F15-1E4C-80C5-48170D64CCA4}"/>
                </a:ext>
              </a:extLst>
            </p:cNvPr>
            <p:cNvSpPr/>
            <p:nvPr/>
          </p:nvSpPr>
          <p:spPr>
            <a:xfrm>
              <a:off x="4417256" y="2574388"/>
              <a:ext cx="1505243" cy="6893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Tree>
    <p:extLst>
      <p:ext uri="{BB962C8B-B14F-4D97-AF65-F5344CB8AC3E}">
        <p14:creationId xmlns:p14="http://schemas.microsoft.com/office/powerpoint/2010/main" val="26245534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Admissibility</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fontScale="62500" lnSpcReduction="20000"/>
          </a:bodyPr>
          <a:lstStyle/>
          <a:p>
            <a:pPr marL="0" indent="0">
              <a:lnSpc>
                <a:spcPct val="120000"/>
              </a:lnSpc>
              <a:buNone/>
              <a:defRPr/>
            </a:pPr>
            <a:r>
              <a:rPr lang="en-US" altLang="fr-FR" sz="4000" dirty="0"/>
              <a:t>Electronic evidence should fulfill the following requirements before using it as evidence in courts:</a:t>
            </a:r>
          </a:p>
          <a:p>
            <a:pPr>
              <a:lnSpc>
                <a:spcPct val="120000"/>
              </a:lnSpc>
              <a:defRPr/>
            </a:pPr>
            <a:r>
              <a:rPr lang="en-US" altLang="fr-FR" sz="3600" b="1" dirty="0"/>
              <a:t>Admissibility</a:t>
            </a:r>
            <a:br>
              <a:rPr lang="en-US" altLang="fr-FR" sz="3600" dirty="0"/>
            </a:br>
            <a:r>
              <a:rPr lang="en-US" altLang="fr-FR" sz="3600" dirty="0"/>
              <a:t>Electronic Evidence is admissible if it conforms to a series of laws and rules that ensure it is acceptable to the court. The proper principles and procedures  as defined in national legislation, guidelines and/or SOPs must be followed. These principles and procedures should ideally be in line with international standards (e.g. Electronic Evidence Guide).</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34</a:t>
            </a:fld>
            <a:endParaRPr lang="en-GB"/>
          </a:p>
        </p:txBody>
      </p:sp>
    </p:spTree>
    <p:extLst>
      <p:ext uri="{BB962C8B-B14F-4D97-AF65-F5344CB8AC3E}">
        <p14:creationId xmlns:p14="http://schemas.microsoft.com/office/powerpoint/2010/main" val="5611657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err="1"/>
              <a:t>Admisibility</a:t>
            </a:r>
            <a:endParaRPr lang="en-GB" dirty="0"/>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a:xfrm>
            <a:off x="838200" y="2691684"/>
            <a:ext cx="10515600" cy="3777023"/>
          </a:xfrm>
        </p:spPr>
        <p:txBody>
          <a:bodyPr>
            <a:normAutofit fontScale="92500" lnSpcReduction="10000"/>
          </a:bodyPr>
          <a:lstStyle/>
          <a:p>
            <a:pPr marL="228600" indent="-228600">
              <a:lnSpc>
                <a:spcPct val="120000"/>
              </a:lnSpc>
              <a:defRPr/>
            </a:pPr>
            <a:r>
              <a:rPr lang="en-US" altLang="fr-FR" sz="2000" b="1" dirty="0"/>
              <a:t>Authenticity</a:t>
            </a:r>
            <a:br>
              <a:rPr lang="en-US" altLang="fr-FR" sz="2000" dirty="0"/>
            </a:br>
            <a:r>
              <a:rPr lang="en-US" altLang="fr-FR" sz="2000" dirty="0"/>
              <a:t>Electronic evidence is no different to physical evidence, such as a document recorded on a piece of paper. It is necessary to ensure that the evidence is authentic. The difference between electronic evidence and physical evidence is usually the ease with which electronic evidence can be changed and altered, either deliberately or inadvertently.</a:t>
            </a:r>
          </a:p>
          <a:p>
            <a:pPr marL="228600" indent="-228600">
              <a:lnSpc>
                <a:spcPct val="120000"/>
              </a:lnSpc>
              <a:defRPr/>
            </a:pPr>
            <a:r>
              <a:rPr lang="en-US" altLang="fr-FR" sz="2000" b="1" dirty="0"/>
              <a:t>Convincing</a:t>
            </a:r>
            <a:br>
              <a:rPr lang="en-US" altLang="fr-FR" sz="2000" dirty="0"/>
            </a:br>
            <a:r>
              <a:rPr lang="en-US" altLang="fr-FR" sz="2000" dirty="0"/>
              <a:t>In the event that there is a doubt about electronic data adduced in evidence, it is for the defense to raise a challenge to its admissibility. Once the issue is raised, the prosecution has to deal with it, usually by providing sufficient evidence that the integrity of the data is trustworthy and is therefore considered to be reliable.</a:t>
            </a:r>
          </a:p>
          <a:p>
            <a:pPr marL="228600" indent="-228600">
              <a:lnSpc>
                <a:spcPct val="80000"/>
              </a:lnSpc>
              <a:defRPr/>
            </a:pPr>
            <a:endParaRPr lang="en-US" altLang="fr-FR" sz="1600" dirty="0"/>
          </a:p>
          <a:p>
            <a:pPr marL="0" indent="0">
              <a:buNone/>
            </a:pPr>
            <a:endParaRPr lang="en-GB" sz="1600"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35</a:t>
            </a:fld>
            <a:endParaRPr lang="en-GB"/>
          </a:p>
        </p:txBody>
      </p:sp>
    </p:spTree>
    <p:extLst>
      <p:ext uri="{BB962C8B-B14F-4D97-AF65-F5344CB8AC3E}">
        <p14:creationId xmlns:p14="http://schemas.microsoft.com/office/powerpoint/2010/main" val="28818953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Session Review</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lstStyle/>
          <a:p>
            <a:pPr marL="0" indent="0">
              <a:buNone/>
            </a:pPr>
            <a:r>
              <a:rPr lang="en-GB" dirty="0"/>
              <a:t>At the end of this session the participants will be able to…</a:t>
            </a:r>
          </a:p>
          <a:p>
            <a:r>
              <a:rPr lang="en-GB" dirty="0"/>
              <a:t>Explain the importance of electronic evidence to all criminal proceedings</a:t>
            </a:r>
          </a:p>
          <a:p>
            <a:r>
              <a:rPr lang="en-GB" dirty="0"/>
              <a:t>Discuss the international landscape around electronic evidence</a:t>
            </a:r>
          </a:p>
          <a:p>
            <a:r>
              <a:rPr lang="en-GB" dirty="0"/>
              <a:t>Describe the lifecycle of electronic evidence</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36</a:t>
            </a:fld>
            <a:endParaRPr lang="en-GB"/>
          </a:p>
        </p:txBody>
      </p:sp>
    </p:spTree>
    <p:extLst>
      <p:ext uri="{BB962C8B-B14F-4D97-AF65-F5344CB8AC3E}">
        <p14:creationId xmlns:p14="http://schemas.microsoft.com/office/powerpoint/2010/main" val="20699223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3C8B5-DACE-47C2-87C2-3F7B86F2C877}"/>
              </a:ext>
            </a:extLst>
          </p:cNvPr>
          <p:cNvSpPr>
            <a:spLocks noGrp="1"/>
          </p:cNvSpPr>
          <p:nvPr>
            <p:ph type="title"/>
          </p:nvPr>
        </p:nvSpPr>
        <p:spPr/>
        <p:txBody>
          <a:bodyPr/>
          <a:lstStyle/>
          <a:p>
            <a:pPr algn="ctr"/>
            <a:r>
              <a:rPr lang="en-GB" dirty="0"/>
              <a:t>Questions?</a:t>
            </a:r>
          </a:p>
        </p:txBody>
      </p:sp>
      <p:sp>
        <p:nvSpPr>
          <p:cNvPr id="3" name="Date Placeholder 2">
            <a:extLst>
              <a:ext uri="{FF2B5EF4-FFF2-40B4-BE49-F238E27FC236}">
                <a16:creationId xmlns:a16="http://schemas.microsoft.com/office/drawing/2014/main" id="{06D3A2D4-0138-460E-9732-23A77985E41E}"/>
              </a:ext>
            </a:extLst>
          </p:cNvPr>
          <p:cNvSpPr>
            <a:spLocks noGrp="1"/>
          </p:cNvSpPr>
          <p:nvPr>
            <p:ph type="dt" sz="half" idx="10"/>
          </p:nvPr>
        </p:nvSpPr>
        <p:spPr/>
        <p:txBody>
          <a:bodyPr/>
          <a:lstStyle/>
          <a:p>
            <a:r>
              <a:rPr lang="en-GB"/>
              <a:t>www.coe.int/cybercrime</a:t>
            </a:r>
          </a:p>
        </p:txBody>
      </p:sp>
      <p:sp>
        <p:nvSpPr>
          <p:cNvPr id="4" name="Slide Number Placeholder 3">
            <a:extLst>
              <a:ext uri="{FF2B5EF4-FFF2-40B4-BE49-F238E27FC236}">
                <a16:creationId xmlns:a16="http://schemas.microsoft.com/office/drawing/2014/main" id="{AC7F5464-3464-4CF9-B58E-73337C2C97E2}"/>
              </a:ext>
            </a:extLst>
          </p:cNvPr>
          <p:cNvSpPr>
            <a:spLocks noGrp="1"/>
          </p:cNvSpPr>
          <p:nvPr>
            <p:ph type="sldNum" sz="quarter" idx="12"/>
          </p:nvPr>
        </p:nvSpPr>
        <p:spPr/>
        <p:txBody>
          <a:bodyPr/>
          <a:lstStyle/>
          <a:p>
            <a:fld id="{B1D9BA23-6223-4617-9598-728E7A9462B0}" type="slidenum">
              <a:rPr lang="en-GB" smtClean="0"/>
              <a:t>37</a:t>
            </a:fld>
            <a:endParaRPr lang="en-GB"/>
          </a:p>
        </p:txBody>
      </p:sp>
      <p:pic>
        <p:nvPicPr>
          <p:cNvPr id="5" name="Content Placeholder 4">
            <a:extLst>
              <a:ext uri="{FF2B5EF4-FFF2-40B4-BE49-F238E27FC236}">
                <a16:creationId xmlns:a16="http://schemas.microsoft.com/office/drawing/2014/main" id="{6352843F-6D23-8D4B-88F1-AF74F30D94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459" y="3325736"/>
            <a:ext cx="4669082" cy="3095804"/>
          </a:xfrm>
          <a:prstGeom prst="rect">
            <a:avLst/>
          </a:prstGeom>
        </p:spPr>
      </p:pic>
    </p:spTree>
    <p:extLst>
      <p:ext uri="{BB962C8B-B14F-4D97-AF65-F5344CB8AC3E}">
        <p14:creationId xmlns:p14="http://schemas.microsoft.com/office/powerpoint/2010/main" val="3078165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What is electronic evidence?</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fontScale="77500" lnSpcReduction="20000"/>
          </a:bodyPr>
          <a:lstStyle/>
          <a:p>
            <a:pPr>
              <a:lnSpc>
                <a:spcPct val="160000"/>
              </a:lnSpc>
            </a:pPr>
            <a:r>
              <a:rPr lang="en-US" dirty="0"/>
              <a:t>Even though national legislations do not often include direct and explicit references to electronic evidence, even less a specific and exclusive definition per se, a generally accepted definition, constituting a good starting point to discuss its special characteristics, follows: </a:t>
            </a:r>
          </a:p>
          <a:p>
            <a:pPr>
              <a:lnSpc>
                <a:spcPct val="160000"/>
              </a:lnSpc>
            </a:pPr>
            <a:r>
              <a:rPr lang="en-US" b="1" dirty="0"/>
              <a:t>Electronic evidence is information generated, stored or transmitted using electronic devices that may be relied upon in court.</a:t>
            </a:r>
            <a:endParaRPr lang="en-GB" b="1"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a:t>
            </a:fld>
            <a:endParaRPr lang="en-GB"/>
          </a:p>
        </p:txBody>
      </p:sp>
    </p:spTree>
    <p:extLst>
      <p:ext uri="{BB962C8B-B14F-4D97-AF65-F5344CB8AC3E}">
        <p14:creationId xmlns:p14="http://schemas.microsoft.com/office/powerpoint/2010/main" val="2808103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5C102-D3E7-43F9-8603-3911511636D2}"/>
              </a:ext>
            </a:extLst>
          </p:cNvPr>
          <p:cNvSpPr>
            <a:spLocks noGrp="1"/>
          </p:cNvSpPr>
          <p:nvPr>
            <p:ph type="title"/>
          </p:nvPr>
        </p:nvSpPr>
        <p:spPr/>
        <p:txBody>
          <a:bodyPr>
            <a:normAutofit fontScale="90000"/>
          </a:bodyPr>
          <a:lstStyle/>
          <a:p>
            <a:pPr algn="ctr"/>
            <a:r>
              <a:rPr lang="en-GB" dirty="0"/>
              <a:t>Who of you has had cases involving electronic evidence?</a:t>
            </a:r>
          </a:p>
        </p:txBody>
      </p:sp>
      <p:sp>
        <p:nvSpPr>
          <p:cNvPr id="4" name="Date Placeholder 3">
            <a:extLst>
              <a:ext uri="{FF2B5EF4-FFF2-40B4-BE49-F238E27FC236}">
                <a16:creationId xmlns:a16="http://schemas.microsoft.com/office/drawing/2014/main" id="{9D69FD90-3EFF-4539-A100-91AD976EC1BB}"/>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D873FBF6-9B08-4F6A-8DA8-A6C505E4CB70}"/>
              </a:ext>
            </a:extLst>
          </p:cNvPr>
          <p:cNvSpPr>
            <a:spLocks noGrp="1"/>
          </p:cNvSpPr>
          <p:nvPr>
            <p:ph type="sldNum" sz="quarter" idx="12"/>
          </p:nvPr>
        </p:nvSpPr>
        <p:spPr/>
        <p:txBody>
          <a:bodyPr/>
          <a:lstStyle/>
          <a:p>
            <a:fld id="{B1D9BA23-6223-4617-9598-728E7A9462B0}" type="slidenum">
              <a:rPr lang="en-GB" smtClean="0"/>
              <a:t>5</a:t>
            </a:fld>
            <a:endParaRPr lang="en-GB"/>
          </a:p>
        </p:txBody>
      </p:sp>
      <p:pic>
        <p:nvPicPr>
          <p:cNvPr id="6" name="Content Placeholder 4">
            <a:extLst>
              <a:ext uri="{FF2B5EF4-FFF2-40B4-BE49-F238E27FC236}">
                <a16:creationId xmlns:a16="http://schemas.microsoft.com/office/drawing/2014/main" id="{6872F463-9D3F-DD4A-8D60-4F62932A9E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1459" y="3325736"/>
            <a:ext cx="4669082" cy="3095804"/>
          </a:xfrm>
          <a:prstGeom prst="rect">
            <a:avLst/>
          </a:prstGeom>
        </p:spPr>
      </p:pic>
    </p:spTree>
    <p:extLst>
      <p:ext uri="{BB962C8B-B14F-4D97-AF65-F5344CB8AC3E}">
        <p14:creationId xmlns:p14="http://schemas.microsoft.com/office/powerpoint/2010/main" val="2379763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Cases involving electronic evidence</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6</a:t>
            </a:fld>
            <a:endParaRPr lang="en-GB"/>
          </a:p>
        </p:txBody>
      </p:sp>
      <p:pic>
        <p:nvPicPr>
          <p:cNvPr id="8" name="Grafik 7">
            <a:extLst>
              <a:ext uri="{FF2B5EF4-FFF2-40B4-BE49-F238E27FC236}">
                <a16:creationId xmlns:a16="http://schemas.microsoft.com/office/drawing/2014/main" id="{0A4CA97D-3337-8E4B-B9D7-5B5533C57CBC}"/>
              </a:ext>
            </a:extLst>
          </p:cNvPr>
          <p:cNvPicPr>
            <a:picLocks noChangeAspect="1"/>
          </p:cNvPicPr>
          <p:nvPr/>
        </p:nvPicPr>
        <p:blipFill>
          <a:blip r:embed="rId3"/>
          <a:stretch>
            <a:fillRect/>
          </a:stretch>
        </p:blipFill>
        <p:spPr>
          <a:xfrm>
            <a:off x="3581399" y="2545105"/>
            <a:ext cx="7396223" cy="3333419"/>
          </a:xfrm>
          <a:prstGeom prst="rect">
            <a:avLst/>
          </a:prstGeom>
        </p:spPr>
      </p:pic>
      <p:sp>
        <p:nvSpPr>
          <p:cNvPr id="9" name="Textfeld 8">
            <a:extLst>
              <a:ext uri="{FF2B5EF4-FFF2-40B4-BE49-F238E27FC236}">
                <a16:creationId xmlns:a16="http://schemas.microsoft.com/office/drawing/2014/main" id="{4D43E45E-88C1-7642-9E82-35D34B008008}"/>
              </a:ext>
            </a:extLst>
          </p:cNvPr>
          <p:cNvSpPr txBox="1"/>
          <p:nvPr/>
        </p:nvSpPr>
        <p:spPr>
          <a:xfrm>
            <a:off x="1064872" y="2545105"/>
            <a:ext cx="1848135" cy="1384995"/>
          </a:xfrm>
          <a:prstGeom prst="rect">
            <a:avLst/>
          </a:prstGeom>
          <a:noFill/>
        </p:spPr>
        <p:txBody>
          <a:bodyPr wrap="none" rtlCol="0">
            <a:spAutoFit/>
          </a:bodyPr>
          <a:lstStyle/>
          <a:p>
            <a:r>
              <a:rPr lang="de-DE" sz="2800" dirty="0"/>
              <a:t>Cybercrime</a:t>
            </a:r>
          </a:p>
          <a:p>
            <a:endParaRPr lang="de-DE" sz="2800" dirty="0"/>
          </a:p>
          <a:p>
            <a:r>
              <a:rPr lang="de-DE" sz="2800" dirty="0" err="1"/>
              <a:t>What</a:t>
            </a:r>
            <a:r>
              <a:rPr lang="de-DE" sz="2800" dirty="0"/>
              <a:t> </a:t>
            </a:r>
            <a:r>
              <a:rPr lang="de-DE" sz="2800" dirty="0" err="1"/>
              <a:t>else</a:t>
            </a:r>
            <a:r>
              <a:rPr lang="de-DE" sz="2800" dirty="0"/>
              <a:t>?</a:t>
            </a:r>
          </a:p>
        </p:txBody>
      </p:sp>
      <p:pic>
        <p:nvPicPr>
          <p:cNvPr id="10" name="Grafik 9">
            <a:extLst>
              <a:ext uri="{FF2B5EF4-FFF2-40B4-BE49-F238E27FC236}">
                <a16:creationId xmlns:a16="http://schemas.microsoft.com/office/drawing/2014/main" id="{060A0FE6-3932-D94A-98B4-C3ADF069E66D}"/>
              </a:ext>
            </a:extLst>
          </p:cNvPr>
          <p:cNvPicPr>
            <a:picLocks noChangeAspect="1"/>
          </p:cNvPicPr>
          <p:nvPr/>
        </p:nvPicPr>
        <p:blipFill>
          <a:blip r:embed="rId4"/>
          <a:stretch>
            <a:fillRect/>
          </a:stretch>
        </p:blipFill>
        <p:spPr>
          <a:xfrm>
            <a:off x="2885384" y="2395814"/>
            <a:ext cx="696015" cy="696015"/>
          </a:xfrm>
          <a:prstGeom prst="rect">
            <a:avLst/>
          </a:prstGeom>
        </p:spPr>
      </p:pic>
    </p:spTree>
    <p:extLst>
      <p:ext uri="{BB962C8B-B14F-4D97-AF65-F5344CB8AC3E}">
        <p14:creationId xmlns:p14="http://schemas.microsoft.com/office/powerpoint/2010/main" val="3258204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Cases involving electronic evidence</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7</a:t>
            </a:fld>
            <a:endParaRPr lang="en-GB"/>
          </a:p>
        </p:txBody>
      </p:sp>
      <p:sp>
        <p:nvSpPr>
          <p:cNvPr id="9" name="Textfeld 8">
            <a:extLst>
              <a:ext uri="{FF2B5EF4-FFF2-40B4-BE49-F238E27FC236}">
                <a16:creationId xmlns:a16="http://schemas.microsoft.com/office/drawing/2014/main" id="{4D43E45E-88C1-7642-9E82-35D34B008008}"/>
              </a:ext>
            </a:extLst>
          </p:cNvPr>
          <p:cNvSpPr txBox="1"/>
          <p:nvPr/>
        </p:nvSpPr>
        <p:spPr>
          <a:xfrm>
            <a:off x="1064872" y="2545105"/>
            <a:ext cx="3434338" cy="1384995"/>
          </a:xfrm>
          <a:prstGeom prst="rect">
            <a:avLst/>
          </a:prstGeom>
          <a:noFill/>
        </p:spPr>
        <p:txBody>
          <a:bodyPr wrap="none" rtlCol="0">
            <a:spAutoFit/>
          </a:bodyPr>
          <a:lstStyle/>
          <a:p>
            <a:r>
              <a:rPr lang="de-DE" sz="2800" dirty="0" err="1"/>
              <a:t>Almost</a:t>
            </a:r>
            <a:r>
              <a:rPr lang="de-DE" sz="2800" dirty="0"/>
              <a:t> </a:t>
            </a:r>
            <a:r>
              <a:rPr lang="de-DE" sz="2800" dirty="0" err="1"/>
              <a:t>any</a:t>
            </a:r>
            <a:r>
              <a:rPr lang="de-DE" sz="2800" dirty="0"/>
              <a:t> </a:t>
            </a:r>
            <a:r>
              <a:rPr lang="de-DE" sz="2800" dirty="0" err="1"/>
              <a:t>crime</a:t>
            </a:r>
            <a:endParaRPr lang="de-DE" sz="2800" dirty="0"/>
          </a:p>
          <a:p>
            <a:r>
              <a:rPr lang="de-DE" sz="2800" dirty="0" err="1"/>
              <a:t>may</a:t>
            </a:r>
            <a:r>
              <a:rPr lang="de-DE" sz="2800" dirty="0"/>
              <a:t> </a:t>
            </a:r>
            <a:r>
              <a:rPr lang="de-DE" sz="2800" dirty="0" err="1"/>
              <a:t>involve</a:t>
            </a:r>
            <a:r>
              <a:rPr lang="de-DE" sz="2800" dirty="0"/>
              <a:t> electronic</a:t>
            </a:r>
          </a:p>
          <a:p>
            <a:r>
              <a:rPr lang="de-DE" sz="2800" dirty="0" err="1"/>
              <a:t>evidence</a:t>
            </a:r>
            <a:r>
              <a:rPr lang="de-DE" sz="2800" dirty="0"/>
              <a:t>!</a:t>
            </a:r>
          </a:p>
        </p:txBody>
      </p:sp>
      <p:pic>
        <p:nvPicPr>
          <p:cNvPr id="3" name="Grafik 2">
            <a:extLst>
              <a:ext uri="{FF2B5EF4-FFF2-40B4-BE49-F238E27FC236}">
                <a16:creationId xmlns:a16="http://schemas.microsoft.com/office/drawing/2014/main" id="{22712774-6293-DE44-903E-6327662C1363}"/>
              </a:ext>
            </a:extLst>
          </p:cNvPr>
          <p:cNvPicPr>
            <a:picLocks noChangeAspect="1"/>
          </p:cNvPicPr>
          <p:nvPr/>
        </p:nvPicPr>
        <p:blipFill>
          <a:blip r:embed="rId3"/>
          <a:stretch>
            <a:fillRect/>
          </a:stretch>
        </p:blipFill>
        <p:spPr>
          <a:xfrm>
            <a:off x="4499210" y="2266736"/>
            <a:ext cx="4431797" cy="4110915"/>
          </a:xfrm>
          <a:prstGeom prst="rect">
            <a:avLst/>
          </a:prstGeom>
        </p:spPr>
      </p:pic>
      <p:pic>
        <p:nvPicPr>
          <p:cNvPr id="1026" name="Picture 2">
            <a:extLst>
              <a:ext uri="{FF2B5EF4-FFF2-40B4-BE49-F238E27FC236}">
                <a16:creationId xmlns:a16="http://schemas.microsoft.com/office/drawing/2014/main" id="{4819E20D-57A5-FC45-94F6-D3984BDF83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3142" y="2266736"/>
            <a:ext cx="2977678" cy="2977678"/>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a:extLst>
              <a:ext uri="{FF2B5EF4-FFF2-40B4-BE49-F238E27FC236}">
                <a16:creationId xmlns:a16="http://schemas.microsoft.com/office/drawing/2014/main" id="{AA9D9A43-849D-104B-AFDC-D0A10F6466EB}"/>
              </a:ext>
            </a:extLst>
          </p:cNvPr>
          <p:cNvPicPr>
            <a:picLocks noChangeAspect="1"/>
          </p:cNvPicPr>
          <p:nvPr/>
        </p:nvPicPr>
        <p:blipFill>
          <a:blip r:embed="rId5"/>
          <a:stretch>
            <a:fillRect/>
          </a:stretch>
        </p:blipFill>
        <p:spPr>
          <a:xfrm>
            <a:off x="8974459" y="5324351"/>
            <a:ext cx="3195338" cy="891570"/>
          </a:xfrm>
          <a:prstGeom prst="rect">
            <a:avLst/>
          </a:prstGeom>
        </p:spPr>
      </p:pic>
    </p:spTree>
    <p:extLst>
      <p:ext uri="{BB962C8B-B14F-4D97-AF65-F5344CB8AC3E}">
        <p14:creationId xmlns:p14="http://schemas.microsoft.com/office/powerpoint/2010/main" val="19279723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3C8B5-DACE-47C2-87C2-3F7B86F2C877}"/>
              </a:ext>
            </a:extLst>
          </p:cNvPr>
          <p:cNvSpPr>
            <a:spLocks noGrp="1"/>
          </p:cNvSpPr>
          <p:nvPr>
            <p:ph type="title"/>
          </p:nvPr>
        </p:nvSpPr>
        <p:spPr/>
        <p:txBody>
          <a:bodyPr>
            <a:normAutofit fontScale="90000"/>
          </a:bodyPr>
          <a:lstStyle/>
          <a:p>
            <a:r>
              <a:rPr lang="en-GB" dirty="0"/>
              <a:t>International landscape around electronic evidence </a:t>
            </a:r>
          </a:p>
        </p:txBody>
      </p:sp>
      <p:sp>
        <p:nvSpPr>
          <p:cNvPr id="3" name="Date Placeholder 2">
            <a:extLst>
              <a:ext uri="{FF2B5EF4-FFF2-40B4-BE49-F238E27FC236}">
                <a16:creationId xmlns:a16="http://schemas.microsoft.com/office/drawing/2014/main" id="{06D3A2D4-0138-460E-9732-23A77985E41E}"/>
              </a:ext>
            </a:extLst>
          </p:cNvPr>
          <p:cNvSpPr>
            <a:spLocks noGrp="1"/>
          </p:cNvSpPr>
          <p:nvPr>
            <p:ph type="dt" sz="half" idx="10"/>
          </p:nvPr>
        </p:nvSpPr>
        <p:spPr/>
        <p:txBody>
          <a:bodyPr/>
          <a:lstStyle/>
          <a:p>
            <a:r>
              <a:rPr lang="en-GB"/>
              <a:t>www.coe.int/cybercrime</a:t>
            </a:r>
          </a:p>
        </p:txBody>
      </p:sp>
      <p:sp>
        <p:nvSpPr>
          <p:cNvPr id="4" name="Slide Number Placeholder 3">
            <a:extLst>
              <a:ext uri="{FF2B5EF4-FFF2-40B4-BE49-F238E27FC236}">
                <a16:creationId xmlns:a16="http://schemas.microsoft.com/office/drawing/2014/main" id="{AC7F5464-3464-4CF9-B58E-73337C2C97E2}"/>
              </a:ext>
            </a:extLst>
          </p:cNvPr>
          <p:cNvSpPr>
            <a:spLocks noGrp="1"/>
          </p:cNvSpPr>
          <p:nvPr>
            <p:ph type="sldNum" sz="quarter" idx="12"/>
          </p:nvPr>
        </p:nvSpPr>
        <p:spPr/>
        <p:txBody>
          <a:bodyPr/>
          <a:lstStyle/>
          <a:p>
            <a:fld id="{B1D9BA23-6223-4617-9598-728E7A9462B0}" type="slidenum">
              <a:rPr lang="en-GB" smtClean="0"/>
              <a:t>8</a:t>
            </a:fld>
            <a:endParaRPr lang="en-GB"/>
          </a:p>
        </p:txBody>
      </p:sp>
      <p:sp>
        <p:nvSpPr>
          <p:cNvPr id="5" name="Titel 1">
            <a:extLst>
              <a:ext uri="{FF2B5EF4-FFF2-40B4-BE49-F238E27FC236}">
                <a16:creationId xmlns:a16="http://schemas.microsoft.com/office/drawing/2014/main" id="{E7FEBE8C-3A60-534F-A389-0B00AB237774}"/>
              </a:ext>
            </a:extLst>
          </p:cNvPr>
          <p:cNvSpPr txBox="1">
            <a:spLocks/>
          </p:cNvSpPr>
          <p:nvPr/>
        </p:nvSpPr>
        <p:spPr>
          <a:xfrm>
            <a:off x="4113816" y="4947901"/>
            <a:ext cx="1772488" cy="36866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sz="1800" b="1" dirty="0"/>
              <a:t>Electronic </a:t>
            </a:r>
            <a:r>
              <a:rPr lang="de-DE" sz="1800" b="1" dirty="0" err="1"/>
              <a:t>Evidence</a:t>
            </a:r>
            <a:r>
              <a:rPr lang="de-DE" sz="1800" b="1" dirty="0"/>
              <a:t> Guide</a:t>
            </a:r>
          </a:p>
        </p:txBody>
      </p:sp>
      <p:pic>
        <p:nvPicPr>
          <p:cNvPr id="6" name="Grafik 5">
            <a:extLst>
              <a:ext uri="{FF2B5EF4-FFF2-40B4-BE49-F238E27FC236}">
                <a16:creationId xmlns:a16="http://schemas.microsoft.com/office/drawing/2014/main" id="{209922F1-4E6C-C248-B803-0A38CC11197F}"/>
              </a:ext>
            </a:extLst>
          </p:cNvPr>
          <p:cNvPicPr>
            <a:picLocks noChangeAspect="1"/>
          </p:cNvPicPr>
          <p:nvPr/>
        </p:nvPicPr>
        <p:blipFill>
          <a:blip r:embed="rId2"/>
          <a:stretch>
            <a:fillRect/>
          </a:stretch>
        </p:blipFill>
        <p:spPr>
          <a:xfrm>
            <a:off x="4441732" y="2612767"/>
            <a:ext cx="1444572" cy="2031733"/>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7" name="Grafik 6">
            <a:extLst>
              <a:ext uri="{FF2B5EF4-FFF2-40B4-BE49-F238E27FC236}">
                <a16:creationId xmlns:a16="http://schemas.microsoft.com/office/drawing/2014/main" id="{81272A81-4A23-5B43-B036-19FAFE7BE2EA}"/>
              </a:ext>
            </a:extLst>
          </p:cNvPr>
          <p:cNvPicPr>
            <a:picLocks noChangeAspect="1"/>
          </p:cNvPicPr>
          <p:nvPr/>
        </p:nvPicPr>
        <p:blipFill>
          <a:blip r:embed="rId3"/>
          <a:stretch>
            <a:fillRect/>
          </a:stretch>
        </p:blipFill>
        <p:spPr>
          <a:xfrm>
            <a:off x="9664388" y="2541279"/>
            <a:ext cx="1434281" cy="2031733"/>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8" name="Grafik 7">
            <a:extLst>
              <a:ext uri="{FF2B5EF4-FFF2-40B4-BE49-F238E27FC236}">
                <a16:creationId xmlns:a16="http://schemas.microsoft.com/office/drawing/2014/main" id="{090B78E0-624D-F54D-87D3-B457E0E9D50F}"/>
              </a:ext>
            </a:extLst>
          </p:cNvPr>
          <p:cNvPicPr>
            <a:picLocks noChangeAspect="1"/>
          </p:cNvPicPr>
          <p:nvPr/>
        </p:nvPicPr>
        <p:blipFill>
          <a:blip r:embed="rId4"/>
          <a:stretch>
            <a:fillRect/>
          </a:stretch>
        </p:blipFill>
        <p:spPr>
          <a:xfrm>
            <a:off x="7039634" y="2612766"/>
            <a:ext cx="1570969" cy="203173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Titel 1">
            <a:extLst>
              <a:ext uri="{FF2B5EF4-FFF2-40B4-BE49-F238E27FC236}">
                <a16:creationId xmlns:a16="http://schemas.microsoft.com/office/drawing/2014/main" id="{8E1DBAC8-C9AC-FB4D-B3BF-5D473806C076}"/>
              </a:ext>
            </a:extLst>
          </p:cNvPr>
          <p:cNvSpPr txBox="1">
            <a:spLocks/>
          </p:cNvSpPr>
          <p:nvPr/>
        </p:nvSpPr>
        <p:spPr>
          <a:xfrm>
            <a:off x="6568405" y="4737049"/>
            <a:ext cx="2230468" cy="676312"/>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sz="1800" b="1" dirty="0"/>
              <a:t>Standard Operating </a:t>
            </a:r>
            <a:r>
              <a:rPr lang="de-DE" sz="1800" b="1" dirty="0" err="1"/>
              <a:t>Procedures</a:t>
            </a:r>
            <a:r>
              <a:rPr lang="de-DE" sz="1800" b="1" dirty="0"/>
              <a:t> </a:t>
            </a:r>
          </a:p>
          <a:p>
            <a:r>
              <a:rPr lang="de-DE" sz="1800" dirty="0" err="1"/>
              <a:t>for</a:t>
            </a:r>
            <a:r>
              <a:rPr lang="de-DE" sz="1800" dirty="0"/>
              <a:t> </a:t>
            </a:r>
            <a:r>
              <a:rPr lang="de-DE" sz="1800" dirty="0" err="1"/>
              <a:t>the</a:t>
            </a:r>
            <a:r>
              <a:rPr lang="de-DE" sz="1800" dirty="0"/>
              <a:t> </a:t>
            </a:r>
            <a:r>
              <a:rPr lang="de-DE" sz="1800" dirty="0" err="1"/>
              <a:t>collection</a:t>
            </a:r>
            <a:r>
              <a:rPr lang="de-DE" sz="1800" dirty="0"/>
              <a:t>, </a:t>
            </a:r>
            <a:r>
              <a:rPr lang="de-DE" sz="1800" dirty="0" err="1"/>
              <a:t>analysis</a:t>
            </a:r>
            <a:r>
              <a:rPr lang="de-DE" sz="1800" dirty="0"/>
              <a:t> </a:t>
            </a:r>
          </a:p>
          <a:p>
            <a:r>
              <a:rPr lang="de-DE" sz="1800" dirty="0" err="1"/>
              <a:t>and</a:t>
            </a:r>
            <a:r>
              <a:rPr lang="de-DE" sz="1800" dirty="0"/>
              <a:t> </a:t>
            </a:r>
            <a:r>
              <a:rPr lang="de-DE" sz="1800" dirty="0" err="1"/>
              <a:t>presentation</a:t>
            </a:r>
            <a:r>
              <a:rPr lang="de-DE" sz="1800" dirty="0"/>
              <a:t> </a:t>
            </a:r>
          </a:p>
          <a:p>
            <a:r>
              <a:rPr lang="de-DE" sz="1800" dirty="0" err="1"/>
              <a:t>of</a:t>
            </a:r>
            <a:r>
              <a:rPr lang="de-DE" sz="1800" dirty="0"/>
              <a:t> electronic </a:t>
            </a:r>
            <a:r>
              <a:rPr lang="de-DE" sz="1800" dirty="0" err="1"/>
              <a:t>evidence</a:t>
            </a:r>
            <a:r>
              <a:rPr lang="de-DE" sz="1800" dirty="0"/>
              <a:t>  </a:t>
            </a:r>
          </a:p>
        </p:txBody>
      </p:sp>
      <p:sp>
        <p:nvSpPr>
          <p:cNvPr id="10" name="Rechteck 9">
            <a:extLst>
              <a:ext uri="{FF2B5EF4-FFF2-40B4-BE49-F238E27FC236}">
                <a16:creationId xmlns:a16="http://schemas.microsoft.com/office/drawing/2014/main" id="{296C41D9-3F05-6440-8A4C-D16D3A7FF741}"/>
              </a:ext>
            </a:extLst>
          </p:cNvPr>
          <p:cNvSpPr/>
          <p:nvPr/>
        </p:nvSpPr>
        <p:spPr>
          <a:xfrm>
            <a:off x="9227177" y="4952015"/>
            <a:ext cx="2308702" cy="1477328"/>
          </a:xfrm>
          <a:prstGeom prst="rect">
            <a:avLst/>
          </a:prstGeom>
        </p:spPr>
        <p:txBody>
          <a:bodyPr wrap="square">
            <a:spAutoFit/>
          </a:bodyPr>
          <a:lstStyle/>
          <a:p>
            <a:pPr algn="ctr"/>
            <a:r>
              <a:rPr lang="de-DE" dirty="0"/>
              <a:t>A </a:t>
            </a:r>
            <a:r>
              <a:rPr lang="de-DE" dirty="0" err="1"/>
              <a:t>basic</a:t>
            </a:r>
            <a:r>
              <a:rPr lang="de-DE" dirty="0"/>
              <a:t> </a:t>
            </a:r>
            <a:r>
              <a:rPr lang="de-DE" dirty="0" err="1"/>
              <a:t>guide</a:t>
            </a:r>
            <a:r>
              <a:rPr lang="de-DE" dirty="0"/>
              <a:t> </a:t>
            </a:r>
            <a:r>
              <a:rPr lang="de-DE" dirty="0" err="1"/>
              <a:t>for</a:t>
            </a:r>
            <a:r>
              <a:rPr lang="de-DE" dirty="0"/>
              <a:t> </a:t>
            </a:r>
            <a:r>
              <a:rPr lang="de-DE" dirty="0" err="1"/>
              <a:t>the</a:t>
            </a:r>
            <a:r>
              <a:rPr lang="de-DE" dirty="0"/>
              <a:t> </a:t>
            </a:r>
            <a:r>
              <a:rPr lang="de-DE" dirty="0" err="1"/>
              <a:t>management</a:t>
            </a:r>
            <a:r>
              <a:rPr lang="de-DE" dirty="0"/>
              <a:t> </a:t>
            </a:r>
            <a:r>
              <a:rPr lang="de-DE" dirty="0" err="1"/>
              <a:t>and</a:t>
            </a:r>
            <a:r>
              <a:rPr lang="de-DE" dirty="0"/>
              <a:t> </a:t>
            </a:r>
            <a:r>
              <a:rPr lang="de-DE" dirty="0" err="1"/>
              <a:t>procedures</a:t>
            </a:r>
            <a:r>
              <a:rPr lang="de-DE" dirty="0"/>
              <a:t> </a:t>
            </a:r>
          </a:p>
          <a:p>
            <a:pPr algn="ctr"/>
            <a:r>
              <a:rPr lang="de-DE" dirty="0" err="1"/>
              <a:t>of</a:t>
            </a:r>
            <a:r>
              <a:rPr lang="de-DE" dirty="0"/>
              <a:t> a </a:t>
            </a:r>
            <a:r>
              <a:rPr lang="de-DE" b="1" dirty="0"/>
              <a:t>Digital </a:t>
            </a:r>
            <a:r>
              <a:rPr lang="de-DE" b="1" dirty="0" err="1"/>
              <a:t>Forensics</a:t>
            </a:r>
            <a:r>
              <a:rPr lang="de-DE" b="1" dirty="0"/>
              <a:t> Laboratory</a:t>
            </a:r>
            <a:r>
              <a:rPr lang="de-DE" dirty="0"/>
              <a:t> </a:t>
            </a:r>
          </a:p>
        </p:txBody>
      </p:sp>
      <p:pic>
        <p:nvPicPr>
          <p:cNvPr id="2050" name="Picture 2">
            <a:extLst>
              <a:ext uri="{FF2B5EF4-FFF2-40B4-BE49-F238E27FC236}">
                <a16:creationId xmlns:a16="http://schemas.microsoft.com/office/drawing/2014/main" id="{9DF50874-9540-CB40-BD44-3F41BC5091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9946" y="2580643"/>
            <a:ext cx="2054085" cy="290995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a:extLst>
            <a:ext uri="{909E8E84-426E-40DD-AFC4-6F175D3DCCD1}">
              <a14:hiddenFill xmlns:a14="http://schemas.microsoft.com/office/drawing/2010/main">
                <a:solidFill>
                  <a:srgbClr val="FFFFFF"/>
                </a:solidFill>
              </a14:hiddenFill>
            </a:ext>
          </a:extLst>
        </p:spPr>
      </p:pic>
      <p:sp>
        <p:nvSpPr>
          <p:cNvPr id="12" name="Titel 1">
            <a:extLst>
              <a:ext uri="{FF2B5EF4-FFF2-40B4-BE49-F238E27FC236}">
                <a16:creationId xmlns:a16="http://schemas.microsoft.com/office/drawing/2014/main" id="{EBF577CD-233E-AB4C-8A04-97A87E7FFC81}"/>
              </a:ext>
            </a:extLst>
          </p:cNvPr>
          <p:cNvSpPr txBox="1">
            <a:spLocks/>
          </p:cNvSpPr>
          <p:nvPr/>
        </p:nvSpPr>
        <p:spPr>
          <a:xfrm>
            <a:off x="1069946" y="5622511"/>
            <a:ext cx="1772488" cy="36866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sz="1800" b="1" dirty="0" err="1"/>
              <a:t>Convention</a:t>
            </a:r>
            <a:r>
              <a:rPr lang="de-DE" sz="1800" b="1" dirty="0"/>
              <a:t> on Cybercrime</a:t>
            </a:r>
          </a:p>
        </p:txBody>
      </p:sp>
    </p:spTree>
    <p:extLst>
      <p:ext uri="{BB962C8B-B14F-4D97-AF65-F5344CB8AC3E}">
        <p14:creationId xmlns:p14="http://schemas.microsoft.com/office/powerpoint/2010/main" val="423367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08A1C1-6835-7844-AF1D-45381C8A1EC9}"/>
              </a:ext>
            </a:extLst>
          </p:cNvPr>
          <p:cNvSpPr>
            <a:spLocks noGrp="1"/>
          </p:cNvSpPr>
          <p:nvPr>
            <p:ph type="title"/>
          </p:nvPr>
        </p:nvSpPr>
        <p:spPr/>
        <p:txBody>
          <a:bodyPr>
            <a:normAutofit fontScale="90000"/>
          </a:bodyPr>
          <a:lstStyle/>
          <a:p>
            <a:r>
              <a:rPr lang="de-DE" dirty="0" err="1"/>
              <a:t>Convention</a:t>
            </a:r>
            <a:r>
              <a:rPr lang="de-DE" dirty="0"/>
              <a:t> on Cybercrime – </a:t>
            </a:r>
            <a:r>
              <a:rPr lang="de-DE" dirty="0" err="1"/>
              <a:t>Procedural</a:t>
            </a:r>
            <a:r>
              <a:rPr lang="de-DE" dirty="0"/>
              <a:t> </a:t>
            </a:r>
            <a:r>
              <a:rPr lang="de-DE" dirty="0" err="1"/>
              <a:t>provisions</a:t>
            </a:r>
            <a:endParaRPr lang="de-DE" dirty="0"/>
          </a:p>
        </p:txBody>
      </p:sp>
      <p:sp>
        <p:nvSpPr>
          <p:cNvPr id="3" name="Datumsplatzhalter 2">
            <a:extLst>
              <a:ext uri="{FF2B5EF4-FFF2-40B4-BE49-F238E27FC236}">
                <a16:creationId xmlns:a16="http://schemas.microsoft.com/office/drawing/2014/main" id="{1C3008FB-4449-8949-8D3D-3661A1AF0E3B}"/>
              </a:ext>
            </a:extLst>
          </p:cNvPr>
          <p:cNvSpPr>
            <a:spLocks noGrp="1"/>
          </p:cNvSpPr>
          <p:nvPr>
            <p:ph type="dt" sz="half" idx="10"/>
          </p:nvPr>
        </p:nvSpPr>
        <p:spPr/>
        <p:txBody>
          <a:bodyPr/>
          <a:lstStyle/>
          <a:p>
            <a:r>
              <a:rPr lang="en-GB"/>
              <a:t>www.coe.int/cybercrime</a:t>
            </a:r>
          </a:p>
        </p:txBody>
      </p:sp>
      <p:sp>
        <p:nvSpPr>
          <p:cNvPr id="4" name="Foliennummernplatzhalter 3">
            <a:extLst>
              <a:ext uri="{FF2B5EF4-FFF2-40B4-BE49-F238E27FC236}">
                <a16:creationId xmlns:a16="http://schemas.microsoft.com/office/drawing/2014/main" id="{BA36F32E-5965-3943-91ED-4EA339AF0C57}"/>
              </a:ext>
            </a:extLst>
          </p:cNvPr>
          <p:cNvSpPr>
            <a:spLocks noGrp="1"/>
          </p:cNvSpPr>
          <p:nvPr>
            <p:ph type="sldNum" sz="quarter" idx="12"/>
          </p:nvPr>
        </p:nvSpPr>
        <p:spPr/>
        <p:txBody>
          <a:bodyPr/>
          <a:lstStyle/>
          <a:p>
            <a:fld id="{B1D9BA23-6223-4617-9598-728E7A9462B0}" type="slidenum">
              <a:rPr lang="en-GB" smtClean="0"/>
              <a:t>9</a:t>
            </a:fld>
            <a:endParaRPr lang="en-GB"/>
          </a:p>
        </p:txBody>
      </p:sp>
      <p:sp>
        <p:nvSpPr>
          <p:cNvPr id="5" name="Rechteck 4">
            <a:extLst>
              <a:ext uri="{FF2B5EF4-FFF2-40B4-BE49-F238E27FC236}">
                <a16:creationId xmlns:a16="http://schemas.microsoft.com/office/drawing/2014/main" id="{AAE9F6D4-BD96-1A4B-87B8-C3A1AFBD383D}"/>
              </a:ext>
            </a:extLst>
          </p:cNvPr>
          <p:cNvSpPr/>
          <p:nvPr/>
        </p:nvSpPr>
        <p:spPr>
          <a:xfrm>
            <a:off x="736978" y="2820749"/>
            <a:ext cx="10713493" cy="2539606"/>
          </a:xfrm>
          <a:prstGeom prst="rect">
            <a:avLst/>
          </a:prstGeom>
        </p:spPr>
        <p:txBody>
          <a:bodyPr wrap="square">
            <a:spAutoFit/>
          </a:bodyPr>
          <a:lstStyle/>
          <a:p>
            <a:pPr>
              <a:buNone/>
              <a:defRPr/>
            </a:pPr>
            <a:r>
              <a:rPr lang="en-GB" b="1" dirty="0">
                <a:latin typeface="Verdana" panose="020B0604030504040204" pitchFamily="34" charset="0"/>
                <a:ea typeface="Verdana" panose="020B0604030504040204" pitchFamily="34" charset="0"/>
                <a:cs typeface="Verdana" panose="020B0604030504040204" pitchFamily="34" charset="0"/>
              </a:rPr>
              <a:t>Article 14 - Scope of the procedural provisions </a:t>
            </a:r>
          </a:p>
          <a:p>
            <a:pPr>
              <a:buNone/>
              <a:defRPr/>
            </a:pPr>
            <a:endParaRPr lang="en-GB" b="1" dirty="0">
              <a:latin typeface="Verdana" panose="020B0604030504040204" pitchFamily="34" charset="0"/>
              <a:ea typeface="Verdana" panose="020B0604030504040204" pitchFamily="34" charset="0"/>
              <a:cs typeface="Verdana" panose="020B0604030504040204" pitchFamily="34" charset="0"/>
            </a:endParaRPr>
          </a:p>
          <a:p>
            <a:pPr>
              <a:defRPr/>
            </a:pPr>
            <a:r>
              <a:rPr lang="en-GB" dirty="0">
                <a:latin typeface="Verdana" panose="020B0604030504040204" pitchFamily="34" charset="0"/>
                <a:ea typeface="Verdana" panose="020B0604030504040204" pitchFamily="34" charset="0"/>
                <a:cs typeface="Verdana" panose="020B0604030504040204" pitchFamily="34" charset="0"/>
              </a:rPr>
              <a:t>The provisions of the Convention will be applicable</a:t>
            </a:r>
          </a:p>
          <a:p>
            <a:pPr lvl="1">
              <a:lnSpc>
                <a:spcPct val="150000"/>
              </a:lnSpc>
              <a:buFont typeface="Arial"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 When the crime under investigation is one of the listed crimes in the Convention</a:t>
            </a:r>
          </a:p>
          <a:p>
            <a:pPr lvl="1">
              <a:lnSpc>
                <a:spcPct val="150000"/>
              </a:lnSpc>
              <a:buFont typeface="Arial"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 In the investigation of any crime if it was committed by the means of a computer system</a:t>
            </a:r>
          </a:p>
          <a:p>
            <a:pPr lvl="1">
              <a:lnSpc>
                <a:spcPct val="150000"/>
              </a:lnSpc>
              <a:buFont typeface="Arial"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 </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For</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collection</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of</a:t>
            </a:r>
            <a:r>
              <a:rPr lang="de-DE" dirty="0">
                <a:latin typeface="Verdana" panose="020B0604030504040204" pitchFamily="34" charset="0"/>
                <a:ea typeface="Verdana" panose="020B0604030504040204" pitchFamily="34" charset="0"/>
                <a:cs typeface="Verdana" panose="020B0604030504040204" pitchFamily="34" charset="0"/>
              </a:rPr>
              <a:t> </a:t>
            </a:r>
            <a:r>
              <a:rPr lang="de-DE" b="1" dirty="0" err="1">
                <a:latin typeface="Verdana" panose="020B0604030504040204" pitchFamily="34" charset="0"/>
                <a:ea typeface="Verdana" panose="020B0604030504040204" pitchFamily="34" charset="0"/>
                <a:cs typeface="Verdana" panose="020B0604030504040204" pitchFamily="34" charset="0"/>
              </a:rPr>
              <a:t>evidence</a:t>
            </a:r>
            <a:r>
              <a:rPr lang="de-DE" b="1" dirty="0">
                <a:latin typeface="Verdana" panose="020B0604030504040204" pitchFamily="34" charset="0"/>
                <a:ea typeface="Verdana" panose="020B0604030504040204" pitchFamily="34" charset="0"/>
                <a:cs typeface="Verdana" panose="020B0604030504040204" pitchFamily="34" charset="0"/>
              </a:rPr>
              <a:t> in electronic form </a:t>
            </a:r>
            <a:r>
              <a:rPr lang="de-DE" dirty="0" err="1">
                <a:latin typeface="Verdana" panose="020B0604030504040204" pitchFamily="34" charset="0"/>
                <a:ea typeface="Verdana" panose="020B0604030504040204" pitchFamily="34" charset="0"/>
                <a:cs typeface="Verdana" panose="020B0604030504040204" pitchFamily="34" charset="0"/>
              </a:rPr>
              <a:t>of</a:t>
            </a:r>
            <a:r>
              <a:rPr lang="de-DE" dirty="0">
                <a:latin typeface="Verdana" panose="020B0604030504040204" pitchFamily="34" charset="0"/>
                <a:ea typeface="Verdana" panose="020B0604030504040204" pitchFamily="34" charset="0"/>
                <a:cs typeface="Verdana" panose="020B0604030504040204" pitchFamily="34" charset="0"/>
              </a:rPr>
              <a:t> a </a:t>
            </a:r>
            <a:r>
              <a:rPr lang="de-DE" dirty="0" err="1">
                <a:latin typeface="Verdana" panose="020B0604030504040204" pitchFamily="34" charset="0"/>
                <a:ea typeface="Verdana" panose="020B0604030504040204" pitchFamily="34" charset="0"/>
                <a:cs typeface="Verdana" panose="020B0604030504040204" pitchFamily="34" charset="0"/>
              </a:rPr>
              <a:t>criminal</a:t>
            </a:r>
            <a:r>
              <a:rPr lang="de-DE" dirty="0">
                <a:latin typeface="Verdana" panose="020B0604030504040204" pitchFamily="34" charset="0"/>
                <a:ea typeface="Verdana" panose="020B0604030504040204" pitchFamily="34" charset="0"/>
                <a:cs typeface="Verdana" panose="020B0604030504040204" pitchFamily="34" charset="0"/>
              </a:rPr>
              <a:t> </a:t>
            </a:r>
            <a:r>
              <a:rPr lang="de-DE" dirty="0" err="1">
                <a:latin typeface="Verdana" panose="020B0604030504040204" pitchFamily="34" charset="0"/>
                <a:ea typeface="Verdana" panose="020B0604030504040204" pitchFamily="34" charset="0"/>
                <a:cs typeface="Verdana" panose="020B0604030504040204" pitchFamily="34" charset="0"/>
              </a:rPr>
              <a:t>offence</a:t>
            </a:r>
            <a:r>
              <a:rPr lang="de-DE" dirty="0">
                <a:latin typeface="Verdana" panose="020B0604030504040204" pitchFamily="34" charset="0"/>
                <a:ea typeface="Verdana" panose="020B0604030504040204" pitchFamily="34" charset="0"/>
                <a:cs typeface="Verdana" panose="020B0604030504040204" pitchFamily="34" charset="0"/>
              </a:rPr>
              <a:t>.</a:t>
            </a:r>
            <a:endParaRPr lang="en-GB"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535003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TotalTime>
  <Words>4342</Words>
  <Application>Microsoft Office PowerPoint</Application>
  <PresentationFormat>Widescreen</PresentationFormat>
  <Paragraphs>415</Paragraphs>
  <Slides>37</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Calibri Light</vt:lpstr>
      <vt:lpstr>Verdana</vt:lpstr>
      <vt:lpstr>Office Theme</vt:lpstr>
      <vt:lpstr>Session 1</vt:lpstr>
      <vt:lpstr>Session Objectives</vt:lpstr>
      <vt:lpstr>What is electronic evidence?</vt:lpstr>
      <vt:lpstr>What is electronic evidence?</vt:lpstr>
      <vt:lpstr>Who of you has had cases involving electronic evidence?</vt:lpstr>
      <vt:lpstr>Cases involving electronic evidence</vt:lpstr>
      <vt:lpstr>Cases involving electronic evidence</vt:lpstr>
      <vt:lpstr>International landscape around electronic evidence </vt:lpstr>
      <vt:lpstr>Convention on Cybercrime – Procedural provisions</vt:lpstr>
      <vt:lpstr>PowerPoint Presentation</vt:lpstr>
      <vt:lpstr>PowerPoint Presentation</vt:lpstr>
      <vt:lpstr>PowerPoint Presentation</vt:lpstr>
      <vt:lpstr>Lifecycle of electronic evidence</vt:lpstr>
      <vt:lpstr>Preservation</vt:lpstr>
      <vt:lpstr>Preservation</vt:lpstr>
      <vt:lpstr>Preservation</vt:lpstr>
      <vt:lpstr>Preservation</vt:lpstr>
      <vt:lpstr>Authorisation</vt:lpstr>
      <vt:lpstr>Authorisation</vt:lpstr>
      <vt:lpstr>Authorisation</vt:lpstr>
      <vt:lpstr>Collection</vt:lpstr>
      <vt:lpstr>Collection</vt:lpstr>
      <vt:lpstr>Collection</vt:lpstr>
      <vt:lpstr>Collection</vt:lpstr>
      <vt:lpstr>Collection</vt:lpstr>
      <vt:lpstr>Collection</vt:lpstr>
      <vt:lpstr>Collection</vt:lpstr>
      <vt:lpstr>Examination &amp; Analysis</vt:lpstr>
      <vt:lpstr>Examination &amp; Analysis</vt:lpstr>
      <vt:lpstr>Examination &amp; Analysis</vt:lpstr>
      <vt:lpstr>Preparation</vt:lpstr>
      <vt:lpstr>Preparation</vt:lpstr>
      <vt:lpstr>Admissibility</vt:lpstr>
      <vt:lpstr>Admissibility</vt:lpstr>
      <vt:lpstr>Admisibility</vt:lpstr>
      <vt:lpstr>Session Review</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ELEFTERESCU Ana</dc:creator>
  <cp:lastModifiedBy>TROFIM Liliana</cp:lastModifiedBy>
  <cp:revision>42</cp:revision>
  <dcterms:created xsi:type="dcterms:W3CDTF">2019-11-14T14:27:48Z</dcterms:created>
  <dcterms:modified xsi:type="dcterms:W3CDTF">2022-03-14T11:37:41Z</dcterms:modified>
</cp:coreProperties>
</file>