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charts/chart2.xml" ContentType="application/vnd.openxmlformats-officedocument.drawingml.chart+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985" r:id="rId2"/>
    <p:sldMasterId id="2147484005" r:id="rId3"/>
  </p:sldMasterIdLst>
  <p:notesMasterIdLst>
    <p:notesMasterId r:id="rId41"/>
  </p:notesMasterIdLst>
  <p:handoutMasterIdLst>
    <p:handoutMasterId r:id="rId42"/>
  </p:handoutMasterIdLst>
  <p:sldIdLst>
    <p:sldId id="296" r:id="rId4"/>
    <p:sldId id="437" r:id="rId5"/>
    <p:sldId id="779" r:id="rId6"/>
    <p:sldId id="490" r:id="rId7"/>
    <p:sldId id="397" r:id="rId8"/>
    <p:sldId id="485" r:id="rId9"/>
    <p:sldId id="263" r:id="rId10"/>
    <p:sldId id="788" r:id="rId11"/>
    <p:sldId id="780" r:id="rId12"/>
    <p:sldId id="781" r:id="rId13"/>
    <p:sldId id="783" r:id="rId14"/>
    <p:sldId id="784" r:id="rId15"/>
    <p:sldId id="782" r:id="rId16"/>
    <p:sldId id="338" r:id="rId17"/>
    <p:sldId id="786" r:id="rId18"/>
    <p:sldId id="796" r:id="rId19"/>
    <p:sldId id="425" r:id="rId20"/>
    <p:sldId id="648" r:id="rId21"/>
    <p:sldId id="359" r:id="rId22"/>
    <p:sldId id="374" r:id="rId23"/>
    <p:sldId id="406" r:id="rId24"/>
    <p:sldId id="407" r:id="rId25"/>
    <p:sldId id="402" r:id="rId26"/>
    <p:sldId id="403" r:id="rId27"/>
    <p:sldId id="408" r:id="rId28"/>
    <p:sldId id="795" r:id="rId29"/>
    <p:sldId id="792" r:id="rId30"/>
    <p:sldId id="789" r:id="rId31"/>
    <p:sldId id="793" r:id="rId32"/>
    <p:sldId id="439" r:id="rId33"/>
    <p:sldId id="787" r:id="rId34"/>
    <p:sldId id="440" r:id="rId35"/>
    <p:sldId id="443" r:id="rId36"/>
    <p:sldId id="441" r:id="rId37"/>
    <p:sldId id="409" r:id="rId38"/>
    <p:sldId id="424" r:id="rId39"/>
    <p:sldId id="378" r:id="rId40"/>
  </p:sldIdLst>
  <p:sldSz cx="9144000" cy="6858000" type="screen4x3"/>
  <p:notesSz cx="6797675" cy="9928225"/>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F5AB1C69-6EDB-4FF4-983F-18BD219EF322}" styleName="Средний стиль 2 — акцент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A488322-F2BA-4B5B-9748-0D474271808F}" styleName="Средний стиль 3 — акцент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775DCB02-9BB8-47FD-8907-85C794F793BA}" styleName="Стиль из темы 1 - акцент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5057" autoAdjust="0"/>
  </p:normalViewPr>
  <p:slideViewPr>
    <p:cSldViewPr>
      <p:cViewPr varScale="1">
        <p:scale>
          <a:sx n="108" d="100"/>
          <a:sy n="108" d="100"/>
        </p:scale>
        <p:origin x="1704" y="108"/>
      </p:cViewPr>
      <p:guideLst>
        <p:guide orient="horz" pos="2160"/>
        <p:guide pos="2880"/>
      </p:guideLst>
    </p:cSldViewPr>
  </p:slideViewPr>
  <p:notesTextViewPr>
    <p:cViewPr>
      <p:scale>
        <a:sx n="3" d="2"/>
        <a:sy n="3" d="2"/>
      </p:scale>
      <p:origin x="0" y="0"/>
    </p:cViewPr>
  </p:notesTextViewPr>
  <p:notesViewPr>
    <p:cSldViewPr>
      <p:cViewPr varScale="1">
        <p:scale>
          <a:sx n="84" d="100"/>
          <a:sy n="84" d="100"/>
        </p:scale>
        <p:origin x="3828"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handoutMaster" Target="handoutMasters/handout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solidFill>
          <a:schemeClr val="bg2">
            <a:lumMod val="75000"/>
            <a:alpha val="27000"/>
          </a:schemeClr>
        </a:solid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1.7959398108308315E-4"/>
          <c:y val="9.0442889207149782E-2"/>
          <c:w val="0.96612393820648979"/>
          <c:h val="0.78617381176862078"/>
        </c:manualLayout>
      </c:layout>
      <c:bar3DChart>
        <c:barDir val="col"/>
        <c:grouping val="clustered"/>
        <c:varyColors val="0"/>
        <c:ser>
          <c:idx val="0"/>
          <c:order val="0"/>
          <c:tx>
            <c:strRef>
              <c:f>Лист1!$B$1</c:f>
              <c:strCache>
                <c:ptCount val="1"/>
                <c:pt idx="0">
                  <c:v>2014</c:v>
                </c:pt>
              </c:strCache>
            </c:strRef>
          </c:tx>
          <c:spPr>
            <a:solidFill>
              <a:schemeClr val="accent1">
                <a:alpha val="88000"/>
              </a:schemeClr>
            </a:solidFill>
            <a:ln>
              <a:solidFill>
                <a:schemeClr val="accent1">
                  <a:lumMod val="50000"/>
                </a:schemeClr>
              </a:solidFill>
            </a:ln>
            <a:effectLst/>
            <a:scene3d>
              <a:camera prst="orthographicFront"/>
              <a:lightRig rig="threePt" dir="t"/>
            </a:scene3d>
            <a:sp3d prstMaterial="flat">
              <a:contourClr>
                <a:schemeClr val="accent1">
                  <a:lumMod val="50000"/>
                </a:schemeClr>
              </a:contourClr>
            </a:sp3d>
          </c:spPr>
          <c:invertIfNegative val="0"/>
          <c:dLbls>
            <c:dLbl>
              <c:idx val="0"/>
              <c:layout>
                <c:manualLayout>
                  <c:x val="2.0833333333333346E-2"/>
                  <c:y val="-3.437500000000001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EC5-4D71-8947-98DBB1B8D537}"/>
                </c:ext>
              </c:extLst>
            </c:dLbl>
            <c:dLbl>
              <c:idx val="1"/>
              <c:layout>
                <c:manualLayout>
                  <c:x val="2.0833333333333263E-2"/>
                  <c:y val="-3.125000000000001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1EC5-4D71-8947-98DBB1B8D537}"/>
                </c:ext>
              </c:extLst>
            </c:dLbl>
            <c:spPr>
              <a:solidFill>
                <a:schemeClr val="accent1"/>
              </a:solidFill>
              <a:ln>
                <a:solidFill>
                  <a:schemeClr val="accent1"/>
                </a:solidFill>
                <a:round/>
              </a:ln>
              <a:effectLst>
                <a:outerShdw blurRad="63500" dist="88900" dir="2700000" algn="tl" rotWithShape="0">
                  <a:prstClr val="black">
                    <a:alpha val="40000"/>
                  </a:prstClr>
                </a:outerShdw>
              </a:effectLst>
            </c:spPr>
            <c:txPr>
              <a:bodyPr rot="0" spcFirstLastPara="1" vertOverflow="ellipsis" vert="horz" wrap="square" anchor="ctr" anchorCtr="1"/>
              <a:lstStyle/>
              <a:p>
                <a:pPr>
                  <a:defRPr sz="1800" b="1" i="0" u="none" strike="noStrike" kern="1200" baseline="0">
                    <a:solidFill>
                      <a:schemeClr val="lt1"/>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Лист1!$A$2:$A$3</c:f>
              <c:strCache>
                <c:ptCount val="2"/>
                <c:pt idx="0">
                  <c:v>Submitted applications</c:v>
                </c:pt>
                <c:pt idx="1">
                  <c:v>Number of consultations</c:v>
                </c:pt>
              </c:strCache>
            </c:strRef>
          </c:cat>
          <c:val>
            <c:numRef>
              <c:f>Лист1!$B$2:$B$3</c:f>
              <c:numCache>
                <c:formatCode>General</c:formatCode>
                <c:ptCount val="2"/>
                <c:pt idx="0">
                  <c:v>13224</c:v>
                </c:pt>
                <c:pt idx="1">
                  <c:v>38787</c:v>
                </c:pt>
              </c:numCache>
            </c:numRef>
          </c:val>
          <c:extLst>
            <c:ext xmlns:c16="http://schemas.microsoft.com/office/drawing/2014/chart" uri="{C3380CC4-5D6E-409C-BE32-E72D297353CC}">
              <c16:uniqueId val="{00000000-1EC5-4D71-8947-98DBB1B8D537}"/>
            </c:ext>
          </c:extLst>
        </c:ser>
        <c:ser>
          <c:idx val="1"/>
          <c:order val="1"/>
          <c:tx>
            <c:strRef>
              <c:f>Лист1!$C$1</c:f>
              <c:strCache>
                <c:ptCount val="1"/>
                <c:pt idx="0">
                  <c:v>2016</c:v>
                </c:pt>
              </c:strCache>
            </c:strRef>
          </c:tx>
          <c:spPr>
            <a:solidFill>
              <a:schemeClr val="accent2">
                <a:alpha val="88000"/>
              </a:schemeClr>
            </a:solidFill>
            <a:ln>
              <a:solidFill>
                <a:schemeClr val="accent2">
                  <a:lumMod val="50000"/>
                </a:schemeClr>
              </a:solidFill>
            </a:ln>
            <a:effectLst/>
            <a:scene3d>
              <a:camera prst="orthographicFront"/>
              <a:lightRig rig="threePt" dir="t"/>
            </a:scene3d>
            <a:sp3d prstMaterial="flat">
              <a:contourClr>
                <a:schemeClr val="accent2">
                  <a:lumMod val="50000"/>
                </a:schemeClr>
              </a:contourClr>
            </a:sp3d>
          </c:spPr>
          <c:invertIfNegative val="0"/>
          <c:dLbls>
            <c:dLbl>
              <c:idx val="0"/>
              <c:layout>
                <c:manualLayout>
                  <c:x val="1.8750000000000006E-2"/>
                  <c:y val="-3.750000000000013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EC5-4D71-8947-98DBB1B8D537}"/>
                </c:ext>
              </c:extLst>
            </c:dLbl>
            <c:dLbl>
              <c:idx val="1"/>
              <c:layout>
                <c:manualLayout>
                  <c:x val="1.6666666666666673E-2"/>
                  <c:y val="-3.437500000000001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1EC5-4D71-8947-98DBB1B8D537}"/>
                </c:ext>
              </c:extLst>
            </c:dLbl>
            <c:spPr>
              <a:solidFill>
                <a:srgbClr val="D0BC1F"/>
              </a:solidFill>
              <a:ln>
                <a:solidFill>
                  <a:schemeClr val="lt1">
                    <a:alpha val="50000"/>
                  </a:schemeClr>
                </a:solidFill>
                <a:round/>
              </a:ln>
              <a:effectLst>
                <a:outerShdw blurRad="63500" dist="88900" dir="2700000" algn="tl" rotWithShape="0">
                  <a:prstClr val="black">
                    <a:alpha val="40000"/>
                  </a:prstClr>
                </a:outerShdw>
              </a:effectLst>
            </c:spPr>
            <c:txPr>
              <a:bodyPr rot="0" spcFirstLastPara="1" vertOverflow="ellipsis" vert="horz" wrap="square" anchor="ctr" anchorCtr="1"/>
              <a:lstStyle/>
              <a:p>
                <a:pPr>
                  <a:defRPr sz="1800" b="1" i="0" u="none" strike="noStrike" kern="1200" baseline="0">
                    <a:solidFill>
                      <a:schemeClr val="lt1"/>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Лист1!$A$2:$A$3</c:f>
              <c:strCache>
                <c:ptCount val="2"/>
                <c:pt idx="0">
                  <c:v>Submitted applications</c:v>
                </c:pt>
                <c:pt idx="1">
                  <c:v>Number of consultations</c:v>
                </c:pt>
              </c:strCache>
            </c:strRef>
          </c:cat>
          <c:val>
            <c:numRef>
              <c:f>Лист1!$C$2:$C$3</c:f>
              <c:numCache>
                <c:formatCode>General</c:formatCode>
                <c:ptCount val="2"/>
                <c:pt idx="0">
                  <c:v>17903</c:v>
                </c:pt>
                <c:pt idx="1">
                  <c:v>61441</c:v>
                </c:pt>
              </c:numCache>
            </c:numRef>
          </c:val>
          <c:extLst>
            <c:ext xmlns:c16="http://schemas.microsoft.com/office/drawing/2014/chart" uri="{C3380CC4-5D6E-409C-BE32-E72D297353CC}">
              <c16:uniqueId val="{00000001-1EC5-4D71-8947-98DBB1B8D537}"/>
            </c:ext>
          </c:extLst>
        </c:ser>
        <c:ser>
          <c:idx val="2"/>
          <c:order val="2"/>
          <c:tx>
            <c:strRef>
              <c:f>Лист1!$D$1</c:f>
              <c:strCache>
                <c:ptCount val="1"/>
                <c:pt idx="0">
                  <c:v>2018</c:v>
                </c:pt>
              </c:strCache>
            </c:strRef>
          </c:tx>
          <c:spPr>
            <a:solidFill>
              <a:schemeClr val="accent3">
                <a:alpha val="88000"/>
              </a:schemeClr>
            </a:solidFill>
            <a:ln>
              <a:solidFill>
                <a:schemeClr val="accent3">
                  <a:lumMod val="50000"/>
                </a:schemeClr>
              </a:solidFill>
            </a:ln>
            <a:effectLst/>
            <a:scene3d>
              <a:camera prst="orthographicFront"/>
              <a:lightRig rig="threePt" dir="t"/>
            </a:scene3d>
            <a:sp3d prstMaterial="flat">
              <a:contourClr>
                <a:schemeClr val="accent3">
                  <a:lumMod val="50000"/>
                </a:schemeClr>
              </a:contourClr>
            </a:sp3d>
          </c:spPr>
          <c:invertIfNegative val="0"/>
          <c:dLbls>
            <c:dLbl>
              <c:idx val="0"/>
              <c:layout>
                <c:manualLayout>
                  <c:x val="1.4583333333333262E-2"/>
                  <c:y val="-2.812500000000000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1EC5-4D71-8947-98DBB1B8D537}"/>
                </c:ext>
              </c:extLst>
            </c:dLbl>
            <c:dLbl>
              <c:idx val="1"/>
              <c:layout>
                <c:manualLayout>
                  <c:x val="1.4583333333333341E-2"/>
                  <c:y val="-3.125000000000002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1EC5-4D71-8947-98DBB1B8D537}"/>
                </c:ext>
              </c:extLst>
            </c:dLbl>
            <c:spPr>
              <a:solidFill>
                <a:srgbClr val="98B5B5"/>
              </a:solidFill>
              <a:ln>
                <a:solidFill>
                  <a:schemeClr val="lt1">
                    <a:alpha val="50000"/>
                  </a:schemeClr>
                </a:solidFill>
                <a:round/>
              </a:ln>
              <a:effectLst>
                <a:outerShdw blurRad="63500" dist="88900" dir="2700000" algn="tl" rotWithShape="0">
                  <a:prstClr val="black">
                    <a:alpha val="40000"/>
                  </a:prstClr>
                </a:outerShdw>
              </a:effectLst>
            </c:spPr>
            <c:txPr>
              <a:bodyPr rot="0" spcFirstLastPara="1" vertOverflow="ellipsis" vert="horz" wrap="square" anchor="ctr" anchorCtr="1"/>
              <a:lstStyle/>
              <a:p>
                <a:pPr>
                  <a:defRPr sz="1800" b="1" i="0" u="none" strike="noStrike" kern="1200" baseline="0">
                    <a:solidFill>
                      <a:schemeClr val="lt1"/>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Лист1!$A$2:$A$3</c:f>
              <c:strCache>
                <c:ptCount val="2"/>
                <c:pt idx="0">
                  <c:v>Submitted applications</c:v>
                </c:pt>
                <c:pt idx="1">
                  <c:v>Number of consultations</c:v>
                </c:pt>
              </c:strCache>
            </c:strRef>
          </c:cat>
          <c:val>
            <c:numRef>
              <c:f>Лист1!$D$2:$D$3</c:f>
              <c:numCache>
                <c:formatCode>General</c:formatCode>
                <c:ptCount val="2"/>
                <c:pt idx="0">
                  <c:v>21013</c:v>
                </c:pt>
                <c:pt idx="1">
                  <c:v>85749</c:v>
                </c:pt>
              </c:numCache>
            </c:numRef>
          </c:val>
          <c:extLst>
            <c:ext xmlns:c16="http://schemas.microsoft.com/office/drawing/2014/chart" uri="{C3380CC4-5D6E-409C-BE32-E72D297353CC}">
              <c16:uniqueId val="{00000002-1EC5-4D71-8947-98DBB1B8D537}"/>
            </c:ext>
          </c:extLst>
        </c:ser>
        <c:dLbls>
          <c:showLegendKey val="0"/>
          <c:showVal val="1"/>
          <c:showCatName val="0"/>
          <c:showSerName val="0"/>
          <c:showPercent val="0"/>
          <c:showBubbleSize val="0"/>
        </c:dLbls>
        <c:gapWidth val="84"/>
        <c:gapDepth val="53"/>
        <c:shape val="box"/>
        <c:axId val="142686848"/>
        <c:axId val="142729600"/>
        <c:axId val="0"/>
      </c:bar3DChart>
      <c:catAx>
        <c:axId val="142686848"/>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bg2">
                    <a:lumMod val="50000"/>
                  </a:schemeClr>
                </a:solidFill>
                <a:latin typeface="+mn-lt"/>
                <a:ea typeface="+mn-ea"/>
                <a:cs typeface="+mn-cs"/>
              </a:defRPr>
            </a:pPr>
            <a:endParaRPr lang="fr-FR"/>
          </a:p>
        </c:txPr>
        <c:crossAx val="142729600"/>
        <c:crosses val="autoZero"/>
        <c:auto val="1"/>
        <c:lblAlgn val="ctr"/>
        <c:lblOffset val="100"/>
        <c:noMultiLvlLbl val="0"/>
      </c:catAx>
      <c:valAx>
        <c:axId val="142729600"/>
        <c:scaling>
          <c:orientation val="minMax"/>
        </c:scaling>
        <c:delete val="1"/>
        <c:axPos val="l"/>
        <c:numFmt formatCode="General" sourceLinked="1"/>
        <c:majorTickMark val="out"/>
        <c:minorTickMark val="none"/>
        <c:tickLblPos val="none"/>
        <c:crossAx val="142686848"/>
        <c:crosses val="autoZero"/>
        <c:crossBetween val="between"/>
      </c:valAx>
      <c:spPr>
        <a:noFill/>
        <a:ln>
          <a:noFill/>
        </a:ln>
        <a:effectLst/>
      </c:spPr>
    </c:plotArea>
    <c:legend>
      <c:legendPos val="t"/>
      <c:layout>
        <c:manualLayout>
          <c:xMode val="edge"/>
          <c:yMode val="edge"/>
          <c:x val="0.17203139045156607"/>
          <c:y val="0.10299982825410758"/>
          <c:w val="0.38891844891430816"/>
          <c:h val="6.4656872582330507E-2"/>
        </c:manualLayout>
      </c:layout>
      <c:overlay val="0"/>
      <c:spPr>
        <a:pattFill prst="pct5">
          <a:fgClr>
            <a:schemeClr val="lt1"/>
          </a:fgClr>
          <a:bgClr>
            <a:schemeClr val="bg1"/>
          </a:bgClr>
        </a:pattFill>
        <a:ln>
          <a:noFill/>
        </a:ln>
        <a:effectLst/>
      </c:spPr>
      <c:txPr>
        <a:bodyPr rot="0" spcFirstLastPara="1" vertOverflow="ellipsis" vert="horz" wrap="square" anchor="ctr" anchorCtr="1"/>
        <a:lstStyle/>
        <a:p>
          <a:pPr>
            <a:defRPr sz="1800" b="1" i="0" u="none" strike="noStrike" kern="1200" baseline="0">
              <a:solidFill>
                <a:schemeClr val="accent3">
                  <a:lumMod val="7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6350" cap="flat" cmpd="sng" algn="ctr">
      <a:noFill/>
      <a:round/>
    </a:ln>
    <a:effectLst/>
  </c:spPr>
  <c:txPr>
    <a:bodyPr/>
    <a:lstStyle/>
    <a:p>
      <a:pPr>
        <a:defRPr sz="1800"/>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3236550432401387"/>
          <c:y val="6.8121978173780878E-2"/>
          <c:w val="0.65606858012740599"/>
          <c:h val="0.83074840459078425"/>
        </c:manualLayout>
      </c:layout>
      <c:barChart>
        <c:barDir val="bar"/>
        <c:grouping val="clustered"/>
        <c:varyColors val="0"/>
        <c:ser>
          <c:idx val="0"/>
          <c:order val="0"/>
          <c:tx>
            <c:strRef>
              <c:f>Лист1!$B$1</c:f>
              <c:strCache>
                <c:ptCount val="1"/>
                <c:pt idx="0">
                  <c:v>Сеансы</c:v>
                </c:pt>
              </c:strCache>
            </c:strRef>
          </c:tx>
          <c:spPr>
            <a:solidFill>
              <a:srgbClr val="0070C0"/>
            </a:solidFill>
            <a:ln>
              <a:noFill/>
            </a:ln>
            <a:effectLst/>
          </c:spPr>
          <c:invertIfNegative val="0"/>
          <c:cat>
            <c:strRef>
              <c:f>Лист1!$A$2:$A$11</c:f>
              <c:strCache>
                <c:ptCount val="10"/>
                <c:pt idx="0">
                  <c:v>Kyrgyzstan</c:v>
                </c:pt>
                <c:pt idx="1">
                  <c:v>Germany</c:v>
                </c:pt>
                <c:pt idx="2">
                  <c:v>Latvia</c:v>
                </c:pt>
                <c:pt idx="3">
                  <c:v>USA</c:v>
                </c:pt>
                <c:pt idx="4">
                  <c:v>Georgia</c:v>
                </c:pt>
                <c:pt idx="5">
                  <c:v>Belarus</c:v>
                </c:pt>
                <c:pt idx="6">
                  <c:v>Moldova</c:v>
                </c:pt>
                <c:pt idx="7">
                  <c:v>Kazakhstan</c:v>
                </c:pt>
                <c:pt idx="8">
                  <c:v>Uzbekistan</c:v>
                </c:pt>
                <c:pt idx="9">
                  <c:v>Ukraine</c:v>
                </c:pt>
              </c:strCache>
            </c:strRef>
          </c:cat>
          <c:val>
            <c:numRef>
              <c:f>Лист1!$B$2:$B$11</c:f>
              <c:numCache>
                <c:formatCode>#,##0</c:formatCode>
                <c:ptCount val="10"/>
                <c:pt idx="0" formatCode="General">
                  <c:v>1711</c:v>
                </c:pt>
                <c:pt idx="1">
                  <c:v>1868</c:v>
                </c:pt>
                <c:pt idx="2">
                  <c:v>1878</c:v>
                </c:pt>
                <c:pt idx="3">
                  <c:v>1965</c:v>
                </c:pt>
                <c:pt idx="4">
                  <c:v>2100</c:v>
                </c:pt>
                <c:pt idx="5">
                  <c:v>2190</c:v>
                </c:pt>
                <c:pt idx="6">
                  <c:v>2357</c:v>
                </c:pt>
                <c:pt idx="7">
                  <c:v>11364</c:v>
                </c:pt>
                <c:pt idx="8">
                  <c:v>14953</c:v>
                </c:pt>
                <c:pt idx="9">
                  <c:v>16696</c:v>
                </c:pt>
              </c:numCache>
            </c:numRef>
          </c:val>
          <c:extLst>
            <c:ext xmlns:c16="http://schemas.microsoft.com/office/drawing/2014/chart" uri="{C3380CC4-5D6E-409C-BE32-E72D297353CC}">
              <c16:uniqueId val="{00000000-0B5E-4C07-AACA-90F1831E1D60}"/>
            </c:ext>
          </c:extLst>
        </c:ser>
        <c:dLbls>
          <c:showLegendKey val="0"/>
          <c:showVal val="0"/>
          <c:showCatName val="0"/>
          <c:showSerName val="0"/>
          <c:showPercent val="0"/>
          <c:showBubbleSize val="0"/>
        </c:dLbls>
        <c:gapWidth val="150"/>
        <c:axId val="147020800"/>
        <c:axId val="147034880"/>
      </c:barChart>
      <c:catAx>
        <c:axId val="147020800"/>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just">
              <a:defRPr sz="800" b="1"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fr-FR"/>
          </a:p>
        </c:txPr>
        <c:crossAx val="147034880"/>
        <c:crosses val="autoZero"/>
        <c:auto val="1"/>
        <c:lblAlgn val="l"/>
        <c:lblOffset val="100"/>
        <c:noMultiLvlLbl val="0"/>
      </c:catAx>
      <c:valAx>
        <c:axId val="14703488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fr-FR"/>
          </a:p>
        </c:txPr>
        <c:crossAx val="147020800"/>
        <c:crosses val="autoZero"/>
        <c:crossBetween val="between"/>
      </c:valAx>
      <c:spPr>
        <a:noFill/>
        <a:ln>
          <a:noFill/>
        </a:ln>
        <a:effectLst/>
      </c:spPr>
    </c:plotArea>
    <c:legend>
      <c:legendPos val="r"/>
      <c:layout>
        <c:manualLayout>
          <c:xMode val="edge"/>
          <c:yMode val="edge"/>
          <c:x val="0.92321110656776451"/>
          <c:y val="0.94652633202962999"/>
          <c:w val="7.6788972773449218E-2"/>
          <c:h val="5.3473644145258022E-2"/>
        </c:manualLayout>
      </c:layout>
      <c:overlay val="0"/>
    </c:legend>
    <c:plotVisOnly val="1"/>
    <c:dispBlanksAs val="gap"/>
    <c:showDLblsOverMax val="0"/>
  </c:chart>
  <c:spPr>
    <a:noFill/>
    <a:ln>
      <a:noFill/>
    </a:ln>
    <a:effectLst/>
  </c:spPr>
  <c:txPr>
    <a:bodyPr/>
    <a:lstStyle/>
    <a:p>
      <a:pPr>
        <a:defRPr>
          <a:latin typeface="Times New Roman" panose="02020603050405020304" pitchFamily="18" charset="0"/>
          <a:cs typeface="Times New Roman" panose="02020603050405020304" pitchFamily="18" charset="0"/>
        </a:defRPr>
      </a:pPr>
      <a:endParaRPr lang="fr-FR"/>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1">
  <cs:axisTitle>
    <cs:lnRef idx="0"/>
    <cs:fillRef idx="0"/>
    <cs:effectRef idx="0"/>
    <cs:fontRef idx="minor">
      <a:schemeClr val="lt1">
        <a:lumMod val="75000"/>
      </a:schemeClr>
    </cs:fontRef>
    <cs:defRPr sz="1197" kern="1200"/>
  </cs:axisTitle>
  <cs:categoryAxis>
    <cs:lnRef idx="0"/>
    <cs:fillRef idx="0"/>
    <cs:effectRef idx="0"/>
    <cs:fontRef idx="minor">
      <a:schemeClr val="lt1">
        <a:lumMod val="75000"/>
      </a:schemeClr>
    </cs:fontRef>
    <cs:defRPr sz="1197" kern="1200"/>
  </cs:categoryAxis>
  <cs:chartArea>
    <cs:lnRef idx="0"/>
    <cs:fillRef idx="0"/>
    <cs:effectRef idx="0"/>
    <cs:fontRef idx="minor">
      <a:schemeClr val="lt1"/>
    </cs:fontRef>
    <cs:spPr>
      <a:solidFill>
        <a:schemeClr val="dk1">
          <a:lumMod val="75000"/>
          <a:lumOff val="25000"/>
        </a:schemeClr>
      </a:solidFill>
      <a:ln w="6350" cap="flat" cmpd="sng" algn="ctr">
        <a:solidFill>
          <a:schemeClr val="dk1">
            <a:tint val="75000"/>
          </a:schemeClr>
        </a:solidFill>
        <a:round/>
      </a:ln>
    </cs:spPr>
    <cs:defRPr sz="1330" kern="1200"/>
  </cs:chartArea>
  <cs:dataLabel>
    <cs:lnRef idx="0"/>
    <cs:fillRef idx="0">
      <cs:styleClr val="auto"/>
    </cs:fillRef>
    <cs:effectRef idx="0"/>
    <cs:fontRef idx="minor">
      <a:schemeClr val="lt1"/>
    </cs:fontRef>
    <cs:spPr>
      <a:solidFill>
        <a:schemeClr val="phClr">
          <a:alpha val="30000"/>
        </a:schemeClr>
      </a:solidFill>
      <a:ln>
        <a:solidFill>
          <a:schemeClr val="lt1">
            <a:alpha val="50000"/>
          </a:schemeClr>
        </a:solidFill>
        <a:round/>
      </a:ln>
      <a:effectLst>
        <a:outerShdw blurRad="63500" dist="88900" dir="2700000" algn="tl" rotWithShape="0">
          <a:prstClr val="black">
            <a:alpha val="40000"/>
          </a:prstClr>
        </a:outerShdw>
      </a:effectLst>
    </cs:spPr>
    <cs:defRPr sz="1197" b="1" i="0" u="none" strike="noStrike" kern="1200" baseline="0"/>
  </cs:dataLabel>
  <cs:dataLabelCallout>
    <cs:lnRef idx="0"/>
    <cs:fillRef idx="0">
      <cs:styleClr val="auto"/>
    </cs:fillRef>
    <cs:effectRef idx="0"/>
    <cs:fontRef idx="minor">
      <a:schemeClr val="lt1"/>
    </cs:fontRef>
    <cs:spPr>
      <a:solidFill>
        <a:schemeClr val="phClr">
          <a:alpha val="30000"/>
        </a:schemeClr>
      </a:solidFill>
      <a:ln>
        <a:solidFill>
          <a:schemeClr val="lt1">
            <a:alpha val="50000"/>
          </a:schemeClr>
        </a:solidFill>
        <a:round/>
      </a:ln>
      <a:effectLst>
        <a:outerShdw blurRad="63500" dist="88900" dir="2700000" algn="tl" rotWithShape="0">
          <a:prstClr val="black">
            <a:alpha val="40000"/>
          </a:prstClr>
        </a:outerShdw>
      </a:effectLst>
    </cs:spPr>
    <cs:defRPr sz="1197" b="1" i="0" u="none" strike="noStrike" kern="1200" baseline="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tx1"/>
    </cs:fontRef>
    <cs:spPr>
      <a:solidFill>
        <a:schemeClr val="phClr">
          <a:alpha val="88000"/>
        </a:schemeClr>
      </a:solidFill>
      <a:ln>
        <a:solidFill>
          <a:schemeClr val="phClr">
            <a:lumMod val="50000"/>
          </a:schemeClr>
        </a:solidFill>
      </a:ln>
    </cs:spPr>
  </cs:dataPoint>
  <cs:dataPoint3D>
    <cs:lnRef idx="0">
      <cs:styleClr val="auto"/>
    </cs:lnRef>
    <cs:fillRef idx="0">
      <cs:styleClr val="auto"/>
    </cs:fillRef>
    <cs:effectRef idx="0"/>
    <cs:fontRef idx="minor">
      <a:schemeClr val="tx1"/>
    </cs:fontRef>
    <cs:spPr>
      <a:solidFill>
        <a:schemeClr val="phClr">
          <a:alpha val="88000"/>
        </a:schemeClr>
      </a:solidFill>
      <a:ln>
        <a:solidFill>
          <a:schemeClr val="phClr">
            <a:lumMod val="50000"/>
          </a:schemeClr>
        </a:solidFill>
      </a:ln>
      <a:scene3d>
        <a:camera prst="orthographicFront"/>
        <a:lightRig rig="threePt" dir="t"/>
      </a:scene3d>
      <a:sp3d prstMaterial="flat"/>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dk1">
            <a:lumMod val="75000"/>
            <a:lumOff val="25000"/>
          </a:schemeClr>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lt1">
        <a:lumMod val="75000"/>
      </a:schemeClr>
    </cs:fontRef>
    <cs:spPr>
      <a:ln w="9525">
        <a:solidFill>
          <a:schemeClr val="dk1">
            <a:lumMod val="50000"/>
            <a:lumOff val="50000"/>
          </a:schemeClr>
        </a:solidFill>
      </a:ln>
    </cs:spPr>
    <cs:defRPr sz="1197" kern="1200"/>
  </cs:dataTable>
  <cs:downBar>
    <cs:lnRef idx="0"/>
    <cs:fillRef idx="0"/>
    <cs:effectRef idx="0"/>
    <cs:fontRef idx="minor">
      <a:schemeClr val="lt1"/>
    </cs:fontRef>
    <cs:spPr>
      <a:solidFill>
        <a:schemeClr val="dk1">
          <a:lumMod val="50000"/>
          <a:lumOff val="50000"/>
        </a:schemeClr>
      </a:solidFill>
      <a:ln w="9525">
        <a:solidFill>
          <a:schemeClr val="dk1">
            <a:lumMod val="75000"/>
          </a:schemeClr>
        </a:solidFill>
        <a:round/>
      </a:ln>
    </cs:spPr>
  </cs:downBar>
  <cs:dropLine>
    <cs:lnRef idx="0"/>
    <cs:fillRef idx="0"/>
    <cs:effectRef idx="0"/>
    <cs:fontRef idx="minor">
      <a:schemeClr val="dk1"/>
    </cs:fontRef>
    <cs:spPr>
      <a:ln w="9525">
        <a:solidFill>
          <a:schemeClr val="lt1">
            <a:lumMod val="50000"/>
          </a:schemeClr>
        </a:solidFill>
        <a:round/>
      </a:ln>
    </cs:spPr>
  </cs:dropLine>
  <cs:errorBar>
    <cs:lnRef idx="0"/>
    <cs:fillRef idx="0"/>
    <cs:effectRef idx="0"/>
    <cs:fontRef idx="minor">
      <a:schemeClr val="dk1"/>
    </cs:fontRef>
    <cs:spPr>
      <a:ln w="9525">
        <a:solidFill>
          <a:schemeClr val="lt1">
            <a:lumMod val="50000"/>
          </a:schemeClr>
        </a:solidFill>
        <a:round/>
      </a:ln>
    </cs:spPr>
  </cs:errorBar>
  <cs:floor>
    <cs:lnRef idx="0"/>
    <cs:fillRef idx="0"/>
    <cs:effectRef idx="0"/>
    <cs:fontRef idx="minor">
      <a:schemeClr val="tx1"/>
    </cs:fontRef>
    <cs:spPr>
      <a:solidFill>
        <a:schemeClr val="bg2">
          <a:lumMod val="75000"/>
          <a:alpha val="27000"/>
        </a:schemeClr>
      </a:solidFill>
      <a:sp3d/>
    </cs:spPr>
  </cs:floor>
  <cs:gridlineMajor>
    <cs:lnRef idx="0"/>
    <cs:fillRef idx="0"/>
    <cs:effectRef idx="0"/>
    <cs:fontRef idx="minor">
      <a:schemeClr val="tx1"/>
    </cs:fontRef>
    <cs:spPr>
      <a:ln w="9525">
        <a:solidFill>
          <a:schemeClr val="lt1">
            <a:lumMod val="50000"/>
          </a:schemeClr>
        </a:solidFill>
      </a:ln>
    </cs:spPr>
  </cs:gridlineMajor>
  <cs:gridlineMinor>
    <cs:lnRef idx="0"/>
    <cs:fillRef idx="0"/>
    <cs:effectRef idx="0"/>
    <cs:fontRef idx="minor">
      <a:schemeClr val="tx1"/>
    </cs:fontRef>
    <cs:spPr>
      <a:ln w="9525">
        <a:solidFill>
          <a:schemeClr val="lt1">
            <a:lumMod val="40000"/>
          </a:schemeClr>
        </a:solidFill>
      </a:ln>
    </cs:spPr>
  </cs:gridlineMinor>
  <cs:hiLoLine>
    <cs:lnRef idx="0"/>
    <cs:fillRef idx="0"/>
    <cs:effectRef idx="0"/>
    <cs:fontRef idx="minor">
      <a:schemeClr val="dk1"/>
    </cs:fontRef>
    <cs:spPr>
      <a:ln w="9525">
        <a:solidFill>
          <a:schemeClr val="lt1">
            <a:lumMod val="50000"/>
          </a:schemeClr>
        </a:solidFill>
        <a:round/>
      </a:ln>
    </cs:spPr>
  </cs:hiLoLine>
  <cs:leaderLine>
    <cs:lnRef idx="0"/>
    <cs:fillRef idx="0"/>
    <cs:effectRef idx="0"/>
    <cs:fontRef idx="minor">
      <a:schemeClr val="dk1"/>
    </cs:fontRef>
    <cs:spPr>
      <a:ln w="9525">
        <a:solidFill>
          <a:schemeClr val="lt1">
            <a:lumMod val="50000"/>
          </a:schemeClr>
        </a:solidFill>
        <a:round/>
      </a:ln>
    </cs:spPr>
  </cs:leaderLine>
  <cs:legend>
    <cs:lnRef idx="0"/>
    <cs:fillRef idx="0"/>
    <cs:effectRef idx="0"/>
    <cs:fontRef idx="minor">
      <a:schemeClr val="lt1">
        <a:lumMod val="7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75000"/>
      </a:schemeClr>
    </cs:fontRef>
    <cs:defRPr sz="1197" kern="1200"/>
  </cs:seriesAxis>
  <cs:seriesLine>
    <cs:lnRef idx="0"/>
    <cs:fillRef idx="0"/>
    <cs:effectRef idx="0"/>
    <cs:fontRef idx="minor">
      <a:schemeClr val="dk1"/>
    </cs:fontRef>
    <cs:spPr>
      <a:ln w="9525">
        <a:solidFill>
          <a:schemeClr val="lt1">
            <a:lumMod val="50000"/>
          </a:schemeClr>
        </a:solidFill>
        <a:round/>
      </a:ln>
    </cs:spPr>
  </cs:seriesLine>
  <cs:title>
    <cs:lnRef idx="0"/>
    <cs:fillRef idx="0"/>
    <cs:effectRef idx="0"/>
    <cs:fontRef idx="minor">
      <a:schemeClr val="lt1"/>
    </cs:fontRef>
    <cs:defRPr sz="2200" b="0" kern="1200" cap="all" baseline="0"/>
  </cs:title>
  <cs:trendline>
    <cs:lnRef idx="0">
      <cs:styleClr val="auto"/>
    </cs:lnRef>
    <cs:fillRef idx="0"/>
    <cs:effectRef idx="0"/>
    <cs:fontRef idx="minor">
      <a:schemeClr val="dk1"/>
    </cs:fontRef>
    <cs:spPr>
      <a:ln w="9525" cap="rnd">
        <a:solidFill>
          <a:schemeClr val="phClr">
            <a:alpha val="50000"/>
          </a:schemeClr>
        </a:solidFill>
      </a:ln>
    </cs:spPr>
  </cs:trendline>
  <cs:trendlineLabel>
    <cs:lnRef idx="0"/>
    <cs:fillRef idx="0"/>
    <cs:effectRef idx="0"/>
    <cs:fontRef idx="minor">
      <a:schemeClr val="lt1">
        <a:lumMod val="75000"/>
      </a:schemeClr>
    </cs:fontRef>
    <cs:defRPr sz="1197" kern="1200"/>
  </cs:trendlineLabel>
  <cs:upBar>
    <cs:lnRef idx="0"/>
    <cs:fillRef idx="0"/>
    <cs:effectRef idx="0"/>
    <cs:fontRef idx="minor">
      <a:schemeClr val="dk1"/>
    </cs:fontRef>
    <cs:spPr>
      <a:solidFill>
        <a:schemeClr val="lt1">
          <a:lumMod val="85000"/>
        </a:schemeClr>
      </a:solidFill>
      <a:ln w="9525">
        <a:solidFill>
          <a:schemeClr val="dk1">
            <a:lumMod val="50000"/>
          </a:schemeClr>
        </a:solidFill>
        <a:round/>
      </a:ln>
    </cs:spPr>
  </cs:upBar>
  <cs:valueAxis>
    <cs:lnRef idx="0"/>
    <cs:fillRef idx="0"/>
    <cs:effectRef idx="0"/>
    <cs:fontRef idx="minor">
      <a:schemeClr val="lt1">
        <a:lumMod val="75000"/>
      </a:schemeClr>
    </cs:fontRef>
    <cs:defRPr sz="1197" kern="1200"/>
  </cs:valueAxis>
  <cs:wall>
    <cs:lnRef idx="0"/>
    <cs:fillRef idx="0"/>
    <cs:effectRef idx="0"/>
    <cs:fontRef idx="minor">
      <a:schemeClr val="tx1"/>
    </cs:fontRef>
    <cs:spPr>
      <a:sp3d/>
    </cs:spPr>
  </cs:wall>
</cs:chartStyle>
</file>

<file path=ppt/diagrams/_rels/data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image" Target="../media/image45.jpeg"/><Relationship Id="rId5" Type="http://schemas.openxmlformats.org/officeDocument/2006/relationships/image" Target="../media/image49.jpeg"/><Relationship Id="rId4" Type="http://schemas.openxmlformats.org/officeDocument/2006/relationships/image" Target="../media/image48.jpeg"/></Relationships>
</file>

<file path=ppt/diagrams/_rels/data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svg"/><Relationship Id="rId1" Type="http://schemas.openxmlformats.org/officeDocument/2006/relationships/image" Target="../media/image64.png"/><Relationship Id="rId6" Type="http://schemas.openxmlformats.org/officeDocument/2006/relationships/image" Target="../media/image69.svg"/><Relationship Id="rId5" Type="http://schemas.openxmlformats.org/officeDocument/2006/relationships/image" Target="../media/image68.png"/><Relationship Id="rId4" Type="http://schemas.openxmlformats.org/officeDocument/2006/relationships/image" Target="../media/image67.svg"/></Relationships>
</file>

<file path=ppt/diagrams/_rels/drawing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image" Target="../media/image45.jpeg"/><Relationship Id="rId5" Type="http://schemas.openxmlformats.org/officeDocument/2006/relationships/image" Target="../media/image49.jpeg"/><Relationship Id="rId4" Type="http://schemas.openxmlformats.org/officeDocument/2006/relationships/image" Target="../media/image48.jpeg"/></Relationships>
</file>

<file path=ppt/diagrams/_rels/drawing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svg"/><Relationship Id="rId1" Type="http://schemas.openxmlformats.org/officeDocument/2006/relationships/image" Target="../media/image64.png"/><Relationship Id="rId6" Type="http://schemas.openxmlformats.org/officeDocument/2006/relationships/image" Target="../media/image69.svg"/><Relationship Id="rId5" Type="http://schemas.openxmlformats.org/officeDocument/2006/relationships/image" Target="../media/image68.png"/><Relationship Id="rId4" Type="http://schemas.openxmlformats.org/officeDocument/2006/relationships/image" Target="../media/image67.svg"/></Relationships>
</file>

<file path=ppt/diagrams/colors1.xml><?xml version="1.0" encoding="utf-8"?>
<dgm:colorsDef xmlns:dgm="http://schemas.openxmlformats.org/drawingml/2006/diagram" xmlns:a="http://schemas.openxmlformats.org/drawingml/2006/main" uniqueId="urn:microsoft.com/office/officeart/2005/8/colors/colorful1#5">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8">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3">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470DA53-3316-4ABD-BB7C-B89C3350DC52}" type="doc">
      <dgm:prSet loTypeId="urn:microsoft.com/office/officeart/2005/8/layout/chevron2" loCatId="list" qsTypeId="urn:microsoft.com/office/officeart/2005/8/quickstyle/simple1" qsCatId="simple" csTypeId="urn:microsoft.com/office/officeart/2005/8/colors/colorful1#5" csCatId="colorful" phldr="1"/>
      <dgm:spPr/>
      <dgm:t>
        <a:bodyPr/>
        <a:lstStyle/>
        <a:p>
          <a:endParaRPr lang="ru-RU"/>
        </a:p>
      </dgm:t>
    </dgm:pt>
    <dgm:pt modelId="{F890A63A-1D1D-4328-8541-5B481F194D0E}">
      <dgm:prSet phldrT="[Текст]"/>
      <dgm:spPr/>
      <dgm:t>
        <a:bodyPr/>
        <a:lstStyle/>
        <a:p>
          <a:r>
            <a:rPr lang="en-US" dirty="0"/>
            <a:t>2</a:t>
          </a:r>
          <a:endParaRPr lang="ru-RU" dirty="0"/>
        </a:p>
      </dgm:t>
    </dgm:pt>
    <dgm:pt modelId="{9C1F0507-0ECB-48AE-A7D9-D98D836607A0}" type="parTrans" cxnId="{91D48513-EC4D-4C67-9B44-C2FC46494A03}">
      <dgm:prSet/>
      <dgm:spPr/>
      <dgm:t>
        <a:bodyPr/>
        <a:lstStyle/>
        <a:p>
          <a:endParaRPr lang="ru-RU"/>
        </a:p>
      </dgm:t>
    </dgm:pt>
    <dgm:pt modelId="{EF8AF361-4EA0-4E4E-A333-E839D719EAB5}" type="sibTrans" cxnId="{91D48513-EC4D-4C67-9B44-C2FC46494A03}">
      <dgm:prSet/>
      <dgm:spPr/>
      <dgm:t>
        <a:bodyPr/>
        <a:lstStyle/>
        <a:p>
          <a:endParaRPr lang="ru-RU"/>
        </a:p>
      </dgm:t>
    </dgm:pt>
    <dgm:pt modelId="{A4006A26-D54D-4E1B-AA0C-54F092FA8E39}">
      <dgm:prSet phldrT="[Текст]" custT="1"/>
      <dgm:spPr/>
      <dgm:t>
        <a:bodyPr/>
        <a:lstStyle/>
        <a:p>
          <a:r>
            <a:rPr lang="en-US" sz="2000" b="0" dirty="0" err="1">
              <a:latin typeface="Times New Roman" pitchFamily="18" charset="0"/>
              <a:ea typeface="+mn-ea"/>
              <a:cs typeface="Times New Roman" pitchFamily="18" charset="0"/>
            </a:rPr>
            <a:t>Lomonosov</a:t>
          </a:r>
          <a:r>
            <a:rPr lang="en-US" sz="2000" b="0" dirty="0">
              <a:latin typeface="Times New Roman" pitchFamily="18" charset="0"/>
              <a:ea typeface="+mn-ea"/>
              <a:cs typeface="Times New Roman" pitchFamily="18" charset="0"/>
            </a:rPr>
            <a:t> Moscow State University</a:t>
          </a:r>
          <a:endParaRPr lang="ru-RU" sz="2000" b="0" dirty="0"/>
        </a:p>
      </dgm:t>
    </dgm:pt>
    <dgm:pt modelId="{6316AE82-3FE0-42B3-AE02-EEAEF594EA0D}" type="parTrans" cxnId="{B7FE15C8-A4A5-4F25-8093-1B72EB50E799}">
      <dgm:prSet/>
      <dgm:spPr/>
      <dgm:t>
        <a:bodyPr/>
        <a:lstStyle/>
        <a:p>
          <a:endParaRPr lang="ru-RU"/>
        </a:p>
      </dgm:t>
    </dgm:pt>
    <dgm:pt modelId="{82930E06-8F66-4BF0-87A7-F3E694504FBD}" type="sibTrans" cxnId="{B7FE15C8-A4A5-4F25-8093-1B72EB50E799}">
      <dgm:prSet/>
      <dgm:spPr/>
      <dgm:t>
        <a:bodyPr/>
        <a:lstStyle/>
        <a:p>
          <a:endParaRPr lang="ru-RU"/>
        </a:p>
      </dgm:t>
    </dgm:pt>
    <dgm:pt modelId="{9DAE0D62-6DFC-42F3-A16F-573585EE6648}">
      <dgm:prSet phldrT="[Текст]"/>
      <dgm:spPr/>
      <dgm:t>
        <a:bodyPr/>
        <a:lstStyle/>
        <a:p>
          <a:r>
            <a:rPr lang="ru-RU" dirty="0"/>
            <a:t>7</a:t>
          </a:r>
        </a:p>
      </dgm:t>
    </dgm:pt>
    <dgm:pt modelId="{082A23F4-8BB7-45D9-84CA-D0E0FBE83553}" type="parTrans" cxnId="{DA0DBD14-6E63-4496-BD91-56D99EF575C1}">
      <dgm:prSet/>
      <dgm:spPr/>
      <dgm:t>
        <a:bodyPr/>
        <a:lstStyle/>
        <a:p>
          <a:endParaRPr lang="ru-RU"/>
        </a:p>
      </dgm:t>
    </dgm:pt>
    <dgm:pt modelId="{5A1A87C5-8152-4ACD-AD1A-868FC672C15B}" type="sibTrans" cxnId="{DA0DBD14-6E63-4496-BD91-56D99EF575C1}">
      <dgm:prSet/>
      <dgm:spPr/>
      <dgm:t>
        <a:bodyPr/>
        <a:lstStyle/>
        <a:p>
          <a:endParaRPr lang="ru-RU"/>
        </a:p>
      </dgm:t>
    </dgm:pt>
    <dgm:pt modelId="{EB8D30F4-7852-4AEB-8EDC-33A7E3A5E7D4}">
      <dgm:prSet phldrT="[Текст]"/>
      <dgm:spPr/>
      <dgm:t>
        <a:bodyPr/>
        <a:lstStyle/>
        <a:p>
          <a:r>
            <a:rPr lang="en-US" b="0" dirty="0">
              <a:latin typeface="Times New Roman" pitchFamily="18" charset="0"/>
              <a:ea typeface="+mn-ea"/>
              <a:cs typeface="Times New Roman" pitchFamily="18" charset="0"/>
            </a:rPr>
            <a:t>HEIs under the Government </a:t>
          </a:r>
          <a:endParaRPr lang="ru-RU" b="0" dirty="0"/>
        </a:p>
      </dgm:t>
    </dgm:pt>
    <dgm:pt modelId="{47ECC778-0C2E-42AE-871C-47BE9F65255A}" type="parTrans" cxnId="{68AB72AB-1476-442A-B39D-F61E0FAD2818}">
      <dgm:prSet/>
      <dgm:spPr/>
      <dgm:t>
        <a:bodyPr/>
        <a:lstStyle/>
        <a:p>
          <a:endParaRPr lang="ru-RU"/>
        </a:p>
      </dgm:t>
    </dgm:pt>
    <dgm:pt modelId="{656D1831-A879-4E46-B3DE-DA5DDC633155}" type="sibTrans" cxnId="{68AB72AB-1476-442A-B39D-F61E0FAD2818}">
      <dgm:prSet/>
      <dgm:spPr/>
      <dgm:t>
        <a:bodyPr/>
        <a:lstStyle/>
        <a:p>
          <a:endParaRPr lang="ru-RU"/>
        </a:p>
      </dgm:t>
    </dgm:pt>
    <dgm:pt modelId="{4114A601-3676-4F06-84E0-808BB3CFA463}">
      <dgm:prSet phldrT="[Текст]"/>
      <dgm:spPr/>
      <dgm:t>
        <a:bodyPr/>
        <a:lstStyle/>
        <a:p>
          <a:r>
            <a:rPr lang="en-US" dirty="0"/>
            <a:t>10</a:t>
          </a:r>
          <a:endParaRPr lang="ru-RU" dirty="0"/>
        </a:p>
      </dgm:t>
    </dgm:pt>
    <dgm:pt modelId="{C90AF094-255B-48E7-8737-8A7E1CE4EB58}" type="parTrans" cxnId="{D9B9D290-8A36-4583-BE4E-9623D380C524}">
      <dgm:prSet/>
      <dgm:spPr/>
      <dgm:t>
        <a:bodyPr/>
        <a:lstStyle/>
        <a:p>
          <a:endParaRPr lang="ru-RU"/>
        </a:p>
      </dgm:t>
    </dgm:pt>
    <dgm:pt modelId="{5BA6AD26-049B-423A-AE23-2900BCCFEAC5}" type="sibTrans" cxnId="{D9B9D290-8A36-4583-BE4E-9623D380C524}">
      <dgm:prSet/>
      <dgm:spPr/>
      <dgm:t>
        <a:bodyPr/>
        <a:lstStyle/>
        <a:p>
          <a:endParaRPr lang="ru-RU"/>
        </a:p>
      </dgm:t>
    </dgm:pt>
    <dgm:pt modelId="{CA5ECE88-4152-49DF-B12F-66683150D9FF}">
      <dgm:prSet phldrT="[Текст]"/>
      <dgm:spPr/>
      <dgm:t>
        <a:bodyPr/>
        <a:lstStyle/>
        <a:p>
          <a:r>
            <a:rPr lang="en-US" b="0" dirty="0">
              <a:latin typeface="Times New Roman" pitchFamily="18" charset="0"/>
              <a:ea typeface="+mn-ea"/>
              <a:cs typeface="Times New Roman" pitchFamily="18" charset="0"/>
            </a:rPr>
            <a:t>Federal Universities</a:t>
          </a:r>
          <a:endParaRPr lang="ru-RU" b="0" dirty="0"/>
        </a:p>
      </dgm:t>
    </dgm:pt>
    <dgm:pt modelId="{C27C24F5-6EDC-499D-83BA-70C1D7BCB993}" type="parTrans" cxnId="{0C8D6DE2-6102-4B4D-B4D5-E80315B7BF41}">
      <dgm:prSet/>
      <dgm:spPr/>
      <dgm:t>
        <a:bodyPr/>
        <a:lstStyle/>
        <a:p>
          <a:endParaRPr lang="ru-RU"/>
        </a:p>
      </dgm:t>
    </dgm:pt>
    <dgm:pt modelId="{6A7378D4-2696-47CD-AF55-693E7AC64566}" type="sibTrans" cxnId="{0C8D6DE2-6102-4B4D-B4D5-E80315B7BF41}">
      <dgm:prSet/>
      <dgm:spPr/>
      <dgm:t>
        <a:bodyPr/>
        <a:lstStyle/>
        <a:p>
          <a:endParaRPr lang="ru-RU"/>
        </a:p>
      </dgm:t>
    </dgm:pt>
    <dgm:pt modelId="{BD7B0D04-01A1-4F5C-9FE4-A68826F3D9AC}">
      <dgm:prSet custT="1"/>
      <dgm:spPr/>
      <dgm:t>
        <a:bodyPr/>
        <a:lstStyle/>
        <a:p>
          <a:r>
            <a:rPr lang="en-US" sz="2000" b="0" dirty="0">
              <a:latin typeface="Times New Roman" pitchFamily="18" charset="0"/>
              <a:ea typeface="+mn-ea"/>
              <a:cs typeface="Times New Roman" pitchFamily="18" charset="0"/>
            </a:rPr>
            <a:t>St. Petersburg State University</a:t>
          </a:r>
          <a:endParaRPr lang="ru-RU" sz="2000" b="0" dirty="0"/>
        </a:p>
      </dgm:t>
    </dgm:pt>
    <dgm:pt modelId="{F4A1BCCE-0599-433E-8DD1-40CFE291898D}" type="parTrans" cxnId="{7AC27C7E-65E4-4C36-BBFA-6D18BBD6533F}">
      <dgm:prSet/>
      <dgm:spPr/>
      <dgm:t>
        <a:bodyPr/>
        <a:lstStyle/>
        <a:p>
          <a:endParaRPr lang="ru-RU"/>
        </a:p>
      </dgm:t>
    </dgm:pt>
    <dgm:pt modelId="{82D8734C-55EF-40DD-8CA5-2CE4A34A9331}" type="sibTrans" cxnId="{7AC27C7E-65E4-4C36-BBFA-6D18BBD6533F}">
      <dgm:prSet/>
      <dgm:spPr/>
      <dgm:t>
        <a:bodyPr/>
        <a:lstStyle/>
        <a:p>
          <a:endParaRPr lang="ru-RU"/>
        </a:p>
      </dgm:t>
    </dgm:pt>
    <dgm:pt modelId="{BE60D60B-ACCF-4087-A978-264B71FA85A5}">
      <dgm:prSet phldrT="[Текст]"/>
      <dgm:spPr/>
      <dgm:t>
        <a:bodyPr/>
        <a:lstStyle/>
        <a:p>
          <a:r>
            <a:rPr lang="en-US" dirty="0"/>
            <a:t>2</a:t>
          </a:r>
          <a:r>
            <a:rPr lang="ru-RU" dirty="0"/>
            <a:t>8</a:t>
          </a:r>
        </a:p>
      </dgm:t>
    </dgm:pt>
    <dgm:pt modelId="{9C9F8A33-1EB7-4136-BC8F-C22717275D41}" type="parTrans" cxnId="{03BF7ECC-07C5-4590-B8C2-8A768B857A91}">
      <dgm:prSet/>
      <dgm:spPr/>
      <dgm:t>
        <a:bodyPr/>
        <a:lstStyle/>
        <a:p>
          <a:endParaRPr lang="ru-RU"/>
        </a:p>
      </dgm:t>
    </dgm:pt>
    <dgm:pt modelId="{BC2011F2-F042-4142-8ED4-D89F83066D3B}" type="sibTrans" cxnId="{03BF7ECC-07C5-4590-B8C2-8A768B857A91}">
      <dgm:prSet/>
      <dgm:spPr/>
      <dgm:t>
        <a:bodyPr/>
        <a:lstStyle/>
        <a:p>
          <a:endParaRPr lang="ru-RU"/>
        </a:p>
      </dgm:t>
    </dgm:pt>
    <dgm:pt modelId="{19677747-2AB6-4DBE-9B2F-D387E5323073}">
      <dgm:prSet/>
      <dgm:spPr/>
      <dgm:t>
        <a:bodyPr/>
        <a:lstStyle/>
        <a:p>
          <a:r>
            <a:rPr lang="en-US" b="0" dirty="0">
              <a:latin typeface="Times New Roman" pitchFamily="18" charset="0"/>
              <a:ea typeface="+mn-ea"/>
              <a:cs typeface="Times New Roman" pitchFamily="18" charset="0"/>
            </a:rPr>
            <a:t>National Research Universities</a:t>
          </a:r>
          <a:endParaRPr lang="ru-RU" b="0" dirty="0"/>
        </a:p>
      </dgm:t>
    </dgm:pt>
    <dgm:pt modelId="{54704AE1-5B15-4A8F-A8BA-DB66B06CF7C8}" type="parTrans" cxnId="{0A6B6A15-EA5D-4516-AB5F-06E0464CD832}">
      <dgm:prSet/>
      <dgm:spPr/>
      <dgm:t>
        <a:bodyPr/>
        <a:lstStyle/>
        <a:p>
          <a:endParaRPr lang="ru-RU"/>
        </a:p>
      </dgm:t>
    </dgm:pt>
    <dgm:pt modelId="{18D56A10-9B1D-40AF-B6B8-3AD62FC7F319}" type="sibTrans" cxnId="{0A6B6A15-EA5D-4516-AB5F-06E0464CD832}">
      <dgm:prSet/>
      <dgm:spPr/>
      <dgm:t>
        <a:bodyPr/>
        <a:lstStyle/>
        <a:p>
          <a:endParaRPr lang="ru-RU"/>
        </a:p>
      </dgm:t>
    </dgm:pt>
    <dgm:pt modelId="{CF5F93CD-6F4C-44F9-9BE0-083D13F53D67}" type="pres">
      <dgm:prSet presAssocID="{E470DA53-3316-4ABD-BB7C-B89C3350DC52}" presName="linearFlow" presStyleCnt="0">
        <dgm:presLayoutVars>
          <dgm:dir/>
          <dgm:animLvl val="lvl"/>
          <dgm:resizeHandles val="exact"/>
        </dgm:presLayoutVars>
      </dgm:prSet>
      <dgm:spPr/>
    </dgm:pt>
    <dgm:pt modelId="{A279BC5E-CBAE-47DC-A3DC-A8BB9E289219}" type="pres">
      <dgm:prSet presAssocID="{F890A63A-1D1D-4328-8541-5B481F194D0E}" presName="composite" presStyleCnt="0"/>
      <dgm:spPr/>
    </dgm:pt>
    <dgm:pt modelId="{E134D47A-3F65-4ECA-BCF5-723664CCDFCE}" type="pres">
      <dgm:prSet presAssocID="{F890A63A-1D1D-4328-8541-5B481F194D0E}" presName="parentText" presStyleLbl="alignNode1" presStyleIdx="0" presStyleCnt="4">
        <dgm:presLayoutVars>
          <dgm:chMax val="1"/>
          <dgm:bulletEnabled val="1"/>
        </dgm:presLayoutVars>
      </dgm:prSet>
      <dgm:spPr/>
    </dgm:pt>
    <dgm:pt modelId="{250ABD7B-E21D-47C2-BF03-7EF3CAA4363B}" type="pres">
      <dgm:prSet presAssocID="{F890A63A-1D1D-4328-8541-5B481F194D0E}" presName="descendantText" presStyleLbl="alignAcc1" presStyleIdx="0" presStyleCnt="4" custScaleY="109593" custLinFactNeighborX="0" custLinFactNeighborY="-13">
        <dgm:presLayoutVars>
          <dgm:bulletEnabled val="1"/>
        </dgm:presLayoutVars>
      </dgm:prSet>
      <dgm:spPr/>
    </dgm:pt>
    <dgm:pt modelId="{89A0B40E-4F0A-4BBE-9C61-359830155052}" type="pres">
      <dgm:prSet presAssocID="{EF8AF361-4EA0-4E4E-A333-E839D719EAB5}" presName="sp" presStyleCnt="0"/>
      <dgm:spPr/>
    </dgm:pt>
    <dgm:pt modelId="{8A06E64C-99C6-401B-BD8F-71DF2246645F}" type="pres">
      <dgm:prSet presAssocID="{9DAE0D62-6DFC-42F3-A16F-573585EE6648}" presName="composite" presStyleCnt="0"/>
      <dgm:spPr/>
    </dgm:pt>
    <dgm:pt modelId="{49151E83-B24B-4C85-A180-434D372313DC}" type="pres">
      <dgm:prSet presAssocID="{9DAE0D62-6DFC-42F3-A16F-573585EE6648}" presName="parentText" presStyleLbl="alignNode1" presStyleIdx="1" presStyleCnt="4">
        <dgm:presLayoutVars>
          <dgm:chMax val="1"/>
          <dgm:bulletEnabled val="1"/>
        </dgm:presLayoutVars>
      </dgm:prSet>
      <dgm:spPr/>
    </dgm:pt>
    <dgm:pt modelId="{58BCADE7-B410-49CD-9AEA-9BD8DE0CC791}" type="pres">
      <dgm:prSet presAssocID="{9DAE0D62-6DFC-42F3-A16F-573585EE6648}" presName="descendantText" presStyleLbl="alignAcc1" presStyleIdx="1" presStyleCnt="4">
        <dgm:presLayoutVars>
          <dgm:bulletEnabled val="1"/>
        </dgm:presLayoutVars>
      </dgm:prSet>
      <dgm:spPr/>
    </dgm:pt>
    <dgm:pt modelId="{4A20DB35-44BC-4469-B693-3A34DBE7AEF4}" type="pres">
      <dgm:prSet presAssocID="{5A1A87C5-8152-4ACD-AD1A-868FC672C15B}" presName="sp" presStyleCnt="0"/>
      <dgm:spPr/>
    </dgm:pt>
    <dgm:pt modelId="{2A6CE9C1-5CB7-4744-92D4-38BB6E2152B9}" type="pres">
      <dgm:prSet presAssocID="{4114A601-3676-4F06-84E0-808BB3CFA463}" presName="composite" presStyleCnt="0"/>
      <dgm:spPr/>
    </dgm:pt>
    <dgm:pt modelId="{0E962388-01BE-49F8-B819-175B450BFC93}" type="pres">
      <dgm:prSet presAssocID="{4114A601-3676-4F06-84E0-808BB3CFA463}" presName="parentText" presStyleLbl="alignNode1" presStyleIdx="2" presStyleCnt="4">
        <dgm:presLayoutVars>
          <dgm:chMax val="1"/>
          <dgm:bulletEnabled val="1"/>
        </dgm:presLayoutVars>
      </dgm:prSet>
      <dgm:spPr/>
    </dgm:pt>
    <dgm:pt modelId="{D4504DA6-2DF7-4721-B60B-A55B22C413B0}" type="pres">
      <dgm:prSet presAssocID="{4114A601-3676-4F06-84E0-808BB3CFA463}" presName="descendantText" presStyleLbl="alignAcc1" presStyleIdx="2" presStyleCnt="4">
        <dgm:presLayoutVars>
          <dgm:bulletEnabled val="1"/>
        </dgm:presLayoutVars>
      </dgm:prSet>
      <dgm:spPr/>
    </dgm:pt>
    <dgm:pt modelId="{EB00795A-F51E-4D5D-9C2B-FD9965A6B583}" type="pres">
      <dgm:prSet presAssocID="{5BA6AD26-049B-423A-AE23-2900BCCFEAC5}" presName="sp" presStyleCnt="0"/>
      <dgm:spPr/>
    </dgm:pt>
    <dgm:pt modelId="{7DB8DADC-5A70-46F9-AAA8-DC1640607654}" type="pres">
      <dgm:prSet presAssocID="{BE60D60B-ACCF-4087-A978-264B71FA85A5}" presName="composite" presStyleCnt="0"/>
      <dgm:spPr/>
    </dgm:pt>
    <dgm:pt modelId="{AA1977AA-C511-4EEA-ACF1-AF7F30F1C865}" type="pres">
      <dgm:prSet presAssocID="{BE60D60B-ACCF-4087-A978-264B71FA85A5}" presName="parentText" presStyleLbl="alignNode1" presStyleIdx="3" presStyleCnt="4">
        <dgm:presLayoutVars>
          <dgm:chMax val="1"/>
          <dgm:bulletEnabled val="1"/>
        </dgm:presLayoutVars>
      </dgm:prSet>
      <dgm:spPr/>
    </dgm:pt>
    <dgm:pt modelId="{ADFCA71D-453E-48F1-A05C-E0B4F4106A16}" type="pres">
      <dgm:prSet presAssocID="{BE60D60B-ACCF-4087-A978-264B71FA85A5}" presName="descendantText" presStyleLbl="alignAcc1" presStyleIdx="3" presStyleCnt="4">
        <dgm:presLayoutVars>
          <dgm:bulletEnabled val="1"/>
        </dgm:presLayoutVars>
      </dgm:prSet>
      <dgm:spPr/>
    </dgm:pt>
  </dgm:ptLst>
  <dgm:cxnLst>
    <dgm:cxn modelId="{91D48513-EC4D-4C67-9B44-C2FC46494A03}" srcId="{E470DA53-3316-4ABD-BB7C-B89C3350DC52}" destId="{F890A63A-1D1D-4328-8541-5B481F194D0E}" srcOrd="0" destOrd="0" parTransId="{9C1F0507-0ECB-48AE-A7D9-D98D836607A0}" sibTransId="{EF8AF361-4EA0-4E4E-A333-E839D719EAB5}"/>
    <dgm:cxn modelId="{DA0DBD14-6E63-4496-BD91-56D99EF575C1}" srcId="{E470DA53-3316-4ABD-BB7C-B89C3350DC52}" destId="{9DAE0D62-6DFC-42F3-A16F-573585EE6648}" srcOrd="1" destOrd="0" parTransId="{082A23F4-8BB7-45D9-84CA-D0E0FBE83553}" sibTransId="{5A1A87C5-8152-4ACD-AD1A-868FC672C15B}"/>
    <dgm:cxn modelId="{0A6B6A15-EA5D-4516-AB5F-06E0464CD832}" srcId="{BE60D60B-ACCF-4087-A978-264B71FA85A5}" destId="{19677747-2AB6-4DBE-9B2F-D387E5323073}" srcOrd="0" destOrd="0" parTransId="{54704AE1-5B15-4A8F-A8BA-DB66B06CF7C8}" sibTransId="{18D56A10-9B1D-40AF-B6B8-3AD62FC7F319}"/>
    <dgm:cxn modelId="{23277317-5A95-4696-9E2B-8D8E42D82791}" type="presOf" srcId="{BE60D60B-ACCF-4087-A978-264B71FA85A5}" destId="{AA1977AA-C511-4EEA-ACF1-AF7F30F1C865}" srcOrd="0" destOrd="0" presId="urn:microsoft.com/office/officeart/2005/8/layout/chevron2"/>
    <dgm:cxn modelId="{91105026-A56E-43B3-895B-76D736D1CC49}" type="presOf" srcId="{CA5ECE88-4152-49DF-B12F-66683150D9FF}" destId="{D4504DA6-2DF7-4721-B60B-A55B22C413B0}" srcOrd="0" destOrd="0" presId="urn:microsoft.com/office/officeart/2005/8/layout/chevron2"/>
    <dgm:cxn modelId="{D8A42D33-3BDE-47C3-ACB4-D2775A2D182E}" type="presOf" srcId="{19677747-2AB6-4DBE-9B2F-D387E5323073}" destId="{ADFCA71D-453E-48F1-A05C-E0B4F4106A16}" srcOrd="0" destOrd="0" presId="urn:microsoft.com/office/officeart/2005/8/layout/chevron2"/>
    <dgm:cxn modelId="{703C443F-1301-4FB3-A9F0-7C3A4031D7F9}" type="presOf" srcId="{F890A63A-1D1D-4328-8541-5B481F194D0E}" destId="{E134D47A-3F65-4ECA-BCF5-723664CCDFCE}" srcOrd="0" destOrd="0" presId="urn:microsoft.com/office/officeart/2005/8/layout/chevron2"/>
    <dgm:cxn modelId="{3D226D60-0D03-480C-93C9-52B6A3F5228C}" type="presOf" srcId="{A4006A26-D54D-4E1B-AA0C-54F092FA8E39}" destId="{250ABD7B-E21D-47C2-BF03-7EF3CAA4363B}" srcOrd="0" destOrd="0" presId="urn:microsoft.com/office/officeart/2005/8/layout/chevron2"/>
    <dgm:cxn modelId="{15E3BE73-D1BF-436B-8CA8-D3195506DF10}" type="presOf" srcId="{BD7B0D04-01A1-4F5C-9FE4-A68826F3D9AC}" destId="{250ABD7B-E21D-47C2-BF03-7EF3CAA4363B}" srcOrd="0" destOrd="1" presId="urn:microsoft.com/office/officeart/2005/8/layout/chevron2"/>
    <dgm:cxn modelId="{7AC27C7E-65E4-4C36-BBFA-6D18BBD6533F}" srcId="{F890A63A-1D1D-4328-8541-5B481F194D0E}" destId="{BD7B0D04-01A1-4F5C-9FE4-A68826F3D9AC}" srcOrd="1" destOrd="0" parTransId="{F4A1BCCE-0599-433E-8DD1-40CFE291898D}" sibTransId="{82D8734C-55EF-40DD-8CA5-2CE4A34A9331}"/>
    <dgm:cxn modelId="{D9B9D290-8A36-4583-BE4E-9623D380C524}" srcId="{E470DA53-3316-4ABD-BB7C-B89C3350DC52}" destId="{4114A601-3676-4F06-84E0-808BB3CFA463}" srcOrd="2" destOrd="0" parTransId="{C90AF094-255B-48E7-8737-8A7E1CE4EB58}" sibTransId="{5BA6AD26-049B-423A-AE23-2900BCCFEAC5}"/>
    <dgm:cxn modelId="{29B74196-85E3-4E79-B914-C3447D51D17A}" type="presOf" srcId="{EB8D30F4-7852-4AEB-8EDC-33A7E3A5E7D4}" destId="{58BCADE7-B410-49CD-9AEA-9BD8DE0CC791}" srcOrd="0" destOrd="0" presId="urn:microsoft.com/office/officeart/2005/8/layout/chevron2"/>
    <dgm:cxn modelId="{34F3F6A8-2886-4200-BEA8-227F213CC59A}" type="presOf" srcId="{4114A601-3676-4F06-84E0-808BB3CFA463}" destId="{0E962388-01BE-49F8-B819-175B450BFC93}" srcOrd="0" destOrd="0" presId="urn:microsoft.com/office/officeart/2005/8/layout/chevron2"/>
    <dgm:cxn modelId="{68AB72AB-1476-442A-B39D-F61E0FAD2818}" srcId="{9DAE0D62-6DFC-42F3-A16F-573585EE6648}" destId="{EB8D30F4-7852-4AEB-8EDC-33A7E3A5E7D4}" srcOrd="0" destOrd="0" parTransId="{47ECC778-0C2E-42AE-871C-47BE9F65255A}" sibTransId="{656D1831-A879-4E46-B3DE-DA5DDC633155}"/>
    <dgm:cxn modelId="{B7FE15C8-A4A5-4F25-8093-1B72EB50E799}" srcId="{F890A63A-1D1D-4328-8541-5B481F194D0E}" destId="{A4006A26-D54D-4E1B-AA0C-54F092FA8E39}" srcOrd="0" destOrd="0" parTransId="{6316AE82-3FE0-42B3-AE02-EEAEF594EA0D}" sibTransId="{82930E06-8F66-4BF0-87A7-F3E694504FBD}"/>
    <dgm:cxn modelId="{03BF7ECC-07C5-4590-B8C2-8A768B857A91}" srcId="{E470DA53-3316-4ABD-BB7C-B89C3350DC52}" destId="{BE60D60B-ACCF-4087-A978-264B71FA85A5}" srcOrd="3" destOrd="0" parTransId="{9C9F8A33-1EB7-4136-BC8F-C22717275D41}" sibTransId="{BC2011F2-F042-4142-8ED4-D89F83066D3B}"/>
    <dgm:cxn modelId="{87EEC1DA-B751-4769-8F27-346C104DAD52}" type="presOf" srcId="{E470DA53-3316-4ABD-BB7C-B89C3350DC52}" destId="{CF5F93CD-6F4C-44F9-9BE0-083D13F53D67}" srcOrd="0" destOrd="0" presId="urn:microsoft.com/office/officeart/2005/8/layout/chevron2"/>
    <dgm:cxn modelId="{DBB514E0-16B3-4602-B1A5-56E846D6C066}" type="presOf" srcId="{9DAE0D62-6DFC-42F3-A16F-573585EE6648}" destId="{49151E83-B24B-4C85-A180-434D372313DC}" srcOrd="0" destOrd="0" presId="urn:microsoft.com/office/officeart/2005/8/layout/chevron2"/>
    <dgm:cxn modelId="{0C8D6DE2-6102-4B4D-B4D5-E80315B7BF41}" srcId="{4114A601-3676-4F06-84E0-808BB3CFA463}" destId="{CA5ECE88-4152-49DF-B12F-66683150D9FF}" srcOrd="0" destOrd="0" parTransId="{C27C24F5-6EDC-499D-83BA-70C1D7BCB993}" sibTransId="{6A7378D4-2696-47CD-AF55-693E7AC64566}"/>
    <dgm:cxn modelId="{B6743710-871D-4280-92BA-B6487C578B97}" type="presParOf" srcId="{CF5F93CD-6F4C-44F9-9BE0-083D13F53D67}" destId="{A279BC5E-CBAE-47DC-A3DC-A8BB9E289219}" srcOrd="0" destOrd="0" presId="urn:microsoft.com/office/officeart/2005/8/layout/chevron2"/>
    <dgm:cxn modelId="{BD84FD13-607F-4F83-8211-B253796FCFF6}" type="presParOf" srcId="{A279BC5E-CBAE-47DC-A3DC-A8BB9E289219}" destId="{E134D47A-3F65-4ECA-BCF5-723664CCDFCE}" srcOrd="0" destOrd="0" presId="urn:microsoft.com/office/officeart/2005/8/layout/chevron2"/>
    <dgm:cxn modelId="{AB8EF4BA-6E6C-4C2C-AFA5-D10A8B26E9FC}" type="presParOf" srcId="{A279BC5E-CBAE-47DC-A3DC-A8BB9E289219}" destId="{250ABD7B-E21D-47C2-BF03-7EF3CAA4363B}" srcOrd="1" destOrd="0" presId="urn:microsoft.com/office/officeart/2005/8/layout/chevron2"/>
    <dgm:cxn modelId="{228DADFE-CF7D-41E7-96AA-8F011F94B542}" type="presParOf" srcId="{CF5F93CD-6F4C-44F9-9BE0-083D13F53D67}" destId="{89A0B40E-4F0A-4BBE-9C61-359830155052}" srcOrd="1" destOrd="0" presId="urn:microsoft.com/office/officeart/2005/8/layout/chevron2"/>
    <dgm:cxn modelId="{6F07C1CF-4D31-4589-BC85-985B13BD7966}" type="presParOf" srcId="{CF5F93CD-6F4C-44F9-9BE0-083D13F53D67}" destId="{8A06E64C-99C6-401B-BD8F-71DF2246645F}" srcOrd="2" destOrd="0" presId="urn:microsoft.com/office/officeart/2005/8/layout/chevron2"/>
    <dgm:cxn modelId="{F347AE96-7215-449E-9702-11B5ADE9048E}" type="presParOf" srcId="{8A06E64C-99C6-401B-BD8F-71DF2246645F}" destId="{49151E83-B24B-4C85-A180-434D372313DC}" srcOrd="0" destOrd="0" presId="urn:microsoft.com/office/officeart/2005/8/layout/chevron2"/>
    <dgm:cxn modelId="{BED86C2E-5AAC-4BF8-830F-33B4DFC7019F}" type="presParOf" srcId="{8A06E64C-99C6-401B-BD8F-71DF2246645F}" destId="{58BCADE7-B410-49CD-9AEA-9BD8DE0CC791}" srcOrd="1" destOrd="0" presId="urn:microsoft.com/office/officeart/2005/8/layout/chevron2"/>
    <dgm:cxn modelId="{4178C086-7246-4FA5-BE09-E03D913B335E}" type="presParOf" srcId="{CF5F93CD-6F4C-44F9-9BE0-083D13F53D67}" destId="{4A20DB35-44BC-4469-B693-3A34DBE7AEF4}" srcOrd="3" destOrd="0" presId="urn:microsoft.com/office/officeart/2005/8/layout/chevron2"/>
    <dgm:cxn modelId="{5F6FCA8E-BEF3-42CD-B49A-51BA5CF62D17}" type="presParOf" srcId="{CF5F93CD-6F4C-44F9-9BE0-083D13F53D67}" destId="{2A6CE9C1-5CB7-4744-92D4-38BB6E2152B9}" srcOrd="4" destOrd="0" presId="urn:microsoft.com/office/officeart/2005/8/layout/chevron2"/>
    <dgm:cxn modelId="{9D8A5184-482C-4707-8750-95CBB8E1EB4E}" type="presParOf" srcId="{2A6CE9C1-5CB7-4744-92D4-38BB6E2152B9}" destId="{0E962388-01BE-49F8-B819-175B450BFC93}" srcOrd="0" destOrd="0" presId="urn:microsoft.com/office/officeart/2005/8/layout/chevron2"/>
    <dgm:cxn modelId="{2E29ECC5-3449-4332-AA93-556BA458E526}" type="presParOf" srcId="{2A6CE9C1-5CB7-4744-92D4-38BB6E2152B9}" destId="{D4504DA6-2DF7-4721-B60B-A55B22C413B0}" srcOrd="1" destOrd="0" presId="urn:microsoft.com/office/officeart/2005/8/layout/chevron2"/>
    <dgm:cxn modelId="{B7B51A04-921D-4029-A5E1-9BB8AF246A47}" type="presParOf" srcId="{CF5F93CD-6F4C-44F9-9BE0-083D13F53D67}" destId="{EB00795A-F51E-4D5D-9C2B-FD9965A6B583}" srcOrd="5" destOrd="0" presId="urn:microsoft.com/office/officeart/2005/8/layout/chevron2"/>
    <dgm:cxn modelId="{C66F28F1-2417-4145-AB89-BA80C5BBE7C3}" type="presParOf" srcId="{CF5F93CD-6F4C-44F9-9BE0-083D13F53D67}" destId="{7DB8DADC-5A70-46F9-AAA8-DC1640607654}" srcOrd="6" destOrd="0" presId="urn:microsoft.com/office/officeart/2005/8/layout/chevron2"/>
    <dgm:cxn modelId="{A74933DA-0837-48E0-8746-C665DEECB18C}" type="presParOf" srcId="{7DB8DADC-5A70-46F9-AAA8-DC1640607654}" destId="{AA1977AA-C511-4EEA-ACF1-AF7F30F1C865}" srcOrd="0" destOrd="0" presId="urn:microsoft.com/office/officeart/2005/8/layout/chevron2"/>
    <dgm:cxn modelId="{9307B048-BEA3-430D-8817-1368848E59A5}" type="presParOf" srcId="{7DB8DADC-5A70-46F9-AAA8-DC1640607654}" destId="{ADFCA71D-453E-48F1-A05C-E0B4F4106A16}"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13F4F58-73DD-4978-A8F0-8C2A9F757AC2}"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ru-RU"/>
        </a:p>
      </dgm:t>
    </dgm:pt>
    <dgm:pt modelId="{01CB2D0C-6893-45F0-A464-D693EAAA6D85}">
      <dgm:prSet phldrT="[Текст]" custT="1"/>
      <dgm:spPr>
        <a:ln>
          <a:solidFill>
            <a:srgbClr val="466664"/>
          </a:solidFill>
        </a:ln>
      </dgm:spPr>
      <dgm:t>
        <a:bodyPr/>
        <a:lstStyle/>
        <a:p>
          <a:r>
            <a:rPr lang="en-US" sz="1800" b="1" dirty="0">
              <a:latin typeface="Times New Roman" pitchFamily="18" charset="0"/>
              <a:cs typeface="Times New Roman" pitchFamily="18" charset="0"/>
            </a:rPr>
            <a:t>Information system of the Unified State Examination after secondary education (USE results)</a:t>
          </a:r>
          <a:endParaRPr lang="ru-RU" sz="1800" dirty="0">
            <a:latin typeface="Franklin Gothic Book" pitchFamily="34" charset="0"/>
          </a:endParaRPr>
        </a:p>
      </dgm:t>
    </dgm:pt>
    <dgm:pt modelId="{7C249810-3528-46D2-82F3-BF79EB12A6A6}" type="parTrans" cxnId="{9B341509-B387-4D3D-B20A-1DDAAF248AAA}">
      <dgm:prSet/>
      <dgm:spPr/>
      <dgm:t>
        <a:bodyPr/>
        <a:lstStyle/>
        <a:p>
          <a:endParaRPr lang="ru-RU"/>
        </a:p>
      </dgm:t>
    </dgm:pt>
    <dgm:pt modelId="{CD2A7156-42B1-4A48-B488-A5AC0E8F86E2}" type="sibTrans" cxnId="{9B341509-B387-4D3D-B20A-1DDAAF248AAA}">
      <dgm:prSet/>
      <dgm:spPr/>
      <dgm:t>
        <a:bodyPr/>
        <a:lstStyle/>
        <a:p>
          <a:endParaRPr lang="ru-RU"/>
        </a:p>
      </dgm:t>
    </dgm:pt>
    <dgm:pt modelId="{706C25BC-1736-4E5E-91D7-AB337B0BA353}">
      <dgm:prSet phldrT="[Текст]" custT="1"/>
      <dgm:spPr>
        <a:ln>
          <a:solidFill>
            <a:schemeClr val="accent3">
              <a:lumMod val="50000"/>
            </a:schemeClr>
          </a:solidFill>
        </a:ln>
      </dgm:spPr>
      <dgm:t>
        <a:bodyPr/>
        <a:lstStyle/>
        <a:p>
          <a:r>
            <a:rPr lang="en-US" sz="1800" b="1" dirty="0">
              <a:latin typeface="Times New Roman" pitchFamily="18" charset="0"/>
              <a:cs typeface="Times New Roman" pitchFamily="18" charset="0"/>
            </a:rPr>
            <a:t>Federal Register  of </a:t>
          </a:r>
          <a:r>
            <a:rPr lang="en-US" sz="1800" b="1" dirty="0" err="1">
              <a:latin typeface="Times New Roman" pitchFamily="18" charset="0"/>
              <a:cs typeface="Times New Roman" pitchFamily="18" charset="0"/>
            </a:rPr>
            <a:t>Apostilles</a:t>
          </a:r>
          <a:endParaRPr lang="ru-RU" sz="1800" dirty="0">
            <a:latin typeface="Franklin Gothic Book" pitchFamily="34" charset="0"/>
          </a:endParaRPr>
        </a:p>
      </dgm:t>
    </dgm:pt>
    <dgm:pt modelId="{711DB493-1B65-4E5D-9780-872AC9F27292}" type="parTrans" cxnId="{5F6A9826-BB27-4339-891C-AE4A851A3EE5}">
      <dgm:prSet/>
      <dgm:spPr/>
      <dgm:t>
        <a:bodyPr/>
        <a:lstStyle/>
        <a:p>
          <a:endParaRPr lang="ru-RU"/>
        </a:p>
      </dgm:t>
    </dgm:pt>
    <dgm:pt modelId="{ED076610-73EC-400E-86C5-F9946B174981}" type="sibTrans" cxnId="{5F6A9826-BB27-4339-891C-AE4A851A3EE5}">
      <dgm:prSet/>
      <dgm:spPr/>
      <dgm:t>
        <a:bodyPr/>
        <a:lstStyle/>
        <a:p>
          <a:endParaRPr lang="ru-RU"/>
        </a:p>
      </dgm:t>
    </dgm:pt>
    <dgm:pt modelId="{29ABC835-587C-411B-AA0B-63ACAA4912FD}">
      <dgm:prSet phldrT="[Текст]" custT="1"/>
      <dgm:spPr>
        <a:ln>
          <a:solidFill>
            <a:srgbClr val="466664"/>
          </a:solidFill>
        </a:ln>
      </dgm:spPr>
      <dgm:t>
        <a:bodyPr/>
        <a:lstStyle/>
        <a:p>
          <a:r>
            <a:rPr lang="en-US" sz="1800" b="1" dirty="0">
              <a:latin typeface="Times New Roman" pitchFamily="18" charset="0"/>
              <a:cs typeface="Times New Roman" pitchFamily="18" charset="0"/>
            </a:rPr>
            <a:t>Federal Register of education documents and (or) qualifications, documents of training</a:t>
          </a:r>
          <a:endParaRPr lang="ru-RU" sz="1800" dirty="0">
            <a:solidFill>
              <a:srgbClr val="000000"/>
            </a:solidFill>
            <a:latin typeface="Franklin Gothic Book" pitchFamily="34" charset="0"/>
          </a:endParaRPr>
        </a:p>
      </dgm:t>
    </dgm:pt>
    <dgm:pt modelId="{D3B3AA95-E744-4E11-8016-B3388FDE7B2C}" type="parTrans" cxnId="{29E5A8DC-27E7-46D6-886D-451A46E4B1C2}">
      <dgm:prSet/>
      <dgm:spPr/>
      <dgm:t>
        <a:bodyPr/>
        <a:lstStyle/>
        <a:p>
          <a:endParaRPr lang="ru-RU"/>
        </a:p>
      </dgm:t>
    </dgm:pt>
    <dgm:pt modelId="{58114800-B738-4F3C-BA0C-2A402E7614C4}" type="sibTrans" cxnId="{29E5A8DC-27E7-46D6-886D-451A46E4B1C2}">
      <dgm:prSet/>
      <dgm:spPr/>
      <dgm:t>
        <a:bodyPr/>
        <a:lstStyle/>
        <a:p>
          <a:endParaRPr lang="ru-RU"/>
        </a:p>
      </dgm:t>
    </dgm:pt>
    <dgm:pt modelId="{9234A1F8-89C1-4E18-92C9-D9733497C447}">
      <dgm:prSet phldrT="[Текст]" custT="1"/>
      <dgm:spPr>
        <a:ln>
          <a:solidFill>
            <a:srgbClr val="466664"/>
          </a:solidFill>
        </a:ln>
      </dgm:spPr>
      <dgm:t>
        <a:bodyPr/>
        <a:lstStyle/>
        <a:p>
          <a:r>
            <a:rPr lang="en-US" sz="1800" b="1" dirty="0">
              <a:latin typeface="Times New Roman" pitchFamily="18" charset="0"/>
              <a:cs typeface="Times New Roman" pitchFamily="18" charset="0"/>
            </a:rPr>
            <a:t>Federal Register of licensed institutions</a:t>
          </a:r>
          <a:endParaRPr lang="ru-RU" sz="1800" dirty="0">
            <a:solidFill>
              <a:srgbClr val="000000"/>
            </a:solidFill>
            <a:latin typeface="Franklin Gothic Book" pitchFamily="34" charset="0"/>
          </a:endParaRPr>
        </a:p>
      </dgm:t>
    </dgm:pt>
    <dgm:pt modelId="{DB13F5AE-6277-4A36-A2F7-32B1E7CAA885}" type="parTrans" cxnId="{D27E3276-E7A6-4D3E-AC51-588B1690A9F1}">
      <dgm:prSet/>
      <dgm:spPr/>
      <dgm:t>
        <a:bodyPr/>
        <a:lstStyle/>
        <a:p>
          <a:endParaRPr lang="ru-RU"/>
        </a:p>
      </dgm:t>
    </dgm:pt>
    <dgm:pt modelId="{A031FB5D-180F-4618-B425-0C271D3F3FCA}" type="sibTrans" cxnId="{D27E3276-E7A6-4D3E-AC51-588B1690A9F1}">
      <dgm:prSet/>
      <dgm:spPr/>
      <dgm:t>
        <a:bodyPr/>
        <a:lstStyle/>
        <a:p>
          <a:endParaRPr lang="ru-RU"/>
        </a:p>
      </dgm:t>
    </dgm:pt>
    <dgm:pt modelId="{F8D61D0E-140A-4784-AAC7-BA45FCF5237D}">
      <dgm:prSet phldrT="[Текст]" custT="1"/>
      <dgm:spPr>
        <a:ln>
          <a:solidFill>
            <a:srgbClr val="466664"/>
          </a:solidFill>
        </a:ln>
      </dgm:spPr>
      <dgm:t>
        <a:bodyPr/>
        <a:lstStyle/>
        <a:p>
          <a:r>
            <a:rPr lang="en-US" sz="1800" b="1" dirty="0">
              <a:latin typeface="Times New Roman" pitchFamily="18" charset="0"/>
              <a:cs typeface="Times New Roman" pitchFamily="18" charset="0"/>
            </a:rPr>
            <a:t>Federal Register of accredited educational programs</a:t>
          </a:r>
          <a:endParaRPr lang="ru-RU" sz="1800" dirty="0">
            <a:latin typeface="Franklin Gothic Book" pitchFamily="34" charset="0"/>
          </a:endParaRPr>
        </a:p>
      </dgm:t>
    </dgm:pt>
    <dgm:pt modelId="{07EF887C-747F-41C6-AC31-1AA43F4DC2ED}" type="parTrans" cxnId="{62681E94-9F09-41C2-90A3-A3FC7BBD05CC}">
      <dgm:prSet/>
      <dgm:spPr/>
      <dgm:t>
        <a:bodyPr/>
        <a:lstStyle/>
        <a:p>
          <a:endParaRPr lang="ru-RU"/>
        </a:p>
      </dgm:t>
    </dgm:pt>
    <dgm:pt modelId="{D44154D9-B47F-4D73-B7CA-213AAD2FC741}" type="sibTrans" cxnId="{62681E94-9F09-41C2-90A3-A3FC7BBD05CC}">
      <dgm:prSet/>
      <dgm:spPr/>
      <dgm:t>
        <a:bodyPr/>
        <a:lstStyle/>
        <a:p>
          <a:endParaRPr lang="ru-RU"/>
        </a:p>
      </dgm:t>
    </dgm:pt>
    <dgm:pt modelId="{CCEAB115-C4CB-4CB3-BCC6-B601876055A4}" type="pres">
      <dgm:prSet presAssocID="{113F4F58-73DD-4978-A8F0-8C2A9F757AC2}" presName="Name0" presStyleCnt="0">
        <dgm:presLayoutVars>
          <dgm:dir/>
          <dgm:resizeHandles val="exact"/>
        </dgm:presLayoutVars>
      </dgm:prSet>
      <dgm:spPr/>
    </dgm:pt>
    <dgm:pt modelId="{4707E844-CA97-4F46-A18C-B85D752C3820}" type="pres">
      <dgm:prSet presAssocID="{01CB2D0C-6893-45F0-A464-D693EAAA6D85}" presName="composite" presStyleCnt="0"/>
      <dgm:spPr/>
    </dgm:pt>
    <dgm:pt modelId="{6913A3C2-81C9-411D-88D7-BCD26FB2D9FA}" type="pres">
      <dgm:prSet presAssocID="{01CB2D0C-6893-45F0-A464-D693EAAA6D85}" presName="rect1" presStyleLbl="trAlignAcc1" presStyleIdx="0" presStyleCnt="5">
        <dgm:presLayoutVars>
          <dgm:bulletEnabled val="1"/>
        </dgm:presLayoutVars>
      </dgm:prSet>
      <dgm:spPr/>
    </dgm:pt>
    <dgm:pt modelId="{B5734F44-C4B5-4FF3-B409-BD74291A9369}" type="pres">
      <dgm:prSet presAssocID="{01CB2D0C-6893-45F0-A464-D693EAAA6D85}" presName="rect2" presStyleLbl="fgImgPlace1" presStyleIdx="0" presStyleCnt="5"/>
      <dgm:spPr>
        <a:blipFill>
          <a:blip xmlns:r="http://schemas.openxmlformats.org/officeDocument/2006/relationships" r:embed="rId1">
            <a:extLst>
              <a:ext uri="{28A0092B-C50C-407E-A947-70E740481C1C}">
                <a14:useLocalDpi xmlns:a14="http://schemas.microsoft.com/office/drawing/2010/main" val="0"/>
              </a:ext>
            </a:extLst>
          </a:blip>
          <a:srcRect/>
          <a:stretch>
            <a:fillRect l="-38000" r="-38000"/>
          </a:stretch>
        </a:blipFill>
      </dgm:spPr>
    </dgm:pt>
    <dgm:pt modelId="{4D2B818F-948E-474A-AD90-A655DDD5A056}" type="pres">
      <dgm:prSet presAssocID="{CD2A7156-42B1-4A48-B488-A5AC0E8F86E2}" presName="sibTrans" presStyleCnt="0"/>
      <dgm:spPr/>
    </dgm:pt>
    <dgm:pt modelId="{4AE614E5-4E73-49B8-9B3C-8073B74C11A1}" type="pres">
      <dgm:prSet presAssocID="{706C25BC-1736-4E5E-91D7-AB337B0BA353}" presName="composite" presStyleCnt="0"/>
      <dgm:spPr/>
    </dgm:pt>
    <dgm:pt modelId="{B022E290-4A02-46DA-BF86-78119A9F7A75}" type="pres">
      <dgm:prSet presAssocID="{706C25BC-1736-4E5E-91D7-AB337B0BA353}" presName="rect1" presStyleLbl="trAlignAcc1" presStyleIdx="1" presStyleCnt="5">
        <dgm:presLayoutVars>
          <dgm:bulletEnabled val="1"/>
        </dgm:presLayoutVars>
      </dgm:prSet>
      <dgm:spPr/>
    </dgm:pt>
    <dgm:pt modelId="{33B016C7-8F2B-4C56-B4B9-50F45807DC6D}" type="pres">
      <dgm:prSet presAssocID="{706C25BC-1736-4E5E-91D7-AB337B0BA353}" presName="rect2" presStyleLbl="fgImgPlace1" presStyleIdx="1" presStyleCnt="5"/>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62000" r="-62000"/>
          </a:stretch>
        </a:blipFill>
      </dgm:spPr>
    </dgm:pt>
    <dgm:pt modelId="{E2FEE56A-E3CA-4CC8-9A04-0001CB1B548D}" type="pres">
      <dgm:prSet presAssocID="{ED076610-73EC-400E-86C5-F9946B174981}" presName="sibTrans" presStyleCnt="0"/>
      <dgm:spPr/>
    </dgm:pt>
    <dgm:pt modelId="{C7D67882-585B-48F7-8735-F397D37F3A7B}" type="pres">
      <dgm:prSet presAssocID="{29ABC835-587C-411B-AA0B-63ACAA4912FD}" presName="composite" presStyleCnt="0"/>
      <dgm:spPr/>
    </dgm:pt>
    <dgm:pt modelId="{D9E79BC8-CBD5-403A-ABA5-DD2B1494ABE6}" type="pres">
      <dgm:prSet presAssocID="{29ABC835-587C-411B-AA0B-63ACAA4912FD}" presName="rect1" presStyleLbl="trAlignAcc1" presStyleIdx="2" presStyleCnt="5">
        <dgm:presLayoutVars>
          <dgm:bulletEnabled val="1"/>
        </dgm:presLayoutVars>
      </dgm:prSet>
      <dgm:spPr/>
    </dgm:pt>
    <dgm:pt modelId="{E67303A0-881E-4381-A2E2-09ED18D68E26}" type="pres">
      <dgm:prSet presAssocID="{29ABC835-587C-411B-AA0B-63ACAA4912FD}" presName="rect2" presStyleLbl="fgImgPlace1" presStyleIdx="2" presStyleCnt="5"/>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50000" r="-50000"/>
          </a:stretch>
        </a:blipFill>
      </dgm:spPr>
    </dgm:pt>
    <dgm:pt modelId="{DB199F59-7FD3-4172-9F09-A04CC96D6376}" type="pres">
      <dgm:prSet presAssocID="{58114800-B738-4F3C-BA0C-2A402E7614C4}" presName="sibTrans" presStyleCnt="0"/>
      <dgm:spPr/>
    </dgm:pt>
    <dgm:pt modelId="{06BE14A2-EAB6-4D97-9128-ED3C2748F605}" type="pres">
      <dgm:prSet presAssocID="{9234A1F8-89C1-4E18-92C9-D9733497C447}" presName="composite" presStyleCnt="0"/>
      <dgm:spPr/>
    </dgm:pt>
    <dgm:pt modelId="{8BA1BA57-DB9E-4614-8107-9EC9A0AA3977}" type="pres">
      <dgm:prSet presAssocID="{9234A1F8-89C1-4E18-92C9-D9733497C447}" presName="rect1" presStyleLbl="trAlignAcc1" presStyleIdx="3" presStyleCnt="5">
        <dgm:presLayoutVars>
          <dgm:bulletEnabled val="1"/>
        </dgm:presLayoutVars>
      </dgm:prSet>
      <dgm:spPr/>
    </dgm:pt>
    <dgm:pt modelId="{2FF5C61F-5296-4678-890B-C5822335BB6D}" type="pres">
      <dgm:prSet presAssocID="{9234A1F8-89C1-4E18-92C9-D9733497C447}" presName="rect2" presStyleLbl="fgImgPlace1" presStyleIdx="3" presStyleCnt="5"/>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l="-50000" r="-50000"/>
          </a:stretch>
        </a:blipFill>
      </dgm:spPr>
    </dgm:pt>
    <dgm:pt modelId="{52A632C0-D7C9-4EA3-A4CB-8074A9462A82}" type="pres">
      <dgm:prSet presAssocID="{A031FB5D-180F-4618-B425-0C271D3F3FCA}" presName="sibTrans" presStyleCnt="0"/>
      <dgm:spPr/>
    </dgm:pt>
    <dgm:pt modelId="{B18477DB-D557-4576-BEF3-15A863E7894A}" type="pres">
      <dgm:prSet presAssocID="{F8D61D0E-140A-4784-AAC7-BA45FCF5237D}" presName="composite" presStyleCnt="0"/>
      <dgm:spPr/>
    </dgm:pt>
    <dgm:pt modelId="{D2EC7CD7-97D1-4253-B644-EFE805BD56C7}" type="pres">
      <dgm:prSet presAssocID="{F8D61D0E-140A-4784-AAC7-BA45FCF5237D}" presName="rect1" presStyleLbl="trAlignAcc1" presStyleIdx="4" presStyleCnt="5">
        <dgm:presLayoutVars>
          <dgm:bulletEnabled val="1"/>
        </dgm:presLayoutVars>
      </dgm:prSet>
      <dgm:spPr/>
    </dgm:pt>
    <dgm:pt modelId="{D6C85286-0586-45F3-AC1A-19D63B0A84A8}" type="pres">
      <dgm:prSet presAssocID="{F8D61D0E-140A-4784-AAC7-BA45FCF5237D}" presName="rect2" presStyleLbl="fgImgPlace1" presStyleIdx="4" presStyleCnt="5"/>
      <dgm:spPr>
        <a:blipFill>
          <a:blip xmlns:r="http://schemas.openxmlformats.org/officeDocument/2006/relationships" r:embed="rId5">
            <a:extLst>
              <a:ext uri="{28A0092B-C50C-407E-A947-70E740481C1C}">
                <a14:useLocalDpi xmlns:a14="http://schemas.microsoft.com/office/drawing/2010/main" val="0"/>
              </a:ext>
            </a:extLst>
          </a:blip>
          <a:srcRect/>
          <a:stretch>
            <a:fillRect l="-63000" r="-63000"/>
          </a:stretch>
        </a:blipFill>
      </dgm:spPr>
    </dgm:pt>
  </dgm:ptLst>
  <dgm:cxnLst>
    <dgm:cxn modelId="{9B341509-B387-4D3D-B20A-1DDAAF248AAA}" srcId="{113F4F58-73DD-4978-A8F0-8C2A9F757AC2}" destId="{01CB2D0C-6893-45F0-A464-D693EAAA6D85}" srcOrd="0" destOrd="0" parTransId="{7C249810-3528-46D2-82F3-BF79EB12A6A6}" sibTransId="{CD2A7156-42B1-4A48-B488-A5AC0E8F86E2}"/>
    <dgm:cxn modelId="{53361E1B-78F6-4860-A525-E75473F0F6ED}" type="presOf" srcId="{9234A1F8-89C1-4E18-92C9-D9733497C447}" destId="{8BA1BA57-DB9E-4614-8107-9EC9A0AA3977}" srcOrd="0" destOrd="0" presId="urn:microsoft.com/office/officeart/2008/layout/PictureStrips"/>
    <dgm:cxn modelId="{5F6A9826-BB27-4339-891C-AE4A851A3EE5}" srcId="{113F4F58-73DD-4978-A8F0-8C2A9F757AC2}" destId="{706C25BC-1736-4E5E-91D7-AB337B0BA353}" srcOrd="1" destOrd="0" parTransId="{711DB493-1B65-4E5D-9780-872AC9F27292}" sibTransId="{ED076610-73EC-400E-86C5-F9946B174981}"/>
    <dgm:cxn modelId="{D27E3276-E7A6-4D3E-AC51-588B1690A9F1}" srcId="{113F4F58-73DD-4978-A8F0-8C2A9F757AC2}" destId="{9234A1F8-89C1-4E18-92C9-D9733497C447}" srcOrd="3" destOrd="0" parTransId="{DB13F5AE-6277-4A36-A2F7-32B1E7CAA885}" sibTransId="{A031FB5D-180F-4618-B425-0C271D3F3FCA}"/>
    <dgm:cxn modelId="{B646F382-AF51-44DC-B6D2-03DAAEB00B7F}" type="presOf" srcId="{706C25BC-1736-4E5E-91D7-AB337B0BA353}" destId="{B022E290-4A02-46DA-BF86-78119A9F7A75}" srcOrd="0" destOrd="0" presId="urn:microsoft.com/office/officeart/2008/layout/PictureStrips"/>
    <dgm:cxn modelId="{F08B7187-3415-4B4E-BB0B-295809EEAA21}" type="presOf" srcId="{113F4F58-73DD-4978-A8F0-8C2A9F757AC2}" destId="{CCEAB115-C4CB-4CB3-BCC6-B601876055A4}" srcOrd="0" destOrd="0" presId="urn:microsoft.com/office/officeart/2008/layout/PictureStrips"/>
    <dgm:cxn modelId="{62681E94-9F09-41C2-90A3-A3FC7BBD05CC}" srcId="{113F4F58-73DD-4978-A8F0-8C2A9F757AC2}" destId="{F8D61D0E-140A-4784-AAC7-BA45FCF5237D}" srcOrd="4" destOrd="0" parTransId="{07EF887C-747F-41C6-AC31-1AA43F4DC2ED}" sibTransId="{D44154D9-B47F-4D73-B7CA-213AAD2FC741}"/>
    <dgm:cxn modelId="{316439B3-C2F3-4A5F-8DD0-A5EA1FC81DFD}" type="presOf" srcId="{29ABC835-587C-411B-AA0B-63ACAA4912FD}" destId="{D9E79BC8-CBD5-403A-ABA5-DD2B1494ABE6}" srcOrd="0" destOrd="0" presId="urn:microsoft.com/office/officeart/2008/layout/PictureStrips"/>
    <dgm:cxn modelId="{CF7F1ECD-256A-4A09-A181-305C44CB9B26}" type="presOf" srcId="{F8D61D0E-140A-4784-AAC7-BA45FCF5237D}" destId="{D2EC7CD7-97D1-4253-B644-EFE805BD56C7}" srcOrd="0" destOrd="0" presId="urn:microsoft.com/office/officeart/2008/layout/PictureStrips"/>
    <dgm:cxn modelId="{9BF2D3DA-DE99-4D09-A677-F486D3A106BC}" type="presOf" srcId="{01CB2D0C-6893-45F0-A464-D693EAAA6D85}" destId="{6913A3C2-81C9-411D-88D7-BCD26FB2D9FA}" srcOrd="0" destOrd="0" presId="urn:microsoft.com/office/officeart/2008/layout/PictureStrips"/>
    <dgm:cxn modelId="{29E5A8DC-27E7-46D6-886D-451A46E4B1C2}" srcId="{113F4F58-73DD-4978-A8F0-8C2A9F757AC2}" destId="{29ABC835-587C-411B-AA0B-63ACAA4912FD}" srcOrd="2" destOrd="0" parTransId="{D3B3AA95-E744-4E11-8016-B3388FDE7B2C}" sibTransId="{58114800-B738-4F3C-BA0C-2A402E7614C4}"/>
    <dgm:cxn modelId="{55D2C8D1-7EF2-47C9-AE83-72930427F2D0}" type="presParOf" srcId="{CCEAB115-C4CB-4CB3-BCC6-B601876055A4}" destId="{4707E844-CA97-4F46-A18C-B85D752C3820}" srcOrd="0" destOrd="0" presId="urn:microsoft.com/office/officeart/2008/layout/PictureStrips"/>
    <dgm:cxn modelId="{7E4A02C7-5D2E-4DA7-815E-76B23B238FC9}" type="presParOf" srcId="{4707E844-CA97-4F46-A18C-B85D752C3820}" destId="{6913A3C2-81C9-411D-88D7-BCD26FB2D9FA}" srcOrd="0" destOrd="0" presId="urn:microsoft.com/office/officeart/2008/layout/PictureStrips"/>
    <dgm:cxn modelId="{64F5FB49-011F-4313-8CD3-B44FE32E0B17}" type="presParOf" srcId="{4707E844-CA97-4F46-A18C-B85D752C3820}" destId="{B5734F44-C4B5-4FF3-B409-BD74291A9369}" srcOrd="1" destOrd="0" presId="urn:microsoft.com/office/officeart/2008/layout/PictureStrips"/>
    <dgm:cxn modelId="{189776D3-5802-4554-BDC4-6391ECCA0DE8}" type="presParOf" srcId="{CCEAB115-C4CB-4CB3-BCC6-B601876055A4}" destId="{4D2B818F-948E-474A-AD90-A655DDD5A056}" srcOrd="1" destOrd="0" presId="urn:microsoft.com/office/officeart/2008/layout/PictureStrips"/>
    <dgm:cxn modelId="{D7905088-0ED4-4355-847A-3231366F4C5F}" type="presParOf" srcId="{CCEAB115-C4CB-4CB3-BCC6-B601876055A4}" destId="{4AE614E5-4E73-49B8-9B3C-8073B74C11A1}" srcOrd="2" destOrd="0" presId="urn:microsoft.com/office/officeart/2008/layout/PictureStrips"/>
    <dgm:cxn modelId="{25968DDC-3771-453B-95C9-F1A48642C04A}" type="presParOf" srcId="{4AE614E5-4E73-49B8-9B3C-8073B74C11A1}" destId="{B022E290-4A02-46DA-BF86-78119A9F7A75}" srcOrd="0" destOrd="0" presId="urn:microsoft.com/office/officeart/2008/layout/PictureStrips"/>
    <dgm:cxn modelId="{92E75878-B792-4146-A932-EFA89988D2D8}" type="presParOf" srcId="{4AE614E5-4E73-49B8-9B3C-8073B74C11A1}" destId="{33B016C7-8F2B-4C56-B4B9-50F45807DC6D}" srcOrd="1" destOrd="0" presId="urn:microsoft.com/office/officeart/2008/layout/PictureStrips"/>
    <dgm:cxn modelId="{C0A2353D-737B-4CF9-BF5A-B9D1CA5FFDE7}" type="presParOf" srcId="{CCEAB115-C4CB-4CB3-BCC6-B601876055A4}" destId="{E2FEE56A-E3CA-4CC8-9A04-0001CB1B548D}" srcOrd="3" destOrd="0" presId="urn:microsoft.com/office/officeart/2008/layout/PictureStrips"/>
    <dgm:cxn modelId="{525262B2-20A5-467D-8D54-ED45B1617280}" type="presParOf" srcId="{CCEAB115-C4CB-4CB3-BCC6-B601876055A4}" destId="{C7D67882-585B-48F7-8735-F397D37F3A7B}" srcOrd="4" destOrd="0" presId="urn:microsoft.com/office/officeart/2008/layout/PictureStrips"/>
    <dgm:cxn modelId="{8B4464E7-7583-4BD6-86C1-A6995E53DB24}" type="presParOf" srcId="{C7D67882-585B-48F7-8735-F397D37F3A7B}" destId="{D9E79BC8-CBD5-403A-ABA5-DD2B1494ABE6}" srcOrd="0" destOrd="0" presId="urn:microsoft.com/office/officeart/2008/layout/PictureStrips"/>
    <dgm:cxn modelId="{165EBA5A-8256-4B8C-BC3B-554FC2B7F1AB}" type="presParOf" srcId="{C7D67882-585B-48F7-8735-F397D37F3A7B}" destId="{E67303A0-881E-4381-A2E2-09ED18D68E26}" srcOrd="1" destOrd="0" presId="urn:microsoft.com/office/officeart/2008/layout/PictureStrips"/>
    <dgm:cxn modelId="{D497ABE4-D156-4BE4-8354-3B8DDFAAB5E8}" type="presParOf" srcId="{CCEAB115-C4CB-4CB3-BCC6-B601876055A4}" destId="{DB199F59-7FD3-4172-9F09-A04CC96D6376}" srcOrd="5" destOrd="0" presId="urn:microsoft.com/office/officeart/2008/layout/PictureStrips"/>
    <dgm:cxn modelId="{49B17D98-9BC6-47A7-AA87-C4D5B6FE652D}" type="presParOf" srcId="{CCEAB115-C4CB-4CB3-BCC6-B601876055A4}" destId="{06BE14A2-EAB6-4D97-9128-ED3C2748F605}" srcOrd="6" destOrd="0" presId="urn:microsoft.com/office/officeart/2008/layout/PictureStrips"/>
    <dgm:cxn modelId="{0C097915-7D1B-474D-B570-E65C2502421B}" type="presParOf" srcId="{06BE14A2-EAB6-4D97-9128-ED3C2748F605}" destId="{8BA1BA57-DB9E-4614-8107-9EC9A0AA3977}" srcOrd="0" destOrd="0" presId="urn:microsoft.com/office/officeart/2008/layout/PictureStrips"/>
    <dgm:cxn modelId="{5D414180-CA91-4F8C-9746-878F31E3A50A}" type="presParOf" srcId="{06BE14A2-EAB6-4D97-9128-ED3C2748F605}" destId="{2FF5C61F-5296-4678-890B-C5822335BB6D}" srcOrd="1" destOrd="0" presId="urn:microsoft.com/office/officeart/2008/layout/PictureStrips"/>
    <dgm:cxn modelId="{855EF427-FF42-4850-9CF1-01D70BCD77F8}" type="presParOf" srcId="{CCEAB115-C4CB-4CB3-BCC6-B601876055A4}" destId="{52A632C0-D7C9-4EA3-A4CB-8074A9462A82}" srcOrd="7" destOrd="0" presId="urn:microsoft.com/office/officeart/2008/layout/PictureStrips"/>
    <dgm:cxn modelId="{CE38EFE0-1250-4295-8538-8877D7FA0DEF}" type="presParOf" srcId="{CCEAB115-C4CB-4CB3-BCC6-B601876055A4}" destId="{B18477DB-D557-4576-BEF3-15A863E7894A}" srcOrd="8" destOrd="0" presId="urn:microsoft.com/office/officeart/2008/layout/PictureStrips"/>
    <dgm:cxn modelId="{B7498E40-AD69-4EDA-8C5C-029ECDC91B25}" type="presParOf" srcId="{B18477DB-D557-4576-BEF3-15A863E7894A}" destId="{D2EC7CD7-97D1-4253-B644-EFE805BD56C7}" srcOrd="0" destOrd="0" presId="urn:microsoft.com/office/officeart/2008/layout/PictureStrips"/>
    <dgm:cxn modelId="{28251110-DD8F-4A3B-BC6E-D35517507759}" type="presParOf" srcId="{B18477DB-D557-4576-BEF3-15A863E7894A}" destId="{D6C85286-0586-45F3-AC1A-19D63B0A84A8}"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3B0DEB2-9A58-4CAF-868E-6BA4CC323AEC}" type="doc">
      <dgm:prSet loTypeId="urn:microsoft.com/office/officeart/2005/8/layout/list1" loCatId="list" qsTypeId="urn:microsoft.com/office/officeart/2005/8/quickstyle/simple1" qsCatId="simple" csTypeId="urn:microsoft.com/office/officeart/2005/8/colors/colorful1#2" csCatId="colorful" phldr="1"/>
      <dgm:spPr/>
      <dgm:t>
        <a:bodyPr/>
        <a:lstStyle/>
        <a:p>
          <a:endParaRPr lang="ru-RU"/>
        </a:p>
      </dgm:t>
    </dgm:pt>
    <dgm:pt modelId="{CBC014BE-18C0-4756-B94A-69602CCCE5A1}">
      <dgm:prSet phldrT="[Текст]" custT="1"/>
      <dgm:spPr/>
      <dgm:t>
        <a:bodyPr/>
        <a:lstStyle/>
        <a:p>
          <a:r>
            <a:rPr lang="en-US" sz="1800" b="1" dirty="0">
              <a:latin typeface="+mj-lt"/>
            </a:rPr>
            <a:t>Liquidation of fraudulent state-form Diplomas traffic</a:t>
          </a:r>
          <a:endParaRPr lang="ru-RU" sz="1800" b="1" dirty="0">
            <a:latin typeface="+mj-lt"/>
          </a:endParaRPr>
        </a:p>
      </dgm:t>
    </dgm:pt>
    <dgm:pt modelId="{116D51E4-B7D9-4418-B9FC-A301FD743891}" type="parTrans" cxnId="{2EF7AE0D-17D4-4895-8209-DEF9E225C34F}">
      <dgm:prSet/>
      <dgm:spPr/>
      <dgm:t>
        <a:bodyPr/>
        <a:lstStyle/>
        <a:p>
          <a:endParaRPr lang="ru-RU"/>
        </a:p>
      </dgm:t>
    </dgm:pt>
    <dgm:pt modelId="{DB5A8745-DECC-4D2E-BCB1-DF6D0E1E52B1}" type="sibTrans" cxnId="{2EF7AE0D-17D4-4895-8209-DEF9E225C34F}">
      <dgm:prSet/>
      <dgm:spPr/>
      <dgm:t>
        <a:bodyPr/>
        <a:lstStyle/>
        <a:p>
          <a:endParaRPr lang="ru-RU"/>
        </a:p>
      </dgm:t>
    </dgm:pt>
    <dgm:pt modelId="{97A19342-2EE6-47D3-B39D-A1C93B214194}">
      <dgm:prSet phldrT="[Текст]" custT="1"/>
      <dgm:spPr/>
      <dgm:t>
        <a:bodyPr/>
        <a:lstStyle/>
        <a:p>
          <a:r>
            <a:rPr lang="en-US" sz="1800" b="1" dirty="0">
              <a:latin typeface="+mj-lt"/>
            </a:rPr>
            <a:t>Provision of authentic information regarding qualification for organizations and employers</a:t>
          </a:r>
          <a:endParaRPr lang="ru-RU" sz="1800" b="1" dirty="0">
            <a:latin typeface="+mj-lt"/>
          </a:endParaRPr>
        </a:p>
      </dgm:t>
    </dgm:pt>
    <dgm:pt modelId="{1F6DA12E-CC4D-403A-BD9C-EB2C476B862B}" type="parTrans" cxnId="{B3B46E2D-0B06-44F5-8029-303E86515804}">
      <dgm:prSet/>
      <dgm:spPr/>
      <dgm:t>
        <a:bodyPr/>
        <a:lstStyle/>
        <a:p>
          <a:endParaRPr lang="ru-RU"/>
        </a:p>
      </dgm:t>
    </dgm:pt>
    <dgm:pt modelId="{E0E9D0B6-EAF5-4231-9AC4-0F8CCF6071F6}" type="sibTrans" cxnId="{B3B46E2D-0B06-44F5-8029-303E86515804}">
      <dgm:prSet/>
      <dgm:spPr/>
      <dgm:t>
        <a:bodyPr/>
        <a:lstStyle/>
        <a:p>
          <a:endParaRPr lang="ru-RU"/>
        </a:p>
      </dgm:t>
    </dgm:pt>
    <dgm:pt modelId="{CE34CFF6-80C4-4000-9134-0990F8D03D3C}">
      <dgm:prSet phldrT="[Текст]" custT="1"/>
      <dgm:spPr/>
      <dgm:t>
        <a:bodyPr/>
        <a:lstStyle/>
        <a:p>
          <a:r>
            <a:rPr lang="en-US" sz="1800" b="1" dirty="0">
              <a:latin typeface="+mj-lt"/>
            </a:rPr>
            <a:t>Reducing the number of violation and corruption cases in educational organizations</a:t>
          </a:r>
          <a:endParaRPr lang="ru-RU" sz="1800" b="1" dirty="0">
            <a:latin typeface="+mj-lt"/>
          </a:endParaRPr>
        </a:p>
      </dgm:t>
    </dgm:pt>
    <dgm:pt modelId="{A91EDF8A-1385-43B4-8F11-3BE06D826736}" type="parTrans" cxnId="{9C978503-891B-41BB-87C5-D8A798D9DB25}">
      <dgm:prSet/>
      <dgm:spPr/>
      <dgm:t>
        <a:bodyPr/>
        <a:lstStyle/>
        <a:p>
          <a:endParaRPr lang="ru-RU"/>
        </a:p>
      </dgm:t>
    </dgm:pt>
    <dgm:pt modelId="{5DAA2DD2-39D0-4889-91E5-8724DE3E3D18}" type="sibTrans" cxnId="{9C978503-891B-41BB-87C5-D8A798D9DB25}">
      <dgm:prSet/>
      <dgm:spPr/>
      <dgm:t>
        <a:bodyPr/>
        <a:lstStyle/>
        <a:p>
          <a:endParaRPr lang="ru-RU"/>
        </a:p>
      </dgm:t>
    </dgm:pt>
    <dgm:pt modelId="{4AAD4A03-A835-49A6-A452-CC996E3E161D}">
      <dgm:prSet phldrT="[Текст]" custT="1"/>
      <dgm:spPr/>
      <dgm:t>
        <a:bodyPr/>
        <a:lstStyle/>
        <a:p>
          <a:r>
            <a:rPr lang="en-US" sz="1800" b="1" dirty="0">
              <a:latin typeface="+mj-lt"/>
            </a:rPr>
            <a:t>Improvement of education quality by provision of authentic information for the general public</a:t>
          </a:r>
          <a:endParaRPr lang="ru-RU" sz="1800" b="1" dirty="0">
            <a:latin typeface="+mj-lt"/>
          </a:endParaRPr>
        </a:p>
      </dgm:t>
    </dgm:pt>
    <dgm:pt modelId="{4DCEFD47-CC0A-4265-982F-F51F34E13D5B}" type="parTrans" cxnId="{88B29401-7517-45C0-8FCF-0B1D79D796A2}">
      <dgm:prSet/>
      <dgm:spPr/>
      <dgm:t>
        <a:bodyPr/>
        <a:lstStyle/>
        <a:p>
          <a:endParaRPr lang="ru-RU"/>
        </a:p>
      </dgm:t>
    </dgm:pt>
    <dgm:pt modelId="{CF501CDD-EC24-4C4D-99AC-930A697B6050}" type="sibTrans" cxnId="{88B29401-7517-45C0-8FCF-0B1D79D796A2}">
      <dgm:prSet/>
      <dgm:spPr/>
      <dgm:t>
        <a:bodyPr/>
        <a:lstStyle/>
        <a:p>
          <a:endParaRPr lang="ru-RU"/>
        </a:p>
      </dgm:t>
    </dgm:pt>
    <dgm:pt modelId="{31460ECB-4EF4-41FF-9189-542B5E6C45E4}" type="pres">
      <dgm:prSet presAssocID="{23B0DEB2-9A58-4CAF-868E-6BA4CC323AEC}" presName="linear" presStyleCnt="0">
        <dgm:presLayoutVars>
          <dgm:dir/>
          <dgm:animLvl val="lvl"/>
          <dgm:resizeHandles val="exact"/>
        </dgm:presLayoutVars>
      </dgm:prSet>
      <dgm:spPr/>
    </dgm:pt>
    <dgm:pt modelId="{E2103A91-5D0B-4560-BC42-6A052AE0FA2B}" type="pres">
      <dgm:prSet presAssocID="{CBC014BE-18C0-4756-B94A-69602CCCE5A1}" presName="parentLin" presStyleCnt="0"/>
      <dgm:spPr/>
    </dgm:pt>
    <dgm:pt modelId="{4A5FA472-9B67-4FCF-A308-2FDD54DD9C14}" type="pres">
      <dgm:prSet presAssocID="{CBC014BE-18C0-4756-B94A-69602CCCE5A1}" presName="parentLeftMargin" presStyleLbl="node1" presStyleIdx="0" presStyleCnt="4"/>
      <dgm:spPr/>
    </dgm:pt>
    <dgm:pt modelId="{F9581CD7-AFDF-42ED-A3B8-A39E3CD10BEF}" type="pres">
      <dgm:prSet presAssocID="{CBC014BE-18C0-4756-B94A-69602CCCE5A1}" presName="parentText" presStyleLbl="node1" presStyleIdx="0" presStyleCnt="4" custScaleX="123518" custScaleY="179442">
        <dgm:presLayoutVars>
          <dgm:chMax val="0"/>
          <dgm:bulletEnabled val="1"/>
        </dgm:presLayoutVars>
      </dgm:prSet>
      <dgm:spPr/>
    </dgm:pt>
    <dgm:pt modelId="{CBF6B6E1-C325-478B-9257-AAC8247DC1CA}" type="pres">
      <dgm:prSet presAssocID="{CBC014BE-18C0-4756-B94A-69602CCCE5A1}" presName="negativeSpace" presStyleCnt="0"/>
      <dgm:spPr/>
    </dgm:pt>
    <dgm:pt modelId="{83528837-04C6-4DBA-9287-D320A032F187}" type="pres">
      <dgm:prSet presAssocID="{CBC014BE-18C0-4756-B94A-69602CCCE5A1}" presName="childText" presStyleLbl="conFgAcc1" presStyleIdx="0" presStyleCnt="4">
        <dgm:presLayoutVars>
          <dgm:bulletEnabled val="1"/>
        </dgm:presLayoutVars>
      </dgm:prSet>
      <dgm:spPr/>
    </dgm:pt>
    <dgm:pt modelId="{269D4BB4-E4C7-4295-959A-7CD4D3790362}" type="pres">
      <dgm:prSet presAssocID="{DB5A8745-DECC-4D2E-BCB1-DF6D0E1E52B1}" presName="spaceBetweenRectangles" presStyleCnt="0"/>
      <dgm:spPr/>
    </dgm:pt>
    <dgm:pt modelId="{1591C262-D992-4BF6-845E-C5CBBC758544}" type="pres">
      <dgm:prSet presAssocID="{97A19342-2EE6-47D3-B39D-A1C93B214194}" presName="parentLin" presStyleCnt="0"/>
      <dgm:spPr/>
    </dgm:pt>
    <dgm:pt modelId="{16BC74E9-0C60-4CEA-BA58-BB55255713EB}" type="pres">
      <dgm:prSet presAssocID="{97A19342-2EE6-47D3-B39D-A1C93B214194}" presName="parentLeftMargin" presStyleLbl="node1" presStyleIdx="0" presStyleCnt="4"/>
      <dgm:spPr/>
    </dgm:pt>
    <dgm:pt modelId="{884F1109-DF4C-47B6-91E4-ACA87AFD2963}" type="pres">
      <dgm:prSet presAssocID="{97A19342-2EE6-47D3-B39D-A1C93B214194}" presName="parentText" presStyleLbl="node1" presStyleIdx="1" presStyleCnt="4" custScaleX="123168" custScaleY="177944" custLinFactNeighborX="0">
        <dgm:presLayoutVars>
          <dgm:chMax val="0"/>
          <dgm:bulletEnabled val="1"/>
        </dgm:presLayoutVars>
      </dgm:prSet>
      <dgm:spPr/>
    </dgm:pt>
    <dgm:pt modelId="{4DC865F1-402D-4B21-AB7F-B5DBBED0BE03}" type="pres">
      <dgm:prSet presAssocID="{97A19342-2EE6-47D3-B39D-A1C93B214194}" presName="negativeSpace" presStyleCnt="0"/>
      <dgm:spPr/>
    </dgm:pt>
    <dgm:pt modelId="{D5C89D6D-E72F-4CC5-B0BC-B10176C34339}" type="pres">
      <dgm:prSet presAssocID="{97A19342-2EE6-47D3-B39D-A1C93B214194}" presName="childText" presStyleLbl="conFgAcc1" presStyleIdx="1" presStyleCnt="4">
        <dgm:presLayoutVars>
          <dgm:bulletEnabled val="1"/>
        </dgm:presLayoutVars>
      </dgm:prSet>
      <dgm:spPr/>
    </dgm:pt>
    <dgm:pt modelId="{EABFC1CB-480E-4B18-898E-4C404A634A3B}" type="pres">
      <dgm:prSet presAssocID="{E0E9D0B6-EAF5-4231-9AC4-0F8CCF6071F6}" presName="spaceBetweenRectangles" presStyleCnt="0"/>
      <dgm:spPr/>
    </dgm:pt>
    <dgm:pt modelId="{8D37DFB3-246F-4EB9-8DAA-AB709E3D4B37}" type="pres">
      <dgm:prSet presAssocID="{CE34CFF6-80C4-4000-9134-0990F8D03D3C}" presName="parentLin" presStyleCnt="0"/>
      <dgm:spPr/>
    </dgm:pt>
    <dgm:pt modelId="{B91FF771-5DE6-494C-9ADB-645374ED44E3}" type="pres">
      <dgm:prSet presAssocID="{CE34CFF6-80C4-4000-9134-0990F8D03D3C}" presName="parentLeftMargin" presStyleLbl="node1" presStyleIdx="1" presStyleCnt="4"/>
      <dgm:spPr/>
    </dgm:pt>
    <dgm:pt modelId="{D7E736A6-F6C3-4FEA-B3AF-CB19E5014AF3}" type="pres">
      <dgm:prSet presAssocID="{CE34CFF6-80C4-4000-9134-0990F8D03D3C}" presName="parentText" presStyleLbl="node1" presStyleIdx="2" presStyleCnt="4" custScaleX="123170" custScaleY="183836">
        <dgm:presLayoutVars>
          <dgm:chMax val="0"/>
          <dgm:bulletEnabled val="1"/>
        </dgm:presLayoutVars>
      </dgm:prSet>
      <dgm:spPr/>
    </dgm:pt>
    <dgm:pt modelId="{FE8D1B54-DC2C-41AF-99FA-0C5278753C1B}" type="pres">
      <dgm:prSet presAssocID="{CE34CFF6-80C4-4000-9134-0990F8D03D3C}" presName="negativeSpace" presStyleCnt="0"/>
      <dgm:spPr/>
    </dgm:pt>
    <dgm:pt modelId="{9340A149-94EA-4753-A1A8-56E2F1743BE9}" type="pres">
      <dgm:prSet presAssocID="{CE34CFF6-80C4-4000-9134-0990F8D03D3C}" presName="childText" presStyleLbl="conFgAcc1" presStyleIdx="2" presStyleCnt="4">
        <dgm:presLayoutVars>
          <dgm:bulletEnabled val="1"/>
        </dgm:presLayoutVars>
      </dgm:prSet>
      <dgm:spPr/>
    </dgm:pt>
    <dgm:pt modelId="{50EB48B5-4EE4-4712-9C33-3D2AC2996958}" type="pres">
      <dgm:prSet presAssocID="{5DAA2DD2-39D0-4889-91E5-8724DE3E3D18}" presName="spaceBetweenRectangles" presStyleCnt="0"/>
      <dgm:spPr/>
    </dgm:pt>
    <dgm:pt modelId="{9C708CF0-22C7-4085-BCC7-20C29D116C03}" type="pres">
      <dgm:prSet presAssocID="{4AAD4A03-A835-49A6-A452-CC996E3E161D}" presName="parentLin" presStyleCnt="0"/>
      <dgm:spPr/>
    </dgm:pt>
    <dgm:pt modelId="{75980F32-C0F3-4AC7-A46F-A3B97804C4FD}" type="pres">
      <dgm:prSet presAssocID="{4AAD4A03-A835-49A6-A452-CC996E3E161D}" presName="parentLeftMargin" presStyleLbl="node1" presStyleIdx="2" presStyleCnt="4"/>
      <dgm:spPr/>
    </dgm:pt>
    <dgm:pt modelId="{A54E793F-C7BE-42F8-98CE-8444AA5525F7}" type="pres">
      <dgm:prSet presAssocID="{4AAD4A03-A835-49A6-A452-CC996E3E161D}" presName="parentText" presStyleLbl="node1" presStyleIdx="3" presStyleCnt="4" custScaleX="123081" custScaleY="188193">
        <dgm:presLayoutVars>
          <dgm:chMax val="0"/>
          <dgm:bulletEnabled val="1"/>
        </dgm:presLayoutVars>
      </dgm:prSet>
      <dgm:spPr/>
    </dgm:pt>
    <dgm:pt modelId="{0BB596FA-1075-4DEB-8F2F-D6CAD1EC935E}" type="pres">
      <dgm:prSet presAssocID="{4AAD4A03-A835-49A6-A452-CC996E3E161D}" presName="negativeSpace" presStyleCnt="0"/>
      <dgm:spPr/>
    </dgm:pt>
    <dgm:pt modelId="{FA8CC923-AAC5-4B62-80E7-451DC074EE59}" type="pres">
      <dgm:prSet presAssocID="{4AAD4A03-A835-49A6-A452-CC996E3E161D}" presName="childText" presStyleLbl="conFgAcc1" presStyleIdx="3" presStyleCnt="4">
        <dgm:presLayoutVars>
          <dgm:bulletEnabled val="1"/>
        </dgm:presLayoutVars>
      </dgm:prSet>
      <dgm:spPr/>
    </dgm:pt>
  </dgm:ptLst>
  <dgm:cxnLst>
    <dgm:cxn modelId="{88B29401-7517-45C0-8FCF-0B1D79D796A2}" srcId="{23B0DEB2-9A58-4CAF-868E-6BA4CC323AEC}" destId="{4AAD4A03-A835-49A6-A452-CC996E3E161D}" srcOrd="3" destOrd="0" parTransId="{4DCEFD47-CC0A-4265-982F-F51F34E13D5B}" sibTransId="{CF501CDD-EC24-4C4D-99AC-930A697B6050}"/>
    <dgm:cxn modelId="{9C978503-891B-41BB-87C5-D8A798D9DB25}" srcId="{23B0DEB2-9A58-4CAF-868E-6BA4CC323AEC}" destId="{CE34CFF6-80C4-4000-9134-0990F8D03D3C}" srcOrd="2" destOrd="0" parTransId="{A91EDF8A-1385-43B4-8F11-3BE06D826736}" sibTransId="{5DAA2DD2-39D0-4889-91E5-8724DE3E3D18}"/>
    <dgm:cxn modelId="{2EF7AE0D-17D4-4895-8209-DEF9E225C34F}" srcId="{23B0DEB2-9A58-4CAF-868E-6BA4CC323AEC}" destId="{CBC014BE-18C0-4756-B94A-69602CCCE5A1}" srcOrd="0" destOrd="0" parTransId="{116D51E4-B7D9-4418-B9FC-A301FD743891}" sibTransId="{DB5A8745-DECC-4D2E-BCB1-DF6D0E1E52B1}"/>
    <dgm:cxn modelId="{1B36B81E-76C4-4282-9299-9426477D4EC9}" type="presOf" srcId="{CBC014BE-18C0-4756-B94A-69602CCCE5A1}" destId="{F9581CD7-AFDF-42ED-A3B8-A39E3CD10BEF}" srcOrd="1" destOrd="0" presId="urn:microsoft.com/office/officeart/2005/8/layout/list1"/>
    <dgm:cxn modelId="{B3B46E2D-0B06-44F5-8029-303E86515804}" srcId="{23B0DEB2-9A58-4CAF-868E-6BA4CC323AEC}" destId="{97A19342-2EE6-47D3-B39D-A1C93B214194}" srcOrd="1" destOrd="0" parTransId="{1F6DA12E-CC4D-403A-BD9C-EB2C476B862B}" sibTransId="{E0E9D0B6-EAF5-4231-9AC4-0F8CCF6071F6}"/>
    <dgm:cxn modelId="{9817F72D-BF2E-4DA7-98FA-6504E9AA0001}" type="presOf" srcId="{CBC014BE-18C0-4756-B94A-69602CCCE5A1}" destId="{4A5FA472-9B67-4FCF-A308-2FDD54DD9C14}" srcOrd="0" destOrd="0" presId="urn:microsoft.com/office/officeart/2005/8/layout/list1"/>
    <dgm:cxn modelId="{EAF1DE30-B9C7-4A0A-8678-24C83704DB69}" type="presOf" srcId="{97A19342-2EE6-47D3-B39D-A1C93B214194}" destId="{16BC74E9-0C60-4CEA-BA58-BB55255713EB}" srcOrd="0" destOrd="0" presId="urn:microsoft.com/office/officeart/2005/8/layout/list1"/>
    <dgm:cxn modelId="{E9EE5B4E-09E1-4A43-9C9F-46A3E7D2808E}" type="presOf" srcId="{CE34CFF6-80C4-4000-9134-0990F8D03D3C}" destId="{B91FF771-5DE6-494C-9ADB-645374ED44E3}" srcOrd="0" destOrd="0" presId="urn:microsoft.com/office/officeart/2005/8/layout/list1"/>
    <dgm:cxn modelId="{5B543D97-3B3B-4BFD-98DE-B33A13E3D663}" type="presOf" srcId="{4AAD4A03-A835-49A6-A452-CC996E3E161D}" destId="{A54E793F-C7BE-42F8-98CE-8444AA5525F7}" srcOrd="1" destOrd="0" presId="urn:microsoft.com/office/officeart/2005/8/layout/list1"/>
    <dgm:cxn modelId="{F95F2EA4-9E0A-411E-B97A-D054DF0C6788}" type="presOf" srcId="{4AAD4A03-A835-49A6-A452-CC996E3E161D}" destId="{75980F32-C0F3-4AC7-A46F-A3B97804C4FD}" srcOrd="0" destOrd="0" presId="urn:microsoft.com/office/officeart/2005/8/layout/list1"/>
    <dgm:cxn modelId="{45F140B9-0766-4CA4-9A5E-8C4CBA6E501C}" type="presOf" srcId="{CE34CFF6-80C4-4000-9134-0990F8D03D3C}" destId="{D7E736A6-F6C3-4FEA-B3AF-CB19E5014AF3}" srcOrd="1" destOrd="0" presId="urn:microsoft.com/office/officeart/2005/8/layout/list1"/>
    <dgm:cxn modelId="{75CED5BF-598B-4FF9-9774-95589AA8246F}" type="presOf" srcId="{23B0DEB2-9A58-4CAF-868E-6BA4CC323AEC}" destId="{31460ECB-4EF4-41FF-9189-542B5E6C45E4}" srcOrd="0" destOrd="0" presId="urn:microsoft.com/office/officeart/2005/8/layout/list1"/>
    <dgm:cxn modelId="{CC0915FE-D1F5-4690-BC9B-D66198C3819C}" type="presOf" srcId="{97A19342-2EE6-47D3-B39D-A1C93B214194}" destId="{884F1109-DF4C-47B6-91E4-ACA87AFD2963}" srcOrd="1" destOrd="0" presId="urn:microsoft.com/office/officeart/2005/8/layout/list1"/>
    <dgm:cxn modelId="{B8B52BAD-4BCD-40FE-A4DA-463B755E406F}" type="presParOf" srcId="{31460ECB-4EF4-41FF-9189-542B5E6C45E4}" destId="{E2103A91-5D0B-4560-BC42-6A052AE0FA2B}" srcOrd="0" destOrd="0" presId="urn:microsoft.com/office/officeart/2005/8/layout/list1"/>
    <dgm:cxn modelId="{01EF1C1C-63EA-423D-847E-9A243B2E4AD0}" type="presParOf" srcId="{E2103A91-5D0B-4560-BC42-6A052AE0FA2B}" destId="{4A5FA472-9B67-4FCF-A308-2FDD54DD9C14}" srcOrd="0" destOrd="0" presId="urn:microsoft.com/office/officeart/2005/8/layout/list1"/>
    <dgm:cxn modelId="{0208BA8B-2E9E-4F45-86BB-B1C7E94E2954}" type="presParOf" srcId="{E2103A91-5D0B-4560-BC42-6A052AE0FA2B}" destId="{F9581CD7-AFDF-42ED-A3B8-A39E3CD10BEF}" srcOrd="1" destOrd="0" presId="urn:microsoft.com/office/officeart/2005/8/layout/list1"/>
    <dgm:cxn modelId="{878D6C70-0CF9-4F45-9F9A-6F4BD442A7D5}" type="presParOf" srcId="{31460ECB-4EF4-41FF-9189-542B5E6C45E4}" destId="{CBF6B6E1-C325-478B-9257-AAC8247DC1CA}" srcOrd="1" destOrd="0" presId="urn:microsoft.com/office/officeart/2005/8/layout/list1"/>
    <dgm:cxn modelId="{B5F9F5D1-4F24-4F98-B266-213AA3A27002}" type="presParOf" srcId="{31460ECB-4EF4-41FF-9189-542B5E6C45E4}" destId="{83528837-04C6-4DBA-9287-D320A032F187}" srcOrd="2" destOrd="0" presId="urn:microsoft.com/office/officeart/2005/8/layout/list1"/>
    <dgm:cxn modelId="{80CD7996-B4EB-4BA6-874F-7735C44FB2DE}" type="presParOf" srcId="{31460ECB-4EF4-41FF-9189-542B5E6C45E4}" destId="{269D4BB4-E4C7-4295-959A-7CD4D3790362}" srcOrd="3" destOrd="0" presId="urn:microsoft.com/office/officeart/2005/8/layout/list1"/>
    <dgm:cxn modelId="{A7281F9E-8C2B-4DC0-B849-9C5A23070146}" type="presParOf" srcId="{31460ECB-4EF4-41FF-9189-542B5E6C45E4}" destId="{1591C262-D992-4BF6-845E-C5CBBC758544}" srcOrd="4" destOrd="0" presId="urn:microsoft.com/office/officeart/2005/8/layout/list1"/>
    <dgm:cxn modelId="{8A102393-58E3-40AB-AFB9-0491FEA3E5AB}" type="presParOf" srcId="{1591C262-D992-4BF6-845E-C5CBBC758544}" destId="{16BC74E9-0C60-4CEA-BA58-BB55255713EB}" srcOrd="0" destOrd="0" presId="urn:microsoft.com/office/officeart/2005/8/layout/list1"/>
    <dgm:cxn modelId="{6BD83F0E-64BF-4547-988E-B3F85864D360}" type="presParOf" srcId="{1591C262-D992-4BF6-845E-C5CBBC758544}" destId="{884F1109-DF4C-47B6-91E4-ACA87AFD2963}" srcOrd="1" destOrd="0" presId="urn:microsoft.com/office/officeart/2005/8/layout/list1"/>
    <dgm:cxn modelId="{D577DE39-CE01-4FDB-97B1-CECA1A602B53}" type="presParOf" srcId="{31460ECB-4EF4-41FF-9189-542B5E6C45E4}" destId="{4DC865F1-402D-4B21-AB7F-B5DBBED0BE03}" srcOrd="5" destOrd="0" presId="urn:microsoft.com/office/officeart/2005/8/layout/list1"/>
    <dgm:cxn modelId="{1066AF91-B475-4786-842E-AF5B34740229}" type="presParOf" srcId="{31460ECB-4EF4-41FF-9189-542B5E6C45E4}" destId="{D5C89D6D-E72F-4CC5-B0BC-B10176C34339}" srcOrd="6" destOrd="0" presId="urn:microsoft.com/office/officeart/2005/8/layout/list1"/>
    <dgm:cxn modelId="{5B4BC9A4-A4DE-42A4-91D8-B07BB23A2B6C}" type="presParOf" srcId="{31460ECB-4EF4-41FF-9189-542B5E6C45E4}" destId="{EABFC1CB-480E-4B18-898E-4C404A634A3B}" srcOrd="7" destOrd="0" presId="urn:microsoft.com/office/officeart/2005/8/layout/list1"/>
    <dgm:cxn modelId="{76D6F120-0DAE-41B2-8E2C-567465EEBBE7}" type="presParOf" srcId="{31460ECB-4EF4-41FF-9189-542B5E6C45E4}" destId="{8D37DFB3-246F-4EB9-8DAA-AB709E3D4B37}" srcOrd="8" destOrd="0" presId="urn:microsoft.com/office/officeart/2005/8/layout/list1"/>
    <dgm:cxn modelId="{501DF064-7554-4042-9136-85CA55F31095}" type="presParOf" srcId="{8D37DFB3-246F-4EB9-8DAA-AB709E3D4B37}" destId="{B91FF771-5DE6-494C-9ADB-645374ED44E3}" srcOrd="0" destOrd="0" presId="urn:microsoft.com/office/officeart/2005/8/layout/list1"/>
    <dgm:cxn modelId="{CCBFE812-B853-4E76-A046-2CA5A41386C6}" type="presParOf" srcId="{8D37DFB3-246F-4EB9-8DAA-AB709E3D4B37}" destId="{D7E736A6-F6C3-4FEA-B3AF-CB19E5014AF3}" srcOrd="1" destOrd="0" presId="urn:microsoft.com/office/officeart/2005/8/layout/list1"/>
    <dgm:cxn modelId="{706DFC35-C773-4288-8A0C-5F06314E34C0}" type="presParOf" srcId="{31460ECB-4EF4-41FF-9189-542B5E6C45E4}" destId="{FE8D1B54-DC2C-41AF-99FA-0C5278753C1B}" srcOrd="9" destOrd="0" presId="urn:microsoft.com/office/officeart/2005/8/layout/list1"/>
    <dgm:cxn modelId="{0C93E415-432E-442B-8AE2-2585C55ECF4D}" type="presParOf" srcId="{31460ECB-4EF4-41FF-9189-542B5E6C45E4}" destId="{9340A149-94EA-4753-A1A8-56E2F1743BE9}" srcOrd="10" destOrd="0" presId="urn:microsoft.com/office/officeart/2005/8/layout/list1"/>
    <dgm:cxn modelId="{1DAA2A9E-D712-404D-B2FF-A2C1F4BF6723}" type="presParOf" srcId="{31460ECB-4EF4-41FF-9189-542B5E6C45E4}" destId="{50EB48B5-4EE4-4712-9C33-3D2AC2996958}" srcOrd="11" destOrd="0" presId="urn:microsoft.com/office/officeart/2005/8/layout/list1"/>
    <dgm:cxn modelId="{074A3412-241B-47CB-A49D-E6C6B11B8165}" type="presParOf" srcId="{31460ECB-4EF4-41FF-9189-542B5E6C45E4}" destId="{9C708CF0-22C7-4085-BCC7-20C29D116C03}" srcOrd="12" destOrd="0" presId="urn:microsoft.com/office/officeart/2005/8/layout/list1"/>
    <dgm:cxn modelId="{7D60640B-2C85-426A-BDC3-4A2D06673DA6}" type="presParOf" srcId="{9C708CF0-22C7-4085-BCC7-20C29D116C03}" destId="{75980F32-C0F3-4AC7-A46F-A3B97804C4FD}" srcOrd="0" destOrd="0" presId="urn:microsoft.com/office/officeart/2005/8/layout/list1"/>
    <dgm:cxn modelId="{25F906DA-F402-4B21-B164-CAC256A515F2}" type="presParOf" srcId="{9C708CF0-22C7-4085-BCC7-20C29D116C03}" destId="{A54E793F-C7BE-42F8-98CE-8444AA5525F7}" srcOrd="1" destOrd="0" presId="urn:microsoft.com/office/officeart/2005/8/layout/list1"/>
    <dgm:cxn modelId="{37904F01-B805-4D62-9624-A6CB652F411F}" type="presParOf" srcId="{31460ECB-4EF4-41FF-9189-542B5E6C45E4}" destId="{0BB596FA-1075-4DEB-8F2F-D6CAD1EC935E}" srcOrd="13" destOrd="0" presId="urn:microsoft.com/office/officeart/2005/8/layout/list1"/>
    <dgm:cxn modelId="{DA34313D-BC14-4774-8DD1-54D42F00C056}" type="presParOf" srcId="{31460ECB-4EF4-41FF-9189-542B5E6C45E4}" destId="{FA8CC923-AAC5-4B62-80E7-451DC074EE59}"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4CE65F2-CC59-40EC-8C24-C9322933814D}" type="doc">
      <dgm:prSet loTypeId="urn:microsoft.com/office/officeart/2008/layout/VerticalCurvedList" loCatId="list" qsTypeId="urn:microsoft.com/office/officeart/2005/8/quickstyle/simple1" qsCatId="simple" csTypeId="urn:microsoft.com/office/officeart/2005/8/colors/colorful1#8" csCatId="colorful" phldr="1"/>
      <dgm:spPr/>
      <dgm:t>
        <a:bodyPr/>
        <a:lstStyle/>
        <a:p>
          <a:endParaRPr lang="ru-RU"/>
        </a:p>
      </dgm:t>
    </dgm:pt>
    <dgm:pt modelId="{75E531FB-8A4D-4DF2-8515-A53AAEE2DB01}">
      <dgm:prSet phldrT="[Текст]"/>
      <dgm:spPr/>
      <dgm:t>
        <a:bodyPr/>
        <a:lstStyle/>
        <a:p>
          <a:r>
            <a:rPr lang="en-US" dirty="0"/>
            <a:t>Time saving</a:t>
          </a:r>
          <a:endParaRPr lang="ru-RU" dirty="0"/>
        </a:p>
      </dgm:t>
    </dgm:pt>
    <dgm:pt modelId="{82758834-E42B-448C-928C-3388CE7AEFCB}" type="parTrans" cxnId="{2808ED7E-D5E6-4204-BEBF-839F95122DD7}">
      <dgm:prSet/>
      <dgm:spPr/>
      <dgm:t>
        <a:bodyPr/>
        <a:lstStyle/>
        <a:p>
          <a:endParaRPr lang="ru-RU"/>
        </a:p>
      </dgm:t>
    </dgm:pt>
    <dgm:pt modelId="{2E3DF14D-5D66-448C-824A-9040D3A7B597}" type="sibTrans" cxnId="{2808ED7E-D5E6-4204-BEBF-839F95122DD7}">
      <dgm:prSet/>
      <dgm:spPr/>
      <dgm:t>
        <a:bodyPr/>
        <a:lstStyle/>
        <a:p>
          <a:endParaRPr lang="ru-RU"/>
        </a:p>
      </dgm:t>
    </dgm:pt>
    <dgm:pt modelId="{5E5DF62B-F3C2-4E22-A79C-DEDF618D1AF0}">
      <dgm:prSet phldrT="[Текст]"/>
      <dgm:spPr/>
      <dgm:t>
        <a:bodyPr/>
        <a:lstStyle/>
        <a:p>
          <a:r>
            <a:rPr lang="en-US" dirty="0"/>
            <a:t>Reliability</a:t>
          </a:r>
          <a:endParaRPr lang="ru-RU" dirty="0"/>
        </a:p>
      </dgm:t>
    </dgm:pt>
    <dgm:pt modelId="{FDD61AD0-9884-424A-AA1A-5BD7D81B4646}" type="parTrans" cxnId="{51CD9EBA-FCCC-4C10-B13C-7BAF3F842EFC}">
      <dgm:prSet/>
      <dgm:spPr/>
      <dgm:t>
        <a:bodyPr/>
        <a:lstStyle/>
        <a:p>
          <a:endParaRPr lang="ru-RU"/>
        </a:p>
      </dgm:t>
    </dgm:pt>
    <dgm:pt modelId="{835181EB-18E5-47A6-A111-48212AFF2740}" type="sibTrans" cxnId="{51CD9EBA-FCCC-4C10-B13C-7BAF3F842EFC}">
      <dgm:prSet/>
      <dgm:spPr/>
      <dgm:t>
        <a:bodyPr/>
        <a:lstStyle/>
        <a:p>
          <a:endParaRPr lang="ru-RU"/>
        </a:p>
      </dgm:t>
    </dgm:pt>
    <dgm:pt modelId="{5870688B-BBCB-4970-8CD5-A5554C0DE1BE}">
      <dgm:prSet phldrT="[Текст]"/>
      <dgm:spPr/>
      <dgm:t>
        <a:bodyPr/>
        <a:lstStyle/>
        <a:p>
          <a:r>
            <a:rPr lang="en-US" dirty="0"/>
            <a:t>Openness</a:t>
          </a:r>
          <a:endParaRPr lang="ru-RU" dirty="0"/>
        </a:p>
      </dgm:t>
    </dgm:pt>
    <dgm:pt modelId="{B3E1E02F-D2BD-4980-98A8-7EEE37B710DD}" type="parTrans" cxnId="{D889BA81-9171-4CD8-86E9-23F738609FE4}">
      <dgm:prSet/>
      <dgm:spPr/>
      <dgm:t>
        <a:bodyPr/>
        <a:lstStyle/>
        <a:p>
          <a:endParaRPr lang="ru-RU"/>
        </a:p>
      </dgm:t>
    </dgm:pt>
    <dgm:pt modelId="{EEABC54E-C358-46AB-BA71-772368930DB6}" type="sibTrans" cxnId="{D889BA81-9171-4CD8-86E9-23F738609FE4}">
      <dgm:prSet/>
      <dgm:spPr/>
      <dgm:t>
        <a:bodyPr/>
        <a:lstStyle/>
        <a:p>
          <a:endParaRPr lang="ru-RU"/>
        </a:p>
      </dgm:t>
    </dgm:pt>
    <dgm:pt modelId="{B9EAF839-8903-4F9F-8ADD-E199898DE9FD}">
      <dgm:prSet phldrT="[Текст]"/>
      <dgm:spPr/>
      <dgm:t>
        <a:bodyPr/>
        <a:lstStyle/>
        <a:p>
          <a:r>
            <a:rPr lang="ru-RU" dirty="0"/>
            <a:t>R</a:t>
          </a:r>
          <a:r>
            <a:rPr lang="en-US" dirty="0"/>
            <a:t>elevance</a:t>
          </a:r>
          <a:endParaRPr lang="ru-RU" dirty="0"/>
        </a:p>
      </dgm:t>
    </dgm:pt>
    <dgm:pt modelId="{ECC2C0B8-5386-4E6D-BF5C-BDA6CA7938DA}" type="parTrans" cxnId="{5CA20427-4D5D-4DCD-9AC8-36BA953FBF0C}">
      <dgm:prSet/>
      <dgm:spPr/>
      <dgm:t>
        <a:bodyPr/>
        <a:lstStyle/>
        <a:p>
          <a:endParaRPr lang="ru-RU"/>
        </a:p>
      </dgm:t>
    </dgm:pt>
    <dgm:pt modelId="{15578DFD-496C-4707-B506-B6FED4E593B1}" type="sibTrans" cxnId="{5CA20427-4D5D-4DCD-9AC8-36BA953FBF0C}">
      <dgm:prSet/>
      <dgm:spPr/>
      <dgm:t>
        <a:bodyPr/>
        <a:lstStyle/>
        <a:p>
          <a:endParaRPr lang="ru-RU"/>
        </a:p>
      </dgm:t>
    </dgm:pt>
    <dgm:pt modelId="{3BEC022E-636B-47B4-AB02-E438951287F3}" type="pres">
      <dgm:prSet presAssocID="{94CE65F2-CC59-40EC-8C24-C9322933814D}" presName="Name0" presStyleCnt="0">
        <dgm:presLayoutVars>
          <dgm:chMax val="7"/>
          <dgm:chPref val="7"/>
          <dgm:dir/>
        </dgm:presLayoutVars>
      </dgm:prSet>
      <dgm:spPr/>
    </dgm:pt>
    <dgm:pt modelId="{C22BC05F-FDCD-446A-A573-696FB8D5E3CE}" type="pres">
      <dgm:prSet presAssocID="{94CE65F2-CC59-40EC-8C24-C9322933814D}" presName="Name1" presStyleCnt="0"/>
      <dgm:spPr/>
    </dgm:pt>
    <dgm:pt modelId="{2ADA75CC-9F2F-47FC-B244-93F7A681CF6B}" type="pres">
      <dgm:prSet presAssocID="{94CE65F2-CC59-40EC-8C24-C9322933814D}" presName="cycle" presStyleCnt="0"/>
      <dgm:spPr/>
    </dgm:pt>
    <dgm:pt modelId="{AC397B6B-5705-49A1-BACD-C4EADC7ECED5}" type="pres">
      <dgm:prSet presAssocID="{94CE65F2-CC59-40EC-8C24-C9322933814D}" presName="srcNode" presStyleLbl="node1" presStyleIdx="0" presStyleCnt="4"/>
      <dgm:spPr/>
    </dgm:pt>
    <dgm:pt modelId="{FD74D26F-6FFA-4F6C-8EC0-76EA1CDF38A9}" type="pres">
      <dgm:prSet presAssocID="{94CE65F2-CC59-40EC-8C24-C9322933814D}" presName="conn" presStyleLbl="parChTrans1D2" presStyleIdx="0" presStyleCnt="1"/>
      <dgm:spPr/>
    </dgm:pt>
    <dgm:pt modelId="{7C30E2F2-FCB6-41CD-A80F-09F20F01C383}" type="pres">
      <dgm:prSet presAssocID="{94CE65F2-CC59-40EC-8C24-C9322933814D}" presName="extraNode" presStyleLbl="node1" presStyleIdx="0" presStyleCnt="4"/>
      <dgm:spPr/>
    </dgm:pt>
    <dgm:pt modelId="{0FBEADDF-D2C7-4098-A2BA-FA92E20DF207}" type="pres">
      <dgm:prSet presAssocID="{94CE65F2-CC59-40EC-8C24-C9322933814D}" presName="dstNode" presStyleLbl="node1" presStyleIdx="0" presStyleCnt="4"/>
      <dgm:spPr/>
    </dgm:pt>
    <dgm:pt modelId="{930E01FA-A997-4796-AA1D-BDD437EEFE37}" type="pres">
      <dgm:prSet presAssocID="{75E531FB-8A4D-4DF2-8515-A53AAEE2DB01}" presName="text_1" presStyleLbl="node1" presStyleIdx="0" presStyleCnt="4">
        <dgm:presLayoutVars>
          <dgm:bulletEnabled val="1"/>
        </dgm:presLayoutVars>
      </dgm:prSet>
      <dgm:spPr/>
    </dgm:pt>
    <dgm:pt modelId="{CAAC3343-DE09-4AD1-9F12-20EFC724B390}" type="pres">
      <dgm:prSet presAssocID="{75E531FB-8A4D-4DF2-8515-A53AAEE2DB01}" presName="accent_1" presStyleCnt="0"/>
      <dgm:spPr/>
    </dgm:pt>
    <dgm:pt modelId="{FF0FB292-0918-49C6-85A1-CD456B0D8C92}" type="pres">
      <dgm:prSet presAssocID="{75E531FB-8A4D-4DF2-8515-A53AAEE2DB01}" presName="accentRepeatNode" presStyleLbl="solidFgAcc1" presStyleIdx="0" presStyleCnt="4"/>
      <dgm:spPr/>
    </dgm:pt>
    <dgm:pt modelId="{84AF6715-FE7F-48FE-87B6-79C35CF974DD}" type="pres">
      <dgm:prSet presAssocID="{5E5DF62B-F3C2-4E22-A79C-DEDF618D1AF0}" presName="text_2" presStyleLbl="node1" presStyleIdx="1" presStyleCnt="4">
        <dgm:presLayoutVars>
          <dgm:bulletEnabled val="1"/>
        </dgm:presLayoutVars>
      </dgm:prSet>
      <dgm:spPr/>
    </dgm:pt>
    <dgm:pt modelId="{BA5B519D-4AC6-4A97-8778-45DB0686B9E9}" type="pres">
      <dgm:prSet presAssocID="{5E5DF62B-F3C2-4E22-A79C-DEDF618D1AF0}" presName="accent_2" presStyleCnt="0"/>
      <dgm:spPr/>
    </dgm:pt>
    <dgm:pt modelId="{8715C544-F9AD-4F8C-B613-0BF12ABDC3DD}" type="pres">
      <dgm:prSet presAssocID="{5E5DF62B-F3C2-4E22-A79C-DEDF618D1AF0}" presName="accentRepeatNode" presStyleLbl="solidFgAcc1" presStyleIdx="1" presStyleCnt="4"/>
      <dgm:spPr/>
    </dgm:pt>
    <dgm:pt modelId="{7E2A5F06-44FC-49C1-92BE-E044416F1054}" type="pres">
      <dgm:prSet presAssocID="{5870688B-BBCB-4970-8CD5-A5554C0DE1BE}" presName="text_3" presStyleLbl="node1" presStyleIdx="2" presStyleCnt="4">
        <dgm:presLayoutVars>
          <dgm:bulletEnabled val="1"/>
        </dgm:presLayoutVars>
      </dgm:prSet>
      <dgm:spPr/>
    </dgm:pt>
    <dgm:pt modelId="{6C09479F-9696-4D18-8665-FEE14999207D}" type="pres">
      <dgm:prSet presAssocID="{5870688B-BBCB-4970-8CD5-A5554C0DE1BE}" presName="accent_3" presStyleCnt="0"/>
      <dgm:spPr/>
    </dgm:pt>
    <dgm:pt modelId="{F8D239FF-4598-4FCA-8467-872D616B1A31}" type="pres">
      <dgm:prSet presAssocID="{5870688B-BBCB-4970-8CD5-A5554C0DE1BE}" presName="accentRepeatNode" presStyleLbl="solidFgAcc1" presStyleIdx="2" presStyleCnt="4"/>
      <dgm:spPr/>
    </dgm:pt>
    <dgm:pt modelId="{2BF78B8A-E4CE-41D4-A3BB-DA3EC5DEA10B}" type="pres">
      <dgm:prSet presAssocID="{B9EAF839-8903-4F9F-8ADD-E199898DE9FD}" presName="text_4" presStyleLbl="node1" presStyleIdx="3" presStyleCnt="4">
        <dgm:presLayoutVars>
          <dgm:bulletEnabled val="1"/>
        </dgm:presLayoutVars>
      </dgm:prSet>
      <dgm:spPr/>
    </dgm:pt>
    <dgm:pt modelId="{F898F45C-00DB-47B0-B1E5-D00207B82997}" type="pres">
      <dgm:prSet presAssocID="{B9EAF839-8903-4F9F-8ADD-E199898DE9FD}" presName="accent_4" presStyleCnt="0"/>
      <dgm:spPr/>
    </dgm:pt>
    <dgm:pt modelId="{38ABBD2F-D985-4E6F-AF05-F5E764A60BD3}" type="pres">
      <dgm:prSet presAssocID="{B9EAF839-8903-4F9F-8ADD-E199898DE9FD}" presName="accentRepeatNode" presStyleLbl="solidFgAcc1" presStyleIdx="3" presStyleCnt="4"/>
      <dgm:spPr/>
    </dgm:pt>
  </dgm:ptLst>
  <dgm:cxnLst>
    <dgm:cxn modelId="{5CA20427-4D5D-4DCD-9AC8-36BA953FBF0C}" srcId="{94CE65F2-CC59-40EC-8C24-C9322933814D}" destId="{B9EAF839-8903-4F9F-8ADD-E199898DE9FD}" srcOrd="3" destOrd="0" parTransId="{ECC2C0B8-5386-4E6D-BF5C-BDA6CA7938DA}" sibTransId="{15578DFD-496C-4707-B506-B6FED4E593B1}"/>
    <dgm:cxn modelId="{757C663D-B6B7-45D6-88F7-E15A105C1142}" type="presOf" srcId="{B9EAF839-8903-4F9F-8ADD-E199898DE9FD}" destId="{2BF78B8A-E4CE-41D4-A3BB-DA3EC5DEA10B}" srcOrd="0" destOrd="0" presId="urn:microsoft.com/office/officeart/2008/layout/VerticalCurvedList"/>
    <dgm:cxn modelId="{FD1E9D3D-D532-4578-9C03-FC8F6CE54E73}" type="presOf" srcId="{75E531FB-8A4D-4DF2-8515-A53AAEE2DB01}" destId="{930E01FA-A997-4796-AA1D-BDD437EEFE37}" srcOrd="0" destOrd="0" presId="urn:microsoft.com/office/officeart/2008/layout/VerticalCurvedList"/>
    <dgm:cxn modelId="{2808ED7E-D5E6-4204-BEBF-839F95122DD7}" srcId="{94CE65F2-CC59-40EC-8C24-C9322933814D}" destId="{75E531FB-8A4D-4DF2-8515-A53AAEE2DB01}" srcOrd="0" destOrd="0" parTransId="{82758834-E42B-448C-928C-3388CE7AEFCB}" sibTransId="{2E3DF14D-5D66-448C-824A-9040D3A7B597}"/>
    <dgm:cxn modelId="{D889BA81-9171-4CD8-86E9-23F738609FE4}" srcId="{94CE65F2-CC59-40EC-8C24-C9322933814D}" destId="{5870688B-BBCB-4970-8CD5-A5554C0DE1BE}" srcOrd="2" destOrd="0" parTransId="{B3E1E02F-D2BD-4980-98A8-7EEE37B710DD}" sibTransId="{EEABC54E-C358-46AB-BA71-772368930DB6}"/>
    <dgm:cxn modelId="{38E9B29C-7596-471E-915C-A2678339A984}" type="presOf" srcId="{2E3DF14D-5D66-448C-824A-9040D3A7B597}" destId="{FD74D26F-6FFA-4F6C-8EC0-76EA1CDF38A9}" srcOrd="0" destOrd="0" presId="urn:microsoft.com/office/officeart/2008/layout/VerticalCurvedList"/>
    <dgm:cxn modelId="{E55749A7-BCA3-45FE-8B44-6A76A3CB8A7D}" type="presOf" srcId="{94CE65F2-CC59-40EC-8C24-C9322933814D}" destId="{3BEC022E-636B-47B4-AB02-E438951287F3}" srcOrd="0" destOrd="0" presId="urn:microsoft.com/office/officeart/2008/layout/VerticalCurvedList"/>
    <dgm:cxn modelId="{51CD9EBA-FCCC-4C10-B13C-7BAF3F842EFC}" srcId="{94CE65F2-CC59-40EC-8C24-C9322933814D}" destId="{5E5DF62B-F3C2-4E22-A79C-DEDF618D1AF0}" srcOrd="1" destOrd="0" parTransId="{FDD61AD0-9884-424A-AA1A-5BD7D81B4646}" sibTransId="{835181EB-18E5-47A6-A111-48212AFF2740}"/>
    <dgm:cxn modelId="{F740D4C6-B4C4-4E57-BE15-EA3B87CFEEAF}" type="presOf" srcId="{5870688B-BBCB-4970-8CD5-A5554C0DE1BE}" destId="{7E2A5F06-44FC-49C1-92BE-E044416F1054}" srcOrd="0" destOrd="0" presId="urn:microsoft.com/office/officeart/2008/layout/VerticalCurvedList"/>
    <dgm:cxn modelId="{96BF07D9-A991-4D87-A797-AE84AFE7F424}" type="presOf" srcId="{5E5DF62B-F3C2-4E22-A79C-DEDF618D1AF0}" destId="{84AF6715-FE7F-48FE-87B6-79C35CF974DD}" srcOrd="0" destOrd="0" presId="urn:microsoft.com/office/officeart/2008/layout/VerticalCurvedList"/>
    <dgm:cxn modelId="{4F180179-CE0E-4337-92DC-38C8646A4FA8}" type="presParOf" srcId="{3BEC022E-636B-47B4-AB02-E438951287F3}" destId="{C22BC05F-FDCD-446A-A573-696FB8D5E3CE}" srcOrd="0" destOrd="0" presId="urn:microsoft.com/office/officeart/2008/layout/VerticalCurvedList"/>
    <dgm:cxn modelId="{7C8873FC-A7F3-472F-A4E9-F5ABE4298B78}" type="presParOf" srcId="{C22BC05F-FDCD-446A-A573-696FB8D5E3CE}" destId="{2ADA75CC-9F2F-47FC-B244-93F7A681CF6B}" srcOrd="0" destOrd="0" presId="urn:microsoft.com/office/officeart/2008/layout/VerticalCurvedList"/>
    <dgm:cxn modelId="{BC199BC6-1656-48D4-A7C5-49184D380E80}" type="presParOf" srcId="{2ADA75CC-9F2F-47FC-B244-93F7A681CF6B}" destId="{AC397B6B-5705-49A1-BACD-C4EADC7ECED5}" srcOrd="0" destOrd="0" presId="urn:microsoft.com/office/officeart/2008/layout/VerticalCurvedList"/>
    <dgm:cxn modelId="{9E73F874-C549-4019-892C-01737CB7FDF9}" type="presParOf" srcId="{2ADA75CC-9F2F-47FC-B244-93F7A681CF6B}" destId="{FD74D26F-6FFA-4F6C-8EC0-76EA1CDF38A9}" srcOrd="1" destOrd="0" presId="urn:microsoft.com/office/officeart/2008/layout/VerticalCurvedList"/>
    <dgm:cxn modelId="{EF1FF85C-4D3B-4573-B767-78216A02B873}" type="presParOf" srcId="{2ADA75CC-9F2F-47FC-B244-93F7A681CF6B}" destId="{7C30E2F2-FCB6-41CD-A80F-09F20F01C383}" srcOrd="2" destOrd="0" presId="urn:microsoft.com/office/officeart/2008/layout/VerticalCurvedList"/>
    <dgm:cxn modelId="{67CF4C7B-6511-428A-90B7-2E5807897BD9}" type="presParOf" srcId="{2ADA75CC-9F2F-47FC-B244-93F7A681CF6B}" destId="{0FBEADDF-D2C7-4098-A2BA-FA92E20DF207}" srcOrd="3" destOrd="0" presId="urn:microsoft.com/office/officeart/2008/layout/VerticalCurvedList"/>
    <dgm:cxn modelId="{2B40D507-BD34-4367-AC0F-518305097F8A}" type="presParOf" srcId="{C22BC05F-FDCD-446A-A573-696FB8D5E3CE}" destId="{930E01FA-A997-4796-AA1D-BDD437EEFE37}" srcOrd="1" destOrd="0" presId="urn:microsoft.com/office/officeart/2008/layout/VerticalCurvedList"/>
    <dgm:cxn modelId="{1572763C-A84C-4D2F-A455-FD8E632DCCA3}" type="presParOf" srcId="{C22BC05F-FDCD-446A-A573-696FB8D5E3CE}" destId="{CAAC3343-DE09-4AD1-9F12-20EFC724B390}" srcOrd="2" destOrd="0" presId="urn:microsoft.com/office/officeart/2008/layout/VerticalCurvedList"/>
    <dgm:cxn modelId="{AB05B70D-AD98-4D76-A899-645375F6EE04}" type="presParOf" srcId="{CAAC3343-DE09-4AD1-9F12-20EFC724B390}" destId="{FF0FB292-0918-49C6-85A1-CD456B0D8C92}" srcOrd="0" destOrd="0" presId="urn:microsoft.com/office/officeart/2008/layout/VerticalCurvedList"/>
    <dgm:cxn modelId="{2D97468F-5ECF-4749-8AAA-CE0A9F021528}" type="presParOf" srcId="{C22BC05F-FDCD-446A-A573-696FB8D5E3CE}" destId="{84AF6715-FE7F-48FE-87B6-79C35CF974DD}" srcOrd="3" destOrd="0" presId="urn:microsoft.com/office/officeart/2008/layout/VerticalCurvedList"/>
    <dgm:cxn modelId="{1DA669F5-6F4A-475C-893E-78B5470D09D7}" type="presParOf" srcId="{C22BC05F-FDCD-446A-A573-696FB8D5E3CE}" destId="{BA5B519D-4AC6-4A97-8778-45DB0686B9E9}" srcOrd="4" destOrd="0" presId="urn:microsoft.com/office/officeart/2008/layout/VerticalCurvedList"/>
    <dgm:cxn modelId="{DC95E493-9EF4-445D-9131-4200993D0FF8}" type="presParOf" srcId="{BA5B519D-4AC6-4A97-8778-45DB0686B9E9}" destId="{8715C544-F9AD-4F8C-B613-0BF12ABDC3DD}" srcOrd="0" destOrd="0" presId="urn:microsoft.com/office/officeart/2008/layout/VerticalCurvedList"/>
    <dgm:cxn modelId="{0C7BC28C-D94F-428B-AC9F-02CEDBB0C94D}" type="presParOf" srcId="{C22BC05F-FDCD-446A-A573-696FB8D5E3CE}" destId="{7E2A5F06-44FC-49C1-92BE-E044416F1054}" srcOrd="5" destOrd="0" presId="urn:microsoft.com/office/officeart/2008/layout/VerticalCurvedList"/>
    <dgm:cxn modelId="{4E6B6EAA-C5EA-480C-AF12-2BF3F0E05E07}" type="presParOf" srcId="{C22BC05F-FDCD-446A-A573-696FB8D5E3CE}" destId="{6C09479F-9696-4D18-8665-FEE14999207D}" srcOrd="6" destOrd="0" presId="urn:microsoft.com/office/officeart/2008/layout/VerticalCurvedList"/>
    <dgm:cxn modelId="{518D3BE9-EBA6-4615-8B2F-073036B16E3B}" type="presParOf" srcId="{6C09479F-9696-4D18-8665-FEE14999207D}" destId="{F8D239FF-4598-4FCA-8467-872D616B1A31}" srcOrd="0" destOrd="0" presId="urn:microsoft.com/office/officeart/2008/layout/VerticalCurvedList"/>
    <dgm:cxn modelId="{2D4F317F-7137-4E49-8A70-7366DC72C0FD}" type="presParOf" srcId="{C22BC05F-FDCD-446A-A573-696FB8D5E3CE}" destId="{2BF78B8A-E4CE-41D4-A3BB-DA3EC5DEA10B}" srcOrd="7" destOrd="0" presId="urn:microsoft.com/office/officeart/2008/layout/VerticalCurvedList"/>
    <dgm:cxn modelId="{063B1D8B-7ECA-4BF0-80D4-8610745C95E4}" type="presParOf" srcId="{C22BC05F-FDCD-446A-A573-696FB8D5E3CE}" destId="{F898F45C-00DB-47B0-B1E5-D00207B82997}" srcOrd="8" destOrd="0" presId="urn:microsoft.com/office/officeart/2008/layout/VerticalCurvedList"/>
    <dgm:cxn modelId="{FE374459-7743-4770-85B1-1D88602A406E}" type="presParOf" srcId="{F898F45C-00DB-47B0-B1E5-D00207B82997}" destId="{38ABBD2F-D985-4E6F-AF05-F5E764A60BD3}"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551CC65-C73C-486F-8F3B-B7A9600C57DA}" type="doc">
      <dgm:prSet loTypeId="urn:microsoft.com/office/officeart/2005/8/layout/vList6" loCatId="process" qsTypeId="urn:microsoft.com/office/officeart/2005/8/quickstyle/simple1" qsCatId="simple" csTypeId="urn:microsoft.com/office/officeart/2005/8/colors/colorful1#1" csCatId="colorful" phldr="1"/>
      <dgm:spPr/>
      <dgm:t>
        <a:bodyPr/>
        <a:lstStyle/>
        <a:p>
          <a:endParaRPr lang="ru-RU"/>
        </a:p>
      </dgm:t>
    </dgm:pt>
    <dgm:pt modelId="{1BE52493-B929-4AF5-BF72-F52472536728}">
      <dgm:prSet phldrT="[Текст]"/>
      <dgm:spPr/>
      <dgm:t>
        <a:bodyPr/>
        <a:lstStyle/>
        <a:p>
          <a:r>
            <a:rPr lang="en-US" dirty="0"/>
            <a:t>Civil society</a:t>
          </a:r>
          <a:endParaRPr lang="ru-RU" dirty="0"/>
        </a:p>
      </dgm:t>
    </dgm:pt>
    <dgm:pt modelId="{E92CD7DD-D5F5-4F54-B8BE-9CB40D92C551}" type="parTrans" cxnId="{A29B661C-31F4-4E9A-BBF3-DD59CB9EBB69}">
      <dgm:prSet/>
      <dgm:spPr/>
      <dgm:t>
        <a:bodyPr/>
        <a:lstStyle/>
        <a:p>
          <a:endParaRPr lang="ru-RU"/>
        </a:p>
      </dgm:t>
    </dgm:pt>
    <dgm:pt modelId="{1E59BC7D-89DC-45C4-AEAF-CCD8A7133503}" type="sibTrans" cxnId="{A29B661C-31F4-4E9A-BBF3-DD59CB9EBB69}">
      <dgm:prSet/>
      <dgm:spPr/>
      <dgm:t>
        <a:bodyPr/>
        <a:lstStyle/>
        <a:p>
          <a:endParaRPr lang="ru-RU"/>
        </a:p>
      </dgm:t>
    </dgm:pt>
    <dgm:pt modelId="{BEBABD49-B9F6-4F70-9BF2-8BEB16AA73D0}">
      <dgm:prSet phldrT="[Текст]" custT="1"/>
      <dgm:spPr/>
      <dgm:t>
        <a:bodyPr anchor="ctr"/>
        <a:lstStyle/>
        <a:p>
          <a:pPr>
            <a:buFont typeface="Wingdings" panose="05000000000000000000" pitchFamily="2" charset="2"/>
            <a:buChar char="§"/>
          </a:pPr>
          <a:r>
            <a:rPr lang="en-US" sz="1800" dirty="0"/>
            <a:t>Government response to plagiarism and falsification under pressure from public institutions and citizens</a:t>
          </a:r>
          <a:endParaRPr lang="ru-RU" sz="1800" dirty="0"/>
        </a:p>
      </dgm:t>
    </dgm:pt>
    <dgm:pt modelId="{2FC2E42D-F1E5-48F6-93B0-B95D7B5B8188}" type="parTrans" cxnId="{2DD501C5-8353-4B19-81F8-BFAB718EAA4E}">
      <dgm:prSet/>
      <dgm:spPr/>
      <dgm:t>
        <a:bodyPr/>
        <a:lstStyle/>
        <a:p>
          <a:endParaRPr lang="ru-RU"/>
        </a:p>
      </dgm:t>
    </dgm:pt>
    <dgm:pt modelId="{8FCF9EDA-B688-4CF4-B05F-EAFD0A418582}" type="sibTrans" cxnId="{2DD501C5-8353-4B19-81F8-BFAB718EAA4E}">
      <dgm:prSet/>
      <dgm:spPr/>
      <dgm:t>
        <a:bodyPr/>
        <a:lstStyle/>
        <a:p>
          <a:endParaRPr lang="ru-RU"/>
        </a:p>
      </dgm:t>
    </dgm:pt>
    <dgm:pt modelId="{3D013215-C7A5-481E-AB59-E86CEFFF7EFC}">
      <dgm:prSet phldrT="[Текст]"/>
      <dgm:spPr/>
      <dgm:t>
        <a:bodyPr/>
        <a:lstStyle/>
        <a:p>
          <a:r>
            <a:rPr lang="en-US" dirty="0"/>
            <a:t>Mass-media</a:t>
          </a:r>
          <a:endParaRPr lang="ru-RU" dirty="0"/>
        </a:p>
      </dgm:t>
    </dgm:pt>
    <dgm:pt modelId="{C9837CC9-E6E3-4339-8F15-DC1546807F3E}" type="parTrans" cxnId="{A2B2FE2E-8A00-43E3-BEE1-C41255B72D61}">
      <dgm:prSet/>
      <dgm:spPr/>
      <dgm:t>
        <a:bodyPr/>
        <a:lstStyle/>
        <a:p>
          <a:endParaRPr lang="ru-RU"/>
        </a:p>
      </dgm:t>
    </dgm:pt>
    <dgm:pt modelId="{963E3DD2-F43B-421F-B5B1-2CA27674D331}" type="sibTrans" cxnId="{A2B2FE2E-8A00-43E3-BEE1-C41255B72D61}">
      <dgm:prSet/>
      <dgm:spPr/>
      <dgm:t>
        <a:bodyPr/>
        <a:lstStyle/>
        <a:p>
          <a:endParaRPr lang="ru-RU"/>
        </a:p>
      </dgm:t>
    </dgm:pt>
    <dgm:pt modelId="{A82C0258-C765-4921-BC16-87F3B3FD23D2}">
      <dgm:prSet phldrT="[Текст]" custT="1"/>
      <dgm:spPr/>
      <dgm:t>
        <a:bodyPr anchor="ctr"/>
        <a:lstStyle/>
        <a:p>
          <a:pPr>
            <a:buFont typeface="Wingdings" panose="05000000000000000000" pitchFamily="2" charset="2"/>
            <a:buChar char="§"/>
          </a:pPr>
          <a:r>
            <a:rPr lang="en-US" sz="1800" dirty="0"/>
            <a:t>Attracting public attention to the problems of falsification in science</a:t>
          </a:r>
          <a:endParaRPr lang="ru-RU" sz="1800" dirty="0"/>
        </a:p>
      </dgm:t>
    </dgm:pt>
    <dgm:pt modelId="{8C013561-3B69-44E7-9745-B66781EBE62F}" type="parTrans" cxnId="{90B81BB4-1E70-4198-8E5A-8A2AE24A0E63}">
      <dgm:prSet/>
      <dgm:spPr/>
      <dgm:t>
        <a:bodyPr/>
        <a:lstStyle/>
        <a:p>
          <a:endParaRPr lang="ru-RU"/>
        </a:p>
      </dgm:t>
    </dgm:pt>
    <dgm:pt modelId="{5BD826A2-1482-47AA-8E18-90D96B22A9F6}" type="sibTrans" cxnId="{90B81BB4-1E70-4198-8E5A-8A2AE24A0E63}">
      <dgm:prSet/>
      <dgm:spPr/>
      <dgm:t>
        <a:bodyPr/>
        <a:lstStyle/>
        <a:p>
          <a:endParaRPr lang="ru-RU"/>
        </a:p>
      </dgm:t>
    </dgm:pt>
    <dgm:pt modelId="{AC954725-D772-4418-B531-89B72BC5EC03}">
      <dgm:prSet/>
      <dgm:spPr/>
      <dgm:t>
        <a:bodyPr/>
        <a:lstStyle/>
        <a:p>
          <a:r>
            <a:rPr lang="en-US" dirty="0"/>
            <a:t>Free Network </a:t>
          </a:r>
          <a:r>
            <a:rPr lang="ru-RU" dirty="0"/>
            <a:t>          </a:t>
          </a:r>
          <a:r>
            <a:rPr lang="en-US" dirty="0"/>
            <a:t>Community </a:t>
          </a:r>
          <a:r>
            <a:rPr lang="ru-RU" dirty="0"/>
            <a:t>«</a:t>
          </a:r>
          <a:r>
            <a:rPr lang="en-US" dirty="0" err="1"/>
            <a:t>Dissernet</a:t>
          </a:r>
          <a:r>
            <a:rPr lang="ru-RU" dirty="0"/>
            <a:t>»</a:t>
          </a:r>
        </a:p>
      </dgm:t>
    </dgm:pt>
    <dgm:pt modelId="{F9C38B7B-0B53-4316-8061-E506C5BAC536}" type="parTrans" cxnId="{4B14BAEF-F74D-484F-9171-408A60EED5DD}">
      <dgm:prSet/>
      <dgm:spPr/>
      <dgm:t>
        <a:bodyPr/>
        <a:lstStyle/>
        <a:p>
          <a:endParaRPr lang="ru-RU"/>
        </a:p>
      </dgm:t>
    </dgm:pt>
    <dgm:pt modelId="{0E8C17DC-0405-4B7A-B853-B06DFB8FA606}" type="sibTrans" cxnId="{4B14BAEF-F74D-484F-9171-408A60EED5DD}">
      <dgm:prSet/>
      <dgm:spPr/>
      <dgm:t>
        <a:bodyPr/>
        <a:lstStyle/>
        <a:p>
          <a:endParaRPr lang="ru-RU"/>
        </a:p>
      </dgm:t>
    </dgm:pt>
    <dgm:pt modelId="{3184B9BE-838E-4284-830E-601EF9F1FAD8}">
      <dgm:prSet/>
      <dgm:spPr/>
      <dgm:t>
        <a:bodyPr anchor="ctr"/>
        <a:lstStyle/>
        <a:p>
          <a:endParaRPr lang="ru-RU" sz="1900" dirty="0"/>
        </a:p>
      </dgm:t>
    </dgm:pt>
    <dgm:pt modelId="{A9E969E1-E5EA-4427-9A88-ED2297BB4CBA}" type="parTrans" cxnId="{A03A3C3A-1046-457F-963A-25F39F1CFA4B}">
      <dgm:prSet/>
      <dgm:spPr/>
      <dgm:t>
        <a:bodyPr/>
        <a:lstStyle/>
        <a:p>
          <a:endParaRPr lang="ru-RU"/>
        </a:p>
      </dgm:t>
    </dgm:pt>
    <dgm:pt modelId="{6DA74F40-7765-49EA-A269-5A47C58C2B7B}" type="sibTrans" cxnId="{A03A3C3A-1046-457F-963A-25F39F1CFA4B}">
      <dgm:prSet/>
      <dgm:spPr/>
      <dgm:t>
        <a:bodyPr/>
        <a:lstStyle/>
        <a:p>
          <a:endParaRPr lang="ru-RU"/>
        </a:p>
      </dgm:t>
    </dgm:pt>
    <dgm:pt modelId="{AC8042D4-B7F3-4863-BB37-E27D30D7A05B}">
      <dgm:prSet custT="1"/>
      <dgm:spPr/>
      <dgm:t>
        <a:bodyPr anchor="ctr"/>
        <a:lstStyle/>
        <a:p>
          <a:pPr>
            <a:buFont typeface="Wingdings" panose="05000000000000000000" pitchFamily="2" charset="2"/>
            <a:buChar char="§"/>
          </a:pPr>
          <a:r>
            <a:rPr lang="en-US" sz="1800" dirty="0"/>
            <a:t>Decisions of Higher attestation commission </a:t>
          </a:r>
          <a:endParaRPr lang="ru-RU" sz="1800" dirty="0"/>
        </a:p>
      </dgm:t>
    </dgm:pt>
    <dgm:pt modelId="{E65A2D3B-607C-4590-9EA5-5A35926C4EDA}" type="parTrans" cxnId="{8E17170E-8706-424B-AB10-CD9CFD690B1A}">
      <dgm:prSet/>
      <dgm:spPr/>
      <dgm:t>
        <a:bodyPr/>
        <a:lstStyle/>
        <a:p>
          <a:endParaRPr lang="ru-RU"/>
        </a:p>
      </dgm:t>
    </dgm:pt>
    <dgm:pt modelId="{DCD260EF-C6DA-4448-800D-7FC01B8596EB}" type="sibTrans" cxnId="{8E17170E-8706-424B-AB10-CD9CFD690B1A}">
      <dgm:prSet/>
      <dgm:spPr/>
      <dgm:t>
        <a:bodyPr/>
        <a:lstStyle/>
        <a:p>
          <a:endParaRPr lang="ru-RU"/>
        </a:p>
      </dgm:t>
    </dgm:pt>
    <dgm:pt modelId="{450E4539-336B-4994-87EB-9E3667FB2E11}" type="pres">
      <dgm:prSet presAssocID="{7551CC65-C73C-486F-8F3B-B7A9600C57DA}" presName="Name0" presStyleCnt="0">
        <dgm:presLayoutVars>
          <dgm:dir/>
          <dgm:animLvl val="lvl"/>
          <dgm:resizeHandles/>
        </dgm:presLayoutVars>
      </dgm:prSet>
      <dgm:spPr/>
    </dgm:pt>
    <dgm:pt modelId="{7AFB5D92-DCB2-4F68-ADA0-C10CFC61073C}" type="pres">
      <dgm:prSet presAssocID="{1BE52493-B929-4AF5-BF72-F52472536728}" presName="linNode" presStyleCnt="0"/>
      <dgm:spPr/>
    </dgm:pt>
    <dgm:pt modelId="{5895A587-1B8B-4808-979E-C78353979889}" type="pres">
      <dgm:prSet presAssocID="{1BE52493-B929-4AF5-BF72-F52472536728}" presName="parentShp" presStyleLbl="node1" presStyleIdx="0" presStyleCnt="3">
        <dgm:presLayoutVars>
          <dgm:bulletEnabled val="1"/>
        </dgm:presLayoutVars>
      </dgm:prSet>
      <dgm:spPr/>
    </dgm:pt>
    <dgm:pt modelId="{BB88737F-1A91-488B-8C88-9659CCA34800}" type="pres">
      <dgm:prSet presAssocID="{1BE52493-B929-4AF5-BF72-F52472536728}" presName="childShp" presStyleLbl="bgAccFollowNode1" presStyleIdx="0" presStyleCnt="3">
        <dgm:presLayoutVars>
          <dgm:bulletEnabled val="1"/>
        </dgm:presLayoutVars>
      </dgm:prSet>
      <dgm:spPr/>
    </dgm:pt>
    <dgm:pt modelId="{A68724A9-2748-4216-9B99-95290B6681CB}" type="pres">
      <dgm:prSet presAssocID="{1E59BC7D-89DC-45C4-AEAF-CCD8A7133503}" presName="spacing" presStyleCnt="0"/>
      <dgm:spPr/>
    </dgm:pt>
    <dgm:pt modelId="{AD8891B3-D47A-42AF-8D69-1D4BF57CE8D4}" type="pres">
      <dgm:prSet presAssocID="{3D013215-C7A5-481E-AB59-E86CEFFF7EFC}" presName="linNode" presStyleCnt="0"/>
      <dgm:spPr/>
    </dgm:pt>
    <dgm:pt modelId="{C4E7BD7B-443D-44AC-B25A-F5ABBE77EAC4}" type="pres">
      <dgm:prSet presAssocID="{3D013215-C7A5-481E-AB59-E86CEFFF7EFC}" presName="parentShp" presStyleLbl="node1" presStyleIdx="1" presStyleCnt="3">
        <dgm:presLayoutVars>
          <dgm:bulletEnabled val="1"/>
        </dgm:presLayoutVars>
      </dgm:prSet>
      <dgm:spPr/>
    </dgm:pt>
    <dgm:pt modelId="{772F8E10-17FE-496B-AC9F-FA4D52D64B10}" type="pres">
      <dgm:prSet presAssocID="{3D013215-C7A5-481E-AB59-E86CEFFF7EFC}" presName="childShp" presStyleLbl="bgAccFollowNode1" presStyleIdx="1" presStyleCnt="3">
        <dgm:presLayoutVars>
          <dgm:bulletEnabled val="1"/>
        </dgm:presLayoutVars>
      </dgm:prSet>
      <dgm:spPr/>
    </dgm:pt>
    <dgm:pt modelId="{3D02DA11-8280-403F-B8F8-4B06AFEDBBEE}" type="pres">
      <dgm:prSet presAssocID="{963E3DD2-F43B-421F-B5B1-2CA27674D331}" presName="spacing" presStyleCnt="0"/>
      <dgm:spPr/>
    </dgm:pt>
    <dgm:pt modelId="{B3232D2F-FAD7-4FD9-B6ED-318A3CBD43A5}" type="pres">
      <dgm:prSet presAssocID="{AC954725-D772-4418-B531-89B72BC5EC03}" presName="linNode" presStyleCnt="0"/>
      <dgm:spPr/>
    </dgm:pt>
    <dgm:pt modelId="{06C3DA6A-2489-45D6-AC7E-87A40CFC02EF}" type="pres">
      <dgm:prSet presAssocID="{AC954725-D772-4418-B531-89B72BC5EC03}" presName="parentShp" presStyleLbl="node1" presStyleIdx="2" presStyleCnt="3">
        <dgm:presLayoutVars>
          <dgm:bulletEnabled val="1"/>
        </dgm:presLayoutVars>
      </dgm:prSet>
      <dgm:spPr/>
    </dgm:pt>
    <dgm:pt modelId="{98352E11-9495-40F2-8498-F29C19C24D2B}" type="pres">
      <dgm:prSet presAssocID="{AC954725-D772-4418-B531-89B72BC5EC03}" presName="childShp" presStyleLbl="bgAccFollowNode1" presStyleIdx="2" presStyleCnt="3">
        <dgm:presLayoutVars>
          <dgm:bulletEnabled val="1"/>
        </dgm:presLayoutVars>
      </dgm:prSet>
      <dgm:spPr/>
    </dgm:pt>
  </dgm:ptLst>
  <dgm:cxnLst>
    <dgm:cxn modelId="{6F211509-2A43-4528-86C9-2EC23584737C}" type="presOf" srcId="{7551CC65-C73C-486F-8F3B-B7A9600C57DA}" destId="{450E4539-336B-4994-87EB-9E3667FB2E11}" srcOrd="0" destOrd="0" presId="urn:microsoft.com/office/officeart/2005/8/layout/vList6"/>
    <dgm:cxn modelId="{2BC17E0D-4818-41A4-8ECD-19617D82BAE9}" type="presOf" srcId="{1BE52493-B929-4AF5-BF72-F52472536728}" destId="{5895A587-1B8B-4808-979E-C78353979889}" srcOrd="0" destOrd="0" presId="urn:microsoft.com/office/officeart/2005/8/layout/vList6"/>
    <dgm:cxn modelId="{8E17170E-8706-424B-AB10-CD9CFD690B1A}" srcId="{AC954725-D772-4418-B531-89B72BC5EC03}" destId="{AC8042D4-B7F3-4863-BB37-E27D30D7A05B}" srcOrd="0" destOrd="0" parTransId="{E65A2D3B-607C-4590-9EA5-5A35926C4EDA}" sibTransId="{DCD260EF-C6DA-4448-800D-7FC01B8596EB}"/>
    <dgm:cxn modelId="{A29B661C-31F4-4E9A-BBF3-DD59CB9EBB69}" srcId="{7551CC65-C73C-486F-8F3B-B7A9600C57DA}" destId="{1BE52493-B929-4AF5-BF72-F52472536728}" srcOrd="0" destOrd="0" parTransId="{E92CD7DD-D5F5-4F54-B8BE-9CB40D92C551}" sibTransId="{1E59BC7D-89DC-45C4-AEAF-CCD8A7133503}"/>
    <dgm:cxn modelId="{4F652525-A38B-4761-B002-64B79AE81B55}" type="presOf" srcId="{3184B9BE-838E-4284-830E-601EF9F1FAD8}" destId="{772F8E10-17FE-496B-AC9F-FA4D52D64B10}" srcOrd="0" destOrd="1" presId="urn:microsoft.com/office/officeart/2005/8/layout/vList6"/>
    <dgm:cxn modelId="{A2B2FE2E-8A00-43E3-BEE1-C41255B72D61}" srcId="{7551CC65-C73C-486F-8F3B-B7A9600C57DA}" destId="{3D013215-C7A5-481E-AB59-E86CEFFF7EFC}" srcOrd="1" destOrd="0" parTransId="{C9837CC9-E6E3-4339-8F15-DC1546807F3E}" sibTransId="{963E3DD2-F43B-421F-B5B1-2CA27674D331}"/>
    <dgm:cxn modelId="{A054FC31-7C9E-466B-A02B-2E2BC86B89C6}" type="presOf" srcId="{AC8042D4-B7F3-4863-BB37-E27D30D7A05B}" destId="{98352E11-9495-40F2-8498-F29C19C24D2B}" srcOrd="0" destOrd="0" presId="urn:microsoft.com/office/officeart/2005/8/layout/vList6"/>
    <dgm:cxn modelId="{A03A3C3A-1046-457F-963A-25F39F1CFA4B}" srcId="{3D013215-C7A5-481E-AB59-E86CEFFF7EFC}" destId="{3184B9BE-838E-4284-830E-601EF9F1FAD8}" srcOrd="1" destOrd="0" parTransId="{A9E969E1-E5EA-4427-9A88-ED2297BB4CBA}" sibTransId="{6DA74F40-7765-49EA-A269-5A47C58C2B7B}"/>
    <dgm:cxn modelId="{5FD1943B-519D-4A24-AE57-F7D63D0E016D}" type="presOf" srcId="{BEBABD49-B9F6-4F70-9BF2-8BEB16AA73D0}" destId="{BB88737F-1A91-488B-8C88-9659CCA34800}" srcOrd="0" destOrd="0" presId="urn:microsoft.com/office/officeart/2005/8/layout/vList6"/>
    <dgm:cxn modelId="{90192AA4-A099-4313-B3D0-5567438A2393}" type="presOf" srcId="{3D013215-C7A5-481E-AB59-E86CEFFF7EFC}" destId="{C4E7BD7B-443D-44AC-B25A-F5ABBE77EAC4}" srcOrd="0" destOrd="0" presId="urn:microsoft.com/office/officeart/2005/8/layout/vList6"/>
    <dgm:cxn modelId="{107B8AA6-C15D-49AA-9BC5-0CC8EC078E73}" type="presOf" srcId="{A82C0258-C765-4921-BC16-87F3B3FD23D2}" destId="{772F8E10-17FE-496B-AC9F-FA4D52D64B10}" srcOrd="0" destOrd="0" presId="urn:microsoft.com/office/officeart/2005/8/layout/vList6"/>
    <dgm:cxn modelId="{5C8146B2-97B4-4382-85F5-CE54CC3C7438}" type="presOf" srcId="{AC954725-D772-4418-B531-89B72BC5EC03}" destId="{06C3DA6A-2489-45D6-AC7E-87A40CFC02EF}" srcOrd="0" destOrd="0" presId="urn:microsoft.com/office/officeart/2005/8/layout/vList6"/>
    <dgm:cxn modelId="{90B81BB4-1E70-4198-8E5A-8A2AE24A0E63}" srcId="{3D013215-C7A5-481E-AB59-E86CEFFF7EFC}" destId="{A82C0258-C765-4921-BC16-87F3B3FD23D2}" srcOrd="0" destOrd="0" parTransId="{8C013561-3B69-44E7-9745-B66781EBE62F}" sibTransId="{5BD826A2-1482-47AA-8E18-90D96B22A9F6}"/>
    <dgm:cxn modelId="{2DD501C5-8353-4B19-81F8-BFAB718EAA4E}" srcId="{1BE52493-B929-4AF5-BF72-F52472536728}" destId="{BEBABD49-B9F6-4F70-9BF2-8BEB16AA73D0}" srcOrd="0" destOrd="0" parTransId="{2FC2E42D-F1E5-48F6-93B0-B95D7B5B8188}" sibTransId="{8FCF9EDA-B688-4CF4-B05F-EAFD0A418582}"/>
    <dgm:cxn modelId="{4B14BAEF-F74D-484F-9171-408A60EED5DD}" srcId="{7551CC65-C73C-486F-8F3B-B7A9600C57DA}" destId="{AC954725-D772-4418-B531-89B72BC5EC03}" srcOrd="2" destOrd="0" parTransId="{F9C38B7B-0B53-4316-8061-E506C5BAC536}" sibTransId="{0E8C17DC-0405-4B7A-B853-B06DFB8FA606}"/>
    <dgm:cxn modelId="{42F6C00C-3DDC-4641-9BE6-C419CCF93351}" type="presParOf" srcId="{450E4539-336B-4994-87EB-9E3667FB2E11}" destId="{7AFB5D92-DCB2-4F68-ADA0-C10CFC61073C}" srcOrd="0" destOrd="0" presId="urn:microsoft.com/office/officeart/2005/8/layout/vList6"/>
    <dgm:cxn modelId="{C599391C-AC0A-4FC4-9392-65164D9875EC}" type="presParOf" srcId="{7AFB5D92-DCB2-4F68-ADA0-C10CFC61073C}" destId="{5895A587-1B8B-4808-979E-C78353979889}" srcOrd="0" destOrd="0" presId="urn:microsoft.com/office/officeart/2005/8/layout/vList6"/>
    <dgm:cxn modelId="{DFA2715D-EF64-4021-AFBF-510ECD427AF5}" type="presParOf" srcId="{7AFB5D92-DCB2-4F68-ADA0-C10CFC61073C}" destId="{BB88737F-1A91-488B-8C88-9659CCA34800}" srcOrd="1" destOrd="0" presId="urn:microsoft.com/office/officeart/2005/8/layout/vList6"/>
    <dgm:cxn modelId="{4F9E718D-0E7D-45B2-8AF4-5326FB87AAA3}" type="presParOf" srcId="{450E4539-336B-4994-87EB-9E3667FB2E11}" destId="{A68724A9-2748-4216-9B99-95290B6681CB}" srcOrd="1" destOrd="0" presId="urn:microsoft.com/office/officeart/2005/8/layout/vList6"/>
    <dgm:cxn modelId="{5F5E7B8B-55C3-4E5C-969C-F4F8A6696438}" type="presParOf" srcId="{450E4539-336B-4994-87EB-9E3667FB2E11}" destId="{AD8891B3-D47A-42AF-8D69-1D4BF57CE8D4}" srcOrd="2" destOrd="0" presId="urn:microsoft.com/office/officeart/2005/8/layout/vList6"/>
    <dgm:cxn modelId="{79E3304E-6395-4DCD-ACCA-C0F0A5FE7BF0}" type="presParOf" srcId="{AD8891B3-D47A-42AF-8D69-1D4BF57CE8D4}" destId="{C4E7BD7B-443D-44AC-B25A-F5ABBE77EAC4}" srcOrd="0" destOrd="0" presId="urn:microsoft.com/office/officeart/2005/8/layout/vList6"/>
    <dgm:cxn modelId="{A4508B71-B96A-4727-8AF2-7E7078E2AED0}" type="presParOf" srcId="{AD8891B3-D47A-42AF-8D69-1D4BF57CE8D4}" destId="{772F8E10-17FE-496B-AC9F-FA4D52D64B10}" srcOrd="1" destOrd="0" presId="urn:microsoft.com/office/officeart/2005/8/layout/vList6"/>
    <dgm:cxn modelId="{8AF1229D-C742-4B73-8DC0-26AB186D3074}" type="presParOf" srcId="{450E4539-336B-4994-87EB-9E3667FB2E11}" destId="{3D02DA11-8280-403F-B8F8-4B06AFEDBBEE}" srcOrd="3" destOrd="0" presId="urn:microsoft.com/office/officeart/2005/8/layout/vList6"/>
    <dgm:cxn modelId="{7DF32DF4-13EE-47B1-A7C3-9F3F64675CAD}" type="presParOf" srcId="{450E4539-336B-4994-87EB-9E3667FB2E11}" destId="{B3232D2F-FAD7-4FD9-B6ED-318A3CBD43A5}" srcOrd="4" destOrd="0" presId="urn:microsoft.com/office/officeart/2005/8/layout/vList6"/>
    <dgm:cxn modelId="{06D55BAF-FF5B-4389-B786-9697D9282E32}" type="presParOf" srcId="{B3232D2F-FAD7-4FD9-B6ED-318A3CBD43A5}" destId="{06C3DA6A-2489-45D6-AC7E-87A40CFC02EF}" srcOrd="0" destOrd="0" presId="urn:microsoft.com/office/officeart/2005/8/layout/vList6"/>
    <dgm:cxn modelId="{1FC09A6E-F613-453B-AA7A-7074EB60FD29}" type="presParOf" srcId="{B3232D2F-FAD7-4FD9-B6ED-318A3CBD43A5}" destId="{98352E11-9495-40F2-8498-F29C19C24D2B}"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792B177-A614-45EB-9F07-5B290D8717BF}" type="doc">
      <dgm:prSet loTypeId="urn:microsoft.com/office/officeart/2005/8/layout/bList2#1" loCatId="list" qsTypeId="urn:microsoft.com/office/officeart/2005/8/quickstyle/simple1" qsCatId="simple" csTypeId="urn:microsoft.com/office/officeart/2005/8/colors/colorful1#3" csCatId="colorful" phldr="1"/>
      <dgm:spPr/>
    </dgm:pt>
    <dgm:pt modelId="{C8118F55-8341-45F7-BA29-A99E578B8972}">
      <dgm:prSet phldrT="[Текст]"/>
      <dgm:spPr/>
      <dgm:t>
        <a:bodyPr/>
        <a:lstStyle/>
        <a:p>
          <a:r>
            <a:rPr lang="en-US" dirty="0" err="1"/>
            <a:t>Consecuensis</a:t>
          </a:r>
          <a:endParaRPr lang="ru-RU" dirty="0"/>
        </a:p>
      </dgm:t>
    </dgm:pt>
    <dgm:pt modelId="{62DC6BE7-AE6A-4063-A0FB-9516E2E96D44}" type="parTrans" cxnId="{FEF325D2-6154-4049-950B-DD3EFD3FA58A}">
      <dgm:prSet/>
      <dgm:spPr/>
      <dgm:t>
        <a:bodyPr/>
        <a:lstStyle/>
        <a:p>
          <a:endParaRPr lang="ru-RU"/>
        </a:p>
      </dgm:t>
    </dgm:pt>
    <dgm:pt modelId="{4947BB15-5D05-41D1-AC55-5024CB8903F1}" type="sibTrans" cxnId="{FEF325D2-6154-4049-950B-DD3EFD3FA58A}">
      <dgm:prSet/>
      <dgm:spPr/>
      <dgm:t>
        <a:bodyPr/>
        <a:lstStyle/>
        <a:p>
          <a:endParaRPr lang="ru-RU"/>
        </a:p>
      </dgm:t>
    </dgm:pt>
    <dgm:pt modelId="{9B57FF7C-9361-44F5-B598-235858272C90}">
      <dgm:prSet custT="1"/>
      <dgm:spPr/>
      <dgm:t>
        <a:bodyPr/>
        <a:lstStyle/>
        <a:p>
          <a:r>
            <a:rPr lang="en-US" sz="2400" dirty="0"/>
            <a:t>In five years, the number of defended dissertations has halved.</a:t>
          </a:r>
          <a:endParaRPr lang="ru-RU" sz="2400" dirty="0"/>
        </a:p>
      </dgm:t>
    </dgm:pt>
    <dgm:pt modelId="{ECAC37C3-74DB-468F-B779-BA786940EB79}" type="parTrans" cxnId="{9DF468C3-89D3-46F7-B575-4250BB430AC1}">
      <dgm:prSet/>
      <dgm:spPr/>
      <dgm:t>
        <a:bodyPr/>
        <a:lstStyle/>
        <a:p>
          <a:endParaRPr lang="ru-RU"/>
        </a:p>
      </dgm:t>
    </dgm:pt>
    <dgm:pt modelId="{DA03A8FD-2446-4A7C-AE67-FFC2CC0C54DE}" type="sibTrans" cxnId="{9DF468C3-89D3-46F7-B575-4250BB430AC1}">
      <dgm:prSet/>
      <dgm:spPr/>
      <dgm:t>
        <a:bodyPr/>
        <a:lstStyle/>
        <a:p>
          <a:endParaRPr lang="ru-RU"/>
        </a:p>
      </dgm:t>
    </dgm:pt>
    <dgm:pt modelId="{669E8DC9-2EC0-4E1F-BA1D-B777E8644D05}">
      <dgm:prSet custT="1"/>
      <dgm:spPr/>
      <dgm:t>
        <a:bodyPr/>
        <a:lstStyle/>
        <a:p>
          <a:r>
            <a:rPr lang="en-US" sz="2000" dirty="0"/>
            <a:t>The cheating dissertation ceased to be an element of prestige, but became, on the contrary, a vulnerability</a:t>
          </a:r>
          <a:endParaRPr lang="ru-RU" sz="2000" dirty="0"/>
        </a:p>
      </dgm:t>
    </dgm:pt>
    <dgm:pt modelId="{E33B92A8-E452-4235-8BD6-033A53F3EA99}" type="parTrans" cxnId="{087371BC-1C18-442C-8A03-D1717E0D18AC}">
      <dgm:prSet/>
      <dgm:spPr/>
      <dgm:t>
        <a:bodyPr/>
        <a:lstStyle/>
        <a:p>
          <a:endParaRPr lang="ru-RU"/>
        </a:p>
      </dgm:t>
    </dgm:pt>
    <dgm:pt modelId="{62207B8E-E6F6-4A9A-B501-E8326A517F84}" type="sibTrans" cxnId="{087371BC-1C18-442C-8A03-D1717E0D18AC}">
      <dgm:prSet/>
      <dgm:spPr/>
      <dgm:t>
        <a:bodyPr/>
        <a:lstStyle/>
        <a:p>
          <a:endParaRPr lang="ru-RU"/>
        </a:p>
      </dgm:t>
    </dgm:pt>
    <dgm:pt modelId="{11E4A3AC-328D-4B29-9D27-38E7C617216C}">
      <dgm:prSet/>
      <dgm:spPr/>
      <dgm:t>
        <a:bodyPr/>
        <a:lstStyle/>
        <a:p>
          <a:r>
            <a:rPr lang="en-US" dirty="0"/>
            <a:t>Cheating  dissertation rating</a:t>
          </a:r>
          <a:endParaRPr lang="ru-RU" dirty="0"/>
        </a:p>
      </dgm:t>
    </dgm:pt>
    <dgm:pt modelId="{D3D01756-7EA2-45EE-8AB7-05929BD3945A}" type="parTrans" cxnId="{BC579A39-1EF3-4086-BC7D-41774DE9936B}">
      <dgm:prSet/>
      <dgm:spPr/>
      <dgm:t>
        <a:bodyPr/>
        <a:lstStyle/>
        <a:p>
          <a:endParaRPr lang="ru-RU"/>
        </a:p>
      </dgm:t>
    </dgm:pt>
    <dgm:pt modelId="{EF99E2DB-ED73-463A-9CE1-D3216DE35BB6}" type="sibTrans" cxnId="{BC579A39-1EF3-4086-BC7D-41774DE9936B}">
      <dgm:prSet/>
      <dgm:spPr/>
      <dgm:t>
        <a:bodyPr/>
        <a:lstStyle/>
        <a:p>
          <a:endParaRPr lang="ru-RU"/>
        </a:p>
      </dgm:t>
    </dgm:pt>
    <dgm:pt modelId="{1B345450-C416-4806-9B9B-92E471E9E016}">
      <dgm:prSet phldrT="[Текст]"/>
      <dgm:spPr/>
      <dgm:t>
        <a:bodyPr/>
        <a:lstStyle/>
        <a:p>
          <a:r>
            <a:rPr lang="en-US" dirty="0"/>
            <a:t>Number</a:t>
          </a:r>
          <a:endParaRPr lang="ru-RU" dirty="0"/>
        </a:p>
      </dgm:t>
    </dgm:pt>
    <dgm:pt modelId="{2D84F960-B4C4-42E6-A84F-1531A531172B}" type="sibTrans" cxnId="{125E2EC8-94EF-446E-9A22-B8CAD14D0C7C}">
      <dgm:prSet/>
      <dgm:spPr/>
      <dgm:t>
        <a:bodyPr/>
        <a:lstStyle/>
        <a:p>
          <a:endParaRPr lang="ru-RU"/>
        </a:p>
      </dgm:t>
    </dgm:pt>
    <dgm:pt modelId="{B3538C64-111F-4C64-857A-83A657D79FFB}" type="parTrans" cxnId="{125E2EC8-94EF-446E-9A22-B8CAD14D0C7C}">
      <dgm:prSet/>
      <dgm:spPr/>
      <dgm:t>
        <a:bodyPr/>
        <a:lstStyle/>
        <a:p>
          <a:endParaRPr lang="ru-RU"/>
        </a:p>
      </dgm:t>
    </dgm:pt>
    <dgm:pt modelId="{C09384C9-4FC5-4D5E-A344-95BC4278F623}">
      <dgm:prSet/>
      <dgm:spPr/>
      <dgm:t>
        <a:bodyPr/>
        <a:lstStyle/>
        <a:p>
          <a:r>
            <a:rPr lang="en-US" dirty="0"/>
            <a:t>1. Economics</a:t>
          </a:r>
          <a:endParaRPr lang="ru-RU" dirty="0"/>
        </a:p>
      </dgm:t>
    </dgm:pt>
    <dgm:pt modelId="{65DA87E5-8FBD-4650-A4FE-D3B1199FFF05}" type="parTrans" cxnId="{DB32A286-BA8B-41B9-90B2-110FA91DCAAC}">
      <dgm:prSet/>
      <dgm:spPr/>
      <dgm:t>
        <a:bodyPr/>
        <a:lstStyle/>
        <a:p>
          <a:endParaRPr lang="ru-RU"/>
        </a:p>
      </dgm:t>
    </dgm:pt>
    <dgm:pt modelId="{058D8AB5-7646-4112-A036-01DB9EA399ED}" type="sibTrans" cxnId="{DB32A286-BA8B-41B9-90B2-110FA91DCAAC}">
      <dgm:prSet/>
      <dgm:spPr/>
      <dgm:t>
        <a:bodyPr/>
        <a:lstStyle/>
        <a:p>
          <a:endParaRPr lang="ru-RU"/>
        </a:p>
      </dgm:t>
    </dgm:pt>
    <dgm:pt modelId="{91D00FE8-68B3-4BBE-864A-CCB5F0EF404C}">
      <dgm:prSet/>
      <dgm:spPr/>
      <dgm:t>
        <a:bodyPr/>
        <a:lstStyle/>
        <a:p>
          <a:r>
            <a:rPr lang="en-US" dirty="0"/>
            <a:t>2. Pedagogy</a:t>
          </a:r>
          <a:endParaRPr lang="ru-RU" dirty="0"/>
        </a:p>
      </dgm:t>
    </dgm:pt>
    <dgm:pt modelId="{89CD329D-2B3D-4A0F-8CDE-7C4FAD56F462}" type="parTrans" cxnId="{C7DB734A-1FA0-4521-A14E-9A653605DF86}">
      <dgm:prSet/>
      <dgm:spPr/>
      <dgm:t>
        <a:bodyPr/>
        <a:lstStyle/>
        <a:p>
          <a:endParaRPr lang="ru-RU"/>
        </a:p>
      </dgm:t>
    </dgm:pt>
    <dgm:pt modelId="{F13466C8-ABB2-44FC-88A5-38E8553B246E}" type="sibTrans" cxnId="{C7DB734A-1FA0-4521-A14E-9A653605DF86}">
      <dgm:prSet/>
      <dgm:spPr/>
      <dgm:t>
        <a:bodyPr/>
        <a:lstStyle/>
        <a:p>
          <a:endParaRPr lang="ru-RU"/>
        </a:p>
      </dgm:t>
    </dgm:pt>
    <dgm:pt modelId="{A1506936-6516-4469-AB41-4EA1E28AA739}">
      <dgm:prSet/>
      <dgm:spPr/>
      <dgm:t>
        <a:bodyPr/>
        <a:lstStyle/>
        <a:p>
          <a:endParaRPr lang="ru-RU" dirty="0"/>
        </a:p>
      </dgm:t>
    </dgm:pt>
    <dgm:pt modelId="{91BF69D5-5374-476C-AD7D-80E8CBC702E5}" type="parTrans" cxnId="{F3C2B11F-D192-4FF4-B887-75A1ED3AEB04}">
      <dgm:prSet/>
      <dgm:spPr/>
      <dgm:t>
        <a:bodyPr/>
        <a:lstStyle/>
        <a:p>
          <a:endParaRPr lang="ru-RU"/>
        </a:p>
      </dgm:t>
    </dgm:pt>
    <dgm:pt modelId="{981739F4-899E-4027-943A-292089927AE7}" type="sibTrans" cxnId="{F3C2B11F-D192-4FF4-B887-75A1ED3AEB04}">
      <dgm:prSet/>
      <dgm:spPr/>
      <dgm:t>
        <a:bodyPr/>
        <a:lstStyle/>
        <a:p>
          <a:endParaRPr lang="ru-RU"/>
        </a:p>
      </dgm:t>
    </dgm:pt>
    <dgm:pt modelId="{3900E901-2905-4DF2-BD96-E542814E6D53}">
      <dgm:prSet/>
      <dgm:spPr/>
      <dgm:t>
        <a:bodyPr/>
        <a:lstStyle/>
        <a:p>
          <a:r>
            <a:rPr lang="en-US" dirty="0"/>
            <a:t>3.  Law science</a:t>
          </a:r>
          <a:endParaRPr lang="ru-RU" dirty="0"/>
        </a:p>
      </dgm:t>
    </dgm:pt>
    <dgm:pt modelId="{2ECD706A-9936-420E-82A9-92BE43FF55D0}" type="parTrans" cxnId="{69ED10EF-CE44-4234-835D-EA9328EA1C98}">
      <dgm:prSet/>
      <dgm:spPr/>
      <dgm:t>
        <a:bodyPr/>
        <a:lstStyle/>
        <a:p>
          <a:endParaRPr lang="ru-RU"/>
        </a:p>
      </dgm:t>
    </dgm:pt>
    <dgm:pt modelId="{EAEB314F-4060-4A5A-A316-8B7C45B7AC3F}" type="sibTrans" cxnId="{69ED10EF-CE44-4234-835D-EA9328EA1C98}">
      <dgm:prSet/>
      <dgm:spPr/>
      <dgm:t>
        <a:bodyPr/>
        <a:lstStyle/>
        <a:p>
          <a:endParaRPr lang="ru-RU"/>
        </a:p>
      </dgm:t>
    </dgm:pt>
    <dgm:pt modelId="{4F97C3D6-8D35-4FB4-9160-1C18E89A9A39}" type="pres">
      <dgm:prSet presAssocID="{E792B177-A614-45EB-9F07-5B290D8717BF}" presName="diagram" presStyleCnt="0">
        <dgm:presLayoutVars>
          <dgm:dir/>
          <dgm:animLvl val="lvl"/>
          <dgm:resizeHandles val="exact"/>
        </dgm:presLayoutVars>
      </dgm:prSet>
      <dgm:spPr/>
    </dgm:pt>
    <dgm:pt modelId="{7076623E-8443-43BC-991D-8554256F065F}" type="pres">
      <dgm:prSet presAssocID="{1B345450-C416-4806-9B9B-92E471E9E016}" presName="compNode" presStyleCnt="0"/>
      <dgm:spPr/>
    </dgm:pt>
    <dgm:pt modelId="{1762BBD1-E1AA-4431-AEE4-2F4F7B0F4260}" type="pres">
      <dgm:prSet presAssocID="{1B345450-C416-4806-9B9B-92E471E9E016}" presName="childRect" presStyleLbl="bgAcc1" presStyleIdx="0" presStyleCnt="3" custScaleY="109439">
        <dgm:presLayoutVars>
          <dgm:bulletEnabled val="1"/>
        </dgm:presLayoutVars>
      </dgm:prSet>
      <dgm:spPr/>
    </dgm:pt>
    <dgm:pt modelId="{E62DD735-6AE8-4010-A395-BADDEBA72734}" type="pres">
      <dgm:prSet presAssocID="{1B345450-C416-4806-9B9B-92E471E9E016}" presName="parentText" presStyleLbl="node1" presStyleIdx="0" presStyleCnt="0">
        <dgm:presLayoutVars>
          <dgm:chMax val="0"/>
          <dgm:bulletEnabled val="1"/>
        </dgm:presLayoutVars>
      </dgm:prSet>
      <dgm:spPr/>
    </dgm:pt>
    <dgm:pt modelId="{30F79160-58F1-4621-B4EE-3966C9602B60}" type="pres">
      <dgm:prSet presAssocID="{1B345450-C416-4806-9B9B-92E471E9E016}" presName="parentRect" presStyleLbl="alignNode1" presStyleIdx="0" presStyleCnt="3"/>
      <dgm:spPr/>
    </dgm:pt>
    <dgm:pt modelId="{0DC9E1F1-B9C8-4BB9-A80F-FC52FA9549E6}" type="pres">
      <dgm:prSet presAssocID="{1B345450-C416-4806-9B9B-92E471E9E016}" presName="adorn" presStyleLbl="fgAccFollowNode1" presStyleIdx="0" presStyleCnt="3"/>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Тенденция к понижению"/>
        </a:ext>
      </dgm:extLst>
    </dgm:pt>
    <dgm:pt modelId="{4FA0C3A8-C27A-43E5-A3B9-D55AF681ABCA}" type="pres">
      <dgm:prSet presAssocID="{2D84F960-B4C4-42E6-A84F-1531A531172B}" presName="sibTrans" presStyleLbl="sibTrans2D1" presStyleIdx="0" presStyleCnt="0"/>
      <dgm:spPr/>
    </dgm:pt>
    <dgm:pt modelId="{5783C47E-BB99-4DE9-81BC-EA50E477164A}" type="pres">
      <dgm:prSet presAssocID="{C8118F55-8341-45F7-BA29-A99E578B8972}" presName="compNode" presStyleCnt="0"/>
      <dgm:spPr/>
    </dgm:pt>
    <dgm:pt modelId="{23C09249-5588-4D84-80BF-4A35F9B4D15D}" type="pres">
      <dgm:prSet presAssocID="{C8118F55-8341-45F7-BA29-A99E578B8972}" presName="childRect" presStyleLbl="bgAcc1" presStyleIdx="1" presStyleCnt="3" custScaleX="101322" custScaleY="132034">
        <dgm:presLayoutVars>
          <dgm:bulletEnabled val="1"/>
        </dgm:presLayoutVars>
      </dgm:prSet>
      <dgm:spPr/>
    </dgm:pt>
    <dgm:pt modelId="{F295486B-4AB1-43A5-A75D-E4FFBC85BD49}" type="pres">
      <dgm:prSet presAssocID="{C8118F55-8341-45F7-BA29-A99E578B8972}" presName="parentText" presStyleLbl="node1" presStyleIdx="0" presStyleCnt="0">
        <dgm:presLayoutVars>
          <dgm:chMax val="0"/>
          <dgm:bulletEnabled val="1"/>
        </dgm:presLayoutVars>
      </dgm:prSet>
      <dgm:spPr/>
    </dgm:pt>
    <dgm:pt modelId="{66B0AE2F-BE60-4DFF-B4A1-48290F425873}" type="pres">
      <dgm:prSet presAssocID="{C8118F55-8341-45F7-BA29-A99E578B8972}" presName="parentRect" presStyleLbl="alignNode1" presStyleIdx="1" presStyleCnt="3" custScaleX="104700" custScaleY="64516" custLinFactNeighborX="-182" custLinFactNeighborY="14394"/>
      <dgm:spPr/>
    </dgm:pt>
    <dgm:pt modelId="{30D289BA-9F20-4A4B-A2DF-8BBC09056342}" type="pres">
      <dgm:prSet presAssocID="{C8118F55-8341-45F7-BA29-A99E578B8972}" presName="adorn" presStyleLbl="fgAccFollowNode1" presStyleIdx="1" presStyleCnt="3"/>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Скользко"/>
        </a:ext>
      </dgm:extLst>
    </dgm:pt>
    <dgm:pt modelId="{22B4AF10-75B9-421D-8C79-B8F7C430C2A5}" type="pres">
      <dgm:prSet presAssocID="{4947BB15-5D05-41D1-AC55-5024CB8903F1}" presName="sibTrans" presStyleLbl="sibTrans2D1" presStyleIdx="0" presStyleCnt="0"/>
      <dgm:spPr/>
    </dgm:pt>
    <dgm:pt modelId="{629633B4-7DD4-43B7-BACA-838CBF16DE1A}" type="pres">
      <dgm:prSet presAssocID="{11E4A3AC-328D-4B29-9D27-38E7C617216C}" presName="compNode" presStyleCnt="0"/>
      <dgm:spPr/>
    </dgm:pt>
    <dgm:pt modelId="{77E73327-79D6-45A7-B6B6-35B662EC9792}" type="pres">
      <dgm:prSet presAssocID="{11E4A3AC-328D-4B29-9D27-38E7C617216C}" presName="childRect" presStyleLbl="bgAcc1" presStyleIdx="2" presStyleCnt="3">
        <dgm:presLayoutVars>
          <dgm:bulletEnabled val="1"/>
        </dgm:presLayoutVars>
      </dgm:prSet>
      <dgm:spPr/>
    </dgm:pt>
    <dgm:pt modelId="{C9D00F8F-0F5D-4FA0-945A-9096660B3D05}" type="pres">
      <dgm:prSet presAssocID="{11E4A3AC-328D-4B29-9D27-38E7C617216C}" presName="parentText" presStyleLbl="node1" presStyleIdx="0" presStyleCnt="0">
        <dgm:presLayoutVars>
          <dgm:chMax val="0"/>
          <dgm:bulletEnabled val="1"/>
        </dgm:presLayoutVars>
      </dgm:prSet>
      <dgm:spPr/>
    </dgm:pt>
    <dgm:pt modelId="{9E482C4F-4801-42F8-A7DB-944E01A3A60D}" type="pres">
      <dgm:prSet presAssocID="{11E4A3AC-328D-4B29-9D27-38E7C617216C}" presName="parentRect" presStyleLbl="alignNode1" presStyleIdx="2" presStyleCnt="3"/>
      <dgm:spPr/>
    </dgm:pt>
    <dgm:pt modelId="{E3CDC74A-8186-4D20-92F6-4EDCBC1FEEAB}" type="pres">
      <dgm:prSet presAssocID="{11E4A3AC-328D-4B29-9D27-38E7C617216C}" presName="adorn" presStyleLbl="fgAccFollowNode1" presStyleIdx="2" presStyleCnt="3"/>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Контрольный список (справа налево)"/>
        </a:ext>
      </dgm:extLst>
    </dgm:pt>
  </dgm:ptLst>
  <dgm:cxnLst>
    <dgm:cxn modelId="{EFB4A312-1AD6-42F3-A29C-D78B55F96089}" type="presOf" srcId="{2D84F960-B4C4-42E6-A84F-1531A531172B}" destId="{4FA0C3A8-C27A-43E5-A3B9-D55AF681ABCA}" srcOrd="0" destOrd="0" presId="urn:microsoft.com/office/officeart/2005/8/layout/bList2#1"/>
    <dgm:cxn modelId="{B06E5013-B111-43D3-96D3-68D54EB84710}" type="presOf" srcId="{C8118F55-8341-45F7-BA29-A99E578B8972}" destId="{F295486B-4AB1-43A5-A75D-E4FFBC85BD49}" srcOrd="0" destOrd="0" presId="urn:microsoft.com/office/officeart/2005/8/layout/bList2#1"/>
    <dgm:cxn modelId="{F3C2B11F-D192-4FF4-B887-75A1ED3AEB04}" srcId="{11E4A3AC-328D-4B29-9D27-38E7C617216C}" destId="{A1506936-6516-4469-AB41-4EA1E28AA739}" srcOrd="3" destOrd="0" parTransId="{91BF69D5-5374-476C-AD7D-80E8CBC702E5}" sibTransId="{981739F4-899E-4027-943A-292089927AE7}"/>
    <dgm:cxn modelId="{E86ECD20-08D8-4006-9E5D-F2303E440EE0}" type="presOf" srcId="{11E4A3AC-328D-4B29-9D27-38E7C617216C}" destId="{C9D00F8F-0F5D-4FA0-945A-9096660B3D05}" srcOrd="0" destOrd="0" presId="urn:microsoft.com/office/officeart/2005/8/layout/bList2#1"/>
    <dgm:cxn modelId="{BC579A39-1EF3-4086-BC7D-41774DE9936B}" srcId="{E792B177-A614-45EB-9F07-5B290D8717BF}" destId="{11E4A3AC-328D-4B29-9D27-38E7C617216C}" srcOrd="2" destOrd="0" parTransId="{D3D01756-7EA2-45EE-8AB7-05929BD3945A}" sibTransId="{EF99E2DB-ED73-463A-9CE1-D3216DE35BB6}"/>
    <dgm:cxn modelId="{C5301D61-67A2-4AEC-BB51-1DD0BBEFFE0B}" type="presOf" srcId="{3900E901-2905-4DF2-BD96-E542814E6D53}" destId="{77E73327-79D6-45A7-B6B6-35B662EC9792}" srcOrd="0" destOrd="2" presId="urn:microsoft.com/office/officeart/2005/8/layout/bList2#1"/>
    <dgm:cxn modelId="{CA132E61-D02F-488B-B106-74061358DE44}" type="presOf" srcId="{1B345450-C416-4806-9B9B-92E471E9E016}" destId="{E62DD735-6AE8-4010-A395-BADDEBA72734}" srcOrd="0" destOrd="0" presId="urn:microsoft.com/office/officeart/2005/8/layout/bList2#1"/>
    <dgm:cxn modelId="{F2CAAF62-0EEA-4617-B64D-A657EEB26E72}" type="presOf" srcId="{C8118F55-8341-45F7-BA29-A99E578B8972}" destId="{66B0AE2F-BE60-4DFF-B4A1-48290F425873}" srcOrd="1" destOrd="0" presId="urn:microsoft.com/office/officeart/2005/8/layout/bList2#1"/>
    <dgm:cxn modelId="{C7DB734A-1FA0-4521-A14E-9A653605DF86}" srcId="{11E4A3AC-328D-4B29-9D27-38E7C617216C}" destId="{91D00FE8-68B3-4BBE-864A-CCB5F0EF404C}" srcOrd="1" destOrd="0" parTransId="{89CD329D-2B3D-4A0F-8CDE-7C4FAD56F462}" sibTransId="{F13466C8-ABB2-44FC-88A5-38E8553B246E}"/>
    <dgm:cxn modelId="{DB32A286-BA8B-41B9-90B2-110FA91DCAAC}" srcId="{11E4A3AC-328D-4B29-9D27-38E7C617216C}" destId="{C09384C9-4FC5-4D5E-A344-95BC4278F623}" srcOrd="0" destOrd="0" parTransId="{65DA87E5-8FBD-4650-A4FE-D3B1199FFF05}" sibTransId="{058D8AB5-7646-4112-A036-01DB9EA399ED}"/>
    <dgm:cxn modelId="{3CEA018A-4DA0-45E0-B3B3-4A388016783D}" type="presOf" srcId="{E792B177-A614-45EB-9F07-5B290D8717BF}" destId="{4F97C3D6-8D35-4FB4-9160-1C18E89A9A39}" srcOrd="0" destOrd="0" presId="urn:microsoft.com/office/officeart/2005/8/layout/bList2#1"/>
    <dgm:cxn modelId="{8AB1818A-E5ED-4C00-A427-95E0B05B9F51}" type="presOf" srcId="{4947BB15-5D05-41D1-AC55-5024CB8903F1}" destId="{22B4AF10-75B9-421D-8C79-B8F7C430C2A5}" srcOrd="0" destOrd="0" presId="urn:microsoft.com/office/officeart/2005/8/layout/bList2#1"/>
    <dgm:cxn modelId="{087371BC-1C18-442C-8A03-D1717E0D18AC}" srcId="{C8118F55-8341-45F7-BA29-A99E578B8972}" destId="{669E8DC9-2EC0-4E1F-BA1D-B777E8644D05}" srcOrd="0" destOrd="0" parTransId="{E33B92A8-E452-4235-8BD6-033A53F3EA99}" sibTransId="{62207B8E-E6F6-4A9A-B501-E8326A517F84}"/>
    <dgm:cxn modelId="{9DB9CBBC-FB76-4E9A-B7C4-70BF0706691F}" type="presOf" srcId="{1B345450-C416-4806-9B9B-92E471E9E016}" destId="{30F79160-58F1-4621-B4EE-3966C9602B60}" srcOrd="1" destOrd="0" presId="urn:microsoft.com/office/officeart/2005/8/layout/bList2#1"/>
    <dgm:cxn modelId="{C696DFC0-D350-4CBE-A4B6-619E98FD1D0C}" type="presOf" srcId="{669E8DC9-2EC0-4E1F-BA1D-B777E8644D05}" destId="{23C09249-5588-4D84-80BF-4A35F9B4D15D}" srcOrd="0" destOrd="0" presId="urn:microsoft.com/office/officeart/2005/8/layout/bList2#1"/>
    <dgm:cxn modelId="{9DF468C3-89D3-46F7-B575-4250BB430AC1}" srcId="{1B345450-C416-4806-9B9B-92E471E9E016}" destId="{9B57FF7C-9361-44F5-B598-235858272C90}" srcOrd="0" destOrd="0" parTransId="{ECAC37C3-74DB-468F-B779-BA786940EB79}" sibTransId="{DA03A8FD-2446-4A7C-AE67-FFC2CC0C54DE}"/>
    <dgm:cxn modelId="{125E2EC8-94EF-446E-9A22-B8CAD14D0C7C}" srcId="{E792B177-A614-45EB-9F07-5B290D8717BF}" destId="{1B345450-C416-4806-9B9B-92E471E9E016}" srcOrd="0" destOrd="0" parTransId="{B3538C64-111F-4C64-857A-83A657D79FFB}" sibTransId="{2D84F960-B4C4-42E6-A84F-1531A531172B}"/>
    <dgm:cxn modelId="{9B1869D1-EF3C-4116-B5E3-66B724902A94}" type="presOf" srcId="{C09384C9-4FC5-4D5E-A344-95BC4278F623}" destId="{77E73327-79D6-45A7-B6B6-35B662EC9792}" srcOrd="0" destOrd="0" presId="urn:microsoft.com/office/officeart/2005/8/layout/bList2#1"/>
    <dgm:cxn modelId="{FEF325D2-6154-4049-950B-DD3EFD3FA58A}" srcId="{E792B177-A614-45EB-9F07-5B290D8717BF}" destId="{C8118F55-8341-45F7-BA29-A99E578B8972}" srcOrd="1" destOrd="0" parTransId="{62DC6BE7-AE6A-4063-A0FB-9516E2E96D44}" sibTransId="{4947BB15-5D05-41D1-AC55-5024CB8903F1}"/>
    <dgm:cxn modelId="{B16718D9-CC31-42E8-A44B-0F3577B901AE}" type="presOf" srcId="{9B57FF7C-9361-44F5-B598-235858272C90}" destId="{1762BBD1-E1AA-4431-AEE4-2F4F7B0F4260}" srcOrd="0" destOrd="0" presId="urn:microsoft.com/office/officeart/2005/8/layout/bList2#1"/>
    <dgm:cxn modelId="{913813E3-9D98-4FCB-B12C-61E8D7F25F3D}" type="presOf" srcId="{91D00FE8-68B3-4BBE-864A-CCB5F0EF404C}" destId="{77E73327-79D6-45A7-B6B6-35B662EC9792}" srcOrd="0" destOrd="1" presId="urn:microsoft.com/office/officeart/2005/8/layout/bList2#1"/>
    <dgm:cxn modelId="{69ED10EF-CE44-4234-835D-EA9328EA1C98}" srcId="{11E4A3AC-328D-4B29-9D27-38E7C617216C}" destId="{3900E901-2905-4DF2-BD96-E542814E6D53}" srcOrd="2" destOrd="0" parTransId="{2ECD706A-9936-420E-82A9-92BE43FF55D0}" sibTransId="{EAEB314F-4060-4A5A-A316-8B7C45B7AC3F}"/>
    <dgm:cxn modelId="{3E4E89F3-0D88-42F5-806E-797BEF75CC05}" type="presOf" srcId="{A1506936-6516-4469-AB41-4EA1E28AA739}" destId="{77E73327-79D6-45A7-B6B6-35B662EC9792}" srcOrd="0" destOrd="3" presId="urn:microsoft.com/office/officeart/2005/8/layout/bList2#1"/>
    <dgm:cxn modelId="{DCC709F4-CC0D-4155-B8B6-105EFB1E758A}" type="presOf" srcId="{11E4A3AC-328D-4B29-9D27-38E7C617216C}" destId="{9E482C4F-4801-42F8-A7DB-944E01A3A60D}" srcOrd="1" destOrd="0" presId="urn:microsoft.com/office/officeart/2005/8/layout/bList2#1"/>
    <dgm:cxn modelId="{E8196648-A5FD-4B13-A07E-4D5C45900E7A}" type="presParOf" srcId="{4F97C3D6-8D35-4FB4-9160-1C18E89A9A39}" destId="{7076623E-8443-43BC-991D-8554256F065F}" srcOrd="0" destOrd="0" presId="urn:microsoft.com/office/officeart/2005/8/layout/bList2#1"/>
    <dgm:cxn modelId="{2C59D3E1-7BB6-47C5-BC20-A565AE95BB24}" type="presParOf" srcId="{7076623E-8443-43BC-991D-8554256F065F}" destId="{1762BBD1-E1AA-4431-AEE4-2F4F7B0F4260}" srcOrd="0" destOrd="0" presId="urn:microsoft.com/office/officeart/2005/8/layout/bList2#1"/>
    <dgm:cxn modelId="{10711D28-64D9-4E46-992D-7C3654F1CABF}" type="presParOf" srcId="{7076623E-8443-43BC-991D-8554256F065F}" destId="{E62DD735-6AE8-4010-A395-BADDEBA72734}" srcOrd="1" destOrd="0" presId="urn:microsoft.com/office/officeart/2005/8/layout/bList2#1"/>
    <dgm:cxn modelId="{B4B2494E-73A2-462E-A605-54D9F4BDBC0E}" type="presParOf" srcId="{7076623E-8443-43BC-991D-8554256F065F}" destId="{30F79160-58F1-4621-B4EE-3966C9602B60}" srcOrd="2" destOrd="0" presId="urn:microsoft.com/office/officeart/2005/8/layout/bList2#1"/>
    <dgm:cxn modelId="{1FB50527-0DFB-43A0-B4D3-3B0843EBD70C}" type="presParOf" srcId="{7076623E-8443-43BC-991D-8554256F065F}" destId="{0DC9E1F1-B9C8-4BB9-A80F-FC52FA9549E6}" srcOrd="3" destOrd="0" presId="urn:microsoft.com/office/officeart/2005/8/layout/bList2#1"/>
    <dgm:cxn modelId="{38460D3F-C98A-4239-9C06-0E0F3670BBA8}" type="presParOf" srcId="{4F97C3D6-8D35-4FB4-9160-1C18E89A9A39}" destId="{4FA0C3A8-C27A-43E5-A3B9-D55AF681ABCA}" srcOrd="1" destOrd="0" presId="urn:microsoft.com/office/officeart/2005/8/layout/bList2#1"/>
    <dgm:cxn modelId="{E2D0277E-E1DD-46FF-888C-3FD315647760}" type="presParOf" srcId="{4F97C3D6-8D35-4FB4-9160-1C18E89A9A39}" destId="{5783C47E-BB99-4DE9-81BC-EA50E477164A}" srcOrd="2" destOrd="0" presId="urn:microsoft.com/office/officeart/2005/8/layout/bList2#1"/>
    <dgm:cxn modelId="{9CCB087B-6488-4263-9A8D-F170B0CE29D9}" type="presParOf" srcId="{5783C47E-BB99-4DE9-81BC-EA50E477164A}" destId="{23C09249-5588-4D84-80BF-4A35F9B4D15D}" srcOrd="0" destOrd="0" presId="urn:microsoft.com/office/officeart/2005/8/layout/bList2#1"/>
    <dgm:cxn modelId="{0B4B6969-FDD7-46BA-8657-0F6F98162465}" type="presParOf" srcId="{5783C47E-BB99-4DE9-81BC-EA50E477164A}" destId="{F295486B-4AB1-43A5-A75D-E4FFBC85BD49}" srcOrd="1" destOrd="0" presId="urn:microsoft.com/office/officeart/2005/8/layout/bList2#1"/>
    <dgm:cxn modelId="{7A40961F-9442-461E-A372-7EBC40420969}" type="presParOf" srcId="{5783C47E-BB99-4DE9-81BC-EA50E477164A}" destId="{66B0AE2F-BE60-4DFF-B4A1-48290F425873}" srcOrd="2" destOrd="0" presId="urn:microsoft.com/office/officeart/2005/8/layout/bList2#1"/>
    <dgm:cxn modelId="{44866A1E-1BBE-4A99-814A-9194A998880F}" type="presParOf" srcId="{5783C47E-BB99-4DE9-81BC-EA50E477164A}" destId="{30D289BA-9F20-4A4B-A2DF-8BBC09056342}" srcOrd="3" destOrd="0" presId="urn:microsoft.com/office/officeart/2005/8/layout/bList2#1"/>
    <dgm:cxn modelId="{BDD9979E-9A6B-40B2-9B22-367C4115A847}" type="presParOf" srcId="{4F97C3D6-8D35-4FB4-9160-1C18E89A9A39}" destId="{22B4AF10-75B9-421D-8C79-B8F7C430C2A5}" srcOrd="3" destOrd="0" presId="urn:microsoft.com/office/officeart/2005/8/layout/bList2#1"/>
    <dgm:cxn modelId="{5B9705B9-3CF9-47CF-8A5B-48EB56F1E9C7}" type="presParOf" srcId="{4F97C3D6-8D35-4FB4-9160-1C18E89A9A39}" destId="{629633B4-7DD4-43B7-BACA-838CBF16DE1A}" srcOrd="4" destOrd="0" presId="urn:microsoft.com/office/officeart/2005/8/layout/bList2#1"/>
    <dgm:cxn modelId="{AF045775-7E97-4E5B-B740-C953F37BE225}" type="presParOf" srcId="{629633B4-7DD4-43B7-BACA-838CBF16DE1A}" destId="{77E73327-79D6-45A7-B6B6-35B662EC9792}" srcOrd="0" destOrd="0" presId="urn:microsoft.com/office/officeart/2005/8/layout/bList2#1"/>
    <dgm:cxn modelId="{790AEE7C-6DB7-4207-97F4-FF7D9A4132CB}" type="presParOf" srcId="{629633B4-7DD4-43B7-BACA-838CBF16DE1A}" destId="{C9D00F8F-0F5D-4FA0-945A-9096660B3D05}" srcOrd="1" destOrd="0" presId="urn:microsoft.com/office/officeart/2005/8/layout/bList2#1"/>
    <dgm:cxn modelId="{9A0F0C53-7363-41F1-BA2C-156916475A29}" type="presParOf" srcId="{629633B4-7DD4-43B7-BACA-838CBF16DE1A}" destId="{9E482C4F-4801-42F8-A7DB-944E01A3A60D}" srcOrd="2" destOrd="0" presId="urn:microsoft.com/office/officeart/2005/8/layout/bList2#1"/>
    <dgm:cxn modelId="{29EB2E4C-53A4-4D28-9C6F-36CD508F346D}" type="presParOf" srcId="{629633B4-7DD4-43B7-BACA-838CBF16DE1A}" destId="{E3CDC74A-8186-4D20-92F6-4EDCBC1FEEAB}" srcOrd="3" destOrd="0" presId="urn:microsoft.com/office/officeart/2005/8/layout/bList2#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34D47A-3F65-4ECA-BCF5-723664CCDFCE}">
      <dsp:nvSpPr>
        <dsp:cNvPr id="0" name=""/>
        <dsp:cNvSpPr/>
      </dsp:nvSpPr>
      <dsp:spPr>
        <a:xfrm rot="5400000">
          <a:off x="-177371" y="219772"/>
          <a:ext cx="1182477" cy="827734"/>
        </a:xfrm>
        <a:prstGeom prst="chevron">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t>2</a:t>
          </a:r>
          <a:endParaRPr lang="ru-RU" sz="2400" kern="1200" dirty="0"/>
        </a:p>
      </dsp:txBody>
      <dsp:txXfrm rot="-5400000">
        <a:off x="1" y="456267"/>
        <a:ext cx="827734" cy="354743"/>
      </dsp:txXfrm>
    </dsp:sp>
    <dsp:sp modelId="{250ABD7B-E21D-47C2-BF03-7EF3CAA4363B}">
      <dsp:nvSpPr>
        <dsp:cNvPr id="0" name=""/>
        <dsp:cNvSpPr/>
      </dsp:nvSpPr>
      <dsp:spPr>
        <a:xfrm rot="5400000">
          <a:off x="2688128" y="-1854960"/>
          <a:ext cx="842342" cy="4563131"/>
        </a:xfrm>
        <a:prstGeom prst="round2SameRect">
          <a:avLst/>
        </a:prstGeom>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US" sz="2000" b="0" kern="1200" dirty="0" err="1">
              <a:latin typeface="Times New Roman" pitchFamily="18" charset="0"/>
              <a:ea typeface="+mn-ea"/>
              <a:cs typeface="Times New Roman" pitchFamily="18" charset="0"/>
            </a:rPr>
            <a:t>Lomonosov</a:t>
          </a:r>
          <a:r>
            <a:rPr lang="en-US" sz="2000" b="0" kern="1200" dirty="0">
              <a:latin typeface="Times New Roman" pitchFamily="18" charset="0"/>
              <a:ea typeface="+mn-ea"/>
              <a:cs typeface="Times New Roman" pitchFamily="18" charset="0"/>
            </a:rPr>
            <a:t> Moscow State University</a:t>
          </a:r>
          <a:endParaRPr lang="ru-RU" sz="2000" b="0" kern="1200" dirty="0"/>
        </a:p>
        <a:p>
          <a:pPr marL="228600" lvl="1" indent="-228600" algn="l" defTabSz="889000">
            <a:lnSpc>
              <a:spcPct val="90000"/>
            </a:lnSpc>
            <a:spcBef>
              <a:spcPct val="0"/>
            </a:spcBef>
            <a:spcAft>
              <a:spcPct val="15000"/>
            </a:spcAft>
            <a:buChar char="•"/>
          </a:pPr>
          <a:r>
            <a:rPr lang="en-US" sz="2000" b="0" kern="1200" dirty="0">
              <a:latin typeface="Times New Roman" pitchFamily="18" charset="0"/>
              <a:ea typeface="+mn-ea"/>
              <a:cs typeface="Times New Roman" pitchFamily="18" charset="0"/>
            </a:rPr>
            <a:t>St. Petersburg State University</a:t>
          </a:r>
          <a:endParaRPr lang="ru-RU" sz="2000" b="0" kern="1200" dirty="0"/>
        </a:p>
      </dsp:txBody>
      <dsp:txXfrm rot="-5400000">
        <a:off x="827734" y="46554"/>
        <a:ext cx="4522011" cy="760102"/>
      </dsp:txXfrm>
    </dsp:sp>
    <dsp:sp modelId="{49151E83-B24B-4C85-A180-434D372313DC}">
      <dsp:nvSpPr>
        <dsp:cNvPr id="0" name=""/>
        <dsp:cNvSpPr/>
      </dsp:nvSpPr>
      <dsp:spPr>
        <a:xfrm rot="5400000">
          <a:off x="-177371" y="1256297"/>
          <a:ext cx="1182477" cy="827734"/>
        </a:xfrm>
        <a:prstGeom prst="chevron">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ru-RU" sz="2400" kern="1200" dirty="0"/>
            <a:t>7</a:t>
          </a:r>
        </a:p>
      </dsp:txBody>
      <dsp:txXfrm rot="-5400000">
        <a:off x="1" y="1492792"/>
        <a:ext cx="827734" cy="354743"/>
      </dsp:txXfrm>
    </dsp:sp>
    <dsp:sp modelId="{58BCADE7-B410-49CD-9AEA-9BD8DE0CC791}">
      <dsp:nvSpPr>
        <dsp:cNvPr id="0" name=""/>
        <dsp:cNvSpPr/>
      </dsp:nvSpPr>
      <dsp:spPr>
        <a:xfrm rot="5400000">
          <a:off x="2724994" y="-818334"/>
          <a:ext cx="768610" cy="4563131"/>
        </a:xfrm>
        <a:prstGeom prst="round2SameRect">
          <a:avLst/>
        </a:prstGeom>
        <a:solidFill>
          <a:schemeClr val="lt1">
            <a:alpha val="90000"/>
            <a:hueOff val="0"/>
            <a:satOff val="0"/>
            <a:lumOff val="0"/>
            <a:alphaOff val="0"/>
          </a:schemeClr>
        </a:solidFill>
        <a:ln w="1905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0" tIns="15875" rIns="15875" bIns="15875" numCol="1" spcCol="1270" anchor="ctr" anchorCtr="0">
          <a:noAutofit/>
        </a:bodyPr>
        <a:lstStyle/>
        <a:p>
          <a:pPr marL="228600" lvl="1" indent="-228600" algn="l" defTabSz="1111250">
            <a:lnSpc>
              <a:spcPct val="90000"/>
            </a:lnSpc>
            <a:spcBef>
              <a:spcPct val="0"/>
            </a:spcBef>
            <a:spcAft>
              <a:spcPct val="15000"/>
            </a:spcAft>
            <a:buChar char="•"/>
          </a:pPr>
          <a:r>
            <a:rPr lang="en-US" sz="2500" b="0" kern="1200" dirty="0">
              <a:latin typeface="Times New Roman" pitchFamily="18" charset="0"/>
              <a:ea typeface="+mn-ea"/>
              <a:cs typeface="Times New Roman" pitchFamily="18" charset="0"/>
            </a:rPr>
            <a:t>HEIs under the Government </a:t>
          </a:r>
          <a:endParaRPr lang="ru-RU" sz="2500" b="0" kern="1200" dirty="0"/>
        </a:p>
      </dsp:txBody>
      <dsp:txXfrm rot="-5400000">
        <a:off x="827734" y="1116446"/>
        <a:ext cx="4525611" cy="693570"/>
      </dsp:txXfrm>
    </dsp:sp>
    <dsp:sp modelId="{0E962388-01BE-49F8-B819-175B450BFC93}">
      <dsp:nvSpPr>
        <dsp:cNvPr id="0" name=""/>
        <dsp:cNvSpPr/>
      </dsp:nvSpPr>
      <dsp:spPr>
        <a:xfrm rot="5400000">
          <a:off x="-177371" y="2292822"/>
          <a:ext cx="1182477" cy="827734"/>
        </a:xfrm>
        <a:prstGeom prst="chevron">
          <a:avLst/>
        </a:prstGeom>
        <a:solidFill>
          <a:schemeClr val="accent4">
            <a:hueOff val="0"/>
            <a:satOff val="0"/>
            <a:lumOff val="0"/>
            <a:alphaOff val="0"/>
          </a:schemeClr>
        </a:solidFill>
        <a:ln w="1905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t>10</a:t>
          </a:r>
          <a:endParaRPr lang="ru-RU" sz="2400" kern="1200" dirty="0"/>
        </a:p>
      </dsp:txBody>
      <dsp:txXfrm rot="-5400000">
        <a:off x="1" y="2529317"/>
        <a:ext cx="827734" cy="354743"/>
      </dsp:txXfrm>
    </dsp:sp>
    <dsp:sp modelId="{D4504DA6-2DF7-4721-B60B-A55B22C413B0}">
      <dsp:nvSpPr>
        <dsp:cNvPr id="0" name=""/>
        <dsp:cNvSpPr/>
      </dsp:nvSpPr>
      <dsp:spPr>
        <a:xfrm rot="5400000">
          <a:off x="2724994" y="218190"/>
          <a:ext cx="768610" cy="4563131"/>
        </a:xfrm>
        <a:prstGeom prst="round2SameRect">
          <a:avLst/>
        </a:prstGeom>
        <a:solidFill>
          <a:schemeClr val="lt1">
            <a:alpha val="90000"/>
            <a:hueOff val="0"/>
            <a:satOff val="0"/>
            <a:lumOff val="0"/>
            <a:alphaOff val="0"/>
          </a:schemeClr>
        </a:solidFill>
        <a:ln w="1905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0" tIns="15875" rIns="15875" bIns="15875" numCol="1" spcCol="1270" anchor="ctr" anchorCtr="0">
          <a:noAutofit/>
        </a:bodyPr>
        <a:lstStyle/>
        <a:p>
          <a:pPr marL="228600" lvl="1" indent="-228600" algn="l" defTabSz="1111250">
            <a:lnSpc>
              <a:spcPct val="90000"/>
            </a:lnSpc>
            <a:spcBef>
              <a:spcPct val="0"/>
            </a:spcBef>
            <a:spcAft>
              <a:spcPct val="15000"/>
            </a:spcAft>
            <a:buChar char="•"/>
          </a:pPr>
          <a:r>
            <a:rPr lang="en-US" sz="2500" b="0" kern="1200" dirty="0">
              <a:latin typeface="Times New Roman" pitchFamily="18" charset="0"/>
              <a:ea typeface="+mn-ea"/>
              <a:cs typeface="Times New Roman" pitchFamily="18" charset="0"/>
            </a:rPr>
            <a:t>Federal Universities</a:t>
          </a:r>
          <a:endParaRPr lang="ru-RU" sz="2500" b="0" kern="1200" dirty="0"/>
        </a:p>
      </dsp:txBody>
      <dsp:txXfrm rot="-5400000">
        <a:off x="827734" y="2152970"/>
        <a:ext cx="4525611" cy="693570"/>
      </dsp:txXfrm>
    </dsp:sp>
    <dsp:sp modelId="{AA1977AA-C511-4EEA-ACF1-AF7F30F1C865}">
      <dsp:nvSpPr>
        <dsp:cNvPr id="0" name=""/>
        <dsp:cNvSpPr/>
      </dsp:nvSpPr>
      <dsp:spPr>
        <a:xfrm rot="5400000">
          <a:off x="-177371" y="3329348"/>
          <a:ext cx="1182477" cy="827734"/>
        </a:xfrm>
        <a:prstGeom prst="chevron">
          <a:avLst/>
        </a:prstGeom>
        <a:solidFill>
          <a:schemeClr val="accent5">
            <a:hueOff val="0"/>
            <a:satOff val="0"/>
            <a:lumOff val="0"/>
            <a:alphaOff val="0"/>
          </a:schemeClr>
        </a:solidFill>
        <a:ln w="1905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t>2</a:t>
          </a:r>
          <a:r>
            <a:rPr lang="ru-RU" sz="2400" kern="1200" dirty="0"/>
            <a:t>8</a:t>
          </a:r>
        </a:p>
      </dsp:txBody>
      <dsp:txXfrm rot="-5400000">
        <a:off x="1" y="3565843"/>
        <a:ext cx="827734" cy="354743"/>
      </dsp:txXfrm>
    </dsp:sp>
    <dsp:sp modelId="{ADFCA71D-453E-48F1-A05C-E0B4F4106A16}">
      <dsp:nvSpPr>
        <dsp:cNvPr id="0" name=""/>
        <dsp:cNvSpPr/>
      </dsp:nvSpPr>
      <dsp:spPr>
        <a:xfrm rot="5400000">
          <a:off x="2724994" y="1254715"/>
          <a:ext cx="768610" cy="4563131"/>
        </a:xfrm>
        <a:prstGeom prst="round2SameRect">
          <a:avLst/>
        </a:prstGeom>
        <a:solidFill>
          <a:schemeClr val="lt1">
            <a:alpha val="90000"/>
            <a:hueOff val="0"/>
            <a:satOff val="0"/>
            <a:lumOff val="0"/>
            <a:alphaOff val="0"/>
          </a:schemeClr>
        </a:solidFill>
        <a:ln w="1905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0" tIns="15875" rIns="15875" bIns="15875" numCol="1" spcCol="1270" anchor="ctr" anchorCtr="0">
          <a:noAutofit/>
        </a:bodyPr>
        <a:lstStyle/>
        <a:p>
          <a:pPr marL="228600" lvl="1" indent="-228600" algn="l" defTabSz="1111250">
            <a:lnSpc>
              <a:spcPct val="90000"/>
            </a:lnSpc>
            <a:spcBef>
              <a:spcPct val="0"/>
            </a:spcBef>
            <a:spcAft>
              <a:spcPct val="15000"/>
            </a:spcAft>
            <a:buChar char="•"/>
          </a:pPr>
          <a:r>
            <a:rPr lang="en-US" sz="2500" b="0" kern="1200" dirty="0">
              <a:latin typeface="Times New Roman" pitchFamily="18" charset="0"/>
              <a:ea typeface="+mn-ea"/>
              <a:cs typeface="Times New Roman" pitchFamily="18" charset="0"/>
            </a:rPr>
            <a:t>National Research Universities</a:t>
          </a:r>
          <a:endParaRPr lang="ru-RU" sz="2500" b="0" kern="1200" dirty="0"/>
        </a:p>
      </dsp:txBody>
      <dsp:txXfrm rot="-5400000">
        <a:off x="827734" y="3189495"/>
        <a:ext cx="4525611" cy="69357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13A3C2-81C9-411D-88D7-BCD26FB2D9FA}">
      <dsp:nvSpPr>
        <dsp:cNvPr id="0" name=""/>
        <dsp:cNvSpPr/>
      </dsp:nvSpPr>
      <dsp:spPr>
        <a:xfrm>
          <a:off x="158122" y="561640"/>
          <a:ext cx="3726045" cy="1164389"/>
        </a:xfrm>
        <a:prstGeom prst="rect">
          <a:avLst/>
        </a:prstGeom>
        <a:solidFill>
          <a:schemeClr val="lt1">
            <a:alpha val="40000"/>
            <a:hueOff val="0"/>
            <a:satOff val="0"/>
            <a:lumOff val="0"/>
            <a:alphaOff val="0"/>
          </a:schemeClr>
        </a:solidFill>
        <a:ln w="9525" cap="flat" cmpd="sng" algn="ctr">
          <a:solidFill>
            <a:srgbClr val="466664"/>
          </a:solidFill>
          <a:prstDash val="solid"/>
        </a:ln>
        <a:effectLst/>
      </dsp:spPr>
      <dsp:style>
        <a:lnRef idx="1">
          <a:scrgbClr r="0" g="0" b="0"/>
        </a:lnRef>
        <a:fillRef idx="1">
          <a:scrgbClr r="0" g="0" b="0"/>
        </a:fillRef>
        <a:effectRef idx="0">
          <a:scrgbClr r="0" g="0" b="0"/>
        </a:effectRef>
        <a:fontRef idx="minor"/>
      </dsp:style>
      <dsp:txBody>
        <a:bodyPr spcFirstLastPara="0" vert="horz" wrap="square" lIns="7886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dirty="0">
              <a:latin typeface="Times New Roman" pitchFamily="18" charset="0"/>
              <a:cs typeface="Times New Roman" pitchFamily="18" charset="0"/>
            </a:rPr>
            <a:t>Information system of the Unified State Examination after secondary education (USE results)</a:t>
          </a:r>
          <a:endParaRPr lang="ru-RU" sz="1800" kern="1200" dirty="0">
            <a:latin typeface="Franklin Gothic Book" pitchFamily="34" charset="0"/>
          </a:endParaRPr>
        </a:p>
      </dsp:txBody>
      <dsp:txXfrm>
        <a:off x="158122" y="561640"/>
        <a:ext cx="3726045" cy="1164389"/>
      </dsp:txXfrm>
    </dsp:sp>
    <dsp:sp modelId="{B5734F44-C4B5-4FF3-B409-BD74291A9369}">
      <dsp:nvSpPr>
        <dsp:cNvPr id="0" name=""/>
        <dsp:cNvSpPr/>
      </dsp:nvSpPr>
      <dsp:spPr>
        <a:xfrm>
          <a:off x="2870" y="393451"/>
          <a:ext cx="815072" cy="1222608"/>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8000" r="-38000"/>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022E290-4A02-46DA-BF86-78119A9F7A75}">
      <dsp:nvSpPr>
        <dsp:cNvPr id="0" name=""/>
        <dsp:cNvSpPr/>
      </dsp:nvSpPr>
      <dsp:spPr>
        <a:xfrm>
          <a:off x="4284085" y="561640"/>
          <a:ext cx="3726045" cy="1164389"/>
        </a:xfrm>
        <a:prstGeom prst="rect">
          <a:avLst/>
        </a:prstGeom>
        <a:solidFill>
          <a:schemeClr val="lt1">
            <a:alpha val="40000"/>
            <a:hueOff val="0"/>
            <a:satOff val="0"/>
            <a:lumOff val="0"/>
            <a:alphaOff val="0"/>
          </a:schemeClr>
        </a:solidFill>
        <a:ln w="9525" cap="flat" cmpd="sng" algn="ctr">
          <a:solidFill>
            <a:schemeClr val="accent3">
              <a:lumMod val="5000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886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dirty="0">
              <a:latin typeface="Times New Roman" pitchFamily="18" charset="0"/>
              <a:cs typeface="Times New Roman" pitchFamily="18" charset="0"/>
            </a:rPr>
            <a:t>Federal Register  of </a:t>
          </a:r>
          <a:r>
            <a:rPr lang="en-US" sz="1800" b="1" kern="1200" dirty="0" err="1">
              <a:latin typeface="Times New Roman" pitchFamily="18" charset="0"/>
              <a:cs typeface="Times New Roman" pitchFamily="18" charset="0"/>
            </a:rPr>
            <a:t>Apostilles</a:t>
          </a:r>
          <a:endParaRPr lang="ru-RU" sz="1800" kern="1200" dirty="0">
            <a:latin typeface="Franklin Gothic Book" pitchFamily="34" charset="0"/>
          </a:endParaRPr>
        </a:p>
      </dsp:txBody>
      <dsp:txXfrm>
        <a:off x="4284085" y="561640"/>
        <a:ext cx="3726045" cy="1164389"/>
      </dsp:txXfrm>
    </dsp:sp>
    <dsp:sp modelId="{33B016C7-8F2B-4C56-B4B9-50F45807DC6D}">
      <dsp:nvSpPr>
        <dsp:cNvPr id="0" name=""/>
        <dsp:cNvSpPr/>
      </dsp:nvSpPr>
      <dsp:spPr>
        <a:xfrm>
          <a:off x="4128833" y="393451"/>
          <a:ext cx="815072" cy="1222608"/>
        </a:xfrm>
        <a:prstGeom prst="rect">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62000" r="-62000"/>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9E79BC8-CBD5-403A-ABA5-DD2B1494ABE6}">
      <dsp:nvSpPr>
        <dsp:cNvPr id="0" name=""/>
        <dsp:cNvSpPr/>
      </dsp:nvSpPr>
      <dsp:spPr>
        <a:xfrm>
          <a:off x="158122" y="2027477"/>
          <a:ext cx="3726045" cy="1164389"/>
        </a:xfrm>
        <a:prstGeom prst="rect">
          <a:avLst/>
        </a:prstGeom>
        <a:solidFill>
          <a:schemeClr val="lt1">
            <a:alpha val="40000"/>
            <a:hueOff val="0"/>
            <a:satOff val="0"/>
            <a:lumOff val="0"/>
            <a:alphaOff val="0"/>
          </a:schemeClr>
        </a:solidFill>
        <a:ln w="9525" cap="flat" cmpd="sng" algn="ctr">
          <a:solidFill>
            <a:srgbClr val="466664"/>
          </a:solidFill>
          <a:prstDash val="solid"/>
        </a:ln>
        <a:effectLst/>
      </dsp:spPr>
      <dsp:style>
        <a:lnRef idx="1">
          <a:scrgbClr r="0" g="0" b="0"/>
        </a:lnRef>
        <a:fillRef idx="1">
          <a:scrgbClr r="0" g="0" b="0"/>
        </a:fillRef>
        <a:effectRef idx="0">
          <a:scrgbClr r="0" g="0" b="0"/>
        </a:effectRef>
        <a:fontRef idx="minor"/>
      </dsp:style>
      <dsp:txBody>
        <a:bodyPr spcFirstLastPara="0" vert="horz" wrap="square" lIns="7886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dirty="0">
              <a:latin typeface="Times New Roman" pitchFamily="18" charset="0"/>
              <a:cs typeface="Times New Roman" pitchFamily="18" charset="0"/>
            </a:rPr>
            <a:t>Federal Register of education documents and (or) qualifications, documents of training</a:t>
          </a:r>
          <a:endParaRPr lang="ru-RU" sz="1800" kern="1200" dirty="0">
            <a:solidFill>
              <a:srgbClr val="000000"/>
            </a:solidFill>
            <a:latin typeface="Franklin Gothic Book" pitchFamily="34" charset="0"/>
          </a:endParaRPr>
        </a:p>
      </dsp:txBody>
      <dsp:txXfrm>
        <a:off x="158122" y="2027477"/>
        <a:ext cx="3726045" cy="1164389"/>
      </dsp:txXfrm>
    </dsp:sp>
    <dsp:sp modelId="{E67303A0-881E-4381-A2E2-09ED18D68E26}">
      <dsp:nvSpPr>
        <dsp:cNvPr id="0" name=""/>
        <dsp:cNvSpPr/>
      </dsp:nvSpPr>
      <dsp:spPr>
        <a:xfrm>
          <a:off x="2870" y="1859288"/>
          <a:ext cx="815072" cy="1222608"/>
        </a:xfrm>
        <a:prstGeom prst="rect">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50000" r="-50000"/>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BA1BA57-DB9E-4614-8107-9EC9A0AA3977}">
      <dsp:nvSpPr>
        <dsp:cNvPr id="0" name=""/>
        <dsp:cNvSpPr/>
      </dsp:nvSpPr>
      <dsp:spPr>
        <a:xfrm>
          <a:off x="4284085" y="2027477"/>
          <a:ext cx="3726045" cy="1164389"/>
        </a:xfrm>
        <a:prstGeom prst="rect">
          <a:avLst/>
        </a:prstGeom>
        <a:solidFill>
          <a:schemeClr val="lt1">
            <a:alpha val="40000"/>
            <a:hueOff val="0"/>
            <a:satOff val="0"/>
            <a:lumOff val="0"/>
            <a:alphaOff val="0"/>
          </a:schemeClr>
        </a:solidFill>
        <a:ln w="9525" cap="flat" cmpd="sng" algn="ctr">
          <a:solidFill>
            <a:srgbClr val="466664"/>
          </a:solidFill>
          <a:prstDash val="solid"/>
        </a:ln>
        <a:effectLst/>
      </dsp:spPr>
      <dsp:style>
        <a:lnRef idx="1">
          <a:scrgbClr r="0" g="0" b="0"/>
        </a:lnRef>
        <a:fillRef idx="1">
          <a:scrgbClr r="0" g="0" b="0"/>
        </a:fillRef>
        <a:effectRef idx="0">
          <a:scrgbClr r="0" g="0" b="0"/>
        </a:effectRef>
        <a:fontRef idx="minor"/>
      </dsp:style>
      <dsp:txBody>
        <a:bodyPr spcFirstLastPara="0" vert="horz" wrap="square" lIns="7886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dirty="0">
              <a:latin typeface="Times New Roman" pitchFamily="18" charset="0"/>
              <a:cs typeface="Times New Roman" pitchFamily="18" charset="0"/>
            </a:rPr>
            <a:t>Federal Register of licensed institutions</a:t>
          </a:r>
          <a:endParaRPr lang="ru-RU" sz="1800" kern="1200" dirty="0">
            <a:solidFill>
              <a:srgbClr val="000000"/>
            </a:solidFill>
            <a:latin typeface="Franklin Gothic Book" pitchFamily="34" charset="0"/>
          </a:endParaRPr>
        </a:p>
      </dsp:txBody>
      <dsp:txXfrm>
        <a:off x="4284085" y="2027477"/>
        <a:ext cx="3726045" cy="1164389"/>
      </dsp:txXfrm>
    </dsp:sp>
    <dsp:sp modelId="{2FF5C61F-5296-4678-890B-C5822335BB6D}">
      <dsp:nvSpPr>
        <dsp:cNvPr id="0" name=""/>
        <dsp:cNvSpPr/>
      </dsp:nvSpPr>
      <dsp:spPr>
        <a:xfrm>
          <a:off x="4128833" y="1859288"/>
          <a:ext cx="815072" cy="1222608"/>
        </a:xfrm>
        <a:prstGeom prst="rect">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l="-50000" r="-50000"/>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2EC7CD7-97D1-4253-B644-EFE805BD56C7}">
      <dsp:nvSpPr>
        <dsp:cNvPr id="0" name=""/>
        <dsp:cNvSpPr/>
      </dsp:nvSpPr>
      <dsp:spPr>
        <a:xfrm>
          <a:off x="2221103" y="3493314"/>
          <a:ext cx="3726045" cy="1164389"/>
        </a:xfrm>
        <a:prstGeom prst="rect">
          <a:avLst/>
        </a:prstGeom>
        <a:solidFill>
          <a:schemeClr val="lt1">
            <a:alpha val="40000"/>
            <a:hueOff val="0"/>
            <a:satOff val="0"/>
            <a:lumOff val="0"/>
            <a:alphaOff val="0"/>
          </a:schemeClr>
        </a:solidFill>
        <a:ln w="9525" cap="flat" cmpd="sng" algn="ctr">
          <a:solidFill>
            <a:srgbClr val="466664"/>
          </a:solidFill>
          <a:prstDash val="solid"/>
        </a:ln>
        <a:effectLst/>
      </dsp:spPr>
      <dsp:style>
        <a:lnRef idx="1">
          <a:scrgbClr r="0" g="0" b="0"/>
        </a:lnRef>
        <a:fillRef idx="1">
          <a:scrgbClr r="0" g="0" b="0"/>
        </a:fillRef>
        <a:effectRef idx="0">
          <a:scrgbClr r="0" g="0" b="0"/>
        </a:effectRef>
        <a:fontRef idx="minor"/>
      </dsp:style>
      <dsp:txBody>
        <a:bodyPr spcFirstLastPara="0" vert="horz" wrap="square" lIns="7886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dirty="0">
              <a:latin typeface="Times New Roman" pitchFamily="18" charset="0"/>
              <a:cs typeface="Times New Roman" pitchFamily="18" charset="0"/>
            </a:rPr>
            <a:t>Federal Register of accredited educational programs</a:t>
          </a:r>
          <a:endParaRPr lang="ru-RU" sz="1800" kern="1200" dirty="0">
            <a:latin typeface="Franklin Gothic Book" pitchFamily="34" charset="0"/>
          </a:endParaRPr>
        </a:p>
      </dsp:txBody>
      <dsp:txXfrm>
        <a:off x="2221103" y="3493314"/>
        <a:ext cx="3726045" cy="1164389"/>
      </dsp:txXfrm>
    </dsp:sp>
    <dsp:sp modelId="{D6C85286-0586-45F3-AC1A-19D63B0A84A8}">
      <dsp:nvSpPr>
        <dsp:cNvPr id="0" name=""/>
        <dsp:cNvSpPr/>
      </dsp:nvSpPr>
      <dsp:spPr>
        <a:xfrm>
          <a:off x="2065852" y="3325124"/>
          <a:ext cx="815072" cy="1222608"/>
        </a:xfrm>
        <a:prstGeom prst="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63000" r="-63000"/>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528837-04C6-4DBA-9287-D320A032F187}">
      <dsp:nvSpPr>
        <dsp:cNvPr id="0" name=""/>
        <dsp:cNvSpPr/>
      </dsp:nvSpPr>
      <dsp:spPr>
        <a:xfrm>
          <a:off x="0" y="774229"/>
          <a:ext cx="8064895" cy="453600"/>
        </a:xfrm>
        <a:prstGeom prst="rect">
          <a:avLst/>
        </a:prstGeom>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9581CD7-AFDF-42ED-A3B8-A39E3CD10BEF}">
      <dsp:nvSpPr>
        <dsp:cNvPr id="0" name=""/>
        <dsp:cNvSpPr/>
      </dsp:nvSpPr>
      <dsp:spPr>
        <a:xfrm>
          <a:off x="403244" y="86426"/>
          <a:ext cx="6973118" cy="953483"/>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3384" tIns="0" rIns="213384" bIns="0" numCol="1" spcCol="1270" anchor="ctr" anchorCtr="0">
          <a:noAutofit/>
        </a:bodyPr>
        <a:lstStyle/>
        <a:p>
          <a:pPr marL="0" lvl="0" indent="0" algn="l" defTabSz="800100">
            <a:lnSpc>
              <a:spcPct val="90000"/>
            </a:lnSpc>
            <a:spcBef>
              <a:spcPct val="0"/>
            </a:spcBef>
            <a:spcAft>
              <a:spcPct val="35000"/>
            </a:spcAft>
            <a:buNone/>
          </a:pPr>
          <a:r>
            <a:rPr lang="en-US" sz="1800" b="1" kern="1200" dirty="0">
              <a:latin typeface="+mj-lt"/>
            </a:rPr>
            <a:t>Liquidation of fraudulent state-form Diplomas traffic</a:t>
          </a:r>
          <a:endParaRPr lang="ru-RU" sz="1800" b="1" kern="1200" dirty="0">
            <a:latin typeface="+mj-lt"/>
          </a:endParaRPr>
        </a:p>
      </dsp:txBody>
      <dsp:txXfrm>
        <a:off x="403244" y="86426"/>
        <a:ext cx="6973118" cy="953483"/>
      </dsp:txXfrm>
    </dsp:sp>
    <dsp:sp modelId="{D5C89D6D-E72F-4CC5-B0BC-B10176C34339}">
      <dsp:nvSpPr>
        <dsp:cNvPr id="0" name=""/>
        <dsp:cNvSpPr/>
      </dsp:nvSpPr>
      <dsp:spPr>
        <a:xfrm>
          <a:off x="0" y="2004872"/>
          <a:ext cx="8064895" cy="453600"/>
        </a:xfrm>
        <a:prstGeom prst="rect">
          <a:avLst/>
        </a:prstGeom>
        <a:solidFill>
          <a:schemeClr val="lt1">
            <a:alpha val="90000"/>
            <a:hueOff val="0"/>
            <a:satOff val="0"/>
            <a:lumOff val="0"/>
            <a:alphaOff val="0"/>
          </a:schemeClr>
        </a:solidFill>
        <a:ln w="1905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84F1109-DF4C-47B6-91E4-ACA87AFD2963}">
      <dsp:nvSpPr>
        <dsp:cNvPr id="0" name=""/>
        <dsp:cNvSpPr/>
      </dsp:nvSpPr>
      <dsp:spPr>
        <a:xfrm>
          <a:off x="403244" y="1325029"/>
          <a:ext cx="6953359" cy="945523"/>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3384" tIns="0" rIns="213384" bIns="0" numCol="1" spcCol="1270" anchor="ctr" anchorCtr="0">
          <a:noAutofit/>
        </a:bodyPr>
        <a:lstStyle/>
        <a:p>
          <a:pPr marL="0" lvl="0" indent="0" algn="l" defTabSz="800100">
            <a:lnSpc>
              <a:spcPct val="90000"/>
            </a:lnSpc>
            <a:spcBef>
              <a:spcPct val="0"/>
            </a:spcBef>
            <a:spcAft>
              <a:spcPct val="35000"/>
            </a:spcAft>
            <a:buNone/>
          </a:pPr>
          <a:r>
            <a:rPr lang="en-US" sz="1800" b="1" kern="1200" dirty="0">
              <a:latin typeface="+mj-lt"/>
            </a:rPr>
            <a:t>Provision of authentic information regarding qualification for organizations and employers</a:t>
          </a:r>
          <a:endParaRPr lang="ru-RU" sz="1800" b="1" kern="1200" dirty="0">
            <a:latin typeface="+mj-lt"/>
          </a:endParaRPr>
        </a:p>
      </dsp:txBody>
      <dsp:txXfrm>
        <a:off x="403244" y="1325029"/>
        <a:ext cx="6953359" cy="945523"/>
      </dsp:txXfrm>
    </dsp:sp>
    <dsp:sp modelId="{9340A149-94EA-4753-A1A8-56E2F1743BE9}">
      <dsp:nvSpPr>
        <dsp:cNvPr id="0" name=""/>
        <dsp:cNvSpPr/>
      </dsp:nvSpPr>
      <dsp:spPr>
        <a:xfrm>
          <a:off x="0" y="3266823"/>
          <a:ext cx="8064895" cy="453600"/>
        </a:xfrm>
        <a:prstGeom prst="rect">
          <a:avLst/>
        </a:prstGeom>
        <a:solidFill>
          <a:schemeClr val="lt1">
            <a:alpha val="90000"/>
            <a:hueOff val="0"/>
            <a:satOff val="0"/>
            <a:lumOff val="0"/>
            <a:alphaOff val="0"/>
          </a:schemeClr>
        </a:solidFill>
        <a:ln w="1905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7E736A6-F6C3-4FEA-B3AF-CB19E5014AF3}">
      <dsp:nvSpPr>
        <dsp:cNvPr id="0" name=""/>
        <dsp:cNvSpPr/>
      </dsp:nvSpPr>
      <dsp:spPr>
        <a:xfrm>
          <a:off x="403244" y="2555672"/>
          <a:ext cx="6953472" cy="976830"/>
        </a:xfrm>
        <a:prstGeom prst="round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3384" tIns="0" rIns="213384" bIns="0" numCol="1" spcCol="1270" anchor="ctr" anchorCtr="0">
          <a:noAutofit/>
        </a:bodyPr>
        <a:lstStyle/>
        <a:p>
          <a:pPr marL="0" lvl="0" indent="0" algn="l" defTabSz="800100">
            <a:lnSpc>
              <a:spcPct val="90000"/>
            </a:lnSpc>
            <a:spcBef>
              <a:spcPct val="0"/>
            </a:spcBef>
            <a:spcAft>
              <a:spcPct val="35000"/>
            </a:spcAft>
            <a:buNone/>
          </a:pPr>
          <a:r>
            <a:rPr lang="en-US" sz="1800" b="1" kern="1200" dirty="0">
              <a:latin typeface="+mj-lt"/>
            </a:rPr>
            <a:t>Reducing the number of violation and corruption cases in educational organizations</a:t>
          </a:r>
          <a:endParaRPr lang="ru-RU" sz="1800" b="1" kern="1200" dirty="0">
            <a:latin typeface="+mj-lt"/>
          </a:endParaRPr>
        </a:p>
      </dsp:txBody>
      <dsp:txXfrm>
        <a:off x="403244" y="2555672"/>
        <a:ext cx="6953472" cy="976830"/>
      </dsp:txXfrm>
    </dsp:sp>
    <dsp:sp modelId="{FA8CC923-AAC5-4B62-80E7-451DC074EE59}">
      <dsp:nvSpPr>
        <dsp:cNvPr id="0" name=""/>
        <dsp:cNvSpPr/>
      </dsp:nvSpPr>
      <dsp:spPr>
        <a:xfrm>
          <a:off x="0" y="4551926"/>
          <a:ext cx="8064895" cy="453600"/>
        </a:xfrm>
        <a:prstGeom prst="rect">
          <a:avLst/>
        </a:prstGeom>
        <a:solidFill>
          <a:schemeClr val="lt1">
            <a:alpha val="90000"/>
            <a:hueOff val="0"/>
            <a:satOff val="0"/>
            <a:lumOff val="0"/>
            <a:alphaOff val="0"/>
          </a:schemeClr>
        </a:solidFill>
        <a:ln w="1905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54E793F-C7BE-42F8-98CE-8444AA5525F7}">
      <dsp:nvSpPr>
        <dsp:cNvPr id="0" name=""/>
        <dsp:cNvSpPr/>
      </dsp:nvSpPr>
      <dsp:spPr>
        <a:xfrm>
          <a:off x="403244" y="3817623"/>
          <a:ext cx="6948448" cy="999982"/>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3384" tIns="0" rIns="213384" bIns="0" numCol="1" spcCol="1270" anchor="ctr" anchorCtr="0">
          <a:noAutofit/>
        </a:bodyPr>
        <a:lstStyle/>
        <a:p>
          <a:pPr marL="0" lvl="0" indent="0" algn="l" defTabSz="800100">
            <a:lnSpc>
              <a:spcPct val="90000"/>
            </a:lnSpc>
            <a:spcBef>
              <a:spcPct val="0"/>
            </a:spcBef>
            <a:spcAft>
              <a:spcPct val="35000"/>
            </a:spcAft>
            <a:buNone/>
          </a:pPr>
          <a:r>
            <a:rPr lang="en-US" sz="1800" b="1" kern="1200" dirty="0">
              <a:latin typeface="+mj-lt"/>
            </a:rPr>
            <a:t>Improvement of education quality by provision of authentic information for the general public</a:t>
          </a:r>
          <a:endParaRPr lang="ru-RU" sz="1800" b="1" kern="1200" dirty="0">
            <a:latin typeface="+mj-lt"/>
          </a:endParaRPr>
        </a:p>
      </dsp:txBody>
      <dsp:txXfrm>
        <a:off x="403244" y="3817623"/>
        <a:ext cx="6948448" cy="99998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74D26F-6FFA-4F6C-8EC0-76EA1CDF38A9}">
      <dsp:nvSpPr>
        <dsp:cNvPr id="0" name=""/>
        <dsp:cNvSpPr/>
      </dsp:nvSpPr>
      <dsp:spPr>
        <a:xfrm>
          <a:off x="-5896712" y="-902403"/>
          <a:ext cx="7019945" cy="7019945"/>
        </a:xfrm>
        <a:prstGeom prst="blockArc">
          <a:avLst>
            <a:gd name="adj1" fmla="val 18900000"/>
            <a:gd name="adj2" fmla="val 2700000"/>
            <a:gd name="adj3" fmla="val 308"/>
          </a:avLst>
        </a:prstGeom>
        <a:noFill/>
        <a:ln w="1905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30E01FA-A997-4796-AA1D-BDD437EEFE37}">
      <dsp:nvSpPr>
        <dsp:cNvPr id="0" name=""/>
        <dsp:cNvSpPr/>
      </dsp:nvSpPr>
      <dsp:spPr>
        <a:xfrm>
          <a:off x="587911" y="400939"/>
          <a:ext cx="6816678" cy="802296"/>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6823" tIns="111760" rIns="111760" bIns="111760" numCol="1" spcCol="1270" anchor="ctr" anchorCtr="0">
          <a:noAutofit/>
        </a:bodyPr>
        <a:lstStyle/>
        <a:p>
          <a:pPr marL="0" lvl="0" indent="0" algn="l" defTabSz="1955800">
            <a:lnSpc>
              <a:spcPct val="90000"/>
            </a:lnSpc>
            <a:spcBef>
              <a:spcPct val="0"/>
            </a:spcBef>
            <a:spcAft>
              <a:spcPct val="35000"/>
            </a:spcAft>
            <a:buNone/>
          </a:pPr>
          <a:r>
            <a:rPr lang="en-US" sz="4400" kern="1200" dirty="0"/>
            <a:t>Time saving</a:t>
          </a:r>
          <a:endParaRPr lang="ru-RU" sz="4400" kern="1200" dirty="0"/>
        </a:p>
      </dsp:txBody>
      <dsp:txXfrm>
        <a:off x="587911" y="400939"/>
        <a:ext cx="6816678" cy="802296"/>
      </dsp:txXfrm>
    </dsp:sp>
    <dsp:sp modelId="{FF0FB292-0918-49C6-85A1-CD456B0D8C92}">
      <dsp:nvSpPr>
        <dsp:cNvPr id="0" name=""/>
        <dsp:cNvSpPr/>
      </dsp:nvSpPr>
      <dsp:spPr>
        <a:xfrm>
          <a:off x="86476" y="300652"/>
          <a:ext cx="1002871" cy="1002871"/>
        </a:xfrm>
        <a:prstGeom prst="ellipse">
          <a:avLst/>
        </a:prstGeom>
        <a:solidFill>
          <a:schemeClr val="lt1">
            <a:hueOff val="0"/>
            <a:satOff val="0"/>
            <a:lumOff val="0"/>
            <a:alphaOff val="0"/>
          </a:schemeClr>
        </a:solidFill>
        <a:ln w="1905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4AF6715-FE7F-48FE-87B6-79C35CF974DD}">
      <dsp:nvSpPr>
        <dsp:cNvPr id="0" name=""/>
        <dsp:cNvSpPr/>
      </dsp:nvSpPr>
      <dsp:spPr>
        <a:xfrm>
          <a:off x="1047887" y="1604593"/>
          <a:ext cx="6356703" cy="802296"/>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6823" tIns="111760" rIns="111760" bIns="111760" numCol="1" spcCol="1270" anchor="ctr" anchorCtr="0">
          <a:noAutofit/>
        </a:bodyPr>
        <a:lstStyle/>
        <a:p>
          <a:pPr marL="0" lvl="0" indent="0" algn="l" defTabSz="1955800">
            <a:lnSpc>
              <a:spcPct val="90000"/>
            </a:lnSpc>
            <a:spcBef>
              <a:spcPct val="0"/>
            </a:spcBef>
            <a:spcAft>
              <a:spcPct val="35000"/>
            </a:spcAft>
            <a:buNone/>
          </a:pPr>
          <a:r>
            <a:rPr lang="en-US" sz="4400" kern="1200" dirty="0"/>
            <a:t>Reliability</a:t>
          </a:r>
          <a:endParaRPr lang="ru-RU" sz="4400" kern="1200" dirty="0"/>
        </a:p>
      </dsp:txBody>
      <dsp:txXfrm>
        <a:off x="1047887" y="1604593"/>
        <a:ext cx="6356703" cy="802296"/>
      </dsp:txXfrm>
    </dsp:sp>
    <dsp:sp modelId="{8715C544-F9AD-4F8C-B613-0BF12ABDC3DD}">
      <dsp:nvSpPr>
        <dsp:cNvPr id="0" name=""/>
        <dsp:cNvSpPr/>
      </dsp:nvSpPr>
      <dsp:spPr>
        <a:xfrm>
          <a:off x="546451" y="1504306"/>
          <a:ext cx="1002871" cy="1002871"/>
        </a:xfrm>
        <a:prstGeom prst="ellipse">
          <a:avLst/>
        </a:prstGeom>
        <a:solidFill>
          <a:schemeClr val="lt1">
            <a:hueOff val="0"/>
            <a:satOff val="0"/>
            <a:lumOff val="0"/>
            <a:alphaOff val="0"/>
          </a:schemeClr>
        </a:solidFill>
        <a:ln w="1905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E2A5F06-44FC-49C1-92BE-E044416F1054}">
      <dsp:nvSpPr>
        <dsp:cNvPr id="0" name=""/>
        <dsp:cNvSpPr/>
      </dsp:nvSpPr>
      <dsp:spPr>
        <a:xfrm>
          <a:off x="1047887" y="2808247"/>
          <a:ext cx="6356703" cy="802296"/>
        </a:xfrm>
        <a:prstGeom prst="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6823" tIns="111760" rIns="111760" bIns="111760" numCol="1" spcCol="1270" anchor="ctr" anchorCtr="0">
          <a:noAutofit/>
        </a:bodyPr>
        <a:lstStyle/>
        <a:p>
          <a:pPr marL="0" lvl="0" indent="0" algn="l" defTabSz="1955800">
            <a:lnSpc>
              <a:spcPct val="90000"/>
            </a:lnSpc>
            <a:spcBef>
              <a:spcPct val="0"/>
            </a:spcBef>
            <a:spcAft>
              <a:spcPct val="35000"/>
            </a:spcAft>
            <a:buNone/>
          </a:pPr>
          <a:r>
            <a:rPr lang="en-US" sz="4400" kern="1200" dirty="0"/>
            <a:t>Openness</a:t>
          </a:r>
          <a:endParaRPr lang="ru-RU" sz="4400" kern="1200" dirty="0"/>
        </a:p>
      </dsp:txBody>
      <dsp:txXfrm>
        <a:off x="1047887" y="2808247"/>
        <a:ext cx="6356703" cy="802296"/>
      </dsp:txXfrm>
    </dsp:sp>
    <dsp:sp modelId="{F8D239FF-4598-4FCA-8467-872D616B1A31}">
      <dsp:nvSpPr>
        <dsp:cNvPr id="0" name=""/>
        <dsp:cNvSpPr/>
      </dsp:nvSpPr>
      <dsp:spPr>
        <a:xfrm>
          <a:off x="546451" y="2707960"/>
          <a:ext cx="1002871" cy="1002871"/>
        </a:xfrm>
        <a:prstGeom prst="ellipse">
          <a:avLst/>
        </a:prstGeom>
        <a:solidFill>
          <a:schemeClr val="lt1">
            <a:hueOff val="0"/>
            <a:satOff val="0"/>
            <a:lumOff val="0"/>
            <a:alphaOff val="0"/>
          </a:schemeClr>
        </a:solidFill>
        <a:ln w="1905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BF78B8A-E4CE-41D4-A3BB-DA3EC5DEA10B}">
      <dsp:nvSpPr>
        <dsp:cNvPr id="0" name=""/>
        <dsp:cNvSpPr/>
      </dsp:nvSpPr>
      <dsp:spPr>
        <a:xfrm>
          <a:off x="587911" y="4011901"/>
          <a:ext cx="6816678" cy="802296"/>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6823" tIns="111760" rIns="111760" bIns="111760" numCol="1" spcCol="1270" anchor="ctr" anchorCtr="0">
          <a:noAutofit/>
        </a:bodyPr>
        <a:lstStyle/>
        <a:p>
          <a:pPr marL="0" lvl="0" indent="0" algn="l" defTabSz="1955800">
            <a:lnSpc>
              <a:spcPct val="90000"/>
            </a:lnSpc>
            <a:spcBef>
              <a:spcPct val="0"/>
            </a:spcBef>
            <a:spcAft>
              <a:spcPct val="35000"/>
            </a:spcAft>
            <a:buNone/>
          </a:pPr>
          <a:r>
            <a:rPr lang="ru-RU" sz="4400" kern="1200" dirty="0"/>
            <a:t>R</a:t>
          </a:r>
          <a:r>
            <a:rPr lang="en-US" sz="4400" kern="1200" dirty="0"/>
            <a:t>elevance</a:t>
          </a:r>
          <a:endParaRPr lang="ru-RU" sz="4400" kern="1200" dirty="0"/>
        </a:p>
      </dsp:txBody>
      <dsp:txXfrm>
        <a:off x="587911" y="4011901"/>
        <a:ext cx="6816678" cy="802296"/>
      </dsp:txXfrm>
    </dsp:sp>
    <dsp:sp modelId="{38ABBD2F-D985-4E6F-AF05-F5E764A60BD3}">
      <dsp:nvSpPr>
        <dsp:cNvPr id="0" name=""/>
        <dsp:cNvSpPr/>
      </dsp:nvSpPr>
      <dsp:spPr>
        <a:xfrm>
          <a:off x="86476" y="3911614"/>
          <a:ext cx="1002871" cy="1002871"/>
        </a:xfrm>
        <a:prstGeom prst="ellipse">
          <a:avLst/>
        </a:prstGeom>
        <a:solidFill>
          <a:schemeClr val="lt1">
            <a:hueOff val="0"/>
            <a:satOff val="0"/>
            <a:lumOff val="0"/>
            <a:alphaOff val="0"/>
          </a:schemeClr>
        </a:solidFill>
        <a:ln w="1905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88737F-1A91-488B-8C88-9659CCA34800}">
      <dsp:nvSpPr>
        <dsp:cNvPr id="0" name=""/>
        <dsp:cNvSpPr/>
      </dsp:nvSpPr>
      <dsp:spPr>
        <a:xfrm>
          <a:off x="3053139" y="0"/>
          <a:ext cx="4579708" cy="1350150"/>
        </a:xfrm>
        <a:prstGeom prst="rightArrow">
          <a:avLst>
            <a:gd name="adj1" fmla="val 75000"/>
            <a:gd name="adj2" fmla="val 50000"/>
          </a:avLst>
        </a:prstGeom>
        <a:solidFill>
          <a:schemeClr val="accent2">
            <a:tint val="40000"/>
            <a:alpha val="90000"/>
            <a:hueOff val="0"/>
            <a:satOff val="0"/>
            <a:lumOff val="0"/>
            <a:alphaOff val="0"/>
          </a:schemeClr>
        </a:solidFill>
        <a:ln w="1905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 tIns="11430" rIns="11430" bIns="11430" numCol="1" spcCol="1270" anchor="ctr" anchorCtr="0">
          <a:noAutofit/>
        </a:bodyPr>
        <a:lstStyle/>
        <a:p>
          <a:pPr marL="171450" lvl="1" indent="-171450" algn="l" defTabSz="800100">
            <a:lnSpc>
              <a:spcPct val="90000"/>
            </a:lnSpc>
            <a:spcBef>
              <a:spcPct val="0"/>
            </a:spcBef>
            <a:spcAft>
              <a:spcPct val="15000"/>
            </a:spcAft>
            <a:buFont typeface="Wingdings" panose="05000000000000000000" pitchFamily="2" charset="2"/>
            <a:buChar char="§"/>
          </a:pPr>
          <a:r>
            <a:rPr lang="en-US" sz="1800" kern="1200" dirty="0"/>
            <a:t>Government response to plagiarism and falsification under pressure from public institutions and citizens</a:t>
          </a:r>
          <a:endParaRPr lang="ru-RU" sz="1800" kern="1200" dirty="0"/>
        </a:p>
      </dsp:txBody>
      <dsp:txXfrm>
        <a:off x="3053139" y="0"/>
        <a:ext cx="4579708" cy="1350150"/>
      </dsp:txXfrm>
    </dsp:sp>
    <dsp:sp modelId="{5895A587-1B8B-4808-979E-C78353979889}">
      <dsp:nvSpPr>
        <dsp:cNvPr id="0" name=""/>
        <dsp:cNvSpPr/>
      </dsp:nvSpPr>
      <dsp:spPr>
        <a:xfrm>
          <a:off x="0" y="0"/>
          <a:ext cx="3053139" cy="135015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kern="1200" dirty="0"/>
            <a:t>Civil society</a:t>
          </a:r>
          <a:endParaRPr lang="ru-RU" sz="2800" kern="1200" dirty="0"/>
        </a:p>
      </dsp:txBody>
      <dsp:txXfrm>
        <a:off x="0" y="0"/>
        <a:ext cx="3053139" cy="1350150"/>
      </dsp:txXfrm>
    </dsp:sp>
    <dsp:sp modelId="{772F8E10-17FE-496B-AC9F-FA4D52D64B10}">
      <dsp:nvSpPr>
        <dsp:cNvPr id="0" name=""/>
        <dsp:cNvSpPr/>
      </dsp:nvSpPr>
      <dsp:spPr>
        <a:xfrm>
          <a:off x="3053139" y="1485164"/>
          <a:ext cx="4579708" cy="1350150"/>
        </a:xfrm>
        <a:prstGeom prst="rightArrow">
          <a:avLst>
            <a:gd name="adj1" fmla="val 75000"/>
            <a:gd name="adj2" fmla="val 50000"/>
          </a:avLst>
        </a:prstGeom>
        <a:solidFill>
          <a:schemeClr val="accent3">
            <a:tint val="40000"/>
            <a:alpha val="90000"/>
            <a:hueOff val="0"/>
            <a:satOff val="0"/>
            <a:lumOff val="0"/>
            <a:alphaOff val="0"/>
          </a:schemeClr>
        </a:solidFill>
        <a:ln w="1905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 tIns="11430" rIns="11430" bIns="11430" numCol="1" spcCol="1270" anchor="ctr" anchorCtr="0">
          <a:noAutofit/>
        </a:bodyPr>
        <a:lstStyle/>
        <a:p>
          <a:pPr marL="171450" lvl="1" indent="-171450" algn="l" defTabSz="800100">
            <a:lnSpc>
              <a:spcPct val="90000"/>
            </a:lnSpc>
            <a:spcBef>
              <a:spcPct val="0"/>
            </a:spcBef>
            <a:spcAft>
              <a:spcPct val="15000"/>
            </a:spcAft>
            <a:buFont typeface="Wingdings" panose="05000000000000000000" pitchFamily="2" charset="2"/>
            <a:buChar char="§"/>
          </a:pPr>
          <a:r>
            <a:rPr lang="en-US" sz="1800" kern="1200" dirty="0"/>
            <a:t>Attracting public attention to the problems of falsification in science</a:t>
          </a:r>
          <a:endParaRPr lang="ru-RU" sz="1800" kern="1200" dirty="0"/>
        </a:p>
        <a:p>
          <a:pPr marL="171450" lvl="1" indent="-171450" algn="l" defTabSz="844550">
            <a:lnSpc>
              <a:spcPct val="90000"/>
            </a:lnSpc>
            <a:spcBef>
              <a:spcPct val="0"/>
            </a:spcBef>
            <a:spcAft>
              <a:spcPct val="15000"/>
            </a:spcAft>
            <a:buChar char="•"/>
          </a:pPr>
          <a:endParaRPr lang="ru-RU" sz="1900" kern="1200" dirty="0"/>
        </a:p>
      </dsp:txBody>
      <dsp:txXfrm>
        <a:off x="3053139" y="1485164"/>
        <a:ext cx="4579708" cy="1350150"/>
      </dsp:txXfrm>
    </dsp:sp>
    <dsp:sp modelId="{C4E7BD7B-443D-44AC-B25A-F5ABBE77EAC4}">
      <dsp:nvSpPr>
        <dsp:cNvPr id="0" name=""/>
        <dsp:cNvSpPr/>
      </dsp:nvSpPr>
      <dsp:spPr>
        <a:xfrm>
          <a:off x="0" y="1485164"/>
          <a:ext cx="3053139" cy="1350150"/>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kern="1200" dirty="0"/>
            <a:t>Mass-media</a:t>
          </a:r>
          <a:endParaRPr lang="ru-RU" sz="2800" kern="1200" dirty="0"/>
        </a:p>
      </dsp:txBody>
      <dsp:txXfrm>
        <a:off x="0" y="1485164"/>
        <a:ext cx="3053139" cy="1350150"/>
      </dsp:txXfrm>
    </dsp:sp>
    <dsp:sp modelId="{98352E11-9495-40F2-8498-F29C19C24D2B}">
      <dsp:nvSpPr>
        <dsp:cNvPr id="0" name=""/>
        <dsp:cNvSpPr/>
      </dsp:nvSpPr>
      <dsp:spPr>
        <a:xfrm>
          <a:off x="3053139" y="2970329"/>
          <a:ext cx="4579708" cy="1350150"/>
        </a:xfrm>
        <a:prstGeom prst="rightArrow">
          <a:avLst>
            <a:gd name="adj1" fmla="val 75000"/>
            <a:gd name="adj2" fmla="val 50000"/>
          </a:avLst>
        </a:prstGeom>
        <a:solidFill>
          <a:schemeClr val="accent4">
            <a:tint val="40000"/>
            <a:alpha val="90000"/>
            <a:hueOff val="0"/>
            <a:satOff val="0"/>
            <a:lumOff val="0"/>
            <a:alphaOff val="0"/>
          </a:schemeClr>
        </a:solidFill>
        <a:ln w="1905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 tIns="11430" rIns="11430" bIns="11430" numCol="1" spcCol="1270" anchor="ctr" anchorCtr="0">
          <a:noAutofit/>
        </a:bodyPr>
        <a:lstStyle/>
        <a:p>
          <a:pPr marL="171450" lvl="1" indent="-171450" algn="l" defTabSz="800100">
            <a:lnSpc>
              <a:spcPct val="90000"/>
            </a:lnSpc>
            <a:spcBef>
              <a:spcPct val="0"/>
            </a:spcBef>
            <a:spcAft>
              <a:spcPct val="15000"/>
            </a:spcAft>
            <a:buFont typeface="Wingdings" panose="05000000000000000000" pitchFamily="2" charset="2"/>
            <a:buChar char="§"/>
          </a:pPr>
          <a:r>
            <a:rPr lang="en-US" sz="1800" kern="1200" dirty="0"/>
            <a:t>Decisions of Higher attestation commission </a:t>
          </a:r>
          <a:endParaRPr lang="ru-RU" sz="1800" kern="1200" dirty="0"/>
        </a:p>
      </dsp:txBody>
      <dsp:txXfrm>
        <a:off x="3053139" y="2970329"/>
        <a:ext cx="4579708" cy="1350150"/>
      </dsp:txXfrm>
    </dsp:sp>
    <dsp:sp modelId="{06C3DA6A-2489-45D6-AC7E-87A40CFC02EF}">
      <dsp:nvSpPr>
        <dsp:cNvPr id="0" name=""/>
        <dsp:cNvSpPr/>
      </dsp:nvSpPr>
      <dsp:spPr>
        <a:xfrm>
          <a:off x="0" y="2970329"/>
          <a:ext cx="3053139" cy="1350150"/>
        </a:xfrm>
        <a:prstGeom prst="round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kern="1200" dirty="0"/>
            <a:t>Free Network </a:t>
          </a:r>
          <a:r>
            <a:rPr lang="ru-RU" sz="2800" kern="1200" dirty="0"/>
            <a:t>          </a:t>
          </a:r>
          <a:r>
            <a:rPr lang="en-US" sz="2800" kern="1200" dirty="0"/>
            <a:t>Community </a:t>
          </a:r>
          <a:r>
            <a:rPr lang="ru-RU" sz="2800" kern="1200" dirty="0"/>
            <a:t>«</a:t>
          </a:r>
          <a:r>
            <a:rPr lang="en-US" sz="2800" kern="1200" dirty="0" err="1"/>
            <a:t>Dissernet</a:t>
          </a:r>
          <a:r>
            <a:rPr lang="ru-RU" sz="2800" kern="1200" dirty="0"/>
            <a:t>»</a:t>
          </a:r>
        </a:p>
      </dsp:txBody>
      <dsp:txXfrm>
        <a:off x="0" y="2970329"/>
        <a:ext cx="3053139" cy="135015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62BBD1-E1AA-4431-AEE4-2F4F7B0F4260}">
      <dsp:nvSpPr>
        <dsp:cNvPr id="0" name=""/>
        <dsp:cNvSpPr/>
      </dsp:nvSpPr>
      <dsp:spPr>
        <a:xfrm>
          <a:off x="9073" y="786657"/>
          <a:ext cx="2336140" cy="1908484"/>
        </a:xfrm>
        <a:prstGeom prst="round2SameRect">
          <a:avLst>
            <a:gd name="adj1" fmla="val 8000"/>
            <a:gd name="adj2" fmla="val 0"/>
          </a:avLst>
        </a:prstGeom>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91440" rIns="30480" bIns="30480" numCol="1" spcCol="1270" anchor="t" anchorCtr="0">
          <a:noAutofit/>
        </a:bodyPr>
        <a:lstStyle/>
        <a:p>
          <a:pPr marL="228600" lvl="1" indent="-228600" algn="l" defTabSz="1066800">
            <a:lnSpc>
              <a:spcPct val="90000"/>
            </a:lnSpc>
            <a:spcBef>
              <a:spcPct val="0"/>
            </a:spcBef>
            <a:spcAft>
              <a:spcPct val="15000"/>
            </a:spcAft>
            <a:buChar char="•"/>
          </a:pPr>
          <a:r>
            <a:rPr lang="en-US" sz="2400" kern="1200" dirty="0"/>
            <a:t>In five years, the number of defended dissertations has halved.</a:t>
          </a:r>
          <a:endParaRPr lang="ru-RU" sz="2400" kern="1200" dirty="0"/>
        </a:p>
      </dsp:txBody>
      <dsp:txXfrm>
        <a:off x="9073" y="786657"/>
        <a:ext cx="2336140" cy="1908484"/>
      </dsp:txXfrm>
    </dsp:sp>
    <dsp:sp modelId="{30F79160-58F1-4621-B4EE-3966C9602B60}">
      <dsp:nvSpPr>
        <dsp:cNvPr id="0" name=""/>
        <dsp:cNvSpPr/>
      </dsp:nvSpPr>
      <dsp:spPr>
        <a:xfrm>
          <a:off x="9073" y="2612839"/>
          <a:ext cx="2336140" cy="749868"/>
        </a:xfrm>
        <a:prstGeom prst="rect">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0" rIns="24130" bIns="0" numCol="1" spcCol="1270" anchor="ctr" anchorCtr="0">
          <a:noAutofit/>
        </a:bodyPr>
        <a:lstStyle/>
        <a:p>
          <a:pPr marL="0" lvl="0" indent="0" algn="l" defTabSz="844550">
            <a:lnSpc>
              <a:spcPct val="90000"/>
            </a:lnSpc>
            <a:spcBef>
              <a:spcPct val="0"/>
            </a:spcBef>
            <a:spcAft>
              <a:spcPct val="35000"/>
            </a:spcAft>
            <a:buNone/>
          </a:pPr>
          <a:r>
            <a:rPr lang="en-US" sz="1900" kern="1200" dirty="0"/>
            <a:t>Number</a:t>
          </a:r>
          <a:endParaRPr lang="ru-RU" sz="1900" kern="1200" dirty="0"/>
        </a:p>
      </dsp:txBody>
      <dsp:txXfrm>
        <a:off x="9073" y="2612839"/>
        <a:ext cx="1645169" cy="749868"/>
      </dsp:txXfrm>
    </dsp:sp>
    <dsp:sp modelId="{0DC9E1F1-B9C8-4BB9-A80F-FC52FA9549E6}">
      <dsp:nvSpPr>
        <dsp:cNvPr id="0" name=""/>
        <dsp:cNvSpPr/>
      </dsp:nvSpPr>
      <dsp:spPr>
        <a:xfrm>
          <a:off x="1720329" y="2731949"/>
          <a:ext cx="817649" cy="817649"/>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905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3C09249-5588-4D84-80BF-4A35F9B4D15D}">
      <dsp:nvSpPr>
        <dsp:cNvPr id="0" name=""/>
        <dsp:cNvSpPr/>
      </dsp:nvSpPr>
      <dsp:spPr>
        <a:xfrm>
          <a:off x="2780003" y="688149"/>
          <a:ext cx="2367024" cy="2302514"/>
        </a:xfrm>
        <a:prstGeom prst="round2SameRect">
          <a:avLst>
            <a:gd name="adj1" fmla="val 8000"/>
            <a:gd name="adj2" fmla="val 0"/>
          </a:avLst>
        </a:prstGeom>
        <a:solidFill>
          <a:schemeClr val="lt1">
            <a:alpha val="90000"/>
            <a:hueOff val="0"/>
            <a:satOff val="0"/>
            <a:lumOff val="0"/>
            <a:alphaOff val="0"/>
          </a:schemeClr>
        </a:solidFill>
        <a:ln w="1905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76200" rIns="25400" bIns="2540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The cheating dissertation ceased to be an element of prestige, but became, on the contrary, a vulnerability</a:t>
          </a:r>
          <a:endParaRPr lang="ru-RU" sz="2000" kern="1200" dirty="0"/>
        </a:p>
      </dsp:txBody>
      <dsp:txXfrm>
        <a:off x="2780003" y="688149"/>
        <a:ext cx="2367024" cy="2302514"/>
      </dsp:txXfrm>
    </dsp:sp>
    <dsp:sp modelId="{66B0AE2F-BE60-4DFF-B4A1-48290F425873}">
      <dsp:nvSpPr>
        <dsp:cNvPr id="0" name=""/>
        <dsp:cNvSpPr/>
      </dsp:nvSpPr>
      <dsp:spPr>
        <a:xfrm>
          <a:off x="2736294" y="2952324"/>
          <a:ext cx="2445939" cy="483785"/>
        </a:xfrm>
        <a:prstGeom prst="rect">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0" rIns="24130" bIns="0" numCol="1" spcCol="1270" anchor="ctr" anchorCtr="0">
          <a:noAutofit/>
        </a:bodyPr>
        <a:lstStyle/>
        <a:p>
          <a:pPr marL="0" lvl="0" indent="0" algn="l" defTabSz="844550">
            <a:lnSpc>
              <a:spcPct val="90000"/>
            </a:lnSpc>
            <a:spcBef>
              <a:spcPct val="0"/>
            </a:spcBef>
            <a:spcAft>
              <a:spcPct val="35000"/>
            </a:spcAft>
            <a:buNone/>
          </a:pPr>
          <a:r>
            <a:rPr lang="en-US" sz="1900" kern="1200" dirty="0" err="1"/>
            <a:t>Consecuensis</a:t>
          </a:r>
          <a:endParaRPr lang="ru-RU" sz="1900" kern="1200" dirty="0"/>
        </a:p>
      </dsp:txBody>
      <dsp:txXfrm>
        <a:off x="2736294" y="2952324"/>
        <a:ext cx="1722492" cy="483785"/>
      </dsp:txXfrm>
    </dsp:sp>
    <dsp:sp modelId="{30D289BA-9F20-4A4B-A2DF-8BBC09056342}">
      <dsp:nvSpPr>
        <dsp:cNvPr id="0" name=""/>
        <dsp:cNvSpPr/>
      </dsp:nvSpPr>
      <dsp:spPr>
        <a:xfrm>
          <a:off x="4506700" y="2830456"/>
          <a:ext cx="817649" cy="817649"/>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905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7E73327-79D6-45A7-B6B6-35B662EC9792}">
      <dsp:nvSpPr>
        <dsp:cNvPr id="0" name=""/>
        <dsp:cNvSpPr/>
      </dsp:nvSpPr>
      <dsp:spPr>
        <a:xfrm>
          <a:off x="5526917" y="827808"/>
          <a:ext cx="2336140" cy="1743879"/>
        </a:xfrm>
        <a:prstGeom prst="round2SameRect">
          <a:avLst>
            <a:gd name="adj1" fmla="val 8000"/>
            <a:gd name="adj2" fmla="val 0"/>
          </a:avLst>
        </a:prstGeom>
        <a:solidFill>
          <a:schemeClr val="lt1">
            <a:alpha val="90000"/>
            <a:hueOff val="0"/>
            <a:satOff val="0"/>
            <a:lumOff val="0"/>
            <a:alphaOff val="0"/>
          </a:schemeClr>
        </a:solidFill>
        <a:ln w="1905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9210" tIns="87630" rIns="29210" bIns="29210" numCol="1" spcCol="1270" anchor="t" anchorCtr="0">
          <a:noAutofit/>
        </a:bodyPr>
        <a:lstStyle/>
        <a:p>
          <a:pPr marL="228600" lvl="1" indent="-228600" algn="l" defTabSz="1022350">
            <a:lnSpc>
              <a:spcPct val="90000"/>
            </a:lnSpc>
            <a:spcBef>
              <a:spcPct val="0"/>
            </a:spcBef>
            <a:spcAft>
              <a:spcPct val="15000"/>
            </a:spcAft>
            <a:buChar char="•"/>
          </a:pPr>
          <a:r>
            <a:rPr lang="en-US" sz="2300" kern="1200" dirty="0"/>
            <a:t>1. Economics</a:t>
          </a:r>
          <a:endParaRPr lang="ru-RU" sz="2300" kern="1200" dirty="0"/>
        </a:p>
        <a:p>
          <a:pPr marL="228600" lvl="1" indent="-228600" algn="l" defTabSz="1022350">
            <a:lnSpc>
              <a:spcPct val="90000"/>
            </a:lnSpc>
            <a:spcBef>
              <a:spcPct val="0"/>
            </a:spcBef>
            <a:spcAft>
              <a:spcPct val="15000"/>
            </a:spcAft>
            <a:buChar char="•"/>
          </a:pPr>
          <a:r>
            <a:rPr lang="en-US" sz="2300" kern="1200" dirty="0"/>
            <a:t>2. Pedagogy</a:t>
          </a:r>
          <a:endParaRPr lang="ru-RU" sz="2300" kern="1200" dirty="0"/>
        </a:p>
        <a:p>
          <a:pPr marL="228600" lvl="1" indent="-228600" algn="l" defTabSz="1022350">
            <a:lnSpc>
              <a:spcPct val="90000"/>
            </a:lnSpc>
            <a:spcBef>
              <a:spcPct val="0"/>
            </a:spcBef>
            <a:spcAft>
              <a:spcPct val="15000"/>
            </a:spcAft>
            <a:buChar char="•"/>
          </a:pPr>
          <a:r>
            <a:rPr lang="en-US" sz="2300" kern="1200" dirty="0"/>
            <a:t>3.  Law science</a:t>
          </a:r>
          <a:endParaRPr lang="ru-RU" sz="2300" kern="1200" dirty="0"/>
        </a:p>
        <a:p>
          <a:pPr marL="228600" lvl="1" indent="-228600" algn="l" defTabSz="1022350">
            <a:lnSpc>
              <a:spcPct val="90000"/>
            </a:lnSpc>
            <a:spcBef>
              <a:spcPct val="0"/>
            </a:spcBef>
            <a:spcAft>
              <a:spcPct val="15000"/>
            </a:spcAft>
            <a:buChar char="•"/>
          </a:pPr>
          <a:endParaRPr lang="ru-RU" sz="2300" kern="1200" dirty="0"/>
        </a:p>
      </dsp:txBody>
      <dsp:txXfrm>
        <a:off x="5526917" y="827808"/>
        <a:ext cx="2336140" cy="1743879"/>
      </dsp:txXfrm>
    </dsp:sp>
    <dsp:sp modelId="{9E482C4F-4801-42F8-A7DB-944E01A3A60D}">
      <dsp:nvSpPr>
        <dsp:cNvPr id="0" name=""/>
        <dsp:cNvSpPr/>
      </dsp:nvSpPr>
      <dsp:spPr>
        <a:xfrm>
          <a:off x="5526917" y="2571688"/>
          <a:ext cx="2336140" cy="749868"/>
        </a:xfrm>
        <a:prstGeom prst="rect">
          <a:avLst/>
        </a:prstGeom>
        <a:solidFill>
          <a:schemeClr val="accent4">
            <a:hueOff val="0"/>
            <a:satOff val="0"/>
            <a:lumOff val="0"/>
            <a:alphaOff val="0"/>
          </a:schemeClr>
        </a:solidFill>
        <a:ln w="1905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0" rIns="24130" bIns="0" numCol="1" spcCol="1270" anchor="ctr" anchorCtr="0">
          <a:noAutofit/>
        </a:bodyPr>
        <a:lstStyle/>
        <a:p>
          <a:pPr marL="0" lvl="0" indent="0" algn="l" defTabSz="844550">
            <a:lnSpc>
              <a:spcPct val="90000"/>
            </a:lnSpc>
            <a:spcBef>
              <a:spcPct val="0"/>
            </a:spcBef>
            <a:spcAft>
              <a:spcPct val="35000"/>
            </a:spcAft>
            <a:buNone/>
          </a:pPr>
          <a:r>
            <a:rPr lang="en-US" sz="1900" kern="1200" dirty="0"/>
            <a:t>Cheating  dissertation rating</a:t>
          </a:r>
          <a:endParaRPr lang="ru-RU" sz="1900" kern="1200" dirty="0"/>
        </a:p>
      </dsp:txBody>
      <dsp:txXfrm>
        <a:off x="5526917" y="2571688"/>
        <a:ext cx="1645169" cy="749868"/>
      </dsp:txXfrm>
    </dsp:sp>
    <dsp:sp modelId="{E3CDC74A-8186-4D20-92F6-4EDCBC1FEEAB}">
      <dsp:nvSpPr>
        <dsp:cNvPr id="0" name=""/>
        <dsp:cNvSpPr/>
      </dsp:nvSpPr>
      <dsp:spPr>
        <a:xfrm>
          <a:off x="7238172" y="2690798"/>
          <a:ext cx="817649" cy="817649"/>
        </a:xfrm>
        <a:prstGeom prst="ellipse">
          <a:avLst/>
        </a:prstGeom>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905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bList2#1">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46400" cy="498475"/>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sz="quarter" idx="1"/>
          </p:nvPr>
        </p:nvSpPr>
        <p:spPr>
          <a:xfrm>
            <a:off x="3849688" y="0"/>
            <a:ext cx="2946400" cy="498475"/>
          </a:xfrm>
          <a:prstGeom prst="rect">
            <a:avLst/>
          </a:prstGeom>
        </p:spPr>
        <p:txBody>
          <a:bodyPr vert="horz" lIns="91440" tIns="45720" rIns="91440" bIns="45720" rtlCol="0"/>
          <a:lstStyle>
            <a:lvl1pPr algn="r">
              <a:defRPr sz="1200"/>
            </a:lvl1pPr>
          </a:lstStyle>
          <a:p>
            <a:fld id="{2B1BE874-CB7D-4223-96CE-CE8B793084A2}" type="datetimeFigureOut">
              <a:rPr lang="ru-RU" smtClean="0"/>
              <a:pPr/>
              <a:t>05.12.2019</a:t>
            </a:fld>
            <a:endParaRPr lang="ru-RU"/>
          </a:p>
        </p:txBody>
      </p:sp>
      <p:sp>
        <p:nvSpPr>
          <p:cNvPr id="4" name="Нижний колонтитул 3"/>
          <p:cNvSpPr>
            <a:spLocks noGrp="1"/>
          </p:cNvSpPr>
          <p:nvPr>
            <p:ph type="ftr" sz="quarter" idx="2"/>
          </p:nvPr>
        </p:nvSpPr>
        <p:spPr>
          <a:xfrm>
            <a:off x="0" y="9429750"/>
            <a:ext cx="2946400" cy="498475"/>
          </a:xfrm>
          <a:prstGeom prst="rect">
            <a:avLst/>
          </a:prstGeom>
        </p:spPr>
        <p:txBody>
          <a:bodyPr vert="horz" lIns="91440" tIns="45720" rIns="91440" bIns="45720" rtlCol="0" anchor="b"/>
          <a:lstStyle>
            <a:lvl1pPr algn="l">
              <a:defRPr sz="1200"/>
            </a:lvl1pPr>
          </a:lstStyle>
          <a:p>
            <a:endParaRPr lang="ru-RU"/>
          </a:p>
        </p:txBody>
      </p:sp>
      <p:sp>
        <p:nvSpPr>
          <p:cNvPr id="5" name="Номер слайда 4"/>
          <p:cNvSpPr>
            <a:spLocks noGrp="1"/>
          </p:cNvSpPr>
          <p:nvPr>
            <p:ph type="sldNum" sz="quarter" idx="3"/>
          </p:nvPr>
        </p:nvSpPr>
        <p:spPr>
          <a:xfrm>
            <a:off x="3849688" y="9429750"/>
            <a:ext cx="2946400" cy="498475"/>
          </a:xfrm>
          <a:prstGeom prst="rect">
            <a:avLst/>
          </a:prstGeom>
        </p:spPr>
        <p:txBody>
          <a:bodyPr vert="horz" lIns="91440" tIns="45720" rIns="91440" bIns="45720" rtlCol="0" anchor="b"/>
          <a:lstStyle>
            <a:lvl1pPr algn="r">
              <a:defRPr sz="1200"/>
            </a:lvl1pPr>
          </a:lstStyle>
          <a:p>
            <a:fld id="{6A6FDEFD-9388-4F02-9444-1A1468D31279}" type="slidenum">
              <a:rPr lang="ru-RU" smtClean="0"/>
              <a:pPr/>
              <a:t>‹#›</a:t>
            </a:fld>
            <a:endParaRPr lang="ru-RU"/>
          </a:p>
        </p:txBody>
      </p:sp>
    </p:spTree>
    <p:extLst>
      <p:ext uri="{BB962C8B-B14F-4D97-AF65-F5344CB8AC3E}">
        <p14:creationId xmlns:p14="http://schemas.microsoft.com/office/powerpoint/2010/main" val="23554552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50443" y="0"/>
            <a:ext cx="2945659" cy="496411"/>
          </a:xfrm>
          <a:prstGeom prst="rect">
            <a:avLst/>
          </a:prstGeom>
        </p:spPr>
        <p:txBody>
          <a:bodyPr vert="horz" lIns="91440" tIns="45720" rIns="91440" bIns="45720" rtlCol="0"/>
          <a:lstStyle>
            <a:lvl1pPr algn="r">
              <a:defRPr sz="1200"/>
            </a:lvl1pPr>
          </a:lstStyle>
          <a:p>
            <a:fld id="{9C79C82C-D46C-47B0-ABA9-BBD155D42A8C}" type="datetimeFigureOut">
              <a:rPr lang="ru-RU" smtClean="0"/>
              <a:pPr/>
              <a:t>05.12.2019</a:t>
            </a:fld>
            <a:endParaRPr lang="ru-RU"/>
          </a:p>
        </p:txBody>
      </p:sp>
      <p:sp>
        <p:nvSpPr>
          <p:cNvPr id="4" name="Образ слайда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79768" y="4715907"/>
            <a:ext cx="5438140" cy="4467701"/>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9430091"/>
            <a:ext cx="2945659" cy="496411"/>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50443" y="9430091"/>
            <a:ext cx="2945659" cy="496411"/>
          </a:xfrm>
          <a:prstGeom prst="rect">
            <a:avLst/>
          </a:prstGeom>
        </p:spPr>
        <p:txBody>
          <a:bodyPr vert="horz" lIns="91440" tIns="45720" rIns="91440" bIns="45720" rtlCol="0" anchor="b"/>
          <a:lstStyle>
            <a:lvl1pPr algn="r">
              <a:defRPr sz="1200"/>
            </a:lvl1pPr>
          </a:lstStyle>
          <a:p>
            <a:fld id="{C0C2AB28-1AFA-4419-972A-41EBA83EEBB3}" type="slidenum">
              <a:rPr lang="ru-RU" smtClean="0"/>
              <a:pPr/>
              <a:t>‹#›</a:t>
            </a:fld>
            <a:endParaRPr lang="ru-RU"/>
          </a:p>
        </p:txBody>
      </p:sp>
    </p:spTree>
    <p:extLst>
      <p:ext uri="{BB962C8B-B14F-4D97-AF65-F5344CB8AC3E}">
        <p14:creationId xmlns:p14="http://schemas.microsoft.com/office/powerpoint/2010/main" val="3614109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C258FAA7-F4A7-4321-B838-273A80E2C757}" type="slidenum">
              <a:rPr lang="ru-RU" smtClean="0"/>
              <a:pPr/>
              <a:t>1</a:t>
            </a:fld>
            <a:endParaRPr lang="ru-RU"/>
          </a:p>
        </p:txBody>
      </p:sp>
    </p:spTree>
    <p:extLst>
      <p:ext uri="{BB962C8B-B14F-4D97-AF65-F5344CB8AC3E}">
        <p14:creationId xmlns:p14="http://schemas.microsoft.com/office/powerpoint/2010/main" val="17457904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For example, if you click on Bulgaria, you can see the following information</a:t>
            </a:r>
            <a:endParaRPr lang="ru-RU" dirty="0"/>
          </a:p>
        </p:txBody>
      </p:sp>
      <p:sp>
        <p:nvSpPr>
          <p:cNvPr id="4" name="Номер слайда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C2AB28-1AFA-4419-972A-41EBA83EEBB3}" type="slidenum">
              <a:rPr kumimoji="0" lang="ru-R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ru-R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052260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I would like to note the important role in this work of the participants of the Groningen Declaration, which promotes best practices and new ideas in the digitalization of educational documents. Our center also signed this declaration</a:t>
            </a:r>
            <a:endParaRPr lang="ru-RU" dirty="0"/>
          </a:p>
        </p:txBody>
      </p:sp>
      <p:sp>
        <p:nvSpPr>
          <p:cNvPr id="4" name="Номер слайда 3"/>
          <p:cNvSpPr>
            <a:spLocks noGrp="1"/>
          </p:cNvSpPr>
          <p:nvPr>
            <p:ph type="sldNum" sz="quarter" idx="5"/>
          </p:nvPr>
        </p:nvSpPr>
        <p:spPr/>
        <p:txBody>
          <a:bodyPr/>
          <a:lstStyle/>
          <a:p>
            <a:fld id="{C0C2AB28-1AFA-4419-972A-41EBA83EEBB3}" type="slidenum">
              <a:rPr lang="ru-RU" smtClean="0"/>
              <a:pPr/>
              <a:t>18</a:t>
            </a:fld>
            <a:endParaRPr lang="ru-RU"/>
          </a:p>
        </p:txBody>
      </p:sp>
    </p:spTree>
    <p:extLst>
      <p:ext uri="{BB962C8B-B14F-4D97-AF65-F5344CB8AC3E}">
        <p14:creationId xmlns:p14="http://schemas.microsoft.com/office/powerpoint/2010/main" val="4811802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I want to introduce the state information systems of Russia in education</a:t>
            </a:r>
            <a:endParaRPr lang="ru-RU" dirty="0"/>
          </a:p>
        </p:txBody>
      </p:sp>
      <p:sp>
        <p:nvSpPr>
          <p:cNvPr id="4" name="Номер слайда 3"/>
          <p:cNvSpPr>
            <a:spLocks noGrp="1"/>
          </p:cNvSpPr>
          <p:nvPr>
            <p:ph type="sldNum" sz="quarter" idx="5"/>
          </p:nvPr>
        </p:nvSpPr>
        <p:spPr/>
        <p:txBody>
          <a:bodyPr/>
          <a:lstStyle/>
          <a:p>
            <a:fld id="{C0C2AB28-1AFA-4419-972A-41EBA83EEBB3}" type="slidenum">
              <a:rPr lang="ru-RU" smtClean="0"/>
              <a:pPr/>
              <a:t>19</a:t>
            </a:fld>
            <a:endParaRPr lang="ru-RU"/>
          </a:p>
        </p:txBody>
      </p:sp>
    </p:spTree>
    <p:extLst>
      <p:ext uri="{BB962C8B-B14F-4D97-AF65-F5344CB8AC3E}">
        <p14:creationId xmlns:p14="http://schemas.microsoft.com/office/powerpoint/2010/main" val="1043282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C0C2AB28-1AFA-4419-972A-41EBA83EEBB3}" type="slidenum">
              <a:rPr lang="ru-RU" smtClean="0"/>
              <a:pPr/>
              <a:t>26</a:t>
            </a:fld>
            <a:endParaRPr lang="ru-RU"/>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Particular attention in the state is paid to the quality of national research and the protection of academic degrees: Ph.D. and Doctor of Sciences</a:t>
            </a:r>
            <a:endParaRPr lang="ru-RU" dirty="0"/>
          </a:p>
        </p:txBody>
      </p:sp>
      <p:sp>
        <p:nvSpPr>
          <p:cNvPr id="4" name="Номер слайда 3"/>
          <p:cNvSpPr>
            <a:spLocks noGrp="1"/>
          </p:cNvSpPr>
          <p:nvPr>
            <p:ph type="sldNum" sz="quarter" idx="5"/>
          </p:nvPr>
        </p:nvSpPr>
        <p:spPr/>
        <p:txBody>
          <a:bodyPr/>
          <a:lstStyle/>
          <a:p>
            <a:fld id="{C0C2AB28-1AFA-4419-972A-41EBA83EEBB3}" type="slidenum">
              <a:rPr lang="ru-RU" smtClean="0"/>
              <a:pPr/>
              <a:t>30</a:t>
            </a:fld>
            <a:endParaRPr lang="ru-RU"/>
          </a:p>
        </p:txBody>
      </p:sp>
    </p:spTree>
    <p:extLst>
      <p:ext uri="{BB962C8B-B14F-4D97-AF65-F5344CB8AC3E}">
        <p14:creationId xmlns:p14="http://schemas.microsoft.com/office/powerpoint/2010/main" val="39953370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C0C2AB28-1AFA-4419-972A-41EBA83EEBB3}" type="slidenum">
              <a:rPr lang="ru-RU" smtClean="0"/>
              <a:pPr/>
              <a:t>31</a:t>
            </a:fld>
            <a:endParaRPr lang="ru-RU"/>
          </a:p>
        </p:txBody>
      </p:sp>
    </p:spTree>
    <p:extLst>
      <p:ext uri="{BB962C8B-B14F-4D97-AF65-F5344CB8AC3E}">
        <p14:creationId xmlns:p14="http://schemas.microsoft.com/office/powerpoint/2010/main" val="1900409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One of the most important innovations is the change in the deadlines for considering applications for the deprivation of an academic degree. Now it is 10 years, not three years  as before.</a:t>
            </a:r>
          </a:p>
          <a:p>
            <a:r>
              <a:rPr lang="en-US" dirty="0"/>
              <a:t>So in 2018, 70 people were deprived of academic degrees for plagiarism and the presence of incorrect information about published works. This is a significant figure for the scientific community, but such precedents make the system of awarding degree degrees more objective and transparent. </a:t>
            </a:r>
          </a:p>
          <a:p>
            <a:endParaRPr lang="ru-RU" dirty="0"/>
          </a:p>
        </p:txBody>
      </p:sp>
      <p:sp>
        <p:nvSpPr>
          <p:cNvPr id="4" name="Номер слайда 3"/>
          <p:cNvSpPr>
            <a:spLocks noGrp="1"/>
          </p:cNvSpPr>
          <p:nvPr>
            <p:ph type="sldNum" sz="quarter" idx="5"/>
          </p:nvPr>
        </p:nvSpPr>
        <p:spPr/>
        <p:txBody>
          <a:bodyPr/>
          <a:lstStyle/>
          <a:p>
            <a:fld id="{C0C2AB28-1AFA-4419-972A-41EBA83EEBB3}" type="slidenum">
              <a:rPr lang="ru-RU" smtClean="0"/>
              <a:pPr/>
              <a:t>32</a:t>
            </a:fld>
            <a:endParaRPr lang="ru-RU"/>
          </a:p>
        </p:txBody>
      </p:sp>
    </p:spTree>
    <p:extLst>
      <p:ext uri="{BB962C8B-B14F-4D97-AF65-F5344CB8AC3E}">
        <p14:creationId xmlns:p14="http://schemas.microsoft.com/office/powerpoint/2010/main" val="28221402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n November, the election of academics and corresponding members of the Academy of Sciences took place and for the first time ethical issues were publicly announced.</a:t>
            </a:r>
            <a:endParaRPr lang="ru-RU" dirty="0"/>
          </a:p>
        </p:txBody>
      </p:sp>
      <p:sp>
        <p:nvSpPr>
          <p:cNvPr id="4" name="Номер слайда 3"/>
          <p:cNvSpPr>
            <a:spLocks noGrp="1"/>
          </p:cNvSpPr>
          <p:nvPr>
            <p:ph type="sldNum" sz="quarter" idx="5"/>
          </p:nvPr>
        </p:nvSpPr>
        <p:spPr/>
        <p:txBody>
          <a:bodyPr/>
          <a:lstStyle/>
          <a:p>
            <a:fld id="{C0C2AB28-1AFA-4419-972A-41EBA83EEBB3}" type="slidenum">
              <a:rPr lang="ru-RU" smtClean="0"/>
              <a:pPr/>
              <a:t>33</a:t>
            </a:fld>
            <a:endParaRPr lang="ru-RU"/>
          </a:p>
        </p:txBody>
      </p:sp>
    </p:spTree>
    <p:extLst>
      <p:ext uri="{BB962C8B-B14F-4D97-AF65-F5344CB8AC3E}">
        <p14:creationId xmlns:p14="http://schemas.microsoft.com/office/powerpoint/2010/main" val="39514212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Politicians also began to more principally approach any fake documents, primarily education documents</a:t>
            </a:r>
            <a:endParaRPr lang="ru-RU" dirty="0"/>
          </a:p>
        </p:txBody>
      </p:sp>
      <p:sp>
        <p:nvSpPr>
          <p:cNvPr id="4" name="Номер слайда 3"/>
          <p:cNvSpPr>
            <a:spLocks noGrp="1"/>
          </p:cNvSpPr>
          <p:nvPr>
            <p:ph type="sldNum" sz="quarter" idx="5"/>
          </p:nvPr>
        </p:nvSpPr>
        <p:spPr/>
        <p:txBody>
          <a:bodyPr/>
          <a:lstStyle/>
          <a:p>
            <a:fld id="{C0C2AB28-1AFA-4419-972A-41EBA83EEBB3}" type="slidenum">
              <a:rPr lang="ru-RU" smtClean="0"/>
              <a:pPr/>
              <a:t>34</a:t>
            </a:fld>
            <a:endParaRPr lang="ru-RU"/>
          </a:p>
        </p:txBody>
      </p:sp>
    </p:spTree>
    <p:extLst>
      <p:ext uri="{BB962C8B-B14F-4D97-AF65-F5344CB8AC3E}">
        <p14:creationId xmlns:p14="http://schemas.microsoft.com/office/powerpoint/2010/main" val="38412839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As well as international cooperation, the exchange of best practices, the creation and promotion of document registers as a guarantee of honesty and quality of education</a:t>
            </a:r>
            <a:endParaRPr lang="ru-RU" dirty="0"/>
          </a:p>
        </p:txBody>
      </p:sp>
      <p:sp>
        <p:nvSpPr>
          <p:cNvPr id="4" name="Номер слайда 3"/>
          <p:cNvSpPr>
            <a:spLocks noGrp="1"/>
          </p:cNvSpPr>
          <p:nvPr>
            <p:ph type="sldNum" sz="quarter" idx="5"/>
          </p:nvPr>
        </p:nvSpPr>
        <p:spPr/>
        <p:txBody>
          <a:bodyPr/>
          <a:lstStyle/>
          <a:p>
            <a:fld id="{C0C2AB28-1AFA-4419-972A-41EBA83EEBB3}" type="slidenum">
              <a:rPr lang="ru-RU" smtClean="0"/>
              <a:pPr/>
              <a:t>36</a:t>
            </a:fld>
            <a:endParaRPr lang="ru-RU"/>
          </a:p>
        </p:txBody>
      </p:sp>
    </p:spTree>
    <p:extLst>
      <p:ext uri="{BB962C8B-B14F-4D97-AF65-F5344CB8AC3E}">
        <p14:creationId xmlns:p14="http://schemas.microsoft.com/office/powerpoint/2010/main" val="38769657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I would like to present in vain the eloquent statistics of higher education. On the table you can see a significant reduction in the number of universities in Russia and this is due, first of all, to the processes of struggle for the quality assurance , deprivation of licenses and accreditation, and you see a reduction of state universities by a third and non-state universities almost 2 times. There is still a process of consolidation and the merging of regional universities into strong universities - drivers of regional development.</a:t>
            </a:r>
            <a:endParaRPr lang="ru-RU" dirty="0"/>
          </a:p>
        </p:txBody>
      </p:sp>
      <p:sp>
        <p:nvSpPr>
          <p:cNvPr id="4" name="Номер слайда 3"/>
          <p:cNvSpPr>
            <a:spLocks noGrp="1"/>
          </p:cNvSpPr>
          <p:nvPr>
            <p:ph type="sldNum" sz="quarter" idx="5"/>
          </p:nvPr>
        </p:nvSpPr>
        <p:spPr/>
        <p:txBody>
          <a:bodyPr/>
          <a:lstStyle/>
          <a:p>
            <a:fld id="{C0C2AB28-1AFA-4419-972A-41EBA83EEBB3}" type="slidenum">
              <a:rPr lang="ru-RU" smtClean="0"/>
              <a:pPr/>
              <a:t>2</a:t>
            </a:fld>
            <a:endParaRPr lang="ru-RU"/>
          </a:p>
        </p:txBody>
      </p:sp>
    </p:spTree>
    <p:extLst>
      <p:ext uri="{BB962C8B-B14F-4D97-AF65-F5344CB8AC3E}">
        <p14:creationId xmlns:p14="http://schemas.microsoft.com/office/powerpoint/2010/main" val="7935833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a:p>
        </p:txBody>
      </p:sp>
      <p:sp>
        <p:nvSpPr>
          <p:cNvPr id="13316"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069E273E-1C17-4632-9050-E7B65F1146DF}" type="slidenum">
              <a:rPr lang="ru-RU" altLang="ru-RU"/>
              <a:pPr eaLnBrk="1" hangingPunct="1"/>
              <a:t>37</a:t>
            </a:fld>
            <a:endParaRPr lang="ru-RU" altLang="ru-RU"/>
          </a:p>
        </p:txBody>
      </p:sp>
    </p:spTree>
    <p:extLst>
      <p:ext uri="{BB962C8B-B14F-4D97-AF65-F5344CB8AC3E}">
        <p14:creationId xmlns:p14="http://schemas.microsoft.com/office/powerpoint/2010/main" val="31804855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nSpc>
                <a:spcPct val="107000"/>
              </a:lnSpc>
              <a:spcAft>
                <a:spcPts val="800"/>
              </a:spcAft>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And  which  accepted more than 21 thousand applications for recognition of a foreign education in 2018 and provided 85 thousand consultations in various forms</a:t>
            </a:r>
            <a:endParaRPr lang="ru-RU" sz="1050" dirty="0">
              <a:effectLst/>
              <a:latin typeface="Calibri" panose="020F0502020204030204" pitchFamily="34" charset="0"/>
              <a:ea typeface="Calibri" panose="020F0502020204030204" pitchFamily="34" charset="0"/>
              <a:cs typeface="Times New Roman" panose="02020603050405020304" pitchFamily="18" charset="0"/>
            </a:endParaRPr>
          </a:p>
          <a:p>
            <a:endParaRPr lang="ru-RU" dirty="0"/>
          </a:p>
        </p:txBody>
      </p:sp>
      <p:sp>
        <p:nvSpPr>
          <p:cNvPr id="4" name="Номер слайда 3"/>
          <p:cNvSpPr>
            <a:spLocks noGrp="1"/>
          </p:cNvSpPr>
          <p:nvPr>
            <p:ph type="sldNum" sz="quarter" idx="5"/>
          </p:nvPr>
        </p:nvSpPr>
        <p:spPr/>
        <p:txBody>
          <a:bodyPr/>
          <a:lstStyle/>
          <a:p>
            <a:fld id="{C0C2AB28-1AFA-4419-972A-41EBA83EEBB3}" type="slidenum">
              <a:rPr lang="ru-RU" smtClean="0"/>
              <a:pPr/>
              <a:t>3</a:t>
            </a:fld>
            <a:endParaRPr lang="ru-RU"/>
          </a:p>
        </p:txBody>
      </p:sp>
    </p:spTree>
    <p:extLst>
      <p:ext uri="{BB962C8B-B14F-4D97-AF65-F5344CB8AC3E}">
        <p14:creationId xmlns:p14="http://schemas.microsoft.com/office/powerpoint/2010/main" val="31385031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Therefore on the Internet portal - www.nic.gov.ru - it is possible get information on the legislative acts of the Russian Federation in the field of education, information about the educational system in Russia and other countries, information on international treaties on mutual recognition, and a list of sample documents on foreign education and (or) foreign qualifications recognized in the Russian Federation, as well as other information prescribed by the new Law on education.</a:t>
            </a:r>
          </a:p>
          <a:p>
            <a:endParaRPr lang="ru-RU" dirty="0"/>
          </a:p>
        </p:txBody>
      </p:sp>
      <p:sp>
        <p:nvSpPr>
          <p:cNvPr id="4" name="Номер слайда 3"/>
          <p:cNvSpPr>
            <a:spLocks noGrp="1"/>
          </p:cNvSpPr>
          <p:nvPr>
            <p:ph type="sldNum" sz="quarter" idx="5"/>
          </p:nvPr>
        </p:nvSpPr>
        <p:spPr/>
        <p:txBody>
          <a:bodyPr/>
          <a:lstStyle/>
          <a:p>
            <a:fld id="{C0C2AB28-1AFA-4419-972A-41EBA83EEBB3}" type="slidenum">
              <a:rPr lang="ru-RU" smtClean="0"/>
              <a:pPr/>
              <a:t>4</a:t>
            </a:fld>
            <a:endParaRPr lang="ru-RU"/>
          </a:p>
        </p:txBody>
      </p:sp>
    </p:spTree>
    <p:extLst>
      <p:ext uri="{BB962C8B-B14F-4D97-AF65-F5344CB8AC3E}">
        <p14:creationId xmlns:p14="http://schemas.microsoft.com/office/powerpoint/2010/main" val="34711700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a:xfrm>
            <a:off x="679768" y="4715907"/>
            <a:ext cx="5438140" cy="1815882"/>
          </a:xfrm>
        </p:spPr>
        <p:txBody>
          <a:bodyPr vert="horz" lIns="91440" tIns="45720" rIns="91440" bIns="45720" rtlCol="0">
            <a:spAutoFit/>
          </a:bodyPr>
          <a:lstStyle/>
          <a:p>
            <a:pPr lvl="0" indent="457200"/>
            <a:r>
              <a:rPr lang="en-US" sz="1400" dirty="0"/>
              <a:t>The portal has a fairly wide range of features:</a:t>
            </a:r>
          </a:p>
          <a:p>
            <a:pPr lvl="0" indent="457200"/>
            <a:r>
              <a:rPr lang="en-US" sz="1400" dirty="0"/>
              <a:t>  7 language versions work: Russian, English, German, French, Spanish, Chinese and Arabic, which are constantly being developed</a:t>
            </a:r>
          </a:p>
          <a:p>
            <a:pPr lvl="0" indent="457200"/>
            <a:r>
              <a:rPr lang="en-US" sz="1400" dirty="0"/>
              <a:t>Organized online counseling, implemented the possibility of a preliminary assessment of the diploma regarding the need for passing the recognition procedure (express assessment),</a:t>
            </a:r>
          </a:p>
          <a:p>
            <a:pPr lvl="0" indent="457200"/>
            <a:r>
              <a:rPr lang="en-US" sz="1400" dirty="0"/>
              <a:t>submission of documents in English and monitoring the progress of the application</a:t>
            </a:r>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C2AB28-1AFA-4419-972A-41EBA83EEBB3}" type="slidenum">
              <a:rPr kumimoji="0" lang="ru-R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ru-R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859516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NIC also has an internal information system RD, it  was created for credential evaluators for  providing  maximum information for each country</a:t>
            </a:r>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C2AB28-1AFA-4419-972A-41EBA83EEBB3}" type="slidenum">
              <a:rPr kumimoji="0" lang="ru-R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ru-R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183910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a:xfrm>
            <a:off x="679768" y="4715907"/>
            <a:ext cx="5438140" cy="954107"/>
          </a:xfrm>
        </p:spPr>
        <p:txBody>
          <a:bodyPr vert="horz" lIns="91440" tIns="45720" rIns="91440" bIns="45720" rtlCol="0">
            <a:spAutoFit/>
          </a:bodyPr>
          <a:lstStyle/>
          <a:p>
            <a:pPr indent="457200"/>
            <a:r>
              <a:rPr lang="en-US" sz="1400" dirty="0"/>
              <a:t>In addition to recognition in  </a:t>
            </a:r>
            <a:r>
              <a:rPr lang="en-US" sz="1400" dirty="0" err="1"/>
              <a:t>NICr</a:t>
            </a:r>
            <a:r>
              <a:rPr lang="en-US" sz="1400" dirty="0"/>
              <a:t> as part of a public service, for 47 universities that have the right to work according to their own educational standards, the law establishes the right to independently recognize a foreign education.</a:t>
            </a:r>
            <a:endParaRPr lang="ru-RU" sz="1400"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C2AB28-1AFA-4419-972A-41EBA83EEBB3}" type="slidenum">
              <a:rPr kumimoji="0" lang="ru-R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ru-R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066614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Practical experience allows us to distinguish typical tags of false documents identified during the preliminary examination</a:t>
            </a:r>
            <a:endParaRPr lang="ru-RU" dirty="0"/>
          </a:p>
        </p:txBody>
      </p:sp>
      <p:sp>
        <p:nvSpPr>
          <p:cNvPr id="4" name="Номер слайда 3"/>
          <p:cNvSpPr>
            <a:spLocks noGrp="1"/>
          </p:cNvSpPr>
          <p:nvPr>
            <p:ph type="sldNum" sz="quarter" idx="5"/>
          </p:nvPr>
        </p:nvSpPr>
        <p:spPr/>
        <p:txBody>
          <a:bodyPr/>
          <a:lstStyle/>
          <a:p>
            <a:fld id="{C0C2AB28-1AFA-4419-972A-41EBA83EEBB3}" type="slidenum">
              <a:rPr lang="ru-RU" smtClean="0"/>
              <a:pPr/>
              <a:t>11</a:t>
            </a:fld>
            <a:endParaRPr lang="ru-RU"/>
          </a:p>
        </p:txBody>
      </p:sp>
    </p:spTree>
    <p:extLst>
      <p:ext uri="{BB962C8B-B14F-4D97-AF65-F5344CB8AC3E}">
        <p14:creationId xmlns:p14="http://schemas.microsoft.com/office/powerpoint/2010/main" val="17645334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But today, in the age of information technology, the main way to verify the authenticity and quality of education should be information resources. Therefore, an interactive map was created on our portal, on which you can see:</a:t>
            </a:r>
          </a:p>
          <a:p>
            <a:r>
              <a:rPr lang="en-US" dirty="0"/>
              <a:t>1. Display of existing mutual recognition agreements</a:t>
            </a:r>
          </a:p>
          <a:p>
            <a:r>
              <a:rPr lang="en-US" dirty="0"/>
              <a:t>2. Dynamics of foreign students by years</a:t>
            </a:r>
          </a:p>
          <a:p>
            <a:r>
              <a:rPr lang="en-US" dirty="0"/>
              <a:t>3. Information resources to verify the issuance of a document on education</a:t>
            </a:r>
            <a:endParaRPr lang="ru-RU" dirty="0"/>
          </a:p>
        </p:txBody>
      </p:sp>
      <p:sp>
        <p:nvSpPr>
          <p:cNvPr id="4" name="Номер слайда 3"/>
          <p:cNvSpPr>
            <a:spLocks noGrp="1"/>
          </p:cNvSpPr>
          <p:nvPr>
            <p:ph type="sldNum" sz="quarter" idx="5"/>
          </p:nvPr>
        </p:nvSpPr>
        <p:spPr/>
        <p:txBody>
          <a:bodyPr/>
          <a:lstStyle/>
          <a:p>
            <a:fld id="{C0C2AB28-1AFA-4419-972A-41EBA83EEBB3}" type="slidenum">
              <a:rPr lang="ru-RU" smtClean="0"/>
              <a:pPr/>
              <a:t>14</a:t>
            </a:fld>
            <a:endParaRPr lang="ru-RU"/>
          </a:p>
        </p:txBody>
      </p:sp>
    </p:spTree>
    <p:extLst>
      <p:ext uri="{BB962C8B-B14F-4D97-AF65-F5344CB8AC3E}">
        <p14:creationId xmlns:p14="http://schemas.microsoft.com/office/powerpoint/2010/main" val="234074817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13">
    <p:spTree>
      <p:nvGrpSpPr>
        <p:cNvPr id="1" name=""/>
        <p:cNvGrpSpPr/>
        <p:nvPr/>
      </p:nvGrpSpPr>
      <p:grpSpPr>
        <a:xfrm>
          <a:off x="0" y="0"/>
          <a:ext cx="0" cy="0"/>
          <a:chOff x="0" y="0"/>
          <a:chExt cx="0" cy="0"/>
        </a:xfrm>
      </p:grpSpPr>
      <p:sp>
        <p:nvSpPr>
          <p:cNvPr id="7" name="Прямоугольник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lang="en-US" sz="1800">
              <a:solidFill>
                <a:prstClr val="black"/>
              </a:solidFill>
            </a:endParaRPr>
          </a:p>
        </p:txBody>
      </p:sp>
      <p:sp>
        <p:nvSpPr>
          <p:cNvPr id="10" name="Прямоугольник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lang="en-US" sz="1800">
              <a:solidFill>
                <a:prstClr val="black"/>
              </a:solidFill>
            </a:endParaRPr>
          </a:p>
        </p:txBody>
      </p:sp>
      <p:sp>
        <p:nvSpPr>
          <p:cNvPr id="9" name="Прямоугольник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lang="en-US" sz="1800">
              <a:solidFill>
                <a:prstClr val="black"/>
              </a:solidFill>
            </a:endParaRPr>
          </a:p>
        </p:txBody>
      </p:sp>
      <p:sp>
        <p:nvSpPr>
          <p:cNvPr id="5" name="Прямоугольник 4"/>
          <p:cNvSpPr>
            <a:spLocks noChangeArrowheads="1"/>
          </p:cNvSpPr>
          <p:nvPr/>
        </p:nvSpPr>
        <p:spPr bwMode="auto">
          <a:xfrm>
            <a:off x="152400" y="6391657"/>
            <a:ext cx="8827008" cy="309563"/>
          </a:xfrm>
          <a:prstGeom prst="rect">
            <a:avLst/>
          </a:prstGeom>
          <a:solidFill>
            <a:schemeClr val="bg2">
              <a:lumMod val="50000"/>
            </a:schemeClr>
          </a:solidFill>
          <a:ln w="9525" cap="flat" cmpd="sng" algn="ctr">
            <a:solidFill>
              <a:srgbClr val="485D68"/>
            </a:solidFill>
            <a:prstDash val="solid"/>
            <a:miter lim="800000"/>
            <a:headEnd type="none" w="med" len="med"/>
            <a:tailEnd type="none" w="med" len="med"/>
          </a:ln>
          <a:effectLst/>
        </p:spPr>
        <p:txBody>
          <a:bodyPr vert="horz" wrap="none" lIns="68580" tIns="34290" rIns="68580" bIns="34290" anchor="ctr" compatLnSpc="1"/>
          <a:lstStyle/>
          <a:p>
            <a:pPr lvl="0" algn="r"/>
            <a:endParaRPr lang="ru-RU" sz="1350" b="1" dirty="0">
              <a:effectLst>
                <a:outerShdw blurRad="38100" dist="38100" dir="2700000" algn="tl">
                  <a:srgbClr val="000000">
                    <a:alpha val="43137"/>
                  </a:srgbClr>
                </a:outerShdw>
              </a:effectLst>
              <a:latin typeface="+mn-lt"/>
            </a:endParaRPr>
          </a:p>
        </p:txBody>
      </p:sp>
      <p:sp>
        <p:nvSpPr>
          <p:cNvPr id="6" name="Прямоугольник 5"/>
          <p:cNvSpPr>
            <a:spLocks noChangeArrowheads="1"/>
          </p:cNvSpPr>
          <p:nvPr/>
        </p:nvSpPr>
        <p:spPr bwMode="auto">
          <a:xfrm>
            <a:off x="152400" y="98299"/>
            <a:ext cx="8833104" cy="6607301"/>
          </a:xfrm>
          <a:prstGeom prst="rect">
            <a:avLst/>
          </a:prstGeom>
          <a:noFill/>
          <a:ln w="9525" cap="flat" cmpd="sng" algn="ctr">
            <a:solidFill>
              <a:srgbClr val="485D68"/>
            </a:solidFill>
            <a:prstDash val="solid"/>
            <a:miter lim="800000"/>
            <a:headEnd type="none" w="med" len="med"/>
            <a:tailEnd type="none" w="med" len="med"/>
          </a:ln>
          <a:effectLst/>
        </p:spPr>
        <p:txBody>
          <a:bodyPr vert="horz" wrap="none" lIns="68580" tIns="34290" rIns="68580" bIns="34290" anchor="ctr" compatLnSpc="1"/>
          <a:lstStyle/>
          <a:p>
            <a:endParaRPr lang="en-US" sz="1800" dirty="0">
              <a:solidFill>
                <a:prstClr val="black"/>
              </a:solidFill>
            </a:endParaRPr>
          </a:p>
        </p:txBody>
      </p:sp>
      <p:sp>
        <p:nvSpPr>
          <p:cNvPr id="15" name="Заголовок 1"/>
          <p:cNvSpPr>
            <a:spLocks noGrp="1"/>
          </p:cNvSpPr>
          <p:nvPr>
            <p:ph type="title"/>
          </p:nvPr>
        </p:nvSpPr>
        <p:spPr>
          <a:xfrm>
            <a:off x="152400" y="213181"/>
            <a:ext cx="8812088" cy="812800"/>
          </a:xfrm>
          <a:effectLst/>
        </p:spPr>
        <p:txBody>
          <a:bodyPr/>
          <a:lstStyle>
            <a:lvl1pPr marL="0" algn="ctr" defTabSz="685783" rtl="0" eaLnBrk="1" latinLnBrk="0" hangingPunct="1">
              <a:defRPr lang="en-US" sz="3000" b="0" i="0" kern="1200" cap="none" spc="0" dirty="0">
                <a:ln w="0"/>
                <a:solidFill>
                  <a:srgbClr val="485D68"/>
                </a:solidFill>
                <a:effectLst>
                  <a:outerShdw blurRad="38100" dist="38100" dir="2700000" algn="tl">
                    <a:srgbClr val="000000">
                      <a:alpha val="43137"/>
                    </a:srgbClr>
                  </a:outerShdw>
                </a:effectLst>
                <a:latin typeface="Times New Roman" pitchFamily="18" charset="0"/>
                <a:ea typeface="+mn-ea"/>
                <a:cs typeface="Times New Roman" pitchFamily="18" charset="0"/>
              </a:defRPr>
            </a:lvl1pPr>
          </a:lstStyle>
          <a:p>
            <a:r>
              <a:rPr kumimoji="0" lang="ru-RU" dirty="0"/>
              <a:t>Образец заголовка</a:t>
            </a:r>
            <a:endParaRPr kumimoji="0" lang="en-US" dirty="0"/>
          </a:p>
        </p:txBody>
      </p:sp>
      <p:pic>
        <p:nvPicPr>
          <p:cNvPr id="11" name="Picture 2" descr="C:\Users\JIvanova\Desktop\Логотип 2.jpg"/>
          <p:cNvPicPr>
            <a:picLocks noChangeAspect="1" noChangeArrowheads="1"/>
          </p:cNvPicPr>
          <p:nvPr userDrawn="1"/>
        </p:nvPicPr>
        <p:blipFill>
          <a:blip r:embed="rId2" cstate="print">
            <a:clrChange>
              <a:clrFrom>
                <a:srgbClr val="FFFFFF"/>
              </a:clrFrom>
              <a:clrTo>
                <a:srgbClr val="FFFFFF">
                  <a:alpha val="0"/>
                </a:srgbClr>
              </a:clrTo>
            </a:clrChange>
          </a:blip>
          <a:srcRect/>
          <a:stretch>
            <a:fillRect/>
          </a:stretch>
        </p:blipFill>
        <p:spPr bwMode="auto">
          <a:xfrm>
            <a:off x="7956376" y="98299"/>
            <a:ext cx="869058" cy="734139"/>
          </a:xfrm>
          <a:prstGeom prst="rect">
            <a:avLst/>
          </a:prstGeom>
          <a:noFill/>
        </p:spPr>
      </p:pic>
      <p:sp>
        <p:nvSpPr>
          <p:cNvPr id="12" name="TextBox 11">
            <a:extLst>
              <a:ext uri="{FF2B5EF4-FFF2-40B4-BE49-F238E27FC236}">
                <a16:creationId xmlns:a16="http://schemas.microsoft.com/office/drawing/2014/main" id="{E4DA45EE-3967-4367-AD95-95EAF0305B00}"/>
              </a:ext>
            </a:extLst>
          </p:cNvPr>
          <p:cNvSpPr txBox="1"/>
          <p:nvPr userDrawn="1"/>
        </p:nvSpPr>
        <p:spPr>
          <a:xfrm>
            <a:off x="7269760" y="6361772"/>
            <a:ext cx="1818168" cy="369332"/>
          </a:xfrm>
          <a:prstGeom prst="rect">
            <a:avLst/>
          </a:prstGeom>
          <a:noFill/>
          <a:scene3d>
            <a:camera prst="orthographicFront"/>
            <a:lightRig rig="threePt" dir="t"/>
          </a:scene3d>
          <a:sp3d>
            <a:bevelT w="165100" prst="coolSlant"/>
          </a:sp3d>
        </p:spPr>
        <p:txBody>
          <a:bodyPr wrap="square" rtlCol="0">
            <a:spAutoFit/>
          </a:bodyPr>
          <a:lstStyle/>
          <a:p>
            <a:r>
              <a:rPr lang="en-US" b="1" dirty="0">
                <a:solidFill>
                  <a:schemeClr val="bg1"/>
                </a:solidFill>
                <a:effectLst>
                  <a:outerShdw blurRad="38100" dist="38100" dir="2700000" algn="tl">
                    <a:srgbClr val="000000">
                      <a:alpha val="43137"/>
                    </a:srgbClr>
                  </a:outerShdw>
                </a:effectLst>
              </a:rPr>
              <a:t>NIC.GOV. RU</a:t>
            </a:r>
            <a:endParaRPr lang="ru-RU" b="1" dirty="0">
              <a:solidFill>
                <a:schemeClr val="bg1"/>
              </a:solidFill>
              <a:effectLst>
                <a:outerShdw blurRad="38100" dist="38100" dir="2700000" algn="tl">
                  <a:srgbClr val="000000">
                    <a:alpha val="43137"/>
                  </a:srgbClr>
                </a:outerShdw>
              </a:effectLst>
            </a:endParaRPr>
          </a:p>
        </p:txBody>
      </p:sp>
      <p:sp>
        <p:nvSpPr>
          <p:cNvPr id="13" name="TextBox 12">
            <a:extLst>
              <a:ext uri="{FF2B5EF4-FFF2-40B4-BE49-F238E27FC236}">
                <a16:creationId xmlns:a16="http://schemas.microsoft.com/office/drawing/2014/main" id="{45DC3969-7758-47B3-B917-B839724261CC}"/>
              </a:ext>
            </a:extLst>
          </p:cNvPr>
          <p:cNvSpPr txBox="1"/>
          <p:nvPr userDrawn="1"/>
        </p:nvSpPr>
        <p:spPr>
          <a:xfrm>
            <a:off x="158496" y="6372036"/>
            <a:ext cx="2253264" cy="369332"/>
          </a:xfrm>
          <a:prstGeom prst="rect">
            <a:avLst/>
          </a:prstGeom>
          <a:noFill/>
        </p:spPr>
        <p:txBody>
          <a:bodyPr wrap="square" rtlCol="0">
            <a:spAutoFit/>
          </a:bodyPr>
          <a:lstStyle/>
          <a:p>
            <a:pPr algn="r"/>
            <a:r>
              <a:rPr lang="en-US" b="1" i="1" dirty="0">
                <a:solidFill>
                  <a:schemeClr val="bg1"/>
                </a:solidFill>
                <a:effectLst>
                  <a:outerShdw blurRad="38100" dist="38100" dir="2700000" algn="tl">
                    <a:srgbClr val="000000">
                      <a:alpha val="43137"/>
                    </a:srgbClr>
                  </a:outerShdw>
                </a:effectLst>
              </a:rPr>
              <a:t>Glavexpertcentre</a:t>
            </a:r>
            <a:endParaRPr lang="ru-RU" b="1" i="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52276361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4">
    <p:spTree>
      <p:nvGrpSpPr>
        <p:cNvPr id="1" name=""/>
        <p:cNvGrpSpPr/>
        <p:nvPr/>
      </p:nvGrpSpPr>
      <p:grpSpPr>
        <a:xfrm>
          <a:off x="0" y="0"/>
          <a:ext cx="0" cy="0"/>
          <a:chOff x="0" y="0"/>
          <a:chExt cx="0" cy="0"/>
        </a:xfrm>
      </p:grpSpPr>
      <p:sp>
        <p:nvSpPr>
          <p:cNvPr id="15" name="Прямоугольник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800"/>
          </a:p>
        </p:txBody>
      </p:sp>
      <p:sp>
        <p:nvSpPr>
          <p:cNvPr id="19" name="Прямоугольник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800"/>
          </a:p>
        </p:txBody>
      </p:sp>
      <p:sp>
        <p:nvSpPr>
          <p:cNvPr id="18" name="Прямоугольник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800"/>
          </a:p>
        </p:txBody>
      </p:sp>
      <p:sp>
        <p:nvSpPr>
          <p:cNvPr id="12" name="Прямоугольник 11"/>
          <p:cNvSpPr>
            <a:spLocks noChangeArrowheads="1"/>
          </p:cNvSpPr>
          <p:nvPr/>
        </p:nvSpPr>
        <p:spPr bwMode="auto">
          <a:xfrm>
            <a:off x="155387" y="6391658"/>
            <a:ext cx="8833104" cy="309563"/>
          </a:xfrm>
          <a:prstGeom prst="rect">
            <a:avLst/>
          </a:prstGeom>
          <a:solidFill>
            <a:schemeClr val="bg2">
              <a:lumMod val="50000"/>
            </a:schemeClr>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pPr lvl="0" algn="r"/>
            <a:endParaRPr lang="ru-RU" sz="1350" b="1" dirty="0">
              <a:effectLst>
                <a:outerShdw blurRad="38100" dist="38100" dir="2700000" algn="tl">
                  <a:srgbClr val="000000">
                    <a:alpha val="43137"/>
                  </a:srgbClr>
                </a:outerShdw>
              </a:effectLst>
              <a:latin typeface="+mn-lt"/>
            </a:endParaRPr>
          </a:p>
        </p:txBody>
      </p:sp>
      <p:sp>
        <p:nvSpPr>
          <p:cNvPr id="10" name="Прямоугольник 9"/>
          <p:cNvSpPr>
            <a:spLocks noChangeArrowheads="1"/>
          </p:cNvSpPr>
          <p:nvPr/>
        </p:nvSpPr>
        <p:spPr bwMode="auto">
          <a:xfrm>
            <a:off x="158496" y="156789"/>
            <a:ext cx="8833104" cy="6548820"/>
          </a:xfrm>
          <a:prstGeom prst="rect">
            <a:avLst/>
          </a:prstGeom>
          <a:noFill/>
          <a:ln w="9525" cap="flat" cmpd="sng" algn="ctr">
            <a:solidFill>
              <a:srgbClr val="485D68"/>
            </a:solidFill>
            <a:prstDash val="solid"/>
            <a:miter lim="800000"/>
            <a:headEnd type="none" w="med" len="med"/>
            <a:tailEnd type="none" w="med" len="med"/>
          </a:ln>
          <a:effectLst/>
        </p:spPr>
        <p:txBody>
          <a:bodyPr vert="horz" wrap="none" lIns="68580" tIns="34290" rIns="68580" bIns="34290" anchor="ctr" compatLnSpc="1"/>
          <a:lstStyle/>
          <a:p>
            <a:endParaRPr kumimoji="0" lang="en-US" sz="1800" dirty="0"/>
          </a:p>
        </p:txBody>
      </p:sp>
      <p:sp>
        <p:nvSpPr>
          <p:cNvPr id="13" name="Овал 12"/>
          <p:cNvSpPr/>
          <p:nvPr/>
        </p:nvSpPr>
        <p:spPr>
          <a:xfrm rot="20599575">
            <a:off x="4173628" y="1001223"/>
            <a:ext cx="884559" cy="36432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0" name="Прямая соединительная линия 19"/>
          <p:cNvSpPr>
            <a:spLocks noChangeShapeType="1"/>
          </p:cNvSpPr>
          <p:nvPr userDrawn="1"/>
        </p:nvSpPr>
        <p:spPr bwMode="auto">
          <a:xfrm>
            <a:off x="158496" y="1273027"/>
            <a:ext cx="8833104" cy="0"/>
          </a:xfrm>
          <a:prstGeom prst="line">
            <a:avLst/>
          </a:prstGeom>
          <a:noFill/>
          <a:ln w="11430" cap="flat" cmpd="sng" algn="ctr">
            <a:solidFill>
              <a:srgbClr val="485D68"/>
            </a:solidFill>
            <a:prstDash val="sysDash"/>
            <a:round/>
            <a:headEnd type="none" w="med" len="med"/>
            <a:tailEnd type="none" w="med" len="med"/>
          </a:ln>
          <a:effectLst/>
        </p:spPr>
        <p:txBody>
          <a:bodyPr vert="horz" wrap="none" lIns="68580" tIns="34290" rIns="68580" bIns="34290" anchor="ctr" compatLnSpc="1"/>
          <a:lstStyle/>
          <a:p>
            <a:endParaRPr kumimoji="0" lang="en-US" sz="1800" dirty="0"/>
          </a:p>
        </p:txBody>
      </p:sp>
      <p:sp>
        <p:nvSpPr>
          <p:cNvPr id="23" name="Заголовок 1"/>
          <p:cNvSpPr>
            <a:spLocks noGrp="1"/>
          </p:cNvSpPr>
          <p:nvPr>
            <p:ph type="title"/>
          </p:nvPr>
        </p:nvSpPr>
        <p:spPr>
          <a:xfrm>
            <a:off x="172936" y="183529"/>
            <a:ext cx="8818664" cy="812800"/>
          </a:xfrm>
          <a:effectLst/>
        </p:spPr>
        <p:txBody>
          <a:bodyPr/>
          <a:lstStyle>
            <a:lvl1pPr marL="0" algn="ctr" defTabSz="685766" rtl="0" eaLnBrk="1" latinLnBrk="0" hangingPunct="1">
              <a:defRPr lang="en-US" sz="3000" b="0" i="0" kern="1200" cap="none" spc="0" dirty="0">
                <a:ln w="0"/>
                <a:solidFill>
                  <a:srgbClr val="485D68"/>
                </a:solidFill>
                <a:effectLst>
                  <a:outerShdw blurRad="38100" dist="19050" dir="2700000" algn="tl" rotWithShape="0">
                    <a:schemeClr val="dk1">
                      <a:alpha val="40000"/>
                    </a:schemeClr>
                  </a:outerShdw>
                </a:effectLst>
                <a:latin typeface="Times New Roman" pitchFamily="18" charset="0"/>
                <a:ea typeface="+mn-ea"/>
                <a:cs typeface="Times New Roman" pitchFamily="18" charset="0"/>
              </a:defRPr>
            </a:lvl1pPr>
          </a:lstStyle>
          <a:p>
            <a:r>
              <a:rPr kumimoji="0" lang="ru-RU" dirty="0"/>
              <a:t>Образец заголовка</a:t>
            </a:r>
            <a:endParaRPr kumimoji="0" lang="en-US" dirty="0"/>
          </a:p>
        </p:txBody>
      </p:sp>
      <p:pic>
        <p:nvPicPr>
          <p:cNvPr id="22" name="Picture 2" descr="C:\Users\JIvanova\Desktop\Логотип 2.jpg"/>
          <p:cNvPicPr>
            <a:picLocks noChangeAspect="1" noChangeArrowheads="1"/>
          </p:cNvPicPr>
          <p:nvPr userDrawn="1"/>
        </p:nvPicPr>
        <p:blipFill>
          <a:blip r:embed="rId2" cstate="print">
            <a:clrChange>
              <a:clrFrom>
                <a:srgbClr val="FFFFFF"/>
              </a:clrFrom>
              <a:clrTo>
                <a:srgbClr val="FFFFFF">
                  <a:alpha val="0"/>
                </a:srgbClr>
              </a:clrTo>
            </a:clrChange>
          </a:blip>
          <a:srcRect/>
          <a:stretch>
            <a:fillRect/>
          </a:stretch>
        </p:blipFill>
        <p:spPr bwMode="auto">
          <a:xfrm>
            <a:off x="4041411" y="721111"/>
            <a:ext cx="818622" cy="723205"/>
          </a:xfrm>
          <a:prstGeom prst="rect">
            <a:avLst/>
          </a:prstGeom>
          <a:noFill/>
        </p:spPr>
      </p:pic>
      <p:sp>
        <p:nvSpPr>
          <p:cNvPr id="25" name="Подзаголовок 2"/>
          <p:cNvSpPr>
            <a:spLocks noGrp="1"/>
          </p:cNvSpPr>
          <p:nvPr>
            <p:ph type="subTitle" idx="1"/>
          </p:nvPr>
        </p:nvSpPr>
        <p:spPr>
          <a:xfrm>
            <a:off x="298704" y="1392608"/>
            <a:ext cx="8540496" cy="4854062"/>
          </a:xfrm>
          <a:prstGeom prst="rect">
            <a:avLst/>
          </a:prstGeom>
        </p:spPr>
        <p:txBody>
          <a:bodyPr/>
          <a:lstStyle>
            <a:lvl1pPr marL="0" indent="0" algn="ctr">
              <a:buNone/>
              <a:defRPr sz="2100">
                <a:latin typeface="Times New Roman" pitchFamily="18" charset="0"/>
                <a:cs typeface="Times New Roman" pitchFamily="18" charset="0"/>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ru-RU" dirty="0"/>
              <a:t>Образец подзаголовка</a:t>
            </a:r>
          </a:p>
        </p:txBody>
      </p:sp>
      <p:sp>
        <p:nvSpPr>
          <p:cNvPr id="14" name="TextBox 13">
            <a:extLst>
              <a:ext uri="{FF2B5EF4-FFF2-40B4-BE49-F238E27FC236}">
                <a16:creationId xmlns:a16="http://schemas.microsoft.com/office/drawing/2014/main" id="{459A9DB9-688E-41E0-AFA0-3EDFC3604EC9}"/>
              </a:ext>
            </a:extLst>
          </p:cNvPr>
          <p:cNvSpPr txBox="1"/>
          <p:nvPr userDrawn="1"/>
        </p:nvSpPr>
        <p:spPr>
          <a:xfrm>
            <a:off x="6893180" y="6375365"/>
            <a:ext cx="2115344" cy="353943"/>
          </a:xfrm>
          <a:prstGeom prst="rect">
            <a:avLst/>
          </a:prstGeom>
          <a:noFill/>
          <a:scene3d>
            <a:camera prst="orthographicFront"/>
            <a:lightRig rig="threePt" dir="t"/>
          </a:scene3d>
          <a:sp3d>
            <a:bevelT w="165100" prst="coolSlant"/>
          </a:sp3d>
        </p:spPr>
        <p:txBody>
          <a:bodyPr wrap="square" rtlCol="0">
            <a:spAutoFit/>
          </a:bodyPr>
          <a:lstStyle/>
          <a:p>
            <a:pPr algn="r"/>
            <a:r>
              <a:rPr lang="en-US" sz="17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NIC.GOV. RU</a:t>
            </a:r>
            <a:endParaRPr lang="ru-RU" sz="17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D69CF69F-C08A-4107-B8E9-99701965ED4C}"/>
              </a:ext>
            </a:extLst>
          </p:cNvPr>
          <p:cNvSpPr txBox="1"/>
          <p:nvPr userDrawn="1"/>
        </p:nvSpPr>
        <p:spPr>
          <a:xfrm>
            <a:off x="115000" y="6353449"/>
            <a:ext cx="2282380" cy="369332"/>
          </a:xfrm>
          <a:prstGeom prst="rect">
            <a:avLst/>
          </a:prstGeom>
          <a:noFill/>
        </p:spPr>
        <p:txBody>
          <a:bodyPr wrap="square" rtlCol="0">
            <a:spAutoFit/>
          </a:bodyPr>
          <a:lstStyle/>
          <a:p>
            <a:pPr algn="r"/>
            <a:r>
              <a:rPr lang="en-US" sz="1800" b="1" i="0" kern="1200" dirty="0" err="1">
                <a:solidFill>
                  <a:schemeClr val="bg1"/>
                </a:solidFill>
                <a:effectLst>
                  <a:outerShdw blurRad="38100" dist="38100" dir="2700000" algn="tl">
                    <a:srgbClr val="000000">
                      <a:alpha val="43137"/>
                    </a:srgbClr>
                  </a:outerShdw>
                </a:effectLst>
                <a:latin typeface="+mj-lt"/>
                <a:ea typeface="+mn-ea"/>
                <a:cs typeface="+mn-cs"/>
              </a:rPr>
              <a:t>Glavexpertcentre</a:t>
            </a:r>
            <a:endParaRPr lang="en-US" sz="1800" b="1" i="0" kern="1200" dirty="0">
              <a:solidFill>
                <a:schemeClr val="bg1"/>
              </a:solidFill>
              <a:effectLst>
                <a:outerShdw blurRad="38100" dist="38100" dir="2700000" algn="tl">
                  <a:srgbClr val="000000">
                    <a:alpha val="43137"/>
                  </a:srgbClr>
                </a:outerShdw>
              </a:effectLst>
              <a:latin typeface="+mj-lt"/>
              <a:ea typeface="+mn-ea"/>
              <a:cs typeface="+mn-cs"/>
            </a:endParaRPr>
          </a:p>
        </p:txBody>
      </p:sp>
    </p:spTree>
    <p:extLst>
      <p:ext uri="{BB962C8B-B14F-4D97-AF65-F5344CB8AC3E}">
        <p14:creationId xmlns:p14="http://schemas.microsoft.com/office/powerpoint/2010/main" val="36965895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Главный маке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A181261-A9A6-4A6F-BA7C-D5E46946477B}"/>
              </a:ext>
            </a:extLst>
          </p:cNvPr>
          <p:cNvSpPr>
            <a:spLocks noGrp="1"/>
          </p:cNvSpPr>
          <p:nvPr>
            <p:ph type="title"/>
          </p:nvPr>
        </p:nvSpPr>
        <p:spPr/>
        <p:txBody>
          <a:bodyPr/>
          <a:lstStyle/>
          <a:p>
            <a:r>
              <a:rPr lang="ru-RU"/>
              <a:t>Образец заголовка</a:t>
            </a:r>
          </a:p>
        </p:txBody>
      </p:sp>
    </p:spTree>
    <p:extLst>
      <p:ext uri="{BB962C8B-B14F-4D97-AF65-F5344CB8AC3E}">
        <p14:creationId xmlns:p14="http://schemas.microsoft.com/office/powerpoint/2010/main" val="3951861336"/>
      </p:ext>
    </p:extLst>
  </p:cSld>
  <p:clrMapOvr>
    <a:masterClrMapping/>
  </p:clrMapOvr>
  <p:transition spd="slow">
    <p:newsflash/>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
    <p:spTree>
      <p:nvGrpSpPr>
        <p:cNvPr id="1" name=""/>
        <p:cNvGrpSpPr/>
        <p:nvPr/>
      </p:nvGrpSpPr>
      <p:grpSpPr>
        <a:xfrm>
          <a:off x="0" y="0"/>
          <a:ext cx="0" cy="0"/>
          <a:chOff x="0" y="0"/>
          <a:chExt cx="0" cy="0"/>
        </a:xfrm>
      </p:grpSpPr>
      <p:sp>
        <p:nvSpPr>
          <p:cNvPr id="7" name="Прямоугольник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800"/>
          </a:p>
        </p:txBody>
      </p:sp>
      <p:sp>
        <p:nvSpPr>
          <p:cNvPr id="8" name="Прямоугольник 7"/>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800"/>
          </a:p>
        </p:txBody>
      </p:sp>
      <p:sp>
        <p:nvSpPr>
          <p:cNvPr id="10" name="Прямоугольник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800"/>
          </a:p>
        </p:txBody>
      </p:sp>
      <p:sp>
        <p:nvSpPr>
          <p:cNvPr id="9" name="Прямоугольник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800"/>
          </a:p>
        </p:txBody>
      </p:sp>
      <p:sp>
        <p:nvSpPr>
          <p:cNvPr id="5" name="Прямоугольник 4"/>
          <p:cNvSpPr>
            <a:spLocks noChangeArrowheads="1"/>
          </p:cNvSpPr>
          <p:nvPr/>
        </p:nvSpPr>
        <p:spPr bwMode="auto">
          <a:xfrm>
            <a:off x="146304" y="6391657"/>
            <a:ext cx="8833104" cy="309563"/>
          </a:xfrm>
          <a:prstGeom prst="rect">
            <a:avLst/>
          </a:prstGeom>
          <a:solidFill>
            <a:schemeClr val="bg2">
              <a:lumMod val="50000"/>
            </a:schemeClr>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pPr lvl="0" algn="r"/>
            <a:endParaRPr lang="ru-RU" sz="1350" b="1" dirty="0">
              <a:effectLst>
                <a:outerShdw blurRad="38100" dist="38100" dir="2700000" algn="tl">
                  <a:srgbClr val="000000">
                    <a:alpha val="43137"/>
                  </a:srgbClr>
                </a:outerShdw>
              </a:effectLst>
              <a:latin typeface="+mn-lt"/>
            </a:endParaRPr>
          </a:p>
        </p:txBody>
      </p:sp>
      <p:sp>
        <p:nvSpPr>
          <p:cNvPr id="6" name="Прямоугольник 5"/>
          <p:cNvSpPr>
            <a:spLocks noChangeArrowheads="1"/>
          </p:cNvSpPr>
          <p:nvPr/>
        </p:nvSpPr>
        <p:spPr bwMode="auto">
          <a:xfrm>
            <a:off x="152400" y="0"/>
            <a:ext cx="8833104" cy="670560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68580" tIns="34290" rIns="68580" bIns="34290" anchor="ctr" compatLnSpc="1"/>
          <a:lstStyle/>
          <a:p>
            <a:endParaRPr kumimoji="0" lang="en-US" sz="1800" dirty="0"/>
          </a:p>
        </p:txBody>
      </p:sp>
      <p:sp>
        <p:nvSpPr>
          <p:cNvPr id="12" name="Подзаголовок 2"/>
          <p:cNvSpPr>
            <a:spLocks noGrp="1"/>
          </p:cNvSpPr>
          <p:nvPr>
            <p:ph type="subTitle" idx="1"/>
          </p:nvPr>
        </p:nvSpPr>
        <p:spPr>
          <a:xfrm>
            <a:off x="401494" y="1316567"/>
            <a:ext cx="8322735" cy="4885267"/>
          </a:xfrm>
          <a:prstGeom prst="rect">
            <a:avLst/>
          </a:prstGeom>
        </p:spPr>
        <p:txBody>
          <a:bodyPr/>
          <a:lstStyle>
            <a:lvl1pPr marL="0" indent="0" algn="ctr">
              <a:buNone/>
              <a:defRPr sz="2100">
                <a:latin typeface="Times New Roman" pitchFamily="18" charset="0"/>
                <a:cs typeface="Times New Roman" pitchFamily="18" charset="0"/>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ru-RU" dirty="0"/>
              <a:t>Образец подзаголовка</a:t>
            </a:r>
          </a:p>
        </p:txBody>
      </p:sp>
      <p:sp>
        <p:nvSpPr>
          <p:cNvPr id="15" name="Заголовок 1"/>
          <p:cNvSpPr>
            <a:spLocks noGrp="1"/>
          </p:cNvSpPr>
          <p:nvPr>
            <p:ph type="title"/>
          </p:nvPr>
        </p:nvSpPr>
        <p:spPr>
          <a:xfrm>
            <a:off x="401494" y="210837"/>
            <a:ext cx="8322735" cy="812800"/>
          </a:xfrm>
          <a:noFill/>
          <a:ln>
            <a:noFill/>
          </a:ln>
        </p:spPr>
        <p:style>
          <a:lnRef idx="2">
            <a:schemeClr val="dk1"/>
          </a:lnRef>
          <a:fillRef idx="1">
            <a:schemeClr val="lt1"/>
          </a:fillRef>
          <a:effectRef idx="0">
            <a:schemeClr val="dk1"/>
          </a:effectRef>
          <a:fontRef idx="minor">
            <a:schemeClr val="dk1"/>
          </a:fontRef>
        </p:style>
        <p:txBody>
          <a:bodyPr/>
          <a:lstStyle>
            <a:lvl1pPr marL="0" marR="0" indent="0" algn="ctr" defTabSz="685783" rtl="0" eaLnBrk="1" fontAlgn="auto" latinLnBrk="0" hangingPunct="1">
              <a:lnSpc>
                <a:spcPct val="100000"/>
              </a:lnSpc>
              <a:spcBef>
                <a:spcPct val="0"/>
              </a:spcBef>
              <a:spcAft>
                <a:spcPts val="0"/>
              </a:spcAft>
              <a:buClrTx/>
              <a:buSzTx/>
              <a:buFontTx/>
              <a:buNone/>
              <a:tabLst/>
              <a:defRPr kumimoji="0" lang="ru-RU" sz="3000" b="0" i="0" kern="1200" cap="none" spc="0" dirty="0">
                <a:ln w="0"/>
                <a:solidFill>
                  <a:srgbClr val="485D68"/>
                </a:solidFill>
                <a:effectLst>
                  <a:outerShdw blurRad="38100" dist="19050" dir="2700000" algn="tl" rotWithShape="0">
                    <a:schemeClr val="dk1">
                      <a:alpha val="40000"/>
                    </a:schemeClr>
                  </a:outerShdw>
                </a:effectLst>
                <a:latin typeface="Times New Roman" pitchFamily="18" charset="0"/>
                <a:ea typeface="+mj-ea"/>
                <a:cs typeface="Times New Roman" pitchFamily="18" charset="0"/>
              </a:defRPr>
            </a:lvl1pPr>
          </a:lstStyle>
          <a:p>
            <a:r>
              <a:rPr kumimoji="0" lang="ru-RU" dirty="0"/>
              <a:t>Образец заголовка</a:t>
            </a:r>
            <a:endParaRPr kumimoji="0" lang="en-US" dirty="0"/>
          </a:p>
        </p:txBody>
      </p:sp>
      <p:sp>
        <p:nvSpPr>
          <p:cNvPr id="14" name="TextBox 13">
            <a:extLst>
              <a:ext uri="{FF2B5EF4-FFF2-40B4-BE49-F238E27FC236}">
                <a16:creationId xmlns:a16="http://schemas.microsoft.com/office/drawing/2014/main" id="{A81D9EE3-89F1-460A-A675-87C9291799F4}"/>
              </a:ext>
            </a:extLst>
          </p:cNvPr>
          <p:cNvSpPr txBox="1"/>
          <p:nvPr userDrawn="1"/>
        </p:nvSpPr>
        <p:spPr>
          <a:xfrm>
            <a:off x="4724401" y="6336268"/>
            <a:ext cx="4240088" cy="300082"/>
          </a:xfrm>
          <a:prstGeom prst="rect">
            <a:avLst/>
          </a:prstGeom>
          <a:noFill/>
        </p:spPr>
        <p:txBody>
          <a:bodyPr wrap="square" rtlCol="0">
            <a:spAutoFit/>
          </a:bodyPr>
          <a:lstStyle/>
          <a:p>
            <a:pPr algn="r"/>
            <a:r>
              <a:rPr lang="ru-RU" sz="1350" b="1" i="1" kern="1200" dirty="0">
                <a:solidFill>
                  <a:schemeClr val="bg1"/>
                </a:solidFill>
                <a:effectLst>
                  <a:outerShdw blurRad="38100" dist="38100" dir="2700000" algn="tl">
                    <a:srgbClr val="000000">
                      <a:alpha val="43137"/>
                    </a:srgbClr>
                  </a:outerShdw>
                </a:effectLst>
                <a:latin typeface="+mj-lt"/>
                <a:ea typeface="+mn-ea"/>
                <a:cs typeface="+mn-cs"/>
              </a:rPr>
              <a:t>ФГБУ</a:t>
            </a:r>
            <a:r>
              <a:rPr lang="ru-RU" sz="1350" b="1" i="1" kern="1200" baseline="0" dirty="0">
                <a:solidFill>
                  <a:schemeClr val="bg1"/>
                </a:solidFill>
                <a:effectLst>
                  <a:outerShdw blurRad="38100" dist="38100" dir="2700000" algn="tl">
                    <a:srgbClr val="000000">
                      <a:alpha val="43137"/>
                    </a:srgbClr>
                  </a:outerShdw>
                </a:effectLst>
                <a:latin typeface="+mj-lt"/>
                <a:ea typeface="+mn-ea"/>
                <a:cs typeface="+mn-cs"/>
              </a:rPr>
              <a:t> «Главэкспертцентр»</a:t>
            </a:r>
            <a:endParaRPr lang="ru-RU" sz="1350" b="1" i="1" kern="1200" dirty="0">
              <a:solidFill>
                <a:schemeClr val="bg1"/>
              </a:solidFill>
              <a:effectLst>
                <a:outerShdw blurRad="38100" dist="38100" dir="2700000" algn="tl">
                  <a:srgbClr val="000000">
                    <a:alpha val="43137"/>
                  </a:srgbClr>
                </a:outerShdw>
              </a:effectLst>
              <a:latin typeface="+mj-lt"/>
              <a:ea typeface="+mn-ea"/>
              <a:cs typeface="+mn-cs"/>
            </a:endParaRPr>
          </a:p>
        </p:txBody>
      </p:sp>
      <p:sp>
        <p:nvSpPr>
          <p:cNvPr id="16" name="TextBox 15">
            <a:extLst>
              <a:ext uri="{FF2B5EF4-FFF2-40B4-BE49-F238E27FC236}">
                <a16:creationId xmlns:a16="http://schemas.microsoft.com/office/drawing/2014/main" id="{25CC85E7-EDFD-45F4-8D21-F868A47E8962}"/>
              </a:ext>
            </a:extLst>
          </p:cNvPr>
          <p:cNvSpPr txBox="1"/>
          <p:nvPr userDrawn="1"/>
        </p:nvSpPr>
        <p:spPr>
          <a:xfrm>
            <a:off x="152400" y="6309330"/>
            <a:ext cx="2115344" cy="353943"/>
          </a:xfrm>
          <a:prstGeom prst="rect">
            <a:avLst/>
          </a:prstGeom>
          <a:noFill/>
          <a:scene3d>
            <a:camera prst="orthographicFront"/>
            <a:lightRig rig="threePt" dir="t"/>
          </a:scene3d>
          <a:sp3d>
            <a:bevelT w="165100" prst="coolSlant"/>
          </a:sp3d>
        </p:spPr>
        <p:txBody>
          <a:bodyPr wrap="square" rtlCol="0">
            <a:spAutoFit/>
          </a:bodyPr>
          <a:lstStyle/>
          <a:p>
            <a:r>
              <a:rPr lang="en-US" sz="17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NIC.GOV. RU</a:t>
            </a:r>
            <a:endParaRPr lang="ru-RU" sz="17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75813530"/>
      </p:ext>
    </p:extLst>
  </p:cSld>
  <p:clrMapOvr>
    <a:masterClrMapping/>
  </p:clrMapOvr>
  <p:transition spd="slow">
    <p:newsflash/>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07639" y="164646"/>
            <a:ext cx="7421497" cy="864097"/>
          </a:xfrm>
          <a:effectLst/>
        </p:spPr>
        <p:txBody>
          <a:bodyPr/>
          <a:lstStyle>
            <a:lvl1pPr marL="0" indent="0" algn="l" defTabSz="685783" rtl="0" eaLnBrk="1" latinLnBrk="0" hangingPunct="1">
              <a:defRPr lang="en-US" sz="3000" b="0" i="0" kern="1200" cap="none" spc="0" dirty="0">
                <a:ln w="0"/>
                <a:solidFill>
                  <a:srgbClr val="485D68"/>
                </a:solidFill>
                <a:effectLst>
                  <a:outerShdw blurRad="38100" dist="19050" dir="2700000" algn="tl" rotWithShape="0">
                    <a:schemeClr val="dk1">
                      <a:alpha val="40000"/>
                    </a:schemeClr>
                  </a:outerShdw>
                </a:effectLst>
                <a:latin typeface="Times New Roman" pitchFamily="18" charset="0"/>
                <a:ea typeface="+mn-ea"/>
                <a:cs typeface="Times New Roman" pitchFamily="18" charset="0"/>
              </a:defRPr>
            </a:lvl1pPr>
          </a:lstStyle>
          <a:p>
            <a:r>
              <a:rPr kumimoji="0" lang="ru-RU" dirty="0"/>
              <a:t>Образец заголовка</a:t>
            </a:r>
            <a:endParaRPr kumimoji="0" lang="en-US" dirty="0"/>
          </a:p>
        </p:txBody>
      </p:sp>
      <p:sp>
        <p:nvSpPr>
          <p:cNvPr id="3" name="Подзаголовок 2"/>
          <p:cNvSpPr>
            <a:spLocks noGrp="1"/>
          </p:cNvSpPr>
          <p:nvPr>
            <p:ph type="subTitle" idx="1"/>
          </p:nvPr>
        </p:nvSpPr>
        <p:spPr>
          <a:xfrm>
            <a:off x="414867" y="1205653"/>
            <a:ext cx="8314268" cy="4885267"/>
          </a:xfrm>
          <a:prstGeom prst="rect">
            <a:avLst/>
          </a:prstGeom>
        </p:spPr>
        <p:txBody>
          <a:bodyPr/>
          <a:lstStyle>
            <a:lvl1pPr marL="0" indent="0" algn="ctr">
              <a:buNone/>
              <a:defRPr sz="2100">
                <a:latin typeface="Times New Roman" pitchFamily="18" charset="0"/>
                <a:cs typeface="Times New Roman" pitchFamily="18" charset="0"/>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ru-RU" dirty="0"/>
              <a:t>Образец подзаголовка</a:t>
            </a:r>
          </a:p>
        </p:txBody>
      </p:sp>
    </p:spTree>
    <p:extLst>
      <p:ext uri="{BB962C8B-B14F-4D97-AF65-F5344CB8AC3E}">
        <p14:creationId xmlns:p14="http://schemas.microsoft.com/office/powerpoint/2010/main" val="3161991015"/>
      </p:ext>
    </p:extLst>
  </p:cSld>
  <p:clrMapOvr>
    <a:masterClrMapping/>
  </p:clrMapOvr>
  <p:transition spd="slow">
    <p:newsflash/>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3">
    <p:spTree>
      <p:nvGrpSpPr>
        <p:cNvPr id="1" name=""/>
        <p:cNvGrpSpPr/>
        <p:nvPr/>
      </p:nvGrpSpPr>
      <p:grpSpPr>
        <a:xfrm>
          <a:off x="0" y="0"/>
          <a:ext cx="0" cy="0"/>
          <a:chOff x="0" y="0"/>
          <a:chExt cx="0" cy="0"/>
        </a:xfrm>
      </p:grpSpPr>
      <p:sp>
        <p:nvSpPr>
          <p:cNvPr id="7" name="Прямоугольник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800"/>
          </a:p>
        </p:txBody>
      </p:sp>
      <p:sp>
        <p:nvSpPr>
          <p:cNvPr id="10" name="Прямоугольник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800"/>
          </a:p>
        </p:txBody>
      </p:sp>
      <p:sp>
        <p:nvSpPr>
          <p:cNvPr id="9" name="Прямоугольник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800"/>
          </a:p>
        </p:txBody>
      </p:sp>
      <p:sp>
        <p:nvSpPr>
          <p:cNvPr id="6" name="Прямоугольник 5"/>
          <p:cNvSpPr>
            <a:spLocks noChangeArrowheads="1"/>
          </p:cNvSpPr>
          <p:nvPr/>
        </p:nvSpPr>
        <p:spPr bwMode="auto">
          <a:xfrm>
            <a:off x="152400" y="121632"/>
            <a:ext cx="8833104" cy="6583977"/>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68580" tIns="34290" rIns="68580" bIns="34290" anchor="ctr" compatLnSpc="1"/>
          <a:lstStyle/>
          <a:p>
            <a:endParaRPr kumimoji="0" lang="en-US" sz="1800" dirty="0"/>
          </a:p>
        </p:txBody>
      </p:sp>
      <p:sp>
        <p:nvSpPr>
          <p:cNvPr id="15" name="Заголовок 1"/>
          <p:cNvSpPr>
            <a:spLocks noGrp="1"/>
          </p:cNvSpPr>
          <p:nvPr>
            <p:ph type="title"/>
          </p:nvPr>
        </p:nvSpPr>
        <p:spPr>
          <a:xfrm>
            <a:off x="304806" y="215933"/>
            <a:ext cx="8534401" cy="812800"/>
          </a:xfrm>
          <a:effectLst/>
        </p:spPr>
        <p:txBody>
          <a:bodyPr/>
          <a:lstStyle>
            <a:lvl1pPr marL="0" marR="0" indent="0" algn="l" defTabSz="685783" rtl="0" eaLnBrk="1" fontAlgn="auto" latinLnBrk="0" hangingPunct="1">
              <a:lnSpc>
                <a:spcPct val="100000"/>
              </a:lnSpc>
              <a:spcBef>
                <a:spcPct val="0"/>
              </a:spcBef>
              <a:spcAft>
                <a:spcPts val="0"/>
              </a:spcAft>
              <a:buClrTx/>
              <a:buSzTx/>
              <a:buFontTx/>
              <a:buNone/>
              <a:tabLst/>
              <a:defRPr kumimoji="0" lang="en-US" sz="3000" b="0" i="0" kern="1200" cap="none" spc="0" dirty="0">
                <a:ln w="0"/>
                <a:solidFill>
                  <a:srgbClr val="485D68"/>
                </a:solidFill>
                <a:effectLst>
                  <a:outerShdw blurRad="38100" dist="19050" dir="2700000" algn="tl" rotWithShape="0">
                    <a:schemeClr val="dk1">
                      <a:alpha val="40000"/>
                    </a:schemeClr>
                  </a:outerShdw>
                </a:effectLst>
                <a:latin typeface="Times New Roman" pitchFamily="18" charset="0"/>
                <a:ea typeface="+mn-ea"/>
                <a:cs typeface="Times New Roman" pitchFamily="18" charset="0"/>
              </a:defRPr>
            </a:lvl1pPr>
          </a:lstStyle>
          <a:p>
            <a:r>
              <a:rPr kumimoji="0" lang="ru-RU" dirty="0"/>
              <a:t>Образец заголовка</a:t>
            </a:r>
            <a:endParaRPr kumimoji="0" lang="en-US" dirty="0"/>
          </a:p>
        </p:txBody>
      </p:sp>
      <p:sp>
        <p:nvSpPr>
          <p:cNvPr id="12" name="Подзаголовок 2"/>
          <p:cNvSpPr>
            <a:spLocks noGrp="1"/>
          </p:cNvSpPr>
          <p:nvPr>
            <p:ph type="subTitle" idx="1"/>
          </p:nvPr>
        </p:nvSpPr>
        <p:spPr>
          <a:xfrm>
            <a:off x="304806" y="1253067"/>
            <a:ext cx="8534401" cy="4621080"/>
          </a:xfrm>
          <a:prstGeom prst="rect">
            <a:avLst/>
          </a:prstGeom>
        </p:spPr>
        <p:txBody>
          <a:bodyPr/>
          <a:lstStyle>
            <a:lvl1pPr marL="0" indent="0" algn="ctr">
              <a:buNone/>
              <a:defRPr sz="2100">
                <a:latin typeface="Times New Roman" pitchFamily="18" charset="0"/>
                <a:cs typeface="Times New Roman" pitchFamily="18" charset="0"/>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ru-RU" dirty="0"/>
              <a:t>Образец подзаголовка</a:t>
            </a:r>
          </a:p>
        </p:txBody>
      </p:sp>
      <p:sp>
        <p:nvSpPr>
          <p:cNvPr id="5" name="Прямоугольник 4"/>
          <p:cNvSpPr>
            <a:spLocks noChangeArrowheads="1"/>
          </p:cNvSpPr>
          <p:nvPr/>
        </p:nvSpPr>
        <p:spPr bwMode="auto">
          <a:xfrm>
            <a:off x="152400" y="6396037"/>
            <a:ext cx="8833104" cy="309563"/>
          </a:xfrm>
          <a:prstGeom prst="rect">
            <a:avLst/>
          </a:prstGeom>
          <a:solidFill>
            <a:schemeClr val="bg2">
              <a:lumMod val="50000"/>
            </a:schemeClr>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pPr lvl="0" algn="r"/>
            <a:endParaRPr lang="ru-RU" sz="1350" b="1" dirty="0">
              <a:effectLst>
                <a:outerShdw blurRad="38100" dist="38100" dir="2700000" algn="tl">
                  <a:srgbClr val="000000">
                    <a:alpha val="43137"/>
                  </a:srgbClr>
                </a:outerShdw>
              </a:effectLst>
              <a:latin typeface="+mn-lt"/>
            </a:endParaRPr>
          </a:p>
        </p:txBody>
      </p:sp>
      <p:sp>
        <p:nvSpPr>
          <p:cNvPr id="16" name="TextBox 15">
            <a:extLst>
              <a:ext uri="{FF2B5EF4-FFF2-40B4-BE49-F238E27FC236}">
                <a16:creationId xmlns:a16="http://schemas.microsoft.com/office/drawing/2014/main" id="{4CDE4E9A-49A2-4FD3-ADCA-15E5188E2F08}"/>
              </a:ext>
            </a:extLst>
          </p:cNvPr>
          <p:cNvSpPr txBox="1"/>
          <p:nvPr userDrawn="1"/>
        </p:nvSpPr>
        <p:spPr>
          <a:xfrm>
            <a:off x="4724401" y="6336268"/>
            <a:ext cx="4240088" cy="300082"/>
          </a:xfrm>
          <a:prstGeom prst="rect">
            <a:avLst/>
          </a:prstGeom>
          <a:noFill/>
        </p:spPr>
        <p:txBody>
          <a:bodyPr wrap="square" rtlCol="0">
            <a:spAutoFit/>
          </a:bodyPr>
          <a:lstStyle/>
          <a:p>
            <a:pPr algn="r"/>
            <a:r>
              <a:rPr lang="ru-RU" sz="1350" b="1" i="1" kern="1200" dirty="0">
                <a:solidFill>
                  <a:schemeClr val="bg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rPr>
              <a:t>ФГБУ</a:t>
            </a:r>
            <a:r>
              <a:rPr lang="ru-RU" sz="1350" b="1" i="1" kern="1200" baseline="0" dirty="0">
                <a:solidFill>
                  <a:schemeClr val="bg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rPr>
              <a:t> «Главэкспертцентр»</a:t>
            </a:r>
            <a:endParaRPr lang="ru-RU" sz="1350" b="1" i="1" kern="1200" dirty="0">
              <a:solidFill>
                <a:schemeClr val="bg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endParaRPr>
          </a:p>
        </p:txBody>
      </p:sp>
      <p:pic>
        <p:nvPicPr>
          <p:cNvPr id="11" name="Picture 2" descr="C:\Users\JIvanova\Desktop\Логотип 2.jpg"/>
          <p:cNvPicPr>
            <a:picLocks noChangeAspect="1" noChangeArrowheads="1"/>
          </p:cNvPicPr>
          <p:nvPr userDrawn="1"/>
        </p:nvPicPr>
        <p:blipFill>
          <a:blip r:embed="rId2" cstate="print">
            <a:clrChange>
              <a:clrFrom>
                <a:srgbClr val="FFFFFF"/>
              </a:clrFrom>
              <a:clrTo>
                <a:srgbClr val="FFFFFF">
                  <a:alpha val="0"/>
                </a:srgbClr>
              </a:clrTo>
            </a:clrChange>
          </a:blip>
          <a:srcRect/>
          <a:stretch>
            <a:fillRect/>
          </a:stretch>
        </p:blipFill>
        <p:spPr bwMode="auto">
          <a:xfrm>
            <a:off x="152406" y="5874147"/>
            <a:ext cx="747187" cy="723205"/>
          </a:xfrm>
          <a:prstGeom prst="rect">
            <a:avLst/>
          </a:prstGeom>
          <a:noFill/>
        </p:spPr>
      </p:pic>
    </p:spTree>
    <p:extLst>
      <p:ext uri="{BB962C8B-B14F-4D97-AF65-F5344CB8AC3E}">
        <p14:creationId xmlns:p14="http://schemas.microsoft.com/office/powerpoint/2010/main" val="221715183"/>
      </p:ext>
    </p:extLst>
  </p:cSld>
  <p:clrMapOvr>
    <a:masterClrMapping/>
  </p:clrMapOvr>
  <p:transition spd="slow">
    <p:newsflash/>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4">
    <p:spTree>
      <p:nvGrpSpPr>
        <p:cNvPr id="1" name=""/>
        <p:cNvGrpSpPr/>
        <p:nvPr/>
      </p:nvGrpSpPr>
      <p:grpSpPr>
        <a:xfrm>
          <a:off x="0" y="0"/>
          <a:ext cx="0" cy="0"/>
          <a:chOff x="0" y="0"/>
          <a:chExt cx="0" cy="0"/>
        </a:xfrm>
      </p:grpSpPr>
      <p:sp>
        <p:nvSpPr>
          <p:cNvPr id="15" name="Прямоугольник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800"/>
          </a:p>
        </p:txBody>
      </p:sp>
      <p:sp>
        <p:nvSpPr>
          <p:cNvPr id="19" name="Прямоугольник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800"/>
          </a:p>
        </p:txBody>
      </p:sp>
      <p:sp>
        <p:nvSpPr>
          <p:cNvPr id="18" name="Прямоугольник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800"/>
          </a:p>
        </p:txBody>
      </p:sp>
      <p:sp>
        <p:nvSpPr>
          <p:cNvPr id="12" name="Прямоугольник 11"/>
          <p:cNvSpPr>
            <a:spLocks noChangeArrowheads="1"/>
          </p:cNvSpPr>
          <p:nvPr/>
        </p:nvSpPr>
        <p:spPr bwMode="auto">
          <a:xfrm>
            <a:off x="155387" y="6391657"/>
            <a:ext cx="8833104" cy="309563"/>
          </a:xfrm>
          <a:prstGeom prst="rect">
            <a:avLst/>
          </a:prstGeom>
          <a:solidFill>
            <a:schemeClr val="bg2">
              <a:lumMod val="50000"/>
            </a:schemeClr>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pPr lvl="0" algn="r"/>
            <a:endParaRPr lang="ru-RU" sz="1350" b="1" dirty="0">
              <a:effectLst>
                <a:outerShdw blurRad="38100" dist="38100" dir="2700000" algn="tl">
                  <a:srgbClr val="000000">
                    <a:alpha val="43137"/>
                  </a:srgbClr>
                </a:outerShdw>
              </a:effectLst>
              <a:latin typeface="+mn-lt"/>
            </a:endParaRPr>
          </a:p>
        </p:txBody>
      </p:sp>
      <p:sp>
        <p:nvSpPr>
          <p:cNvPr id="10" name="Прямоугольник 9"/>
          <p:cNvSpPr>
            <a:spLocks noChangeArrowheads="1"/>
          </p:cNvSpPr>
          <p:nvPr/>
        </p:nvSpPr>
        <p:spPr bwMode="auto">
          <a:xfrm>
            <a:off x="158496" y="156789"/>
            <a:ext cx="8833104" cy="6548820"/>
          </a:xfrm>
          <a:prstGeom prst="rect">
            <a:avLst/>
          </a:prstGeom>
          <a:noFill/>
          <a:ln w="9525" cap="flat" cmpd="sng" algn="ctr">
            <a:solidFill>
              <a:srgbClr val="485D68"/>
            </a:solidFill>
            <a:prstDash val="solid"/>
            <a:miter lim="800000"/>
            <a:headEnd type="none" w="med" len="med"/>
            <a:tailEnd type="none" w="med" len="med"/>
          </a:ln>
          <a:effectLst/>
        </p:spPr>
        <p:txBody>
          <a:bodyPr vert="horz" wrap="none" lIns="68580" tIns="34290" rIns="68580" bIns="34290" anchor="ctr" compatLnSpc="1"/>
          <a:lstStyle/>
          <a:p>
            <a:endParaRPr kumimoji="0" lang="en-US" sz="1800" dirty="0"/>
          </a:p>
        </p:txBody>
      </p:sp>
      <p:sp>
        <p:nvSpPr>
          <p:cNvPr id="13" name="Овал 12"/>
          <p:cNvSpPr/>
          <p:nvPr/>
        </p:nvSpPr>
        <p:spPr>
          <a:xfrm rot="20599575">
            <a:off x="4173628" y="1001223"/>
            <a:ext cx="884559" cy="36432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0" name="Прямая соединительная линия 19"/>
          <p:cNvSpPr>
            <a:spLocks noChangeShapeType="1"/>
          </p:cNvSpPr>
          <p:nvPr userDrawn="1"/>
        </p:nvSpPr>
        <p:spPr bwMode="auto">
          <a:xfrm>
            <a:off x="158496" y="1273027"/>
            <a:ext cx="8833104" cy="0"/>
          </a:xfrm>
          <a:prstGeom prst="line">
            <a:avLst/>
          </a:prstGeom>
          <a:noFill/>
          <a:ln w="11430" cap="flat" cmpd="sng" algn="ctr">
            <a:solidFill>
              <a:srgbClr val="485D68"/>
            </a:solidFill>
            <a:prstDash val="sysDash"/>
            <a:round/>
            <a:headEnd type="none" w="med" len="med"/>
            <a:tailEnd type="none" w="med" len="med"/>
          </a:ln>
          <a:effectLst/>
        </p:spPr>
        <p:txBody>
          <a:bodyPr vert="horz" wrap="none" lIns="68580" tIns="34290" rIns="68580" bIns="34290" anchor="ctr" compatLnSpc="1"/>
          <a:lstStyle/>
          <a:p>
            <a:endParaRPr kumimoji="0" lang="en-US" sz="1800" dirty="0"/>
          </a:p>
        </p:txBody>
      </p:sp>
      <p:sp>
        <p:nvSpPr>
          <p:cNvPr id="23" name="Заголовок 1"/>
          <p:cNvSpPr>
            <a:spLocks noGrp="1"/>
          </p:cNvSpPr>
          <p:nvPr>
            <p:ph type="title"/>
          </p:nvPr>
        </p:nvSpPr>
        <p:spPr>
          <a:xfrm>
            <a:off x="172936" y="183529"/>
            <a:ext cx="8818664" cy="812800"/>
          </a:xfrm>
          <a:effectLst/>
        </p:spPr>
        <p:txBody>
          <a:bodyPr/>
          <a:lstStyle>
            <a:lvl1pPr marL="0" algn="l" defTabSz="685783" rtl="0" eaLnBrk="1" latinLnBrk="0" hangingPunct="1">
              <a:defRPr lang="en-US" sz="3000" b="0" i="0" kern="1200" cap="none" spc="0" dirty="0">
                <a:ln w="0"/>
                <a:solidFill>
                  <a:srgbClr val="485D68"/>
                </a:solidFill>
                <a:effectLst>
                  <a:outerShdw blurRad="38100" dist="19050" dir="2700000" algn="tl" rotWithShape="0">
                    <a:schemeClr val="dk1">
                      <a:alpha val="40000"/>
                    </a:schemeClr>
                  </a:outerShdw>
                </a:effectLst>
                <a:latin typeface="Times New Roman" pitchFamily="18" charset="0"/>
                <a:ea typeface="+mn-ea"/>
                <a:cs typeface="Times New Roman" pitchFamily="18" charset="0"/>
              </a:defRPr>
            </a:lvl1pPr>
          </a:lstStyle>
          <a:p>
            <a:r>
              <a:rPr kumimoji="0" lang="ru-RU" dirty="0"/>
              <a:t>Образец заголовка</a:t>
            </a:r>
            <a:endParaRPr kumimoji="0" lang="en-US" dirty="0"/>
          </a:p>
        </p:txBody>
      </p:sp>
      <p:pic>
        <p:nvPicPr>
          <p:cNvPr id="22" name="Picture 2" descr="C:\Users\JIvanova\Desktop\Логотип 2.jpg"/>
          <p:cNvPicPr>
            <a:picLocks noChangeAspect="1" noChangeArrowheads="1"/>
          </p:cNvPicPr>
          <p:nvPr userDrawn="1"/>
        </p:nvPicPr>
        <p:blipFill>
          <a:blip r:embed="rId2" cstate="print">
            <a:clrChange>
              <a:clrFrom>
                <a:srgbClr val="FFFFFF"/>
              </a:clrFrom>
              <a:clrTo>
                <a:srgbClr val="FFFFFF">
                  <a:alpha val="0"/>
                </a:srgbClr>
              </a:clrTo>
            </a:clrChange>
          </a:blip>
          <a:srcRect/>
          <a:stretch>
            <a:fillRect/>
          </a:stretch>
        </p:blipFill>
        <p:spPr bwMode="auto">
          <a:xfrm>
            <a:off x="4041411" y="721110"/>
            <a:ext cx="818622" cy="723205"/>
          </a:xfrm>
          <a:prstGeom prst="rect">
            <a:avLst/>
          </a:prstGeom>
          <a:noFill/>
        </p:spPr>
      </p:pic>
      <p:sp>
        <p:nvSpPr>
          <p:cNvPr id="25" name="Подзаголовок 2"/>
          <p:cNvSpPr>
            <a:spLocks noGrp="1"/>
          </p:cNvSpPr>
          <p:nvPr>
            <p:ph type="subTitle" idx="1"/>
          </p:nvPr>
        </p:nvSpPr>
        <p:spPr>
          <a:xfrm>
            <a:off x="298704" y="1392608"/>
            <a:ext cx="8540496" cy="4939280"/>
          </a:xfrm>
          <a:prstGeom prst="rect">
            <a:avLst/>
          </a:prstGeom>
        </p:spPr>
        <p:txBody>
          <a:bodyPr/>
          <a:lstStyle>
            <a:lvl1pPr marL="0" indent="0" algn="ctr">
              <a:buNone/>
              <a:defRPr sz="2100">
                <a:latin typeface="Times New Roman" pitchFamily="18" charset="0"/>
                <a:cs typeface="Times New Roman" pitchFamily="18" charset="0"/>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ru-RU" dirty="0"/>
              <a:t>Образец подзаголовка</a:t>
            </a:r>
          </a:p>
        </p:txBody>
      </p:sp>
      <p:sp>
        <p:nvSpPr>
          <p:cNvPr id="26" name="TextBox 25">
            <a:extLst>
              <a:ext uri="{FF2B5EF4-FFF2-40B4-BE49-F238E27FC236}">
                <a16:creationId xmlns:a16="http://schemas.microsoft.com/office/drawing/2014/main" id="{A57ECD3C-C98C-4418-9C88-9B60DD59485E}"/>
              </a:ext>
            </a:extLst>
          </p:cNvPr>
          <p:cNvSpPr txBox="1"/>
          <p:nvPr userDrawn="1"/>
        </p:nvSpPr>
        <p:spPr>
          <a:xfrm>
            <a:off x="152400" y="6309330"/>
            <a:ext cx="2115344" cy="353943"/>
          </a:xfrm>
          <a:prstGeom prst="rect">
            <a:avLst/>
          </a:prstGeom>
          <a:noFill/>
          <a:scene3d>
            <a:camera prst="orthographicFront"/>
            <a:lightRig rig="threePt" dir="t"/>
          </a:scene3d>
          <a:sp3d>
            <a:bevelT w="165100" prst="coolSlant"/>
          </a:sp3d>
        </p:spPr>
        <p:txBody>
          <a:bodyPr wrap="square" rtlCol="0">
            <a:spAutoFit/>
          </a:bodyPr>
          <a:lstStyle/>
          <a:p>
            <a:r>
              <a:rPr lang="en-US" sz="17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NIC.GOV. RU</a:t>
            </a:r>
            <a:endParaRPr lang="ru-RU" sz="17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7" name="TextBox 26">
            <a:extLst>
              <a:ext uri="{FF2B5EF4-FFF2-40B4-BE49-F238E27FC236}">
                <a16:creationId xmlns:a16="http://schemas.microsoft.com/office/drawing/2014/main" id="{F63F999A-30D3-448E-A6CE-DDA6F30FCF6F}"/>
              </a:ext>
            </a:extLst>
          </p:cNvPr>
          <p:cNvSpPr txBox="1"/>
          <p:nvPr userDrawn="1"/>
        </p:nvSpPr>
        <p:spPr>
          <a:xfrm>
            <a:off x="4724401" y="6336268"/>
            <a:ext cx="4240088" cy="300082"/>
          </a:xfrm>
          <a:prstGeom prst="rect">
            <a:avLst/>
          </a:prstGeom>
          <a:noFill/>
        </p:spPr>
        <p:txBody>
          <a:bodyPr wrap="square" rtlCol="0">
            <a:spAutoFit/>
          </a:bodyPr>
          <a:lstStyle/>
          <a:p>
            <a:pPr algn="r"/>
            <a:r>
              <a:rPr lang="ru-RU" sz="1350" b="1" i="1" kern="1200" dirty="0">
                <a:solidFill>
                  <a:schemeClr val="bg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rPr>
              <a:t>ФГБУ</a:t>
            </a:r>
            <a:r>
              <a:rPr lang="ru-RU" sz="1350" b="1" i="1" kern="1200" baseline="0" dirty="0">
                <a:solidFill>
                  <a:schemeClr val="bg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rPr>
              <a:t> «Главэкспертцентр»</a:t>
            </a:r>
            <a:endParaRPr lang="ru-RU" sz="1350" b="1" i="1" kern="1200" dirty="0">
              <a:solidFill>
                <a:schemeClr val="bg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200118230"/>
      </p:ext>
    </p:extLst>
  </p:cSld>
  <p:clrMapOvr>
    <a:overrideClrMapping bg1="lt1" tx1="dk1" bg2="lt2" tx2="dk2" accent1="accent1" accent2="accent2" accent3="accent3" accent4="accent4" accent5="accent5" accent6="accent6" hlink="hlink" folHlink="folHlink"/>
  </p:clrMapOvr>
  <p:transition spd="slow">
    <p:newsflash/>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5">
    <p:bg>
      <p:bgRef idx="1001">
        <a:schemeClr val="bg2"/>
      </p:bgRef>
    </p:bg>
    <p:spTree>
      <p:nvGrpSpPr>
        <p:cNvPr id="1" name=""/>
        <p:cNvGrpSpPr/>
        <p:nvPr/>
      </p:nvGrpSpPr>
      <p:grpSpPr>
        <a:xfrm>
          <a:off x="0" y="0"/>
          <a:ext cx="0" cy="0"/>
          <a:chOff x="0" y="0"/>
          <a:chExt cx="0" cy="0"/>
        </a:xfrm>
      </p:grpSpPr>
      <p:sp>
        <p:nvSpPr>
          <p:cNvPr id="15" name="Прямоугольник 14"/>
          <p:cNvSpPr>
            <a:spLocks noChangeArrowheads="1"/>
          </p:cNvSpPr>
          <p:nvPr/>
        </p:nvSpPr>
        <p:spPr bwMode="white">
          <a:xfrm>
            <a:off x="-18812" y="7077405"/>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800"/>
          </a:p>
        </p:txBody>
      </p:sp>
      <p:sp>
        <p:nvSpPr>
          <p:cNvPr id="19" name="Прямоугольник 18"/>
          <p:cNvSpPr>
            <a:spLocks noChangeArrowheads="1"/>
          </p:cNvSpPr>
          <p:nvPr/>
        </p:nvSpPr>
        <p:spPr bwMode="white">
          <a:xfrm>
            <a:off x="8982808" y="-20333"/>
            <a:ext cx="160615"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800"/>
          </a:p>
        </p:txBody>
      </p:sp>
      <p:sp>
        <p:nvSpPr>
          <p:cNvPr id="18" name="Прямоугольник 17"/>
          <p:cNvSpPr>
            <a:spLocks noChangeArrowheads="1"/>
          </p:cNvSpPr>
          <p:nvPr/>
        </p:nvSpPr>
        <p:spPr bwMode="white">
          <a:xfrm>
            <a:off x="10743" y="-23919"/>
            <a:ext cx="159252"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800"/>
          </a:p>
        </p:txBody>
      </p:sp>
      <p:sp>
        <p:nvSpPr>
          <p:cNvPr id="16" name="Прямоугольник 15"/>
          <p:cNvSpPr>
            <a:spLocks noChangeArrowheads="1"/>
          </p:cNvSpPr>
          <p:nvPr/>
        </p:nvSpPr>
        <p:spPr bwMode="white">
          <a:xfrm>
            <a:off x="161203" y="-20333"/>
            <a:ext cx="8860215" cy="1203425"/>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800"/>
          </a:p>
        </p:txBody>
      </p:sp>
      <p:sp>
        <p:nvSpPr>
          <p:cNvPr id="12" name="Прямоугольник 11"/>
          <p:cNvSpPr>
            <a:spLocks noChangeArrowheads="1"/>
          </p:cNvSpPr>
          <p:nvPr/>
        </p:nvSpPr>
        <p:spPr bwMode="auto">
          <a:xfrm>
            <a:off x="0" y="6548900"/>
            <a:ext cx="9144000" cy="309563"/>
          </a:xfrm>
          <a:prstGeom prst="rect">
            <a:avLst/>
          </a:prstGeom>
          <a:solidFill>
            <a:schemeClr val="bg2">
              <a:lumMod val="50000"/>
            </a:schemeClr>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pPr lvl="0" algn="r"/>
            <a:endParaRPr lang="ru-RU" sz="1350" b="1" dirty="0">
              <a:effectLst>
                <a:outerShdw blurRad="38100" dist="38100" dir="2700000" algn="tl">
                  <a:srgbClr val="000000">
                    <a:alpha val="43137"/>
                  </a:srgbClr>
                </a:outerShdw>
              </a:effectLst>
              <a:latin typeface="+mn-lt"/>
            </a:endParaRPr>
          </a:p>
        </p:txBody>
      </p:sp>
      <p:sp>
        <p:nvSpPr>
          <p:cNvPr id="13" name="Овал 12"/>
          <p:cNvSpPr/>
          <p:nvPr/>
        </p:nvSpPr>
        <p:spPr>
          <a:xfrm rot="20599575">
            <a:off x="4110915" y="1065169"/>
            <a:ext cx="884559" cy="36432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pic>
        <p:nvPicPr>
          <p:cNvPr id="22" name="Picture 2" descr="C:\Users\JIvanova\Desktop\Логотип 2.jpg"/>
          <p:cNvPicPr>
            <a:picLocks noChangeAspect="1" noChangeArrowheads="1"/>
          </p:cNvPicPr>
          <p:nvPr userDrawn="1"/>
        </p:nvPicPr>
        <p:blipFill>
          <a:blip r:embed="rId2" cstate="print">
            <a:clrChange>
              <a:clrFrom>
                <a:srgbClr val="FFFFFF"/>
              </a:clrFrom>
              <a:clrTo>
                <a:srgbClr val="FFFFFF">
                  <a:alpha val="0"/>
                </a:srgbClr>
              </a:clrTo>
            </a:clrChange>
          </a:blip>
          <a:srcRect/>
          <a:stretch>
            <a:fillRect/>
          </a:stretch>
        </p:blipFill>
        <p:spPr bwMode="auto">
          <a:xfrm>
            <a:off x="4077245" y="785582"/>
            <a:ext cx="925767" cy="723205"/>
          </a:xfrm>
          <a:prstGeom prst="rect">
            <a:avLst/>
          </a:prstGeom>
          <a:noFill/>
        </p:spPr>
      </p:pic>
      <p:sp>
        <p:nvSpPr>
          <p:cNvPr id="20" name="Подзаголовок 2"/>
          <p:cNvSpPr>
            <a:spLocks noGrp="1"/>
          </p:cNvSpPr>
          <p:nvPr>
            <p:ph type="subTitle" idx="1"/>
          </p:nvPr>
        </p:nvSpPr>
        <p:spPr>
          <a:xfrm>
            <a:off x="178795" y="1476984"/>
            <a:ext cx="8795215" cy="5040113"/>
          </a:xfrm>
          <a:prstGeom prst="rect">
            <a:avLst/>
          </a:prstGeom>
        </p:spPr>
        <p:txBody>
          <a:bodyPr/>
          <a:lstStyle>
            <a:lvl1pPr marL="0" indent="0" algn="ctr">
              <a:buNone/>
              <a:defRPr sz="2100">
                <a:latin typeface="Times New Roman" pitchFamily="18" charset="0"/>
                <a:cs typeface="Times New Roman" pitchFamily="18" charset="0"/>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ru-RU" dirty="0"/>
              <a:t>Образец подзаголовка</a:t>
            </a:r>
          </a:p>
        </p:txBody>
      </p:sp>
      <p:sp>
        <p:nvSpPr>
          <p:cNvPr id="23" name="TextBox 22">
            <a:extLst>
              <a:ext uri="{FF2B5EF4-FFF2-40B4-BE49-F238E27FC236}">
                <a16:creationId xmlns:a16="http://schemas.microsoft.com/office/drawing/2014/main" id="{5021B43B-38EF-4EDC-B930-88A628CA1305}"/>
              </a:ext>
            </a:extLst>
          </p:cNvPr>
          <p:cNvSpPr txBox="1"/>
          <p:nvPr userDrawn="1"/>
        </p:nvSpPr>
        <p:spPr>
          <a:xfrm>
            <a:off x="-18812" y="6449375"/>
            <a:ext cx="2115344" cy="353943"/>
          </a:xfrm>
          <a:prstGeom prst="rect">
            <a:avLst/>
          </a:prstGeom>
          <a:noFill/>
          <a:scene3d>
            <a:camera prst="orthographicFront"/>
            <a:lightRig rig="threePt" dir="t"/>
          </a:scene3d>
          <a:sp3d>
            <a:bevelT w="165100" prst="coolSlant"/>
          </a:sp3d>
        </p:spPr>
        <p:txBody>
          <a:bodyPr wrap="square" rtlCol="0">
            <a:spAutoFit/>
          </a:bodyPr>
          <a:lstStyle/>
          <a:p>
            <a:r>
              <a:rPr lang="en-US" sz="17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NIC.GOV. RU</a:t>
            </a:r>
            <a:endParaRPr lang="ru-RU" sz="17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99CBD034-E368-4086-BA3E-BC3C79C4B72F}"/>
              </a:ext>
            </a:extLst>
          </p:cNvPr>
          <p:cNvSpPr txBox="1"/>
          <p:nvPr userDrawn="1"/>
        </p:nvSpPr>
        <p:spPr>
          <a:xfrm>
            <a:off x="5244074" y="6485276"/>
            <a:ext cx="3840427" cy="300082"/>
          </a:xfrm>
          <a:prstGeom prst="rect">
            <a:avLst/>
          </a:prstGeom>
          <a:noFill/>
        </p:spPr>
        <p:txBody>
          <a:bodyPr wrap="square" rtlCol="0">
            <a:spAutoFit/>
          </a:bodyPr>
          <a:lstStyle/>
          <a:p>
            <a:pPr algn="r"/>
            <a:r>
              <a:rPr lang="ru-RU" sz="1350" b="1" i="1" kern="1200" dirty="0">
                <a:solidFill>
                  <a:schemeClr val="bg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rPr>
              <a:t>ФГБУ</a:t>
            </a:r>
            <a:r>
              <a:rPr lang="ru-RU" sz="1350" b="1" i="1" kern="1200" baseline="0" dirty="0">
                <a:solidFill>
                  <a:schemeClr val="bg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rPr>
              <a:t> «Главэкспертцентр»</a:t>
            </a:r>
            <a:endParaRPr lang="ru-RU" sz="1350" b="1" i="1" kern="1200" dirty="0">
              <a:solidFill>
                <a:schemeClr val="bg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endParaRPr>
          </a:p>
        </p:txBody>
      </p:sp>
      <p:sp>
        <p:nvSpPr>
          <p:cNvPr id="2" name="Заголовок 1">
            <a:extLst>
              <a:ext uri="{FF2B5EF4-FFF2-40B4-BE49-F238E27FC236}">
                <a16:creationId xmlns:a16="http://schemas.microsoft.com/office/drawing/2014/main" id="{2D7F1F63-3D88-4404-B9F4-E1FF91A86C1F}"/>
              </a:ext>
            </a:extLst>
          </p:cNvPr>
          <p:cNvSpPr>
            <a:spLocks noGrp="1"/>
          </p:cNvSpPr>
          <p:nvPr>
            <p:ph type="title"/>
          </p:nvPr>
        </p:nvSpPr>
        <p:spPr>
          <a:xfrm>
            <a:off x="178796" y="69126"/>
            <a:ext cx="8795215" cy="1113967"/>
          </a:xfrm>
        </p:spPr>
        <p:txBody>
          <a:bodyPr/>
          <a:lstStyle>
            <a:lvl1pPr>
              <a:defRPr sz="3000"/>
            </a:lvl1pPr>
          </a:lstStyle>
          <a:p>
            <a:r>
              <a:rPr lang="ru-RU" dirty="0"/>
              <a:t>Образец заголовка</a:t>
            </a:r>
          </a:p>
        </p:txBody>
      </p:sp>
    </p:spTree>
    <p:extLst>
      <p:ext uri="{BB962C8B-B14F-4D97-AF65-F5344CB8AC3E}">
        <p14:creationId xmlns:p14="http://schemas.microsoft.com/office/powerpoint/2010/main" val="2004902058"/>
      </p:ext>
    </p:extLst>
  </p:cSld>
  <p:clrMapOvr>
    <a:overrideClrMapping bg1="lt1" tx1="dk1" bg2="lt2" tx2="dk2" accent1="accent1" accent2="accent2" accent3="accent3" accent4="accent4" accent5="accent5" accent6="accent6" hlink="hlink" folHlink="folHlink"/>
  </p:clrMapOvr>
  <p:transition spd="slow">
    <p:newsflash/>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6">
    <p:bg>
      <p:bgRef idx="1001">
        <a:schemeClr val="bg2"/>
      </p:bgRef>
    </p:bg>
    <p:spTree>
      <p:nvGrpSpPr>
        <p:cNvPr id="1" name=""/>
        <p:cNvGrpSpPr/>
        <p:nvPr/>
      </p:nvGrpSpPr>
      <p:grpSpPr>
        <a:xfrm>
          <a:off x="0" y="0"/>
          <a:ext cx="0" cy="0"/>
          <a:chOff x="0" y="0"/>
          <a:chExt cx="0" cy="0"/>
        </a:xfrm>
      </p:grpSpPr>
      <p:sp>
        <p:nvSpPr>
          <p:cNvPr id="15" name="Прямоугольник 14"/>
          <p:cNvSpPr>
            <a:spLocks noChangeArrowheads="1"/>
          </p:cNvSpPr>
          <p:nvPr/>
        </p:nvSpPr>
        <p:spPr bwMode="white">
          <a:xfrm>
            <a:off x="-18812" y="7077405"/>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800"/>
          </a:p>
        </p:txBody>
      </p:sp>
      <p:sp>
        <p:nvSpPr>
          <p:cNvPr id="19" name="Прямоугольник 18"/>
          <p:cNvSpPr>
            <a:spLocks noChangeArrowheads="1"/>
          </p:cNvSpPr>
          <p:nvPr/>
        </p:nvSpPr>
        <p:spPr bwMode="white">
          <a:xfrm>
            <a:off x="9955488" y="161775"/>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800"/>
          </a:p>
        </p:txBody>
      </p:sp>
      <p:sp>
        <p:nvSpPr>
          <p:cNvPr id="18" name="Прямоугольник 17"/>
          <p:cNvSpPr>
            <a:spLocks noChangeArrowheads="1"/>
          </p:cNvSpPr>
          <p:nvPr/>
        </p:nvSpPr>
        <p:spPr bwMode="white">
          <a:xfrm>
            <a:off x="-811488" y="-156781"/>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800"/>
          </a:p>
        </p:txBody>
      </p:sp>
      <p:sp>
        <p:nvSpPr>
          <p:cNvPr id="16" name="Прямоугольник 15"/>
          <p:cNvSpPr>
            <a:spLocks noChangeArrowheads="1"/>
          </p:cNvSpPr>
          <p:nvPr/>
        </p:nvSpPr>
        <p:spPr bwMode="white">
          <a:xfrm>
            <a:off x="152406" y="121632"/>
            <a:ext cx="8860215" cy="1203425"/>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800"/>
          </a:p>
        </p:txBody>
      </p:sp>
      <p:sp>
        <p:nvSpPr>
          <p:cNvPr id="12" name="Прямоугольник 11"/>
          <p:cNvSpPr>
            <a:spLocks noChangeArrowheads="1"/>
          </p:cNvSpPr>
          <p:nvPr/>
        </p:nvSpPr>
        <p:spPr bwMode="auto">
          <a:xfrm>
            <a:off x="0" y="6548900"/>
            <a:ext cx="9144000" cy="309563"/>
          </a:xfrm>
          <a:prstGeom prst="rect">
            <a:avLst/>
          </a:prstGeom>
          <a:solidFill>
            <a:schemeClr val="bg2">
              <a:lumMod val="50000"/>
            </a:schemeClr>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pPr lvl="0" algn="r"/>
            <a:endParaRPr lang="ru-RU" sz="1350" b="1" dirty="0">
              <a:effectLst>
                <a:outerShdw blurRad="38100" dist="38100" dir="2700000" algn="tl">
                  <a:srgbClr val="000000">
                    <a:alpha val="43137"/>
                  </a:srgbClr>
                </a:outerShdw>
              </a:effectLst>
              <a:latin typeface="+mn-lt"/>
            </a:endParaRPr>
          </a:p>
        </p:txBody>
      </p:sp>
      <p:sp>
        <p:nvSpPr>
          <p:cNvPr id="13" name="Овал 12"/>
          <p:cNvSpPr/>
          <p:nvPr/>
        </p:nvSpPr>
        <p:spPr>
          <a:xfrm rot="20599575">
            <a:off x="4110915" y="1065169"/>
            <a:ext cx="884559" cy="36432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pic>
        <p:nvPicPr>
          <p:cNvPr id="22" name="Picture 2" descr="C:\Users\JIvanova\Desktop\Логотип 2.jpg"/>
          <p:cNvPicPr>
            <a:picLocks noChangeAspect="1" noChangeArrowheads="1"/>
          </p:cNvPicPr>
          <p:nvPr userDrawn="1"/>
        </p:nvPicPr>
        <p:blipFill>
          <a:blip r:embed="rId2" cstate="print">
            <a:clrChange>
              <a:clrFrom>
                <a:srgbClr val="FFFFFF"/>
              </a:clrFrom>
              <a:clrTo>
                <a:srgbClr val="FFFFFF">
                  <a:alpha val="0"/>
                </a:srgbClr>
              </a:clrTo>
            </a:clrChange>
          </a:blip>
          <a:srcRect/>
          <a:stretch>
            <a:fillRect/>
          </a:stretch>
        </p:blipFill>
        <p:spPr bwMode="auto">
          <a:xfrm>
            <a:off x="4077244" y="792962"/>
            <a:ext cx="938834" cy="723205"/>
          </a:xfrm>
          <a:prstGeom prst="rect">
            <a:avLst/>
          </a:prstGeom>
          <a:noFill/>
        </p:spPr>
      </p:pic>
      <p:sp>
        <p:nvSpPr>
          <p:cNvPr id="20" name="Подзаголовок 2"/>
          <p:cNvSpPr>
            <a:spLocks noGrp="1"/>
          </p:cNvSpPr>
          <p:nvPr>
            <p:ph type="subTitle" idx="1"/>
          </p:nvPr>
        </p:nvSpPr>
        <p:spPr>
          <a:xfrm>
            <a:off x="211899" y="1579793"/>
            <a:ext cx="8800716" cy="4969107"/>
          </a:xfrm>
          <a:prstGeom prst="rect">
            <a:avLst/>
          </a:prstGeom>
        </p:spPr>
        <p:txBody>
          <a:bodyPr/>
          <a:lstStyle>
            <a:lvl1pPr marL="0" indent="0" algn="ctr">
              <a:buNone/>
              <a:defRPr sz="2100">
                <a:latin typeface="Times New Roman" pitchFamily="18" charset="0"/>
                <a:cs typeface="Times New Roman" pitchFamily="18" charset="0"/>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ru-RU" dirty="0"/>
              <a:t>Образец подзаголовка</a:t>
            </a:r>
          </a:p>
        </p:txBody>
      </p:sp>
      <p:sp>
        <p:nvSpPr>
          <p:cNvPr id="23" name="TextBox 22">
            <a:extLst>
              <a:ext uri="{FF2B5EF4-FFF2-40B4-BE49-F238E27FC236}">
                <a16:creationId xmlns:a16="http://schemas.microsoft.com/office/drawing/2014/main" id="{5021B43B-38EF-4EDC-B930-88A628CA1305}"/>
              </a:ext>
            </a:extLst>
          </p:cNvPr>
          <p:cNvSpPr txBox="1"/>
          <p:nvPr userDrawn="1"/>
        </p:nvSpPr>
        <p:spPr>
          <a:xfrm>
            <a:off x="-18812" y="6449375"/>
            <a:ext cx="2115344" cy="353943"/>
          </a:xfrm>
          <a:prstGeom prst="rect">
            <a:avLst/>
          </a:prstGeom>
          <a:noFill/>
          <a:scene3d>
            <a:camera prst="orthographicFront"/>
            <a:lightRig rig="threePt" dir="t"/>
          </a:scene3d>
          <a:sp3d>
            <a:bevelT w="165100" prst="coolSlant"/>
          </a:sp3d>
        </p:spPr>
        <p:txBody>
          <a:bodyPr wrap="square" rtlCol="0">
            <a:spAutoFit/>
          </a:bodyPr>
          <a:lstStyle/>
          <a:p>
            <a:r>
              <a:rPr lang="en-US" sz="17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NIC.GOV. RU</a:t>
            </a:r>
            <a:endParaRPr lang="ru-RU" sz="17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99CBD034-E368-4086-BA3E-BC3C79C4B72F}"/>
              </a:ext>
            </a:extLst>
          </p:cNvPr>
          <p:cNvSpPr txBox="1"/>
          <p:nvPr userDrawn="1"/>
        </p:nvSpPr>
        <p:spPr>
          <a:xfrm>
            <a:off x="5244074" y="6485276"/>
            <a:ext cx="3840427" cy="300082"/>
          </a:xfrm>
          <a:prstGeom prst="rect">
            <a:avLst/>
          </a:prstGeom>
          <a:noFill/>
        </p:spPr>
        <p:txBody>
          <a:bodyPr wrap="square" rtlCol="0">
            <a:spAutoFit/>
          </a:bodyPr>
          <a:lstStyle/>
          <a:p>
            <a:pPr algn="r"/>
            <a:r>
              <a:rPr lang="ru-RU" sz="1350" b="1" i="1" kern="1200" dirty="0">
                <a:solidFill>
                  <a:schemeClr val="bg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rPr>
              <a:t>ФГБУ</a:t>
            </a:r>
            <a:r>
              <a:rPr lang="ru-RU" sz="1350" b="1" i="1" kern="1200" baseline="0" dirty="0">
                <a:solidFill>
                  <a:schemeClr val="bg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rPr>
              <a:t> «Главэкспертцентр»</a:t>
            </a:r>
            <a:endParaRPr lang="ru-RU" sz="1350" b="1" i="1" kern="1200" dirty="0">
              <a:solidFill>
                <a:schemeClr val="bg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endParaRPr>
          </a:p>
        </p:txBody>
      </p:sp>
      <p:sp>
        <p:nvSpPr>
          <p:cNvPr id="2" name="Заголовок 1">
            <a:extLst>
              <a:ext uri="{FF2B5EF4-FFF2-40B4-BE49-F238E27FC236}">
                <a16:creationId xmlns:a16="http://schemas.microsoft.com/office/drawing/2014/main" id="{52987CA2-BB1B-4FEB-9565-4F34BCAEE7C9}"/>
              </a:ext>
            </a:extLst>
          </p:cNvPr>
          <p:cNvSpPr>
            <a:spLocks noGrp="1"/>
          </p:cNvSpPr>
          <p:nvPr>
            <p:ph type="title"/>
          </p:nvPr>
        </p:nvSpPr>
        <p:spPr>
          <a:xfrm>
            <a:off x="161264" y="121632"/>
            <a:ext cx="8860213" cy="1203425"/>
          </a:xfrm>
        </p:spPr>
        <p:txBody>
          <a:bodyPr/>
          <a:lstStyle>
            <a:lvl1pPr>
              <a:defRPr sz="3000">
                <a:solidFill>
                  <a:srgbClr val="485D68"/>
                </a:solidFill>
              </a:defRPr>
            </a:lvl1pPr>
          </a:lstStyle>
          <a:p>
            <a:r>
              <a:rPr lang="ru-RU" dirty="0"/>
              <a:t>Образец заголовка</a:t>
            </a:r>
          </a:p>
        </p:txBody>
      </p:sp>
    </p:spTree>
    <p:extLst>
      <p:ext uri="{BB962C8B-B14F-4D97-AF65-F5344CB8AC3E}">
        <p14:creationId xmlns:p14="http://schemas.microsoft.com/office/powerpoint/2010/main" val="4010388491"/>
      </p:ext>
    </p:extLst>
  </p:cSld>
  <p:clrMapOvr>
    <a:overrideClrMapping bg1="lt1" tx1="dk1" bg2="lt2" tx2="dk2" accent1="accent1" accent2="accent2" accent3="accent3" accent4="accent4" accent5="accent5" accent6="accent6" hlink="hlink" folHlink="folHlink"/>
  </p:clrMapOvr>
  <p:transition spd="slow">
    <p:newsflash/>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7">
    <p:bg>
      <p:bgRef idx="1001">
        <a:schemeClr val="bg2"/>
      </p:bgRef>
    </p:bg>
    <p:spTree>
      <p:nvGrpSpPr>
        <p:cNvPr id="1" name=""/>
        <p:cNvGrpSpPr/>
        <p:nvPr/>
      </p:nvGrpSpPr>
      <p:grpSpPr>
        <a:xfrm>
          <a:off x="0" y="0"/>
          <a:ext cx="0" cy="0"/>
          <a:chOff x="0" y="0"/>
          <a:chExt cx="0" cy="0"/>
        </a:xfrm>
      </p:grpSpPr>
      <p:sp>
        <p:nvSpPr>
          <p:cNvPr id="15" name="Прямоугольник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800"/>
          </a:p>
        </p:txBody>
      </p:sp>
      <p:sp>
        <p:nvSpPr>
          <p:cNvPr id="19" name="Прямоугольник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800"/>
          </a:p>
        </p:txBody>
      </p:sp>
      <p:sp>
        <p:nvSpPr>
          <p:cNvPr id="18" name="Прямоугольник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800"/>
          </a:p>
        </p:txBody>
      </p:sp>
      <p:sp>
        <p:nvSpPr>
          <p:cNvPr id="16" name="Прямоугольник 15"/>
          <p:cNvSpPr>
            <a:spLocks noChangeArrowheads="1"/>
          </p:cNvSpPr>
          <p:nvPr/>
        </p:nvSpPr>
        <p:spPr bwMode="white">
          <a:xfrm>
            <a:off x="158497" y="6864"/>
            <a:ext cx="8820912" cy="964311"/>
          </a:xfrm>
          <a:prstGeom prst="rect">
            <a:avLst/>
          </a:prstGeom>
          <a:solidFill>
            <a:srgbClr val="FFFFFF"/>
          </a:solidFill>
          <a:ln w="9525" cap="flat" cmpd="sng" algn="ctr">
            <a:solidFill>
              <a:srgbClr val="485D68"/>
            </a:solidFill>
            <a:prstDash val="solid"/>
            <a:miter lim="800000"/>
            <a:headEnd type="none" w="med" len="med"/>
            <a:tailEnd type="none" w="med" len="med"/>
          </a:ln>
          <a:effectLst/>
        </p:spPr>
        <p:txBody>
          <a:bodyPr vert="horz" wrap="none" lIns="68580" tIns="34290" rIns="68580" bIns="34290" anchor="ctr" compatLnSpc="1"/>
          <a:lstStyle/>
          <a:p>
            <a:endParaRPr kumimoji="0" lang="en-US" sz="1800" dirty="0"/>
          </a:p>
        </p:txBody>
      </p:sp>
      <p:sp>
        <p:nvSpPr>
          <p:cNvPr id="12" name="Прямоугольник 11"/>
          <p:cNvSpPr>
            <a:spLocks noChangeArrowheads="1"/>
          </p:cNvSpPr>
          <p:nvPr/>
        </p:nvSpPr>
        <p:spPr bwMode="auto">
          <a:xfrm>
            <a:off x="158496" y="6391657"/>
            <a:ext cx="8820912" cy="309563"/>
          </a:xfrm>
          <a:prstGeom prst="rect">
            <a:avLst/>
          </a:prstGeom>
          <a:solidFill>
            <a:schemeClr val="bg2">
              <a:lumMod val="50000"/>
            </a:schemeClr>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pPr lvl="0" algn="r"/>
            <a:endParaRPr lang="ru-RU" sz="1350" b="1" dirty="0">
              <a:effectLst>
                <a:outerShdw blurRad="38100" dist="38100" dir="2700000" algn="tl">
                  <a:srgbClr val="000000">
                    <a:alpha val="43137"/>
                  </a:srgbClr>
                </a:outerShdw>
              </a:effectLst>
              <a:latin typeface="+mn-lt"/>
            </a:endParaRPr>
          </a:p>
        </p:txBody>
      </p:sp>
      <p:sp>
        <p:nvSpPr>
          <p:cNvPr id="10" name="Прямоугольник 9"/>
          <p:cNvSpPr>
            <a:spLocks noChangeArrowheads="1"/>
          </p:cNvSpPr>
          <p:nvPr/>
        </p:nvSpPr>
        <p:spPr bwMode="auto">
          <a:xfrm>
            <a:off x="158496" y="3058"/>
            <a:ext cx="8820912" cy="6698169"/>
          </a:xfrm>
          <a:prstGeom prst="rect">
            <a:avLst/>
          </a:prstGeom>
          <a:noFill/>
          <a:ln w="9525" cap="flat" cmpd="sng" algn="ctr">
            <a:solidFill>
              <a:srgbClr val="485D68"/>
            </a:solidFill>
            <a:prstDash val="solid"/>
            <a:miter lim="800000"/>
            <a:headEnd type="none" w="med" len="med"/>
            <a:tailEnd type="none" w="med" len="med"/>
          </a:ln>
          <a:effectLst/>
        </p:spPr>
        <p:txBody>
          <a:bodyPr vert="horz" wrap="none" lIns="68580" tIns="34290" rIns="68580" bIns="34290" anchor="ctr" compatLnSpc="1"/>
          <a:lstStyle/>
          <a:p>
            <a:endParaRPr kumimoji="0" lang="en-US" sz="1800" dirty="0"/>
          </a:p>
        </p:txBody>
      </p:sp>
      <p:sp>
        <p:nvSpPr>
          <p:cNvPr id="13" name="Овал 12"/>
          <p:cNvSpPr/>
          <p:nvPr/>
        </p:nvSpPr>
        <p:spPr>
          <a:xfrm rot="20599575">
            <a:off x="939363" y="764855"/>
            <a:ext cx="884559" cy="36432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pic>
        <p:nvPicPr>
          <p:cNvPr id="22" name="Picture 2" descr="C:\Users\JIvanova\Desktop\Логотип 2.jpg"/>
          <p:cNvPicPr>
            <a:picLocks noChangeAspect="1" noChangeArrowheads="1"/>
          </p:cNvPicPr>
          <p:nvPr userDrawn="1"/>
        </p:nvPicPr>
        <p:blipFill>
          <a:blip r:embed="rId2" cstate="print">
            <a:clrChange>
              <a:clrFrom>
                <a:srgbClr val="FFFFFF"/>
              </a:clrFrom>
              <a:clrTo>
                <a:srgbClr val="FFFFFF">
                  <a:alpha val="0"/>
                </a:srgbClr>
              </a:clrTo>
            </a:clrChange>
          </a:blip>
          <a:srcRect/>
          <a:stretch>
            <a:fillRect/>
          </a:stretch>
        </p:blipFill>
        <p:spPr bwMode="auto">
          <a:xfrm rot="162487">
            <a:off x="915159" y="523501"/>
            <a:ext cx="927132" cy="723205"/>
          </a:xfrm>
          <a:prstGeom prst="rect">
            <a:avLst/>
          </a:prstGeom>
          <a:noFill/>
        </p:spPr>
      </p:pic>
      <p:sp>
        <p:nvSpPr>
          <p:cNvPr id="20" name="Заголовок 1"/>
          <p:cNvSpPr>
            <a:spLocks noGrp="1"/>
          </p:cNvSpPr>
          <p:nvPr>
            <p:ph type="title"/>
          </p:nvPr>
        </p:nvSpPr>
        <p:spPr>
          <a:xfrm>
            <a:off x="174428" y="-11828"/>
            <a:ext cx="8805992" cy="964311"/>
          </a:xfrm>
          <a:effectLst/>
        </p:spPr>
        <p:txBody>
          <a:bodyPr/>
          <a:lstStyle>
            <a:lvl1pPr marL="0" algn="ctr" defTabSz="685783" rtl="0" eaLnBrk="1" latinLnBrk="0" hangingPunct="1">
              <a:defRPr lang="en-US" sz="3000" b="0" i="0" kern="1200" cap="none" spc="0" dirty="0">
                <a:ln w="0"/>
                <a:solidFill>
                  <a:srgbClr val="485D68"/>
                </a:solidFill>
                <a:effectLst>
                  <a:outerShdw blurRad="38100" dist="19050" dir="2700000" algn="tl" rotWithShape="0">
                    <a:schemeClr val="dk1">
                      <a:alpha val="40000"/>
                    </a:schemeClr>
                  </a:outerShdw>
                </a:effectLst>
                <a:latin typeface="Times New Roman" pitchFamily="18" charset="0"/>
                <a:ea typeface="+mn-ea"/>
                <a:cs typeface="Times New Roman" pitchFamily="18" charset="0"/>
              </a:defRPr>
            </a:lvl1pPr>
          </a:lstStyle>
          <a:p>
            <a:r>
              <a:rPr kumimoji="0" lang="ru-RU" dirty="0"/>
              <a:t>Образец заголовка</a:t>
            </a:r>
            <a:endParaRPr kumimoji="0" lang="en-US" dirty="0"/>
          </a:p>
        </p:txBody>
      </p:sp>
      <p:sp>
        <p:nvSpPr>
          <p:cNvPr id="21" name="Подзаголовок 2"/>
          <p:cNvSpPr>
            <a:spLocks noGrp="1"/>
          </p:cNvSpPr>
          <p:nvPr>
            <p:ph type="subTitle" idx="1"/>
          </p:nvPr>
        </p:nvSpPr>
        <p:spPr>
          <a:xfrm>
            <a:off x="347534" y="1142295"/>
            <a:ext cx="8448939" cy="5070093"/>
          </a:xfrm>
          <a:prstGeom prst="rect">
            <a:avLst/>
          </a:prstGeom>
        </p:spPr>
        <p:txBody>
          <a:bodyPr/>
          <a:lstStyle>
            <a:lvl1pPr marL="0" indent="0" algn="ctr">
              <a:buNone/>
              <a:defRPr sz="2100">
                <a:latin typeface="Times New Roman" pitchFamily="18" charset="0"/>
                <a:cs typeface="Times New Roman" pitchFamily="18" charset="0"/>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ru-RU" dirty="0"/>
              <a:t>Образец подзаголовка</a:t>
            </a:r>
          </a:p>
        </p:txBody>
      </p:sp>
      <p:sp>
        <p:nvSpPr>
          <p:cNvPr id="23" name="TextBox 22">
            <a:extLst>
              <a:ext uri="{FF2B5EF4-FFF2-40B4-BE49-F238E27FC236}">
                <a16:creationId xmlns:a16="http://schemas.microsoft.com/office/drawing/2014/main" id="{3C75CC8D-38CD-4FC2-9AF2-58F19BD27749}"/>
              </a:ext>
            </a:extLst>
          </p:cNvPr>
          <p:cNvSpPr txBox="1"/>
          <p:nvPr userDrawn="1"/>
        </p:nvSpPr>
        <p:spPr>
          <a:xfrm>
            <a:off x="152400" y="6309330"/>
            <a:ext cx="2115344" cy="353943"/>
          </a:xfrm>
          <a:prstGeom prst="rect">
            <a:avLst/>
          </a:prstGeom>
          <a:noFill/>
          <a:scene3d>
            <a:camera prst="orthographicFront"/>
            <a:lightRig rig="threePt" dir="t"/>
          </a:scene3d>
          <a:sp3d>
            <a:bevelT w="165100" prst="coolSlant"/>
          </a:sp3d>
        </p:spPr>
        <p:txBody>
          <a:bodyPr wrap="square" rtlCol="0">
            <a:spAutoFit/>
          </a:bodyPr>
          <a:lstStyle/>
          <a:p>
            <a:r>
              <a:rPr lang="en-US" sz="17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NIC.GOV. RU</a:t>
            </a:r>
            <a:endParaRPr lang="ru-RU" sz="17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192AEBCB-322A-448B-94CF-8602ECA6B74F}"/>
              </a:ext>
            </a:extLst>
          </p:cNvPr>
          <p:cNvSpPr txBox="1"/>
          <p:nvPr userDrawn="1"/>
        </p:nvSpPr>
        <p:spPr>
          <a:xfrm>
            <a:off x="4724401" y="6336268"/>
            <a:ext cx="4240088" cy="300082"/>
          </a:xfrm>
          <a:prstGeom prst="rect">
            <a:avLst/>
          </a:prstGeom>
          <a:noFill/>
        </p:spPr>
        <p:txBody>
          <a:bodyPr wrap="square" rtlCol="0">
            <a:spAutoFit/>
          </a:bodyPr>
          <a:lstStyle/>
          <a:p>
            <a:pPr algn="r"/>
            <a:r>
              <a:rPr lang="ru-RU" sz="1350" b="1" i="1" kern="1200" dirty="0">
                <a:solidFill>
                  <a:schemeClr val="bg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rPr>
              <a:t>ФГБУ</a:t>
            </a:r>
            <a:r>
              <a:rPr lang="ru-RU" sz="1350" b="1" i="1" kern="1200" baseline="0" dirty="0">
                <a:solidFill>
                  <a:schemeClr val="bg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rPr>
              <a:t> «Главэкспертцентр»</a:t>
            </a:r>
            <a:endParaRPr lang="ru-RU" sz="1350" b="1" i="1" kern="1200" dirty="0">
              <a:solidFill>
                <a:schemeClr val="bg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082394957"/>
      </p:ext>
    </p:extLst>
  </p:cSld>
  <p:clrMapOvr>
    <a:overrideClrMapping bg1="lt1" tx1="dk1" bg2="lt2" tx2="dk2" accent1="accent1" accent2="accent2" accent3="accent3" accent4="accent4" accent5="accent5" accent6="accent6" hlink="hlink" folHlink="folHlink"/>
  </p:clrMapOvr>
  <p:transition spd="slow">
    <p:newsflash/>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8">
    <p:spTree>
      <p:nvGrpSpPr>
        <p:cNvPr id="1" name=""/>
        <p:cNvGrpSpPr/>
        <p:nvPr/>
      </p:nvGrpSpPr>
      <p:grpSpPr>
        <a:xfrm>
          <a:off x="0" y="0"/>
          <a:ext cx="0" cy="0"/>
          <a:chOff x="0" y="0"/>
          <a:chExt cx="0" cy="0"/>
        </a:xfrm>
      </p:grpSpPr>
      <p:sp>
        <p:nvSpPr>
          <p:cNvPr id="6" name="Прямоугольник 5"/>
          <p:cNvSpPr>
            <a:spLocks noChangeArrowheads="1"/>
          </p:cNvSpPr>
          <p:nvPr/>
        </p:nvSpPr>
        <p:spPr bwMode="auto">
          <a:xfrm>
            <a:off x="155448" y="154116"/>
            <a:ext cx="8833104" cy="6547104"/>
          </a:xfrm>
          <a:prstGeom prst="rect">
            <a:avLst/>
          </a:prstGeom>
          <a:noFill/>
          <a:ln w="9525" cap="flat" cmpd="sng" algn="ctr">
            <a:solidFill>
              <a:srgbClr val="485D68"/>
            </a:solidFill>
            <a:prstDash val="solid"/>
            <a:miter lim="800000"/>
            <a:headEnd type="none" w="med" len="med"/>
            <a:tailEnd type="none" w="med" len="med"/>
          </a:ln>
          <a:effectLst/>
        </p:spPr>
        <p:txBody>
          <a:bodyPr vert="horz" wrap="none" lIns="68580" tIns="34290" rIns="68580" bIns="34290" anchor="ctr" compatLnSpc="1"/>
          <a:lstStyle/>
          <a:p>
            <a:endParaRPr kumimoji="0" lang="en-US" sz="1800" dirty="0"/>
          </a:p>
        </p:txBody>
      </p:sp>
      <p:sp>
        <p:nvSpPr>
          <p:cNvPr id="17" name="Прямая соединительная линия 16"/>
          <p:cNvSpPr>
            <a:spLocks noChangeShapeType="1"/>
          </p:cNvSpPr>
          <p:nvPr userDrawn="1"/>
        </p:nvSpPr>
        <p:spPr bwMode="auto">
          <a:xfrm flipV="1">
            <a:off x="4563080" y="1504376"/>
            <a:ext cx="0" cy="4081097"/>
          </a:xfrm>
          <a:prstGeom prst="line">
            <a:avLst/>
          </a:prstGeom>
          <a:noFill/>
          <a:ln w="15875" cap="flat" cmpd="sng" algn="ctr">
            <a:solidFill>
              <a:srgbClr val="485D68"/>
            </a:solidFill>
            <a:prstDash val="sysDash"/>
            <a:round/>
            <a:headEnd type="none" w="med" len="med"/>
            <a:tailEnd type="none" w="med" len="med"/>
          </a:ln>
          <a:effectLst/>
        </p:spPr>
        <p:txBody>
          <a:bodyPr vert="horz" wrap="none" lIns="68580" tIns="34290" rIns="68580" bIns="34290" anchor="ctr" compatLnSpc="1"/>
          <a:lstStyle/>
          <a:p>
            <a:endParaRPr kumimoji="0" lang="en-US" sz="1800" dirty="0"/>
          </a:p>
        </p:txBody>
      </p:sp>
      <p:sp>
        <p:nvSpPr>
          <p:cNvPr id="18" name="Содержимое 9"/>
          <p:cNvSpPr>
            <a:spLocks noGrp="1"/>
          </p:cNvSpPr>
          <p:nvPr>
            <p:ph sz="half" idx="1"/>
          </p:nvPr>
        </p:nvSpPr>
        <p:spPr>
          <a:xfrm>
            <a:off x="250951" y="1270006"/>
            <a:ext cx="4038600" cy="4584383"/>
          </a:xfrm>
          <a:prstGeom prst="rect">
            <a:avLst/>
          </a:prstGeom>
        </p:spPr>
        <p:txBody>
          <a:bodyPr/>
          <a:lstStyle>
            <a:lvl1pPr>
              <a:defRPr sz="1875"/>
            </a:lvl1pPr>
          </a:lstStyle>
          <a:p>
            <a:pPr lvl="0" eaLnBrk="1" latinLnBrk="0" hangingPunct="1"/>
            <a:r>
              <a:rPr lang="ru-RU" dirty="0"/>
              <a:t>Образец текста</a:t>
            </a:r>
          </a:p>
          <a:p>
            <a:pPr lvl="1" eaLnBrk="1" latinLnBrk="0" hangingPunct="1"/>
            <a:r>
              <a:rPr lang="ru-RU" dirty="0"/>
              <a:t>Второй уровень</a:t>
            </a:r>
          </a:p>
          <a:p>
            <a:pPr lvl="2" eaLnBrk="1" latinLnBrk="0" hangingPunct="1"/>
            <a:r>
              <a:rPr lang="ru-RU" dirty="0"/>
              <a:t>Третий уровень</a:t>
            </a:r>
          </a:p>
          <a:p>
            <a:pPr lvl="3" eaLnBrk="1" latinLnBrk="0" hangingPunct="1"/>
            <a:r>
              <a:rPr lang="ru-RU" dirty="0"/>
              <a:t>Четвертый уровень</a:t>
            </a:r>
          </a:p>
          <a:p>
            <a:pPr lvl="4" eaLnBrk="1" latinLnBrk="0" hangingPunct="1"/>
            <a:r>
              <a:rPr lang="ru-RU" dirty="0"/>
              <a:t>Пятый уровень</a:t>
            </a:r>
            <a:endParaRPr kumimoji="0" lang="en-US" dirty="0"/>
          </a:p>
        </p:txBody>
      </p:sp>
      <p:sp>
        <p:nvSpPr>
          <p:cNvPr id="19" name="Содержимое 11"/>
          <p:cNvSpPr>
            <a:spLocks noGrp="1"/>
          </p:cNvSpPr>
          <p:nvPr>
            <p:ph sz="half" idx="2"/>
          </p:nvPr>
        </p:nvSpPr>
        <p:spPr>
          <a:xfrm>
            <a:off x="4834468" y="1278474"/>
            <a:ext cx="4038600" cy="4575916"/>
          </a:xfrm>
          <a:prstGeom prst="rect">
            <a:avLst/>
          </a:prstGeom>
        </p:spPr>
        <p:txBody>
          <a:bodyPr/>
          <a:lstStyle>
            <a:lvl1pPr>
              <a:defRPr sz="1875"/>
            </a:lvl1pPr>
          </a:lstStyle>
          <a:p>
            <a:pPr lvl="0" eaLnBrk="1" latinLnBrk="0" hangingPunct="1"/>
            <a:r>
              <a:rPr lang="ru-RU" dirty="0"/>
              <a:t>Образец текста</a:t>
            </a:r>
          </a:p>
          <a:p>
            <a:pPr lvl="1" eaLnBrk="1" latinLnBrk="0" hangingPunct="1"/>
            <a:r>
              <a:rPr lang="ru-RU" dirty="0"/>
              <a:t>Второй уровень</a:t>
            </a:r>
          </a:p>
          <a:p>
            <a:pPr lvl="2" eaLnBrk="1" latinLnBrk="0" hangingPunct="1"/>
            <a:r>
              <a:rPr lang="ru-RU" dirty="0"/>
              <a:t>Третий уровень</a:t>
            </a:r>
          </a:p>
          <a:p>
            <a:pPr lvl="3" eaLnBrk="1" latinLnBrk="0" hangingPunct="1"/>
            <a:r>
              <a:rPr lang="ru-RU" dirty="0"/>
              <a:t>Четвертый уровень</a:t>
            </a:r>
          </a:p>
          <a:p>
            <a:pPr lvl="4" eaLnBrk="1" latinLnBrk="0" hangingPunct="1"/>
            <a:r>
              <a:rPr lang="ru-RU" dirty="0"/>
              <a:t>Пятый уровень</a:t>
            </a:r>
            <a:endParaRPr kumimoji="0" lang="en-US" dirty="0"/>
          </a:p>
        </p:txBody>
      </p:sp>
      <p:sp>
        <p:nvSpPr>
          <p:cNvPr id="16" name="Заголовок 1"/>
          <p:cNvSpPr>
            <a:spLocks noGrp="1"/>
          </p:cNvSpPr>
          <p:nvPr>
            <p:ph type="title"/>
          </p:nvPr>
        </p:nvSpPr>
        <p:spPr>
          <a:xfrm>
            <a:off x="169004" y="150707"/>
            <a:ext cx="8805992" cy="812800"/>
          </a:xfrm>
          <a:effectLst/>
        </p:spPr>
        <p:txBody>
          <a:bodyPr/>
          <a:lstStyle>
            <a:lvl1pPr marL="0" algn="ctr" defTabSz="685783" rtl="0" eaLnBrk="1" latinLnBrk="0" hangingPunct="1">
              <a:defRPr lang="en-US" sz="3000" b="0" i="0" kern="1200" cap="none" spc="0" dirty="0">
                <a:ln w="0"/>
                <a:solidFill>
                  <a:srgbClr val="485D68"/>
                </a:solidFill>
                <a:effectLst>
                  <a:outerShdw blurRad="38100" dist="19050" dir="2700000" algn="tl" rotWithShape="0">
                    <a:schemeClr val="dk1">
                      <a:alpha val="40000"/>
                    </a:schemeClr>
                  </a:outerShdw>
                </a:effectLst>
                <a:latin typeface="Times New Roman" pitchFamily="18" charset="0"/>
                <a:ea typeface="+mn-ea"/>
                <a:cs typeface="Times New Roman" pitchFamily="18" charset="0"/>
              </a:defRPr>
            </a:lvl1pPr>
          </a:lstStyle>
          <a:p>
            <a:r>
              <a:rPr kumimoji="0" lang="ru-RU" dirty="0"/>
              <a:t>Образец заголовка</a:t>
            </a:r>
            <a:endParaRPr kumimoji="0" lang="en-US" dirty="0"/>
          </a:p>
        </p:txBody>
      </p:sp>
      <p:sp>
        <p:nvSpPr>
          <p:cNvPr id="5" name="Прямоугольник 4"/>
          <p:cNvSpPr>
            <a:spLocks noChangeArrowheads="1"/>
          </p:cNvSpPr>
          <p:nvPr/>
        </p:nvSpPr>
        <p:spPr bwMode="auto">
          <a:xfrm>
            <a:off x="155448" y="6391659"/>
            <a:ext cx="8833104" cy="309563"/>
          </a:xfrm>
          <a:prstGeom prst="rect">
            <a:avLst/>
          </a:prstGeom>
          <a:solidFill>
            <a:srgbClr val="485D68"/>
          </a:solidFill>
          <a:ln w="9525" cap="flat" cmpd="sng" algn="ctr">
            <a:solidFill>
              <a:srgbClr val="485D68"/>
            </a:solidFill>
            <a:prstDash val="solid"/>
            <a:miter lim="800000"/>
            <a:headEnd type="none" w="med" len="med"/>
            <a:tailEnd type="none" w="med" len="med"/>
          </a:ln>
          <a:effectLst/>
        </p:spPr>
        <p:txBody>
          <a:bodyPr vert="horz" wrap="none" lIns="68580" tIns="34290" rIns="68580" bIns="34290" anchor="ctr" compatLnSpc="1"/>
          <a:lstStyle/>
          <a:p>
            <a:pPr lvl="0" algn="r"/>
            <a:endParaRPr lang="ru-RU" sz="1350" b="1" dirty="0">
              <a:effectLst>
                <a:outerShdw blurRad="38100" dist="38100" dir="2700000" algn="tl">
                  <a:srgbClr val="000000">
                    <a:alpha val="43137"/>
                  </a:srgbClr>
                </a:outerShdw>
              </a:effectLst>
              <a:latin typeface="+mn-lt"/>
            </a:endParaRPr>
          </a:p>
        </p:txBody>
      </p:sp>
      <p:sp>
        <p:nvSpPr>
          <p:cNvPr id="15" name="TextBox 14">
            <a:extLst>
              <a:ext uri="{FF2B5EF4-FFF2-40B4-BE49-F238E27FC236}">
                <a16:creationId xmlns:a16="http://schemas.microsoft.com/office/drawing/2014/main" id="{EEB652BE-5A22-4719-8B68-9B82AC5E0795}"/>
              </a:ext>
            </a:extLst>
          </p:cNvPr>
          <p:cNvSpPr txBox="1"/>
          <p:nvPr userDrawn="1"/>
        </p:nvSpPr>
        <p:spPr>
          <a:xfrm>
            <a:off x="152400" y="6309330"/>
            <a:ext cx="2115344" cy="353943"/>
          </a:xfrm>
          <a:prstGeom prst="rect">
            <a:avLst/>
          </a:prstGeom>
          <a:noFill/>
          <a:scene3d>
            <a:camera prst="orthographicFront"/>
            <a:lightRig rig="threePt" dir="t"/>
          </a:scene3d>
          <a:sp3d>
            <a:bevelT w="165100" prst="coolSlant"/>
          </a:sp3d>
        </p:spPr>
        <p:txBody>
          <a:bodyPr wrap="square" rtlCol="0">
            <a:spAutoFit/>
          </a:bodyPr>
          <a:lstStyle/>
          <a:p>
            <a:r>
              <a:rPr lang="en-US" sz="17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NIC.GOV. RU</a:t>
            </a:r>
            <a:endParaRPr lang="ru-RU" sz="17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34095257-1D5E-4F57-8DA7-2AF981A44AB1}"/>
              </a:ext>
            </a:extLst>
          </p:cNvPr>
          <p:cNvSpPr txBox="1"/>
          <p:nvPr userDrawn="1"/>
        </p:nvSpPr>
        <p:spPr>
          <a:xfrm>
            <a:off x="5079389" y="6336270"/>
            <a:ext cx="3885105" cy="300082"/>
          </a:xfrm>
          <a:prstGeom prst="rect">
            <a:avLst/>
          </a:prstGeom>
          <a:noFill/>
        </p:spPr>
        <p:txBody>
          <a:bodyPr wrap="square" rtlCol="0">
            <a:spAutoFit/>
          </a:bodyPr>
          <a:lstStyle/>
          <a:p>
            <a:pPr algn="r"/>
            <a:r>
              <a:rPr lang="ru-RU" sz="1350" b="1" i="1" kern="1200" dirty="0">
                <a:solidFill>
                  <a:schemeClr val="bg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rPr>
              <a:t>ФГБУ</a:t>
            </a:r>
            <a:r>
              <a:rPr lang="ru-RU" sz="1350" b="1" i="1" kern="1200" baseline="0" dirty="0">
                <a:solidFill>
                  <a:schemeClr val="bg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rPr>
              <a:t> «Главэкспертцентр»</a:t>
            </a:r>
            <a:endParaRPr lang="ru-RU" sz="1350" b="1" i="1" kern="1200" dirty="0">
              <a:solidFill>
                <a:schemeClr val="bg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endParaRPr>
          </a:p>
        </p:txBody>
      </p:sp>
      <p:pic>
        <p:nvPicPr>
          <p:cNvPr id="11" name="Picture 2" descr="C:\Users\JIvanova\Desktop\Логотип 2.jpg"/>
          <p:cNvPicPr>
            <a:picLocks noChangeAspect="1" noChangeArrowheads="1"/>
          </p:cNvPicPr>
          <p:nvPr userDrawn="1"/>
        </p:nvPicPr>
        <p:blipFill>
          <a:blip r:embed="rId2" cstate="print">
            <a:clrChange>
              <a:clrFrom>
                <a:srgbClr val="FFFFFF"/>
              </a:clrFrom>
              <a:clrTo>
                <a:srgbClr val="FFFFFF">
                  <a:alpha val="0"/>
                </a:srgbClr>
              </a:clrTo>
            </a:clrChange>
          </a:blip>
          <a:srcRect/>
          <a:stretch>
            <a:fillRect/>
          </a:stretch>
        </p:blipFill>
        <p:spPr bwMode="auto">
          <a:xfrm>
            <a:off x="4160317" y="5895879"/>
            <a:ext cx="805526" cy="723205"/>
          </a:xfrm>
          <a:prstGeom prst="rect">
            <a:avLst/>
          </a:prstGeom>
          <a:noFill/>
        </p:spPr>
      </p:pic>
    </p:spTree>
    <p:extLst>
      <p:ext uri="{BB962C8B-B14F-4D97-AF65-F5344CB8AC3E}">
        <p14:creationId xmlns:p14="http://schemas.microsoft.com/office/powerpoint/2010/main" val="1223423915"/>
      </p:ext>
    </p:extLst>
  </p:cSld>
  <p:clrMapOvr>
    <a:masterClrMapping/>
  </p:clrMapOvr>
  <p:transition spd="slow">
    <p:newsflash/>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userDrawn="1">
  <p:cSld name="9_Титульный слайд">
    <p:spTree>
      <p:nvGrpSpPr>
        <p:cNvPr id="1" name=""/>
        <p:cNvGrpSpPr/>
        <p:nvPr/>
      </p:nvGrpSpPr>
      <p:grpSpPr>
        <a:xfrm>
          <a:off x="0" y="0"/>
          <a:ext cx="0" cy="0"/>
          <a:chOff x="0" y="0"/>
          <a:chExt cx="0" cy="0"/>
        </a:xfrm>
      </p:grpSpPr>
      <p:pic>
        <p:nvPicPr>
          <p:cNvPr id="25" name="Picture 2" descr="C:\Users\JIvanova\Desktop\15.05.25_Презентации ВИ_Австрия\Логотип\software-project-1024x685.jpg"/>
          <p:cNvPicPr>
            <a:picLocks noChangeAspect="1" noChangeArrowheads="1"/>
          </p:cNvPicPr>
          <p:nvPr userDrawn="1"/>
        </p:nvPicPr>
        <p:blipFill>
          <a:blip r:embed="rId2" cstate="print">
            <a:duotone>
              <a:schemeClr val="accent3">
                <a:shade val="45000"/>
                <a:satMod val="135000"/>
              </a:schemeClr>
              <a:prstClr val="white"/>
            </a:duotone>
            <a:lum contrast="10000"/>
          </a:blip>
          <a:srcRect l="7815" b="21963"/>
          <a:stretch>
            <a:fillRect/>
          </a:stretch>
        </p:blipFill>
        <p:spPr bwMode="auto">
          <a:xfrm>
            <a:off x="176083" y="1284092"/>
            <a:ext cx="8827008" cy="5107565"/>
          </a:xfrm>
          <a:prstGeom prst="rect">
            <a:avLst/>
          </a:prstGeom>
          <a:noFill/>
        </p:spPr>
      </p:pic>
      <p:sp>
        <p:nvSpPr>
          <p:cNvPr id="15" name="Прямоугольник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9" name="Прямоугольник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8" name="Прямоугольник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6" name="Прямоугольник 15"/>
          <p:cNvSpPr>
            <a:spLocks noChangeArrowheads="1"/>
          </p:cNvSpPr>
          <p:nvPr/>
        </p:nvSpPr>
        <p:spPr bwMode="white">
          <a:xfrm>
            <a:off x="158496" y="3048"/>
            <a:ext cx="8833104" cy="126571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b="0" cap="none" spc="0">
              <a:ln>
                <a:noFill/>
              </a:ln>
              <a:solidFill>
                <a:schemeClr val="tx1"/>
              </a:solidFill>
              <a:effectLst/>
            </a:endParaRPr>
          </a:p>
        </p:txBody>
      </p:sp>
      <p:sp>
        <p:nvSpPr>
          <p:cNvPr id="10" name="Прямоугольник 9"/>
          <p:cNvSpPr>
            <a:spLocks noChangeArrowheads="1"/>
          </p:cNvSpPr>
          <p:nvPr/>
        </p:nvSpPr>
        <p:spPr bwMode="auto">
          <a:xfrm>
            <a:off x="158496" y="132280"/>
            <a:ext cx="8833104" cy="657332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13" name="Овал 12"/>
          <p:cNvSpPr/>
          <p:nvPr/>
        </p:nvSpPr>
        <p:spPr>
          <a:xfrm rot="20599575">
            <a:off x="4173621" y="1001223"/>
            <a:ext cx="884559" cy="36432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4" name="Прямая соединительная линия 23"/>
          <p:cNvSpPr>
            <a:spLocks noChangeShapeType="1"/>
          </p:cNvSpPr>
          <p:nvPr userDrawn="1"/>
        </p:nvSpPr>
        <p:spPr bwMode="auto">
          <a:xfrm>
            <a:off x="131384" y="12687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23" name="Заголовок 1"/>
          <p:cNvSpPr>
            <a:spLocks noGrp="1"/>
          </p:cNvSpPr>
          <p:nvPr>
            <p:ph type="title"/>
          </p:nvPr>
        </p:nvSpPr>
        <p:spPr>
          <a:xfrm>
            <a:off x="176083" y="132280"/>
            <a:ext cx="8805992" cy="812800"/>
          </a:xfrm>
          <a:effectLst/>
        </p:spPr>
        <p:txBody>
          <a:bodyPr/>
          <a:lstStyle>
            <a:lvl1pPr marL="0" marR="0" indent="0" algn="ctr" defTabSz="685783" rtl="0" eaLnBrk="1" fontAlgn="auto" latinLnBrk="0" hangingPunct="1">
              <a:lnSpc>
                <a:spcPct val="100000"/>
              </a:lnSpc>
              <a:spcBef>
                <a:spcPct val="0"/>
              </a:spcBef>
              <a:spcAft>
                <a:spcPts val="0"/>
              </a:spcAft>
              <a:buClrTx/>
              <a:buSzTx/>
              <a:buFontTx/>
              <a:buNone/>
              <a:tabLst/>
              <a:defRPr kumimoji="0" lang="en-US" sz="3000" b="0" i="0" kern="1200" cap="none" spc="0" dirty="0">
                <a:ln w="0"/>
                <a:solidFill>
                  <a:srgbClr val="485D68"/>
                </a:solidFill>
                <a:effectLst>
                  <a:outerShdw blurRad="38100" dist="19050" dir="2700000" algn="tl" rotWithShape="0">
                    <a:schemeClr val="dk1">
                      <a:alpha val="40000"/>
                    </a:schemeClr>
                  </a:outerShdw>
                </a:effectLst>
                <a:latin typeface="Times New Roman" pitchFamily="18" charset="0"/>
                <a:ea typeface="+mn-ea"/>
                <a:cs typeface="Times New Roman" pitchFamily="18" charset="0"/>
              </a:defRPr>
            </a:lvl1pPr>
          </a:lstStyle>
          <a:p>
            <a:r>
              <a:rPr kumimoji="0" lang="ru-RU" dirty="0"/>
              <a:t>Образец заголовка</a:t>
            </a:r>
            <a:endParaRPr kumimoji="0" lang="en-US" dirty="0"/>
          </a:p>
        </p:txBody>
      </p:sp>
      <p:pic>
        <p:nvPicPr>
          <p:cNvPr id="22" name="Picture 2" descr="C:\Users\JIvanova\Desktop\Логотип 2.jpg"/>
          <p:cNvPicPr>
            <a:picLocks noChangeAspect="1" noChangeArrowheads="1"/>
          </p:cNvPicPr>
          <p:nvPr userDrawn="1"/>
        </p:nvPicPr>
        <p:blipFill>
          <a:blip r:embed="rId3" cstate="print">
            <a:clrChange>
              <a:clrFrom>
                <a:srgbClr val="FFFFFF"/>
              </a:clrFrom>
              <a:clrTo>
                <a:srgbClr val="FFFFFF">
                  <a:alpha val="0"/>
                </a:srgbClr>
              </a:clrTo>
            </a:clrChange>
          </a:blip>
          <a:srcRect/>
          <a:stretch>
            <a:fillRect/>
          </a:stretch>
        </p:blipFill>
        <p:spPr bwMode="auto">
          <a:xfrm>
            <a:off x="908249" y="915850"/>
            <a:ext cx="1050447" cy="723205"/>
          </a:xfrm>
          <a:prstGeom prst="rect">
            <a:avLst/>
          </a:prstGeom>
          <a:noFill/>
        </p:spPr>
      </p:pic>
      <p:sp>
        <p:nvSpPr>
          <p:cNvPr id="20" name="Прямоугольник 19">
            <a:extLst>
              <a:ext uri="{FF2B5EF4-FFF2-40B4-BE49-F238E27FC236}">
                <a16:creationId xmlns:a16="http://schemas.microsoft.com/office/drawing/2014/main" id="{40430AEE-F2E5-4972-8173-F18E2CB6D28A}"/>
              </a:ext>
            </a:extLst>
          </p:cNvPr>
          <p:cNvSpPr>
            <a:spLocks noChangeArrowheads="1"/>
          </p:cNvSpPr>
          <p:nvPr userDrawn="1"/>
        </p:nvSpPr>
        <p:spPr bwMode="auto">
          <a:xfrm>
            <a:off x="152400" y="6410575"/>
            <a:ext cx="8839200" cy="309563"/>
          </a:xfrm>
          <a:prstGeom prst="rect">
            <a:avLst/>
          </a:prstGeom>
          <a:solidFill>
            <a:schemeClr val="bg2">
              <a:lumMod val="50000"/>
            </a:schemeClr>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pPr algn="r"/>
            <a:endParaRPr lang="ru-RU" sz="1350" b="1" kern="1200" dirty="0">
              <a:solidFill>
                <a:schemeClr val="tx1"/>
              </a:solidFill>
              <a:effectLst>
                <a:outerShdw blurRad="38100" dist="38100" dir="2700000" algn="tl">
                  <a:srgbClr val="000000">
                    <a:alpha val="43137"/>
                  </a:srgbClr>
                </a:outerShdw>
              </a:effectLst>
              <a:latin typeface="+mn-lt"/>
              <a:ea typeface="+mn-ea"/>
              <a:cs typeface="+mn-cs"/>
            </a:endParaRPr>
          </a:p>
        </p:txBody>
      </p:sp>
      <p:sp>
        <p:nvSpPr>
          <p:cNvPr id="21" name="TextBox 20">
            <a:extLst>
              <a:ext uri="{FF2B5EF4-FFF2-40B4-BE49-F238E27FC236}">
                <a16:creationId xmlns:a16="http://schemas.microsoft.com/office/drawing/2014/main" id="{235D4E3C-3F39-451D-B55E-638FCE7FEA37}"/>
              </a:ext>
            </a:extLst>
          </p:cNvPr>
          <p:cNvSpPr txBox="1"/>
          <p:nvPr userDrawn="1"/>
        </p:nvSpPr>
        <p:spPr>
          <a:xfrm>
            <a:off x="6893180" y="6405887"/>
            <a:ext cx="2115344" cy="353943"/>
          </a:xfrm>
          <a:prstGeom prst="rect">
            <a:avLst/>
          </a:prstGeom>
          <a:noFill/>
          <a:scene3d>
            <a:camera prst="orthographicFront"/>
            <a:lightRig rig="threePt" dir="t"/>
          </a:scene3d>
          <a:sp3d>
            <a:bevelT w="165100" prst="coolSlant"/>
          </a:sp3d>
        </p:spPr>
        <p:txBody>
          <a:bodyPr wrap="square" rtlCol="0">
            <a:spAutoFit/>
          </a:bodyPr>
          <a:lstStyle/>
          <a:p>
            <a:pPr algn="r"/>
            <a:r>
              <a:rPr lang="en-US" sz="17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NIC.GOV. RU</a:t>
            </a:r>
            <a:endParaRPr lang="ru-RU" sz="17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CCB28DEC-D287-4DF4-BE11-38DE266AA563}"/>
              </a:ext>
            </a:extLst>
          </p:cNvPr>
          <p:cNvSpPr txBox="1"/>
          <p:nvPr userDrawn="1"/>
        </p:nvSpPr>
        <p:spPr>
          <a:xfrm>
            <a:off x="158496" y="6372036"/>
            <a:ext cx="2253264" cy="369332"/>
          </a:xfrm>
          <a:prstGeom prst="rect">
            <a:avLst/>
          </a:prstGeom>
          <a:noFill/>
        </p:spPr>
        <p:txBody>
          <a:bodyPr wrap="square" rtlCol="0">
            <a:spAutoFit/>
          </a:bodyPr>
          <a:lstStyle/>
          <a:p>
            <a:pPr algn="r"/>
            <a:r>
              <a:rPr lang="en-US" b="1" i="1" dirty="0">
                <a:solidFill>
                  <a:schemeClr val="bg1"/>
                </a:solidFill>
                <a:effectLst>
                  <a:outerShdw blurRad="38100" dist="38100" dir="2700000" algn="tl">
                    <a:srgbClr val="000000">
                      <a:alpha val="43137"/>
                    </a:srgbClr>
                  </a:outerShdw>
                </a:effectLst>
              </a:rPr>
              <a:t>Glavexpertcentre</a:t>
            </a:r>
            <a:endParaRPr lang="ru-RU" b="1" i="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39079989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_8">
    <p:spTree>
      <p:nvGrpSpPr>
        <p:cNvPr id="1" name=""/>
        <p:cNvGrpSpPr/>
        <p:nvPr/>
      </p:nvGrpSpPr>
      <p:grpSpPr>
        <a:xfrm>
          <a:off x="0" y="0"/>
          <a:ext cx="0" cy="0"/>
          <a:chOff x="0" y="0"/>
          <a:chExt cx="0" cy="0"/>
        </a:xfrm>
      </p:grpSpPr>
      <p:sp>
        <p:nvSpPr>
          <p:cNvPr id="6" name="Прямоугольник 5"/>
          <p:cNvSpPr>
            <a:spLocks noChangeArrowheads="1"/>
          </p:cNvSpPr>
          <p:nvPr/>
        </p:nvSpPr>
        <p:spPr bwMode="auto">
          <a:xfrm>
            <a:off x="155448" y="154116"/>
            <a:ext cx="8833104" cy="6547104"/>
          </a:xfrm>
          <a:prstGeom prst="rect">
            <a:avLst/>
          </a:prstGeom>
          <a:noFill/>
          <a:ln w="9525" cap="flat" cmpd="sng" algn="ctr">
            <a:solidFill>
              <a:srgbClr val="485D68"/>
            </a:solidFill>
            <a:prstDash val="solid"/>
            <a:miter lim="800000"/>
            <a:headEnd type="none" w="med" len="med"/>
            <a:tailEnd type="none" w="med" len="med"/>
          </a:ln>
          <a:effectLst/>
        </p:spPr>
        <p:txBody>
          <a:bodyPr vert="horz" wrap="none" lIns="68580" tIns="34290" rIns="68580" bIns="34290" anchor="ctr" compatLnSpc="1"/>
          <a:lstStyle/>
          <a:p>
            <a:endParaRPr kumimoji="0" lang="en-US" sz="1800" dirty="0"/>
          </a:p>
        </p:txBody>
      </p:sp>
      <p:sp>
        <p:nvSpPr>
          <p:cNvPr id="18" name="Содержимое 9"/>
          <p:cNvSpPr>
            <a:spLocks noGrp="1"/>
          </p:cNvSpPr>
          <p:nvPr>
            <p:ph sz="half" idx="1"/>
          </p:nvPr>
        </p:nvSpPr>
        <p:spPr>
          <a:xfrm>
            <a:off x="250951" y="1270006"/>
            <a:ext cx="4038600" cy="4584383"/>
          </a:xfrm>
          <a:prstGeom prst="rect">
            <a:avLst/>
          </a:prstGeom>
        </p:spPr>
        <p:txBody>
          <a:bodyPr/>
          <a:lstStyle>
            <a:lvl1pPr>
              <a:defRPr sz="1875"/>
            </a:lvl1pPr>
          </a:lstStyle>
          <a:p>
            <a:pPr lvl="0" eaLnBrk="1" latinLnBrk="0" hangingPunct="1"/>
            <a:r>
              <a:rPr lang="ru-RU" dirty="0"/>
              <a:t>Образец текста</a:t>
            </a:r>
          </a:p>
          <a:p>
            <a:pPr lvl="1" eaLnBrk="1" latinLnBrk="0" hangingPunct="1"/>
            <a:r>
              <a:rPr lang="ru-RU" dirty="0"/>
              <a:t>Второй уровень</a:t>
            </a:r>
          </a:p>
          <a:p>
            <a:pPr lvl="2" eaLnBrk="1" latinLnBrk="0" hangingPunct="1"/>
            <a:r>
              <a:rPr lang="ru-RU" dirty="0"/>
              <a:t>Третий уровень</a:t>
            </a:r>
          </a:p>
          <a:p>
            <a:pPr lvl="3" eaLnBrk="1" latinLnBrk="0" hangingPunct="1"/>
            <a:r>
              <a:rPr lang="ru-RU" dirty="0"/>
              <a:t>Четвертый уровень</a:t>
            </a:r>
          </a:p>
          <a:p>
            <a:pPr lvl="4" eaLnBrk="1" latinLnBrk="0" hangingPunct="1"/>
            <a:r>
              <a:rPr lang="ru-RU" dirty="0"/>
              <a:t>Пятый уровень</a:t>
            </a:r>
            <a:endParaRPr kumimoji="0" lang="en-US" dirty="0"/>
          </a:p>
        </p:txBody>
      </p:sp>
      <p:sp>
        <p:nvSpPr>
          <p:cNvPr id="19" name="Содержимое 11"/>
          <p:cNvSpPr>
            <a:spLocks noGrp="1"/>
          </p:cNvSpPr>
          <p:nvPr>
            <p:ph sz="half" idx="2"/>
          </p:nvPr>
        </p:nvSpPr>
        <p:spPr>
          <a:xfrm>
            <a:off x="4834468" y="1278474"/>
            <a:ext cx="4038600" cy="4575916"/>
          </a:xfrm>
          <a:prstGeom prst="rect">
            <a:avLst/>
          </a:prstGeom>
        </p:spPr>
        <p:txBody>
          <a:bodyPr/>
          <a:lstStyle>
            <a:lvl1pPr>
              <a:defRPr sz="1875"/>
            </a:lvl1pPr>
          </a:lstStyle>
          <a:p>
            <a:pPr lvl="0" eaLnBrk="1" latinLnBrk="0" hangingPunct="1"/>
            <a:r>
              <a:rPr lang="ru-RU" dirty="0"/>
              <a:t>Образец текста</a:t>
            </a:r>
          </a:p>
          <a:p>
            <a:pPr lvl="1" eaLnBrk="1" latinLnBrk="0" hangingPunct="1"/>
            <a:r>
              <a:rPr lang="ru-RU" dirty="0"/>
              <a:t>Второй уровень</a:t>
            </a:r>
          </a:p>
          <a:p>
            <a:pPr lvl="2" eaLnBrk="1" latinLnBrk="0" hangingPunct="1"/>
            <a:r>
              <a:rPr lang="ru-RU" dirty="0"/>
              <a:t>Третий уровень</a:t>
            </a:r>
          </a:p>
          <a:p>
            <a:pPr lvl="3" eaLnBrk="1" latinLnBrk="0" hangingPunct="1"/>
            <a:r>
              <a:rPr lang="ru-RU" dirty="0"/>
              <a:t>Четвертый уровень</a:t>
            </a:r>
          </a:p>
          <a:p>
            <a:pPr lvl="4" eaLnBrk="1" latinLnBrk="0" hangingPunct="1"/>
            <a:r>
              <a:rPr lang="ru-RU" dirty="0"/>
              <a:t>Пятый уровень</a:t>
            </a:r>
            <a:endParaRPr kumimoji="0" lang="en-US" dirty="0"/>
          </a:p>
        </p:txBody>
      </p:sp>
      <p:sp>
        <p:nvSpPr>
          <p:cNvPr id="16" name="Заголовок 1"/>
          <p:cNvSpPr>
            <a:spLocks noGrp="1"/>
          </p:cNvSpPr>
          <p:nvPr>
            <p:ph type="title"/>
          </p:nvPr>
        </p:nvSpPr>
        <p:spPr>
          <a:xfrm>
            <a:off x="169004" y="150707"/>
            <a:ext cx="8805992" cy="812800"/>
          </a:xfrm>
          <a:effectLst/>
        </p:spPr>
        <p:txBody>
          <a:bodyPr/>
          <a:lstStyle>
            <a:lvl1pPr marL="0" algn="ctr" defTabSz="685783" rtl="0" eaLnBrk="1" latinLnBrk="0" hangingPunct="1">
              <a:defRPr lang="en-US" sz="3000" b="0" i="0" kern="1200" cap="none" spc="0" dirty="0">
                <a:ln w="0"/>
                <a:solidFill>
                  <a:srgbClr val="485D68"/>
                </a:solidFill>
                <a:effectLst>
                  <a:outerShdw blurRad="38100" dist="19050" dir="2700000" algn="tl" rotWithShape="0">
                    <a:schemeClr val="dk1">
                      <a:alpha val="40000"/>
                    </a:schemeClr>
                  </a:outerShdw>
                </a:effectLst>
                <a:latin typeface="Times New Roman" pitchFamily="18" charset="0"/>
                <a:ea typeface="+mn-ea"/>
                <a:cs typeface="Times New Roman" pitchFamily="18" charset="0"/>
              </a:defRPr>
            </a:lvl1pPr>
          </a:lstStyle>
          <a:p>
            <a:r>
              <a:rPr kumimoji="0" lang="ru-RU" dirty="0"/>
              <a:t>Образец заголовка</a:t>
            </a:r>
            <a:endParaRPr kumimoji="0" lang="en-US" dirty="0"/>
          </a:p>
        </p:txBody>
      </p:sp>
      <p:sp>
        <p:nvSpPr>
          <p:cNvPr id="5" name="Прямоугольник 4"/>
          <p:cNvSpPr>
            <a:spLocks noChangeArrowheads="1"/>
          </p:cNvSpPr>
          <p:nvPr/>
        </p:nvSpPr>
        <p:spPr bwMode="auto">
          <a:xfrm>
            <a:off x="155448" y="6391659"/>
            <a:ext cx="8833104" cy="309563"/>
          </a:xfrm>
          <a:prstGeom prst="rect">
            <a:avLst/>
          </a:prstGeom>
          <a:solidFill>
            <a:srgbClr val="485D68"/>
          </a:solidFill>
          <a:ln w="9525" cap="flat" cmpd="sng" algn="ctr">
            <a:solidFill>
              <a:srgbClr val="485D68"/>
            </a:solidFill>
            <a:prstDash val="solid"/>
            <a:miter lim="800000"/>
            <a:headEnd type="none" w="med" len="med"/>
            <a:tailEnd type="none" w="med" len="med"/>
          </a:ln>
          <a:effectLst/>
        </p:spPr>
        <p:txBody>
          <a:bodyPr vert="horz" wrap="none" lIns="68580" tIns="34290" rIns="68580" bIns="34290" anchor="ctr" compatLnSpc="1"/>
          <a:lstStyle/>
          <a:p>
            <a:pPr lvl="0" algn="r"/>
            <a:endParaRPr lang="ru-RU" sz="1350" b="1" dirty="0">
              <a:effectLst>
                <a:outerShdw blurRad="38100" dist="38100" dir="2700000" algn="tl">
                  <a:srgbClr val="000000">
                    <a:alpha val="43137"/>
                  </a:srgbClr>
                </a:outerShdw>
              </a:effectLst>
              <a:latin typeface="+mn-lt"/>
            </a:endParaRPr>
          </a:p>
        </p:txBody>
      </p:sp>
      <p:sp>
        <p:nvSpPr>
          <p:cNvPr id="15" name="TextBox 14">
            <a:extLst>
              <a:ext uri="{FF2B5EF4-FFF2-40B4-BE49-F238E27FC236}">
                <a16:creationId xmlns:a16="http://schemas.microsoft.com/office/drawing/2014/main" id="{EEB652BE-5A22-4719-8B68-9B82AC5E0795}"/>
              </a:ext>
            </a:extLst>
          </p:cNvPr>
          <p:cNvSpPr txBox="1"/>
          <p:nvPr userDrawn="1"/>
        </p:nvSpPr>
        <p:spPr>
          <a:xfrm>
            <a:off x="152400" y="6309330"/>
            <a:ext cx="2115344" cy="353943"/>
          </a:xfrm>
          <a:prstGeom prst="rect">
            <a:avLst/>
          </a:prstGeom>
          <a:noFill/>
          <a:scene3d>
            <a:camera prst="orthographicFront"/>
            <a:lightRig rig="threePt" dir="t"/>
          </a:scene3d>
          <a:sp3d>
            <a:bevelT w="165100" prst="coolSlant"/>
          </a:sp3d>
        </p:spPr>
        <p:txBody>
          <a:bodyPr wrap="square" rtlCol="0">
            <a:spAutoFit/>
          </a:bodyPr>
          <a:lstStyle/>
          <a:p>
            <a:r>
              <a:rPr lang="en-US" sz="17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NIC.GOV. RU</a:t>
            </a:r>
            <a:endParaRPr lang="ru-RU" sz="17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34095257-1D5E-4F57-8DA7-2AF981A44AB1}"/>
              </a:ext>
            </a:extLst>
          </p:cNvPr>
          <p:cNvSpPr txBox="1"/>
          <p:nvPr userDrawn="1"/>
        </p:nvSpPr>
        <p:spPr>
          <a:xfrm>
            <a:off x="5079389" y="6336270"/>
            <a:ext cx="3885105" cy="300082"/>
          </a:xfrm>
          <a:prstGeom prst="rect">
            <a:avLst/>
          </a:prstGeom>
          <a:noFill/>
        </p:spPr>
        <p:txBody>
          <a:bodyPr wrap="square" rtlCol="0">
            <a:spAutoFit/>
          </a:bodyPr>
          <a:lstStyle/>
          <a:p>
            <a:pPr algn="r"/>
            <a:r>
              <a:rPr lang="ru-RU" sz="1350" b="1" i="1" kern="1200" dirty="0">
                <a:solidFill>
                  <a:schemeClr val="bg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rPr>
              <a:t>ФГБУ</a:t>
            </a:r>
            <a:r>
              <a:rPr lang="ru-RU" sz="1350" b="1" i="1" kern="1200" baseline="0" dirty="0">
                <a:solidFill>
                  <a:schemeClr val="bg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rPr>
              <a:t> «Главэкспертцентр»</a:t>
            </a:r>
            <a:endParaRPr lang="ru-RU" sz="1350" b="1" i="1" kern="1200" dirty="0">
              <a:solidFill>
                <a:schemeClr val="bg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endParaRPr>
          </a:p>
        </p:txBody>
      </p:sp>
      <p:pic>
        <p:nvPicPr>
          <p:cNvPr id="11" name="Picture 2" descr="C:\Users\JIvanova\Desktop\Логотип 2.jpg"/>
          <p:cNvPicPr>
            <a:picLocks noChangeAspect="1" noChangeArrowheads="1"/>
          </p:cNvPicPr>
          <p:nvPr userDrawn="1"/>
        </p:nvPicPr>
        <p:blipFill>
          <a:blip r:embed="rId2" cstate="print">
            <a:clrChange>
              <a:clrFrom>
                <a:srgbClr val="FFFFFF"/>
              </a:clrFrom>
              <a:clrTo>
                <a:srgbClr val="FFFFFF">
                  <a:alpha val="0"/>
                </a:srgbClr>
              </a:clrTo>
            </a:clrChange>
          </a:blip>
          <a:srcRect/>
          <a:stretch>
            <a:fillRect/>
          </a:stretch>
        </p:blipFill>
        <p:spPr bwMode="auto">
          <a:xfrm>
            <a:off x="4181267" y="5885047"/>
            <a:ext cx="781467" cy="723205"/>
          </a:xfrm>
          <a:prstGeom prst="rect">
            <a:avLst/>
          </a:prstGeom>
          <a:noFill/>
        </p:spPr>
      </p:pic>
    </p:spTree>
    <p:extLst>
      <p:ext uri="{BB962C8B-B14F-4D97-AF65-F5344CB8AC3E}">
        <p14:creationId xmlns:p14="http://schemas.microsoft.com/office/powerpoint/2010/main" val="2338179614"/>
      </p:ext>
    </p:extLst>
  </p:cSld>
  <p:clrMapOvr>
    <a:masterClrMapping/>
  </p:clrMapOvr>
  <p:transition spd="slow">
    <p:newsflash/>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9">
    <p:spTree>
      <p:nvGrpSpPr>
        <p:cNvPr id="1" name=""/>
        <p:cNvGrpSpPr/>
        <p:nvPr/>
      </p:nvGrpSpPr>
      <p:grpSpPr>
        <a:xfrm>
          <a:off x="0" y="0"/>
          <a:ext cx="0" cy="0"/>
          <a:chOff x="0" y="0"/>
          <a:chExt cx="0" cy="0"/>
        </a:xfrm>
      </p:grpSpPr>
      <p:sp>
        <p:nvSpPr>
          <p:cNvPr id="3" name="Content Placeholder 2"/>
          <p:cNvSpPr>
            <a:spLocks noGrp="1"/>
          </p:cNvSpPr>
          <p:nvPr>
            <p:ph idx="1"/>
          </p:nvPr>
        </p:nvSpPr>
        <p:spPr>
          <a:xfrm>
            <a:off x="347533" y="1220755"/>
            <a:ext cx="8439413" cy="4992555"/>
          </a:xfrm>
          <a:prstGeom prst="rect">
            <a:avLst/>
          </a:prstGeom>
        </p:spPr>
        <p:txBody>
          <a:bodyPr/>
          <a:lstStyle>
            <a:lvl5pPr>
              <a:defRPr/>
            </a:lvl5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endParaRPr dirty="0"/>
          </a:p>
        </p:txBody>
      </p:sp>
      <p:sp>
        <p:nvSpPr>
          <p:cNvPr id="4" name="Заголовок 1">
            <a:extLst>
              <a:ext uri="{FF2B5EF4-FFF2-40B4-BE49-F238E27FC236}">
                <a16:creationId xmlns:a16="http://schemas.microsoft.com/office/drawing/2014/main" id="{2375A542-48F4-4D65-B1DF-2E2975C5E3AD}"/>
              </a:ext>
            </a:extLst>
          </p:cNvPr>
          <p:cNvSpPr>
            <a:spLocks noGrp="1"/>
          </p:cNvSpPr>
          <p:nvPr>
            <p:ph type="title"/>
          </p:nvPr>
        </p:nvSpPr>
        <p:spPr>
          <a:xfrm>
            <a:off x="169004" y="150707"/>
            <a:ext cx="8805992" cy="878027"/>
          </a:xfrm>
          <a:effectLst/>
        </p:spPr>
        <p:txBody>
          <a:bodyPr/>
          <a:lstStyle>
            <a:lvl1pPr marL="0" algn="ctr" defTabSz="685783" rtl="0" eaLnBrk="1" latinLnBrk="0" hangingPunct="1">
              <a:defRPr lang="en-US" sz="3000" b="0" i="0" kern="1200" cap="none" spc="0" dirty="0">
                <a:ln w="0"/>
                <a:solidFill>
                  <a:srgbClr val="485D68"/>
                </a:solidFill>
                <a:effectLst>
                  <a:outerShdw blurRad="38100" dist="19050" dir="2700000" algn="tl" rotWithShape="0">
                    <a:schemeClr val="dk1">
                      <a:alpha val="40000"/>
                    </a:schemeClr>
                  </a:outerShdw>
                </a:effectLst>
                <a:latin typeface="Times New Roman" pitchFamily="18" charset="0"/>
                <a:ea typeface="+mn-ea"/>
                <a:cs typeface="Times New Roman" pitchFamily="18" charset="0"/>
              </a:defRPr>
            </a:lvl1pPr>
          </a:lstStyle>
          <a:p>
            <a:r>
              <a:rPr kumimoji="0" lang="ru-RU" dirty="0"/>
              <a:t>Образец заголовка</a:t>
            </a:r>
            <a:endParaRPr kumimoji="0" lang="en-US" dirty="0"/>
          </a:p>
        </p:txBody>
      </p:sp>
    </p:spTree>
    <p:extLst>
      <p:ext uri="{BB962C8B-B14F-4D97-AF65-F5344CB8AC3E}">
        <p14:creationId xmlns:p14="http://schemas.microsoft.com/office/powerpoint/2010/main" val="1219383308"/>
      </p:ext>
    </p:extLst>
  </p:cSld>
  <p:clrMapOvr>
    <a:masterClrMapping/>
  </p:clrMapOvr>
  <p:transition spd="slow">
    <p:newsflash/>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0">
    <p:spTree>
      <p:nvGrpSpPr>
        <p:cNvPr id="1" name=""/>
        <p:cNvGrpSpPr/>
        <p:nvPr/>
      </p:nvGrpSpPr>
      <p:grpSpPr>
        <a:xfrm>
          <a:off x="0" y="0"/>
          <a:ext cx="0" cy="0"/>
          <a:chOff x="0" y="0"/>
          <a:chExt cx="0" cy="0"/>
        </a:xfrm>
      </p:grpSpPr>
      <p:sp>
        <p:nvSpPr>
          <p:cNvPr id="5" name="Подзаголовок 2"/>
          <p:cNvSpPr>
            <a:spLocks noGrp="1"/>
          </p:cNvSpPr>
          <p:nvPr>
            <p:ph type="subTitle" idx="1"/>
          </p:nvPr>
        </p:nvSpPr>
        <p:spPr>
          <a:xfrm>
            <a:off x="251526" y="1134533"/>
            <a:ext cx="8613081" cy="5113867"/>
          </a:xfrm>
          <a:prstGeom prst="rect">
            <a:avLst/>
          </a:prstGeom>
        </p:spPr>
        <p:txBody>
          <a:bodyPr/>
          <a:lstStyle>
            <a:lvl1pPr marL="0" indent="0" algn="ctr">
              <a:buNone/>
              <a:defRPr sz="2100">
                <a:latin typeface="Times New Roman" pitchFamily="18" charset="0"/>
                <a:cs typeface="Times New Roman" pitchFamily="18" charset="0"/>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ru-RU" dirty="0"/>
              <a:t>Образец подзаголовка</a:t>
            </a:r>
          </a:p>
        </p:txBody>
      </p:sp>
      <p:sp>
        <p:nvSpPr>
          <p:cNvPr id="6" name="Заголовок 1">
            <a:extLst>
              <a:ext uri="{FF2B5EF4-FFF2-40B4-BE49-F238E27FC236}">
                <a16:creationId xmlns:a16="http://schemas.microsoft.com/office/drawing/2014/main" id="{94053E5D-6A4C-417F-8650-0BA4A0E6E5F9}"/>
              </a:ext>
            </a:extLst>
          </p:cNvPr>
          <p:cNvSpPr>
            <a:spLocks noGrp="1"/>
          </p:cNvSpPr>
          <p:nvPr>
            <p:ph type="title"/>
          </p:nvPr>
        </p:nvSpPr>
        <p:spPr>
          <a:xfrm>
            <a:off x="169004" y="164638"/>
            <a:ext cx="8805992" cy="861929"/>
          </a:xfrm>
          <a:effectLst/>
        </p:spPr>
        <p:txBody>
          <a:bodyPr/>
          <a:lstStyle>
            <a:lvl1pPr marL="0" algn="ctr" defTabSz="685783" rtl="0" eaLnBrk="1" latinLnBrk="0" hangingPunct="1">
              <a:defRPr lang="en-US" sz="3000" b="0" i="0" kern="1200" cap="none" spc="0" dirty="0">
                <a:ln w="0"/>
                <a:solidFill>
                  <a:srgbClr val="485D68"/>
                </a:solidFill>
                <a:effectLst>
                  <a:outerShdw blurRad="38100" dist="19050" dir="2700000" algn="tl" rotWithShape="0">
                    <a:schemeClr val="dk1">
                      <a:alpha val="40000"/>
                    </a:schemeClr>
                  </a:outerShdw>
                </a:effectLst>
                <a:latin typeface="Times New Roman" pitchFamily="18" charset="0"/>
                <a:ea typeface="+mn-ea"/>
                <a:cs typeface="Times New Roman" pitchFamily="18" charset="0"/>
              </a:defRPr>
            </a:lvl1pPr>
          </a:lstStyle>
          <a:p>
            <a:r>
              <a:rPr kumimoji="0" lang="ru-RU" dirty="0"/>
              <a:t>Образец заголовка</a:t>
            </a:r>
            <a:endParaRPr kumimoji="0" lang="en-US" dirty="0"/>
          </a:p>
        </p:txBody>
      </p:sp>
    </p:spTree>
    <p:extLst>
      <p:ext uri="{BB962C8B-B14F-4D97-AF65-F5344CB8AC3E}">
        <p14:creationId xmlns:p14="http://schemas.microsoft.com/office/powerpoint/2010/main" val="3725472699"/>
      </p:ext>
    </p:extLst>
  </p:cSld>
  <p:clrMapOvr>
    <a:masterClrMapping/>
  </p:clrMapOvr>
  <p:transition spd="slow">
    <p:newsflash/>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1">
    <p:spTree>
      <p:nvGrpSpPr>
        <p:cNvPr id="1" name=""/>
        <p:cNvGrpSpPr/>
        <p:nvPr/>
      </p:nvGrpSpPr>
      <p:grpSpPr>
        <a:xfrm>
          <a:off x="0" y="0"/>
          <a:ext cx="0" cy="0"/>
          <a:chOff x="0" y="0"/>
          <a:chExt cx="0" cy="0"/>
        </a:xfrm>
      </p:grpSpPr>
      <p:sp>
        <p:nvSpPr>
          <p:cNvPr id="5" name="Подзаголовок 2"/>
          <p:cNvSpPr>
            <a:spLocks noGrp="1"/>
          </p:cNvSpPr>
          <p:nvPr>
            <p:ph type="subTitle" idx="1"/>
          </p:nvPr>
        </p:nvSpPr>
        <p:spPr>
          <a:xfrm>
            <a:off x="251526" y="1134533"/>
            <a:ext cx="8613081" cy="5113867"/>
          </a:xfrm>
          <a:prstGeom prst="rect">
            <a:avLst/>
          </a:prstGeom>
        </p:spPr>
        <p:txBody>
          <a:bodyPr/>
          <a:lstStyle>
            <a:lvl1pPr marL="0" indent="0" algn="ctr">
              <a:buNone/>
              <a:defRPr sz="2100">
                <a:latin typeface="Times New Roman" pitchFamily="18" charset="0"/>
                <a:cs typeface="Times New Roman" pitchFamily="18" charset="0"/>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ru-RU" dirty="0"/>
              <a:t>Образец подзаголовка</a:t>
            </a:r>
          </a:p>
        </p:txBody>
      </p:sp>
      <p:sp>
        <p:nvSpPr>
          <p:cNvPr id="6" name="Заголовок 1">
            <a:extLst>
              <a:ext uri="{FF2B5EF4-FFF2-40B4-BE49-F238E27FC236}">
                <a16:creationId xmlns:a16="http://schemas.microsoft.com/office/drawing/2014/main" id="{4CD74CEB-3A4F-4AD1-B38D-213D90113675}"/>
              </a:ext>
            </a:extLst>
          </p:cNvPr>
          <p:cNvSpPr>
            <a:spLocks noGrp="1"/>
          </p:cNvSpPr>
          <p:nvPr>
            <p:ph type="title"/>
          </p:nvPr>
        </p:nvSpPr>
        <p:spPr>
          <a:xfrm>
            <a:off x="169004" y="164637"/>
            <a:ext cx="8805992" cy="864096"/>
          </a:xfrm>
          <a:effectLst/>
        </p:spPr>
        <p:txBody>
          <a:bodyPr/>
          <a:lstStyle>
            <a:lvl1pPr marL="0" algn="ctr" defTabSz="685783" rtl="0" eaLnBrk="1" latinLnBrk="0" hangingPunct="1">
              <a:defRPr lang="en-US" sz="3000" b="0" i="0" kern="1200" cap="none" spc="0" dirty="0">
                <a:ln w="0"/>
                <a:solidFill>
                  <a:srgbClr val="485D68"/>
                </a:solidFill>
                <a:effectLst>
                  <a:outerShdw blurRad="38100" dist="19050" dir="2700000" algn="tl" rotWithShape="0">
                    <a:schemeClr val="dk1">
                      <a:alpha val="40000"/>
                    </a:schemeClr>
                  </a:outerShdw>
                </a:effectLst>
                <a:latin typeface="Times New Roman" pitchFamily="18" charset="0"/>
                <a:ea typeface="+mn-ea"/>
                <a:cs typeface="Times New Roman" pitchFamily="18" charset="0"/>
              </a:defRPr>
            </a:lvl1pPr>
          </a:lstStyle>
          <a:p>
            <a:r>
              <a:rPr kumimoji="0" lang="ru-RU" dirty="0"/>
              <a:t>Образец заголовка</a:t>
            </a:r>
            <a:endParaRPr kumimoji="0" lang="en-US" dirty="0"/>
          </a:p>
        </p:txBody>
      </p:sp>
    </p:spTree>
    <p:extLst>
      <p:ext uri="{BB962C8B-B14F-4D97-AF65-F5344CB8AC3E}">
        <p14:creationId xmlns:p14="http://schemas.microsoft.com/office/powerpoint/2010/main" val="2606989878"/>
      </p:ext>
    </p:extLst>
  </p:cSld>
  <p:clrMapOvr>
    <a:masterClrMapping/>
  </p:clrMapOvr>
  <p:transition spd="slow">
    <p:newsflash/>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2">
    <p:spTree>
      <p:nvGrpSpPr>
        <p:cNvPr id="1" name=""/>
        <p:cNvGrpSpPr/>
        <p:nvPr/>
      </p:nvGrpSpPr>
      <p:grpSpPr>
        <a:xfrm>
          <a:off x="0" y="0"/>
          <a:ext cx="0" cy="0"/>
          <a:chOff x="0" y="0"/>
          <a:chExt cx="0" cy="0"/>
        </a:xfrm>
      </p:grpSpPr>
      <p:sp>
        <p:nvSpPr>
          <p:cNvPr id="7" name="Прямоугольник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800"/>
          </a:p>
        </p:txBody>
      </p:sp>
      <p:sp>
        <p:nvSpPr>
          <p:cNvPr id="10" name="Прямоугольник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800"/>
          </a:p>
        </p:txBody>
      </p:sp>
      <p:sp>
        <p:nvSpPr>
          <p:cNvPr id="9" name="Прямоугольник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800"/>
          </a:p>
        </p:txBody>
      </p:sp>
      <p:sp>
        <p:nvSpPr>
          <p:cNvPr id="5" name="Прямоугольник 4"/>
          <p:cNvSpPr>
            <a:spLocks noChangeArrowheads="1"/>
          </p:cNvSpPr>
          <p:nvPr/>
        </p:nvSpPr>
        <p:spPr bwMode="auto">
          <a:xfrm>
            <a:off x="146305" y="6391657"/>
            <a:ext cx="8932101" cy="309563"/>
          </a:xfrm>
          <a:prstGeom prst="rect">
            <a:avLst/>
          </a:prstGeom>
          <a:solidFill>
            <a:schemeClr val="bg2">
              <a:lumMod val="50000"/>
            </a:schemeClr>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pPr lvl="0" algn="r"/>
            <a:endParaRPr lang="ru-RU" sz="1350" b="1" dirty="0">
              <a:effectLst>
                <a:outerShdw blurRad="38100" dist="38100" dir="2700000" algn="tl">
                  <a:srgbClr val="000000">
                    <a:alpha val="43137"/>
                  </a:srgbClr>
                </a:outerShdw>
              </a:effectLst>
              <a:latin typeface="+mn-lt"/>
            </a:endParaRPr>
          </a:p>
        </p:txBody>
      </p:sp>
      <p:sp>
        <p:nvSpPr>
          <p:cNvPr id="6" name="Прямоугольник 5"/>
          <p:cNvSpPr>
            <a:spLocks noChangeArrowheads="1"/>
          </p:cNvSpPr>
          <p:nvPr/>
        </p:nvSpPr>
        <p:spPr bwMode="auto">
          <a:xfrm>
            <a:off x="152401" y="76755"/>
            <a:ext cx="8932101" cy="6628845"/>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68580" tIns="34290" rIns="68580" bIns="34290" anchor="ctr" compatLnSpc="1"/>
          <a:lstStyle/>
          <a:p>
            <a:endParaRPr kumimoji="0" lang="en-US" sz="1800" dirty="0"/>
          </a:p>
        </p:txBody>
      </p:sp>
      <p:sp>
        <p:nvSpPr>
          <p:cNvPr id="12" name="Подзаголовок 2"/>
          <p:cNvSpPr>
            <a:spLocks noGrp="1"/>
          </p:cNvSpPr>
          <p:nvPr>
            <p:ph type="subTitle" idx="1"/>
          </p:nvPr>
        </p:nvSpPr>
        <p:spPr>
          <a:xfrm>
            <a:off x="304800" y="1316567"/>
            <a:ext cx="8686800" cy="4885267"/>
          </a:xfrm>
          <a:prstGeom prst="rect">
            <a:avLst/>
          </a:prstGeom>
        </p:spPr>
        <p:txBody>
          <a:bodyPr/>
          <a:lstStyle>
            <a:lvl1pPr marL="0" indent="0" algn="ctr">
              <a:buNone/>
              <a:defRPr sz="2100">
                <a:latin typeface="Times New Roman" pitchFamily="18" charset="0"/>
                <a:cs typeface="Times New Roman" pitchFamily="18" charset="0"/>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ru-RU" dirty="0"/>
              <a:t>Образец подзаголовка</a:t>
            </a:r>
          </a:p>
        </p:txBody>
      </p:sp>
      <p:sp>
        <p:nvSpPr>
          <p:cNvPr id="15" name="Заголовок 1"/>
          <p:cNvSpPr>
            <a:spLocks noGrp="1"/>
          </p:cNvSpPr>
          <p:nvPr>
            <p:ph type="title"/>
          </p:nvPr>
        </p:nvSpPr>
        <p:spPr>
          <a:xfrm>
            <a:off x="304800" y="152402"/>
            <a:ext cx="7593360" cy="1028444"/>
          </a:xfrm>
          <a:noFill/>
          <a:ln>
            <a:noFill/>
          </a:ln>
        </p:spPr>
        <p:style>
          <a:lnRef idx="2">
            <a:schemeClr val="dk1"/>
          </a:lnRef>
          <a:fillRef idx="1">
            <a:schemeClr val="lt1"/>
          </a:fillRef>
          <a:effectRef idx="0">
            <a:schemeClr val="dk1"/>
          </a:effectRef>
          <a:fontRef idx="minor">
            <a:schemeClr val="dk1"/>
          </a:fontRef>
        </p:style>
        <p:txBody>
          <a:bodyPr/>
          <a:lstStyle>
            <a:lvl1pPr marL="0" marR="0" indent="0" algn="ctr" defTabSz="685783" rtl="0" eaLnBrk="1" fontAlgn="auto" latinLnBrk="0" hangingPunct="1">
              <a:lnSpc>
                <a:spcPct val="100000"/>
              </a:lnSpc>
              <a:spcBef>
                <a:spcPct val="0"/>
              </a:spcBef>
              <a:spcAft>
                <a:spcPts val="0"/>
              </a:spcAft>
              <a:buClrTx/>
              <a:buSzTx/>
              <a:buFontTx/>
              <a:buNone/>
              <a:tabLst/>
              <a:defRPr kumimoji="0" lang="ru-RU" sz="3000" b="0" i="0" kern="1200" cap="none" spc="0" dirty="0">
                <a:ln w="0"/>
                <a:solidFill>
                  <a:srgbClr val="485D68"/>
                </a:solidFill>
                <a:effectLst>
                  <a:outerShdw blurRad="38100" dist="19050" dir="2700000" algn="tl" rotWithShape="0">
                    <a:schemeClr val="dk1">
                      <a:alpha val="40000"/>
                    </a:schemeClr>
                  </a:outerShdw>
                </a:effectLst>
                <a:latin typeface="Times New Roman" pitchFamily="18" charset="0"/>
                <a:ea typeface="+mj-ea"/>
                <a:cs typeface="Times New Roman" pitchFamily="18" charset="0"/>
              </a:defRPr>
            </a:lvl1pPr>
          </a:lstStyle>
          <a:p>
            <a:r>
              <a:rPr kumimoji="0" lang="ru-RU" dirty="0"/>
              <a:t>Образец заголовка</a:t>
            </a:r>
            <a:endParaRPr kumimoji="0" lang="en-US" dirty="0"/>
          </a:p>
        </p:txBody>
      </p:sp>
      <p:sp>
        <p:nvSpPr>
          <p:cNvPr id="14" name="TextBox 13">
            <a:extLst>
              <a:ext uri="{FF2B5EF4-FFF2-40B4-BE49-F238E27FC236}">
                <a16:creationId xmlns:a16="http://schemas.microsoft.com/office/drawing/2014/main" id="{A81D9EE3-89F1-460A-A675-87C9291799F4}"/>
              </a:ext>
            </a:extLst>
          </p:cNvPr>
          <p:cNvSpPr txBox="1"/>
          <p:nvPr userDrawn="1"/>
        </p:nvSpPr>
        <p:spPr>
          <a:xfrm>
            <a:off x="4844413" y="6336268"/>
            <a:ext cx="4240088" cy="300082"/>
          </a:xfrm>
          <a:prstGeom prst="rect">
            <a:avLst/>
          </a:prstGeom>
          <a:noFill/>
        </p:spPr>
        <p:txBody>
          <a:bodyPr wrap="square" rtlCol="0">
            <a:spAutoFit/>
          </a:bodyPr>
          <a:lstStyle/>
          <a:p>
            <a:pPr algn="r"/>
            <a:r>
              <a:rPr lang="ru-RU" sz="1350" b="1" i="1" kern="1200" dirty="0">
                <a:solidFill>
                  <a:schemeClr val="bg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rPr>
              <a:t>ФГБУ</a:t>
            </a:r>
            <a:r>
              <a:rPr lang="ru-RU" sz="1350" b="1" i="1" kern="1200" baseline="0" dirty="0">
                <a:solidFill>
                  <a:schemeClr val="bg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rPr>
              <a:t> «Главэкспертцентр»</a:t>
            </a:r>
            <a:endParaRPr lang="ru-RU" sz="1350" b="1" i="1" kern="1200" dirty="0">
              <a:solidFill>
                <a:schemeClr val="bg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endParaRPr>
          </a:p>
        </p:txBody>
      </p:sp>
      <p:sp>
        <p:nvSpPr>
          <p:cNvPr id="16" name="TextBox 15">
            <a:extLst>
              <a:ext uri="{FF2B5EF4-FFF2-40B4-BE49-F238E27FC236}">
                <a16:creationId xmlns:a16="http://schemas.microsoft.com/office/drawing/2014/main" id="{25CC85E7-EDFD-45F4-8D21-F868A47E8962}"/>
              </a:ext>
            </a:extLst>
          </p:cNvPr>
          <p:cNvSpPr txBox="1"/>
          <p:nvPr userDrawn="1"/>
        </p:nvSpPr>
        <p:spPr>
          <a:xfrm>
            <a:off x="152400" y="6309330"/>
            <a:ext cx="2115344" cy="353943"/>
          </a:xfrm>
          <a:prstGeom prst="rect">
            <a:avLst/>
          </a:prstGeom>
          <a:noFill/>
          <a:scene3d>
            <a:camera prst="orthographicFront"/>
            <a:lightRig rig="threePt" dir="t"/>
          </a:scene3d>
          <a:sp3d>
            <a:bevelT w="165100" prst="coolSlant"/>
          </a:sp3d>
        </p:spPr>
        <p:txBody>
          <a:bodyPr wrap="square" rtlCol="0">
            <a:spAutoFit/>
          </a:bodyPr>
          <a:lstStyle/>
          <a:p>
            <a:r>
              <a:rPr lang="en-US" sz="17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NIC.GOV. RU</a:t>
            </a:r>
            <a:endParaRPr lang="ru-RU" sz="17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3" name="Picture 2" descr="C:\Users\JIvanova\Desktop\Логотип 2.jpg">
            <a:extLst>
              <a:ext uri="{FF2B5EF4-FFF2-40B4-BE49-F238E27FC236}">
                <a16:creationId xmlns:a16="http://schemas.microsoft.com/office/drawing/2014/main" id="{2D742E1A-BF7E-4EBE-969A-44F3B745487F}"/>
              </a:ext>
            </a:extLst>
          </p:cNvPr>
          <p:cNvPicPr>
            <a:picLocks noChangeAspect="1" noChangeArrowheads="1"/>
          </p:cNvPicPr>
          <p:nvPr userDrawn="1"/>
        </p:nvPicPr>
        <p:blipFill>
          <a:blip r:embed="rId2" cstate="print">
            <a:clrChange>
              <a:clrFrom>
                <a:srgbClr val="FFFFFF"/>
              </a:clrFrom>
              <a:clrTo>
                <a:srgbClr val="FFFFFF">
                  <a:alpha val="0"/>
                </a:srgbClr>
              </a:clrTo>
            </a:clrChange>
          </a:blip>
          <a:srcRect/>
          <a:stretch>
            <a:fillRect/>
          </a:stretch>
        </p:blipFill>
        <p:spPr bwMode="auto">
          <a:xfrm>
            <a:off x="8172400" y="76755"/>
            <a:ext cx="912106" cy="734139"/>
          </a:xfrm>
          <a:prstGeom prst="rect">
            <a:avLst/>
          </a:prstGeom>
          <a:noFill/>
        </p:spPr>
      </p:pic>
    </p:spTree>
    <p:extLst>
      <p:ext uri="{BB962C8B-B14F-4D97-AF65-F5344CB8AC3E}">
        <p14:creationId xmlns:p14="http://schemas.microsoft.com/office/powerpoint/2010/main" val="945848752"/>
      </p:ext>
    </p:extLst>
  </p:cSld>
  <p:clrMapOvr>
    <a:masterClrMapping/>
  </p:clrMapOvr>
  <p:transition spd="slow">
    <p:newsflash/>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13">
    <p:spTree>
      <p:nvGrpSpPr>
        <p:cNvPr id="1" name=""/>
        <p:cNvGrpSpPr/>
        <p:nvPr/>
      </p:nvGrpSpPr>
      <p:grpSpPr>
        <a:xfrm>
          <a:off x="0" y="0"/>
          <a:ext cx="0" cy="0"/>
          <a:chOff x="0" y="0"/>
          <a:chExt cx="0" cy="0"/>
        </a:xfrm>
      </p:grpSpPr>
      <p:sp>
        <p:nvSpPr>
          <p:cNvPr id="7" name="Прямоугольник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lang="en-US" sz="1800">
              <a:solidFill>
                <a:prstClr val="black"/>
              </a:solidFill>
            </a:endParaRPr>
          </a:p>
        </p:txBody>
      </p:sp>
      <p:sp>
        <p:nvSpPr>
          <p:cNvPr id="10" name="Прямоугольник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lang="en-US" sz="1800">
              <a:solidFill>
                <a:prstClr val="black"/>
              </a:solidFill>
            </a:endParaRPr>
          </a:p>
        </p:txBody>
      </p:sp>
      <p:sp>
        <p:nvSpPr>
          <p:cNvPr id="9" name="Прямоугольник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lang="en-US" sz="1800">
              <a:solidFill>
                <a:prstClr val="black"/>
              </a:solidFill>
            </a:endParaRPr>
          </a:p>
        </p:txBody>
      </p:sp>
      <p:sp>
        <p:nvSpPr>
          <p:cNvPr id="5" name="Прямоугольник 4"/>
          <p:cNvSpPr>
            <a:spLocks noChangeArrowheads="1"/>
          </p:cNvSpPr>
          <p:nvPr/>
        </p:nvSpPr>
        <p:spPr bwMode="auto">
          <a:xfrm>
            <a:off x="152400" y="6391657"/>
            <a:ext cx="8827008" cy="309563"/>
          </a:xfrm>
          <a:prstGeom prst="rect">
            <a:avLst/>
          </a:prstGeom>
          <a:solidFill>
            <a:srgbClr val="485D68"/>
          </a:solidFill>
          <a:ln w="9525" cap="flat" cmpd="sng" algn="ctr">
            <a:solidFill>
              <a:srgbClr val="485D68"/>
            </a:solidFill>
            <a:prstDash val="solid"/>
            <a:miter lim="800000"/>
            <a:headEnd type="none" w="med" len="med"/>
            <a:tailEnd type="none" w="med" len="med"/>
          </a:ln>
          <a:effectLst/>
        </p:spPr>
        <p:txBody>
          <a:bodyPr vert="horz" wrap="none" lIns="68580" tIns="34290" rIns="68580" bIns="34290" anchor="ctr" compatLnSpc="1"/>
          <a:lstStyle/>
          <a:p>
            <a:pPr lvl="0" algn="r"/>
            <a:endParaRPr lang="ru-RU" sz="1350" b="1" dirty="0">
              <a:effectLst>
                <a:outerShdw blurRad="38100" dist="38100" dir="2700000" algn="tl">
                  <a:srgbClr val="000000">
                    <a:alpha val="43137"/>
                  </a:srgbClr>
                </a:outerShdw>
              </a:effectLst>
              <a:latin typeface="+mn-lt"/>
            </a:endParaRPr>
          </a:p>
        </p:txBody>
      </p:sp>
      <p:sp>
        <p:nvSpPr>
          <p:cNvPr id="6" name="Прямоугольник 5"/>
          <p:cNvSpPr>
            <a:spLocks noChangeArrowheads="1"/>
          </p:cNvSpPr>
          <p:nvPr/>
        </p:nvSpPr>
        <p:spPr bwMode="auto">
          <a:xfrm>
            <a:off x="152400" y="98299"/>
            <a:ext cx="8833104" cy="6607301"/>
          </a:xfrm>
          <a:prstGeom prst="rect">
            <a:avLst/>
          </a:prstGeom>
          <a:noFill/>
          <a:ln w="9525" cap="flat" cmpd="sng" algn="ctr">
            <a:solidFill>
              <a:srgbClr val="485D68"/>
            </a:solidFill>
            <a:prstDash val="solid"/>
            <a:miter lim="800000"/>
            <a:headEnd type="none" w="med" len="med"/>
            <a:tailEnd type="none" w="med" len="med"/>
          </a:ln>
          <a:effectLst/>
        </p:spPr>
        <p:txBody>
          <a:bodyPr vert="horz" wrap="none" lIns="68580" tIns="34290" rIns="68580" bIns="34290" anchor="ctr" compatLnSpc="1"/>
          <a:lstStyle/>
          <a:p>
            <a:endParaRPr lang="en-US" sz="1800" dirty="0">
              <a:solidFill>
                <a:prstClr val="black"/>
              </a:solidFill>
            </a:endParaRPr>
          </a:p>
        </p:txBody>
      </p:sp>
      <p:sp>
        <p:nvSpPr>
          <p:cNvPr id="15" name="Заголовок 1"/>
          <p:cNvSpPr>
            <a:spLocks noGrp="1"/>
          </p:cNvSpPr>
          <p:nvPr>
            <p:ph type="title"/>
          </p:nvPr>
        </p:nvSpPr>
        <p:spPr>
          <a:xfrm>
            <a:off x="152400" y="213181"/>
            <a:ext cx="8812088" cy="812800"/>
          </a:xfrm>
          <a:effectLst/>
        </p:spPr>
        <p:txBody>
          <a:bodyPr/>
          <a:lstStyle>
            <a:lvl1pPr marL="0" algn="ctr" defTabSz="685783" rtl="0" eaLnBrk="1" latinLnBrk="0" hangingPunct="1">
              <a:defRPr lang="en-US" sz="3000" b="0" i="0" kern="1200" cap="none" spc="0" dirty="0">
                <a:ln w="0"/>
                <a:solidFill>
                  <a:srgbClr val="485D68"/>
                </a:solidFill>
                <a:effectLst>
                  <a:outerShdw blurRad="38100" dist="19050" dir="2700000" algn="tl" rotWithShape="0">
                    <a:schemeClr val="dk1">
                      <a:alpha val="40000"/>
                    </a:schemeClr>
                  </a:outerShdw>
                </a:effectLst>
                <a:latin typeface="Times New Roman" pitchFamily="18" charset="0"/>
                <a:ea typeface="+mn-ea"/>
                <a:cs typeface="Times New Roman" pitchFamily="18" charset="0"/>
              </a:defRPr>
            </a:lvl1pPr>
          </a:lstStyle>
          <a:p>
            <a:r>
              <a:rPr kumimoji="0" lang="ru-RU" dirty="0"/>
              <a:t>Образец заголовка</a:t>
            </a:r>
            <a:endParaRPr kumimoji="0" lang="en-US" dirty="0"/>
          </a:p>
        </p:txBody>
      </p:sp>
      <p:pic>
        <p:nvPicPr>
          <p:cNvPr id="11" name="Picture 2" descr="C:\Users\JIvanova\Desktop\Логотип 2.jpg"/>
          <p:cNvPicPr>
            <a:picLocks noChangeAspect="1" noChangeArrowheads="1"/>
          </p:cNvPicPr>
          <p:nvPr userDrawn="1"/>
        </p:nvPicPr>
        <p:blipFill>
          <a:blip r:embed="rId2" cstate="print">
            <a:clrChange>
              <a:clrFrom>
                <a:srgbClr val="FFFFFF"/>
              </a:clrFrom>
              <a:clrTo>
                <a:srgbClr val="FFFFFF">
                  <a:alpha val="0"/>
                </a:srgbClr>
              </a:clrTo>
            </a:clrChange>
          </a:blip>
          <a:srcRect/>
          <a:stretch>
            <a:fillRect/>
          </a:stretch>
        </p:blipFill>
        <p:spPr bwMode="auto">
          <a:xfrm>
            <a:off x="7956376" y="98299"/>
            <a:ext cx="869058" cy="734139"/>
          </a:xfrm>
          <a:prstGeom prst="rect">
            <a:avLst/>
          </a:prstGeom>
          <a:noFill/>
        </p:spPr>
      </p:pic>
      <p:sp>
        <p:nvSpPr>
          <p:cNvPr id="14" name="TextBox 13">
            <a:extLst>
              <a:ext uri="{FF2B5EF4-FFF2-40B4-BE49-F238E27FC236}">
                <a16:creationId xmlns:a16="http://schemas.microsoft.com/office/drawing/2014/main" id="{E4814D39-F76E-4921-892E-2FF44200C1C4}"/>
              </a:ext>
            </a:extLst>
          </p:cNvPr>
          <p:cNvSpPr txBox="1"/>
          <p:nvPr userDrawn="1"/>
        </p:nvSpPr>
        <p:spPr>
          <a:xfrm>
            <a:off x="152400" y="6309330"/>
            <a:ext cx="2115344" cy="353943"/>
          </a:xfrm>
          <a:prstGeom prst="rect">
            <a:avLst/>
          </a:prstGeom>
          <a:noFill/>
          <a:scene3d>
            <a:camera prst="orthographicFront"/>
            <a:lightRig rig="threePt" dir="t"/>
          </a:scene3d>
          <a:sp3d>
            <a:bevelT w="165100" prst="coolSlant"/>
          </a:sp3d>
        </p:spPr>
        <p:txBody>
          <a:bodyPr wrap="square" rtlCol="0">
            <a:spAutoFit/>
          </a:bodyPr>
          <a:lstStyle/>
          <a:p>
            <a:r>
              <a:rPr lang="en-US" sz="17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NIC.GOV. RU</a:t>
            </a:r>
            <a:endParaRPr lang="ru-RU" sz="17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CD2D5741-0D4A-4605-B7CD-4AC42A7DA418}"/>
              </a:ext>
            </a:extLst>
          </p:cNvPr>
          <p:cNvSpPr txBox="1"/>
          <p:nvPr userDrawn="1"/>
        </p:nvSpPr>
        <p:spPr>
          <a:xfrm>
            <a:off x="5079389" y="6336270"/>
            <a:ext cx="3885105" cy="300082"/>
          </a:xfrm>
          <a:prstGeom prst="rect">
            <a:avLst/>
          </a:prstGeom>
          <a:noFill/>
        </p:spPr>
        <p:txBody>
          <a:bodyPr wrap="square" rtlCol="0">
            <a:spAutoFit/>
          </a:bodyPr>
          <a:lstStyle/>
          <a:p>
            <a:pPr algn="r"/>
            <a:r>
              <a:rPr lang="ru-RU" sz="1350" b="1" i="1" kern="1200" dirty="0">
                <a:solidFill>
                  <a:schemeClr val="bg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rPr>
              <a:t>ФГБУ</a:t>
            </a:r>
            <a:r>
              <a:rPr lang="ru-RU" sz="1350" b="1" i="1" kern="1200" baseline="0" dirty="0">
                <a:solidFill>
                  <a:schemeClr val="bg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rPr>
              <a:t> «Главэкспертцентр»</a:t>
            </a:r>
            <a:endParaRPr lang="ru-RU" sz="1350" b="1" i="1" kern="1200" dirty="0">
              <a:solidFill>
                <a:schemeClr val="bg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030481692"/>
      </p:ext>
    </p:extLst>
  </p:cSld>
  <p:clrMapOvr>
    <a:masterClrMapping/>
  </p:clrMapOvr>
  <p:transition spd="slow">
    <p:newsflash/>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14">
    <p:spTree>
      <p:nvGrpSpPr>
        <p:cNvPr id="1" name=""/>
        <p:cNvGrpSpPr/>
        <p:nvPr/>
      </p:nvGrpSpPr>
      <p:grpSpPr>
        <a:xfrm>
          <a:off x="0" y="0"/>
          <a:ext cx="0" cy="0"/>
          <a:chOff x="0" y="0"/>
          <a:chExt cx="0" cy="0"/>
        </a:xfrm>
      </p:grpSpPr>
      <p:sp>
        <p:nvSpPr>
          <p:cNvPr id="7" name="Прямоугольник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800"/>
          </a:p>
        </p:txBody>
      </p:sp>
      <p:sp>
        <p:nvSpPr>
          <p:cNvPr id="8" name="Прямоугольник 7"/>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800"/>
          </a:p>
        </p:txBody>
      </p:sp>
      <p:sp>
        <p:nvSpPr>
          <p:cNvPr id="10" name="Прямоугольник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800"/>
          </a:p>
        </p:txBody>
      </p:sp>
      <p:sp>
        <p:nvSpPr>
          <p:cNvPr id="9" name="Прямоугольник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800"/>
          </a:p>
        </p:txBody>
      </p:sp>
      <p:sp>
        <p:nvSpPr>
          <p:cNvPr id="5" name="Прямоугольник 4"/>
          <p:cNvSpPr>
            <a:spLocks noChangeArrowheads="1"/>
          </p:cNvSpPr>
          <p:nvPr/>
        </p:nvSpPr>
        <p:spPr bwMode="auto">
          <a:xfrm>
            <a:off x="146304" y="6391657"/>
            <a:ext cx="8833104" cy="309563"/>
          </a:xfrm>
          <a:prstGeom prst="rect">
            <a:avLst/>
          </a:prstGeom>
          <a:solidFill>
            <a:schemeClr val="bg2">
              <a:lumMod val="50000"/>
            </a:schemeClr>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pPr lvl="0" algn="r"/>
            <a:endParaRPr lang="ru-RU" sz="1350" b="1" dirty="0">
              <a:effectLst>
                <a:outerShdw blurRad="38100" dist="38100" dir="2700000" algn="tl">
                  <a:srgbClr val="000000">
                    <a:alpha val="43137"/>
                  </a:srgbClr>
                </a:outerShdw>
              </a:effectLst>
              <a:latin typeface="+mn-lt"/>
            </a:endParaRPr>
          </a:p>
        </p:txBody>
      </p:sp>
      <p:sp>
        <p:nvSpPr>
          <p:cNvPr id="6" name="Прямоугольник 5"/>
          <p:cNvSpPr>
            <a:spLocks noChangeArrowheads="1"/>
          </p:cNvSpPr>
          <p:nvPr/>
        </p:nvSpPr>
        <p:spPr bwMode="auto">
          <a:xfrm>
            <a:off x="152400" y="172677"/>
            <a:ext cx="8833104" cy="6532932"/>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68580" tIns="34290" rIns="68580" bIns="34290" anchor="ctr" compatLnSpc="1"/>
          <a:lstStyle/>
          <a:p>
            <a:endParaRPr kumimoji="0" lang="en-US" sz="1800" dirty="0"/>
          </a:p>
        </p:txBody>
      </p:sp>
      <p:sp>
        <p:nvSpPr>
          <p:cNvPr id="12" name="Подзаголовок 2"/>
          <p:cNvSpPr>
            <a:spLocks noGrp="1"/>
          </p:cNvSpPr>
          <p:nvPr>
            <p:ph type="subTitle" idx="1"/>
          </p:nvPr>
        </p:nvSpPr>
        <p:spPr>
          <a:xfrm>
            <a:off x="539552" y="2660924"/>
            <a:ext cx="8064896" cy="2592289"/>
          </a:xfrm>
          <a:prstGeom prst="rect">
            <a:avLst/>
          </a:prstGeom>
        </p:spPr>
        <p:txBody>
          <a:bodyPr/>
          <a:lstStyle>
            <a:lvl1pPr marL="0" indent="0" algn="ctr">
              <a:buNone/>
              <a:defRPr sz="2100">
                <a:latin typeface="Times New Roman" pitchFamily="18" charset="0"/>
                <a:cs typeface="Times New Roman" pitchFamily="18" charset="0"/>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ru-RU" dirty="0"/>
              <a:t>Образец подзаголовка</a:t>
            </a:r>
          </a:p>
        </p:txBody>
      </p:sp>
      <p:sp>
        <p:nvSpPr>
          <p:cNvPr id="15" name="Заголовок 1"/>
          <p:cNvSpPr>
            <a:spLocks noGrp="1"/>
          </p:cNvSpPr>
          <p:nvPr>
            <p:ph type="title"/>
          </p:nvPr>
        </p:nvSpPr>
        <p:spPr>
          <a:xfrm>
            <a:off x="539552" y="1116067"/>
            <a:ext cx="8064896" cy="1028444"/>
          </a:xfrm>
          <a:noFill/>
          <a:ln>
            <a:noFill/>
          </a:ln>
        </p:spPr>
        <p:style>
          <a:lnRef idx="2">
            <a:schemeClr val="dk1"/>
          </a:lnRef>
          <a:fillRef idx="1">
            <a:schemeClr val="lt1"/>
          </a:fillRef>
          <a:effectRef idx="0">
            <a:schemeClr val="dk1"/>
          </a:effectRef>
          <a:fontRef idx="minor">
            <a:schemeClr val="dk1"/>
          </a:fontRef>
        </p:style>
        <p:txBody>
          <a:bodyPr/>
          <a:lstStyle>
            <a:lvl1pPr marL="0" marR="0" indent="0" algn="ctr" defTabSz="685783" rtl="0" eaLnBrk="1" fontAlgn="auto" latinLnBrk="0" hangingPunct="1">
              <a:lnSpc>
                <a:spcPct val="100000"/>
              </a:lnSpc>
              <a:spcBef>
                <a:spcPct val="0"/>
              </a:spcBef>
              <a:spcAft>
                <a:spcPts val="0"/>
              </a:spcAft>
              <a:buClrTx/>
              <a:buSzTx/>
              <a:buFontTx/>
              <a:buNone/>
              <a:tabLst/>
              <a:defRPr kumimoji="0" lang="ru-RU" sz="3000" b="0" i="0" kern="1200" cap="none" spc="0" dirty="0">
                <a:ln w="0"/>
                <a:solidFill>
                  <a:srgbClr val="485D68"/>
                </a:solidFill>
                <a:effectLst>
                  <a:outerShdw blurRad="38100" dist="19050" dir="2700000" algn="tl" rotWithShape="0">
                    <a:schemeClr val="dk1">
                      <a:alpha val="40000"/>
                    </a:schemeClr>
                  </a:outerShdw>
                </a:effectLst>
                <a:latin typeface="Times New Roman" pitchFamily="18" charset="0"/>
                <a:ea typeface="+mj-ea"/>
                <a:cs typeface="Times New Roman" pitchFamily="18" charset="0"/>
              </a:defRPr>
            </a:lvl1pPr>
          </a:lstStyle>
          <a:p>
            <a:r>
              <a:rPr kumimoji="0" lang="ru-RU" dirty="0"/>
              <a:t>Образец заголовка</a:t>
            </a:r>
            <a:endParaRPr kumimoji="0" lang="en-US" dirty="0"/>
          </a:p>
        </p:txBody>
      </p:sp>
      <p:sp>
        <p:nvSpPr>
          <p:cNvPr id="14" name="TextBox 13">
            <a:extLst>
              <a:ext uri="{FF2B5EF4-FFF2-40B4-BE49-F238E27FC236}">
                <a16:creationId xmlns:a16="http://schemas.microsoft.com/office/drawing/2014/main" id="{A81D9EE3-89F1-460A-A675-87C9291799F4}"/>
              </a:ext>
            </a:extLst>
          </p:cNvPr>
          <p:cNvSpPr txBox="1"/>
          <p:nvPr userDrawn="1"/>
        </p:nvSpPr>
        <p:spPr>
          <a:xfrm>
            <a:off x="4724401" y="6336268"/>
            <a:ext cx="4240088" cy="300082"/>
          </a:xfrm>
          <a:prstGeom prst="rect">
            <a:avLst/>
          </a:prstGeom>
          <a:noFill/>
        </p:spPr>
        <p:txBody>
          <a:bodyPr wrap="square" rtlCol="0">
            <a:spAutoFit/>
          </a:bodyPr>
          <a:lstStyle/>
          <a:p>
            <a:pPr algn="r"/>
            <a:r>
              <a:rPr lang="ru-RU" sz="1350" b="1" i="1" kern="1200" dirty="0">
                <a:solidFill>
                  <a:schemeClr val="bg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rPr>
              <a:t>ФГБУ</a:t>
            </a:r>
            <a:r>
              <a:rPr lang="ru-RU" sz="1350" b="1" i="1" kern="1200" baseline="0" dirty="0">
                <a:solidFill>
                  <a:schemeClr val="bg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rPr>
              <a:t> «Главэкспертцентр»</a:t>
            </a:r>
            <a:endParaRPr lang="ru-RU" sz="1350" b="1" i="1" kern="1200" dirty="0">
              <a:solidFill>
                <a:schemeClr val="bg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endParaRPr>
          </a:p>
        </p:txBody>
      </p:sp>
      <p:sp>
        <p:nvSpPr>
          <p:cNvPr id="16" name="TextBox 15">
            <a:extLst>
              <a:ext uri="{FF2B5EF4-FFF2-40B4-BE49-F238E27FC236}">
                <a16:creationId xmlns:a16="http://schemas.microsoft.com/office/drawing/2014/main" id="{25CC85E7-EDFD-45F4-8D21-F868A47E8962}"/>
              </a:ext>
            </a:extLst>
          </p:cNvPr>
          <p:cNvSpPr txBox="1"/>
          <p:nvPr userDrawn="1"/>
        </p:nvSpPr>
        <p:spPr>
          <a:xfrm>
            <a:off x="152400" y="6309330"/>
            <a:ext cx="2115344" cy="353943"/>
          </a:xfrm>
          <a:prstGeom prst="rect">
            <a:avLst/>
          </a:prstGeom>
          <a:noFill/>
          <a:scene3d>
            <a:camera prst="orthographicFront"/>
            <a:lightRig rig="threePt" dir="t"/>
          </a:scene3d>
          <a:sp3d>
            <a:bevelT w="165100" prst="coolSlant"/>
          </a:sp3d>
        </p:spPr>
        <p:txBody>
          <a:bodyPr wrap="square" rtlCol="0">
            <a:spAutoFit/>
          </a:bodyPr>
          <a:lstStyle/>
          <a:p>
            <a:r>
              <a:rPr lang="en-US" sz="17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NIC.GOV. RU</a:t>
            </a:r>
            <a:endParaRPr lang="ru-RU" sz="17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3" name="Picture 2" descr="C:\Users\JIvanova\Desktop\Логотип 2.jpg">
            <a:extLst>
              <a:ext uri="{FF2B5EF4-FFF2-40B4-BE49-F238E27FC236}">
                <a16:creationId xmlns:a16="http://schemas.microsoft.com/office/drawing/2014/main" id="{2D742E1A-BF7E-4EBE-969A-44F3B745487F}"/>
              </a:ext>
            </a:extLst>
          </p:cNvPr>
          <p:cNvPicPr>
            <a:picLocks noChangeAspect="1" noChangeArrowheads="1"/>
          </p:cNvPicPr>
          <p:nvPr userDrawn="1"/>
        </p:nvPicPr>
        <p:blipFill>
          <a:blip r:embed="rId2" cstate="print">
            <a:clrChange>
              <a:clrFrom>
                <a:srgbClr val="FFFFFF"/>
              </a:clrFrom>
              <a:clrTo>
                <a:srgbClr val="FFFFFF">
                  <a:alpha val="0"/>
                </a:srgbClr>
              </a:clrTo>
            </a:clrChange>
          </a:blip>
          <a:srcRect/>
          <a:stretch>
            <a:fillRect/>
          </a:stretch>
        </p:blipFill>
        <p:spPr bwMode="auto">
          <a:xfrm>
            <a:off x="8100393" y="152401"/>
            <a:ext cx="846441" cy="734139"/>
          </a:xfrm>
          <a:prstGeom prst="rect">
            <a:avLst/>
          </a:prstGeom>
          <a:noFill/>
        </p:spPr>
      </p:pic>
    </p:spTree>
    <p:extLst>
      <p:ext uri="{BB962C8B-B14F-4D97-AF65-F5344CB8AC3E}">
        <p14:creationId xmlns:p14="http://schemas.microsoft.com/office/powerpoint/2010/main" val="3330798423"/>
      </p:ext>
    </p:extLst>
  </p:cSld>
  <p:clrMapOvr>
    <a:masterClrMapping/>
  </p:clrMapOvr>
  <p:transition spd="slow">
    <p:newsflash/>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Пустой слайд">
    <p:spTree>
      <p:nvGrpSpPr>
        <p:cNvPr id="1" name=""/>
        <p:cNvGrpSpPr/>
        <p:nvPr/>
      </p:nvGrpSpPr>
      <p:grpSpPr>
        <a:xfrm>
          <a:off x="0" y="0"/>
          <a:ext cx="0" cy="0"/>
          <a:chOff x="0" y="0"/>
          <a:chExt cx="0" cy="0"/>
        </a:xfrm>
      </p:grpSpPr>
      <p:sp>
        <p:nvSpPr>
          <p:cNvPr id="7" name="Прямоугольник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lang="en-US" sz="1800" dirty="0">
              <a:solidFill>
                <a:prstClr val="black"/>
              </a:solidFill>
            </a:endParaRPr>
          </a:p>
        </p:txBody>
      </p:sp>
      <p:sp>
        <p:nvSpPr>
          <p:cNvPr id="8" name="Прямоугольник 7"/>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lang="en-US" sz="1800" dirty="0">
              <a:solidFill>
                <a:prstClr val="black"/>
              </a:solidFill>
            </a:endParaRPr>
          </a:p>
        </p:txBody>
      </p:sp>
      <p:sp>
        <p:nvSpPr>
          <p:cNvPr id="10" name="Прямоугольник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lang="en-US" sz="1800" dirty="0">
              <a:solidFill>
                <a:prstClr val="black"/>
              </a:solidFill>
            </a:endParaRPr>
          </a:p>
        </p:txBody>
      </p:sp>
      <p:sp>
        <p:nvSpPr>
          <p:cNvPr id="9" name="Прямоугольник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lang="en-US" sz="1800" dirty="0">
              <a:solidFill>
                <a:prstClr val="black"/>
              </a:solidFill>
            </a:endParaRPr>
          </a:p>
        </p:txBody>
      </p:sp>
      <p:sp>
        <p:nvSpPr>
          <p:cNvPr id="5" name="Прямоугольник 4"/>
          <p:cNvSpPr>
            <a:spLocks noChangeArrowheads="1"/>
          </p:cNvSpPr>
          <p:nvPr userDrawn="1"/>
        </p:nvSpPr>
        <p:spPr bwMode="auto">
          <a:xfrm>
            <a:off x="146304" y="6391657"/>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pPr algn="r"/>
            <a:endParaRPr lang="ru-RU" sz="1800" b="1" i="1" dirty="0">
              <a:solidFill>
                <a:prstClr val="black"/>
              </a:solidFill>
              <a:latin typeface="Times New Roman" pitchFamily="18" charset="0"/>
              <a:cs typeface="Times New Roman" pitchFamily="18" charset="0"/>
            </a:endParaRPr>
          </a:p>
        </p:txBody>
      </p:sp>
      <p:sp>
        <p:nvSpPr>
          <p:cNvPr id="6" name="Прямоугольник 5"/>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68580" tIns="34290" rIns="68580" bIns="34290" anchor="ctr" compatLnSpc="1"/>
          <a:lstStyle/>
          <a:p>
            <a:endParaRPr lang="en-US" sz="1800" dirty="0">
              <a:solidFill>
                <a:prstClr val="black"/>
              </a:solidFill>
            </a:endParaRPr>
          </a:p>
        </p:txBody>
      </p:sp>
      <p:pic>
        <p:nvPicPr>
          <p:cNvPr id="11" name="Picture 2" descr="C:\Users\JIvanova\Desktop\Логотип 2.jpg"/>
          <p:cNvPicPr>
            <a:picLocks noChangeAspect="1" noChangeArrowheads="1"/>
          </p:cNvPicPr>
          <p:nvPr userDrawn="1"/>
        </p:nvPicPr>
        <p:blipFill>
          <a:blip r:embed="rId2" cstate="print">
            <a:clrChange>
              <a:clrFrom>
                <a:srgbClr val="FFFFFF"/>
              </a:clrFrom>
              <a:clrTo>
                <a:srgbClr val="FFFFFF">
                  <a:alpha val="0"/>
                </a:srgbClr>
              </a:clrTo>
            </a:clrChange>
          </a:blip>
          <a:srcRect/>
          <a:stretch>
            <a:fillRect/>
          </a:stretch>
        </p:blipFill>
        <p:spPr bwMode="auto">
          <a:xfrm>
            <a:off x="4283975" y="5874148"/>
            <a:ext cx="1050447" cy="723205"/>
          </a:xfrm>
          <a:prstGeom prst="rect">
            <a:avLst/>
          </a:prstGeom>
          <a:noFill/>
        </p:spPr>
      </p:pic>
      <p:sp>
        <p:nvSpPr>
          <p:cNvPr id="15" name="Заголовок 1"/>
          <p:cNvSpPr>
            <a:spLocks noGrp="1"/>
          </p:cNvSpPr>
          <p:nvPr>
            <p:ph type="title"/>
          </p:nvPr>
        </p:nvSpPr>
        <p:spPr>
          <a:xfrm>
            <a:off x="241300" y="145911"/>
            <a:ext cx="8661400" cy="812800"/>
          </a:xfrm>
          <a:effectLst/>
        </p:spPr>
        <p:txBody>
          <a:bodyPr>
            <a:scene3d>
              <a:camera prst="orthographicFront"/>
              <a:lightRig rig="flat" dir="t">
                <a:rot lat="0" lon="0" rev="18900000"/>
              </a:lightRig>
            </a:scene3d>
            <a:sp3d extrusionH="31750" contourW="6350" prstMaterial="powder">
              <a:contourClr>
                <a:schemeClr val="accent3">
                  <a:tint val="100000"/>
                  <a:shade val="100000"/>
                  <a:satMod val="100000"/>
                  <a:hueMod val="100000"/>
                </a:schemeClr>
              </a:contourClr>
            </a:sp3d>
          </a:bodyPr>
          <a:lstStyle>
            <a:lvl1pPr marL="0" algn="ctr" defTabSz="685783" rtl="0" eaLnBrk="1" latinLnBrk="0" hangingPunct="1">
              <a:defRPr lang="en-US" sz="3600" b="1" i="0" kern="1200" dirty="0">
                <a:solidFill>
                  <a:schemeClr val="tx1"/>
                </a:solidFill>
                <a:effectLst/>
                <a:latin typeface="Times New Roman" pitchFamily="18" charset="0"/>
                <a:ea typeface="+mn-ea"/>
                <a:cs typeface="Times New Roman" pitchFamily="18" charset="0"/>
              </a:defRPr>
            </a:lvl1pPr>
          </a:lstStyle>
          <a:p>
            <a:r>
              <a:rPr kumimoji="0" lang="ru-RU" dirty="0"/>
              <a:t>Образец заголовка</a:t>
            </a:r>
            <a:endParaRPr kumimoji="0" lang="en-US" dirty="0"/>
          </a:p>
        </p:txBody>
      </p:sp>
      <p:sp>
        <p:nvSpPr>
          <p:cNvPr id="12" name="TextBox 11"/>
          <p:cNvSpPr txBox="1"/>
          <p:nvPr userDrawn="1"/>
        </p:nvSpPr>
        <p:spPr>
          <a:xfrm>
            <a:off x="164598" y="6334079"/>
            <a:ext cx="2868407" cy="369332"/>
          </a:xfrm>
          <a:prstGeom prst="rect">
            <a:avLst/>
          </a:prstGeom>
          <a:noFill/>
          <a:scene3d>
            <a:camera prst="orthographicFront"/>
            <a:lightRig rig="threePt" dir="t"/>
          </a:scene3d>
          <a:sp3d>
            <a:bevelT w="165100" prst="coolSlant"/>
          </a:sp3d>
        </p:spPr>
        <p:txBody>
          <a:bodyPr wrap="square" rtlCol="0">
            <a:spAutoFit/>
          </a:bodyPr>
          <a:lstStyle/>
          <a:p>
            <a:r>
              <a:rPr lang="en-US" sz="1800" b="1" dirty="0">
                <a:solidFill>
                  <a:prstClr val="black"/>
                </a:solidFill>
                <a:effectLst>
                  <a:outerShdw blurRad="38100" dist="38100" dir="2700000" algn="tl">
                    <a:srgbClr val="000000">
                      <a:alpha val="43137"/>
                    </a:srgbClr>
                  </a:outerShdw>
                </a:effectLst>
              </a:rPr>
              <a:t>NIC.GOV. RU</a:t>
            </a:r>
            <a:endParaRPr lang="ru-RU" sz="1800" b="1" dirty="0">
              <a:solidFill>
                <a:prstClr val="black"/>
              </a:solidFill>
              <a:effectLst>
                <a:outerShdw blurRad="38100" dist="38100" dir="2700000" algn="tl">
                  <a:srgbClr val="000000">
                    <a:alpha val="43137"/>
                  </a:srgbClr>
                </a:outerShdw>
              </a:effectLst>
            </a:endParaRPr>
          </a:p>
        </p:txBody>
      </p:sp>
      <p:sp>
        <p:nvSpPr>
          <p:cNvPr id="14" name="TextBox 13"/>
          <p:cNvSpPr txBox="1"/>
          <p:nvPr userDrawn="1"/>
        </p:nvSpPr>
        <p:spPr>
          <a:xfrm>
            <a:off x="5067303" y="6336273"/>
            <a:ext cx="3897188" cy="369332"/>
          </a:xfrm>
          <a:prstGeom prst="rect">
            <a:avLst/>
          </a:prstGeom>
          <a:noFill/>
        </p:spPr>
        <p:txBody>
          <a:bodyPr wrap="square" rtlCol="0">
            <a:spAutoFit/>
          </a:bodyPr>
          <a:lstStyle/>
          <a:p>
            <a:pPr algn="r"/>
            <a:r>
              <a:rPr lang="ru-RU" sz="1800" b="1" i="1" dirty="0">
                <a:solidFill>
                  <a:prstClr val="black"/>
                </a:solidFill>
                <a:effectLst>
                  <a:outerShdw blurRad="38100" dist="38100" dir="2700000" algn="tl">
                    <a:srgbClr val="000000">
                      <a:alpha val="43137"/>
                    </a:srgbClr>
                  </a:outerShdw>
                </a:effectLst>
              </a:rPr>
              <a:t>ФГБУ «Главэкспертцентр»</a:t>
            </a:r>
          </a:p>
        </p:txBody>
      </p:sp>
    </p:spTree>
    <p:extLst>
      <p:ext uri="{BB962C8B-B14F-4D97-AF65-F5344CB8AC3E}">
        <p14:creationId xmlns:p14="http://schemas.microsoft.com/office/powerpoint/2010/main" val="11032300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Только заголовок">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03603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Два объекта">
    <p:bg>
      <p:bgRef idx="1001">
        <a:schemeClr val="bg2"/>
      </p:bgRef>
    </p:bg>
    <p:spTree>
      <p:nvGrpSpPr>
        <p:cNvPr id="1" name=""/>
        <p:cNvGrpSpPr/>
        <p:nvPr/>
      </p:nvGrpSpPr>
      <p:grpSpPr>
        <a:xfrm>
          <a:off x="0" y="0"/>
          <a:ext cx="0" cy="0"/>
          <a:chOff x="0" y="0"/>
          <a:chExt cx="0" cy="0"/>
        </a:xfrm>
      </p:grpSpPr>
      <p:sp>
        <p:nvSpPr>
          <p:cNvPr id="8" name="Прямая соединительная линия 7"/>
          <p:cNvSpPr>
            <a:spLocks noChangeShapeType="1"/>
          </p:cNvSpPr>
          <p:nvPr userDrawn="1"/>
        </p:nvSpPr>
        <p:spPr bwMode="auto">
          <a:xfrm flipV="1">
            <a:off x="4563086" y="1575652"/>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68580" tIns="34290" rIns="68580" bIns="34290" anchor="ctr" compatLnSpc="1"/>
          <a:lstStyle/>
          <a:p>
            <a:endParaRPr lang="en-US" sz="1800">
              <a:solidFill>
                <a:prstClr val="black"/>
              </a:solidFill>
            </a:endParaRPr>
          </a:p>
        </p:txBody>
      </p:sp>
      <p:sp>
        <p:nvSpPr>
          <p:cNvPr id="10" name="Содержимое 9"/>
          <p:cNvSpPr>
            <a:spLocks noGrp="1"/>
          </p:cNvSpPr>
          <p:nvPr>
            <p:ph sz="half" idx="1"/>
          </p:nvPr>
        </p:nvSpPr>
        <p:spPr>
          <a:xfrm>
            <a:off x="301752" y="1371600"/>
            <a:ext cx="4038600" cy="4681728"/>
          </a:xfrm>
          <a:prstGeom prst="rect">
            <a:avLst/>
          </a:prstGeom>
        </p:spPr>
        <p:txBody>
          <a:bodyPr/>
          <a:lstStyle>
            <a:lvl1pPr>
              <a:defRPr sz="1875"/>
            </a:lvl1pPr>
          </a:lstStyle>
          <a:p>
            <a:pPr lvl="0" eaLnBrk="1" latinLnBrk="0" hangingPunct="1"/>
            <a:r>
              <a:rPr lang="ru-RU" dirty="0"/>
              <a:t>Образец текста</a:t>
            </a:r>
          </a:p>
          <a:p>
            <a:pPr lvl="1" eaLnBrk="1" latinLnBrk="0" hangingPunct="1"/>
            <a:r>
              <a:rPr lang="ru-RU" dirty="0"/>
              <a:t>Второй уровень</a:t>
            </a:r>
          </a:p>
          <a:p>
            <a:pPr lvl="2" eaLnBrk="1" latinLnBrk="0" hangingPunct="1"/>
            <a:r>
              <a:rPr lang="ru-RU" dirty="0"/>
              <a:t>Третий уровень</a:t>
            </a:r>
          </a:p>
          <a:p>
            <a:pPr lvl="3" eaLnBrk="1" latinLnBrk="0" hangingPunct="1"/>
            <a:r>
              <a:rPr lang="ru-RU" dirty="0"/>
              <a:t>Четвертый уровень</a:t>
            </a:r>
          </a:p>
          <a:p>
            <a:pPr lvl="4" eaLnBrk="1" latinLnBrk="0" hangingPunct="1"/>
            <a:r>
              <a:rPr lang="ru-RU" dirty="0"/>
              <a:t>Пятый уровень</a:t>
            </a:r>
            <a:endParaRPr kumimoji="0" lang="en-US" dirty="0"/>
          </a:p>
        </p:txBody>
      </p:sp>
      <p:sp>
        <p:nvSpPr>
          <p:cNvPr id="12" name="Содержимое 11"/>
          <p:cNvSpPr>
            <a:spLocks noGrp="1"/>
          </p:cNvSpPr>
          <p:nvPr>
            <p:ph sz="half" idx="2"/>
          </p:nvPr>
        </p:nvSpPr>
        <p:spPr>
          <a:xfrm>
            <a:off x="4800600" y="1371600"/>
            <a:ext cx="4038600" cy="4681728"/>
          </a:xfrm>
          <a:prstGeom prst="rect">
            <a:avLst/>
          </a:prstGeom>
        </p:spPr>
        <p:txBody>
          <a:bodyPr/>
          <a:lstStyle>
            <a:lvl1pPr>
              <a:defRPr sz="1875"/>
            </a:lvl1pPr>
          </a:lstStyle>
          <a:p>
            <a:pPr lvl="0" eaLnBrk="1" latinLnBrk="0" hangingPunct="1"/>
            <a:r>
              <a:rPr lang="ru-RU" dirty="0"/>
              <a:t>Образец текста</a:t>
            </a:r>
          </a:p>
          <a:p>
            <a:pPr lvl="1" eaLnBrk="1" latinLnBrk="0" hangingPunct="1"/>
            <a:r>
              <a:rPr lang="ru-RU" dirty="0"/>
              <a:t>Второй уровень</a:t>
            </a:r>
          </a:p>
          <a:p>
            <a:pPr lvl="2" eaLnBrk="1" latinLnBrk="0" hangingPunct="1"/>
            <a:r>
              <a:rPr lang="ru-RU" dirty="0"/>
              <a:t>Третий уровень</a:t>
            </a:r>
          </a:p>
          <a:p>
            <a:pPr lvl="3" eaLnBrk="1" latinLnBrk="0" hangingPunct="1"/>
            <a:r>
              <a:rPr lang="ru-RU" dirty="0"/>
              <a:t>Четвертый уровень</a:t>
            </a:r>
          </a:p>
          <a:p>
            <a:pPr lvl="4" eaLnBrk="1" latinLnBrk="0" hangingPunct="1"/>
            <a:r>
              <a:rPr lang="ru-RU" dirty="0"/>
              <a:t>Пятый уровень</a:t>
            </a:r>
            <a:endParaRPr kumimoji="0" lang="en-US" dirty="0"/>
          </a:p>
        </p:txBody>
      </p:sp>
      <p:sp>
        <p:nvSpPr>
          <p:cNvPr id="6" name="Заголовок 1"/>
          <p:cNvSpPr>
            <a:spLocks noGrp="1"/>
          </p:cNvSpPr>
          <p:nvPr>
            <p:ph type="title"/>
          </p:nvPr>
        </p:nvSpPr>
        <p:spPr>
          <a:xfrm>
            <a:off x="323528" y="-101604"/>
            <a:ext cx="8661400" cy="812800"/>
          </a:xfrm>
          <a:effectLst/>
        </p:spPr>
        <p:txBody>
          <a:bodyPr>
            <a:scene3d>
              <a:camera prst="orthographicFront"/>
              <a:lightRig rig="flat" dir="t">
                <a:rot lat="0" lon="0" rev="18900000"/>
              </a:lightRig>
            </a:scene3d>
            <a:sp3d extrusionH="31750" contourW="6350" prstMaterial="powder">
              <a:contourClr>
                <a:schemeClr val="accent3">
                  <a:tint val="100000"/>
                  <a:shade val="100000"/>
                  <a:satMod val="100000"/>
                  <a:hueMod val="100000"/>
                </a:schemeClr>
              </a:contourClr>
            </a:sp3d>
          </a:bodyPr>
          <a:lstStyle>
            <a:lvl1pPr marL="0" algn="ctr" defTabSz="685783" rtl="0" eaLnBrk="1" latinLnBrk="0" hangingPunct="1">
              <a:defRPr lang="en-US" sz="3600" b="1" i="0" kern="1200" dirty="0">
                <a:solidFill>
                  <a:schemeClr val="tx1"/>
                </a:solidFill>
                <a:effectLst/>
                <a:latin typeface="Times New Roman" pitchFamily="18" charset="0"/>
                <a:ea typeface="+mn-ea"/>
                <a:cs typeface="Times New Roman" pitchFamily="18" charset="0"/>
              </a:defRPr>
            </a:lvl1pPr>
          </a:lstStyle>
          <a:p>
            <a:r>
              <a:rPr kumimoji="0" lang="ru-RU" dirty="0"/>
              <a:t>Образец заголовка</a:t>
            </a:r>
            <a:endParaRPr kumimoji="0" lang="en-US" dirty="0"/>
          </a:p>
        </p:txBody>
      </p:sp>
    </p:spTree>
    <p:extLst>
      <p:ext uri="{BB962C8B-B14F-4D97-AF65-F5344CB8AC3E}">
        <p14:creationId xmlns:p14="http://schemas.microsoft.com/office/powerpoint/2010/main" val="1618854070"/>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userDrawn="1">
  <p:cSld name="2_8">
    <p:spTree>
      <p:nvGrpSpPr>
        <p:cNvPr id="1" name=""/>
        <p:cNvGrpSpPr/>
        <p:nvPr/>
      </p:nvGrpSpPr>
      <p:grpSpPr>
        <a:xfrm>
          <a:off x="0" y="0"/>
          <a:ext cx="0" cy="0"/>
          <a:chOff x="0" y="0"/>
          <a:chExt cx="0" cy="0"/>
        </a:xfrm>
      </p:grpSpPr>
      <p:sp>
        <p:nvSpPr>
          <p:cNvPr id="6" name="Прямоугольник 5"/>
          <p:cNvSpPr>
            <a:spLocks noChangeArrowheads="1"/>
          </p:cNvSpPr>
          <p:nvPr/>
        </p:nvSpPr>
        <p:spPr bwMode="auto">
          <a:xfrm>
            <a:off x="155448" y="154116"/>
            <a:ext cx="8833104" cy="6547104"/>
          </a:xfrm>
          <a:prstGeom prst="rect">
            <a:avLst/>
          </a:prstGeom>
          <a:noFill/>
          <a:ln w="9525" cap="flat" cmpd="sng" algn="ctr">
            <a:solidFill>
              <a:srgbClr val="485D68"/>
            </a:solidFill>
            <a:prstDash val="solid"/>
            <a:miter lim="800000"/>
            <a:headEnd type="none" w="med" len="med"/>
            <a:tailEnd type="none" w="med" len="med"/>
          </a:ln>
          <a:effectLst/>
        </p:spPr>
        <p:txBody>
          <a:bodyPr vert="horz" wrap="none" lIns="68580" tIns="34290" rIns="68580" bIns="34290" anchor="ctr" compatLnSpc="1"/>
          <a:lstStyle/>
          <a:p>
            <a:endParaRPr kumimoji="0" lang="en-US" sz="1800" dirty="0"/>
          </a:p>
        </p:txBody>
      </p:sp>
      <p:sp>
        <p:nvSpPr>
          <p:cNvPr id="16" name="Заголовок 1"/>
          <p:cNvSpPr>
            <a:spLocks noGrp="1"/>
          </p:cNvSpPr>
          <p:nvPr>
            <p:ph type="title"/>
          </p:nvPr>
        </p:nvSpPr>
        <p:spPr>
          <a:xfrm>
            <a:off x="169005" y="150707"/>
            <a:ext cx="8805992" cy="812800"/>
          </a:xfrm>
          <a:effectLst/>
        </p:spPr>
        <p:txBody>
          <a:bodyPr/>
          <a:lstStyle>
            <a:lvl1pPr marL="0" marR="0" indent="0" algn="ctr" defTabSz="685783" rtl="0" eaLnBrk="1" fontAlgn="auto" latinLnBrk="0" hangingPunct="1">
              <a:lnSpc>
                <a:spcPct val="100000"/>
              </a:lnSpc>
              <a:spcBef>
                <a:spcPct val="0"/>
              </a:spcBef>
              <a:spcAft>
                <a:spcPts val="0"/>
              </a:spcAft>
              <a:buClrTx/>
              <a:buSzTx/>
              <a:buFontTx/>
              <a:buNone/>
              <a:tabLst/>
              <a:defRPr kumimoji="0" lang="en-US" sz="3000" b="0" i="0" kern="1200" cap="none" spc="0" dirty="0">
                <a:ln w="0"/>
                <a:solidFill>
                  <a:srgbClr val="485D68"/>
                </a:solidFill>
                <a:effectLst>
                  <a:outerShdw blurRad="38100" dist="19050" dir="2700000" algn="tl" rotWithShape="0">
                    <a:schemeClr val="dk1">
                      <a:alpha val="40000"/>
                    </a:schemeClr>
                  </a:outerShdw>
                </a:effectLst>
                <a:latin typeface="Times New Roman" pitchFamily="18" charset="0"/>
                <a:ea typeface="+mn-ea"/>
                <a:cs typeface="Times New Roman" pitchFamily="18" charset="0"/>
              </a:defRPr>
            </a:lvl1pPr>
          </a:lstStyle>
          <a:p>
            <a:r>
              <a:rPr kumimoji="0" lang="ru-RU" dirty="0"/>
              <a:t>Образец заголовка</a:t>
            </a:r>
            <a:endParaRPr kumimoji="0" lang="en-US" dirty="0"/>
          </a:p>
        </p:txBody>
      </p:sp>
      <p:pic>
        <p:nvPicPr>
          <p:cNvPr id="11" name="Picture 2" descr="C:\Users\JIvanova\Desktop\Логотип 2.jpg"/>
          <p:cNvPicPr>
            <a:picLocks noChangeAspect="1" noChangeArrowheads="1"/>
          </p:cNvPicPr>
          <p:nvPr userDrawn="1"/>
        </p:nvPicPr>
        <p:blipFill>
          <a:blip r:embed="rId2" cstate="print">
            <a:clrChange>
              <a:clrFrom>
                <a:srgbClr val="FFFFFF"/>
              </a:clrFrom>
              <a:clrTo>
                <a:srgbClr val="FFFFFF">
                  <a:alpha val="0"/>
                </a:srgbClr>
              </a:clrTo>
            </a:clrChange>
          </a:blip>
          <a:srcRect/>
          <a:stretch>
            <a:fillRect/>
          </a:stretch>
        </p:blipFill>
        <p:spPr bwMode="auto">
          <a:xfrm>
            <a:off x="4160609" y="5840175"/>
            <a:ext cx="822781" cy="723205"/>
          </a:xfrm>
          <a:prstGeom prst="rect">
            <a:avLst/>
          </a:prstGeom>
          <a:noFill/>
        </p:spPr>
      </p:pic>
      <p:sp>
        <p:nvSpPr>
          <p:cNvPr id="13" name="Подзаголовок 2">
            <a:extLst>
              <a:ext uri="{FF2B5EF4-FFF2-40B4-BE49-F238E27FC236}">
                <a16:creationId xmlns:a16="http://schemas.microsoft.com/office/drawing/2014/main" id="{16D6D6CE-71B3-4774-A168-E2286DFC9708}"/>
              </a:ext>
            </a:extLst>
          </p:cNvPr>
          <p:cNvSpPr>
            <a:spLocks noGrp="1"/>
          </p:cNvSpPr>
          <p:nvPr>
            <p:ph type="subTitle" idx="1"/>
          </p:nvPr>
        </p:nvSpPr>
        <p:spPr>
          <a:xfrm>
            <a:off x="251520" y="1052736"/>
            <a:ext cx="8640960" cy="5245957"/>
          </a:xfrm>
          <a:prstGeom prst="rect">
            <a:avLst/>
          </a:prstGeom>
        </p:spPr>
        <p:txBody>
          <a:bodyPr/>
          <a:lstStyle>
            <a:lvl1pPr marL="0" indent="0" algn="ctr">
              <a:buNone/>
              <a:defRPr sz="2100">
                <a:latin typeface="Times New Roman" pitchFamily="18" charset="0"/>
                <a:cs typeface="Times New Roman" pitchFamily="18" charset="0"/>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ru-RU" dirty="0"/>
              <a:t>Образец подзаголовка</a:t>
            </a:r>
          </a:p>
        </p:txBody>
      </p:sp>
      <p:sp>
        <p:nvSpPr>
          <p:cNvPr id="5" name="Прямоугольник 4"/>
          <p:cNvSpPr>
            <a:spLocks noChangeArrowheads="1"/>
          </p:cNvSpPr>
          <p:nvPr/>
        </p:nvSpPr>
        <p:spPr bwMode="auto">
          <a:xfrm>
            <a:off x="155448" y="6391660"/>
            <a:ext cx="8833104" cy="309563"/>
          </a:xfrm>
          <a:prstGeom prst="rect">
            <a:avLst/>
          </a:prstGeom>
          <a:solidFill>
            <a:schemeClr val="bg2">
              <a:lumMod val="50000"/>
            </a:schemeClr>
          </a:solidFill>
          <a:ln w="9525" cap="flat" cmpd="sng" algn="ctr">
            <a:solidFill>
              <a:srgbClr val="485D68"/>
            </a:solidFill>
            <a:prstDash val="solid"/>
            <a:miter lim="800000"/>
            <a:headEnd type="none" w="med" len="med"/>
            <a:tailEnd type="none" w="med" len="med"/>
          </a:ln>
          <a:effectLst/>
        </p:spPr>
        <p:txBody>
          <a:bodyPr vert="horz" wrap="none" lIns="68580" tIns="34290" rIns="68580" bIns="34290" anchor="ctr" compatLnSpc="1"/>
          <a:lstStyle/>
          <a:p>
            <a:pPr lvl="0" algn="r"/>
            <a:endParaRPr lang="ru-RU" sz="1350" b="1" dirty="0">
              <a:effectLst>
                <a:outerShdw blurRad="38100" dist="38100" dir="2700000" algn="tl">
                  <a:srgbClr val="000000">
                    <a:alpha val="43137"/>
                  </a:srgbClr>
                </a:outerShdw>
              </a:effectLst>
              <a:latin typeface="+mn-lt"/>
            </a:endParaRPr>
          </a:p>
        </p:txBody>
      </p:sp>
      <p:sp>
        <p:nvSpPr>
          <p:cNvPr id="10" name="TextBox 9">
            <a:extLst>
              <a:ext uri="{FF2B5EF4-FFF2-40B4-BE49-F238E27FC236}">
                <a16:creationId xmlns:a16="http://schemas.microsoft.com/office/drawing/2014/main" id="{4830D916-EA80-475F-880B-99669A592F41}"/>
              </a:ext>
            </a:extLst>
          </p:cNvPr>
          <p:cNvSpPr txBox="1"/>
          <p:nvPr userDrawn="1"/>
        </p:nvSpPr>
        <p:spPr>
          <a:xfrm>
            <a:off x="6893180" y="6387425"/>
            <a:ext cx="2115344" cy="353943"/>
          </a:xfrm>
          <a:prstGeom prst="rect">
            <a:avLst/>
          </a:prstGeom>
          <a:noFill/>
          <a:scene3d>
            <a:camera prst="orthographicFront"/>
            <a:lightRig rig="threePt" dir="t"/>
          </a:scene3d>
          <a:sp3d>
            <a:bevelT w="165100" prst="coolSlant"/>
          </a:sp3d>
        </p:spPr>
        <p:txBody>
          <a:bodyPr wrap="square" rtlCol="0">
            <a:spAutoFit/>
          </a:bodyPr>
          <a:lstStyle/>
          <a:p>
            <a:pPr algn="r"/>
            <a:r>
              <a:rPr lang="en-US" sz="17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NIC.GOV. RU</a:t>
            </a:r>
            <a:endParaRPr lang="ru-RU" sz="17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1898C23C-7321-4982-8D62-54262BFCC80B}"/>
              </a:ext>
            </a:extLst>
          </p:cNvPr>
          <p:cNvSpPr txBox="1"/>
          <p:nvPr userDrawn="1"/>
        </p:nvSpPr>
        <p:spPr>
          <a:xfrm>
            <a:off x="158496" y="6372036"/>
            <a:ext cx="2253264" cy="369332"/>
          </a:xfrm>
          <a:prstGeom prst="rect">
            <a:avLst/>
          </a:prstGeom>
          <a:noFill/>
        </p:spPr>
        <p:txBody>
          <a:bodyPr wrap="square" rtlCol="0">
            <a:spAutoFit/>
          </a:bodyPr>
          <a:lstStyle/>
          <a:p>
            <a:pPr algn="r"/>
            <a:r>
              <a:rPr lang="en-US" b="1" i="1" dirty="0">
                <a:solidFill>
                  <a:schemeClr val="bg1"/>
                </a:solidFill>
                <a:effectLst>
                  <a:outerShdw blurRad="38100" dist="38100" dir="2700000" algn="tl">
                    <a:srgbClr val="000000">
                      <a:alpha val="43137"/>
                    </a:srgbClr>
                  </a:outerShdw>
                </a:effectLst>
              </a:rPr>
              <a:t>Glavexpertcentre</a:t>
            </a:r>
            <a:endParaRPr lang="ru-RU" b="1" i="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5733987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lvl1pPr>
              <a:defRPr/>
            </a:lvl1pPr>
          </a:lstStyle>
          <a:p>
            <a:pPr>
              <a:defRPr/>
            </a:pPr>
            <a:fld id="{A27F2FA1-A136-40DC-8B09-84C31C4E42DC}" type="datetimeFigureOut">
              <a:rPr lang="ru-RU"/>
              <a:pPr>
                <a:defRPr/>
              </a:pPr>
              <a:t>05.12.2019</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CD6B507D-E8B5-4595-992B-B4B3EC68C352}" type="slidenum">
              <a:rPr lang="ru-RU"/>
              <a:pPr>
                <a:defRPr/>
              </a:pPr>
              <a:t>‹#›</a:t>
            </a:fld>
            <a:endParaRPr lang="ru-RU"/>
          </a:p>
        </p:txBody>
      </p:sp>
    </p:spTree>
    <p:extLst>
      <p:ext uri="{BB962C8B-B14F-4D97-AF65-F5344CB8AC3E}">
        <p14:creationId xmlns:p14="http://schemas.microsoft.com/office/powerpoint/2010/main" val="8645647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pPr>
              <a:defRPr/>
            </a:pPr>
            <a:fld id="{08990D47-9177-4E4D-BC83-B8C61DFD7CFA}" type="datetimeFigureOut">
              <a:rPr lang="ru-RU"/>
              <a:pPr>
                <a:defRPr/>
              </a:pPr>
              <a:t>05.12.2019</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DA7443BB-A20A-4AAD-B518-AB4A79B2B861}" type="slidenum">
              <a:rPr lang="ru-RU"/>
              <a:pPr>
                <a:defRPr/>
              </a:pPr>
              <a:t>‹#›</a:t>
            </a:fld>
            <a:endParaRPr lang="ru-RU"/>
          </a:p>
        </p:txBody>
      </p:sp>
    </p:spTree>
    <p:extLst>
      <p:ext uri="{BB962C8B-B14F-4D97-AF65-F5344CB8AC3E}">
        <p14:creationId xmlns:p14="http://schemas.microsoft.com/office/powerpoint/2010/main" val="31925120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lvl1pPr>
              <a:defRPr/>
            </a:lvl1pPr>
          </a:lstStyle>
          <a:p>
            <a:pPr>
              <a:defRPr/>
            </a:pPr>
            <a:fld id="{472B2E11-A2F6-4A1D-9ED1-E839A4083C08}" type="datetimeFigureOut">
              <a:rPr lang="ru-RU"/>
              <a:pPr>
                <a:defRPr/>
              </a:pPr>
              <a:t>05.12.2019</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52F29FD9-3A47-4A03-9791-D7E74B420413}" type="slidenum">
              <a:rPr lang="ru-RU"/>
              <a:pPr>
                <a:defRPr/>
              </a:pPr>
              <a:t>‹#›</a:t>
            </a:fld>
            <a:endParaRPr lang="ru-RU"/>
          </a:p>
        </p:txBody>
      </p:sp>
    </p:spTree>
    <p:extLst>
      <p:ext uri="{BB962C8B-B14F-4D97-AF65-F5344CB8AC3E}">
        <p14:creationId xmlns:p14="http://schemas.microsoft.com/office/powerpoint/2010/main" val="22077910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3"/>
          <p:cNvSpPr>
            <a:spLocks noGrp="1"/>
          </p:cNvSpPr>
          <p:nvPr>
            <p:ph type="dt" sz="half" idx="10"/>
          </p:nvPr>
        </p:nvSpPr>
        <p:spPr/>
        <p:txBody>
          <a:bodyPr/>
          <a:lstStyle>
            <a:lvl1pPr>
              <a:defRPr/>
            </a:lvl1pPr>
          </a:lstStyle>
          <a:p>
            <a:pPr>
              <a:defRPr/>
            </a:pPr>
            <a:fld id="{BAEF1263-8290-471C-8B78-EE26538D0E01}" type="datetimeFigureOut">
              <a:rPr lang="ru-RU"/>
              <a:pPr>
                <a:defRPr/>
              </a:pPr>
              <a:t>05.12.2019</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7CA0F75B-EA93-41AD-AF6D-2A75116A8677}" type="slidenum">
              <a:rPr lang="ru-RU"/>
              <a:pPr>
                <a:defRPr/>
              </a:pPr>
              <a:t>‹#›</a:t>
            </a:fld>
            <a:endParaRPr lang="ru-RU"/>
          </a:p>
        </p:txBody>
      </p:sp>
    </p:spTree>
    <p:extLst>
      <p:ext uri="{BB962C8B-B14F-4D97-AF65-F5344CB8AC3E}">
        <p14:creationId xmlns:p14="http://schemas.microsoft.com/office/powerpoint/2010/main" val="171927233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3"/>
          <p:cNvSpPr>
            <a:spLocks noGrp="1"/>
          </p:cNvSpPr>
          <p:nvPr>
            <p:ph type="dt" sz="half" idx="10"/>
          </p:nvPr>
        </p:nvSpPr>
        <p:spPr/>
        <p:txBody>
          <a:bodyPr/>
          <a:lstStyle>
            <a:lvl1pPr>
              <a:defRPr/>
            </a:lvl1pPr>
          </a:lstStyle>
          <a:p>
            <a:pPr>
              <a:defRPr/>
            </a:pPr>
            <a:fld id="{DA18BCC8-AF53-439C-A0EE-18AFB080E68E}" type="datetimeFigureOut">
              <a:rPr lang="ru-RU"/>
              <a:pPr>
                <a:defRPr/>
              </a:pPr>
              <a:t>05.12.2019</a:t>
            </a:fld>
            <a:endParaRPr lang="ru-RU"/>
          </a:p>
        </p:txBody>
      </p:sp>
      <p:sp>
        <p:nvSpPr>
          <p:cNvPr id="8" name="Нижний колонтитул 4"/>
          <p:cNvSpPr>
            <a:spLocks noGrp="1"/>
          </p:cNvSpPr>
          <p:nvPr>
            <p:ph type="ftr" sz="quarter" idx="11"/>
          </p:nvPr>
        </p:nvSpPr>
        <p:spPr/>
        <p:txBody>
          <a:bodyPr/>
          <a:lstStyle>
            <a:lvl1pPr>
              <a:defRPr/>
            </a:lvl1pPr>
          </a:lstStyle>
          <a:p>
            <a:pPr>
              <a:defRPr/>
            </a:pPr>
            <a:endParaRPr lang="ru-RU"/>
          </a:p>
        </p:txBody>
      </p:sp>
      <p:sp>
        <p:nvSpPr>
          <p:cNvPr id="9" name="Номер слайда 5"/>
          <p:cNvSpPr>
            <a:spLocks noGrp="1"/>
          </p:cNvSpPr>
          <p:nvPr>
            <p:ph type="sldNum" sz="quarter" idx="12"/>
          </p:nvPr>
        </p:nvSpPr>
        <p:spPr/>
        <p:txBody>
          <a:bodyPr/>
          <a:lstStyle>
            <a:lvl1pPr>
              <a:defRPr/>
            </a:lvl1pPr>
          </a:lstStyle>
          <a:p>
            <a:pPr>
              <a:defRPr/>
            </a:pPr>
            <a:fld id="{DD71BE0C-4A3A-498A-BD84-2E80D581D301}" type="slidenum">
              <a:rPr lang="ru-RU"/>
              <a:pPr>
                <a:defRPr/>
              </a:pPr>
              <a:t>‹#›</a:t>
            </a:fld>
            <a:endParaRPr lang="ru-RU"/>
          </a:p>
        </p:txBody>
      </p:sp>
    </p:spTree>
    <p:extLst>
      <p:ext uri="{BB962C8B-B14F-4D97-AF65-F5344CB8AC3E}">
        <p14:creationId xmlns:p14="http://schemas.microsoft.com/office/powerpoint/2010/main" val="88589528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3"/>
          <p:cNvSpPr>
            <a:spLocks noGrp="1"/>
          </p:cNvSpPr>
          <p:nvPr>
            <p:ph type="dt" sz="half" idx="10"/>
          </p:nvPr>
        </p:nvSpPr>
        <p:spPr/>
        <p:txBody>
          <a:bodyPr/>
          <a:lstStyle>
            <a:lvl1pPr>
              <a:defRPr/>
            </a:lvl1pPr>
          </a:lstStyle>
          <a:p>
            <a:pPr>
              <a:defRPr/>
            </a:pPr>
            <a:fld id="{F1A69F7A-0D7F-418F-ABF3-EF001993A272}" type="datetimeFigureOut">
              <a:rPr lang="ru-RU"/>
              <a:pPr>
                <a:defRPr/>
              </a:pPr>
              <a:t>05.12.2019</a:t>
            </a:fld>
            <a:endParaRPr lang="ru-RU"/>
          </a:p>
        </p:txBody>
      </p:sp>
      <p:sp>
        <p:nvSpPr>
          <p:cNvPr id="4" name="Нижний колонтитул 4"/>
          <p:cNvSpPr>
            <a:spLocks noGrp="1"/>
          </p:cNvSpPr>
          <p:nvPr>
            <p:ph type="ftr" sz="quarter" idx="11"/>
          </p:nvPr>
        </p:nvSpPr>
        <p:spPr/>
        <p:txBody>
          <a:bodyPr/>
          <a:lstStyle>
            <a:lvl1pPr>
              <a:defRPr/>
            </a:lvl1pPr>
          </a:lstStyle>
          <a:p>
            <a:pPr>
              <a:defRPr/>
            </a:pPr>
            <a:endParaRPr lang="ru-RU"/>
          </a:p>
        </p:txBody>
      </p:sp>
      <p:sp>
        <p:nvSpPr>
          <p:cNvPr id="5" name="Номер слайда 5"/>
          <p:cNvSpPr>
            <a:spLocks noGrp="1"/>
          </p:cNvSpPr>
          <p:nvPr>
            <p:ph type="sldNum" sz="quarter" idx="12"/>
          </p:nvPr>
        </p:nvSpPr>
        <p:spPr/>
        <p:txBody>
          <a:bodyPr/>
          <a:lstStyle>
            <a:lvl1pPr>
              <a:defRPr/>
            </a:lvl1pPr>
          </a:lstStyle>
          <a:p>
            <a:pPr>
              <a:defRPr/>
            </a:pPr>
            <a:fld id="{ACED9015-F454-4B84-B6AB-5B38B31A8B12}" type="slidenum">
              <a:rPr lang="ru-RU"/>
              <a:pPr>
                <a:defRPr/>
              </a:pPr>
              <a:t>‹#›</a:t>
            </a:fld>
            <a:endParaRPr lang="ru-RU"/>
          </a:p>
        </p:txBody>
      </p:sp>
    </p:spTree>
    <p:extLst>
      <p:ext uri="{BB962C8B-B14F-4D97-AF65-F5344CB8AC3E}">
        <p14:creationId xmlns:p14="http://schemas.microsoft.com/office/powerpoint/2010/main" val="345226397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3CCF9D9F-2C7C-450A-A043-F3B87B392C0B}" type="datetimeFigureOut">
              <a:rPr lang="ru-RU"/>
              <a:pPr>
                <a:defRPr/>
              </a:pPr>
              <a:t>05.12.2019</a:t>
            </a:fld>
            <a:endParaRPr lang="ru-RU"/>
          </a:p>
        </p:txBody>
      </p:sp>
      <p:sp>
        <p:nvSpPr>
          <p:cNvPr id="3" name="Нижний колонтитул 4"/>
          <p:cNvSpPr>
            <a:spLocks noGrp="1"/>
          </p:cNvSpPr>
          <p:nvPr>
            <p:ph type="ftr" sz="quarter" idx="11"/>
          </p:nvPr>
        </p:nvSpPr>
        <p:spPr/>
        <p:txBody>
          <a:bodyPr/>
          <a:lstStyle>
            <a:lvl1pPr>
              <a:defRPr/>
            </a:lvl1pPr>
          </a:lstStyle>
          <a:p>
            <a:pPr>
              <a:defRPr/>
            </a:pPr>
            <a:endParaRPr lang="ru-RU"/>
          </a:p>
        </p:txBody>
      </p:sp>
      <p:sp>
        <p:nvSpPr>
          <p:cNvPr id="4" name="Номер слайда 5"/>
          <p:cNvSpPr>
            <a:spLocks noGrp="1"/>
          </p:cNvSpPr>
          <p:nvPr>
            <p:ph type="sldNum" sz="quarter" idx="12"/>
          </p:nvPr>
        </p:nvSpPr>
        <p:spPr/>
        <p:txBody>
          <a:bodyPr/>
          <a:lstStyle>
            <a:lvl1pPr>
              <a:defRPr/>
            </a:lvl1pPr>
          </a:lstStyle>
          <a:p>
            <a:pPr>
              <a:defRPr/>
            </a:pPr>
            <a:fld id="{2F26204C-9435-4BD9-BA2D-D3544A53EB9F}" type="slidenum">
              <a:rPr lang="ru-RU"/>
              <a:pPr>
                <a:defRPr/>
              </a:pPr>
              <a:t>‹#›</a:t>
            </a:fld>
            <a:endParaRPr lang="ru-RU"/>
          </a:p>
        </p:txBody>
      </p:sp>
    </p:spTree>
    <p:extLst>
      <p:ext uri="{BB962C8B-B14F-4D97-AF65-F5344CB8AC3E}">
        <p14:creationId xmlns:p14="http://schemas.microsoft.com/office/powerpoint/2010/main" val="24351406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3"/>
          <p:cNvSpPr>
            <a:spLocks noGrp="1"/>
          </p:cNvSpPr>
          <p:nvPr>
            <p:ph type="dt" sz="half" idx="10"/>
          </p:nvPr>
        </p:nvSpPr>
        <p:spPr/>
        <p:txBody>
          <a:bodyPr/>
          <a:lstStyle>
            <a:lvl1pPr>
              <a:defRPr/>
            </a:lvl1pPr>
          </a:lstStyle>
          <a:p>
            <a:pPr>
              <a:defRPr/>
            </a:pPr>
            <a:fld id="{9F1E8B69-F057-44F9-9363-256BCFE461DA}" type="datetimeFigureOut">
              <a:rPr lang="ru-RU"/>
              <a:pPr>
                <a:defRPr/>
              </a:pPr>
              <a:t>05.12.2019</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6FBAA5FE-A38E-4D20-B641-03088918D379}" type="slidenum">
              <a:rPr lang="ru-RU"/>
              <a:pPr>
                <a:defRPr/>
              </a:pPr>
              <a:t>‹#›</a:t>
            </a:fld>
            <a:endParaRPr lang="ru-RU"/>
          </a:p>
        </p:txBody>
      </p:sp>
    </p:spTree>
    <p:extLst>
      <p:ext uri="{BB962C8B-B14F-4D97-AF65-F5344CB8AC3E}">
        <p14:creationId xmlns:p14="http://schemas.microsoft.com/office/powerpoint/2010/main" val="7040664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3"/>
          <p:cNvSpPr>
            <a:spLocks noGrp="1"/>
          </p:cNvSpPr>
          <p:nvPr>
            <p:ph type="dt" sz="half" idx="10"/>
          </p:nvPr>
        </p:nvSpPr>
        <p:spPr/>
        <p:txBody>
          <a:bodyPr/>
          <a:lstStyle>
            <a:lvl1pPr>
              <a:defRPr/>
            </a:lvl1pPr>
          </a:lstStyle>
          <a:p>
            <a:pPr>
              <a:defRPr/>
            </a:pPr>
            <a:fld id="{A3323F9A-7771-44AC-BC60-301737B42C75}" type="datetimeFigureOut">
              <a:rPr lang="ru-RU"/>
              <a:pPr>
                <a:defRPr/>
              </a:pPr>
              <a:t>05.12.2019</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A9C51309-7336-42EE-A202-35B212F6650C}" type="slidenum">
              <a:rPr lang="ru-RU"/>
              <a:pPr>
                <a:defRPr/>
              </a:pPr>
              <a:t>‹#›</a:t>
            </a:fld>
            <a:endParaRPr lang="ru-RU"/>
          </a:p>
        </p:txBody>
      </p:sp>
    </p:spTree>
    <p:extLst>
      <p:ext uri="{BB962C8B-B14F-4D97-AF65-F5344CB8AC3E}">
        <p14:creationId xmlns:p14="http://schemas.microsoft.com/office/powerpoint/2010/main" val="267634922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pPr>
              <a:defRPr/>
            </a:pPr>
            <a:fld id="{F6987517-57D4-4B06-8E3E-B9CE6920F9F2}" type="datetimeFigureOut">
              <a:rPr lang="ru-RU"/>
              <a:pPr>
                <a:defRPr/>
              </a:pPr>
              <a:t>05.12.2019</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3068E5B7-E32E-422B-A5F7-7A9F86F0873A}" type="slidenum">
              <a:rPr lang="ru-RU"/>
              <a:pPr>
                <a:defRPr/>
              </a:pPr>
              <a:t>‹#›</a:t>
            </a:fld>
            <a:endParaRPr lang="ru-RU"/>
          </a:p>
        </p:txBody>
      </p:sp>
    </p:spTree>
    <p:extLst>
      <p:ext uri="{BB962C8B-B14F-4D97-AF65-F5344CB8AC3E}">
        <p14:creationId xmlns:p14="http://schemas.microsoft.com/office/powerpoint/2010/main" val="26819183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userDrawn="1">
  <p:cSld name="3">
    <p:spTree>
      <p:nvGrpSpPr>
        <p:cNvPr id="1" name=""/>
        <p:cNvGrpSpPr/>
        <p:nvPr/>
      </p:nvGrpSpPr>
      <p:grpSpPr>
        <a:xfrm>
          <a:off x="0" y="0"/>
          <a:ext cx="0" cy="0"/>
          <a:chOff x="0" y="0"/>
          <a:chExt cx="0" cy="0"/>
        </a:xfrm>
      </p:grpSpPr>
      <p:sp>
        <p:nvSpPr>
          <p:cNvPr id="7" name="Прямоугольник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800"/>
          </a:p>
        </p:txBody>
      </p:sp>
      <p:sp>
        <p:nvSpPr>
          <p:cNvPr id="10" name="Прямоугольник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800"/>
          </a:p>
        </p:txBody>
      </p:sp>
      <p:sp>
        <p:nvSpPr>
          <p:cNvPr id="9" name="Прямоугольник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800"/>
          </a:p>
        </p:txBody>
      </p:sp>
      <p:sp>
        <p:nvSpPr>
          <p:cNvPr id="6" name="Прямоугольник 5"/>
          <p:cNvSpPr>
            <a:spLocks noChangeArrowheads="1"/>
          </p:cNvSpPr>
          <p:nvPr userDrawn="1"/>
        </p:nvSpPr>
        <p:spPr bwMode="auto">
          <a:xfrm>
            <a:off x="152400" y="121633"/>
            <a:ext cx="8833104" cy="6583977"/>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68580" tIns="34290" rIns="68580" bIns="34290" anchor="ctr" compatLnSpc="1"/>
          <a:lstStyle/>
          <a:p>
            <a:endParaRPr kumimoji="0" lang="en-US" sz="1800" dirty="0"/>
          </a:p>
        </p:txBody>
      </p:sp>
      <p:sp>
        <p:nvSpPr>
          <p:cNvPr id="15" name="Заголовок 1"/>
          <p:cNvSpPr>
            <a:spLocks noGrp="1"/>
          </p:cNvSpPr>
          <p:nvPr>
            <p:ph type="title"/>
          </p:nvPr>
        </p:nvSpPr>
        <p:spPr>
          <a:xfrm>
            <a:off x="251520" y="215933"/>
            <a:ext cx="8640960" cy="812800"/>
          </a:xfrm>
          <a:effectLst/>
        </p:spPr>
        <p:txBody>
          <a:bodyPr vert="horz" anchor="t">
            <a:noAutofit/>
          </a:bodyPr>
          <a:lstStyle>
            <a:lvl1pPr marL="0" marR="0" indent="0" algn="ctr" defTabSz="685783" rtl="0" eaLnBrk="1" fontAlgn="auto" latinLnBrk="0" hangingPunct="1">
              <a:lnSpc>
                <a:spcPct val="100000"/>
              </a:lnSpc>
              <a:spcBef>
                <a:spcPct val="0"/>
              </a:spcBef>
              <a:spcAft>
                <a:spcPts val="0"/>
              </a:spcAft>
              <a:buClrTx/>
              <a:buSzTx/>
              <a:buFontTx/>
              <a:buNone/>
              <a:tabLst/>
              <a:defRPr kumimoji="0" lang="en-US" sz="3000" b="0" i="0" kern="1200" cap="none" spc="0" dirty="0">
                <a:ln w="0"/>
                <a:solidFill>
                  <a:srgbClr val="485D68"/>
                </a:solidFill>
                <a:effectLst/>
                <a:latin typeface="Times New Roman" pitchFamily="18" charset="0"/>
                <a:ea typeface="+mn-ea"/>
                <a:cs typeface="Times New Roman" pitchFamily="18" charset="0"/>
              </a:defRPr>
            </a:lvl1pPr>
          </a:lstStyle>
          <a:p>
            <a:pPr lvl="0" algn="l" defTabSz="685766"/>
            <a:r>
              <a:rPr kumimoji="0" lang="ru-RU" dirty="0"/>
              <a:t>Образец заголовка</a:t>
            </a:r>
            <a:endParaRPr kumimoji="0" lang="en-US" dirty="0"/>
          </a:p>
        </p:txBody>
      </p:sp>
      <p:sp>
        <p:nvSpPr>
          <p:cNvPr id="12" name="Подзаголовок 2"/>
          <p:cNvSpPr>
            <a:spLocks noGrp="1"/>
          </p:cNvSpPr>
          <p:nvPr>
            <p:ph type="subTitle" idx="1"/>
          </p:nvPr>
        </p:nvSpPr>
        <p:spPr>
          <a:xfrm>
            <a:off x="251520" y="1138622"/>
            <a:ext cx="8640960" cy="5208372"/>
          </a:xfrm>
          <a:prstGeom prst="rect">
            <a:avLst/>
          </a:prstGeom>
        </p:spPr>
        <p:txBody>
          <a:bodyPr/>
          <a:lstStyle>
            <a:lvl1pPr marL="0" indent="0" algn="ctr">
              <a:buNone/>
              <a:defRPr sz="2100">
                <a:latin typeface="Times New Roman" pitchFamily="18" charset="0"/>
                <a:cs typeface="Times New Roman" pitchFamily="18" charset="0"/>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ru-RU" dirty="0"/>
              <a:t>Образец подзаголовка</a:t>
            </a:r>
          </a:p>
        </p:txBody>
      </p:sp>
      <p:pic>
        <p:nvPicPr>
          <p:cNvPr id="11" name="Picture 2" descr="C:\Users\JIvanova\Desktop\Логотип 2.jpg"/>
          <p:cNvPicPr>
            <a:picLocks noChangeAspect="1" noChangeArrowheads="1"/>
          </p:cNvPicPr>
          <p:nvPr userDrawn="1"/>
        </p:nvPicPr>
        <p:blipFill>
          <a:blip r:embed="rId2" cstate="print">
            <a:clrChange>
              <a:clrFrom>
                <a:srgbClr val="FFFFFF"/>
              </a:clrFrom>
              <a:clrTo>
                <a:srgbClr val="FFFFFF">
                  <a:alpha val="0"/>
                </a:srgbClr>
              </a:clrTo>
            </a:clrChange>
          </a:blip>
          <a:srcRect/>
          <a:stretch>
            <a:fillRect/>
          </a:stretch>
        </p:blipFill>
        <p:spPr bwMode="auto">
          <a:xfrm>
            <a:off x="152406" y="5874148"/>
            <a:ext cx="819194" cy="723205"/>
          </a:xfrm>
          <a:prstGeom prst="rect">
            <a:avLst/>
          </a:prstGeom>
          <a:noFill/>
        </p:spPr>
      </p:pic>
      <p:sp>
        <p:nvSpPr>
          <p:cNvPr id="5" name="Прямоугольник 4"/>
          <p:cNvSpPr>
            <a:spLocks noChangeArrowheads="1"/>
          </p:cNvSpPr>
          <p:nvPr/>
        </p:nvSpPr>
        <p:spPr bwMode="auto">
          <a:xfrm>
            <a:off x="152400" y="6431805"/>
            <a:ext cx="8833104" cy="309563"/>
          </a:xfrm>
          <a:prstGeom prst="rect">
            <a:avLst/>
          </a:prstGeom>
          <a:solidFill>
            <a:schemeClr val="bg2">
              <a:lumMod val="50000"/>
            </a:schemeClr>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pPr lvl="0" algn="r"/>
            <a:endParaRPr lang="ru-RU" sz="1350" b="1" dirty="0">
              <a:effectLst>
                <a:outerShdw blurRad="38100" dist="38100" dir="2700000" algn="tl">
                  <a:srgbClr val="000000">
                    <a:alpha val="43137"/>
                  </a:srgbClr>
                </a:outerShdw>
              </a:effectLst>
              <a:latin typeface="+mn-lt"/>
            </a:endParaRPr>
          </a:p>
        </p:txBody>
      </p:sp>
      <p:sp>
        <p:nvSpPr>
          <p:cNvPr id="13" name="TextBox 12">
            <a:extLst>
              <a:ext uri="{FF2B5EF4-FFF2-40B4-BE49-F238E27FC236}">
                <a16:creationId xmlns:a16="http://schemas.microsoft.com/office/drawing/2014/main" id="{484E45B3-84D3-486D-9EE4-06F46A6DAFC3}"/>
              </a:ext>
            </a:extLst>
          </p:cNvPr>
          <p:cNvSpPr txBox="1"/>
          <p:nvPr userDrawn="1"/>
        </p:nvSpPr>
        <p:spPr>
          <a:xfrm>
            <a:off x="6893180" y="6381328"/>
            <a:ext cx="2115344" cy="353943"/>
          </a:xfrm>
          <a:prstGeom prst="rect">
            <a:avLst/>
          </a:prstGeom>
          <a:noFill/>
          <a:scene3d>
            <a:camera prst="orthographicFront"/>
            <a:lightRig rig="threePt" dir="t"/>
          </a:scene3d>
          <a:sp3d>
            <a:bevelT w="165100" prst="coolSlant"/>
          </a:sp3d>
        </p:spPr>
        <p:txBody>
          <a:bodyPr wrap="square" rtlCol="0">
            <a:spAutoFit/>
          </a:bodyPr>
          <a:lstStyle/>
          <a:p>
            <a:pPr algn="r"/>
            <a:r>
              <a:rPr lang="en-US" sz="17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NIC.GOV. RU</a:t>
            </a:r>
            <a:endParaRPr lang="ru-RU" sz="17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3543D47A-8815-43AF-A42F-E0559A406F3E}"/>
              </a:ext>
            </a:extLst>
          </p:cNvPr>
          <p:cNvSpPr txBox="1"/>
          <p:nvPr userDrawn="1"/>
        </p:nvSpPr>
        <p:spPr>
          <a:xfrm>
            <a:off x="158496" y="6372036"/>
            <a:ext cx="2253264" cy="369332"/>
          </a:xfrm>
          <a:prstGeom prst="rect">
            <a:avLst/>
          </a:prstGeom>
          <a:noFill/>
        </p:spPr>
        <p:txBody>
          <a:bodyPr wrap="square" rtlCol="0">
            <a:spAutoFit/>
          </a:bodyPr>
          <a:lstStyle/>
          <a:p>
            <a:pPr algn="r"/>
            <a:r>
              <a:rPr lang="en-US" b="1" i="1" dirty="0">
                <a:solidFill>
                  <a:schemeClr val="bg1"/>
                </a:solidFill>
                <a:effectLst>
                  <a:outerShdw blurRad="38100" dist="38100" dir="2700000" algn="tl">
                    <a:srgbClr val="000000">
                      <a:alpha val="43137"/>
                    </a:srgbClr>
                  </a:outerShdw>
                </a:effectLst>
              </a:rPr>
              <a:t>Glavexpertcentre</a:t>
            </a:r>
            <a:endParaRPr lang="ru-RU" b="1" i="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78042019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pPr>
              <a:defRPr/>
            </a:pPr>
            <a:fld id="{CFDB7467-5836-452B-A78C-D54D59D2FC3A}" type="datetimeFigureOut">
              <a:rPr lang="ru-RU"/>
              <a:pPr>
                <a:defRPr/>
              </a:pPr>
              <a:t>05.12.2019</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1753B554-24A1-45E3-8963-DC48DAA42C4F}" type="slidenum">
              <a:rPr lang="ru-RU"/>
              <a:pPr>
                <a:defRPr/>
              </a:pPr>
              <a:t>‹#›</a:t>
            </a:fld>
            <a:endParaRPr lang="ru-RU"/>
          </a:p>
        </p:txBody>
      </p:sp>
    </p:spTree>
    <p:extLst>
      <p:ext uri="{BB962C8B-B14F-4D97-AF65-F5344CB8AC3E}">
        <p14:creationId xmlns:p14="http://schemas.microsoft.com/office/powerpoint/2010/main" val="28077457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3">
    <p:spTree>
      <p:nvGrpSpPr>
        <p:cNvPr id="1" name=""/>
        <p:cNvGrpSpPr/>
        <p:nvPr/>
      </p:nvGrpSpPr>
      <p:grpSpPr>
        <a:xfrm>
          <a:off x="0" y="0"/>
          <a:ext cx="0" cy="0"/>
          <a:chOff x="0" y="0"/>
          <a:chExt cx="0" cy="0"/>
        </a:xfrm>
      </p:grpSpPr>
      <p:sp>
        <p:nvSpPr>
          <p:cNvPr id="7" name="Прямоугольник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800"/>
          </a:p>
        </p:txBody>
      </p:sp>
      <p:sp>
        <p:nvSpPr>
          <p:cNvPr id="10" name="Прямоугольник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800"/>
          </a:p>
        </p:txBody>
      </p:sp>
      <p:sp>
        <p:nvSpPr>
          <p:cNvPr id="9" name="Прямоугольник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800"/>
          </a:p>
        </p:txBody>
      </p:sp>
      <p:sp>
        <p:nvSpPr>
          <p:cNvPr id="6" name="Прямоугольник 5"/>
          <p:cNvSpPr>
            <a:spLocks noChangeArrowheads="1"/>
          </p:cNvSpPr>
          <p:nvPr userDrawn="1"/>
        </p:nvSpPr>
        <p:spPr bwMode="auto">
          <a:xfrm>
            <a:off x="152400" y="121633"/>
            <a:ext cx="8833104" cy="6583977"/>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68580" tIns="34290" rIns="68580" bIns="34290" anchor="ctr" compatLnSpc="1"/>
          <a:lstStyle/>
          <a:p>
            <a:endParaRPr kumimoji="0" lang="en-US" sz="1800" dirty="0"/>
          </a:p>
        </p:txBody>
      </p:sp>
      <p:sp>
        <p:nvSpPr>
          <p:cNvPr id="15" name="Заголовок 1"/>
          <p:cNvSpPr>
            <a:spLocks noGrp="1"/>
          </p:cNvSpPr>
          <p:nvPr>
            <p:ph type="title"/>
          </p:nvPr>
        </p:nvSpPr>
        <p:spPr>
          <a:xfrm>
            <a:off x="251520" y="215933"/>
            <a:ext cx="8640960" cy="812800"/>
          </a:xfrm>
          <a:effectLst/>
        </p:spPr>
        <p:txBody>
          <a:bodyPr vert="horz" anchor="t">
            <a:noAutofit/>
          </a:bodyPr>
          <a:lstStyle>
            <a:lvl1pPr>
              <a:defRPr lang="en-US" sz="3000" b="0" dirty="0">
                <a:ln w="0"/>
                <a:solidFill>
                  <a:srgbClr val="485D68"/>
                </a:solidFill>
                <a:effectLst>
                  <a:outerShdw blurRad="38100" dist="19050" dir="2700000" algn="tl" rotWithShape="0">
                    <a:schemeClr val="dk1">
                      <a:alpha val="40000"/>
                    </a:schemeClr>
                  </a:outerShdw>
                </a:effectLst>
                <a:ea typeface="+mn-ea"/>
              </a:defRPr>
            </a:lvl1pPr>
          </a:lstStyle>
          <a:p>
            <a:pPr lvl="0" algn="l" defTabSz="685766"/>
            <a:r>
              <a:rPr kumimoji="0" lang="ru-RU" dirty="0"/>
              <a:t>Образец заголовка</a:t>
            </a:r>
            <a:endParaRPr kumimoji="0" lang="en-US" dirty="0"/>
          </a:p>
        </p:txBody>
      </p:sp>
      <p:sp>
        <p:nvSpPr>
          <p:cNvPr id="12" name="Подзаголовок 2"/>
          <p:cNvSpPr>
            <a:spLocks noGrp="1"/>
          </p:cNvSpPr>
          <p:nvPr>
            <p:ph type="subTitle" idx="1"/>
          </p:nvPr>
        </p:nvSpPr>
        <p:spPr>
          <a:xfrm>
            <a:off x="251520" y="1138622"/>
            <a:ext cx="8640960" cy="5208372"/>
          </a:xfrm>
          <a:prstGeom prst="rect">
            <a:avLst/>
          </a:prstGeom>
        </p:spPr>
        <p:txBody>
          <a:bodyPr/>
          <a:lstStyle>
            <a:lvl1pPr marL="0" indent="0" algn="ctr">
              <a:buNone/>
              <a:defRPr sz="2100">
                <a:latin typeface="Times New Roman" pitchFamily="18" charset="0"/>
                <a:cs typeface="Times New Roman" pitchFamily="18" charset="0"/>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ru-RU" dirty="0"/>
              <a:t>Образец подзаголовка</a:t>
            </a:r>
          </a:p>
        </p:txBody>
      </p:sp>
      <p:pic>
        <p:nvPicPr>
          <p:cNvPr id="11" name="Picture 2" descr="C:\Users\JIvanova\Desktop\Логотип 2.jpg"/>
          <p:cNvPicPr>
            <a:picLocks noChangeAspect="1" noChangeArrowheads="1"/>
          </p:cNvPicPr>
          <p:nvPr userDrawn="1"/>
        </p:nvPicPr>
        <p:blipFill>
          <a:blip r:embed="rId2" cstate="print">
            <a:clrChange>
              <a:clrFrom>
                <a:srgbClr val="FFFFFF"/>
              </a:clrFrom>
              <a:clrTo>
                <a:srgbClr val="FFFFFF">
                  <a:alpha val="0"/>
                </a:srgbClr>
              </a:clrTo>
            </a:clrChange>
          </a:blip>
          <a:srcRect/>
          <a:stretch>
            <a:fillRect/>
          </a:stretch>
        </p:blipFill>
        <p:spPr bwMode="auto">
          <a:xfrm>
            <a:off x="8079438" y="5809197"/>
            <a:ext cx="819194" cy="723205"/>
          </a:xfrm>
          <a:prstGeom prst="rect">
            <a:avLst/>
          </a:prstGeom>
          <a:noFill/>
        </p:spPr>
      </p:pic>
      <p:sp>
        <p:nvSpPr>
          <p:cNvPr id="5" name="Прямоугольник 4"/>
          <p:cNvSpPr>
            <a:spLocks noChangeArrowheads="1"/>
          </p:cNvSpPr>
          <p:nvPr/>
        </p:nvSpPr>
        <p:spPr bwMode="auto">
          <a:xfrm>
            <a:off x="152400" y="6431805"/>
            <a:ext cx="8833104" cy="309563"/>
          </a:xfrm>
          <a:prstGeom prst="rect">
            <a:avLst/>
          </a:prstGeom>
          <a:solidFill>
            <a:schemeClr val="bg2">
              <a:lumMod val="50000"/>
            </a:schemeClr>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pPr lvl="0" algn="r"/>
            <a:endParaRPr lang="ru-RU" sz="1350" b="1" dirty="0">
              <a:effectLst>
                <a:outerShdw blurRad="38100" dist="38100" dir="2700000" algn="tl">
                  <a:srgbClr val="000000">
                    <a:alpha val="43137"/>
                  </a:srgbClr>
                </a:outerShdw>
              </a:effectLst>
              <a:latin typeface="+mn-lt"/>
            </a:endParaRPr>
          </a:p>
        </p:txBody>
      </p:sp>
      <p:sp>
        <p:nvSpPr>
          <p:cNvPr id="13" name="TextBox 12">
            <a:extLst>
              <a:ext uri="{FF2B5EF4-FFF2-40B4-BE49-F238E27FC236}">
                <a16:creationId xmlns:a16="http://schemas.microsoft.com/office/drawing/2014/main" id="{484E45B3-84D3-486D-9EE4-06F46A6DAFC3}"/>
              </a:ext>
            </a:extLst>
          </p:cNvPr>
          <p:cNvSpPr txBox="1"/>
          <p:nvPr userDrawn="1"/>
        </p:nvSpPr>
        <p:spPr>
          <a:xfrm>
            <a:off x="6893180" y="6459433"/>
            <a:ext cx="2115344" cy="353943"/>
          </a:xfrm>
          <a:prstGeom prst="rect">
            <a:avLst/>
          </a:prstGeom>
          <a:noFill/>
          <a:scene3d>
            <a:camera prst="orthographicFront"/>
            <a:lightRig rig="threePt" dir="t"/>
          </a:scene3d>
          <a:sp3d>
            <a:bevelT w="165100" prst="coolSlant"/>
          </a:sp3d>
        </p:spPr>
        <p:txBody>
          <a:bodyPr wrap="square" rtlCol="0">
            <a:spAutoFit/>
          </a:bodyPr>
          <a:lstStyle/>
          <a:p>
            <a:pPr algn="r"/>
            <a:r>
              <a:rPr lang="en-US" sz="17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NIC.GOV. RU</a:t>
            </a:r>
            <a:endParaRPr lang="ru-RU" sz="17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2AAE0DA9-0413-4D1B-B908-320BD829AAC6}"/>
              </a:ext>
            </a:extLst>
          </p:cNvPr>
          <p:cNvSpPr txBox="1"/>
          <p:nvPr userDrawn="1"/>
        </p:nvSpPr>
        <p:spPr>
          <a:xfrm>
            <a:off x="158496" y="6372036"/>
            <a:ext cx="2253264" cy="369332"/>
          </a:xfrm>
          <a:prstGeom prst="rect">
            <a:avLst/>
          </a:prstGeom>
          <a:noFill/>
        </p:spPr>
        <p:txBody>
          <a:bodyPr wrap="square" rtlCol="0">
            <a:spAutoFit/>
          </a:bodyPr>
          <a:lstStyle/>
          <a:p>
            <a:pPr algn="r"/>
            <a:r>
              <a:rPr lang="en-US" b="1" i="1" dirty="0">
                <a:solidFill>
                  <a:schemeClr val="bg1"/>
                </a:solidFill>
                <a:effectLst>
                  <a:outerShdw blurRad="38100" dist="38100" dir="2700000" algn="tl">
                    <a:srgbClr val="000000">
                      <a:alpha val="43137"/>
                    </a:srgbClr>
                  </a:outerShdw>
                </a:effectLst>
              </a:rPr>
              <a:t>Glavexpertcentre</a:t>
            </a:r>
            <a:endParaRPr lang="ru-RU" b="1" i="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7504481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userDrawn="1">
  <p:cSld name="6">
    <p:bg>
      <p:bgRef idx="1001">
        <a:schemeClr val="bg2"/>
      </p:bgRef>
    </p:bg>
    <p:spTree>
      <p:nvGrpSpPr>
        <p:cNvPr id="1" name=""/>
        <p:cNvGrpSpPr/>
        <p:nvPr/>
      </p:nvGrpSpPr>
      <p:grpSpPr>
        <a:xfrm>
          <a:off x="0" y="0"/>
          <a:ext cx="0" cy="0"/>
          <a:chOff x="0" y="0"/>
          <a:chExt cx="0" cy="0"/>
        </a:xfrm>
      </p:grpSpPr>
      <p:sp>
        <p:nvSpPr>
          <p:cNvPr id="19" name="Прямоугольник 18"/>
          <p:cNvSpPr>
            <a:spLocks noChangeArrowheads="1"/>
          </p:cNvSpPr>
          <p:nvPr/>
        </p:nvSpPr>
        <p:spPr bwMode="white">
          <a:xfrm>
            <a:off x="9955488" y="161775"/>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800"/>
          </a:p>
        </p:txBody>
      </p:sp>
      <p:sp>
        <p:nvSpPr>
          <p:cNvPr id="18" name="Прямоугольник 17"/>
          <p:cNvSpPr>
            <a:spLocks noChangeArrowheads="1"/>
          </p:cNvSpPr>
          <p:nvPr/>
        </p:nvSpPr>
        <p:spPr bwMode="white">
          <a:xfrm>
            <a:off x="-811488" y="-156781"/>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800"/>
          </a:p>
        </p:txBody>
      </p:sp>
      <p:sp>
        <p:nvSpPr>
          <p:cNvPr id="16" name="Прямоугольник 15"/>
          <p:cNvSpPr>
            <a:spLocks noChangeArrowheads="1"/>
          </p:cNvSpPr>
          <p:nvPr/>
        </p:nvSpPr>
        <p:spPr bwMode="white">
          <a:xfrm>
            <a:off x="182149" y="107845"/>
            <a:ext cx="8860215" cy="1203425"/>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pPr algn="ctr"/>
            <a:endParaRPr kumimoji="0" lang="en-US" sz="1800" dirty="0"/>
          </a:p>
        </p:txBody>
      </p:sp>
      <p:sp>
        <p:nvSpPr>
          <p:cNvPr id="12" name="Прямоугольник 11"/>
          <p:cNvSpPr>
            <a:spLocks noChangeArrowheads="1"/>
          </p:cNvSpPr>
          <p:nvPr/>
        </p:nvSpPr>
        <p:spPr bwMode="auto">
          <a:xfrm>
            <a:off x="0" y="6548901"/>
            <a:ext cx="9144000" cy="309563"/>
          </a:xfrm>
          <a:prstGeom prst="rect">
            <a:avLst/>
          </a:prstGeom>
          <a:solidFill>
            <a:schemeClr val="bg2">
              <a:lumMod val="50000"/>
            </a:schemeClr>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pPr lvl="0" algn="r"/>
            <a:endParaRPr lang="ru-RU" sz="1350" b="1" dirty="0">
              <a:effectLst>
                <a:outerShdw blurRad="38100" dist="38100" dir="2700000" algn="tl">
                  <a:srgbClr val="000000">
                    <a:alpha val="43137"/>
                  </a:srgbClr>
                </a:outerShdw>
              </a:effectLst>
              <a:latin typeface="+mn-lt"/>
            </a:endParaRPr>
          </a:p>
        </p:txBody>
      </p:sp>
      <p:sp>
        <p:nvSpPr>
          <p:cNvPr id="13" name="Овал 12"/>
          <p:cNvSpPr/>
          <p:nvPr/>
        </p:nvSpPr>
        <p:spPr>
          <a:xfrm rot="20599575">
            <a:off x="4110914" y="1065169"/>
            <a:ext cx="884559" cy="36432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pic>
        <p:nvPicPr>
          <p:cNvPr id="22" name="Picture 2" descr="C:\Users\JIvanova\Desktop\Логотип 2.jpg"/>
          <p:cNvPicPr>
            <a:picLocks noChangeAspect="1" noChangeArrowheads="1"/>
          </p:cNvPicPr>
          <p:nvPr userDrawn="1"/>
        </p:nvPicPr>
        <p:blipFill>
          <a:blip r:embed="rId2" cstate="print">
            <a:clrChange>
              <a:clrFrom>
                <a:srgbClr val="FFFFFF"/>
              </a:clrFrom>
              <a:clrTo>
                <a:srgbClr val="FFFFFF">
                  <a:alpha val="0"/>
                </a:srgbClr>
              </a:clrTo>
            </a:clrChange>
          </a:blip>
          <a:srcRect/>
          <a:stretch>
            <a:fillRect/>
          </a:stretch>
        </p:blipFill>
        <p:spPr bwMode="auto">
          <a:xfrm rot="224624">
            <a:off x="4102584" y="790915"/>
            <a:ext cx="938834" cy="723205"/>
          </a:xfrm>
          <a:prstGeom prst="rect">
            <a:avLst/>
          </a:prstGeom>
          <a:noFill/>
        </p:spPr>
      </p:pic>
      <p:sp>
        <p:nvSpPr>
          <p:cNvPr id="20" name="Подзаголовок 2"/>
          <p:cNvSpPr>
            <a:spLocks noGrp="1"/>
          </p:cNvSpPr>
          <p:nvPr>
            <p:ph type="subTitle" idx="1"/>
          </p:nvPr>
        </p:nvSpPr>
        <p:spPr>
          <a:xfrm>
            <a:off x="211899" y="1579795"/>
            <a:ext cx="8800716" cy="4900168"/>
          </a:xfrm>
          <a:prstGeom prst="rect">
            <a:avLst/>
          </a:prstGeom>
        </p:spPr>
        <p:txBody>
          <a:bodyPr/>
          <a:lstStyle>
            <a:lvl1pPr marL="0" indent="0" algn="ctr">
              <a:buNone/>
              <a:defRPr sz="2100">
                <a:latin typeface="Times New Roman" pitchFamily="18" charset="0"/>
                <a:cs typeface="Times New Roman" pitchFamily="18" charset="0"/>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ru-RU" dirty="0"/>
              <a:t>Образец подзаголовка</a:t>
            </a:r>
          </a:p>
        </p:txBody>
      </p:sp>
      <p:sp>
        <p:nvSpPr>
          <p:cNvPr id="2" name="Заголовок 1">
            <a:extLst>
              <a:ext uri="{FF2B5EF4-FFF2-40B4-BE49-F238E27FC236}">
                <a16:creationId xmlns:a16="http://schemas.microsoft.com/office/drawing/2014/main" id="{52987CA2-BB1B-4FEB-9565-4F34BCAEE7C9}"/>
              </a:ext>
            </a:extLst>
          </p:cNvPr>
          <p:cNvSpPr>
            <a:spLocks noGrp="1"/>
          </p:cNvSpPr>
          <p:nvPr>
            <p:ph type="title"/>
          </p:nvPr>
        </p:nvSpPr>
        <p:spPr>
          <a:xfrm>
            <a:off x="161264" y="121633"/>
            <a:ext cx="8860213" cy="1203425"/>
          </a:xfrm>
          <a:effectLst/>
        </p:spPr>
        <p:txBody>
          <a:bodyPr vert="horz" anchor="t">
            <a:noAutofit/>
          </a:bodyPr>
          <a:lstStyle>
            <a:lvl1pPr marL="0" indent="0" algn="ctr">
              <a:defRPr lang="ru-RU" sz="3000" b="0" dirty="0">
                <a:ln w="0"/>
                <a:solidFill>
                  <a:srgbClr val="485D68"/>
                </a:solidFill>
                <a:effectLst>
                  <a:outerShdw blurRad="38100" dist="19050" dir="2700000" algn="tl" rotWithShape="0">
                    <a:schemeClr val="dk1">
                      <a:alpha val="40000"/>
                    </a:schemeClr>
                  </a:outerShdw>
                </a:effectLst>
                <a:ea typeface="+mn-ea"/>
              </a:defRPr>
            </a:lvl1pPr>
          </a:lstStyle>
          <a:p>
            <a:pPr lvl="0" algn="l" defTabSz="685766"/>
            <a:r>
              <a:rPr lang="ru-RU" dirty="0"/>
              <a:t>Образец заголовка</a:t>
            </a:r>
          </a:p>
        </p:txBody>
      </p:sp>
      <p:sp>
        <p:nvSpPr>
          <p:cNvPr id="14" name="TextBox 13">
            <a:extLst>
              <a:ext uri="{FF2B5EF4-FFF2-40B4-BE49-F238E27FC236}">
                <a16:creationId xmlns:a16="http://schemas.microsoft.com/office/drawing/2014/main" id="{DD5295BA-18AC-4AAC-B7CF-61BE310E5462}"/>
              </a:ext>
            </a:extLst>
          </p:cNvPr>
          <p:cNvSpPr txBox="1"/>
          <p:nvPr userDrawn="1"/>
        </p:nvSpPr>
        <p:spPr>
          <a:xfrm>
            <a:off x="6893180" y="6531441"/>
            <a:ext cx="2115344" cy="353943"/>
          </a:xfrm>
          <a:prstGeom prst="rect">
            <a:avLst/>
          </a:prstGeom>
          <a:noFill/>
          <a:scene3d>
            <a:camera prst="orthographicFront"/>
            <a:lightRig rig="threePt" dir="t"/>
          </a:scene3d>
          <a:sp3d>
            <a:bevelT w="165100" prst="coolSlant"/>
          </a:sp3d>
        </p:spPr>
        <p:txBody>
          <a:bodyPr wrap="square" rtlCol="0">
            <a:spAutoFit/>
          </a:bodyPr>
          <a:lstStyle/>
          <a:p>
            <a:pPr algn="r"/>
            <a:r>
              <a:rPr lang="en-US" sz="17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NIC.GOV. RU</a:t>
            </a:r>
            <a:endParaRPr lang="ru-RU" sz="17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A609ED86-8807-41DB-B2AA-C53B5E978FEC}"/>
              </a:ext>
            </a:extLst>
          </p:cNvPr>
          <p:cNvSpPr txBox="1"/>
          <p:nvPr userDrawn="1"/>
        </p:nvSpPr>
        <p:spPr>
          <a:xfrm>
            <a:off x="107504" y="6516052"/>
            <a:ext cx="2253264" cy="369332"/>
          </a:xfrm>
          <a:prstGeom prst="rect">
            <a:avLst/>
          </a:prstGeom>
          <a:noFill/>
        </p:spPr>
        <p:txBody>
          <a:bodyPr wrap="square" rtlCol="0">
            <a:spAutoFit/>
          </a:bodyPr>
          <a:lstStyle/>
          <a:p>
            <a:pPr algn="r"/>
            <a:r>
              <a:rPr lang="en-US" b="1" i="1" dirty="0">
                <a:solidFill>
                  <a:schemeClr val="bg1"/>
                </a:solidFill>
                <a:effectLst>
                  <a:outerShdw blurRad="38100" dist="38100" dir="2700000" algn="tl">
                    <a:srgbClr val="000000">
                      <a:alpha val="43137"/>
                    </a:srgbClr>
                  </a:outerShdw>
                </a:effectLst>
              </a:rPr>
              <a:t>Glavexpertcentre</a:t>
            </a:r>
            <a:endParaRPr lang="ru-RU" b="1" i="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92743500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12">
    <p:spTree>
      <p:nvGrpSpPr>
        <p:cNvPr id="1" name=""/>
        <p:cNvGrpSpPr/>
        <p:nvPr/>
      </p:nvGrpSpPr>
      <p:grpSpPr>
        <a:xfrm>
          <a:off x="0" y="0"/>
          <a:ext cx="0" cy="0"/>
          <a:chOff x="0" y="0"/>
          <a:chExt cx="0" cy="0"/>
        </a:xfrm>
      </p:grpSpPr>
      <p:sp>
        <p:nvSpPr>
          <p:cNvPr id="7" name="Прямоугольник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800"/>
          </a:p>
        </p:txBody>
      </p:sp>
      <p:sp>
        <p:nvSpPr>
          <p:cNvPr id="10" name="Прямоугольник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800"/>
          </a:p>
        </p:txBody>
      </p:sp>
      <p:sp>
        <p:nvSpPr>
          <p:cNvPr id="9" name="Прямоугольник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800"/>
          </a:p>
        </p:txBody>
      </p:sp>
      <p:sp>
        <p:nvSpPr>
          <p:cNvPr id="5" name="Прямоугольник 4"/>
          <p:cNvSpPr>
            <a:spLocks noChangeArrowheads="1"/>
          </p:cNvSpPr>
          <p:nvPr/>
        </p:nvSpPr>
        <p:spPr bwMode="auto">
          <a:xfrm>
            <a:off x="152396" y="6471681"/>
            <a:ext cx="8932101" cy="309563"/>
          </a:xfrm>
          <a:prstGeom prst="rect">
            <a:avLst/>
          </a:prstGeom>
          <a:solidFill>
            <a:schemeClr val="bg2">
              <a:lumMod val="50000"/>
            </a:schemeClr>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pPr lvl="0" algn="r"/>
            <a:endParaRPr lang="ru-RU" sz="1350" b="1" dirty="0">
              <a:effectLst>
                <a:outerShdw blurRad="38100" dist="38100" dir="2700000" algn="tl">
                  <a:srgbClr val="000000">
                    <a:alpha val="43137"/>
                  </a:srgbClr>
                </a:outerShdw>
              </a:effectLst>
              <a:latin typeface="+mn-lt"/>
            </a:endParaRPr>
          </a:p>
        </p:txBody>
      </p:sp>
      <p:sp>
        <p:nvSpPr>
          <p:cNvPr id="6" name="Прямоугольник 5"/>
          <p:cNvSpPr>
            <a:spLocks noChangeArrowheads="1"/>
          </p:cNvSpPr>
          <p:nvPr/>
        </p:nvSpPr>
        <p:spPr bwMode="auto">
          <a:xfrm>
            <a:off x="152401" y="76756"/>
            <a:ext cx="8932101" cy="6704489"/>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68580" tIns="34290" rIns="68580" bIns="34290" anchor="ctr" compatLnSpc="1"/>
          <a:lstStyle/>
          <a:p>
            <a:endParaRPr kumimoji="0" lang="en-US" sz="1800" dirty="0"/>
          </a:p>
        </p:txBody>
      </p:sp>
      <p:sp>
        <p:nvSpPr>
          <p:cNvPr id="12" name="Подзаголовок 2"/>
          <p:cNvSpPr>
            <a:spLocks noGrp="1"/>
          </p:cNvSpPr>
          <p:nvPr>
            <p:ph type="subTitle" idx="1"/>
          </p:nvPr>
        </p:nvSpPr>
        <p:spPr>
          <a:xfrm>
            <a:off x="304800" y="1316568"/>
            <a:ext cx="8686800" cy="5078357"/>
          </a:xfrm>
          <a:prstGeom prst="rect">
            <a:avLst/>
          </a:prstGeom>
        </p:spPr>
        <p:txBody>
          <a:bodyPr/>
          <a:lstStyle>
            <a:lvl1pPr marL="0" indent="0" algn="ctr">
              <a:buNone/>
              <a:defRPr sz="2100">
                <a:latin typeface="Times New Roman" pitchFamily="18" charset="0"/>
                <a:cs typeface="Times New Roman" pitchFamily="18" charset="0"/>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ru-RU" dirty="0"/>
              <a:t>Образец подзаголовка</a:t>
            </a:r>
          </a:p>
        </p:txBody>
      </p:sp>
      <p:sp>
        <p:nvSpPr>
          <p:cNvPr id="15" name="Заголовок 1"/>
          <p:cNvSpPr>
            <a:spLocks noGrp="1"/>
          </p:cNvSpPr>
          <p:nvPr>
            <p:ph type="title"/>
          </p:nvPr>
        </p:nvSpPr>
        <p:spPr>
          <a:xfrm>
            <a:off x="304799" y="152402"/>
            <a:ext cx="7808103" cy="1028444"/>
          </a:xfrm>
          <a:noFill/>
          <a:ln>
            <a:noFill/>
          </a:ln>
        </p:spPr>
        <p:style>
          <a:lnRef idx="2">
            <a:schemeClr val="dk1"/>
          </a:lnRef>
          <a:fillRef idx="1">
            <a:schemeClr val="lt1"/>
          </a:fillRef>
          <a:effectRef idx="0">
            <a:schemeClr val="dk1"/>
          </a:effectRef>
          <a:fontRef idx="minor">
            <a:schemeClr val="dk1"/>
          </a:fontRef>
        </p:style>
        <p:txBody>
          <a:bodyPr/>
          <a:lstStyle>
            <a:lvl1pPr marL="0" marR="0" indent="0" algn="ctr" defTabSz="685766" rtl="0" eaLnBrk="1" fontAlgn="auto" latinLnBrk="0" hangingPunct="1">
              <a:lnSpc>
                <a:spcPct val="100000"/>
              </a:lnSpc>
              <a:spcBef>
                <a:spcPct val="0"/>
              </a:spcBef>
              <a:spcAft>
                <a:spcPts val="0"/>
              </a:spcAft>
              <a:buClrTx/>
              <a:buSzTx/>
              <a:buFontTx/>
              <a:buNone/>
              <a:tabLst/>
              <a:defRPr kumimoji="0" lang="ru-RU" sz="3000" b="0" i="0" kern="1200" cap="none" spc="0" dirty="0">
                <a:ln w="0"/>
                <a:solidFill>
                  <a:srgbClr val="485D68"/>
                </a:solidFill>
                <a:effectLst>
                  <a:outerShdw blurRad="38100" dist="19050" dir="2700000" algn="tl" rotWithShape="0">
                    <a:schemeClr val="dk1">
                      <a:alpha val="40000"/>
                    </a:schemeClr>
                  </a:outerShdw>
                </a:effectLst>
                <a:latin typeface="Times New Roman" pitchFamily="18" charset="0"/>
                <a:ea typeface="+mj-ea"/>
                <a:cs typeface="Times New Roman" pitchFamily="18" charset="0"/>
              </a:defRPr>
            </a:lvl1pPr>
          </a:lstStyle>
          <a:p>
            <a:r>
              <a:rPr kumimoji="0" lang="ru-RU" dirty="0"/>
              <a:t>Образец заголовка</a:t>
            </a:r>
            <a:endParaRPr kumimoji="0" lang="en-US" dirty="0"/>
          </a:p>
        </p:txBody>
      </p:sp>
      <p:pic>
        <p:nvPicPr>
          <p:cNvPr id="13" name="Picture 2" descr="C:\Users\JIvanova\Desktop\Логотип 2.jpg">
            <a:extLst>
              <a:ext uri="{FF2B5EF4-FFF2-40B4-BE49-F238E27FC236}">
                <a16:creationId xmlns:a16="http://schemas.microsoft.com/office/drawing/2014/main" id="{2D742E1A-BF7E-4EBE-969A-44F3B745487F}"/>
              </a:ext>
            </a:extLst>
          </p:cNvPr>
          <p:cNvPicPr>
            <a:picLocks noChangeAspect="1" noChangeArrowheads="1"/>
          </p:cNvPicPr>
          <p:nvPr userDrawn="1"/>
        </p:nvPicPr>
        <p:blipFill>
          <a:blip r:embed="rId2" cstate="print">
            <a:clrChange>
              <a:clrFrom>
                <a:srgbClr val="FFFFFF"/>
              </a:clrFrom>
              <a:clrTo>
                <a:srgbClr val="FFFFFF">
                  <a:alpha val="0"/>
                </a:srgbClr>
              </a:clrTo>
            </a:clrChange>
          </a:blip>
          <a:srcRect/>
          <a:stretch>
            <a:fillRect/>
          </a:stretch>
        </p:blipFill>
        <p:spPr bwMode="auto">
          <a:xfrm>
            <a:off x="8172401" y="76755"/>
            <a:ext cx="912106" cy="734139"/>
          </a:xfrm>
          <a:prstGeom prst="rect">
            <a:avLst/>
          </a:prstGeom>
          <a:noFill/>
        </p:spPr>
      </p:pic>
      <p:sp>
        <p:nvSpPr>
          <p:cNvPr id="17" name="TextBox 16">
            <a:extLst>
              <a:ext uri="{FF2B5EF4-FFF2-40B4-BE49-F238E27FC236}">
                <a16:creationId xmlns:a16="http://schemas.microsoft.com/office/drawing/2014/main" id="{E5014879-E092-48EA-92BF-96D02EE100D5}"/>
              </a:ext>
            </a:extLst>
          </p:cNvPr>
          <p:cNvSpPr txBox="1"/>
          <p:nvPr userDrawn="1"/>
        </p:nvSpPr>
        <p:spPr>
          <a:xfrm>
            <a:off x="6893180" y="6459433"/>
            <a:ext cx="2115344" cy="353943"/>
          </a:xfrm>
          <a:prstGeom prst="rect">
            <a:avLst/>
          </a:prstGeom>
          <a:noFill/>
          <a:scene3d>
            <a:camera prst="orthographicFront"/>
            <a:lightRig rig="threePt" dir="t"/>
          </a:scene3d>
          <a:sp3d>
            <a:bevelT w="165100" prst="coolSlant"/>
          </a:sp3d>
        </p:spPr>
        <p:txBody>
          <a:bodyPr wrap="square" rtlCol="0">
            <a:spAutoFit/>
          </a:bodyPr>
          <a:lstStyle/>
          <a:p>
            <a:pPr algn="r"/>
            <a:r>
              <a:rPr lang="en-US" sz="17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NIC.GOV. RU</a:t>
            </a:r>
            <a:endParaRPr lang="ru-RU" sz="17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F9A5C4B6-749D-40E4-A7B0-2F229EB56E9C}"/>
              </a:ext>
            </a:extLst>
          </p:cNvPr>
          <p:cNvSpPr txBox="1"/>
          <p:nvPr userDrawn="1"/>
        </p:nvSpPr>
        <p:spPr>
          <a:xfrm>
            <a:off x="152390" y="6444044"/>
            <a:ext cx="2237493" cy="369332"/>
          </a:xfrm>
          <a:prstGeom prst="rect">
            <a:avLst/>
          </a:prstGeom>
          <a:noFill/>
        </p:spPr>
        <p:txBody>
          <a:bodyPr wrap="square" rtlCol="0">
            <a:spAutoFit/>
          </a:bodyPr>
          <a:lstStyle/>
          <a:p>
            <a:pPr algn="r"/>
            <a:r>
              <a:rPr lang="en-US" sz="1800" b="1" i="0" kern="1200" dirty="0" err="1">
                <a:solidFill>
                  <a:schemeClr val="bg1"/>
                </a:solidFill>
                <a:effectLst>
                  <a:outerShdw blurRad="38100" dist="38100" dir="2700000" algn="tl">
                    <a:srgbClr val="000000">
                      <a:alpha val="43137"/>
                    </a:srgbClr>
                  </a:outerShdw>
                </a:effectLst>
                <a:latin typeface="+mj-lt"/>
                <a:ea typeface="+mn-ea"/>
                <a:cs typeface="+mn-cs"/>
              </a:rPr>
              <a:t>Glavexpertcentre</a:t>
            </a:r>
            <a:endParaRPr lang="en-US" sz="1800" b="1" i="0" kern="1200" dirty="0">
              <a:solidFill>
                <a:schemeClr val="bg1"/>
              </a:solidFill>
              <a:effectLst>
                <a:outerShdw blurRad="38100" dist="38100" dir="2700000" algn="tl">
                  <a:srgbClr val="000000">
                    <a:alpha val="43137"/>
                  </a:srgbClr>
                </a:outerShdw>
              </a:effectLst>
              <a:latin typeface="+mj-lt"/>
              <a:ea typeface="+mn-ea"/>
              <a:cs typeface="+mn-cs"/>
            </a:endParaRPr>
          </a:p>
        </p:txBody>
      </p:sp>
    </p:spTree>
    <p:extLst>
      <p:ext uri="{BB962C8B-B14F-4D97-AF65-F5344CB8AC3E}">
        <p14:creationId xmlns:p14="http://schemas.microsoft.com/office/powerpoint/2010/main" val="19422416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8">
    <p:spTree>
      <p:nvGrpSpPr>
        <p:cNvPr id="1" name=""/>
        <p:cNvGrpSpPr/>
        <p:nvPr/>
      </p:nvGrpSpPr>
      <p:grpSpPr>
        <a:xfrm>
          <a:off x="0" y="0"/>
          <a:ext cx="0" cy="0"/>
          <a:chOff x="0" y="0"/>
          <a:chExt cx="0" cy="0"/>
        </a:xfrm>
      </p:grpSpPr>
      <p:sp>
        <p:nvSpPr>
          <p:cNvPr id="6" name="Прямоугольник 5"/>
          <p:cNvSpPr>
            <a:spLocks noChangeArrowheads="1"/>
          </p:cNvSpPr>
          <p:nvPr/>
        </p:nvSpPr>
        <p:spPr bwMode="auto">
          <a:xfrm>
            <a:off x="155448" y="154116"/>
            <a:ext cx="8833104" cy="6547104"/>
          </a:xfrm>
          <a:prstGeom prst="rect">
            <a:avLst/>
          </a:prstGeom>
          <a:noFill/>
          <a:ln w="9525" cap="flat" cmpd="sng" algn="ctr">
            <a:solidFill>
              <a:srgbClr val="485D68"/>
            </a:solidFill>
            <a:prstDash val="solid"/>
            <a:miter lim="800000"/>
            <a:headEnd type="none" w="med" len="med"/>
            <a:tailEnd type="none" w="med" len="med"/>
          </a:ln>
          <a:effectLst/>
        </p:spPr>
        <p:txBody>
          <a:bodyPr vert="horz" wrap="none" lIns="68580" tIns="34290" rIns="68580" bIns="34290" anchor="ctr" compatLnSpc="1"/>
          <a:lstStyle/>
          <a:p>
            <a:endParaRPr kumimoji="0" lang="en-US" sz="1800" dirty="0"/>
          </a:p>
        </p:txBody>
      </p:sp>
      <p:sp>
        <p:nvSpPr>
          <p:cNvPr id="17" name="Прямая соединительная линия 16"/>
          <p:cNvSpPr>
            <a:spLocks noChangeShapeType="1"/>
          </p:cNvSpPr>
          <p:nvPr userDrawn="1"/>
        </p:nvSpPr>
        <p:spPr bwMode="auto">
          <a:xfrm flipV="1">
            <a:off x="4563080" y="1504377"/>
            <a:ext cx="0" cy="4081097"/>
          </a:xfrm>
          <a:prstGeom prst="line">
            <a:avLst/>
          </a:prstGeom>
          <a:noFill/>
          <a:ln w="15875" cap="flat" cmpd="sng" algn="ctr">
            <a:solidFill>
              <a:srgbClr val="485D68"/>
            </a:solidFill>
            <a:prstDash val="sysDash"/>
            <a:round/>
            <a:headEnd type="none" w="med" len="med"/>
            <a:tailEnd type="none" w="med" len="med"/>
          </a:ln>
          <a:effectLst/>
        </p:spPr>
        <p:txBody>
          <a:bodyPr vert="horz" wrap="none" lIns="68580" tIns="34290" rIns="68580" bIns="34290" anchor="ctr" compatLnSpc="1"/>
          <a:lstStyle/>
          <a:p>
            <a:endParaRPr kumimoji="0" lang="en-US" sz="1800" dirty="0"/>
          </a:p>
        </p:txBody>
      </p:sp>
      <p:sp>
        <p:nvSpPr>
          <p:cNvPr id="18" name="Содержимое 9"/>
          <p:cNvSpPr>
            <a:spLocks noGrp="1"/>
          </p:cNvSpPr>
          <p:nvPr>
            <p:ph sz="half" idx="1"/>
          </p:nvPr>
        </p:nvSpPr>
        <p:spPr>
          <a:xfrm>
            <a:off x="250951" y="1270007"/>
            <a:ext cx="4038600" cy="4584383"/>
          </a:xfrm>
          <a:prstGeom prst="rect">
            <a:avLst/>
          </a:prstGeom>
        </p:spPr>
        <p:txBody>
          <a:bodyPr/>
          <a:lstStyle>
            <a:lvl1pPr>
              <a:defRPr sz="1875"/>
            </a:lvl1pPr>
          </a:lstStyle>
          <a:p>
            <a:pPr lvl="0" eaLnBrk="1" latinLnBrk="0" hangingPunct="1"/>
            <a:r>
              <a:rPr lang="ru-RU" dirty="0"/>
              <a:t>Образец текста</a:t>
            </a:r>
          </a:p>
          <a:p>
            <a:pPr lvl="1" eaLnBrk="1" latinLnBrk="0" hangingPunct="1"/>
            <a:r>
              <a:rPr lang="ru-RU" dirty="0"/>
              <a:t>Второй уровень</a:t>
            </a:r>
          </a:p>
          <a:p>
            <a:pPr lvl="2" eaLnBrk="1" latinLnBrk="0" hangingPunct="1"/>
            <a:r>
              <a:rPr lang="ru-RU" dirty="0"/>
              <a:t>Третий уровень</a:t>
            </a:r>
          </a:p>
          <a:p>
            <a:pPr lvl="3" eaLnBrk="1" latinLnBrk="0" hangingPunct="1"/>
            <a:r>
              <a:rPr lang="ru-RU" dirty="0"/>
              <a:t>Четвертый уровень</a:t>
            </a:r>
          </a:p>
          <a:p>
            <a:pPr lvl="4" eaLnBrk="1" latinLnBrk="0" hangingPunct="1"/>
            <a:r>
              <a:rPr lang="ru-RU" dirty="0"/>
              <a:t>Пятый уровень</a:t>
            </a:r>
            <a:endParaRPr kumimoji="0" lang="en-US" dirty="0"/>
          </a:p>
        </p:txBody>
      </p:sp>
      <p:sp>
        <p:nvSpPr>
          <p:cNvPr id="19" name="Содержимое 11"/>
          <p:cNvSpPr>
            <a:spLocks noGrp="1"/>
          </p:cNvSpPr>
          <p:nvPr>
            <p:ph sz="half" idx="2"/>
          </p:nvPr>
        </p:nvSpPr>
        <p:spPr>
          <a:xfrm>
            <a:off x="4834468" y="1278474"/>
            <a:ext cx="4038600" cy="4575916"/>
          </a:xfrm>
          <a:prstGeom prst="rect">
            <a:avLst/>
          </a:prstGeom>
        </p:spPr>
        <p:txBody>
          <a:bodyPr/>
          <a:lstStyle>
            <a:lvl1pPr>
              <a:defRPr sz="1875"/>
            </a:lvl1pPr>
          </a:lstStyle>
          <a:p>
            <a:pPr lvl="0" eaLnBrk="1" latinLnBrk="0" hangingPunct="1"/>
            <a:r>
              <a:rPr lang="ru-RU" dirty="0"/>
              <a:t>Образец текста</a:t>
            </a:r>
          </a:p>
          <a:p>
            <a:pPr lvl="1" eaLnBrk="1" latinLnBrk="0" hangingPunct="1"/>
            <a:r>
              <a:rPr lang="ru-RU" dirty="0"/>
              <a:t>Второй уровень</a:t>
            </a:r>
          </a:p>
          <a:p>
            <a:pPr lvl="2" eaLnBrk="1" latinLnBrk="0" hangingPunct="1"/>
            <a:r>
              <a:rPr lang="ru-RU" dirty="0"/>
              <a:t>Третий уровень</a:t>
            </a:r>
          </a:p>
          <a:p>
            <a:pPr lvl="3" eaLnBrk="1" latinLnBrk="0" hangingPunct="1"/>
            <a:r>
              <a:rPr lang="ru-RU" dirty="0"/>
              <a:t>Четвертый уровень</a:t>
            </a:r>
          </a:p>
          <a:p>
            <a:pPr lvl="4" eaLnBrk="1" latinLnBrk="0" hangingPunct="1"/>
            <a:r>
              <a:rPr lang="ru-RU" dirty="0"/>
              <a:t>Пятый уровень</a:t>
            </a:r>
            <a:endParaRPr kumimoji="0" lang="en-US" dirty="0"/>
          </a:p>
        </p:txBody>
      </p:sp>
      <p:sp>
        <p:nvSpPr>
          <p:cNvPr id="16" name="Заголовок 1"/>
          <p:cNvSpPr>
            <a:spLocks noGrp="1"/>
          </p:cNvSpPr>
          <p:nvPr>
            <p:ph type="title"/>
          </p:nvPr>
        </p:nvSpPr>
        <p:spPr>
          <a:xfrm>
            <a:off x="169005" y="150707"/>
            <a:ext cx="8805992" cy="812800"/>
          </a:xfrm>
          <a:effectLst/>
        </p:spPr>
        <p:txBody>
          <a:bodyPr/>
          <a:lstStyle>
            <a:lvl1pPr marL="0" algn="ctr" defTabSz="685766" rtl="0" eaLnBrk="1" latinLnBrk="0" hangingPunct="1">
              <a:defRPr lang="en-US" sz="3000" b="0" i="0" kern="1200" cap="none" spc="0" dirty="0">
                <a:ln w="0"/>
                <a:solidFill>
                  <a:srgbClr val="485D68"/>
                </a:solidFill>
                <a:effectLst>
                  <a:outerShdw blurRad="38100" dist="19050" dir="2700000" algn="tl" rotWithShape="0">
                    <a:schemeClr val="dk1">
                      <a:alpha val="40000"/>
                    </a:schemeClr>
                  </a:outerShdw>
                </a:effectLst>
                <a:latin typeface="Times New Roman" pitchFamily="18" charset="0"/>
                <a:ea typeface="+mn-ea"/>
                <a:cs typeface="Times New Roman" pitchFamily="18" charset="0"/>
              </a:defRPr>
            </a:lvl1pPr>
          </a:lstStyle>
          <a:p>
            <a:r>
              <a:rPr kumimoji="0" lang="ru-RU" dirty="0"/>
              <a:t>Образец заголовка</a:t>
            </a:r>
            <a:endParaRPr kumimoji="0" lang="en-US" dirty="0"/>
          </a:p>
        </p:txBody>
      </p:sp>
      <p:pic>
        <p:nvPicPr>
          <p:cNvPr id="11" name="Picture 2" descr="C:\Users\JIvanova\Desktop\Логотип 2.jpg"/>
          <p:cNvPicPr>
            <a:picLocks noChangeAspect="1" noChangeArrowheads="1"/>
          </p:cNvPicPr>
          <p:nvPr userDrawn="1"/>
        </p:nvPicPr>
        <p:blipFill>
          <a:blip r:embed="rId2" cstate="print">
            <a:clrChange>
              <a:clrFrom>
                <a:srgbClr val="FFFFFF"/>
              </a:clrFrom>
              <a:clrTo>
                <a:srgbClr val="FFFFFF">
                  <a:alpha val="0"/>
                </a:srgbClr>
              </a:clrTo>
            </a:clrChange>
          </a:blip>
          <a:srcRect/>
          <a:stretch>
            <a:fillRect/>
          </a:stretch>
        </p:blipFill>
        <p:spPr bwMode="auto">
          <a:xfrm>
            <a:off x="4139815" y="5854390"/>
            <a:ext cx="805526" cy="723205"/>
          </a:xfrm>
          <a:prstGeom prst="rect">
            <a:avLst/>
          </a:prstGeom>
          <a:noFill/>
        </p:spPr>
      </p:pic>
      <p:sp>
        <p:nvSpPr>
          <p:cNvPr id="5" name="Прямоугольник 4"/>
          <p:cNvSpPr>
            <a:spLocks noChangeArrowheads="1"/>
          </p:cNvSpPr>
          <p:nvPr/>
        </p:nvSpPr>
        <p:spPr bwMode="auto">
          <a:xfrm>
            <a:off x="155448" y="6391660"/>
            <a:ext cx="8833104" cy="309563"/>
          </a:xfrm>
          <a:prstGeom prst="rect">
            <a:avLst/>
          </a:prstGeom>
          <a:solidFill>
            <a:schemeClr val="bg2">
              <a:lumMod val="50000"/>
            </a:schemeClr>
          </a:solidFill>
          <a:ln w="9525" cap="flat" cmpd="sng" algn="ctr">
            <a:solidFill>
              <a:srgbClr val="485D68"/>
            </a:solidFill>
            <a:prstDash val="solid"/>
            <a:miter lim="800000"/>
            <a:headEnd type="none" w="med" len="med"/>
            <a:tailEnd type="none" w="med" len="med"/>
          </a:ln>
          <a:effectLst/>
        </p:spPr>
        <p:txBody>
          <a:bodyPr vert="horz" wrap="none" lIns="68580" tIns="34290" rIns="68580" bIns="34290" anchor="ctr" compatLnSpc="1"/>
          <a:lstStyle/>
          <a:p>
            <a:pPr lvl="0" algn="r"/>
            <a:endParaRPr lang="ru-RU" sz="1350" b="1" dirty="0">
              <a:effectLst>
                <a:outerShdw blurRad="38100" dist="38100" dir="2700000" algn="tl">
                  <a:srgbClr val="000000">
                    <a:alpha val="43137"/>
                  </a:srgbClr>
                </a:outerShdw>
              </a:effectLst>
              <a:latin typeface="+mn-lt"/>
            </a:endParaRPr>
          </a:p>
        </p:txBody>
      </p:sp>
      <p:sp>
        <p:nvSpPr>
          <p:cNvPr id="12" name="TextBox 11">
            <a:extLst>
              <a:ext uri="{FF2B5EF4-FFF2-40B4-BE49-F238E27FC236}">
                <a16:creationId xmlns:a16="http://schemas.microsoft.com/office/drawing/2014/main" id="{58AE1450-6C72-441B-9D20-84C063F13958}"/>
              </a:ext>
            </a:extLst>
          </p:cNvPr>
          <p:cNvSpPr txBox="1"/>
          <p:nvPr userDrawn="1"/>
        </p:nvSpPr>
        <p:spPr>
          <a:xfrm>
            <a:off x="6893180" y="6387425"/>
            <a:ext cx="2115344" cy="353943"/>
          </a:xfrm>
          <a:prstGeom prst="rect">
            <a:avLst/>
          </a:prstGeom>
          <a:noFill/>
          <a:scene3d>
            <a:camera prst="orthographicFront"/>
            <a:lightRig rig="threePt" dir="t"/>
          </a:scene3d>
          <a:sp3d>
            <a:bevelT w="165100" prst="coolSlant"/>
          </a:sp3d>
        </p:spPr>
        <p:txBody>
          <a:bodyPr wrap="square" rtlCol="0">
            <a:spAutoFit/>
          </a:bodyPr>
          <a:lstStyle/>
          <a:p>
            <a:pPr algn="r"/>
            <a:r>
              <a:rPr lang="en-US" sz="17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NIC.GOV. RU</a:t>
            </a:r>
            <a:endParaRPr lang="ru-RU" sz="17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F8EBDD72-5C3A-4C18-8CAD-BAF01177ADB1}"/>
              </a:ext>
            </a:extLst>
          </p:cNvPr>
          <p:cNvSpPr txBox="1"/>
          <p:nvPr userDrawn="1"/>
        </p:nvSpPr>
        <p:spPr>
          <a:xfrm>
            <a:off x="76631" y="6378056"/>
            <a:ext cx="2263121" cy="369332"/>
          </a:xfrm>
          <a:prstGeom prst="rect">
            <a:avLst/>
          </a:prstGeom>
          <a:noFill/>
        </p:spPr>
        <p:txBody>
          <a:bodyPr wrap="square" rtlCol="0">
            <a:spAutoFit/>
          </a:bodyPr>
          <a:lstStyle/>
          <a:p>
            <a:pPr algn="r"/>
            <a:r>
              <a:rPr lang="en-US" sz="1800" b="1" i="0" kern="1200" dirty="0" err="1">
                <a:solidFill>
                  <a:schemeClr val="bg1"/>
                </a:solidFill>
                <a:effectLst>
                  <a:outerShdw blurRad="38100" dist="38100" dir="2700000" algn="tl">
                    <a:srgbClr val="000000">
                      <a:alpha val="43137"/>
                    </a:srgbClr>
                  </a:outerShdw>
                </a:effectLst>
                <a:latin typeface="+mj-lt"/>
                <a:ea typeface="+mn-ea"/>
                <a:cs typeface="+mn-cs"/>
              </a:rPr>
              <a:t>Glavexpertcentre</a:t>
            </a:r>
            <a:endParaRPr lang="en-US" sz="1800" b="1" i="0" kern="1200" dirty="0">
              <a:solidFill>
                <a:schemeClr val="bg1"/>
              </a:solidFill>
              <a:effectLst>
                <a:outerShdw blurRad="38100" dist="38100" dir="2700000" algn="tl">
                  <a:srgbClr val="000000">
                    <a:alpha val="43137"/>
                  </a:srgbClr>
                </a:outerShdw>
              </a:effectLst>
              <a:latin typeface="+mj-lt"/>
              <a:ea typeface="+mn-ea"/>
              <a:cs typeface="+mn-cs"/>
            </a:endParaRPr>
          </a:p>
        </p:txBody>
      </p:sp>
    </p:spTree>
    <p:extLst>
      <p:ext uri="{BB962C8B-B14F-4D97-AF65-F5344CB8AC3E}">
        <p14:creationId xmlns:p14="http://schemas.microsoft.com/office/powerpoint/2010/main" val="165344560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_8">
    <p:spTree>
      <p:nvGrpSpPr>
        <p:cNvPr id="1" name=""/>
        <p:cNvGrpSpPr/>
        <p:nvPr/>
      </p:nvGrpSpPr>
      <p:grpSpPr>
        <a:xfrm>
          <a:off x="0" y="0"/>
          <a:ext cx="0" cy="0"/>
          <a:chOff x="0" y="0"/>
          <a:chExt cx="0" cy="0"/>
        </a:xfrm>
      </p:grpSpPr>
      <p:sp>
        <p:nvSpPr>
          <p:cNvPr id="6" name="Прямоугольник 5"/>
          <p:cNvSpPr>
            <a:spLocks noChangeArrowheads="1"/>
          </p:cNvSpPr>
          <p:nvPr/>
        </p:nvSpPr>
        <p:spPr bwMode="auto">
          <a:xfrm>
            <a:off x="155448" y="154116"/>
            <a:ext cx="8833104" cy="6547104"/>
          </a:xfrm>
          <a:prstGeom prst="rect">
            <a:avLst/>
          </a:prstGeom>
          <a:noFill/>
          <a:ln w="9525" cap="flat" cmpd="sng" algn="ctr">
            <a:solidFill>
              <a:srgbClr val="485D68"/>
            </a:solidFill>
            <a:prstDash val="solid"/>
            <a:miter lim="800000"/>
            <a:headEnd type="none" w="med" len="med"/>
            <a:tailEnd type="none" w="med" len="med"/>
          </a:ln>
          <a:effectLst/>
        </p:spPr>
        <p:txBody>
          <a:bodyPr vert="horz" wrap="none" lIns="68580" tIns="34290" rIns="68580" bIns="34290" anchor="ctr" compatLnSpc="1"/>
          <a:lstStyle/>
          <a:p>
            <a:endParaRPr kumimoji="0" lang="en-US" sz="1800" dirty="0"/>
          </a:p>
        </p:txBody>
      </p:sp>
      <p:sp>
        <p:nvSpPr>
          <p:cNvPr id="17" name="Прямая соединительная линия 16"/>
          <p:cNvSpPr>
            <a:spLocks noChangeShapeType="1"/>
          </p:cNvSpPr>
          <p:nvPr userDrawn="1"/>
        </p:nvSpPr>
        <p:spPr bwMode="auto">
          <a:xfrm flipV="1">
            <a:off x="4572000" y="1263161"/>
            <a:ext cx="0" cy="3245959"/>
          </a:xfrm>
          <a:prstGeom prst="line">
            <a:avLst/>
          </a:prstGeom>
          <a:noFill/>
          <a:ln w="15875" cap="flat" cmpd="sng" algn="ctr">
            <a:solidFill>
              <a:srgbClr val="485D68"/>
            </a:solidFill>
            <a:prstDash val="sysDash"/>
            <a:round/>
            <a:headEnd type="none" w="med" len="med"/>
            <a:tailEnd type="none" w="med" len="med"/>
          </a:ln>
          <a:effectLst/>
        </p:spPr>
        <p:txBody>
          <a:bodyPr vert="horz" wrap="none" lIns="68580" tIns="34290" rIns="68580" bIns="34290" anchor="ctr" compatLnSpc="1"/>
          <a:lstStyle/>
          <a:p>
            <a:endParaRPr kumimoji="0" lang="en-US" sz="1800" dirty="0"/>
          </a:p>
        </p:txBody>
      </p:sp>
      <p:sp>
        <p:nvSpPr>
          <p:cNvPr id="18" name="Содержимое 9"/>
          <p:cNvSpPr>
            <a:spLocks noGrp="1"/>
          </p:cNvSpPr>
          <p:nvPr>
            <p:ph sz="half" idx="1"/>
          </p:nvPr>
        </p:nvSpPr>
        <p:spPr>
          <a:xfrm>
            <a:off x="250951" y="1270007"/>
            <a:ext cx="4038600" cy="4584383"/>
          </a:xfrm>
          <a:prstGeom prst="rect">
            <a:avLst/>
          </a:prstGeom>
        </p:spPr>
        <p:txBody>
          <a:bodyPr/>
          <a:lstStyle>
            <a:lvl1pPr>
              <a:defRPr sz="1875"/>
            </a:lvl1pPr>
          </a:lstStyle>
          <a:p>
            <a:pPr lvl="0" eaLnBrk="1" latinLnBrk="0" hangingPunct="1"/>
            <a:r>
              <a:rPr lang="ru-RU" dirty="0"/>
              <a:t>Образец текста</a:t>
            </a:r>
          </a:p>
          <a:p>
            <a:pPr lvl="1" eaLnBrk="1" latinLnBrk="0" hangingPunct="1"/>
            <a:r>
              <a:rPr lang="ru-RU" dirty="0"/>
              <a:t>Второй уровень</a:t>
            </a:r>
          </a:p>
          <a:p>
            <a:pPr lvl="2" eaLnBrk="1" latinLnBrk="0" hangingPunct="1"/>
            <a:r>
              <a:rPr lang="ru-RU" dirty="0"/>
              <a:t>Третий уровень</a:t>
            </a:r>
          </a:p>
          <a:p>
            <a:pPr lvl="3" eaLnBrk="1" latinLnBrk="0" hangingPunct="1"/>
            <a:r>
              <a:rPr lang="ru-RU" dirty="0"/>
              <a:t>Четвертый уровень</a:t>
            </a:r>
          </a:p>
          <a:p>
            <a:pPr lvl="4" eaLnBrk="1" latinLnBrk="0" hangingPunct="1"/>
            <a:r>
              <a:rPr lang="ru-RU" dirty="0"/>
              <a:t>Пятый уровень</a:t>
            </a:r>
            <a:endParaRPr kumimoji="0" lang="en-US" dirty="0"/>
          </a:p>
        </p:txBody>
      </p:sp>
      <p:sp>
        <p:nvSpPr>
          <p:cNvPr id="19" name="Содержимое 11"/>
          <p:cNvSpPr>
            <a:spLocks noGrp="1"/>
          </p:cNvSpPr>
          <p:nvPr>
            <p:ph sz="half" idx="2"/>
          </p:nvPr>
        </p:nvSpPr>
        <p:spPr>
          <a:xfrm>
            <a:off x="4834468" y="1278474"/>
            <a:ext cx="4038600" cy="4575916"/>
          </a:xfrm>
          <a:prstGeom prst="rect">
            <a:avLst/>
          </a:prstGeom>
        </p:spPr>
        <p:txBody>
          <a:bodyPr/>
          <a:lstStyle>
            <a:lvl1pPr>
              <a:defRPr sz="1875"/>
            </a:lvl1pPr>
          </a:lstStyle>
          <a:p>
            <a:pPr lvl="0" eaLnBrk="1" latinLnBrk="0" hangingPunct="1"/>
            <a:r>
              <a:rPr lang="ru-RU" dirty="0"/>
              <a:t>Образец текста</a:t>
            </a:r>
          </a:p>
          <a:p>
            <a:pPr lvl="1" eaLnBrk="1" latinLnBrk="0" hangingPunct="1"/>
            <a:r>
              <a:rPr lang="ru-RU" dirty="0"/>
              <a:t>Второй уровень</a:t>
            </a:r>
          </a:p>
          <a:p>
            <a:pPr lvl="2" eaLnBrk="1" latinLnBrk="0" hangingPunct="1"/>
            <a:r>
              <a:rPr lang="ru-RU" dirty="0"/>
              <a:t>Третий уровень</a:t>
            </a:r>
          </a:p>
          <a:p>
            <a:pPr lvl="3" eaLnBrk="1" latinLnBrk="0" hangingPunct="1"/>
            <a:r>
              <a:rPr lang="ru-RU" dirty="0"/>
              <a:t>Четвертый уровень</a:t>
            </a:r>
          </a:p>
          <a:p>
            <a:pPr lvl="4" eaLnBrk="1" latinLnBrk="0" hangingPunct="1"/>
            <a:r>
              <a:rPr lang="ru-RU" dirty="0"/>
              <a:t>Пятый уровень</a:t>
            </a:r>
            <a:endParaRPr kumimoji="0" lang="en-US" dirty="0"/>
          </a:p>
        </p:txBody>
      </p:sp>
      <p:sp>
        <p:nvSpPr>
          <p:cNvPr id="16" name="Заголовок 1"/>
          <p:cNvSpPr>
            <a:spLocks noGrp="1"/>
          </p:cNvSpPr>
          <p:nvPr>
            <p:ph type="title"/>
          </p:nvPr>
        </p:nvSpPr>
        <p:spPr>
          <a:xfrm>
            <a:off x="169005" y="150707"/>
            <a:ext cx="8805992" cy="812800"/>
          </a:xfrm>
          <a:effectLst/>
        </p:spPr>
        <p:txBody>
          <a:bodyPr/>
          <a:lstStyle>
            <a:lvl1pPr marL="0" algn="ctr" defTabSz="685766" rtl="0" eaLnBrk="1" latinLnBrk="0" hangingPunct="1">
              <a:defRPr lang="en-US" sz="3000" b="0" i="0" kern="1200" cap="none" spc="0" dirty="0">
                <a:ln w="0"/>
                <a:solidFill>
                  <a:srgbClr val="485D68"/>
                </a:solidFill>
                <a:effectLst>
                  <a:outerShdw blurRad="38100" dist="19050" dir="2700000" algn="tl" rotWithShape="0">
                    <a:schemeClr val="dk1">
                      <a:alpha val="40000"/>
                    </a:schemeClr>
                  </a:outerShdw>
                </a:effectLst>
                <a:latin typeface="Times New Roman" pitchFamily="18" charset="0"/>
                <a:ea typeface="+mn-ea"/>
                <a:cs typeface="Times New Roman" pitchFamily="18" charset="0"/>
              </a:defRPr>
            </a:lvl1pPr>
          </a:lstStyle>
          <a:p>
            <a:r>
              <a:rPr kumimoji="0" lang="ru-RU" dirty="0"/>
              <a:t>Образец заголовка</a:t>
            </a:r>
            <a:endParaRPr kumimoji="0" lang="en-US" dirty="0"/>
          </a:p>
        </p:txBody>
      </p:sp>
      <p:pic>
        <p:nvPicPr>
          <p:cNvPr id="11" name="Picture 2" descr="C:\Users\JIvanova\Desktop\Логотип 2.jpg"/>
          <p:cNvPicPr>
            <a:picLocks noChangeAspect="1" noChangeArrowheads="1"/>
          </p:cNvPicPr>
          <p:nvPr userDrawn="1"/>
        </p:nvPicPr>
        <p:blipFill>
          <a:blip r:embed="rId2" cstate="print">
            <a:clrChange>
              <a:clrFrom>
                <a:srgbClr val="FFFFFF"/>
              </a:clrFrom>
              <a:clrTo>
                <a:srgbClr val="FFFFFF">
                  <a:alpha val="0"/>
                </a:srgbClr>
              </a:clrTo>
            </a:clrChange>
          </a:blip>
          <a:srcRect/>
          <a:stretch>
            <a:fillRect/>
          </a:stretch>
        </p:blipFill>
        <p:spPr bwMode="auto">
          <a:xfrm>
            <a:off x="4139815" y="5854390"/>
            <a:ext cx="805526" cy="723205"/>
          </a:xfrm>
          <a:prstGeom prst="rect">
            <a:avLst/>
          </a:prstGeom>
          <a:noFill/>
        </p:spPr>
      </p:pic>
      <p:sp>
        <p:nvSpPr>
          <p:cNvPr id="5" name="Прямоугольник 4"/>
          <p:cNvSpPr>
            <a:spLocks noChangeArrowheads="1"/>
          </p:cNvSpPr>
          <p:nvPr/>
        </p:nvSpPr>
        <p:spPr bwMode="auto">
          <a:xfrm>
            <a:off x="155448" y="6391660"/>
            <a:ext cx="8833104" cy="309563"/>
          </a:xfrm>
          <a:prstGeom prst="rect">
            <a:avLst/>
          </a:prstGeom>
          <a:solidFill>
            <a:srgbClr val="485D68"/>
          </a:solidFill>
          <a:ln w="9525" cap="flat" cmpd="sng" algn="ctr">
            <a:solidFill>
              <a:srgbClr val="485D68"/>
            </a:solidFill>
            <a:prstDash val="solid"/>
            <a:miter lim="800000"/>
            <a:headEnd type="none" w="med" len="med"/>
            <a:tailEnd type="none" w="med" len="med"/>
          </a:ln>
          <a:effectLst/>
        </p:spPr>
        <p:txBody>
          <a:bodyPr vert="horz" wrap="none" lIns="68580" tIns="34290" rIns="68580" bIns="34290" anchor="ctr" compatLnSpc="1"/>
          <a:lstStyle/>
          <a:p>
            <a:pPr lvl="0" algn="r"/>
            <a:endParaRPr lang="ru-RU" sz="1350" b="1" dirty="0">
              <a:effectLst>
                <a:outerShdw blurRad="38100" dist="38100" dir="2700000" algn="tl">
                  <a:srgbClr val="000000">
                    <a:alpha val="43137"/>
                  </a:srgbClr>
                </a:outerShdw>
              </a:effectLst>
              <a:latin typeface="+mn-lt"/>
            </a:endParaRPr>
          </a:p>
        </p:txBody>
      </p:sp>
      <p:sp>
        <p:nvSpPr>
          <p:cNvPr id="12" name="TextBox 11">
            <a:extLst>
              <a:ext uri="{FF2B5EF4-FFF2-40B4-BE49-F238E27FC236}">
                <a16:creationId xmlns:a16="http://schemas.microsoft.com/office/drawing/2014/main" id="{58AE1450-6C72-441B-9D20-84C063F13958}"/>
              </a:ext>
            </a:extLst>
          </p:cNvPr>
          <p:cNvSpPr txBox="1"/>
          <p:nvPr userDrawn="1"/>
        </p:nvSpPr>
        <p:spPr>
          <a:xfrm>
            <a:off x="6893180" y="6387425"/>
            <a:ext cx="2115344" cy="353943"/>
          </a:xfrm>
          <a:prstGeom prst="rect">
            <a:avLst/>
          </a:prstGeom>
          <a:noFill/>
          <a:scene3d>
            <a:camera prst="orthographicFront"/>
            <a:lightRig rig="threePt" dir="t"/>
          </a:scene3d>
          <a:sp3d>
            <a:bevelT w="165100" prst="coolSlant"/>
          </a:sp3d>
        </p:spPr>
        <p:txBody>
          <a:bodyPr wrap="square" rtlCol="0">
            <a:spAutoFit/>
          </a:bodyPr>
          <a:lstStyle/>
          <a:p>
            <a:pPr algn="r"/>
            <a:r>
              <a:rPr lang="en-US" sz="17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NIC.GOV. RU</a:t>
            </a:r>
            <a:endParaRPr lang="ru-RU" sz="17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F8EBDD72-5C3A-4C18-8CAD-BAF01177ADB1}"/>
              </a:ext>
            </a:extLst>
          </p:cNvPr>
          <p:cNvSpPr txBox="1"/>
          <p:nvPr userDrawn="1"/>
        </p:nvSpPr>
        <p:spPr>
          <a:xfrm>
            <a:off x="155448" y="6350962"/>
            <a:ext cx="2219737" cy="369332"/>
          </a:xfrm>
          <a:prstGeom prst="rect">
            <a:avLst/>
          </a:prstGeom>
          <a:noFill/>
        </p:spPr>
        <p:txBody>
          <a:bodyPr wrap="square" rtlCol="0">
            <a:spAutoFit/>
          </a:bodyPr>
          <a:lstStyle/>
          <a:p>
            <a:pPr marL="0" indent="0" algn="r"/>
            <a:r>
              <a:rPr lang="en-US" sz="1800" b="1" i="0" kern="1200" dirty="0" err="1">
                <a:solidFill>
                  <a:schemeClr val="bg1"/>
                </a:solidFill>
                <a:effectLst>
                  <a:outerShdw blurRad="38100" dist="38100" dir="2700000" algn="tl">
                    <a:srgbClr val="000000">
                      <a:alpha val="43137"/>
                    </a:srgbClr>
                  </a:outerShdw>
                </a:effectLst>
                <a:latin typeface="+mj-lt"/>
                <a:ea typeface="+mn-ea"/>
                <a:cs typeface="+mn-cs"/>
              </a:rPr>
              <a:t>Glavexpertcentre</a:t>
            </a:r>
            <a:endParaRPr lang="en-US" sz="1800" b="1" i="0" kern="1200" dirty="0">
              <a:solidFill>
                <a:schemeClr val="bg1"/>
              </a:solidFill>
              <a:effectLst>
                <a:outerShdw blurRad="38100" dist="38100" dir="2700000" algn="tl">
                  <a:srgbClr val="000000">
                    <a:alpha val="43137"/>
                  </a:srgbClr>
                </a:outerShdw>
              </a:effectLst>
              <a:latin typeface="+mj-lt"/>
              <a:ea typeface="+mn-ea"/>
              <a:cs typeface="+mn-cs"/>
            </a:endParaRPr>
          </a:p>
        </p:txBody>
      </p:sp>
    </p:spTree>
    <p:extLst>
      <p:ext uri="{BB962C8B-B14F-4D97-AF65-F5344CB8AC3E}">
        <p14:creationId xmlns:p14="http://schemas.microsoft.com/office/powerpoint/2010/main" val="162055811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4.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18" Type="http://schemas.openxmlformats.org/officeDocument/2006/relationships/slideLayout" Target="../slideLayouts/slideLayout28.xml"/><Relationship Id="rId3" Type="http://schemas.openxmlformats.org/officeDocument/2006/relationships/slideLayout" Target="../slideLayouts/slideLayout13.xml"/><Relationship Id="rId21" Type="http://schemas.openxmlformats.org/officeDocument/2006/relationships/image" Target="../media/image3.jpeg"/><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slideLayout" Target="../slideLayouts/slideLayout27.xml"/><Relationship Id="rId2" Type="http://schemas.openxmlformats.org/officeDocument/2006/relationships/slideLayout" Target="../slideLayouts/slideLayout12.xml"/><Relationship Id="rId16" Type="http://schemas.openxmlformats.org/officeDocument/2006/relationships/slideLayout" Target="../slideLayouts/slideLayout26.xml"/><Relationship Id="rId20" Type="http://schemas.openxmlformats.org/officeDocument/2006/relationships/theme" Target="../theme/theme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slideLayout" Target="../slideLayouts/slideLayout25.xml"/><Relationship Id="rId10" Type="http://schemas.openxmlformats.org/officeDocument/2006/relationships/slideLayout" Target="../slideLayouts/slideLayout20.xml"/><Relationship Id="rId19" Type="http://schemas.openxmlformats.org/officeDocument/2006/relationships/slideLayout" Target="../slideLayouts/slideLayout29.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3.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8" name="Прямоугольник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9" name="Прямоугольник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9" name="Прямоугольник 8"/>
          <p:cNvSpPr>
            <a:spLocks noChangeArrowheads="1"/>
          </p:cNvSpPr>
          <p:nvPr/>
        </p:nvSpPr>
        <p:spPr bwMode="auto">
          <a:xfrm>
            <a:off x="149352" y="6409986"/>
            <a:ext cx="8833104" cy="299692"/>
          </a:xfrm>
          <a:prstGeom prst="rect">
            <a:avLst/>
          </a:prstGeom>
          <a:solidFill>
            <a:schemeClr val="bg2">
              <a:lumMod val="50000"/>
            </a:schemeClr>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algn="r"/>
            <a:endParaRPr lang="ru-RU" b="1" dirty="0">
              <a:solidFill>
                <a:prstClr val="black"/>
              </a:solidFill>
              <a:effectLst>
                <a:outerShdw blurRad="38100" dist="38100" dir="2700000" algn="tl">
                  <a:srgbClr val="000000">
                    <a:alpha val="43137"/>
                  </a:srgbClr>
                </a:outerShdw>
              </a:effectLst>
            </a:endParaRPr>
          </a:p>
        </p:txBody>
      </p:sp>
      <p:sp>
        <p:nvSpPr>
          <p:cNvPr id="8" name="Прямоугольник 7"/>
          <p:cNvSpPr>
            <a:spLocks noChangeArrowheads="1"/>
          </p:cNvSpPr>
          <p:nvPr/>
        </p:nvSpPr>
        <p:spPr bwMode="auto">
          <a:xfrm>
            <a:off x="152400" y="0"/>
            <a:ext cx="8833104" cy="6702552"/>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10" name="Прямая соединительная линия 9"/>
          <p:cNvSpPr>
            <a:spLocks noChangeShapeType="1"/>
          </p:cNvSpPr>
          <p:nvPr/>
        </p:nvSpPr>
        <p:spPr bwMode="auto">
          <a:xfrm>
            <a:off x="151824" y="108373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22" name="Заголовок 21"/>
          <p:cNvSpPr>
            <a:spLocks noGrp="1"/>
          </p:cNvSpPr>
          <p:nvPr>
            <p:ph type="title"/>
          </p:nvPr>
        </p:nvSpPr>
        <p:spPr>
          <a:xfrm>
            <a:off x="323528" y="2040467"/>
            <a:ext cx="8496944" cy="1947334"/>
          </a:xfrm>
          <a:prstGeom prst="rect">
            <a:avLst/>
          </a:prstGeom>
        </p:spPr>
        <p:txBody>
          <a:bodyPr vert="horz" anchor="t">
            <a:noAutofit/>
          </a:bodyPr>
          <a:lstStyle/>
          <a:p>
            <a:endParaRPr kumimoji="0" lang="ru-RU" dirty="0"/>
          </a:p>
        </p:txBody>
      </p:sp>
      <p:pic>
        <p:nvPicPr>
          <p:cNvPr id="2050" name="Picture 2" descr="C:\Users\JIvanova\Desktop\Логотип 2.jpg"/>
          <p:cNvPicPr>
            <a:picLocks noChangeAspect="1" noChangeArrowheads="1"/>
          </p:cNvPicPr>
          <p:nvPr/>
        </p:nvPicPr>
        <p:blipFill>
          <a:blip r:embed="rId12" cstate="print">
            <a:clrChange>
              <a:clrFrom>
                <a:srgbClr val="FFFFFF"/>
              </a:clrFrom>
              <a:clrTo>
                <a:srgbClr val="FFFFFF">
                  <a:alpha val="0"/>
                </a:srgbClr>
              </a:clrTo>
            </a:clrChange>
          </a:blip>
          <a:srcRect/>
          <a:stretch>
            <a:fillRect/>
          </a:stretch>
        </p:blipFill>
        <p:spPr bwMode="auto">
          <a:xfrm>
            <a:off x="166812" y="24854"/>
            <a:ext cx="1066329" cy="734139"/>
          </a:xfrm>
          <a:prstGeom prst="rect">
            <a:avLst/>
          </a:prstGeom>
          <a:noFill/>
        </p:spPr>
      </p:pic>
      <p:sp>
        <p:nvSpPr>
          <p:cNvPr id="13" name="Заголовок 1"/>
          <p:cNvSpPr txBox="1">
            <a:spLocks/>
          </p:cNvSpPr>
          <p:nvPr/>
        </p:nvSpPr>
        <p:spPr>
          <a:xfrm>
            <a:off x="323528" y="-101604"/>
            <a:ext cx="8661400" cy="812800"/>
          </a:xfrm>
          <a:prstGeom prst="rect">
            <a:avLst/>
          </a:prstGeom>
          <a:effectLst/>
        </p:spPr>
        <p:txBody>
          <a:bodyPr>
            <a:scene3d>
              <a:camera prst="orthographicFront"/>
              <a:lightRig rig="flat" dir="t">
                <a:rot lat="0" lon="0" rev="18900000"/>
              </a:lightRig>
            </a:scene3d>
            <a:sp3d extrusionH="31750" contourW="6350" prstMaterial="powder">
              <a:contourClr>
                <a:schemeClr val="accent3">
                  <a:tint val="100000"/>
                  <a:shade val="100000"/>
                  <a:satMod val="100000"/>
                  <a:hueMod val="100000"/>
                </a:schemeClr>
              </a:contourClr>
            </a:sp3d>
          </a:bodyPr>
          <a:lstStyle>
            <a:lvl1pPr marL="0" algn="ctr" defTabSz="914400" rtl="0" eaLnBrk="1" latinLnBrk="0" hangingPunct="1">
              <a:defRPr lang="en-US" sz="4800" b="1" i="0" kern="1200" dirty="0">
                <a:solidFill>
                  <a:schemeClr val="tx1"/>
                </a:solidFill>
                <a:effectLst/>
                <a:latin typeface="Times New Roman" pitchFamily="18" charset="0"/>
                <a:ea typeface="+mn-ea"/>
                <a:cs typeface="Times New Roman" pitchFamily="18" charset="0"/>
              </a:defRPr>
            </a:lvl1pPr>
          </a:lstStyle>
          <a:p>
            <a:pPr>
              <a:spcBef>
                <a:spcPct val="0"/>
              </a:spcBef>
              <a:defRPr/>
            </a:pPr>
            <a:endParaRPr>
              <a:ln/>
              <a:solidFill>
                <a:prstClr val="black"/>
              </a:solidFill>
            </a:endParaRPr>
          </a:p>
        </p:txBody>
      </p:sp>
      <p:sp>
        <p:nvSpPr>
          <p:cNvPr id="12" name="TextBox 11"/>
          <p:cNvSpPr txBox="1"/>
          <p:nvPr/>
        </p:nvSpPr>
        <p:spPr>
          <a:xfrm>
            <a:off x="7164288" y="6358500"/>
            <a:ext cx="1818168" cy="369332"/>
          </a:xfrm>
          <a:prstGeom prst="rect">
            <a:avLst/>
          </a:prstGeom>
          <a:noFill/>
          <a:scene3d>
            <a:camera prst="orthographicFront"/>
            <a:lightRig rig="threePt" dir="t"/>
          </a:scene3d>
          <a:sp3d>
            <a:bevelT w="165100" prst="coolSlant"/>
          </a:sp3d>
        </p:spPr>
        <p:txBody>
          <a:bodyPr wrap="square" rtlCol="0">
            <a:spAutoFit/>
          </a:bodyPr>
          <a:lstStyle/>
          <a:p>
            <a:r>
              <a:rPr lang="en-US" b="1" dirty="0">
                <a:solidFill>
                  <a:schemeClr val="bg1"/>
                </a:solidFill>
                <a:effectLst>
                  <a:outerShdw blurRad="38100" dist="38100" dir="2700000" algn="tl">
                    <a:srgbClr val="000000">
                      <a:alpha val="43137"/>
                    </a:srgbClr>
                  </a:outerShdw>
                </a:effectLst>
              </a:rPr>
              <a:t>NIC.GOV. RU</a:t>
            </a:r>
            <a:endParaRPr lang="ru-RU" b="1" dirty="0">
              <a:solidFill>
                <a:schemeClr val="bg1"/>
              </a:solidFill>
              <a:effectLst>
                <a:outerShdw blurRad="38100" dist="38100" dir="2700000" algn="tl">
                  <a:srgbClr val="000000">
                    <a:alpha val="43137"/>
                  </a:srgbClr>
                </a:outerShdw>
              </a:effectLst>
            </a:endParaRPr>
          </a:p>
        </p:txBody>
      </p:sp>
      <p:pic>
        <p:nvPicPr>
          <p:cNvPr id="20" name="Picture 4" descr="C:\Users\JIvanova\Desktop\Логотип 3.jpg"/>
          <p:cNvPicPr>
            <a:picLocks noChangeAspect="1" noChangeArrowheads="1"/>
          </p:cNvPicPr>
          <p:nvPr userDrawn="1"/>
        </p:nvPicPr>
        <p:blipFill>
          <a:blip r:embed="rId13" cstate="print"/>
          <a:srcRect/>
          <a:stretch>
            <a:fillRect/>
          </a:stretch>
        </p:blipFill>
        <p:spPr bwMode="auto">
          <a:xfrm>
            <a:off x="1385541" y="176980"/>
            <a:ext cx="5548636" cy="504587"/>
          </a:xfrm>
          <a:prstGeom prst="rect">
            <a:avLst/>
          </a:prstGeom>
          <a:noFill/>
        </p:spPr>
      </p:pic>
      <p:sp>
        <p:nvSpPr>
          <p:cNvPr id="14" name="TextBox 13">
            <a:extLst>
              <a:ext uri="{FF2B5EF4-FFF2-40B4-BE49-F238E27FC236}">
                <a16:creationId xmlns:a16="http://schemas.microsoft.com/office/drawing/2014/main" id="{39F1550A-AC16-47B9-B95F-F9ABB0C3A6B9}"/>
              </a:ext>
            </a:extLst>
          </p:cNvPr>
          <p:cNvSpPr txBox="1"/>
          <p:nvPr userDrawn="1"/>
        </p:nvSpPr>
        <p:spPr>
          <a:xfrm>
            <a:off x="158496" y="6372036"/>
            <a:ext cx="2253264" cy="369332"/>
          </a:xfrm>
          <a:prstGeom prst="rect">
            <a:avLst/>
          </a:prstGeom>
          <a:noFill/>
        </p:spPr>
        <p:txBody>
          <a:bodyPr wrap="square" rtlCol="0">
            <a:spAutoFit/>
          </a:bodyPr>
          <a:lstStyle/>
          <a:p>
            <a:pPr algn="r"/>
            <a:r>
              <a:rPr lang="en-US" b="1" i="1" dirty="0">
                <a:solidFill>
                  <a:schemeClr val="bg1"/>
                </a:solidFill>
                <a:effectLst>
                  <a:outerShdw blurRad="38100" dist="38100" dir="2700000" algn="tl">
                    <a:srgbClr val="000000">
                      <a:alpha val="43137"/>
                    </a:srgbClr>
                  </a:outerShdw>
                </a:effectLst>
              </a:rPr>
              <a:t>Glavexpertcentre</a:t>
            </a:r>
            <a:endParaRPr lang="ru-RU" b="1" i="1" dirty="0">
              <a:solidFill>
                <a:schemeClr val="bg1"/>
              </a:solidFill>
              <a:effectLst>
                <a:outerShdw blurRad="38100" dist="38100" dir="2700000" algn="tl">
                  <a:srgbClr val="000000">
                    <a:alpha val="43137"/>
                  </a:srgbClr>
                </a:outerShdw>
              </a:effectLst>
            </a:endParaRPr>
          </a:p>
        </p:txBody>
      </p:sp>
    </p:spTree>
  </p:cSld>
  <p:clrMap bg1="lt1" tx1="dk1" bg2="lt2" tx2="dk2" accent1="accent1" accent2="accent2" accent3="accent3" accent4="accent4" accent5="accent5" accent6="accent6" hlink="hlink" folHlink="folHlink"/>
  <p:sldLayoutIdLst>
    <p:sldLayoutId id="2147483971" r:id="rId1"/>
    <p:sldLayoutId id="2147483976" r:id="rId2"/>
    <p:sldLayoutId id="2147483977" r:id="rId3"/>
    <p:sldLayoutId id="2147483978" r:id="rId4"/>
    <p:sldLayoutId id="2147483983" r:id="rId5"/>
    <p:sldLayoutId id="2147483979" r:id="rId6"/>
    <p:sldLayoutId id="2147483980" r:id="rId7"/>
    <p:sldLayoutId id="2147483981" r:id="rId8"/>
    <p:sldLayoutId id="2147483984" r:id="rId9"/>
    <p:sldLayoutId id="2147483982" r:id="rId10"/>
  </p:sldLayoutIdLst>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xStyles>
    <p:titleStyle>
      <a:lvl1pPr marL="0" marR="0" indent="0" algn="ctr" defTabSz="914400" rtl="0" eaLnBrk="1" fontAlgn="auto" latinLnBrk="0" hangingPunct="1">
        <a:lnSpc>
          <a:spcPct val="100000"/>
        </a:lnSpc>
        <a:spcBef>
          <a:spcPct val="0"/>
        </a:spcBef>
        <a:spcAft>
          <a:spcPts val="0"/>
        </a:spcAft>
        <a:buClrTx/>
        <a:buSzTx/>
        <a:buFontTx/>
        <a:buNone/>
        <a:tabLst/>
        <a:defRPr kumimoji="0" lang="en-US" sz="4000" b="1" i="0" kern="1200" cap="none" spc="0" smtClean="0">
          <a:ln>
            <a:noFill/>
          </a:ln>
          <a:solidFill>
            <a:schemeClr val="bg2">
              <a:lumMod val="50000"/>
            </a:schemeClr>
          </a:solidFill>
          <a:effectLst/>
          <a:latin typeface="Times New Roman" pitchFamily="18" charset="0"/>
          <a:ea typeface="+mj-ea"/>
          <a:cs typeface="Times New Roman" pitchFamily="18" charset="0"/>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7" name="Прямоугольник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800"/>
          </a:p>
        </p:txBody>
      </p:sp>
      <p:sp>
        <p:nvSpPr>
          <p:cNvPr id="18" name="Прямоугольник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800"/>
          </a:p>
        </p:txBody>
      </p:sp>
      <p:sp>
        <p:nvSpPr>
          <p:cNvPr id="19" name="Прямоугольник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800"/>
          </a:p>
        </p:txBody>
      </p:sp>
      <p:sp>
        <p:nvSpPr>
          <p:cNvPr id="9" name="Прямоугольник 8"/>
          <p:cNvSpPr>
            <a:spLocks noChangeArrowheads="1"/>
          </p:cNvSpPr>
          <p:nvPr/>
        </p:nvSpPr>
        <p:spPr bwMode="auto">
          <a:xfrm>
            <a:off x="146304" y="6388385"/>
            <a:ext cx="8836152" cy="309563"/>
          </a:xfrm>
          <a:prstGeom prst="rect">
            <a:avLst/>
          </a:prstGeom>
          <a:solidFill>
            <a:schemeClr val="bg2">
              <a:lumMod val="50000"/>
            </a:schemeClr>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pPr algn="r"/>
            <a:endParaRPr lang="ru-RU" sz="1350" b="1" kern="1200" dirty="0">
              <a:solidFill>
                <a:schemeClr val="tx1"/>
              </a:solidFill>
              <a:effectLst>
                <a:outerShdw blurRad="38100" dist="38100" dir="2700000" algn="tl">
                  <a:srgbClr val="000000">
                    <a:alpha val="43137"/>
                  </a:srgbClr>
                </a:outerShdw>
              </a:effectLst>
              <a:latin typeface="+mn-lt"/>
              <a:ea typeface="+mn-ea"/>
              <a:cs typeface="+mn-cs"/>
            </a:endParaRPr>
          </a:p>
        </p:txBody>
      </p:sp>
      <p:sp>
        <p:nvSpPr>
          <p:cNvPr id="8" name="Прямоугольник 7"/>
          <p:cNvSpPr>
            <a:spLocks noChangeArrowheads="1"/>
          </p:cNvSpPr>
          <p:nvPr/>
        </p:nvSpPr>
        <p:spPr bwMode="auto">
          <a:xfrm>
            <a:off x="152400" y="160061"/>
            <a:ext cx="8833104" cy="6542500"/>
          </a:xfrm>
          <a:prstGeom prst="rect">
            <a:avLst/>
          </a:prstGeom>
          <a:noFill/>
          <a:ln w="9525" cap="flat" cmpd="sng" algn="ctr">
            <a:solidFill>
              <a:schemeClr val="bg2">
                <a:lumMod val="50000"/>
              </a:schemeClr>
            </a:solidFill>
            <a:prstDash val="solid"/>
            <a:miter lim="800000"/>
            <a:headEnd type="none" w="med" len="med"/>
            <a:tailEnd type="none" w="med" len="med"/>
          </a:ln>
          <a:effectLst/>
        </p:spPr>
        <p:txBody>
          <a:bodyPr vert="horz" wrap="none" lIns="68580" tIns="34290" rIns="68580" bIns="34290" anchor="ctr" compatLnSpc="1"/>
          <a:lstStyle/>
          <a:p>
            <a:endParaRPr kumimoji="0" lang="en-US" sz="1800" dirty="0"/>
          </a:p>
        </p:txBody>
      </p:sp>
      <p:sp>
        <p:nvSpPr>
          <p:cNvPr id="10" name="Прямая соединительная линия 9"/>
          <p:cNvSpPr>
            <a:spLocks noChangeShapeType="1"/>
          </p:cNvSpPr>
          <p:nvPr/>
        </p:nvSpPr>
        <p:spPr bwMode="auto">
          <a:xfrm>
            <a:off x="152400" y="1028733"/>
            <a:ext cx="8833104" cy="0"/>
          </a:xfrm>
          <a:prstGeom prst="line">
            <a:avLst/>
          </a:prstGeom>
          <a:noFill/>
          <a:ln w="9525" cap="flat" cmpd="sng" algn="ctr">
            <a:solidFill>
              <a:srgbClr val="485D68"/>
            </a:solidFill>
            <a:prstDash val="sysDash"/>
            <a:round/>
            <a:headEnd type="none" w="med" len="med"/>
            <a:tailEnd type="none" w="med" len="med"/>
          </a:ln>
          <a:effectLst/>
        </p:spPr>
        <p:txBody>
          <a:bodyPr vert="horz" wrap="none" lIns="68580" tIns="34290" rIns="68580" bIns="34290" anchor="ctr" compatLnSpc="1"/>
          <a:lstStyle/>
          <a:p>
            <a:endParaRPr kumimoji="0" lang="en-US" sz="1800" dirty="0"/>
          </a:p>
        </p:txBody>
      </p:sp>
      <p:sp>
        <p:nvSpPr>
          <p:cNvPr id="22" name="Заголовок 21"/>
          <p:cNvSpPr>
            <a:spLocks noGrp="1"/>
          </p:cNvSpPr>
          <p:nvPr>
            <p:ph type="title"/>
          </p:nvPr>
        </p:nvSpPr>
        <p:spPr>
          <a:xfrm>
            <a:off x="347534" y="1930991"/>
            <a:ext cx="8448939" cy="1962152"/>
          </a:xfrm>
          <a:prstGeom prst="rect">
            <a:avLst/>
          </a:prstGeom>
        </p:spPr>
        <p:txBody>
          <a:bodyPr vert="horz" anchor="t">
            <a:noAutofit/>
          </a:bodyPr>
          <a:lstStyle/>
          <a:p>
            <a:endParaRPr kumimoji="0" lang="ru-RU" dirty="0"/>
          </a:p>
        </p:txBody>
      </p:sp>
      <p:pic>
        <p:nvPicPr>
          <p:cNvPr id="2050" name="Picture 2" descr="C:\Users\JIvanova\Desktop\Логотип 2.jpg"/>
          <p:cNvPicPr>
            <a:picLocks noChangeAspect="1" noChangeArrowheads="1"/>
          </p:cNvPicPr>
          <p:nvPr/>
        </p:nvPicPr>
        <p:blipFill>
          <a:blip r:embed="rId21" cstate="print">
            <a:clrChange>
              <a:clrFrom>
                <a:srgbClr val="FFFFFF"/>
              </a:clrFrom>
              <a:clrTo>
                <a:srgbClr val="FFFFFF">
                  <a:alpha val="0"/>
                </a:srgbClr>
              </a:clrTo>
            </a:clrChange>
          </a:blip>
          <a:srcRect/>
          <a:stretch>
            <a:fillRect/>
          </a:stretch>
        </p:blipFill>
        <p:spPr bwMode="auto">
          <a:xfrm>
            <a:off x="175061" y="163768"/>
            <a:ext cx="796540" cy="734139"/>
          </a:xfrm>
          <a:prstGeom prst="rect">
            <a:avLst/>
          </a:prstGeom>
          <a:noFill/>
        </p:spPr>
      </p:pic>
      <p:sp>
        <p:nvSpPr>
          <p:cNvPr id="13" name="Заголовок 1"/>
          <p:cNvSpPr txBox="1">
            <a:spLocks/>
          </p:cNvSpPr>
          <p:nvPr/>
        </p:nvSpPr>
        <p:spPr>
          <a:xfrm>
            <a:off x="323528" y="-101604"/>
            <a:ext cx="8661400" cy="812800"/>
          </a:xfrm>
          <a:prstGeom prst="rect">
            <a:avLst/>
          </a:prstGeom>
          <a:effectLst/>
        </p:spPr>
        <p:txBody>
          <a:bodyPr>
            <a:scene3d>
              <a:camera prst="orthographicFront"/>
              <a:lightRig rig="flat" dir="t">
                <a:rot lat="0" lon="0" rev="18900000"/>
              </a:lightRig>
            </a:scene3d>
            <a:sp3d extrusionH="31750" contourW="6350" prstMaterial="powder">
              <a:contourClr>
                <a:schemeClr val="accent3">
                  <a:tint val="100000"/>
                  <a:shade val="100000"/>
                  <a:satMod val="100000"/>
                  <a:hueMod val="100000"/>
                </a:schemeClr>
              </a:contourClr>
            </a:sp3d>
          </a:bodyPr>
          <a:lstStyle>
            <a:lvl1pPr marL="0" algn="ctr" defTabSz="914400" rtl="0" eaLnBrk="1" latinLnBrk="0" hangingPunct="1">
              <a:defRPr lang="en-US" sz="4800" b="1" i="0" kern="1200" dirty="0">
                <a:solidFill>
                  <a:schemeClr val="tx1"/>
                </a:solidFill>
                <a:effectLst/>
                <a:latin typeface="Times New Roman" pitchFamily="18" charset="0"/>
                <a:ea typeface="+mn-ea"/>
                <a:cs typeface="Times New Roman" pitchFamily="18" charset="0"/>
              </a:defRPr>
            </a:lvl1pPr>
          </a:lstStyle>
          <a:p>
            <a:pPr marL="0" marR="0" lvl="0" indent="0" algn="ctr" defTabSz="685783" rtl="0" eaLnBrk="1" fontAlgn="auto" latinLnBrk="0" hangingPunct="1">
              <a:lnSpc>
                <a:spcPct val="100000"/>
              </a:lnSpc>
              <a:spcBef>
                <a:spcPct val="0"/>
              </a:spcBef>
              <a:spcAft>
                <a:spcPts val="0"/>
              </a:spcAft>
              <a:buClrTx/>
              <a:buSzTx/>
              <a:buFontTx/>
              <a:buNone/>
              <a:tabLst/>
              <a:defRPr/>
            </a:pPr>
            <a:endParaRPr kumimoji="0" lang="en-US" sz="3600" b="1" i="0" u="none" strike="noStrike" kern="1200" cap="none" spc="0" normalizeH="0" baseline="0" noProof="0" dirty="0">
              <a:ln/>
              <a:solidFill>
                <a:schemeClr val="tx1"/>
              </a:solidFill>
              <a:effectLst/>
              <a:uLnTx/>
              <a:uFillTx/>
              <a:latin typeface="Times New Roman" pitchFamily="18" charset="0"/>
              <a:ea typeface="+mn-ea"/>
              <a:cs typeface="Times New Roman" pitchFamily="18" charset="0"/>
            </a:endParaRPr>
          </a:p>
        </p:txBody>
      </p:sp>
      <p:sp>
        <p:nvSpPr>
          <p:cNvPr id="12" name="TextBox 11"/>
          <p:cNvSpPr txBox="1"/>
          <p:nvPr/>
        </p:nvSpPr>
        <p:spPr>
          <a:xfrm>
            <a:off x="152400" y="6309330"/>
            <a:ext cx="2115344" cy="353943"/>
          </a:xfrm>
          <a:prstGeom prst="rect">
            <a:avLst/>
          </a:prstGeom>
          <a:noFill/>
          <a:scene3d>
            <a:camera prst="orthographicFront"/>
            <a:lightRig rig="threePt" dir="t"/>
          </a:scene3d>
          <a:sp3d>
            <a:bevelT w="165100" prst="coolSlant"/>
          </a:sp3d>
        </p:spPr>
        <p:txBody>
          <a:bodyPr wrap="square" rtlCol="0">
            <a:spAutoFit/>
          </a:bodyPr>
          <a:lstStyle/>
          <a:p>
            <a:r>
              <a:rPr lang="en-US" sz="17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NIC.GOV. RU</a:t>
            </a:r>
            <a:endParaRPr lang="ru-RU" sz="17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6" name="TextBox 15"/>
          <p:cNvSpPr txBox="1"/>
          <p:nvPr userDrawn="1"/>
        </p:nvSpPr>
        <p:spPr>
          <a:xfrm>
            <a:off x="4724401" y="6336268"/>
            <a:ext cx="4240088" cy="300082"/>
          </a:xfrm>
          <a:prstGeom prst="rect">
            <a:avLst/>
          </a:prstGeom>
          <a:noFill/>
        </p:spPr>
        <p:txBody>
          <a:bodyPr wrap="square" rtlCol="0">
            <a:spAutoFit/>
          </a:bodyPr>
          <a:lstStyle/>
          <a:p>
            <a:pPr algn="r"/>
            <a:r>
              <a:rPr lang="ru-RU" sz="1350" b="1" i="1" kern="1200" dirty="0">
                <a:solidFill>
                  <a:schemeClr val="bg1"/>
                </a:solidFill>
                <a:effectLst>
                  <a:outerShdw blurRad="38100" dist="38100" dir="2700000" algn="tl">
                    <a:srgbClr val="000000">
                      <a:alpha val="43137"/>
                    </a:srgbClr>
                  </a:outerShdw>
                </a:effectLst>
                <a:latin typeface="+mj-lt"/>
                <a:ea typeface="+mn-ea"/>
                <a:cs typeface="+mn-cs"/>
              </a:rPr>
              <a:t>ФГБУ</a:t>
            </a:r>
            <a:r>
              <a:rPr lang="ru-RU" sz="1350" b="1" i="1" kern="1200" baseline="0" dirty="0">
                <a:solidFill>
                  <a:schemeClr val="bg1"/>
                </a:solidFill>
                <a:effectLst>
                  <a:outerShdw blurRad="38100" dist="38100" dir="2700000" algn="tl">
                    <a:srgbClr val="000000">
                      <a:alpha val="43137"/>
                    </a:srgbClr>
                  </a:outerShdw>
                </a:effectLst>
                <a:latin typeface="+mj-lt"/>
                <a:ea typeface="+mn-ea"/>
                <a:cs typeface="+mn-cs"/>
              </a:rPr>
              <a:t> «Главэкспертцентр»</a:t>
            </a:r>
            <a:endParaRPr lang="ru-RU" sz="1350" b="1" i="1" kern="1200" dirty="0">
              <a:solidFill>
                <a:schemeClr val="bg1"/>
              </a:solidFill>
              <a:effectLst>
                <a:outerShdw blurRad="38100" dist="38100" dir="2700000" algn="tl">
                  <a:srgbClr val="000000">
                    <a:alpha val="43137"/>
                  </a:srgbClr>
                </a:outerShdw>
              </a:effectLst>
              <a:latin typeface="+mj-lt"/>
              <a:ea typeface="+mn-ea"/>
              <a:cs typeface="+mn-cs"/>
            </a:endParaRPr>
          </a:p>
        </p:txBody>
      </p:sp>
    </p:spTree>
    <p:extLst>
      <p:ext uri="{BB962C8B-B14F-4D97-AF65-F5344CB8AC3E}">
        <p14:creationId xmlns:p14="http://schemas.microsoft.com/office/powerpoint/2010/main" val="918257980"/>
      </p:ext>
    </p:extLst>
  </p:cSld>
  <p:clrMap bg1="lt1" tx1="dk1" bg2="lt2" tx2="dk2" accent1="accent1" accent2="accent2" accent3="accent3" accent4="accent4" accent5="accent5" accent6="accent6" hlink="hlink" folHlink="folHlink"/>
  <p:sldLayoutIdLst>
    <p:sldLayoutId id="2147483986" r:id="rId1"/>
    <p:sldLayoutId id="2147483987" r:id="rId2"/>
    <p:sldLayoutId id="2147483988" r:id="rId3"/>
    <p:sldLayoutId id="2147483989" r:id="rId4"/>
    <p:sldLayoutId id="2147483990" r:id="rId5"/>
    <p:sldLayoutId id="2147483991" r:id="rId6"/>
    <p:sldLayoutId id="2147483992" r:id="rId7"/>
    <p:sldLayoutId id="2147483993" r:id="rId8"/>
    <p:sldLayoutId id="2147483994" r:id="rId9"/>
    <p:sldLayoutId id="2147483995" r:id="rId10"/>
    <p:sldLayoutId id="2147483996" r:id="rId11"/>
    <p:sldLayoutId id="2147483997" r:id="rId12"/>
    <p:sldLayoutId id="2147483998" r:id="rId13"/>
    <p:sldLayoutId id="2147483999" r:id="rId14"/>
    <p:sldLayoutId id="2147484000" r:id="rId15"/>
    <p:sldLayoutId id="2147484001" r:id="rId16"/>
    <p:sldLayoutId id="2147484002" r:id="rId17"/>
    <p:sldLayoutId id="2147484003" r:id="rId18"/>
    <p:sldLayoutId id="2147484004" r:id="rId19"/>
  </p:sldLayoutIdLst>
  <p:transition spd="slow">
    <p:newsflash/>
  </p:transition>
  <p:txStyles>
    <p:titleStyle>
      <a:lvl1pPr marL="0" marR="0" indent="0" algn="ctr" defTabSz="685783" rtl="0" eaLnBrk="1" fontAlgn="auto" latinLnBrk="0" hangingPunct="1">
        <a:lnSpc>
          <a:spcPct val="100000"/>
        </a:lnSpc>
        <a:spcBef>
          <a:spcPct val="0"/>
        </a:spcBef>
        <a:spcAft>
          <a:spcPts val="0"/>
        </a:spcAft>
        <a:buClrTx/>
        <a:buSzTx/>
        <a:buFontTx/>
        <a:buNone/>
        <a:tabLst/>
        <a:defRPr kumimoji="0" lang="en-US" sz="4500" b="0" i="0" kern="1200" cap="none" spc="0" smtClean="0">
          <a:ln w="0">
            <a:solidFill>
              <a:schemeClr val="bg2">
                <a:lumMod val="50000"/>
              </a:schemeClr>
            </a:solidFill>
          </a:ln>
          <a:solidFill>
            <a:srgbClr val="485D68"/>
          </a:solidFill>
          <a:effectLst/>
          <a:latin typeface="Times New Roman" pitchFamily="18" charset="0"/>
          <a:ea typeface="+mj-ea"/>
          <a:cs typeface="Times New Roman" pitchFamily="18" charset="0"/>
        </a:defRPr>
      </a:lvl1pPr>
    </p:titleStyle>
    <p:bodyStyle>
      <a:lvl1pPr marL="205735" indent="-205735" algn="l" rtl="0" eaLnBrk="1" latinLnBrk="0" hangingPunct="1">
        <a:spcBef>
          <a:spcPct val="20000"/>
        </a:spcBef>
        <a:buClr>
          <a:schemeClr val="accent1"/>
        </a:buClr>
        <a:buSzPct val="85000"/>
        <a:buFont typeface="Wingdings 2"/>
        <a:buChar char=""/>
        <a:defRPr kumimoji="0" sz="2025" kern="1200">
          <a:solidFill>
            <a:schemeClr val="tx1"/>
          </a:solidFill>
          <a:latin typeface="+mn-lt"/>
          <a:ea typeface="+mn-ea"/>
          <a:cs typeface="+mn-cs"/>
        </a:defRPr>
      </a:lvl1pPr>
      <a:lvl2pPr marL="411470" indent="-205735" algn="l" rtl="0" eaLnBrk="1" latinLnBrk="0" hangingPunct="1">
        <a:spcBef>
          <a:spcPct val="20000"/>
        </a:spcBef>
        <a:buClr>
          <a:schemeClr val="accent2"/>
        </a:buClr>
        <a:buSzPct val="70000"/>
        <a:buFont typeface="Wingdings"/>
        <a:buChar char=""/>
        <a:defRPr kumimoji="0" sz="1650" kern="1200">
          <a:solidFill>
            <a:schemeClr val="tx2"/>
          </a:solidFill>
          <a:latin typeface="+mn-lt"/>
          <a:ea typeface="+mn-ea"/>
          <a:cs typeface="+mn-cs"/>
        </a:defRPr>
      </a:lvl2pPr>
      <a:lvl3pPr marL="617204" indent="-171446" algn="l" rtl="0" eaLnBrk="1" latinLnBrk="0" hangingPunct="1">
        <a:spcBef>
          <a:spcPct val="20000"/>
        </a:spcBef>
        <a:buClr>
          <a:schemeClr val="accent3"/>
        </a:buClr>
        <a:buSzPct val="75000"/>
        <a:buFont typeface="Wingdings 2"/>
        <a:buChar char=""/>
        <a:defRPr kumimoji="0" sz="1500" kern="1200">
          <a:solidFill>
            <a:schemeClr val="tx1"/>
          </a:solidFill>
          <a:latin typeface="+mn-lt"/>
          <a:ea typeface="+mn-ea"/>
          <a:cs typeface="+mn-cs"/>
        </a:defRPr>
      </a:lvl3pPr>
      <a:lvl4pPr marL="822940" indent="-171446" algn="l" rtl="0" eaLnBrk="1" latinLnBrk="0" hangingPunct="1">
        <a:spcBef>
          <a:spcPct val="20000"/>
        </a:spcBef>
        <a:buClr>
          <a:schemeClr val="accent4"/>
        </a:buClr>
        <a:buSzPct val="70000"/>
        <a:buFont typeface="Wingdings"/>
        <a:buChar char=""/>
        <a:defRPr kumimoji="0" sz="1500" kern="1200">
          <a:solidFill>
            <a:schemeClr val="tx2"/>
          </a:solidFill>
          <a:latin typeface="+mn-lt"/>
          <a:ea typeface="+mn-ea"/>
          <a:cs typeface="+mn-cs"/>
        </a:defRPr>
      </a:lvl4pPr>
      <a:lvl5pPr marL="1028675" indent="-171446" algn="l" rtl="0" eaLnBrk="1" latinLnBrk="0" hangingPunct="1">
        <a:spcBef>
          <a:spcPct val="20000"/>
        </a:spcBef>
        <a:buClr>
          <a:schemeClr val="accent5"/>
        </a:buClr>
        <a:buFontTx/>
        <a:buChar char="•"/>
        <a:defRPr kumimoji="0" sz="1350" kern="1200">
          <a:solidFill>
            <a:schemeClr val="tx1"/>
          </a:solidFill>
          <a:latin typeface="+mn-lt"/>
          <a:ea typeface="+mn-ea"/>
          <a:cs typeface="+mn-cs"/>
        </a:defRPr>
      </a:lvl5pPr>
      <a:lvl6pPr marL="1234409" indent="-137156" algn="l" rtl="0" eaLnBrk="1" latinLnBrk="0" hangingPunct="1">
        <a:spcBef>
          <a:spcPct val="20000"/>
        </a:spcBef>
        <a:buClr>
          <a:schemeClr val="accent6"/>
        </a:buClr>
        <a:buSzPct val="80000"/>
        <a:buFont typeface="Wingdings 2"/>
        <a:buChar char=""/>
        <a:defRPr kumimoji="0" sz="1350" kern="1200">
          <a:solidFill>
            <a:schemeClr val="tx1"/>
          </a:solidFill>
          <a:latin typeface="+mn-lt"/>
          <a:ea typeface="+mn-ea"/>
          <a:cs typeface="+mn-cs"/>
        </a:defRPr>
      </a:lvl6pPr>
      <a:lvl7pPr marL="1440144" indent="-137156" algn="l" rtl="0" eaLnBrk="1" latinLnBrk="0" hangingPunct="1">
        <a:spcBef>
          <a:spcPct val="20000"/>
        </a:spcBef>
        <a:buClr>
          <a:schemeClr val="accent1">
            <a:shade val="75000"/>
          </a:schemeClr>
        </a:buClr>
        <a:buSzPct val="90000"/>
        <a:buChar char="•"/>
        <a:defRPr kumimoji="0" sz="1200" kern="1200" baseline="0">
          <a:solidFill>
            <a:schemeClr val="tx1"/>
          </a:solidFill>
          <a:latin typeface="+mn-lt"/>
          <a:ea typeface="+mn-ea"/>
          <a:cs typeface="+mn-cs"/>
        </a:defRPr>
      </a:lvl7pPr>
      <a:lvl8pPr marL="1577300" indent="-137156" algn="l" rtl="0" eaLnBrk="1" latinLnBrk="0" hangingPunct="1">
        <a:spcBef>
          <a:spcPct val="20000"/>
        </a:spcBef>
        <a:buClr>
          <a:schemeClr val="accent4">
            <a:shade val="75000"/>
          </a:schemeClr>
        </a:buClr>
        <a:buChar char="•"/>
        <a:defRPr kumimoji="0" sz="1200" kern="1200">
          <a:solidFill>
            <a:schemeClr val="tx1"/>
          </a:solidFill>
          <a:latin typeface="+mn-lt"/>
          <a:ea typeface="+mn-ea"/>
          <a:cs typeface="+mn-cs"/>
        </a:defRPr>
      </a:lvl8pPr>
      <a:lvl9pPr marL="1783036" indent="-137156" algn="l" rtl="0" eaLnBrk="1" latinLnBrk="0" hangingPunct="1">
        <a:spcBef>
          <a:spcPct val="20000"/>
        </a:spcBef>
        <a:buClr>
          <a:schemeClr val="accent2">
            <a:shade val="75000"/>
          </a:schemeClr>
        </a:buClr>
        <a:buSzPct val="90000"/>
        <a:buChar char="•"/>
        <a:defRPr kumimoji="0" sz="105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342892" algn="l" rtl="0" eaLnBrk="1" latinLnBrk="0" hangingPunct="1">
        <a:defRPr kumimoji="0" kern="1200">
          <a:solidFill>
            <a:schemeClr val="tx1"/>
          </a:solidFill>
          <a:latin typeface="+mn-lt"/>
          <a:ea typeface="+mn-ea"/>
          <a:cs typeface="+mn-cs"/>
        </a:defRPr>
      </a:lvl2pPr>
      <a:lvl3pPr marL="685783" algn="l" rtl="0" eaLnBrk="1" latinLnBrk="0" hangingPunct="1">
        <a:defRPr kumimoji="0" kern="1200">
          <a:solidFill>
            <a:schemeClr val="tx1"/>
          </a:solidFill>
          <a:latin typeface="+mn-lt"/>
          <a:ea typeface="+mn-ea"/>
          <a:cs typeface="+mn-cs"/>
        </a:defRPr>
      </a:lvl3pPr>
      <a:lvl4pPr marL="1028675" algn="l" rtl="0" eaLnBrk="1" latinLnBrk="0" hangingPunct="1">
        <a:defRPr kumimoji="0" kern="1200">
          <a:solidFill>
            <a:schemeClr val="tx1"/>
          </a:solidFill>
          <a:latin typeface="+mn-lt"/>
          <a:ea typeface="+mn-ea"/>
          <a:cs typeface="+mn-cs"/>
        </a:defRPr>
      </a:lvl4pPr>
      <a:lvl5pPr marL="1371566" algn="l" rtl="0" eaLnBrk="1" latinLnBrk="0" hangingPunct="1">
        <a:defRPr kumimoji="0" kern="1200">
          <a:solidFill>
            <a:schemeClr val="tx1"/>
          </a:solidFill>
          <a:latin typeface="+mn-lt"/>
          <a:ea typeface="+mn-ea"/>
          <a:cs typeface="+mn-cs"/>
        </a:defRPr>
      </a:lvl5pPr>
      <a:lvl6pPr marL="1714457" algn="l" rtl="0" eaLnBrk="1" latinLnBrk="0" hangingPunct="1">
        <a:defRPr kumimoji="0" kern="1200">
          <a:solidFill>
            <a:schemeClr val="tx1"/>
          </a:solidFill>
          <a:latin typeface="+mn-lt"/>
          <a:ea typeface="+mn-ea"/>
          <a:cs typeface="+mn-cs"/>
        </a:defRPr>
      </a:lvl6pPr>
      <a:lvl7pPr marL="2057348" algn="l" rtl="0" eaLnBrk="1" latinLnBrk="0" hangingPunct="1">
        <a:defRPr kumimoji="0" kern="1200">
          <a:solidFill>
            <a:schemeClr val="tx1"/>
          </a:solidFill>
          <a:latin typeface="+mn-lt"/>
          <a:ea typeface="+mn-ea"/>
          <a:cs typeface="+mn-cs"/>
        </a:defRPr>
      </a:lvl7pPr>
      <a:lvl8pPr marL="2400240" algn="l" rtl="0" eaLnBrk="1" latinLnBrk="0" hangingPunct="1">
        <a:defRPr kumimoji="0" kern="1200">
          <a:solidFill>
            <a:schemeClr val="tx1"/>
          </a:solidFill>
          <a:latin typeface="+mn-lt"/>
          <a:ea typeface="+mn-ea"/>
          <a:cs typeface="+mn-cs"/>
        </a:defRPr>
      </a:lvl8pPr>
      <a:lvl9pPr marL="2743132"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a:t>Образец заголовка</a:t>
            </a:r>
          </a:p>
        </p:txBody>
      </p:sp>
      <p:sp>
        <p:nvSpPr>
          <p:cNvPr id="1027" name="Текст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3033B84D-0759-41A2-8803-1573727077ED}" type="datetimeFigureOut">
              <a:rPr lang="ru-RU"/>
              <a:pPr>
                <a:defRPr/>
              </a:pPr>
              <a:t>05.12.2019</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A1AEB467-5EEE-4979-BE3C-41219AC51451}" type="slidenum">
              <a:rPr lang="ru-RU"/>
              <a:pPr>
                <a:defRPr/>
              </a:pPr>
              <a:t>‹#›</a:t>
            </a:fld>
            <a:endParaRPr lang="ru-RU"/>
          </a:p>
        </p:txBody>
      </p:sp>
    </p:spTree>
    <p:extLst>
      <p:ext uri="{BB962C8B-B14F-4D97-AF65-F5344CB8AC3E}">
        <p14:creationId xmlns:p14="http://schemas.microsoft.com/office/powerpoint/2010/main" val="3668518207"/>
      </p:ext>
    </p:extLst>
  </p:cSld>
  <p:clrMap bg1="lt1" tx1="dk1" bg2="lt2" tx2="dk2" accent1="accent1" accent2="accent2" accent3="accent3" accent4="accent4" accent5="accent5" accent6="accent6" hlink="hlink" folHlink="folHlink"/>
  <p:sldLayoutIdLst>
    <p:sldLayoutId id="2147484006" r:id="rId1"/>
    <p:sldLayoutId id="2147484007" r:id="rId2"/>
    <p:sldLayoutId id="2147484008" r:id="rId3"/>
    <p:sldLayoutId id="2147484009" r:id="rId4"/>
    <p:sldLayoutId id="2147484010" r:id="rId5"/>
    <p:sldLayoutId id="2147484011" r:id="rId6"/>
    <p:sldLayoutId id="2147484012" r:id="rId7"/>
    <p:sldLayoutId id="2147484013" r:id="rId8"/>
    <p:sldLayoutId id="2147484014" r:id="rId9"/>
    <p:sldLayoutId id="2147484015" r:id="rId10"/>
    <p:sldLayoutId id="2147484016"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4.xml"/><Relationship Id="rId4" Type="http://schemas.openxmlformats.org/officeDocument/2006/relationships/image" Target="../media/image52.jpeg"/></Relationships>
</file>

<file path=ppt/slides/_rels/slide2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10.xml"/><Relationship Id="rId4" Type="http://schemas.openxmlformats.org/officeDocument/2006/relationships/image" Target="../media/image55.png"/></Relationships>
</file>

<file path=ppt/slides/_rels/slide2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diagramLayout" Target="../diagrams/layout4.xml"/><Relationship Id="rId7" Type="http://schemas.openxmlformats.org/officeDocument/2006/relationships/image" Target="../media/image58.png"/><Relationship Id="rId2" Type="http://schemas.openxmlformats.org/officeDocument/2006/relationships/diagramData" Target="../diagrams/data4.xml"/><Relationship Id="rId1" Type="http://schemas.openxmlformats.org/officeDocument/2006/relationships/slideLayout" Target="../slideLayouts/slideLayout4.xml"/><Relationship Id="rId6" Type="http://schemas.microsoft.com/office/2007/relationships/diagramDrawing" Target="../diagrams/drawing4.xml"/><Relationship Id="rId11" Type="http://schemas.openxmlformats.org/officeDocument/2006/relationships/image" Target="../media/image61.png"/><Relationship Id="rId5" Type="http://schemas.openxmlformats.org/officeDocument/2006/relationships/diagramColors" Target="../diagrams/colors4.xml"/><Relationship Id="rId10" Type="http://schemas.openxmlformats.org/officeDocument/2006/relationships/image" Target="../media/image60.png"/><Relationship Id="rId4" Type="http://schemas.openxmlformats.org/officeDocument/2006/relationships/diagramQuickStyle" Target="../diagrams/quickStyle4.xml"/><Relationship Id="rId9" Type="http://schemas.microsoft.com/office/2007/relationships/hdphoto" Target="../media/hdphoto1.wdp"/></Relationships>
</file>

<file path=ppt/slides/_rels/slide2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3.xml"/><Relationship Id="rId1" Type="http://schemas.openxmlformats.org/officeDocument/2006/relationships/slideLayout" Target="../slideLayouts/slideLayout36.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7.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image" Target="../media/image63.png"/><Relationship Id="rId2" Type="http://schemas.openxmlformats.org/officeDocument/2006/relationships/diagramData" Target="../diagrams/data6.xml"/><Relationship Id="rId1" Type="http://schemas.openxmlformats.org/officeDocument/2006/relationships/slideLayout" Target="../slideLayouts/slideLayout5.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3.xml"/><Relationship Id="rId5" Type="http://schemas.openxmlformats.org/officeDocument/2006/relationships/image" Target="../media/image75.png"/><Relationship Id="rId4" Type="http://schemas.openxmlformats.org/officeDocument/2006/relationships/image" Target="../media/image74.png"/></Relationships>
</file>

<file path=ppt/slides/_rels/slide3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hyperlink" Target="mailto:recognition@glavex.ru" TargetMode="External"/><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openxmlformats.org/officeDocument/2006/relationships/image" Target="../media/image9.jpeg"/><Relationship Id="rId13" Type="http://schemas.openxmlformats.org/officeDocument/2006/relationships/image" Target="../media/image14.png"/><Relationship Id="rId18" Type="http://schemas.openxmlformats.org/officeDocument/2006/relationships/image" Target="../media/image19.jpeg"/><Relationship Id="rId3" Type="http://schemas.openxmlformats.org/officeDocument/2006/relationships/image" Target="../media/image6.jpeg"/><Relationship Id="rId7" Type="http://schemas.openxmlformats.org/officeDocument/2006/relationships/image" Target="../media/image8.jpeg"/><Relationship Id="rId12" Type="http://schemas.openxmlformats.org/officeDocument/2006/relationships/image" Target="../media/image13.jpeg"/><Relationship Id="rId17" Type="http://schemas.openxmlformats.org/officeDocument/2006/relationships/image" Target="../media/image18.png"/><Relationship Id="rId2" Type="http://schemas.openxmlformats.org/officeDocument/2006/relationships/notesSlide" Target="../notesSlides/notesSlide4.xml"/><Relationship Id="rId16"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chart" Target="../charts/chart2.xml"/><Relationship Id="rId11" Type="http://schemas.openxmlformats.org/officeDocument/2006/relationships/image" Target="../media/image12.png"/><Relationship Id="rId5" Type="http://schemas.openxmlformats.org/officeDocument/2006/relationships/image" Target="../media/image3.jpeg"/><Relationship Id="rId15" Type="http://schemas.openxmlformats.org/officeDocument/2006/relationships/image" Target="../media/image16.png"/><Relationship Id="rId10" Type="http://schemas.openxmlformats.org/officeDocument/2006/relationships/image" Target="../media/image11.png"/><Relationship Id="rId19" Type="http://schemas.openxmlformats.org/officeDocument/2006/relationships/image" Target="../media/image20.jpeg"/><Relationship Id="rId4" Type="http://schemas.openxmlformats.org/officeDocument/2006/relationships/image" Target="../media/image7.jpeg"/><Relationship Id="rId9" Type="http://schemas.openxmlformats.org/officeDocument/2006/relationships/image" Target="../media/image10.png"/><Relationship Id="rId14" Type="http://schemas.openxmlformats.org/officeDocument/2006/relationships/image" Target="../media/image15.jpe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png"/><Relationship Id="rId7" Type="http://schemas.openxmlformats.org/officeDocument/2006/relationships/image" Target="../media/image30.jpe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jpeg"/></Relationships>
</file>

<file path=ppt/slides/_rels/slide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9512" y="332656"/>
            <a:ext cx="3744416" cy="430887"/>
          </a:xfrm>
          <a:prstGeom prst="rect">
            <a:avLst/>
          </a:prstGeom>
          <a:noFill/>
        </p:spPr>
        <p:txBody>
          <a:bodyPr wrap="square" rtlCol="0">
            <a:spAutoFit/>
          </a:bodyPr>
          <a:lstStyle/>
          <a:p>
            <a:r>
              <a:rPr lang="en-US" sz="2200" b="1" i="0" dirty="0">
                <a:latin typeface="Times New Roman" pitchFamily="18" charset="0"/>
                <a:cs typeface="Times New Roman" pitchFamily="18" charset="0"/>
              </a:rPr>
              <a:t>National  Information</a:t>
            </a:r>
            <a:r>
              <a:rPr lang="ru-RU" sz="2200" b="1" i="0" dirty="0">
                <a:latin typeface="Times New Roman" pitchFamily="18" charset="0"/>
                <a:cs typeface="Times New Roman" pitchFamily="18" charset="0"/>
              </a:rPr>
              <a:t> </a:t>
            </a:r>
            <a:r>
              <a:rPr lang="en-US" sz="2200" b="1" i="0" dirty="0">
                <a:latin typeface="Times New Roman" pitchFamily="18" charset="0"/>
                <a:cs typeface="Times New Roman" pitchFamily="18" charset="0"/>
              </a:rPr>
              <a:t>Centre</a:t>
            </a:r>
            <a:endParaRPr lang="ru-RU" sz="2200" b="1" i="0" dirty="0">
              <a:latin typeface="Times New Roman" pitchFamily="18" charset="0"/>
              <a:cs typeface="Times New Roman" pitchFamily="18" charset="0"/>
            </a:endParaRPr>
          </a:p>
        </p:txBody>
      </p:sp>
      <p:sp>
        <p:nvSpPr>
          <p:cNvPr id="2" name="Прямоугольник 1">
            <a:extLst>
              <a:ext uri="{FF2B5EF4-FFF2-40B4-BE49-F238E27FC236}">
                <a16:creationId xmlns:a16="http://schemas.microsoft.com/office/drawing/2014/main" id="{DFBFCB65-0C64-46BA-B09C-7FF82599926D}"/>
              </a:ext>
            </a:extLst>
          </p:cNvPr>
          <p:cNvSpPr/>
          <p:nvPr/>
        </p:nvSpPr>
        <p:spPr>
          <a:xfrm>
            <a:off x="197884" y="2085930"/>
            <a:ext cx="6048672" cy="1569660"/>
          </a:xfrm>
          <a:prstGeom prst="rect">
            <a:avLst/>
          </a:prstGeom>
        </p:spPr>
        <p:txBody>
          <a:bodyPr wrap="square">
            <a:spAutoFit/>
          </a:bodyPr>
          <a:lstStyle/>
          <a:p>
            <a:r>
              <a:rPr lang="en-US" sz="3200" b="1" dirty="0">
                <a:latin typeface="Times New Roman" panose="02020603050405020304" pitchFamily="18" charset="0"/>
                <a:ea typeface="Calibri" panose="020F0502020204030204" pitchFamily="34" charset="0"/>
                <a:cs typeface="Times New Roman" panose="02020603050405020304" pitchFamily="18" charset="0"/>
              </a:rPr>
              <a:t>The geographical challenge </a:t>
            </a:r>
          </a:p>
          <a:p>
            <a:r>
              <a:rPr lang="en-US" sz="3200" b="1" dirty="0">
                <a:latin typeface="Times New Roman" panose="02020603050405020304" pitchFamily="18" charset="0"/>
                <a:ea typeface="Calibri" panose="020F0502020204030204" pitchFamily="34" charset="0"/>
                <a:cs typeface="Times New Roman" panose="02020603050405020304" pitchFamily="18" charset="0"/>
              </a:rPr>
              <a:t>to tackle fake degrees and fraudulent  credentials</a:t>
            </a:r>
            <a:endParaRPr lang="ru-RU" sz="3200" b="1"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E65A0958-F275-4020-A4F7-4BD2B8B91679}"/>
              </a:ext>
            </a:extLst>
          </p:cNvPr>
          <p:cNvSpPr txBox="1"/>
          <p:nvPr/>
        </p:nvSpPr>
        <p:spPr>
          <a:xfrm>
            <a:off x="2771800" y="4797152"/>
            <a:ext cx="4032448" cy="954107"/>
          </a:xfrm>
          <a:prstGeom prst="rect">
            <a:avLst/>
          </a:prstGeom>
          <a:noFill/>
        </p:spPr>
        <p:txBody>
          <a:bodyPr wrap="square" rtlCol="0">
            <a:spAutoFit/>
          </a:bodyPr>
          <a:lstStyle/>
          <a:p>
            <a:r>
              <a:rPr lang="en-US" sz="2800" b="1" i="1" dirty="0">
                <a:solidFill>
                  <a:schemeClr val="accent3">
                    <a:lumMod val="50000"/>
                  </a:schemeClr>
                </a:solidFill>
                <a:effectLst>
                  <a:outerShdw blurRad="38100" dist="38100" dir="2700000" algn="tl">
                    <a:srgbClr val="000000">
                      <a:alpha val="43137"/>
                    </a:srgbClr>
                  </a:outerShdw>
                </a:effectLst>
              </a:rPr>
              <a:t>Vera Skorobogatova</a:t>
            </a:r>
          </a:p>
          <a:p>
            <a:r>
              <a:rPr lang="en-US" sz="2800" b="1" i="1" dirty="0">
                <a:solidFill>
                  <a:schemeClr val="accent3">
                    <a:lumMod val="50000"/>
                  </a:schemeClr>
                </a:solidFill>
                <a:effectLst>
                  <a:outerShdw blurRad="38100" dist="38100" dir="2700000" algn="tl">
                    <a:srgbClr val="000000">
                      <a:alpha val="43137"/>
                    </a:srgbClr>
                  </a:outerShdw>
                </a:effectLst>
              </a:rPr>
              <a:t>              RUSSIA </a:t>
            </a:r>
            <a:endParaRPr lang="ru-RU" sz="2800" b="1" i="1" dirty="0">
              <a:solidFill>
                <a:schemeClr val="accent3">
                  <a:lumMod val="50000"/>
                </a:schemeClr>
              </a:solidFill>
              <a:effectLst>
                <a:outerShdw blurRad="38100" dist="38100" dir="2700000" algn="tl">
                  <a:srgbClr val="000000">
                    <a:alpha val="43137"/>
                  </a:srgbClr>
                </a:outerShdw>
              </a:effectLst>
            </a:endParaRPr>
          </a:p>
        </p:txBody>
      </p:sp>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2627784" y="2708919"/>
            <a:ext cx="243877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black"/>
              </a:solidFill>
              <a:effectLst/>
              <a:uLnTx/>
              <a:uFillTx/>
              <a:latin typeface="Georgia"/>
              <a:ea typeface="+mn-ea"/>
              <a:cs typeface="+mn-cs"/>
            </a:endParaRPr>
          </a:p>
        </p:txBody>
      </p:sp>
      <p:sp>
        <p:nvSpPr>
          <p:cNvPr id="2" name="Заголовок 1">
            <a:extLst>
              <a:ext uri="{FF2B5EF4-FFF2-40B4-BE49-F238E27FC236}">
                <a16:creationId xmlns:a16="http://schemas.microsoft.com/office/drawing/2014/main" id="{CB773CBA-2E6F-481D-9D43-85648F0379FE}"/>
              </a:ext>
            </a:extLst>
          </p:cNvPr>
          <p:cNvSpPr>
            <a:spLocks noGrp="1"/>
          </p:cNvSpPr>
          <p:nvPr>
            <p:ph type="title"/>
          </p:nvPr>
        </p:nvSpPr>
        <p:spPr>
          <a:xfrm>
            <a:off x="169004" y="172123"/>
            <a:ext cx="8805992" cy="812800"/>
          </a:xfrm>
        </p:spPr>
        <p:txBody>
          <a:bodyPr vert="horz" anchor="t">
            <a:noAutofit/>
          </a:bodyPr>
          <a:lstStyle/>
          <a:p>
            <a:pPr marL="447675" algn="l"/>
            <a:r>
              <a:rPr lang="en-US" sz="2600" dirty="0">
                <a:ea typeface="+mj-ea"/>
              </a:rPr>
              <a:t>Foreign Diplomas verification</a:t>
            </a:r>
            <a:br>
              <a:rPr lang="ru-RU" sz="2600" dirty="0">
                <a:ea typeface="+mj-ea"/>
              </a:rPr>
            </a:br>
            <a:endParaRPr lang="ru-RU" sz="2600" dirty="0">
              <a:ea typeface="+mj-ea"/>
            </a:endParaRPr>
          </a:p>
        </p:txBody>
      </p:sp>
      <p:sp>
        <p:nvSpPr>
          <p:cNvPr id="4" name="Подзаголовок 3">
            <a:extLst>
              <a:ext uri="{FF2B5EF4-FFF2-40B4-BE49-F238E27FC236}">
                <a16:creationId xmlns:a16="http://schemas.microsoft.com/office/drawing/2014/main" id="{1BBC8C02-CEC0-4B6F-BAA6-EEB7D4F790E2}"/>
              </a:ext>
            </a:extLst>
          </p:cNvPr>
          <p:cNvSpPr>
            <a:spLocks noGrp="1"/>
          </p:cNvSpPr>
          <p:nvPr>
            <p:ph type="subTitle" idx="1"/>
          </p:nvPr>
        </p:nvSpPr>
        <p:spPr>
          <a:xfrm>
            <a:off x="251520" y="1072816"/>
            <a:ext cx="8640960" cy="5245957"/>
          </a:xfrm>
        </p:spPr>
        <p:txBody>
          <a:bodyPr/>
          <a:lstStyle/>
          <a:p>
            <a:endParaRPr lang="ru-RU" dirty="0"/>
          </a:p>
        </p:txBody>
      </p:sp>
      <p:pic>
        <p:nvPicPr>
          <p:cNvPr id="3074" name="Picture 2" descr="C:\Users\user\Desktop\литва.PNG"/>
          <p:cNvPicPr>
            <a:picLocks noChangeAspect="1" noChangeArrowheads="1"/>
          </p:cNvPicPr>
          <p:nvPr/>
        </p:nvPicPr>
        <p:blipFill>
          <a:blip r:embed="rId2" cstate="print"/>
          <a:srcRect/>
          <a:stretch>
            <a:fillRect/>
          </a:stretch>
        </p:blipFill>
        <p:spPr bwMode="auto">
          <a:xfrm>
            <a:off x="5276551" y="1112429"/>
            <a:ext cx="3581202" cy="2650430"/>
          </a:xfrm>
          <a:prstGeom prst="rect">
            <a:avLst/>
          </a:prstGeom>
          <a:noFill/>
        </p:spPr>
      </p:pic>
      <p:pic>
        <p:nvPicPr>
          <p:cNvPr id="3075" name="Picture 3" descr="C:\Users\user\Desktop\эст.PNG"/>
          <p:cNvPicPr>
            <a:picLocks noChangeAspect="1" noChangeArrowheads="1"/>
          </p:cNvPicPr>
          <p:nvPr/>
        </p:nvPicPr>
        <p:blipFill>
          <a:blip r:embed="rId3" cstate="print"/>
          <a:srcRect/>
          <a:stretch>
            <a:fillRect/>
          </a:stretch>
        </p:blipFill>
        <p:spPr bwMode="auto">
          <a:xfrm>
            <a:off x="3150413" y="1872277"/>
            <a:ext cx="3400132" cy="2971601"/>
          </a:xfrm>
          <a:prstGeom prst="rect">
            <a:avLst/>
          </a:prstGeom>
          <a:noFill/>
        </p:spPr>
      </p:pic>
      <p:pic>
        <p:nvPicPr>
          <p:cNvPr id="3076" name="Picture 4" descr="C:\Users\user\Desktop\узб.PNG"/>
          <p:cNvPicPr>
            <a:picLocks noChangeAspect="1" noChangeArrowheads="1"/>
          </p:cNvPicPr>
          <p:nvPr/>
        </p:nvPicPr>
        <p:blipFill>
          <a:blip r:embed="rId4" cstate="print"/>
          <a:srcRect/>
          <a:stretch>
            <a:fillRect/>
          </a:stretch>
        </p:blipFill>
        <p:spPr bwMode="auto">
          <a:xfrm>
            <a:off x="274415" y="3358078"/>
            <a:ext cx="3934196" cy="2808312"/>
          </a:xfrm>
          <a:prstGeom prst="rect">
            <a:avLst/>
          </a:prstGeom>
          <a:noFill/>
        </p:spPr>
      </p:pic>
    </p:spTree>
    <p:extLst>
      <p:ext uri="{BB962C8B-B14F-4D97-AF65-F5344CB8AC3E}">
        <p14:creationId xmlns:p14="http://schemas.microsoft.com/office/powerpoint/2010/main" val="289195366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552061C-1483-48C1-ACE3-DF9F22F34D33}"/>
              </a:ext>
            </a:extLst>
          </p:cNvPr>
          <p:cNvSpPr>
            <a:spLocks noGrp="1"/>
          </p:cNvSpPr>
          <p:nvPr>
            <p:ph type="title"/>
          </p:nvPr>
        </p:nvSpPr>
        <p:spPr>
          <a:effectLst/>
        </p:spPr>
        <p:txBody>
          <a:bodyPr vert="horz" anchor="t">
            <a:noAutofit/>
          </a:bodyPr>
          <a:lstStyle/>
          <a:p>
            <a:pPr marL="447675" algn="l"/>
            <a:r>
              <a:rPr lang="en-US" sz="2600" dirty="0">
                <a:ln w="0"/>
                <a:solidFill>
                  <a:srgbClr val="485D68"/>
                </a:solidFill>
                <a:effectLst>
                  <a:outerShdw blurRad="38100" dist="19050" dir="2700000" algn="tl" rotWithShape="0">
                    <a:schemeClr val="dk1">
                      <a:alpha val="40000"/>
                    </a:schemeClr>
                  </a:outerShdw>
                </a:effectLst>
                <a:ea typeface="+mj-ea"/>
              </a:rPr>
              <a:t>Typical tags which can identify</a:t>
            </a:r>
            <a:br>
              <a:rPr lang="ru-RU" sz="2600" dirty="0">
                <a:ln w="0"/>
                <a:solidFill>
                  <a:srgbClr val="485D68"/>
                </a:solidFill>
                <a:effectLst>
                  <a:outerShdw blurRad="38100" dist="19050" dir="2700000" algn="tl" rotWithShape="0">
                    <a:schemeClr val="dk1">
                      <a:alpha val="40000"/>
                    </a:schemeClr>
                  </a:outerShdw>
                </a:effectLst>
                <a:ea typeface="+mj-ea"/>
              </a:rPr>
            </a:br>
            <a:r>
              <a:rPr lang="en-US" sz="2600" dirty="0">
                <a:ln w="0"/>
                <a:solidFill>
                  <a:srgbClr val="485D68"/>
                </a:solidFill>
                <a:effectLst>
                  <a:outerShdw blurRad="38100" dist="19050" dir="2700000" algn="tl" rotWithShape="0">
                    <a:schemeClr val="dk1">
                      <a:alpha val="40000"/>
                    </a:schemeClr>
                  </a:outerShdw>
                </a:effectLst>
                <a:ea typeface="+mj-ea"/>
              </a:rPr>
              <a:t>fake documents</a:t>
            </a:r>
            <a:endParaRPr lang="ru-RU" sz="2600" dirty="0">
              <a:ln w="0"/>
              <a:solidFill>
                <a:srgbClr val="485D68"/>
              </a:solidFill>
              <a:effectLst>
                <a:outerShdw blurRad="38100" dist="19050" dir="2700000" algn="tl" rotWithShape="0">
                  <a:schemeClr val="dk1">
                    <a:alpha val="40000"/>
                  </a:schemeClr>
                </a:outerShdw>
              </a:effectLst>
              <a:ea typeface="+mj-ea"/>
            </a:endParaRPr>
          </a:p>
        </p:txBody>
      </p:sp>
      <p:sp>
        <p:nvSpPr>
          <p:cNvPr id="4" name="Подзаголовок 3">
            <a:extLst>
              <a:ext uri="{FF2B5EF4-FFF2-40B4-BE49-F238E27FC236}">
                <a16:creationId xmlns:a16="http://schemas.microsoft.com/office/drawing/2014/main" id="{3F1A4D5D-F788-4FC2-AE99-A894330AB4EE}"/>
              </a:ext>
            </a:extLst>
          </p:cNvPr>
          <p:cNvSpPr>
            <a:spLocks noGrp="1"/>
          </p:cNvSpPr>
          <p:nvPr>
            <p:ph type="subTitle" idx="1"/>
          </p:nvPr>
        </p:nvSpPr>
        <p:spPr/>
        <p:txBody>
          <a:bodyPr/>
          <a:lstStyle/>
          <a:p>
            <a:pPr marL="447675" lvl="0" indent="-4763" algn="just">
              <a:spcBef>
                <a:spcPts val="600"/>
              </a:spcBef>
              <a:buClr>
                <a:schemeClr val="bg2">
                  <a:lumMod val="50000"/>
                </a:schemeClr>
              </a:buClr>
              <a:buSzTx/>
              <a:buFont typeface="Wingdings" panose="05000000000000000000" pitchFamily="2" charset="2"/>
              <a:buChar char="ü"/>
              <a:defRPr/>
            </a:pPr>
            <a:endParaRPr lang="ru-RU" sz="1000" dirty="0">
              <a:solidFill>
                <a:prstClr val="black"/>
              </a:solidFill>
              <a:latin typeface="Georgia"/>
            </a:endParaRPr>
          </a:p>
          <a:p>
            <a:pPr marL="628650" lvl="0" indent="-185738" algn="just">
              <a:spcBef>
                <a:spcPts val="600"/>
              </a:spcBef>
              <a:buClr>
                <a:schemeClr val="bg2">
                  <a:lumMod val="50000"/>
                </a:schemeClr>
              </a:buClr>
              <a:buSzTx/>
              <a:buFont typeface="Wingdings" panose="05000000000000000000" pitchFamily="2" charset="2"/>
              <a:buChar char="ü"/>
              <a:defRPr/>
            </a:pPr>
            <a:r>
              <a:rPr lang="en-US" sz="2000" dirty="0">
                <a:solidFill>
                  <a:prstClr val="black"/>
                </a:solidFill>
                <a:latin typeface="Georgia"/>
              </a:rPr>
              <a:t>Traces of changes in personal data (name, date of birth, gender)</a:t>
            </a:r>
          </a:p>
          <a:p>
            <a:pPr marL="628650" lvl="0" indent="-185738" algn="just">
              <a:spcBef>
                <a:spcPts val="600"/>
              </a:spcBef>
              <a:buClr>
                <a:schemeClr val="bg2">
                  <a:lumMod val="50000"/>
                </a:schemeClr>
              </a:buClr>
              <a:buSzTx/>
              <a:buFont typeface="Wingdings" panose="05000000000000000000" pitchFamily="2" charset="2"/>
              <a:buChar char="ü"/>
              <a:defRPr/>
            </a:pPr>
            <a:r>
              <a:rPr lang="en-US" sz="2000" dirty="0">
                <a:solidFill>
                  <a:prstClr val="black"/>
                </a:solidFill>
                <a:latin typeface="Georgia"/>
              </a:rPr>
              <a:t>Faded or faded areas, damage, corrections</a:t>
            </a:r>
          </a:p>
          <a:p>
            <a:pPr marL="628650" lvl="0" indent="-185738" algn="just">
              <a:spcBef>
                <a:spcPts val="600"/>
              </a:spcBef>
              <a:buClr>
                <a:schemeClr val="bg2">
                  <a:lumMod val="50000"/>
                </a:schemeClr>
              </a:buClr>
              <a:buSzTx/>
              <a:buFont typeface="Wingdings" panose="05000000000000000000" pitchFamily="2" charset="2"/>
              <a:buChar char="ü"/>
              <a:defRPr/>
            </a:pPr>
            <a:r>
              <a:rPr lang="en-US" sz="2000" dirty="0">
                <a:solidFill>
                  <a:prstClr val="black"/>
                </a:solidFill>
                <a:latin typeface="Georgia"/>
              </a:rPr>
              <a:t>Interrupted or erased lines provided for printing data</a:t>
            </a:r>
          </a:p>
          <a:p>
            <a:pPr marL="628650" lvl="0" indent="-185738" algn="just">
              <a:spcBef>
                <a:spcPts val="600"/>
              </a:spcBef>
              <a:buClr>
                <a:schemeClr val="bg2">
                  <a:lumMod val="50000"/>
                </a:schemeClr>
              </a:buClr>
              <a:buSzTx/>
              <a:buFont typeface="Wingdings" panose="05000000000000000000" pitchFamily="2" charset="2"/>
              <a:buChar char="ü"/>
              <a:defRPr/>
            </a:pPr>
            <a:r>
              <a:rPr lang="en-US" sz="2000" dirty="0">
                <a:solidFill>
                  <a:prstClr val="black"/>
                </a:solidFill>
                <a:latin typeface="Georgia"/>
              </a:rPr>
              <a:t>Missing photos on education documents</a:t>
            </a:r>
          </a:p>
          <a:p>
            <a:pPr marL="628650" lvl="0" indent="-185738" algn="just">
              <a:spcBef>
                <a:spcPts val="600"/>
              </a:spcBef>
              <a:buClr>
                <a:schemeClr val="bg2">
                  <a:lumMod val="50000"/>
                </a:schemeClr>
              </a:buClr>
              <a:buSzTx/>
              <a:buFont typeface="Wingdings" panose="05000000000000000000" pitchFamily="2" charset="2"/>
              <a:buChar char="ü"/>
              <a:defRPr/>
            </a:pPr>
            <a:r>
              <a:rPr lang="en-US" sz="2000" dirty="0">
                <a:solidFill>
                  <a:prstClr val="black"/>
                </a:solidFill>
                <a:latin typeface="Georgia"/>
              </a:rPr>
              <a:t>Part of the print is present only on the photograph of the holder, and not on the document itself</a:t>
            </a:r>
          </a:p>
          <a:p>
            <a:pPr marL="628650" lvl="0" indent="-185738" algn="just">
              <a:spcBef>
                <a:spcPts val="600"/>
              </a:spcBef>
              <a:buClr>
                <a:schemeClr val="bg2">
                  <a:lumMod val="50000"/>
                </a:schemeClr>
              </a:buClr>
              <a:buSzTx/>
              <a:buFont typeface="Wingdings" panose="05000000000000000000" pitchFamily="2" charset="2"/>
              <a:buChar char="ü"/>
              <a:defRPr/>
            </a:pPr>
            <a:r>
              <a:rPr lang="en-US" sz="2000" dirty="0">
                <a:solidFill>
                  <a:prstClr val="black"/>
                </a:solidFill>
                <a:latin typeface="Georgia"/>
              </a:rPr>
              <a:t>Atypical and “floating” fonts</a:t>
            </a:r>
          </a:p>
          <a:p>
            <a:pPr marL="628650" lvl="0" indent="-185738" algn="just">
              <a:spcBef>
                <a:spcPts val="600"/>
              </a:spcBef>
              <a:buClr>
                <a:schemeClr val="bg2">
                  <a:lumMod val="50000"/>
                </a:schemeClr>
              </a:buClr>
              <a:buSzTx/>
              <a:buFont typeface="Wingdings" panose="05000000000000000000" pitchFamily="2" charset="2"/>
              <a:buChar char="ü"/>
              <a:defRPr/>
            </a:pPr>
            <a:r>
              <a:rPr lang="en-US" sz="2000" dirty="0">
                <a:solidFill>
                  <a:prstClr val="black"/>
                </a:solidFill>
                <a:latin typeface="Georgia"/>
              </a:rPr>
              <a:t>Additional or missing spaces in the text</a:t>
            </a:r>
          </a:p>
          <a:p>
            <a:pPr marL="628650" lvl="0" indent="-185738" algn="just">
              <a:spcBef>
                <a:spcPts val="600"/>
              </a:spcBef>
              <a:buClr>
                <a:schemeClr val="bg2">
                  <a:lumMod val="50000"/>
                </a:schemeClr>
              </a:buClr>
              <a:buSzTx/>
              <a:buFont typeface="Wingdings" panose="05000000000000000000" pitchFamily="2" charset="2"/>
              <a:buChar char="ü"/>
              <a:defRPr/>
            </a:pPr>
            <a:r>
              <a:rPr lang="en-US" sz="2000" dirty="0">
                <a:solidFill>
                  <a:prstClr val="black"/>
                </a:solidFill>
                <a:latin typeface="Georgia"/>
              </a:rPr>
              <a:t>Atypical turns of speech, spelling and grammatical errors</a:t>
            </a:r>
          </a:p>
          <a:p>
            <a:pPr marL="628650" lvl="0" indent="-185738" algn="just">
              <a:spcBef>
                <a:spcPts val="600"/>
              </a:spcBef>
              <a:buClr>
                <a:schemeClr val="bg2">
                  <a:lumMod val="50000"/>
                </a:schemeClr>
              </a:buClr>
              <a:buSzTx/>
              <a:buFont typeface="Wingdings" panose="05000000000000000000" pitchFamily="2" charset="2"/>
              <a:buChar char="ü"/>
              <a:defRPr/>
            </a:pPr>
            <a:r>
              <a:rPr lang="en-US" sz="2000" dirty="0">
                <a:solidFill>
                  <a:prstClr val="black"/>
                </a:solidFill>
                <a:latin typeface="Georgia"/>
              </a:rPr>
              <a:t>Poor quality paper and print</a:t>
            </a:r>
          </a:p>
          <a:p>
            <a:pPr marL="628650" lvl="0" indent="-185738" algn="just">
              <a:spcBef>
                <a:spcPts val="600"/>
              </a:spcBef>
              <a:buClr>
                <a:schemeClr val="bg2">
                  <a:lumMod val="50000"/>
                </a:schemeClr>
              </a:buClr>
              <a:buSzTx/>
              <a:buFont typeface="Wingdings" panose="05000000000000000000" pitchFamily="2" charset="2"/>
              <a:buChar char="ü"/>
              <a:defRPr/>
            </a:pPr>
            <a:r>
              <a:rPr lang="en-US" sz="2000" dirty="0">
                <a:solidFill>
                  <a:prstClr val="black"/>
                </a:solidFill>
                <a:latin typeface="Georgia"/>
              </a:rPr>
              <a:t>Color and ink quality</a:t>
            </a:r>
          </a:p>
          <a:p>
            <a:endParaRPr lang="ru-RU" dirty="0"/>
          </a:p>
        </p:txBody>
      </p:sp>
    </p:spTree>
    <p:extLst>
      <p:ext uri="{BB962C8B-B14F-4D97-AF65-F5344CB8AC3E}">
        <p14:creationId xmlns:p14="http://schemas.microsoft.com/office/powerpoint/2010/main" val="272287112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effectLst/>
        </p:spPr>
        <p:txBody>
          <a:bodyPr vert="horz" anchor="t">
            <a:noAutofit/>
          </a:bodyPr>
          <a:lstStyle/>
          <a:p>
            <a:pPr marL="447675" algn="l" defTabSz="685766"/>
            <a:r>
              <a:rPr lang="en-US" sz="2600" b="0" dirty="0">
                <a:ln w="0"/>
                <a:solidFill>
                  <a:srgbClr val="485D68"/>
                </a:solidFill>
                <a:effectLst>
                  <a:outerShdw blurRad="38100" dist="19050" dir="2700000" algn="tl" rotWithShape="0">
                    <a:schemeClr val="dk1">
                      <a:alpha val="40000"/>
                    </a:schemeClr>
                  </a:outerShdw>
                </a:effectLst>
              </a:rPr>
              <a:t>Typical tags which can identify fake documents</a:t>
            </a:r>
            <a:endParaRPr lang="ru-RU" sz="2600" b="0" dirty="0">
              <a:ln w="0"/>
              <a:solidFill>
                <a:srgbClr val="485D68"/>
              </a:solidFill>
              <a:effectLst>
                <a:outerShdw blurRad="38100" dist="19050" dir="2700000" algn="tl" rotWithShape="0">
                  <a:schemeClr val="dk1">
                    <a:alpha val="40000"/>
                  </a:schemeClr>
                </a:outerShdw>
              </a:effectLst>
            </a:endParaRPr>
          </a:p>
        </p:txBody>
      </p:sp>
      <p:sp>
        <p:nvSpPr>
          <p:cNvPr id="4" name="Подзаголовок 3">
            <a:extLst>
              <a:ext uri="{FF2B5EF4-FFF2-40B4-BE49-F238E27FC236}">
                <a16:creationId xmlns:a16="http://schemas.microsoft.com/office/drawing/2014/main" id="{C186CADC-E171-4062-B9FF-F180243B5FD6}"/>
              </a:ext>
            </a:extLst>
          </p:cNvPr>
          <p:cNvSpPr>
            <a:spLocks noGrp="1"/>
          </p:cNvSpPr>
          <p:nvPr>
            <p:ph type="subTitle" idx="1"/>
          </p:nvPr>
        </p:nvSpPr>
        <p:spPr>
          <a:xfrm>
            <a:off x="251520" y="1028732"/>
            <a:ext cx="8640960" cy="5364493"/>
          </a:xfrm>
        </p:spPr>
        <p:txBody>
          <a:bodyPr/>
          <a:lstStyle/>
          <a:p>
            <a:pPr marL="628650" indent="-185738" algn="just">
              <a:spcBef>
                <a:spcPts val="600"/>
              </a:spcBef>
              <a:buClr>
                <a:schemeClr val="bg2">
                  <a:lumMod val="50000"/>
                </a:schemeClr>
              </a:buClr>
              <a:buFont typeface="Wingdings" panose="05000000000000000000" pitchFamily="2" charset="2"/>
              <a:buChar char="ü"/>
            </a:pPr>
            <a:r>
              <a:rPr lang="en-US" sz="2000" dirty="0">
                <a:solidFill>
                  <a:prstClr val="black"/>
                </a:solidFill>
                <a:latin typeface="Georgia"/>
              </a:rPr>
              <a:t>Incorrect stamps, emblems, color and form of the document</a:t>
            </a:r>
          </a:p>
          <a:p>
            <a:pPr marL="628650" indent="-185738" algn="just">
              <a:spcBef>
                <a:spcPts val="600"/>
              </a:spcBef>
              <a:buClr>
                <a:schemeClr val="bg2">
                  <a:lumMod val="50000"/>
                </a:schemeClr>
              </a:buClr>
              <a:buFont typeface="Wingdings" panose="05000000000000000000" pitchFamily="2" charset="2"/>
              <a:buChar char="ü"/>
            </a:pPr>
            <a:r>
              <a:rPr lang="en-US" sz="2000" dirty="0">
                <a:solidFill>
                  <a:prstClr val="black"/>
                </a:solidFill>
                <a:latin typeface="Georgia"/>
              </a:rPr>
              <a:t>Atypical names of qualifications and abbreviations</a:t>
            </a:r>
          </a:p>
          <a:p>
            <a:pPr marL="628650" indent="-185738" algn="just">
              <a:spcBef>
                <a:spcPts val="600"/>
              </a:spcBef>
              <a:buClr>
                <a:schemeClr val="bg2">
                  <a:lumMod val="50000"/>
                </a:schemeClr>
              </a:buClr>
              <a:buFont typeface="Wingdings" panose="05000000000000000000" pitchFamily="2" charset="2"/>
              <a:buChar char="ü"/>
            </a:pPr>
            <a:r>
              <a:rPr lang="en-US" sz="2000" dirty="0">
                <a:solidFill>
                  <a:prstClr val="black"/>
                </a:solidFill>
                <a:latin typeface="Georgia"/>
              </a:rPr>
              <a:t>Corrected, blurry or pixel captions</a:t>
            </a:r>
          </a:p>
          <a:p>
            <a:pPr marL="628650" indent="-185738" algn="just">
              <a:spcBef>
                <a:spcPts val="600"/>
              </a:spcBef>
              <a:buClr>
                <a:schemeClr val="bg2">
                  <a:lumMod val="50000"/>
                </a:schemeClr>
              </a:buClr>
              <a:buFont typeface="Wingdings" panose="05000000000000000000" pitchFamily="2" charset="2"/>
              <a:buChar char="ü"/>
            </a:pPr>
            <a:r>
              <a:rPr lang="en-US" sz="2000" dirty="0">
                <a:solidFill>
                  <a:prstClr val="black"/>
                </a:solidFill>
                <a:latin typeface="Georgia"/>
              </a:rPr>
              <a:t>Violation of the symmetry of the document</a:t>
            </a:r>
          </a:p>
          <a:p>
            <a:pPr marL="628650" indent="-185738" algn="just">
              <a:spcBef>
                <a:spcPts val="600"/>
              </a:spcBef>
              <a:buClr>
                <a:schemeClr val="bg2">
                  <a:lumMod val="50000"/>
                </a:schemeClr>
              </a:buClr>
              <a:buFont typeface="Wingdings" panose="05000000000000000000" pitchFamily="2" charset="2"/>
              <a:buChar char="ü"/>
            </a:pPr>
            <a:r>
              <a:rPr lang="en-US" sz="2000" dirty="0">
                <a:solidFill>
                  <a:prstClr val="black"/>
                </a:solidFill>
                <a:latin typeface="Georgia"/>
              </a:rPr>
              <a:t>Inconsistency of dates (change of name of educational organization, institutional merger, closure of educational organization)</a:t>
            </a:r>
          </a:p>
          <a:p>
            <a:pPr marL="628650" indent="-185738" algn="just">
              <a:spcBef>
                <a:spcPts val="600"/>
              </a:spcBef>
              <a:buClr>
                <a:schemeClr val="bg2">
                  <a:lumMod val="50000"/>
                </a:schemeClr>
              </a:buClr>
              <a:buFont typeface="Wingdings" panose="05000000000000000000" pitchFamily="2" charset="2"/>
              <a:buChar char="ü"/>
            </a:pPr>
            <a:r>
              <a:rPr lang="en-US" sz="2000" dirty="0">
                <a:solidFill>
                  <a:prstClr val="black"/>
                </a:solidFill>
                <a:latin typeface="Georgia"/>
              </a:rPr>
              <a:t>Deviations in the program (number of hours, atypical grading system, training period)</a:t>
            </a:r>
          </a:p>
          <a:p>
            <a:pPr marL="628650" indent="-185738" algn="just">
              <a:spcBef>
                <a:spcPts val="600"/>
              </a:spcBef>
              <a:buClr>
                <a:schemeClr val="bg2">
                  <a:lumMod val="50000"/>
                </a:schemeClr>
              </a:buClr>
              <a:buFont typeface="Wingdings" panose="05000000000000000000" pitchFamily="2" charset="2"/>
              <a:buChar char="ü"/>
            </a:pPr>
            <a:r>
              <a:rPr lang="en-US" sz="2000" dirty="0">
                <a:solidFill>
                  <a:prstClr val="black"/>
                </a:solidFill>
                <a:latin typeface="Georgia"/>
              </a:rPr>
              <a:t>Unusual application format using terminology that does not correspond to the main document on education</a:t>
            </a:r>
          </a:p>
          <a:p>
            <a:pPr marL="628650" indent="-185738" algn="just">
              <a:spcBef>
                <a:spcPts val="600"/>
              </a:spcBef>
              <a:buClr>
                <a:schemeClr val="bg2">
                  <a:lumMod val="50000"/>
                </a:schemeClr>
              </a:buClr>
              <a:buFont typeface="Wingdings" panose="05000000000000000000" pitchFamily="2" charset="2"/>
              <a:buChar char="ü"/>
            </a:pPr>
            <a:r>
              <a:rPr lang="en-US" sz="2000" dirty="0">
                <a:solidFill>
                  <a:prstClr val="black"/>
                </a:solidFill>
                <a:latin typeface="Georgia"/>
              </a:rPr>
              <a:t>Availability of ratings atypically high for a given country</a:t>
            </a:r>
          </a:p>
          <a:p>
            <a:pPr marL="628650" indent="-185738" algn="just">
              <a:spcBef>
                <a:spcPts val="600"/>
              </a:spcBef>
              <a:buClr>
                <a:schemeClr val="bg2">
                  <a:lumMod val="50000"/>
                </a:schemeClr>
              </a:buClr>
              <a:buFont typeface="Wingdings" panose="05000000000000000000" pitchFamily="2" charset="2"/>
              <a:buChar char="ü"/>
            </a:pPr>
            <a:r>
              <a:rPr lang="en-US" sz="2000" dirty="0">
                <a:solidFill>
                  <a:prstClr val="black"/>
                </a:solidFill>
                <a:latin typeface="Georgia"/>
              </a:rPr>
              <a:t>Lack of security features for documents - chemically sensitive paper, holograms, glow of fibers and symbols in ultraviolet light, watermarks, micro font, embossed prints</a:t>
            </a:r>
          </a:p>
          <a:p>
            <a:endParaRPr lang="ru-RU" dirty="0"/>
          </a:p>
        </p:txBody>
      </p:sp>
    </p:spTree>
    <p:extLst>
      <p:ext uri="{BB962C8B-B14F-4D97-AF65-F5344CB8AC3E}">
        <p14:creationId xmlns:p14="http://schemas.microsoft.com/office/powerpoint/2010/main" val="349563287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innhold 3"/>
          <p:cNvSpPr>
            <a:spLocks noGrp="1"/>
          </p:cNvSpPr>
          <p:nvPr>
            <p:ph sz="half" idx="1"/>
          </p:nvPr>
        </p:nvSpPr>
        <p:spPr/>
        <p:txBody>
          <a:bodyPr/>
          <a:lstStyle/>
          <a:p>
            <a:pPr marL="0" indent="0">
              <a:buNone/>
            </a:pPr>
            <a:r>
              <a:rPr lang="nb-NO" b="1" dirty="0">
                <a:solidFill>
                  <a:schemeClr val="bg2">
                    <a:lumMod val="50000"/>
                  </a:schemeClr>
                </a:solidFill>
                <a:latin typeface="+mj-lt"/>
              </a:rPr>
              <a:t>Positive</a:t>
            </a:r>
          </a:p>
        </p:txBody>
      </p:sp>
      <p:sp>
        <p:nvSpPr>
          <p:cNvPr id="5" name="Plassholder for innhold 4"/>
          <p:cNvSpPr>
            <a:spLocks noGrp="1"/>
          </p:cNvSpPr>
          <p:nvPr>
            <p:ph sz="half" idx="2"/>
          </p:nvPr>
        </p:nvSpPr>
        <p:spPr/>
        <p:txBody>
          <a:bodyPr/>
          <a:lstStyle/>
          <a:p>
            <a:pPr marL="0" indent="0">
              <a:buNone/>
            </a:pPr>
            <a:r>
              <a:rPr lang="nb-NO" b="1" dirty="0">
                <a:solidFill>
                  <a:schemeClr val="bg2">
                    <a:lumMod val="50000"/>
                  </a:schemeClr>
                </a:solidFill>
                <a:latin typeface="+mj-lt"/>
              </a:rPr>
              <a:t>Negative</a:t>
            </a:r>
            <a:endParaRPr lang="ru-RU" b="1" dirty="0">
              <a:solidFill>
                <a:schemeClr val="bg2">
                  <a:lumMod val="50000"/>
                </a:schemeClr>
              </a:solidFill>
              <a:latin typeface="+mj-lt"/>
            </a:endParaRPr>
          </a:p>
          <a:p>
            <a:pPr marL="0" indent="0">
              <a:buNone/>
            </a:pPr>
            <a:endParaRPr lang="nb-NO" b="1" dirty="0">
              <a:solidFill>
                <a:schemeClr val="bg2">
                  <a:lumMod val="50000"/>
                </a:schemeClr>
              </a:solidFill>
              <a:latin typeface="+mj-lt"/>
            </a:endParaRPr>
          </a:p>
          <a:p>
            <a:pPr>
              <a:buFont typeface="Wingdings" panose="05000000000000000000" pitchFamily="2" charset="2"/>
              <a:buChar char="ü"/>
            </a:pPr>
            <a:r>
              <a:rPr lang="en-US" dirty="0">
                <a:latin typeface="+mj-lt"/>
              </a:rPr>
              <a:t>Inaccurate information</a:t>
            </a:r>
          </a:p>
          <a:p>
            <a:pPr>
              <a:buFont typeface="Wingdings" panose="05000000000000000000" pitchFamily="2" charset="2"/>
              <a:buChar char="ü"/>
            </a:pPr>
            <a:r>
              <a:rPr lang="en-US" dirty="0">
                <a:latin typeface="+mj-lt"/>
              </a:rPr>
              <a:t>Inappropriate form of study</a:t>
            </a:r>
          </a:p>
          <a:p>
            <a:pPr>
              <a:buFont typeface="Wingdings" panose="05000000000000000000" pitchFamily="2" charset="2"/>
              <a:buChar char="ü"/>
            </a:pPr>
            <a:r>
              <a:rPr lang="en-US" dirty="0">
                <a:latin typeface="+mj-lt"/>
              </a:rPr>
              <a:t>No corresponding specialty</a:t>
            </a:r>
          </a:p>
          <a:p>
            <a:pPr>
              <a:buFont typeface="Wingdings" panose="05000000000000000000" pitchFamily="2" charset="2"/>
              <a:buChar char="ü"/>
            </a:pPr>
            <a:r>
              <a:rPr lang="en-US" dirty="0">
                <a:latin typeface="+mj-lt"/>
                <a:cs typeface="Times New Roman" panose="02020603050405020304" pitchFamily="18" charset="0"/>
              </a:rPr>
              <a:t>Non-recognized</a:t>
            </a:r>
            <a:r>
              <a:rPr lang="en-US" dirty="0">
                <a:latin typeface="+mj-lt"/>
              </a:rPr>
              <a:t> HEI/Diploma in the country of issue</a:t>
            </a:r>
          </a:p>
          <a:p>
            <a:pPr>
              <a:buFont typeface="Wingdings" panose="05000000000000000000" pitchFamily="2" charset="2"/>
              <a:buChar char="ü"/>
            </a:pPr>
            <a:r>
              <a:rPr lang="en-US" dirty="0">
                <a:latin typeface="+mj-lt"/>
              </a:rPr>
              <a:t>No answer for the second request</a:t>
            </a:r>
            <a:endParaRPr lang="nb-NO" dirty="0">
              <a:latin typeface="+mj-lt"/>
            </a:endParaRPr>
          </a:p>
        </p:txBody>
      </p:sp>
      <p:sp>
        <p:nvSpPr>
          <p:cNvPr id="2" name="Заголовок 1"/>
          <p:cNvSpPr>
            <a:spLocks noGrp="1"/>
          </p:cNvSpPr>
          <p:nvPr>
            <p:ph type="title"/>
          </p:nvPr>
        </p:nvSpPr>
        <p:spPr>
          <a:effectLst/>
        </p:spPr>
        <p:txBody>
          <a:bodyPr vert="horz" anchor="t">
            <a:noAutofit/>
          </a:bodyPr>
          <a:lstStyle/>
          <a:p>
            <a:pPr marL="447675"/>
            <a:r>
              <a:rPr lang="en-US" sz="2600" dirty="0"/>
              <a:t>Final decision</a:t>
            </a:r>
            <a:endParaRPr lang="ru-RU" sz="2600" dirty="0"/>
          </a:p>
        </p:txBody>
      </p:sp>
      <p:pic>
        <p:nvPicPr>
          <p:cNvPr id="4098" name="Picture 2" descr="C:\Users\user\Desktop\сертиф.PNG"/>
          <p:cNvPicPr>
            <a:picLocks noChangeAspect="1" noChangeArrowheads="1"/>
          </p:cNvPicPr>
          <p:nvPr/>
        </p:nvPicPr>
        <p:blipFill>
          <a:blip r:embed="rId2" cstate="print"/>
          <a:srcRect/>
          <a:stretch>
            <a:fillRect/>
          </a:stretch>
        </p:blipFill>
        <p:spPr bwMode="auto">
          <a:xfrm>
            <a:off x="755576" y="1844824"/>
            <a:ext cx="2989213" cy="3998763"/>
          </a:xfrm>
          <a:prstGeom prst="rect">
            <a:avLst/>
          </a:prstGeom>
          <a:noFill/>
        </p:spPr>
      </p:pic>
    </p:spTree>
    <p:extLst>
      <p:ext uri="{BB962C8B-B14F-4D97-AF65-F5344CB8AC3E}">
        <p14:creationId xmlns:p14="http://schemas.microsoft.com/office/powerpoint/2010/main" val="54543370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CB10651-00AC-4977-92B5-F6ECD2F870D1}"/>
              </a:ext>
            </a:extLst>
          </p:cNvPr>
          <p:cNvSpPr txBox="1">
            <a:spLocks/>
          </p:cNvSpPr>
          <p:nvPr/>
        </p:nvSpPr>
        <p:spPr>
          <a:xfrm>
            <a:off x="179512" y="116632"/>
            <a:ext cx="8784976" cy="647700"/>
          </a:xfrm>
          <a:prstGeom prst="rect">
            <a:avLst/>
          </a:prstGeom>
          <a:effectLst/>
        </p:spPr>
        <p:txBody>
          <a:bodyPr vert="horz" anchor="t">
            <a:noAutofit/>
          </a:bodyPr>
          <a:lstStyle>
            <a:defPPr>
              <a:defRPr lang="ru-RU"/>
            </a:defPPr>
            <a:lvl1pPr marL="447675" marR="0" indent="0" defTabSz="685766" fontAlgn="auto">
              <a:lnSpc>
                <a:spcPct val="100000"/>
              </a:lnSpc>
              <a:spcBef>
                <a:spcPct val="0"/>
              </a:spcBef>
              <a:spcAft>
                <a:spcPts val="0"/>
              </a:spcAft>
              <a:buClrTx/>
              <a:buSzTx/>
              <a:buFontTx/>
              <a:buNone/>
              <a:tabLst/>
              <a:defRPr kumimoji="0" lang="en-US" sz="2600" b="0" i="0" cap="none" spc="0" dirty="0">
                <a:ln w="0"/>
                <a:solidFill>
                  <a:srgbClr val="485D68"/>
                </a:solidFill>
                <a:effectLst>
                  <a:outerShdw blurRad="38100" dist="19050" dir="2700000" algn="tl" rotWithShape="0">
                    <a:schemeClr val="dk1">
                      <a:alpha val="40000"/>
                    </a:schemeClr>
                  </a:outerShdw>
                </a:effectLst>
                <a:latin typeface="Times New Roman" pitchFamily="18" charset="0"/>
                <a:cs typeface="Times New Roman" pitchFamily="18" charset="0"/>
              </a:defRPr>
            </a:lvl1pPr>
            <a:lvl2pPr>
              <a:defRPr>
                <a:solidFill>
                  <a:schemeClr val="dk1"/>
                </a:solidFill>
                <a:latin typeface="+mn-lt"/>
              </a:defRPr>
            </a:lvl2pPr>
            <a:lvl3pPr>
              <a:defRPr>
                <a:solidFill>
                  <a:schemeClr val="dk1"/>
                </a:solidFill>
                <a:latin typeface="+mn-lt"/>
              </a:defRPr>
            </a:lvl3pPr>
            <a:lvl4pPr>
              <a:defRPr>
                <a:solidFill>
                  <a:schemeClr val="dk1"/>
                </a:solidFill>
                <a:latin typeface="+mn-lt"/>
              </a:defRPr>
            </a:lvl4pPr>
            <a:lvl5pPr>
              <a:defRPr>
                <a:solidFill>
                  <a:schemeClr val="dk1"/>
                </a:solidFill>
                <a:latin typeface="+mn-lt"/>
              </a:defRPr>
            </a:lvl5pPr>
            <a:lvl6pPr>
              <a:defRPr>
                <a:solidFill>
                  <a:schemeClr val="dk1"/>
                </a:solidFill>
                <a:latin typeface="+mn-lt"/>
              </a:defRPr>
            </a:lvl6pPr>
            <a:lvl7pPr>
              <a:defRPr>
                <a:solidFill>
                  <a:schemeClr val="dk1"/>
                </a:solidFill>
                <a:latin typeface="+mn-lt"/>
              </a:defRPr>
            </a:lvl7pPr>
            <a:lvl8pPr>
              <a:defRPr>
                <a:solidFill>
                  <a:schemeClr val="dk1"/>
                </a:solidFill>
                <a:latin typeface="+mn-lt"/>
              </a:defRPr>
            </a:lvl8pPr>
            <a:lvl9pPr>
              <a:defRPr>
                <a:solidFill>
                  <a:schemeClr val="dk1"/>
                </a:solidFill>
                <a:latin typeface="+mn-lt"/>
              </a:defRPr>
            </a:lvl9pPr>
          </a:lstStyle>
          <a:p>
            <a:endParaRPr lang="ru-RU" dirty="0"/>
          </a:p>
        </p:txBody>
      </p:sp>
      <p:sp>
        <p:nvSpPr>
          <p:cNvPr id="5" name="Блок-схема: альтернативный процесс 4">
            <a:extLst>
              <a:ext uri="{FF2B5EF4-FFF2-40B4-BE49-F238E27FC236}">
                <a16:creationId xmlns:a16="http://schemas.microsoft.com/office/drawing/2014/main" id="{2C67823F-5835-476F-8CDA-2C8A204AA1B0}"/>
              </a:ext>
            </a:extLst>
          </p:cNvPr>
          <p:cNvSpPr/>
          <p:nvPr/>
        </p:nvSpPr>
        <p:spPr>
          <a:xfrm>
            <a:off x="5652120" y="1268760"/>
            <a:ext cx="2808312" cy="3960440"/>
          </a:xfrm>
          <a:prstGeom prst="flowChartAlternateProcess">
            <a:avLst/>
          </a:prstGeom>
          <a:solidFill>
            <a:srgbClr val="485D68"/>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257168" marR="0" lvl="0" indent="-257168" algn="l" defTabSz="914400" rtl="0" eaLnBrk="0" fontAlgn="base" latinLnBrk="0" hangingPunct="0">
              <a:lnSpc>
                <a:spcPct val="100000"/>
              </a:lnSpc>
              <a:spcBef>
                <a:spcPct val="0"/>
              </a:spcBef>
              <a:spcAft>
                <a:spcPct val="0"/>
              </a:spcAft>
              <a:buClrTx/>
              <a:buSzTx/>
              <a:buFont typeface="+mj-lt"/>
              <a:buAutoNum type="arabicPeriod"/>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Display of existing mutual recognition agreements</a:t>
            </a:r>
          </a:p>
          <a:p>
            <a:pPr marL="257168" marR="0" lvl="0" indent="-257168" algn="l" defTabSz="914400" rtl="0" eaLnBrk="0" fontAlgn="base" latinLnBrk="0" hangingPunct="0">
              <a:lnSpc>
                <a:spcPct val="100000"/>
              </a:lnSpc>
              <a:spcBef>
                <a:spcPct val="0"/>
              </a:spcBef>
              <a:spcAft>
                <a:spcPct val="0"/>
              </a:spcAft>
              <a:buClrTx/>
              <a:buSzTx/>
              <a:buFont typeface="+mj-lt"/>
              <a:buAutoNum type="arabicPeriod"/>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Dynamics of foreign students by years</a:t>
            </a:r>
          </a:p>
          <a:p>
            <a:pPr marL="257168" marR="0" lvl="0" indent="-257168" algn="l" defTabSz="914400" rtl="0" eaLnBrk="0" fontAlgn="base" latinLnBrk="0" hangingPunct="0">
              <a:lnSpc>
                <a:spcPct val="100000"/>
              </a:lnSpc>
              <a:spcBef>
                <a:spcPct val="0"/>
              </a:spcBef>
              <a:spcAft>
                <a:spcPct val="0"/>
              </a:spcAft>
              <a:buClrTx/>
              <a:buSzTx/>
              <a:buFont typeface="+mj-lt"/>
              <a:buAutoNum type="arabicPeriod"/>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Information resources to verify the issuance of</a:t>
            </a:r>
            <a:r>
              <a:rPr kumimoji="0" lang="ru-RU"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 document on education</a:t>
            </a:r>
            <a:r>
              <a:rPr kumimoji="0" lang="ru-RU"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p>
        </p:txBody>
      </p:sp>
      <p:pic>
        <p:nvPicPr>
          <p:cNvPr id="7" name="Рисунок 6">
            <a:extLst>
              <a:ext uri="{FF2B5EF4-FFF2-40B4-BE49-F238E27FC236}">
                <a16:creationId xmlns:a16="http://schemas.microsoft.com/office/drawing/2014/main" id="{6DF864EA-8E5F-4796-B799-7DDE4922FA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2393" y="1702347"/>
            <a:ext cx="5119727" cy="3093265"/>
          </a:xfrm>
          <a:prstGeom prst="rect">
            <a:avLst/>
          </a:prstGeom>
        </p:spPr>
      </p:pic>
      <p:sp>
        <p:nvSpPr>
          <p:cNvPr id="3" name="Заголовок 2">
            <a:extLst>
              <a:ext uri="{FF2B5EF4-FFF2-40B4-BE49-F238E27FC236}">
                <a16:creationId xmlns:a16="http://schemas.microsoft.com/office/drawing/2014/main" id="{CB47518D-7ED7-4A55-B92E-6860F9AF5D62}"/>
              </a:ext>
            </a:extLst>
          </p:cNvPr>
          <p:cNvSpPr>
            <a:spLocks noGrp="1"/>
          </p:cNvSpPr>
          <p:nvPr>
            <p:ph type="title"/>
          </p:nvPr>
        </p:nvSpPr>
        <p:spPr>
          <a:xfrm>
            <a:off x="467544" y="836712"/>
            <a:ext cx="8510500" cy="720080"/>
          </a:xfrm>
        </p:spPr>
        <p:txBody>
          <a:bodyPr/>
          <a:lstStyle/>
          <a:p>
            <a:pPr indent="447675" algn="l"/>
            <a:r>
              <a:rPr lang="en-US" sz="2600" dirty="0"/>
              <a:t>Interactive map</a:t>
            </a:r>
            <a:endParaRPr lang="ru-RU" sz="2600" dirty="0"/>
          </a:p>
        </p:txBody>
      </p:sp>
    </p:spTree>
    <p:extLst>
      <p:ext uri="{BB962C8B-B14F-4D97-AF65-F5344CB8AC3E}">
        <p14:creationId xmlns:p14="http://schemas.microsoft.com/office/powerpoint/2010/main" val="340265245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1">
            <a:extLst>
              <a:ext uri="{FF2B5EF4-FFF2-40B4-BE49-F238E27FC236}">
                <a16:creationId xmlns:a16="http://schemas.microsoft.com/office/drawing/2014/main" id="{E82CF7D7-0127-4039-BF31-A5B9A01681D5}"/>
              </a:ext>
            </a:extLst>
          </p:cNvPr>
          <p:cNvSpPr txBox="1">
            <a:spLocks/>
          </p:cNvSpPr>
          <p:nvPr/>
        </p:nvSpPr>
        <p:spPr>
          <a:xfrm>
            <a:off x="899592" y="404664"/>
            <a:ext cx="6974613" cy="1130663"/>
          </a:xfrm>
          <a:prstGeom prst="rect">
            <a:avLst/>
          </a:prstGeom>
        </p:spPr>
        <p:txBody>
          <a:bodyPr vert="horz" anchor="t">
            <a:noAutofit/>
            <a:scene3d>
              <a:camera prst="orthographicFront"/>
              <a:lightRig rig="harsh" dir="t"/>
            </a:scene3d>
            <a:sp3d extrusionH="57150" prstMaterial="matte">
              <a:bevelT w="63500" h="12700" prst="angle"/>
              <a:contourClr>
                <a:schemeClr val="bg1">
                  <a:lumMod val="65000"/>
                </a:schemeClr>
              </a:contourClr>
            </a:sp3d>
          </a:bodyPr>
          <a:lstStyle>
            <a:lvl1pPr marL="0" marR="0" indent="0" algn="ctr" defTabSz="914400" rtl="0" eaLnBrk="1" fontAlgn="auto" latinLnBrk="0" hangingPunct="1">
              <a:lnSpc>
                <a:spcPct val="100000"/>
              </a:lnSpc>
              <a:spcBef>
                <a:spcPct val="0"/>
              </a:spcBef>
              <a:spcAft>
                <a:spcPts val="0"/>
              </a:spcAft>
              <a:buClrTx/>
              <a:buSzTx/>
              <a:buFontTx/>
              <a:buNone/>
              <a:tabLst/>
              <a:defRPr kumimoji="0" lang="en-US" sz="6000" b="1" i="0" kern="1200" cap="none" spc="0" smtClean="0">
                <a:ln/>
                <a:solidFill>
                  <a:srgbClr val="354D4B"/>
                </a:solidFill>
                <a:effectLst>
                  <a:innerShdw blurRad="63500" dist="50800" dir="18900000">
                    <a:prstClr val="black">
                      <a:alpha val="50000"/>
                    </a:prstClr>
                  </a:innerShdw>
                </a:effectLst>
                <a:latin typeface="Times New Roman" pitchFamily="18" charset="0"/>
                <a:ea typeface="+mj-ea"/>
                <a:cs typeface="Times New Roman" pitchFamily="18"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ru-RU" sz="3000" b="0" i="0" u="none" strike="noStrike" kern="1200" cap="none" spc="0" normalizeH="0" baseline="0" noProof="0" dirty="0">
              <a:ln w="0"/>
              <a:solidFill>
                <a:srgbClr val="485D68"/>
              </a:solidFill>
              <a:effectLst>
                <a:outerShdw blurRad="38100" dist="19050" dir="2700000" algn="tl" rotWithShape="0">
                  <a:prstClr val="black">
                    <a:alpha val="40000"/>
                  </a:prstClr>
                </a:outerShdw>
              </a:effectLst>
              <a:uLnTx/>
              <a:uFillTx/>
              <a:latin typeface="Times New Roman" pitchFamily="18" charset="0"/>
              <a:ea typeface="+mj-ea"/>
              <a:cs typeface="Times New Roman" pitchFamily="18" charset="0"/>
            </a:endParaRPr>
          </a:p>
        </p:txBody>
      </p:sp>
      <p:sp>
        <p:nvSpPr>
          <p:cNvPr id="7" name="TextBox 6">
            <a:extLst>
              <a:ext uri="{FF2B5EF4-FFF2-40B4-BE49-F238E27FC236}">
                <a16:creationId xmlns:a16="http://schemas.microsoft.com/office/drawing/2014/main" id="{477EB3E8-FD3F-4ECE-BEEE-5671FF9F7BA9}"/>
              </a:ext>
            </a:extLst>
          </p:cNvPr>
          <p:cNvSpPr txBox="1"/>
          <p:nvPr/>
        </p:nvSpPr>
        <p:spPr>
          <a:xfrm>
            <a:off x="1115616" y="1052736"/>
            <a:ext cx="6758588" cy="58477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D16349">
                    <a:lumMod val="75000"/>
                  </a:srgbClr>
                </a:solidFill>
                <a:effectLst/>
                <a:uLnTx/>
                <a:uFillTx/>
                <a:latin typeface="Times New Roman" pitchFamily="18" charset="0"/>
                <a:ea typeface="+mn-ea"/>
                <a:cs typeface="Times New Roman" pitchFamily="18" charset="0"/>
              </a:rPr>
              <a:t>National Information Resources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D16349">
                    <a:lumMod val="75000"/>
                  </a:srgbClr>
                </a:solidFill>
                <a:effectLst/>
                <a:uLnTx/>
                <a:uFillTx/>
                <a:latin typeface="Times New Roman" pitchFamily="18" charset="0"/>
                <a:ea typeface="+mn-ea"/>
                <a:cs typeface="Times New Roman" pitchFamily="18" charset="0"/>
              </a:rPr>
              <a:t>(registers of educational certificates issued</a:t>
            </a:r>
            <a:r>
              <a:rPr kumimoji="0" lang="ru-RU" sz="1600" b="1" i="0" u="none" strike="noStrike" kern="1200" cap="none" spc="0" normalizeH="0" baseline="0" noProof="0" dirty="0">
                <a:ln>
                  <a:noFill/>
                </a:ln>
                <a:solidFill>
                  <a:srgbClr val="D16349">
                    <a:lumMod val="75000"/>
                  </a:srgbClr>
                </a:solidFill>
                <a:effectLst/>
                <a:uLnTx/>
                <a:uFillTx/>
                <a:latin typeface="Times New Roman" pitchFamily="18" charset="0"/>
                <a:ea typeface="+mn-ea"/>
                <a:cs typeface="Times New Roman" pitchFamily="18" charset="0"/>
              </a:rPr>
              <a:t>)</a:t>
            </a:r>
          </a:p>
        </p:txBody>
      </p:sp>
      <p:pic>
        <p:nvPicPr>
          <p:cNvPr id="4" name="Рисунок 3">
            <a:extLst>
              <a:ext uri="{FF2B5EF4-FFF2-40B4-BE49-F238E27FC236}">
                <a16:creationId xmlns:a16="http://schemas.microsoft.com/office/drawing/2014/main" id="{34037FB3-C304-4396-A6CA-6ADC0F9E165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427"/>
          <a:stretch/>
        </p:blipFill>
        <p:spPr>
          <a:xfrm>
            <a:off x="1331640" y="1772816"/>
            <a:ext cx="6733142" cy="3765910"/>
          </a:xfrm>
          <a:prstGeom prst="rect">
            <a:avLst/>
          </a:prstGeom>
        </p:spPr>
      </p:pic>
      <p:sp>
        <p:nvSpPr>
          <p:cNvPr id="2" name="Прямоугольник 1">
            <a:extLst>
              <a:ext uri="{FF2B5EF4-FFF2-40B4-BE49-F238E27FC236}">
                <a16:creationId xmlns:a16="http://schemas.microsoft.com/office/drawing/2014/main" id="{BFECA07C-6882-440B-9F18-36EF82F8ECF7}"/>
              </a:ext>
            </a:extLst>
          </p:cNvPr>
          <p:cNvSpPr/>
          <p:nvPr/>
        </p:nvSpPr>
        <p:spPr>
          <a:xfrm>
            <a:off x="2123728" y="404664"/>
            <a:ext cx="4968552" cy="553998"/>
          </a:xfrm>
          <a:prstGeom prst="rect">
            <a:avLst/>
          </a:prstGeom>
        </p:spPr>
        <p:txBody>
          <a:bodyPr wrap="square">
            <a:spAutoFit/>
          </a:bodyPr>
          <a:lstStyle/>
          <a:p>
            <a:pPr marL="0" marR="0" lvl="0" indent="0" algn="ctr" defTabSz="685800" rtl="0" eaLnBrk="1" fontAlgn="auto" latinLnBrk="0" hangingPunct="1">
              <a:lnSpc>
                <a:spcPct val="100000"/>
              </a:lnSpc>
              <a:spcBef>
                <a:spcPct val="0"/>
              </a:spcBef>
              <a:spcAft>
                <a:spcPts val="0"/>
              </a:spcAft>
              <a:buClrTx/>
              <a:buSzTx/>
              <a:buFontTx/>
              <a:buNone/>
              <a:tabLst/>
              <a:defRPr/>
            </a:pPr>
            <a:r>
              <a:rPr kumimoji="0" lang="en-US" sz="3000" b="1" i="0" u="none" strike="noStrike" kern="1200" cap="none" spc="0" normalizeH="0" baseline="0" noProof="0" dirty="0">
                <a:ln w="0"/>
                <a:solidFill>
                  <a:srgbClr val="485D68"/>
                </a:solidFill>
                <a:effectLst>
                  <a:outerShdw blurRad="38100" dist="19050" dir="2700000" algn="tl" rotWithShape="0">
                    <a:prstClr val="black">
                      <a:alpha val="40000"/>
                    </a:prstClr>
                  </a:outerShdw>
                </a:effectLst>
                <a:uLnTx/>
                <a:uFillTx/>
                <a:latin typeface="Times New Roman" pitchFamily="18" charset="0"/>
                <a:ea typeface="+mn-ea"/>
                <a:cs typeface="Times New Roman" pitchFamily="18" charset="0"/>
              </a:rPr>
              <a:t>Interactive map</a:t>
            </a:r>
            <a:endParaRPr kumimoji="0" lang="ru-RU" sz="3000" b="1" i="0" u="none" strike="noStrike" kern="1200" cap="none" spc="0" normalizeH="0" baseline="0" noProof="0" dirty="0">
              <a:ln w="0"/>
              <a:solidFill>
                <a:srgbClr val="485D68"/>
              </a:solidFill>
              <a:effectLst>
                <a:outerShdw blurRad="38100" dist="19050" dir="2700000" algn="tl" rotWithShape="0">
                  <a:prstClr val="black">
                    <a:alpha val="40000"/>
                  </a:prstClr>
                </a:outerShdw>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36200654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77EB3E8-FD3F-4ECE-BEEE-5671FF9F7BA9}"/>
              </a:ext>
            </a:extLst>
          </p:cNvPr>
          <p:cNvSpPr txBox="1"/>
          <p:nvPr/>
        </p:nvSpPr>
        <p:spPr>
          <a:xfrm>
            <a:off x="1115616" y="683985"/>
            <a:ext cx="6758589" cy="584775"/>
          </a:xfrm>
          <a:prstGeom prst="rect">
            <a:avLst/>
          </a:prstGeom>
          <a:noFill/>
        </p:spPr>
        <p:txBody>
          <a:bodyPr wrap="square" rtlCol="0">
            <a:spAutoFit/>
          </a:bodyPr>
          <a:lstStyle/>
          <a:p>
            <a:pPr algn="ctr" defTabSz="914378" eaLnBrk="0" fontAlgn="base" hangingPunct="0">
              <a:spcBef>
                <a:spcPct val="0"/>
              </a:spcBef>
              <a:spcAft>
                <a:spcPct val="0"/>
              </a:spcAft>
              <a:defRPr/>
            </a:pPr>
            <a:r>
              <a:rPr lang="en-US" sz="1600" b="1" dirty="0">
                <a:solidFill>
                  <a:srgbClr val="D16349">
                    <a:lumMod val="75000"/>
                  </a:srgbClr>
                </a:solidFill>
                <a:latin typeface="Times New Roman" pitchFamily="18" charset="0"/>
                <a:cs typeface="Times New Roman" pitchFamily="18" charset="0"/>
              </a:rPr>
              <a:t>National Information Resources</a:t>
            </a:r>
          </a:p>
          <a:p>
            <a:pPr algn="ctr" defTabSz="914378" eaLnBrk="0" fontAlgn="base" hangingPunct="0">
              <a:spcBef>
                <a:spcPct val="0"/>
              </a:spcBef>
              <a:spcAft>
                <a:spcPct val="0"/>
              </a:spcAft>
              <a:defRPr/>
            </a:pPr>
            <a:r>
              <a:rPr lang="en-US" sz="1600" b="1" dirty="0">
                <a:solidFill>
                  <a:srgbClr val="D16349">
                    <a:lumMod val="75000"/>
                  </a:srgbClr>
                </a:solidFill>
                <a:latin typeface="Times New Roman" pitchFamily="18" charset="0"/>
                <a:cs typeface="Times New Roman" pitchFamily="18" charset="0"/>
              </a:rPr>
              <a:t>(information resources to verify the issuance of</a:t>
            </a:r>
            <a:r>
              <a:rPr lang="ru-RU" sz="1600" b="1" dirty="0">
                <a:solidFill>
                  <a:srgbClr val="D16349">
                    <a:lumMod val="75000"/>
                  </a:srgbClr>
                </a:solidFill>
                <a:latin typeface="Times New Roman" pitchFamily="18" charset="0"/>
                <a:cs typeface="Times New Roman" pitchFamily="18" charset="0"/>
              </a:rPr>
              <a:t> </a:t>
            </a:r>
            <a:r>
              <a:rPr lang="en-US" sz="1600" b="1" dirty="0">
                <a:solidFill>
                  <a:srgbClr val="D16349">
                    <a:lumMod val="75000"/>
                  </a:srgbClr>
                </a:solidFill>
                <a:latin typeface="Times New Roman" pitchFamily="18" charset="0"/>
                <a:cs typeface="Times New Roman" pitchFamily="18" charset="0"/>
              </a:rPr>
              <a:t>a document on education</a:t>
            </a:r>
            <a:r>
              <a:rPr lang="ru-RU" sz="1600" b="1" dirty="0">
                <a:solidFill>
                  <a:srgbClr val="D16349">
                    <a:lumMod val="75000"/>
                  </a:srgbClr>
                </a:solidFill>
                <a:latin typeface="Times New Roman" pitchFamily="18" charset="0"/>
                <a:cs typeface="Times New Roman" pitchFamily="18" charset="0"/>
              </a:rPr>
              <a:t> </a:t>
            </a:r>
            <a:r>
              <a:rPr lang="en-US" sz="1600" b="1" dirty="0">
                <a:solidFill>
                  <a:srgbClr val="D16349">
                    <a:lumMod val="75000"/>
                  </a:srgbClr>
                </a:solidFill>
                <a:latin typeface="Times New Roman" pitchFamily="18" charset="0"/>
                <a:cs typeface="Times New Roman" pitchFamily="18" charset="0"/>
              </a:rPr>
              <a:t>)</a:t>
            </a:r>
            <a:endParaRPr lang="ru-RU" sz="1600" b="1" dirty="0">
              <a:solidFill>
                <a:srgbClr val="D16349">
                  <a:lumMod val="75000"/>
                </a:srgbClr>
              </a:solidFill>
              <a:latin typeface="Times New Roman" pitchFamily="18" charset="0"/>
              <a:cs typeface="Times New Roman" pitchFamily="18" charset="0"/>
            </a:endParaRPr>
          </a:p>
        </p:txBody>
      </p:sp>
      <p:pic>
        <p:nvPicPr>
          <p:cNvPr id="3" name="Рисунок 2">
            <a:extLst>
              <a:ext uri="{FF2B5EF4-FFF2-40B4-BE49-F238E27FC236}">
                <a16:creationId xmlns:a16="http://schemas.microsoft.com/office/drawing/2014/main" id="{30C9B7D0-7EA5-4573-AE8B-160E73E1C8D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08218" y="1428975"/>
            <a:ext cx="7746184" cy="4529901"/>
          </a:xfrm>
          <a:prstGeom prst="rect">
            <a:avLst/>
          </a:prstGeom>
        </p:spPr>
      </p:pic>
      <p:pic>
        <p:nvPicPr>
          <p:cNvPr id="8" name="Рисунок 7">
            <a:extLst>
              <a:ext uri="{FF2B5EF4-FFF2-40B4-BE49-F238E27FC236}">
                <a16:creationId xmlns:a16="http://schemas.microsoft.com/office/drawing/2014/main" id="{C543C1BC-5B70-48DF-9A43-9E0CDD2B0B7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702188" y="1484784"/>
            <a:ext cx="7746184" cy="4529901"/>
          </a:xfrm>
          <a:prstGeom prst="rect">
            <a:avLst/>
          </a:prstGeom>
        </p:spPr>
      </p:pic>
      <p:pic>
        <p:nvPicPr>
          <p:cNvPr id="12" name="Рисунок 11">
            <a:extLst>
              <a:ext uri="{FF2B5EF4-FFF2-40B4-BE49-F238E27FC236}">
                <a16:creationId xmlns:a16="http://schemas.microsoft.com/office/drawing/2014/main" id="{1666D827-DED6-4085-8A8D-1B2C44ADE4F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750230" y="1495723"/>
            <a:ext cx="7710202" cy="4498094"/>
          </a:xfrm>
          <a:prstGeom prst="rect">
            <a:avLst/>
          </a:prstGeom>
        </p:spPr>
      </p:pic>
      <p:sp>
        <p:nvSpPr>
          <p:cNvPr id="2" name="Заголовок 1">
            <a:extLst>
              <a:ext uri="{FF2B5EF4-FFF2-40B4-BE49-F238E27FC236}">
                <a16:creationId xmlns:a16="http://schemas.microsoft.com/office/drawing/2014/main" id="{46568121-9B60-4369-B965-673434D0CE6D}"/>
              </a:ext>
            </a:extLst>
          </p:cNvPr>
          <p:cNvSpPr>
            <a:spLocks noGrp="1"/>
          </p:cNvSpPr>
          <p:nvPr>
            <p:ph type="title"/>
          </p:nvPr>
        </p:nvSpPr>
        <p:spPr>
          <a:xfrm>
            <a:off x="165956" y="88575"/>
            <a:ext cx="8812088" cy="676129"/>
          </a:xfrm>
        </p:spPr>
        <p:txBody>
          <a:bodyPr/>
          <a:lstStyle/>
          <a:p>
            <a:pPr indent="447675" algn="l"/>
            <a:r>
              <a:rPr lang="en-US" sz="2600" dirty="0">
                <a:effectLst>
                  <a:outerShdw blurRad="38100" dist="19050" dir="2700000" algn="tl" rotWithShape="0">
                    <a:prstClr val="black">
                      <a:alpha val="40000"/>
                    </a:prstClr>
                  </a:outerShdw>
                </a:effectLst>
              </a:rPr>
              <a:t>Interactive map</a:t>
            </a:r>
            <a:endParaRPr lang="ru-RU" sz="2600" dirty="0"/>
          </a:p>
        </p:txBody>
      </p:sp>
    </p:spTree>
    <p:extLst>
      <p:ext uri="{BB962C8B-B14F-4D97-AF65-F5344CB8AC3E}">
        <p14:creationId xmlns:p14="http://schemas.microsoft.com/office/powerpoint/2010/main" val="262068529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xit" presetSubtype="0" fill="hold" nodeType="afterEffect">
                                  <p:stCondLst>
                                    <p:cond delay="3000"/>
                                  </p:stCondLst>
                                  <p:childTnLst>
                                    <p:animEffect transition="out" filter="fade">
                                      <p:cBhvr>
                                        <p:cTn id="12" dur="1000"/>
                                        <p:tgtEl>
                                          <p:spTgt spid="3"/>
                                        </p:tgtEl>
                                      </p:cBhvr>
                                    </p:animEffect>
                                    <p:anim calcmode="lin" valueType="num">
                                      <p:cBhvr>
                                        <p:cTn id="13" dur="1000"/>
                                        <p:tgtEl>
                                          <p:spTgt spid="3"/>
                                        </p:tgtEl>
                                        <p:attrNameLst>
                                          <p:attrName>ppt_x</p:attrName>
                                        </p:attrNameLst>
                                      </p:cBhvr>
                                      <p:tavLst>
                                        <p:tav tm="0">
                                          <p:val>
                                            <p:strVal val="ppt_x"/>
                                          </p:val>
                                        </p:tav>
                                        <p:tav tm="100000">
                                          <p:val>
                                            <p:strVal val="ppt_x"/>
                                          </p:val>
                                        </p:tav>
                                      </p:tavLst>
                                    </p:anim>
                                    <p:anim calcmode="lin" valueType="num">
                                      <p:cBhvr>
                                        <p:cTn id="14" dur="1000"/>
                                        <p:tgtEl>
                                          <p:spTgt spid="3"/>
                                        </p:tgtEl>
                                        <p:attrNameLst>
                                          <p:attrName>ppt_y</p:attrName>
                                        </p:attrNameLst>
                                      </p:cBhvr>
                                      <p:tavLst>
                                        <p:tav tm="0">
                                          <p:val>
                                            <p:strVal val="ppt_y"/>
                                          </p:val>
                                        </p:tav>
                                        <p:tav tm="100000">
                                          <p:val>
                                            <p:strVal val="ppt_y+.1"/>
                                          </p:val>
                                        </p:tav>
                                      </p:tavLst>
                                    </p:anim>
                                    <p:set>
                                      <p:cBhvr>
                                        <p:cTn id="15" dur="1" fill="hold">
                                          <p:stCondLst>
                                            <p:cond delay="999"/>
                                          </p:stCondLst>
                                        </p:cTn>
                                        <p:tgtEl>
                                          <p:spTgt spid="3"/>
                                        </p:tgtEl>
                                        <p:attrNameLst>
                                          <p:attrName>style.visibility</p:attrName>
                                        </p:attrNameLst>
                                      </p:cBhvr>
                                      <p:to>
                                        <p:strVal val="hidden"/>
                                      </p:to>
                                    </p:set>
                                  </p:childTnLst>
                                </p:cTn>
                              </p:par>
                            </p:childTnLst>
                          </p:cTn>
                        </p:par>
                        <p:par>
                          <p:cTn id="16" fill="hold">
                            <p:stCondLst>
                              <p:cond delay="5000"/>
                            </p:stCondLst>
                            <p:childTnLst>
                              <p:par>
                                <p:cTn id="17" presetID="42"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par>
                          <p:cTn id="22" fill="hold">
                            <p:stCondLst>
                              <p:cond delay="6000"/>
                            </p:stCondLst>
                            <p:childTnLst>
                              <p:par>
                                <p:cTn id="23" presetID="42" presetClass="exit" presetSubtype="0" fill="hold" nodeType="afterEffect">
                                  <p:stCondLst>
                                    <p:cond delay="3000"/>
                                  </p:stCondLst>
                                  <p:childTnLst>
                                    <p:animEffect transition="out" filter="fade">
                                      <p:cBhvr>
                                        <p:cTn id="24" dur="1000"/>
                                        <p:tgtEl>
                                          <p:spTgt spid="8"/>
                                        </p:tgtEl>
                                      </p:cBhvr>
                                    </p:animEffect>
                                    <p:anim calcmode="lin" valueType="num">
                                      <p:cBhvr>
                                        <p:cTn id="25" dur="1000"/>
                                        <p:tgtEl>
                                          <p:spTgt spid="8"/>
                                        </p:tgtEl>
                                        <p:attrNameLst>
                                          <p:attrName>ppt_x</p:attrName>
                                        </p:attrNameLst>
                                      </p:cBhvr>
                                      <p:tavLst>
                                        <p:tav tm="0">
                                          <p:val>
                                            <p:strVal val="ppt_x"/>
                                          </p:val>
                                        </p:tav>
                                        <p:tav tm="100000">
                                          <p:val>
                                            <p:strVal val="ppt_x"/>
                                          </p:val>
                                        </p:tav>
                                      </p:tavLst>
                                    </p:anim>
                                    <p:anim calcmode="lin" valueType="num">
                                      <p:cBhvr>
                                        <p:cTn id="26" dur="1000"/>
                                        <p:tgtEl>
                                          <p:spTgt spid="8"/>
                                        </p:tgtEl>
                                        <p:attrNameLst>
                                          <p:attrName>ppt_y</p:attrName>
                                        </p:attrNameLst>
                                      </p:cBhvr>
                                      <p:tavLst>
                                        <p:tav tm="0">
                                          <p:val>
                                            <p:strVal val="ppt_y"/>
                                          </p:val>
                                        </p:tav>
                                        <p:tav tm="100000">
                                          <p:val>
                                            <p:strVal val="ppt_y+.1"/>
                                          </p:val>
                                        </p:tav>
                                      </p:tavLst>
                                    </p:anim>
                                    <p:set>
                                      <p:cBhvr>
                                        <p:cTn id="27" dur="1" fill="hold">
                                          <p:stCondLst>
                                            <p:cond delay="999"/>
                                          </p:stCondLst>
                                        </p:cTn>
                                        <p:tgtEl>
                                          <p:spTgt spid="8"/>
                                        </p:tgtEl>
                                        <p:attrNameLst>
                                          <p:attrName>style.visibility</p:attrName>
                                        </p:attrNameLst>
                                      </p:cBhvr>
                                      <p:to>
                                        <p:strVal val="hidden"/>
                                      </p:to>
                                    </p:set>
                                  </p:childTnLst>
                                </p:cTn>
                              </p:par>
                            </p:childTnLst>
                          </p:cTn>
                        </p:par>
                        <p:par>
                          <p:cTn id="28" fill="hold">
                            <p:stCondLst>
                              <p:cond delay="10000"/>
                            </p:stCondLst>
                            <p:childTnLst>
                              <p:par>
                                <p:cTn id="29" presetID="42" presetClass="entr" presetSubtype="0" fill="hold"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1000"/>
                                        <p:tgtEl>
                                          <p:spTgt spid="12"/>
                                        </p:tgtEl>
                                      </p:cBhvr>
                                    </p:animEffect>
                                    <p:anim calcmode="lin" valueType="num">
                                      <p:cBhvr>
                                        <p:cTn id="32" dur="1000" fill="hold"/>
                                        <p:tgtEl>
                                          <p:spTgt spid="12"/>
                                        </p:tgtEl>
                                        <p:attrNameLst>
                                          <p:attrName>ppt_x</p:attrName>
                                        </p:attrNameLst>
                                      </p:cBhvr>
                                      <p:tavLst>
                                        <p:tav tm="0">
                                          <p:val>
                                            <p:strVal val="#ppt_x"/>
                                          </p:val>
                                        </p:tav>
                                        <p:tav tm="100000">
                                          <p:val>
                                            <p:strVal val="#ppt_x"/>
                                          </p:val>
                                        </p:tav>
                                      </p:tavLst>
                                    </p:anim>
                                    <p:anim calcmode="lin" valueType="num">
                                      <p:cBhvr>
                                        <p:cTn id="3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9378B1B-52FC-4C8A-A0C5-0A595FF21A3C}"/>
              </a:ext>
            </a:extLst>
          </p:cNvPr>
          <p:cNvSpPr>
            <a:spLocks noGrp="1"/>
          </p:cNvSpPr>
          <p:nvPr>
            <p:ph type="title"/>
          </p:nvPr>
        </p:nvSpPr>
        <p:spPr>
          <a:effectLst/>
        </p:spPr>
        <p:txBody>
          <a:bodyPr vert="horz" anchor="t">
            <a:noAutofit/>
          </a:bodyPr>
          <a:lstStyle/>
          <a:p>
            <a:pPr indent="447675" algn="l" defTabSz="685766"/>
            <a:r>
              <a:rPr lang="en-US" sz="2600" dirty="0">
                <a:effectLst>
                  <a:outerShdw blurRad="38100" dist="19050" dir="2700000" algn="tl" rotWithShape="0">
                    <a:prstClr val="black">
                      <a:alpha val="40000"/>
                    </a:prstClr>
                  </a:outerShdw>
                </a:effectLst>
              </a:rPr>
              <a:t>What Action Can Be Taken?</a:t>
            </a:r>
            <a:endParaRPr lang="ru-RU" sz="2600" dirty="0">
              <a:effectLst>
                <a:outerShdw blurRad="38100" dist="19050" dir="2700000" algn="tl" rotWithShape="0">
                  <a:prstClr val="black">
                    <a:alpha val="40000"/>
                  </a:prstClr>
                </a:outerShdw>
              </a:effectLst>
            </a:endParaRPr>
          </a:p>
        </p:txBody>
      </p:sp>
      <p:sp>
        <p:nvSpPr>
          <p:cNvPr id="3" name="Объект 2">
            <a:extLst>
              <a:ext uri="{FF2B5EF4-FFF2-40B4-BE49-F238E27FC236}">
                <a16:creationId xmlns:a16="http://schemas.microsoft.com/office/drawing/2014/main" id="{59657CA5-D2CC-4373-B0DF-6CEF0DE54B2A}"/>
              </a:ext>
            </a:extLst>
          </p:cNvPr>
          <p:cNvSpPr>
            <a:spLocks noGrp="1"/>
          </p:cNvSpPr>
          <p:nvPr>
            <p:ph idx="4294967295"/>
          </p:nvPr>
        </p:nvSpPr>
        <p:spPr>
          <a:xfrm>
            <a:off x="359569" y="1072356"/>
            <a:ext cx="8424862" cy="5164956"/>
          </a:xfrm>
          <a:prstGeom prst="rect">
            <a:avLst/>
          </a:prstGeom>
        </p:spPr>
        <p:txBody>
          <a:bodyPr/>
          <a:lstStyle/>
          <a:p>
            <a:pPr marL="447675" indent="-180975">
              <a:buNone/>
            </a:pPr>
            <a:r>
              <a:rPr lang="en-US" sz="1800" dirty="0"/>
              <a:t>In order to reduce the risks of accepting fake education documents when assessing qualifications, the following recommendations can be made:</a:t>
            </a:r>
            <a:endParaRPr lang="ru-RU" sz="1800" dirty="0"/>
          </a:p>
          <a:p>
            <a:pPr marL="447675" indent="-180975">
              <a:buNone/>
            </a:pPr>
            <a:endParaRPr lang="en-US" sz="1400" dirty="0"/>
          </a:p>
          <a:p>
            <a:pPr marL="447675" indent="-180975" algn="just">
              <a:spcBef>
                <a:spcPts val="600"/>
              </a:spcBef>
              <a:spcAft>
                <a:spcPts val="400"/>
              </a:spcAft>
              <a:buFont typeface="Wingdings" panose="05000000000000000000" pitchFamily="2" charset="2"/>
              <a:buChar char="Ø"/>
            </a:pPr>
            <a:r>
              <a:rPr lang="en-US" sz="1800" dirty="0"/>
              <a:t>the study of education systems of foreign countries in order to identify the features of the issuance and execution of documents on education</a:t>
            </a:r>
          </a:p>
          <a:p>
            <a:pPr marL="447675" indent="-180975" algn="just">
              <a:spcBef>
                <a:spcPts val="600"/>
              </a:spcBef>
              <a:spcAft>
                <a:spcPts val="400"/>
              </a:spcAft>
              <a:buFont typeface="Wingdings" panose="05000000000000000000" pitchFamily="2" charset="2"/>
              <a:buChar char="Ø"/>
            </a:pPr>
            <a:r>
              <a:rPr lang="en-US" sz="1800" dirty="0"/>
              <a:t> collection of samples of educational documents for use as precedents in assessment and recognition</a:t>
            </a:r>
          </a:p>
          <a:p>
            <a:pPr marL="447675" indent="-180975" algn="just">
              <a:spcBef>
                <a:spcPts val="600"/>
              </a:spcBef>
              <a:spcAft>
                <a:spcPts val="400"/>
              </a:spcAft>
              <a:buFont typeface="Wingdings" panose="05000000000000000000" pitchFamily="2" charset="2"/>
              <a:buChar char="Ø"/>
            </a:pPr>
            <a:r>
              <a:rPr lang="en-US" sz="1800" dirty="0"/>
              <a:t>work with the original document of education, as copies are more often modified</a:t>
            </a:r>
          </a:p>
          <a:p>
            <a:pPr marL="447675" indent="-180975" algn="just">
              <a:spcBef>
                <a:spcPts val="600"/>
              </a:spcBef>
              <a:spcAft>
                <a:spcPts val="400"/>
              </a:spcAft>
              <a:buFont typeface="Wingdings" panose="05000000000000000000" pitchFamily="2" charset="2"/>
              <a:buChar char="Ø"/>
            </a:pPr>
            <a:r>
              <a:rPr lang="en-US" sz="1800" dirty="0"/>
              <a:t>checking the document for typographical and grammatical errors, as well as atypical formulations</a:t>
            </a:r>
          </a:p>
          <a:p>
            <a:pPr marL="447675" indent="-180975" algn="just">
              <a:spcBef>
                <a:spcPts val="600"/>
              </a:spcBef>
              <a:spcAft>
                <a:spcPts val="400"/>
              </a:spcAft>
              <a:buFont typeface="Wingdings" panose="05000000000000000000" pitchFamily="2" charset="2"/>
              <a:buChar char="Ø"/>
            </a:pPr>
            <a:r>
              <a:rPr lang="en-US" sz="1800" dirty="0"/>
              <a:t> the use of technical capabilities to test protection elements (ultraviolet lamps, magnifiers, microscopes)</a:t>
            </a:r>
          </a:p>
          <a:p>
            <a:pPr marL="447675" indent="-180975" algn="just">
              <a:spcBef>
                <a:spcPts val="600"/>
              </a:spcBef>
              <a:spcAft>
                <a:spcPts val="400"/>
              </a:spcAft>
              <a:buFont typeface="Wingdings" panose="05000000000000000000" pitchFamily="2" charset="2"/>
              <a:buChar char="Ø"/>
            </a:pPr>
            <a:r>
              <a:rPr lang="en-US" sz="1800" dirty="0"/>
              <a:t> appeal to information resources (national registers) to quickly verify information about educational organizations and confirm the fact of issuing documents</a:t>
            </a:r>
            <a:endParaRPr lang="ru-RU" sz="1800" dirty="0"/>
          </a:p>
        </p:txBody>
      </p:sp>
      <p:sp>
        <p:nvSpPr>
          <p:cNvPr id="4" name="Номер слайда 3">
            <a:extLst>
              <a:ext uri="{FF2B5EF4-FFF2-40B4-BE49-F238E27FC236}">
                <a16:creationId xmlns:a16="http://schemas.microsoft.com/office/drawing/2014/main" id="{FDC05427-7C2B-401B-83D0-0AA987E55FE1}"/>
              </a:ext>
            </a:extLst>
          </p:cNvPr>
          <p:cNvSpPr>
            <a:spLocks noGrp="1"/>
          </p:cNvSpPr>
          <p:nvPr>
            <p:ph type="sldNum" sz="quarter" idx="4294967295"/>
          </p:nvPr>
        </p:nvSpPr>
        <p:spPr>
          <a:xfrm>
            <a:off x="7740650" y="6381750"/>
            <a:ext cx="1403350" cy="339725"/>
          </a:xfrm>
          <a:prstGeom prst="rect">
            <a:avLst/>
          </a:prstGeom>
        </p:spPr>
        <p:txBody>
          <a:bodyPr/>
          <a:lstStyle/>
          <a:p>
            <a:pPr>
              <a:defRPr/>
            </a:pPr>
            <a:fld id="{CD99B942-D461-4EEC-9AED-2D1FD1889678}" type="slidenum">
              <a:rPr lang="ru-RU" altLang="ru-RU" smtClean="0"/>
              <a:pPr>
                <a:defRPr/>
              </a:pPr>
              <a:t>17</a:t>
            </a:fld>
            <a:endParaRPr lang="ru-RU" altLang="ru-RU" dirty="0"/>
          </a:p>
        </p:txBody>
      </p:sp>
    </p:spTree>
    <p:extLst>
      <p:ext uri="{BB962C8B-B14F-4D97-AF65-F5344CB8AC3E}">
        <p14:creationId xmlns:p14="http://schemas.microsoft.com/office/powerpoint/2010/main" val="125433230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40E54E9-D579-42CB-8AF3-165D105EE63B}"/>
              </a:ext>
            </a:extLst>
          </p:cNvPr>
          <p:cNvSpPr>
            <a:spLocks noGrp="1"/>
          </p:cNvSpPr>
          <p:nvPr>
            <p:ph type="title"/>
          </p:nvPr>
        </p:nvSpPr>
        <p:spPr>
          <a:effectLst/>
        </p:spPr>
        <p:txBody>
          <a:bodyPr vert="horz" anchor="t">
            <a:noAutofit/>
          </a:bodyPr>
          <a:lstStyle/>
          <a:p>
            <a:pPr marL="447675" algn="l"/>
            <a:r>
              <a:rPr lang="en-US" dirty="0">
                <a:ln w="0"/>
                <a:solidFill>
                  <a:srgbClr val="485D68"/>
                </a:solidFill>
                <a:effectLst>
                  <a:outerShdw blurRad="38100" dist="19050" dir="2700000" algn="tl" rotWithShape="0">
                    <a:prstClr val="black">
                      <a:alpha val="40000"/>
                    </a:prstClr>
                  </a:outerShdw>
                </a:effectLst>
              </a:rPr>
              <a:t>Why Groningen Declaration</a:t>
            </a:r>
            <a:endParaRPr lang="ru-RU" dirty="0">
              <a:ln w="0"/>
              <a:solidFill>
                <a:srgbClr val="485D68"/>
              </a:solidFill>
              <a:effectLst>
                <a:outerShdw blurRad="38100" dist="19050" dir="2700000" algn="tl" rotWithShape="0">
                  <a:prstClr val="black">
                    <a:alpha val="40000"/>
                  </a:prstClr>
                </a:outerShdw>
              </a:effectLst>
            </a:endParaRPr>
          </a:p>
        </p:txBody>
      </p:sp>
      <p:sp>
        <p:nvSpPr>
          <p:cNvPr id="4" name="Подзаголовок 3"/>
          <p:cNvSpPr>
            <a:spLocks noGrp="1"/>
          </p:cNvSpPr>
          <p:nvPr>
            <p:ph type="subTitle" idx="1"/>
          </p:nvPr>
        </p:nvSpPr>
        <p:spPr>
          <a:xfrm>
            <a:off x="827584" y="1341992"/>
            <a:ext cx="8064896" cy="5005001"/>
          </a:xfrm>
        </p:spPr>
        <p:txBody>
          <a:bodyPr/>
          <a:lstStyle/>
          <a:p>
            <a:r>
              <a:rPr lang="en-US" sz="2400" b="1" cap="all" dirty="0"/>
              <a:t>IN A NUTSHELL</a:t>
            </a:r>
          </a:p>
          <a:p>
            <a:pPr algn="just"/>
            <a:r>
              <a:rPr lang="en-US" sz="2400" dirty="0"/>
              <a:t>The Groningen Declaration Network seeks common ground in best serving the academic and professional mobility needs of citizens world wide by bringing together key stakeholders in the Digital Student Data Ecosystem at its Annual Meeting.</a:t>
            </a:r>
          </a:p>
          <a:p>
            <a:endParaRPr lang="ru-RU" sz="2400" b="1" cap="all" dirty="0"/>
          </a:p>
          <a:p>
            <a:r>
              <a:rPr lang="en-US" sz="2400" b="1" cap="all" dirty="0"/>
              <a:t>The goal</a:t>
            </a:r>
          </a:p>
          <a:p>
            <a:pPr algn="just"/>
            <a:r>
              <a:rPr lang="en-US" sz="2400" dirty="0"/>
              <a:t>We make Digital Student Data Portability happen. Citizens world wide should be able to consult and share their authentic educational data with whomever they want, whenever they want, wherever they are.</a:t>
            </a:r>
          </a:p>
          <a:p>
            <a:endParaRPr lang="ru-RU" dirty="0"/>
          </a:p>
        </p:txBody>
      </p:sp>
      <p:pic>
        <p:nvPicPr>
          <p:cNvPr id="3" name="Рисунок 2">
            <a:extLst>
              <a:ext uri="{FF2B5EF4-FFF2-40B4-BE49-F238E27FC236}">
                <a16:creationId xmlns:a16="http://schemas.microsoft.com/office/drawing/2014/main" id="{C86FE8B0-4C43-4470-A36C-6690984642A9}"/>
              </a:ext>
            </a:extLst>
          </p:cNvPr>
          <p:cNvPicPr>
            <a:picLocks noChangeAspect="1"/>
          </p:cNvPicPr>
          <p:nvPr/>
        </p:nvPicPr>
        <p:blipFill rotWithShape="1">
          <a:blip r:embed="rId3" cstate="print"/>
          <a:srcRect r="55399"/>
          <a:stretch/>
        </p:blipFill>
        <p:spPr>
          <a:xfrm>
            <a:off x="6084168" y="27061"/>
            <a:ext cx="1512168" cy="1314931"/>
          </a:xfrm>
          <a:prstGeom prst="rect">
            <a:avLst/>
          </a:prstGeom>
        </p:spPr>
      </p:pic>
    </p:spTree>
    <p:extLst>
      <p:ext uri="{BB962C8B-B14F-4D97-AF65-F5344CB8AC3E}">
        <p14:creationId xmlns:p14="http://schemas.microsoft.com/office/powerpoint/2010/main" val="154541485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116632"/>
            <a:ext cx="8856984" cy="812800"/>
          </a:xfrm>
        </p:spPr>
        <p:txBody>
          <a:bodyPr/>
          <a:lstStyle/>
          <a:p>
            <a:pPr marL="447675" algn="l"/>
            <a:r>
              <a:rPr lang="en-US" sz="2600" dirty="0">
                <a:solidFill>
                  <a:srgbClr val="354D4B"/>
                </a:solidFill>
              </a:rPr>
              <a:t>Federal information systems in the field of education</a:t>
            </a:r>
            <a:endParaRPr lang="ru-RU" sz="2600" dirty="0">
              <a:solidFill>
                <a:srgbClr val="354D4B"/>
              </a:solidFill>
            </a:endParaRPr>
          </a:p>
        </p:txBody>
      </p:sp>
      <p:sp>
        <p:nvSpPr>
          <p:cNvPr id="3" name="Подзаголовок 2">
            <a:extLst>
              <a:ext uri="{FF2B5EF4-FFF2-40B4-BE49-F238E27FC236}">
                <a16:creationId xmlns:a16="http://schemas.microsoft.com/office/drawing/2014/main" id="{941DD341-0C27-4B75-B1D7-3B1094C9D86A}"/>
              </a:ext>
            </a:extLst>
          </p:cNvPr>
          <p:cNvSpPr>
            <a:spLocks noGrp="1"/>
          </p:cNvSpPr>
          <p:nvPr>
            <p:ph type="subTitle" idx="1"/>
          </p:nvPr>
        </p:nvSpPr>
        <p:spPr/>
        <p:txBody>
          <a:bodyPr/>
          <a:lstStyle/>
          <a:p>
            <a:endParaRPr lang="ru-RU" dirty="0"/>
          </a:p>
        </p:txBody>
      </p:sp>
      <p:graphicFrame>
        <p:nvGraphicFramePr>
          <p:cNvPr id="5" name="Схема 4"/>
          <p:cNvGraphicFramePr/>
          <p:nvPr>
            <p:extLst>
              <p:ext uri="{D42A27DB-BD31-4B8C-83A1-F6EECF244321}">
                <p14:modId xmlns:p14="http://schemas.microsoft.com/office/powerpoint/2010/main" val="4106305677"/>
              </p:ext>
            </p:extLst>
          </p:nvPr>
        </p:nvGraphicFramePr>
        <p:xfrm>
          <a:off x="755576" y="1217230"/>
          <a:ext cx="8013002" cy="50511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8346779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indent="442913" algn="l"/>
            <a:r>
              <a:rPr lang="en-US" sz="2600" dirty="0"/>
              <a:t>Higher Education</a:t>
            </a:r>
            <a:r>
              <a:rPr lang="ru-RU" sz="2600" dirty="0"/>
              <a:t> </a:t>
            </a:r>
            <a:r>
              <a:rPr lang="en-US" sz="2600" dirty="0"/>
              <a:t>of Russia in numbers   </a:t>
            </a:r>
            <a:endParaRPr lang="ru-RU" sz="2600" dirty="0"/>
          </a:p>
        </p:txBody>
      </p:sp>
      <p:sp>
        <p:nvSpPr>
          <p:cNvPr id="3" name="Подзаголовок 2">
            <a:extLst>
              <a:ext uri="{FF2B5EF4-FFF2-40B4-BE49-F238E27FC236}">
                <a16:creationId xmlns:a16="http://schemas.microsoft.com/office/drawing/2014/main" id="{FE63756A-53BB-45EF-BF36-7714612F4025}"/>
              </a:ext>
            </a:extLst>
          </p:cNvPr>
          <p:cNvSpPr>
            <a:spLocks noGrp="1"/>
          </p:cNvSpPr>
          <p:nvPr>
            <p:ph type="subTitle" idx="1"/>
          </p:nvPr>
        </p:nvSpPr>
        <p:spPr/>
        <p:txBody>
          <a:bodyPr/>
          <a:lstStyle/>
          <a:p>
            <a:endParaRPr lang="ru-RU" dirty="0"/>
          </a:p>
        </p:txBody>
      </p:sp>
      <p:graphicFrame>
        <p:nvGraphicFramePr>
          <p:cNvPr id="7" name="Таблица 6"/>
          <p:cNvGraphicFramePr>
            <a:graphicFrameLocks noGrp="1"/>
          </p:cNvGraphicFramePr>
          <p:nvPr>
            <p:extLst>
              <p:ext uri="{D42A27DB-BD31-4B8C-83A1-F6EECF244321}">
                <p14:modId xmlns:p14="http://schemas.microsoft.com/office/powerpoint/2010/main" val="3756829247"/>
              </p:ext>
            </p:extLst>
          </p:nvPr>
        </p:nvGraphicFramePr>
        <p:xfrm>
          <a:off x="683568" y="1052737"/>
          <a:ext cx="8208910" cy="4536503"/>
        </p:xfrm>
        <a:graphic>
          <a:graphicData uri="http://schemas.openxmlformats.org/drawingml/2006/table">
            <a:tbl>
              <a:tblPr/>
              <a:tblGrid>
                <a:gridCol w="3683712">
                  <a:extLst>
                    <a:ext uri="{9D8B030D-6E8A-4147-A177-3AD203B41FA5}">
                      <a16:colId xmlns:a16="http://schemas.microsoft.com/office/drawing/2014/main" val="20000"/>
                    </a:ext>
                  </a:extLst>
                </a:gridCol>
                <a:gridCol w="1134107">
                  <a:extLst>
                    <a:ext uri="{9D8B030D-6E8A-4147-A177-3AD203B41FA5}">
                      <a16:colId xmlns:a16="http://schemas.microsoft.com/office/drawing/2014/main" val="20001"/>
                    </a:ext>
                  </a:extLst>
                </a:gridCol>
                <a:gridCol w="1061355">
                  <a:extLst>
                    <a:ext uri="{9D8B030D-6E8A-4147-A177-3AD203B41FA5}">
                      <a16:colId xmlns:a16="http://schemas.microsoft.com/office/drawing/2014/main" val="20002"/>
                    </a:ext>
                  </a:extLst>
                </a:gridCol>
                <a:gridCol w="1061355">
                  <a:extLst>
                    <a:ext uri="{9D8B030D-6E8A-4147-A177-3AD203B41FA5}">
                      <a16:colId xmlns:a16="http://schemas.microsoft.com/office/drawing/2014/main" val="20003"/>
                    </a:ext>
                  </a:extLst>
                </a:gridCol>
                <a:gridCol w="1268381">
                  <a:extLst>
                    <a:ext uri="{9D8B030D-6E8A-4147-A177-3AD203B41FA5}">
                      <a16:colId xmlns:a16="http://schemas.microsoft.com/office/drawing/2014/main" val="20004"/>
                    </a:ext>
                  </a:extLst>
                </a:gridCol>
              </a:tblGrid>
              <a:tr h="342362">
                <a:tc>
                  <a:txBody>
                    <a:bodyPr/>
                    <a:lstStyle/>
                    <a:p>
                      <a:pPr marL="0" algn="ctr" rtl="0" eaLnBrk="1" latinLnBrk="0" hangingPunct="1">
                        <a:lnSpc>
                          <a:spcPct val="115000"/>
                        </a:lnSpc>
                        <a:spcAft>
                          <a:spcPts val="0"/>
                        </a:spcAft>
                      </a:pPr>
                      <a:endParaRPr kumimoji="0" lang="ru-RU" sz="1200" b="1" i="0" kern="1200" dirty="0">
                        <a:solidFill>
                          <a:schemeClr val="tx1"/>
                        </a:solidFill>
                        <a:effectLst/>
                        <a:latin typeface="Times New Roman" charset="0"/>
                        <a:ea typeface="Times New Roman" charset="0"/>
                        <a:cs typeface="Times New Roman" charset="0"/>
                      </a:endParaRPr>
                    </a:p>
                  </a:txBody>
                  <a:tcPr marL="51435" marR="51435"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marL="0" algn="ctr" rtl="0" eaLnBrk="1" latinLnBrk="0" hangingPunct="1">
                        <a:lnSpc>
                          <a:spcPct val="115000"/>
                        </a:lnSpc>
                        <a:spcAft>
                          <a:spcPts val="0"/>
                        </a:spcAft>
                      </a:pPr>
                      <a:r>
                        <a:rPr kumimoji="0" lang="ru-RU" sz="1800" b="1" i="0" kern="1200" dirty="0">
                          <a:solidFill>
                            <a:schemeClr val="tx1"/>
                          </a:solidFill>
                          <a:effectLst/>
                          <a:latin typeface="Times New Roman" charset="0"/>
                          <a:ea typeface="Times New Roman" charset="0"/>
                          <a:cs typeface="Times New Roman" charset="0"/>
                        </a:rPr>
                        <a:t>2000</a:t>
                      </a:r>
                    </a:p>
                  </a:txBody>
                  <a:tcPr marL="51435" marR="5143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marL="0" algn="ctr" rtl="0" eaLnBrk="1" latinLnBrk="0" hangingPunct="1">
                        <a:lnSpc>
                          <a:spcPct val="115000"/>
                        </a:lnSpc>
                        <a:spcAft>
                          <a:spcPts val="0"/>
                        </a:spcAft>
                      </a:pPr>
                      <a:r>
                        <a:rPr kumimoji="0" lang="ru-RU" sz="1800" b="1" i="0" kern="1200" dirty="0">
                          <a:solidFill>
                            <a:schemeClr val="tx1"/>
                          </a:solidFill>
                          <a:effectLst/>
                          <a:latin typeface="Times New Roman" charset="0"/>
                          <a:ea typeface="Times New Roman" charset="0"/>
                          <a:cs typeface="Times New Roman" charset="0"/>
                        </a:rPr>
                        <a:t>2005</a:t>
                      </a:r>
                    </a:p>
                  </a:txBody>
                  <a:tcPr marL="51435" marR="5143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marL="0" algn="ctr" rtl="0" eaLnBrk="1" latinLnBrk="0" hangingPunct="1">
                        <a:lnSpc>
                          <a:spcPct val="115000"/>
                        </a:lnSpc>
                        <a:spcAft>
                          <a:spcPts val="0"/>
                        </a:spcAft>
                      </a:pPr>
                      <a:r>
                        <a:rPr kumimoji="0" lang="ru-RU" sz="1800" b="1" i="0" kern="1200" dirty="0">
                          <a:solidFill>
                            <a:schemeClr val="tx1"/>
                          </a:solidFill>
                          <a:effectLst/>
                          <a:latin typeface="Times New Roman" charset="0"/>
                          <a:ea typeface="Times New Roman" charset="0"/>
                          <a:cs typeface="Times New Roman" charset="0"/>
                        </a:rPr>
                        <a:t>2010</a:t>
                      </a:r>
                    </a:p>
                  </a:txBody>
                  <a:tcPr marL="51435" marR="5143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marL="0" algn="ctr" rtl="0" eaLnBrk="1" latinLnBrk="0" hangingPunct="1">
                        <a:lnSpc>
                          <a:spcPct val="115000"/>
                        </a:lnSpc>
                        <a:spcAft>
                          <a:spcPts val="0"/>
                        </a:spcAft>
                      </a:pPr>
                      <a:r>
                        <a:rPr kumimoji="0" lang="en-US" sz="1800" b="1" i="0" kern="1200" dirty="0">
                          <a:solidFill>
                            <a:schemeClr val="tx1"/>
                          </a:solidFill>
                          <a:effectLst/>
                          <a:latin typeface="Times New Roman" charset="0"/>
                          <a:ea typeface="Times New Roman" charset="0"/>
                          <a:cs typeface="Times New Roman" charset="0"/>
                        </a:rPr>
                        <a:t>2019</a:t>
                      </a:r>
                      <a:endParaRPr kumimoji="0" lang="ru-RU" sz="1800" b="1" i="0" kern="1200" dirty="0">
                        <a:solidFill>
                          <a:schemeClr val="tx1"/>
                        </a:solidFill>
                        <a:effectLst/>
                        <a:latin typeface="Times New Roman" charset="0"/>
                        <a:ea typeface="Times New Roman" charset="0"/>
                        <a:cs typeface="Times New Roman" charset="0"/>
                      </a:endParaRPr>
                    </a:p>
                  </a:txBody>
                  <a:tcPr marL="51435" marR="5143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10000"/>
                  </a:ext>
                </a:extLst>
              </a:tr>
              <a:tr h="756021">
                <a:tc>
                  <a:txBody>
                    <a:bodyPr/>
                    <a:lstStyle/>
                    <a:p>
                      <a:pPr algn="just">
                        <a:spcAft>
                          <a:spcPts val="0"/>
                        </a:spcAft>
                      </a:pPr>
                      <a:r>
                        <a:rPr lang="en-US" sz="1800" b="1" i="0" dirty="0">
                          <a:solidFill>
                            <a:schemeClr val="tx1"/>
                          </a:solidFill>
                          <a:latin typeface="Times New Roman" charset="0"/>
                          <a:ea typeface="Times New Roman" charset="0"/>
                          <a:cs typeface="Times New Roman" charset="0"/>
                        </a:rPr>
                        <a:t>Number of Higher Educational Institutions (HEIs)</a:t>
                      </a:r>
                      <a:endParaRPr lang="ru-RU" sz="1800" b="1" i="0" dirty="0">
                        <a:solidFill>
                          <a:schemeClr val="tx1"/>
                        </a:solidFill>
                        <a:latin typeface="Times New Roman" charset="0"/>
                        <a:ea typeface="Times New Roman" charset="0"/>
                        <a:cs typeface="Times New Roman" charset="0"/>
                      </a:endParaRPr>
                    </a:p>
                  </a:txBody>
                  <a:tcPr marL="51435" marR="5143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FC8C3"/>
                    </a:solidFill>
                  </a:tcPr>
                </a:tc>
                <a:tc>
                  <a:txBody>
                    <a:bodyPr/>
                    <a:lstStyle/>
                    <a:p>
                      <a:pPr algn="ctr">
                        <a:spcAft>
                          <a:spcPts val="0"/>
                        </a:spcAft>
                      </a:pPr>
                      <a:r>
                        <a:rPr lang="en-US" sz="1800" b="1" i="0" dirty="0">
                          <a:solidFill>
                            <a:schemeClr val="tx1"/>
                          </a:solidFill>
                          <a:latin typeface="Times New Roman" charset="0"/>
                          <a:ea typeface="Times New Roman" charset="0"/>
                          <a:cs typeface="Times New Roman" charset="0"/>
                        </a:rPr>
                        <a:t>965</a:t>
                      </a:r>
                      <a:endParaRPr lang="ru-RU" sz="1800" b="1" i="0" dirty="0">
                        <a:solidFill>
                          <a:schemeClr val="tx1"/>
                        </a:solidFill>
                        <a:latin typeface="Times New Roman" charset="0"/>
                        <a:ea typeface="Times New Roman" charset="0"/>
                        <a:cs typeface="Times New Roman" charset="0"/>
                      </a:endParaRPr>
                    </a:p>
                  </a:txBody>
                  <a:tcPr marL="51435" marR="5143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FC8C3"/>
                    </a:solidFill>
                  </a:tcPr>
                </a:tc>
                <a:tc>
                  <a:txBody>
                    <a:bodyPr/>
                    <a:lstStyle/>
                    <a:p>
                      <a:pPr algn="ctr">
                        <a:spcAft>
                          <a:spcPts val="0"/>
                        </a:spcAft>
                      </a:pPr>
                      <a:r>
                        <a:rPr lang="en-US" sz="1800" b="1" i="0" dirty="0">
                          <a:solidFill>
                            <a:schemeClr val="tx1"/>
                          </a:solidFill>
                          <a:latin typeface="Times New Roman" charset="0"/>
                          <a:ea typeface="Times New Roman" charset="0"/>
                          <a:cs typeface="Times New Roman" charset="0"/>
                        </a:rPr>
                        <a:t>1 068</a:t>
                      </a:r>
                      <a:endParaRPr lang="ru-RU" sz="1800" b="1" i="0" dirty="0">
                        <a:solidFill>
                          <a:schemeClr val="tx1"/>
                        </a:solidFill>
                        <a:latin typeface="Times New Roman" charset="0"/>
                        <a:ea typeface="Times New Roman" charset="0"/>
                        <a:cs typeface="Times New Roman" charset="0"/>
                      </a:endParaRPr>
                    </a:p>
                  </a:txBody>
                  <a:tcPr marL="51435" marR="5143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FC8C3"/>
                    </a:solidFill>
                  </a:tcPr>
                </a:tc>
                <a:tc>
                  <a:txBody>
                    <a:bodyPr/>
                    <a:lstStyle/>
                    <a:p>
                      <a:pPr algn="ctr">
                        <a:spcAft>
                          <a:spcPts val="0"/>
                        </a:spcAft>
                      </a:pPr>
                      <a:r>
                        <a:rPr lang="en-US" sz="1800" b="1" i="0" dirty="0">
                          <a:solidFill>
                            <a:schemeClr val="tx1"/>
                          </a:solidFill>
                          <a:latin typeface="Times New Roman" charset="0"/>
                          <a:ea typeface="Times New Roman" charset="0"/>
                          <a:cs typeface="Times New Roman" charset="0"/>
                        </a:rPr>
                        <a:t>1 115</a:t>
                      </a:r>
                      <a:endParaRPr lang="ru-RU" sz="1800" b="1" i="0" dirty="0">
                        <a:solidFill>
                          <a:schemeClr val="tx1"/>
                        </a:solidFill>
                        <a:latin typeface="Times New Roman" charset="0"/>
                        <a:ea typeface="Times New Roman" charset="0"/>
                        <a:cs typeface="Times New Roman" charset="0"/>
                      </a:endParaRPr>
                    </a:p>
                  </a:txBody>
                  <a:tcPr marL="51435" marR="5143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FC8C3"/>
                    </a:solidFill>
                  </a:tcPr>
                </a:tc>
                <a:tc>
                  <a:txBody>
                    <a:bodyPr/>
                    <a:lstStyle/>
                    <a:p>
                      <a:pPr algn="ctr">
                        <a:spcAft>
                          <a:spcPts val="0"/>
                        </a:spcAft>
                      </a:pPr>
                      <a:r>
                        <a:rPr lang="en-US" sz="1800" b="1" i="0" dirty="0">
                          <a:solidFill>
                            <a:schemeClr val="bg2">
                              <a:lumMod val="50000"/>
                            </a:schemeClr>
                          </a:solidFill>
                          <a:latin typeface="Times New Roman" charset="0"/>
                          <a:ea typeface="Times New Roman" charset="0"/>
                          <a:cs typeface="Times New Roman" charset="0"/>
                        </a:rPr>
                        <a:t>741</a:t>
                      </a:r>
                      <a:endParaRPr lang="ru-RU" sz="1800" b="1" i="0" dirty="0">
                        <a:solidFill>
                          <a:schemeClr val="bg2">
                            <a:lumMod val="50000"/>
                          </a:schemeClr>
                        </a:solidFill>
                        <a:latin typeface="Times New Roman" charset="0"/>
                        <a:ea typeface="Times New Roman" charset="0"/>
                        <a:cs typeface="Times New Roman" charset="0"/>
                      </a:endParaRPr>
                    </a:p>
                  </a:txBody>
                  <a:tcPr marL="51435" marR="5143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FC8C3"/>
                    </a:solidFill>
                  </a:tcPr>
                </a:tc>
                <a:extLst>
                  <a:ext uri="{0D108BD9-81ED-4DB2-BD59-A6C34878D82A}">
                    <a16:rowId xmlns:a16="http://schemas.microsoft.com/office/drawing/2014/main" val="10001"/>
                  </a:ext>
                </a:extLst>
              </a:tr>
              <a:tr h="664195">
                <a:tc>
                  <a:txBody>
                    <a:bodyPr/>
                    <a:lstStyle/>
                    <a:p>
                      <a:pPr algn="just">
                        <a:spcAft>
                          <a:spcPts val="0"/>
                        </a:spcAft>
                      </a:pPr>
                      <a:r>
                        <a:rPr lang="en-US" sz="1800" b="1" i="0" dirty="0">
                          <a:solidFill>
                            <a:schemeClr val="tx1"/>
                          </a:solidFill>
                          <a:latin typeface="Times New Roman" charset="0"/>
                          <a:ea typeface="Times New Roman" charset="0"/>
                          <a:cs typeface="Times New Roman" charset="0"/>
                        </a:rPr>
                        <a:t>State HEIs</a:t>
                      </a:r>
                      <a:endParaRPr lang="ru-RU" sz="1800" b="1" i="0" dirty="0">
                        <a:solidFill>
                          <a:schemeClr val="tx1"/>
                        </a:solidFill>
                        <a:latin typeface="Times New Roman" charset="0"/>
                        <a:ea typeface="Times New Roman" charset="0"/>
                        <a:cs typeface="Times New Roman" charset="0"/>
                      </a:endParaRPr>
                    </a:p>
                  </a:txBody>
                  <a:tcPr marL="51435" marR="5143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spcAft>
                          <a:spcPts val="0"/>
                        </a:spcAft>
                      </a:pPr>
                      <a:r>
                        <a:rPr lang="en-US" sz="1800" b="0" i="0" dirty="0">
                          <a:solidFill>
                            <a:schemeClr val="tx1"/>
                          </a:solidFill>
                          <a:latin typeface="Times New Roman" charset="0"/>
                          <a:ea typeface="Times New Roman" charset="0"/>
                          <a:cs typeface="Times New Roman" charset="0"/>
                        </a:rPr>
                        <a:t>607</a:t>
                      </a:r>
                      <a:endParaRPr lang="ru-RU" sz="1800" b="0" i="0" dirty="0">
                        <a:solidFill>
                          <a:schemeClr val="tx1"/>
                        </a:solidFill>
                        <a:latin typeface="Times New Roman" charset="0"/>
                        <a:ea typeface="Times New Roman" charset="0"/>
                        <a:cs typeface="Times New Roman" charset="0"/>
                      </a:endParaRPr>
                    </a:p>
                  </a:txBody>
                  <a:tcPr marL="51435" marR="5143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spcAft>
                          <a:spcPts val="0"/>
                        </a:spcAft>
                      </a:pPr>
                      <a:r>
                        <a:rPr lang="en-US" sz="1800" b="0" i="0" dirty="0">
                          <a:solidFill>
                            <a:schemeClr val="tx1"/>
                          </a:solidFill>
                          <a:latin typeface="Times New Roman" charset="0"/>
                          <a:ea typeface="Times New Roman" charset="0"/>
                          <a:cs typeface="Times New Roman" charset="0"/>
                        </a:rPr>
                        <a:t>655</a:t>
                      </a:r>
                      <a:endParaRPr lang="ru-RU" sz="1800" b="0" i="0" dirty="0">
                        <a:solidFill>
                          <a:schemeClr val="tx1"/>
                        </a:solidFill>
                        <a:latin typeface="Times New Roman" charset="0"/>
                        <a:ea typeface="Times New Roman" charset="0"/>
                        <a:cs typeface="Times New Roman" charset="0"/>
                      </a:endParaRPr>
                    </a:p>
                  </a:txBody>
                  <a:tcPr marL="51435" marR="5143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spcAft>
                          <a:spcPts val="0"/>
                        </a:spcAft>
                      </a:pPr>
                      <a:r>
                        <a:rPr lang="en-US" sz="1800" b="0" i="0" dirty="0">
                          <a:solidFill>
                            <a:schemeClr val="tx1"/>
                          </a:solidFill>
                          <a:latin typeface="Times New Roman" charset="0"/>
                          <a:ea typeface="Times New Roman" charset="0"/>
                          <a:cs typeface="Times New Roman" charset="0"/>
                        </a:rPr>
                        <a:t>653</a:t>
                      </a:r>
                      <a:endParaRPr lang="ru-RU" sz="1800" b="0" i="0" dirty="0">
                        <a:solidFill>
                          <a:schemeClr val="tx1"/>
                        </a:solidFill>
                        <a:latin typeface="Times New Roman" charset="0"/>
                        <a:ea typeface="Times New Roman" charset="0"/>
                        <a:cs typeface="Times New Roman" charset="0"/>
                      </a:endParaRPr>
                    </a:p>
                  </a:txBody>
                  <a:tcPr marL="51435" marR="5143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spcAft>
                          <a:spcPts val="0"/>
                        </a:spcAft>
                      </a:pPr>
                      <a:r>
                        <a:rPr lang="en-US" sz="1800" b="0" i="0" dirty="0">
                          <a:solidFill>
                            <a:schemeClr val="bg2">
                              <a:lumMod val="50000"/>
                            </a:schemeClr>
                          </a:solidFill>
                          <a:latin typeface="Times New Roman" charset="0"/>
                          <a:ea typeface="Times New Roman" charset="0"/>
                          <a:cs typeface="Times New Roman" charset="0"/>
                        </a:rPr>
                        <a:t>496</a:t>
                      </a:r>
                      <a:endParaRPr lang="ru-RU" sz="1800" b="0" i="0" dirty="0">
                        <a:solidFill>
                          <a:schemeClr val="bg2">
                            <a:lumMod val="50000"/>
                          </a:schemeClr>
                        </a:solidFill>
                        <a:latin typeface="Times New Roman" charset="0"/>
                        <a:ea typeface="Times New Roman" charset="0"/>
                        <a:cs typeface="Times New Roman" charset="0"/>
                      </a:endParaRPr>
                    </a:p>
                  </a:txBody>
                  <a:tcPr marL="51435" marR="5143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0002"/>
                  </a:ext>
                </a:extLst>
              </a:tr>
              <a:tr h="691612">
                <a:tc>
                  <a:txBody>
                    <a:bodyPr/>
                    <a:lstStyle/>
                    <a:p>
                      <a:pPr algn="just">
                        <a:spcAft>
                          <a:spcPts val="0"/>
                        </a:spcAft>
                      </a:pPr>
                      <a:r>
                        <a:rPr lang="en-US" sz="1800" b="1" i="0" dirty="0">
                          <a:solidFill>
                            <a:schemeClr val="tx1"/>
                          </a:solidFill>
                          <a:latin typeface="Times New Roman" charset="0"/>
                          <a:ea typeface="Times New Roman" charset="0"/>
                          <a:cs typeface="Times New Roman" charset="0"/>
                        </a:rPr>
                        <a:t>Private HEIs</a:t>
                      </a:r>
                      <a:endParaRPr lang="ru-RU" sz="1800" b="1" i="0" dirty="0">
                        <a:solidFill>
                          <a:schemeClr val="tx1"/>
                        </a:solidFill>
                        <a:latin typeface="Times New Roman" charset="0"/>
                        <a:ea typeface="Times New Roman" charset="0"/>
                        <a:cs typeface="Times New Roman" charset="0"/>
                      </a:endParaRPr>
                    </a:p>
                  </a:txBody>
                  <a:tcPr marL="51435" marR="5143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spcAft>
                          <a:spcPts val="0"/>
                        </a:spcAft>
                      </a:pPr>
                      <a:r>
                        <a:rPr lang="en-US" sz="1800" b="0" i="0" dirty="0">
                          <a:solidFill>
                            <a:schemeClr val="tx1"/>
                          </a:solidFill>
                          <a:latin typeface="Times New Roman" charset="0"/>
                          <a:ea typeface="Times New Roman" charset="0"/>
                          <a:cs typeface="Times New Roman" charset="0"/>
                        </a:rPr>
                        <a:t>358</a:t>
                      </a:r>
                      <a:endParaRPr lang="ru-RU" sz="1800" b="0" i="0" dirty="0">
                        <a:solidFill>
                          <a:schemeClr val="tx1"/>
                        </a:solidFill>
                        <a:latin typeface="Times New Roman" charset="0"/>
                        <a:ea typeface="Times New Roman" charset="0"/>
                        <a:cs typeface="Times New Roman" charset="0"/>
                      </a:endParaRPr>
                    </a:p>
                  </a:txBody>
                  <a:tcPr marL="51435" marR="5143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spcAft>
                          <a:spcPts val="0"/>
                        </a:spcAft>
                      </a:pPr>
                      <a:r>
                        <a:rPr lang="en-US" sz="1800" b="0" i="0" dirty="0">
                          <a:solidFill>
                            <a:schemeClr val="tx1"/>
                          </a:solidFill>
                          <a:latin typeface="Times New Roman" charset="0"/>
                          <a:ea typeface="Times New Roman" charset="0"/>
                          <a:cs typeface="Times New Roman" charset="0"/>
                        </a:rPr>
                        <a:t>413</a:t>
                      </a:r>
                      <a:endParaRPr lang="ru-RU" sz="1800" b="0" i="0" dirty="0">
                        <a:solidFill>
                          <a:schemeClr val="tx1"/>
                        </a:solidFill>
                        <a:latin typeface="Times New Roman" charset="0"/>
                        <a:ea typeface="Times New Roman" charset="0"/>
                        <a:cs typeface="Times New Roman" charset="0"/>
                      </a:endParaRPr>
                    </a:p>
                  </a:txBody>
                  <a:tcPr marL="51435" marR="5143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spcAft>
                          <a:spcPts val="0"/>
                        </a:spcAft>
                      </a:pPr>
                      <a:r>
                        <a:rPr lang="en-US" sz="1800" b="0" i="0" dirty="0">
                          <a:solidFill>
                            <a:schemeClr val="tx1"/>
                          </a:solidFill>
                          <a:latin typeface="Times New Roman" charset="0"/>
                          <a:ea typeface="Times New Roman" charset="0"/>
                          <a:cs typeface="Times New Roman" charset="0"/>
                        </a:rPr>
                        <a:t>462</a:t>
                      </a:r>
                      <a:endParaRPr lang="ru-RU" sz="1800" b="0" i="0" dirty="0">
                        <a:solidFill>
                          <a:schemeClr val="tx1"/>
                        </a:solidFill>
                        <a:latin typeface="Times New Roman" charset="0"/>
                        <a:ea typeface="Times New Roman" charset="0"/>
                        <a:cs typeface="Times New Roman" charset="0"/>
                      </a:endParaRPr>
                    </a:p>
                  </a:txBody>
                  <a:tcPr marL="51435" marR="5143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spcAft>
                          <a:spcPts val="0"/>
                        </a:spcAft>
                      </a:pPr>
                      <a:r>
                        <a:rPr lang="en-US" sz="1800" b="0" i="0" dirty="0">
                          <a:solidFill>
                            <a:schemeClr val="bg2">
                              <a:lumMod val="50000"/>
                            </a:schemeClr>
                          </a:solidFill>
                          <a:latin typeface="Times New Roman" charset="0"/>
                          <a:ea typeface="Times New Roman" charset="0"/>
                          <a:cs typeface="Times New Roman" charset="0"/>
                        </a:rPr>
                        <a:t>245</a:t>
                      </a:r>
                      <a:endParaRPr lang="ru-RU" sz="1800" b="0" i="0" dirty="0">
                        <a:solidFill>
                          <a:schemeClr val="bg2">
                            <a:lumMod val="50000"/>
                          </a:schemeClr>
                        </a:solidFill>
                        <a:latin typeface="Times New Roman" charset="0"/>
                        <a:ea typeface="Times New Roman" charset="0"/>
                        <a:cs typeface="Times New Roman" charset="0"/>
                      </a:endParaRPr>
                    </a:p>
                  </a:txBody>
                  <a:tcPr marL="51435" marR="5143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0003"/>
                  </a:ext>
                </a:extLst>
              </a:tr>
              <a:tr h="701581">
                <a:tc>
                  <a:txBody>
                    <a:bodyPr/>
                    <a:lstStyle/>
                    <a:p>
                      <a:pPr algn="just">
                        <a:spcAft>
                          <a:spcPts val="0"/>
                        </a:spcAft>
                      </a:pPr>
                      <a:r>
                        <a:rPr lang="en-US" sz="1800" b="1" i="0" dirty="0">
                          <a:solidFill>
                            <a:schemeClr val="tx1"/>
                          </a:solidFill>
                          <a:latin typeface="Times New Roman" charset="0"/>
                          <a:ea typeface="Times New Roman" charset="0"/>
                          <a:cs typeface="Times New Roman" charset="0"/>
                        </a:rPr>
                        <a:t>Enrolment of students (</a:t>
                      </a:r>
                      <a:r>
                        <a:rPr lang="en-US" sz="1800" b="1" i="0" dirty="0" err="1">
                          <a:solidFill>
                            <a:schemeClr val="tx1"/>
                          </a:solidFill>
                          <a:latin typeface="Times New Roman" charset="0"/>
                          <a:ea typeface="Times New Roman" charset="0"/>
                          <a:cs typeface="Times New Roman" charset="0"/>
                        </a:rPr>
                        <a:t>thsd</a:t>
                      </a:r>
                      <a:r>
                        <a:rPr lang="en-US" sz="1800" b="1" i="0" dirty="0">
                          <a:solidFill>
                            <a:schemeClr val="tx1"/>
                          </a:solidFill>
                          <a:latin typeface="Times New Roman" charset="0"/>
                          <a:ea typeface="Times New Roman" charset="0"/>
                          <a:cs typeface="Times New Roman" charset="0"/>
                        </a:rPr>
                        <a:t>)</a:t>
                      </a:r>
                      <a:endParaRPr lang="ru-RU" sz="1800" b="1" i="0" dirty="0">
                        <a:solidFill>
                          <a:schemeClr val="tx1"/>
                        </a:solidFill>
                        <a:latin typeface="Times New Roman" charset="0"/>
                        <a:ea typeface="Times New Roman" charset="0"/>
                        <a:cs typeface="Times New Roman" charset="0"/>
                      </a:endParaRPr>
                    </a:p>
                  </a:txBody>
                  <a:tcPr marL="51435" marR="5143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FC8C3"/>
                    </a:solidFill>
                  </a:tcPr>
                </a:tc>
                <a:tc>
                  <a:txBody>
                    <a:bodyPr/>
                    <a:lstStyle/>
                    <a:p>
                      <a:pPr algn="ctr">
                        <a:spcAft>
                          <a:spcPts val="0"/>
                        </a:spcAft>
                      </a:pPr>
                      <a:r>
                        <a:rPr lang="en-US" sz="1800" b="1" i="0" dirty="0">
                          <a:solidFill>
                            <a:schemeClr val="tx1"/>
                          </a:solidFill>
                          <a:latin typeface="Times New Roman" charset="0"/>
                          <a:ea typeface="Times New Roman" charset="0"/>
                          <a:cs typeface="Times New Roman" charset="0"/>
                        </a:rPr>
                        <a:t>4 741</a:t>
                      </a:r>
                      <a:endParaRPr lang="ru-RU" sz="1800" b="1" i="0" dirty="0">
                        <a:solidFill>
                          <a:schemeClr val="tx1"/>
                        </a:solidFill>
                        <a:latin typeface="Times New Roman" charset="0"/>
                        <a:ea typeface="Times New Roman" charset="0"/>
                        <a:cs typeface="Times New Roman" charset="0"/>
                      </a:endParaRPr>
                    </a:p>
                  </a:txBody>
                  <a:tcPr marL="51435" marR="5143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FC8C3"/>
                    </a:solidFill>
                  </a:tcPr>
                </a:tc>
                <a:tc>
                  <a:txBody>
                    <a:bodyPr/>
                    <a:lstStyle/>
                    <a:p>
                      <a:pPr algn="ctr">
                        <a:spcAft>
                          <a:spcPts val="0"/>
                        </a:spcAft>
                      </a:pPr>
                      <a:r>
                        <a:rPr lang="en-US" sz="1800" b="1" i="0" dirty="0">
                          <a:solidFill>
                            <a:schemeClr val="tx1"/>
                          </a:solidFill>
                          <a:latin typeface="Times New Roman" charset="0"/>
                          <a:ea typeface="Times New Roman" charset="0"/>
                          <a:cs typeface="Times New Roman" charset="0"/>
                        </a:rPr>
                        <a:t>7 065</a:t>
                      </a:r>
                      <a:endParaRPr lang="ru-RU" sz="1800" b="1" i="0" dirty="0">
                        <a:solidFill>
                          <a:schemeClr val="tx1"/>
                        </a:solidFill>
                        <a:latin typeface="Times New Roman" charset="0"/>
                        <a:ea typeface="Times New Roman" charset="0"/>
                        <a:cs typeface="Times New Roman" charset="0"/>
                      </a:endParaRPr>
                    </a:p>
                  </a:txBody>
                  <a:tcPr marL="51435" marR="5143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FC8C3"/>
                    </a:solidFill>
                  </a:tcPr>
                </a:tc>
                <a:tc>
                  <a:txBody>
                    <a:bodyPr/>
                    <a:lstStyle/>
                    <a:p>
                      <a:pPr algn="ctr">
                        <a:spcAft>
                          <a:spcPts val="0"/>
                        </a:spcAft>
                      </a:pPr>
                      <a:r>
                        <a:rPr lang="en-US" sz="1800" b="1" i="0" dirty="0">
                          <a:solidFill>
                            <a:schemeClr val="tx1"/>
                          </a:solidFill>
                          <a:latin typeface="Times New Roman" charset="0"/>
                          <a:ea typeface="Times New Roman" charset="0"/>
                          <a:cs typeface="Times New Roman" charset="0"/>
                        </a:rPr>
                        <a:t>7 050</a:t>
                      </a:r>
                      <a:endParaRPr lang="ru-RU" sz="1800" b="1" i="0" dirty="0">
                        <a:solidFill>
                          <a:schemeClr val="tx1"/>
                        </a:solidFill>
                        <a:latin typeface="Times New Roman" charset="0"/>
                        <a:ea typeface="Times New Roman" charset="0"/>
                        <a:cs typeface="Times New Roman" charset="0"/>
                      </a:endParaRPr>
                    </a:p>
                  </a:txBody>
                  <a:tcPr marL="51435" marR="5143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FC8C3"/>
                    </a:solidFill>
                  </a:tcPr>
                </a:tc>
                <a:tc>
                  <a:txBody>
                    <a:bodyPr/>
                    <a:lstStyle/>
                    <a:p>
                      <a:pPr algn="ctr">
                        <a:spcAft>
                          <a:spcPts val="0"/>
                        </a:spcAft>
                      </a:pPr>
                      <a:r>
                        <a:rPr lang="ru-RU" sz="1800" b="1" i="0" dirty="0">
                          <a:solidFill>
                            <a:schemeClr val="bg2">
                              <a:lumMod val="50000"/>
                            </a:schemeClr>
                          </a:solidFill>
                          <a:latin typeface="Times New Roman" charset="0"/>
                          <a:ea typeface="Times New Roman" charset="0"/>
                          <a:cs typeface="Times New Roman" charset="0"/>
                        </a:rPr>
                        <a:t>4</a:t>
                      </a:r>
                      <a:r>
                        <a:rPr lang="en-US" sz="1800" b="1" i="0" dirty="0">
                          <a:solidFill>
                            <a:schemeClr val="bg2">
                              <a:lumMod val="50000"/>
                            </a:schemeClr>
                          </a:solidFill>
                          <a:latin typeface="Times New Roman" charset="0"/>
                          <a:ea typeface="Times New Roman" charset="0"/>
                          <a:cs typeface="Times New Roman" charset="0"/>
                        </a:rPr>
                        <a:t> 162</a:t>
                      </a:r>
                      <a:endParaRPr lang="ru-RU" sz="1800" b="1" i="0" dirty="0">
                        <a:solidFill>
                          <a:schemeClr val="bg2">
                            <a:lumMod val="50000"/>
                          </a:schemeClr>
                        </a:solidFill>
                        <a:latin typeface="Times New Roman" charset="0"/>
                        <a:ea typeface="Times New Roman" charset="0"/>
                        <a:cs typeface="Times New Roman" charset="0"/>
                      </a:endParaRPr>
                    </a:p>
                  </a:txBody>
                  <a:tcPr marL="51435" marR="5143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FC8C3"/>
                    </a:solidFill>
                  </a:tcPr>
                </a:tc>
                <a:extLst>
                  <a:ext uri="{0D108BD9-81ED-4DB2-BD59-A6C34878D82A}">
                    <a16:rowId xmlns:a16="http://schemas.microsoft.com/office/drawing/2014/main" val="10004"/>
                  </a:ext>
                </a:extLst>
              </a:tr>
              <a:tr h="677904">
                <a:tc>
                  <a:txBody>
                    <a:bodyPr/>
                    <a:lstStyle/>
                    <a:p>
                      <a:pPr algn="just">
                        <a:spcAft>
                          <a:spcPts val="0"/>
                        </a:spcAft>
                      </a:pPr>
                      <a:r>
                        <a:rPr lang="en-US" sz="1800" b="1" i="0" dirty="0">
                          <a:solidFill>
                            <a:schemeClr val="tx1"/>
                          </a:solidFill>
                          <a:latin typeface="Times New Roman" charset="0"/>
                          <a:ea typeface="Times New Roman" charset="0"/>
                          <a:cs typeface="Times New Roman" charset="0"/>
                        </a:rPr>
                        <a:t>State HEIs</a:t>
                      </a:r>
                      <a:endParaRPr lang="ru-RU" sz="1800" b="1" i="0" dirty="0">
                        <a:solidFill>
                          <a:schemeClr val="tx1"/>
                        </a:solidFill>
                        <a:latin typeface="Times New Roman" charset="0"/>
                        <a:ea typeface="Times New Roman" charset="0"/>
                        <a:cs typeface="Times New Roman" charset="0"/>
                      </a:endParaRPr>
                    </a:p>
                  </a:txBody>
                  <a:tcPr marL="51435" marR="5143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spcAft>
                          <a:spcPts val="0"/>
                        </a:spcAft>
                      </a:pPr>
                      <a:r>
                        <a:rPr lang="en-US" sz="1800" b="0" i="0" dirty="0">
                          <a:solidFill>
                            <a:schemeClr val="tx1"/>
                          </a:solidFill>
                          <a:latin typeface="Times New Roman" charset="0"/>
                          <a:ea typeface="Times New Roman" charset="0"/>
                          <a:cs typeface="Times New Roman" charset="0"/>
                        </a:rPr>
                        <a:t>4 271</a:t>
                      </a:r>
                      <a:endParaRPr lang="ru-RU" sz="1800" b="0" i="0" dirty="0">
                        <a:solidFill>
                          <a:schemeClr val="tx1"/>
                        </a:solidFill>
                        <a:latin typeface="Times New Roman" charset="0"/>
                        <a:ea typeface="Times New Roman" charset="0"/>
                        <a:cs typeface="Times New Roman" charset="0"/>
                      </a:endParaRPr>
                    </a:p>
                  </a:txBody>
                  <a:tcPr marL="51435" marR="5143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spcAft>
                          <a:spcPts val="0"/>
                        </a:spcAft>
                      </a:pPr>
                      <a:r>
                        <a:rPr lang="en-US" sz="1800" b="0" i="0" dirty="0">
                          <a:solidFill>
                            <a:schemeClr val="tx1"/>
                          </a:solidFill>
                          <a:latin typeface="Times New Roman" charset="0"/>
                          <a:ea typeface="Times New Roman" charset="0"/>
                          <a:cs typeface="Times New Roman" charset="0"/>
                        </a:rPr>
                        <a:t>5 985</a:t>
                      </a:r>
                      <a:endParaRPr lang="ru-RU" sz="1800" b="0" i="0" dirty="0">
                        <a:solidFill>
                          <a:schemeClr val="tx1"/>
                        </a:solidFill>
                        <a:latin typeface="Times New Roman" charset="0"/>
                        <a:ea typeface="Times New Roman" charset="0"/>
                        <a:cs typeface="Times New Roman" charset="0"/>
                      </a:endParaRPr>
                    </a:p>
                  </a:txBody>
                  <a:tcPr marL="51435" marR="5143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spcAft>
                          <a:spcPts val="0"/>
                        </a:spcAft>
                      </a:pPr>
                      <a:r>
                        <a:rPr lang="en-US" sz="1800" b="0" i="0" dirty="0">
                          <a:solidFill>
                            <a:schemeClr val="tx1"/>
                          </a:solidFill>
                          <a:latin typeface="Times New Roman" charset="0"/>
                          <a:ea typeface="Times New Roman" charset="0"/>
                          <a:cs typeface="Times New Roman" charset="0"/>
                        </a:rPr>
                        <a:t>5 849</a:t>
                      </a:r>
                      <a:endParaRPr lang="ru-RU" sz="1800" b="0" i="0" dirty="0">
                        <a:solidFill>
                          <a:schemeClr val="tx1"/>
                        </a:solidFill>
                        <a:latin typeface="Times New Roman" charset="0"/>
                        <a:ea typeface="Times New Roman" charset="0"/>
                        <a:cs typeface="Times New Roman" charset="0"/>
                      </a:endParaRPr>
                    </a:p>
                  </a:txBody>
                  <a:tcPr marL="51435" marR="5143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spcAft>
                          <a:spcPts val="0"/>
                        </a:spcAft>
                      </a:pPr>
                      <a:r>
                        <a:rPr lang="en-US" sz="1800" b="0" i="0" dirty="0">
                          <a:solidFill>
                            <a:schemeClr val="bg2">
                              <a:lumMod val="50000"/>
                            </a:schemeClr>
                          </a:solidFill>
                          <a:latin typeface="Times New Roman" charset="0"/>
                          <a:ea typeface="Times New Roman" charset="0"/>
                          <a:cs typeface="Times New Roman" charset="0"/>
                        </a:rPr>
                        <a:t>3789,</a:t>
                      </a:r>
                      <a:r>
                        <a:rPr lang="ru-RU" sz="1800" b="0" i="0" dirty="0">
                          <a:solidFill>
                            <a:schemeClr val="bg2">
                              <a:lumMod val="50000"/>
                            </a:schemeClr>
                          </a:solidFill>
                          <a:latin typeface="Times New Roman" charset="0"/>
                          <a:ea typeface="Times New Roman" charset="0"/>
                          <a:cs typeface="Times New Roman" charset="0"/>
                        </a:rPr>
                        <a:t>7</a:t>
                      </a:r>
                    </a:p>
                  </a:txBody>
                  <a:tcPr marL="51435" marR="5143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0005"/>
                  </a:ext>
                </a:extLst>
              </a:tr>
              <a:tr h="702828">
                <a:tc>
                  <a:txBody>
                    <a:bodyPr/>
                    <a:lstStyle/>
                    <a:p>
                      <a:pPr algn="just">
                        <a:spcAft>
                          <a:spcPts val="0"/>
                        </a:spcAft>
                      </a:pPr>
                      <a:r>
                        <a:rPr lang="en-US" sz="1800" b="1" i="0" dirty="0">
                          <a:solidFill>
                            <a:schemeClr val="tx1"/>
                          </a:solidFill>
                          <a:latin typeface="Times New Roman" charset="0"/>
                          <a:ea typeface="Times New Roman" charset="0"/>
                          <a:cs typeface="Times New Roman" charset="0"/>
                        </a:rPr>
                        <a:t>Private HEIs</a:t>
                      </a:r>
                      <a:endParaRPr lang="ru-RU" sz="1800" b="1" i="0" dirty="0">
                        <a:solidFill>
                          <a:schemeClr val="tx1"/>
                        </a:solidFill>
                        <a:latin typeface="Times New Roman" charset="0"/>
                        <a:ea typeface="Times New Roman" charset="0"/>
                        <a:cs typeface="Times New Roman" charset="0"/>
                      </a:endParaRPr>
                    </a:p>
                  </a:txBody>
                  <a:tcPr marL="51435" marR="5143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spcAft>
                          <a:spcPts val="0"/>
                        </a:spcAft>
                      </a:pPr>
                      <a:r>
                        <a:rPr lang="en-US" sz="1800" b="0" i="0" dirty="0">
                          <a:solidFill>
                            <a:schemeClr val="tx1"/>
                          </a:solidFill>
                          <a:latin typeface="Times New Roman" charset="0"/>
                          <a:ea typeface="Times New Roman" charset="0"/>
                          <a:cs typeface="Times New Roman" charset="0"/>
                        </a:rPr>
                        <a:t>471</a:t>
                      </a:r>
                      <a:endParaRPr lang="ru-RU" sz="1800" b="0" i="0" dirty="0">
                        <a:solidFill>
                          <a:schemeClr val="tx1"/>
                        </a:solidFill>
                        <a:latin typeface="Times New Roman" charset="0"/>
                        <a:ea typeface="Times New Roman" charset="0"/>
                        <a:cs typeface="Times New Roman" charset="0"/>
                      </a:endParaRPr>
                    </a:p>
                  </a:txBody>
                  <a:tcPr marL="51435" marR="5143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spcAft>
                          <a:spcPts val="0"/>
                        </a:spcAft>
                      </a:pPr>
                      <a:r>
                        <a:rPr lang="en-US" sz="1800" b="0" i="0" dirty="0">
                          <a:solidFill>
                            <a:schemeClr val="tx1"/>
                          </a:solidFill>
                          <a:latin typeface="Times New Roman" charset="0"/>
                          <a:ea typeface="Times New Roman" charset="0"/>
                          <a:cs typeface="Times New Roman" charset="0"/>
                        </a:rPr>
                        <a:t>1 079</a:t>
                      </a:r>
                      <a:endParaRPr lang="ru-RU" sz="1800" b="0" i="0" dirty="0">
                        <a:solidFill>
                          <a:schemeClr val="tx1"/>
                        </a:solidFill>
                        <a:latin typeface="Times New Roman" charset="0"/>
                        <a:ea typeface="Times New Roman" charset="0"/>
                        <a:cs typeface="Times New Roman" charset="0"/>
                      </a:endParaRPr>
                    </a:p>
                  </a:txBody>
                  <a:tcPr marL="51435" marR="5143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spcAft>
                          <a:spcPts val="0"/>
                        </a:spcAft>
                      </a:pPr>
                      <a:r>
                        <a:rPr lang="en-US" sz="1800" b="0" i="0" dirty="0">
                          <a:solidFill>
                            <a:schemeClr val="tx1"/>
                          </a:solidFill>
                          <a:latin typeface="Times New Roman" charset="0"/>
                          <a:ea typeface="Times New Roman" charset="0"/>
                          <a:cs typeface="Times New Roman" charset="0"/>
                        </a:rPr>
                        <a:t>1 201</a:t>
                      </a:r>
                      <a:endParaRPr lang="ru-RU" sz="1800" b="0" i="0" dirty="0">
                        <a:solidFill>
                          <a:schemeClr val="tx1"/>
                        </a:solidFill>
                        <a:latin typeface="Times New Roman" charset="0"/>
                        <a:ea typeface="Times New Roman" charset="0"/>
                        <a:cs typeface="Times New Roman" charset="0"/>
                      </a:endParaRPr>
                    </a:p>
                  </a:txBody>
                  <a:tcPr marL="51435" marR="5143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spcAft>
                          <a:spcPts val="0"/>
                        </a:spcAft>
                      </a:pPr>
                      <a:r>
                        <a:rPr lang="en-US" sz="1800" b="0" i="0" dirty="0">
                          <a:solidFill>
                            <a:schemeClr val="bg2">
                              <a:lumMod val="50000"/>
                            </a:schemeClr>
                          </a:solidFill>
                          <a:latin typeface="Times New Roman" charset="0"/>
                          <a:ea typeface="Times New Roman" charset="0"/>
                          <a:cs typeface="Times New Roman" charset="0"/>
                        </a:rPr>
                        <a:t>372,3</a:t>
                      </a:r>
                      <a:endParaRPr lang="ru-RU" sz="1800" b="0" i="0" dirty="0">
                        <a:solidFill>
                          <a:schemeClr val="bg2">
                            <a:lumMod val="50000"/>
                          </a:schemeClr>
                        </a:solidFill>
                        <a:latin typeface="Times New Roman" charset="0"/>
                        <a:ea typeface="Times New Roman" charset="0"/>
                        <a:cs typeface="Times New Roman" charset="0"/>
                      </a:endParaRPr>
                    </a:p>
                  </a:txBody>
                  <a:tcPr marL="51435" marR="5143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53128563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2400" y="95920"/>
            <a:ext cx="8812088" cy="812800"/>
          </a:xfrm>
          <a:effectLst/>
        </p:spPr>
        <p:txBody>
          <a:bodyPr vert="horz" anchor="t">
            <a:noAutofit/>
          </a:bodyPr>
          <a:lstStyle/>
          <a:p>
            <a:pPr marL="447675" algn="l" defTabSz="685766"/>
            <a:r>
              <a:rPr lang="en-US" sz="3000" b="0" dirty="0">
                <a:ln>
                  <a:noFill/>
                </a:ln>
                <a:solidFill>
                  <a:srgbClr val="354D4B"/>
                </a:solidFill>
              </a:rPr>
              <a:t>Federal Registers are created for</a:t>
            </a:r>
            <a:endParaRPr lang="ru-RU" sz="3000" b="0" dirty="0">
              <a:ln>
                <a:noFill/>
              </a:ln>
              <a:solidFill>
                <a:srgbClr val="354D4B"/>
              </a:solidFill>
            </a:endParaRPr>
          </a:p>
        </p:txBody>
      </p:sp>
      <p:graphicFrame>
        <p:nvGraphicFramePr>
          <p:cNvPr id="6" name="Схема 5"/>
          <p:cNvGraphicFramePr/>
          <p:nvPr>
            <p:extLst>
              <p:ext uri="{D42A27DB-BD31-4B8C-83A1-F6EECF244321}">
                <p14:modId xmlns:p14="http://schemas.microsoft.com/office/powerpoint/2010/main" val="3226444743"/>
              </p:ext>
            </p:extLst>
          </p:nvPr>
        </p:nvGraphicFramePr>
        <p:xfrm>
          <a:off x="755576" y="1073351"/>
          <a:ext cx="8064896" cy="509195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8346779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a:extLst>
              <a:ext uri="{FF2B5EF4-FFF2-40B4-BE49-F238E27FC236}">
                <a16:creationId xmlns:a16="http://schemas.microsoft.com/office/drawing/2014/main" id="{9793D509-AAB7-41F6-848F-7E5A9A71B2D4}"/>
              </a:ext>
            </a:extLst>
          </p:cNvPr>
          <p:cNvSpPr>
            <a:spLocks noGrp="1"/>
          </p:cNvSpPr>
          <p:nvPr>
            <p:ph type="subTitle" idx="1"/>
          </p:nvPr>
        </p:nvSpPr>
        <p:spPr>
          <a:xfrm>
            <a:off x="304800" y="1484784"/>
            <a:ext cx="8686800" cy="4910141"/>
          </a:xfrm>
        </p:spPr>
        <p:txBody>
          <a:bodyPr/>
          <a:lstStyle/>
          <a:p>
            <a:pPr marL="342900" lvl="0" indent="-342900" algn="just">
              <a:spcBef>
                <a:spcPts val="600"/>
              </a:spcBef>
              <a:spcAft>
                <a:spcPts val="600"/>
              </a:spcAft>
              <a:buClr>
                <a:srgbClr val="8CADAE">
                  <a:lumMod val="50000"/>
                </a:srgbClr>
              </a:buClr>
              <a:buSzTx/>
              <a:buFont typeface="Wingdings" panose="05000000000000000000" pitchFamily="2" charset="2"/>
              <a:buChar char="q"/>
              <a:defRPr/>
            </a:pPr>
            <a:r>
              <a:rPr lang="en-US" dirty="0">
                <a:solidFill>
                  <a:prstClr val="black"/>
                </a:solidFill>
                <a:latin typeface="Georgia"/>
              </a:rPr>
              <a:t>FR was created in 2012 as a part of a special project</a:t>
            </a:r>
          </a:p>
          <a:p>
            <a:pPr marL="342900" lvl="0" indent="-342900" algn="just">
              <a:spcBef>
                <a:spcPts val="600"/>
              </a:spcBef>
              <a:spcAft>
                <a:spcPts val="600"/>
              </a:spcAft>
              <a:buClr>
                <a:srgbClr val="8CADAE">
                  <a:lumMod val="50000"/>
                </a:srgbClr>
              </a:buClr>
              <a:buSzTx/>
              <a:buFont typeface="Wingdings" panose="05000000000000000000" pitchFamily="2" charset="2"/>
              <a:buChar char="q"/>
              <a:defRPr/>
            </a:pPr>
            <a:r>
              <a:rPr lang="en-US" dirty="0">
                <a:solidFill>
                  <a:prstClr val="black"/>
                </a:solidFill>
                <a:latin typeface="Georgia"/>
              </a:rPr>
              <a:t>It provides information on all state-form Diplomas issued from 2010</a:t>
            </a:r>
          </a:p>
          <a:p>
            <a:pPr marL="342900" lvl="0" indent="-342900" algn="just">
              <a:spcBef>
                <a:spcPts val="600"/>
              </a:spcBef>
              <a:spcAft>
                <a:spcPts val="600"/>
              </a:spcAft>
              <a:buClr>
                <a:srgbClr val="8CADAE">
                  <a:lumMod val="50000"/>
                </a:srgbClr>
              </a:buClr>
              <a:buSzTx/>
              <a:buFont typeface="Wingdings" panose="05000000000000000000" pitchFamily="2" charset="2"/>
              <a:buChar char="q"/>
              <a:defRPr/>
            </a:pPr>
            <a:r>
              <a:rPr lang="en-US" dirty="0">
                <a:solidFill>
                  <a:prstClr val="black"/>
                </a:solidFill>
                <a:latin typeface="Georgia"/>
              </a:rPr>
              <a:t>The information provision on issued credentials is mandatory for HEIs registered in the system otherwise administrative liability appears</a:t>
            </a:r>
          </a:p>
          <a:p>
            <a:pPr marL="342900" lvl="0" indent="-342900" algn="just">
              <a:spcBef>
                <a:spcPts val="600"/>
              </a:spcBef>
              <a:spcAft>
                <a:spcPts val="600"/>
              </a:spcAft>
              <a:buClr>
                <a:srgbClr val="8CADAE">
                  <a:lumMod val="50000"/>
                </a:srgbClr>
              </a:buClr>
              <a:buSzTx/>
              <a:buFont typeface="Wingdings" panose="05000000000000000000" pitchFamily="2" charset="2"/>
              <a:buChar char="q"/>
              <a:defRPr/>
            </a:pPr>
            <a:r>
              <a:rPr lang="en-US" dirty="0">
                <a:solidFill>
                  <a:prstClr val="black"/>
                </a:solidFill>
                <a:latin typeface="Georgia"/>
              </a:rPr>
              <a:t>The information on credentials should be lodged within 60 days after Diploma issue and becomes available in the system on the next day after uploading</a:t>
            </a:r>
            <a:endParaRPr lang="ru-RU" dirty="0">
              <a:solidFill>
                <a:prstClr val="black"/>
              </a:solidFill>
              <a:latin typeface="Georgia"/>
            </a:endParaRPr>
          </a:p>
          <a:p>
            <a:pPr marL="342900" lvl="0" indent="-342900" algn="just">
              <a:spcBef>
                <a:spcPts val="600"/>
              </a:spcBef>
              <a:spcAft>
                <a:spcPts val="600"/>
              </a:spcAft>
              <a:buClr>
                <a:srgbClr val="8CADAE">
                  <a:lumMod val="50000"/>
                </a:srgbClr>
              </a:buClr>
              <a:buSzTx/>
              <a:buFont typeface="Wingdings" panose="05000000000000000000" pitchFamily="2" charset="2"/>
              <a:buChar char="q"/>
              <a:defRPr/>
            </a:pPr>
            <a:r>
              <a:rPr lang="en-US" dirty="0">
                <a:solidFill>
                  <a:prstClr val="black"/>
                </a:solidFill>
                <a:latin typeface="Georgia"/>
              </a:rPr>
              <a:t>The system is open for the general public</a:t>
            </a:r>
          </a:p>
          <a:p>
            <a:pPr marL="342900" lvl="0" indent="-342900" algn="just">
              <a:spcBef>
                <a:spcPts val="600"/>
              </a:spcBef>
              <a:spcAft>
                <a:spcPts val="600"/>
              </a:spcAft>
              <a:buClr>
                <a:srgbClr val="8CADAE">
                  <a:lumMod val="50000"/>
                </a:srgbClr>
              </a:buClr>
              <a:buSzTx/>
              <a:buFont typeface="Wingdings" panose="05000000000000000000" pitchFamily="2" charset="2"/>
              <a:buChar char="q"/>
              <a:defRPr/>
            </a:pPr>
            <a:r>
              <a:rPr lang="en-US" dirty="0">
                <a:solidFill>
                  <a:prstClr val="black"/>
                </a:solidFill>
                <a:latin typeface="Georgia"/>
              </a:rPr>
              <a:t>Data is provided at no charge on the basis of the following criteria: level of education, name of organization, holder’s last name, diploma number, date of issue</a:t>
            </a:r>
            <a:endParaRPr lang="ru-RU" dirty="0">
              <a:solidFill>
                <a:prstClr val="black"/>
              </a:solidFill>
              <a:latin typeface="Georgia"/>
            </a:endParaRPr>
          </a:p>
          <a:p>
            <a:endParaRPr lang="ru-RU" dirty="0"/>
          </a:p>
        </p:txBody>
      </p:sp>
      <p:sp>
        <p:nvSpPr>
          <p:cNvPr id="6" name="Заголовок 1"/>
          <p:cNvSpPr>
            <a:spLocks noGrp="1"/>
          </p:cNvSpPr>
          <p:nvPr>
            <p:ph type="title"/>
          </p:nvPr>
        </p:nvSpPr>
        <p:spPr/>
        <p:txBody>
          <a:bodyPr/>
          <a:lstStyle/>
          <a:p>
            <a:pPr marL="447675" algn="l"/>
            <a:r>
              <a:rPr lang="en-US" sz="2600" dirty="0">
                <a:solidFill>
                  <a:srgbClr val="354D4B"/>
                </a:solidFill>
              </a:rPr>
              <a:t>Federal Register of education documents and (or) qualifications</a:t>
            </a:r>
            <a:endParaRPr lang="ru-RU" sz="2600" dirty="0">
              <a:solidFill>
                <a:srgbClr val="354D4B"/>
              </a:solidFill>
            </a:endParaRPr>
          </a:p>
        </p:txBody>
      </p:sp>
    </p:spTree>
    <p:extLst>
      <p:ext uri="{BB962C8B-B14F-4D97-AF65-F5344CB8AC3E}">
        <p14:creationId xmlns:p14="http://schemas.microsoft.com/office/powerpoint/2010/main" val="361635820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C:\Users\user\Desktop\9.PNG"/>
          <p:cNvPicPr>
            <a:picLocks noChangeAspect="1" noChangeArrowheads="1"/>
          </p:cNvPicPr>
          <p:nvPr/>
        </p:nvPicPr>
        <p:blipFill rotWithShape="1">
          <a:blip r:embed="rId2" cstate="print"/>
          <a:srcRect r="6818"/>
          <a:stretch/>
        </p:blipFill>
        <p:spPr bwMode="auto">
          <a:xfrm>
            <a:off x="4246362" y="3637549"/>
            <a:ext cx="4646118" cy="2709446"/>
          </a:xfrm>
          <a:prstGeom prst="rect">
            <a:avLst/>
          </a:prstGeom>
          <a:noFill/>
        </p:spPr>
      </p:pic>
      <p:sp>
        <p:nvSpPr>
          <p:cNvPr id="2" name="Заголовок 1"/>
          <p:cNvSpPr>
            <a:spLocks noGrp="1"/>
          </p:cNvSpPr>
          <p:nvPr>
            <p:ph type="title"/>
          </p:nvPr>
        </p:nvSpPr>
        <p:spPr>
          <a:xfrm>
            <a:off x="179512" y="116632"/>
            <a:ext cx="8784976" cy="864096"/>
          </a:xfrm>
          <a:noFill/>
          <a:ln>
            <a:noFill/>
          </a:ln>
        </p:spPr>
        <p:txBody>
          <a:bodyPr vert="horz" anchor="t">
            <a:noAutofit/>
          </a:bodyPr>
          <a:lstStyle/>
          <a:p>
            <a:pPr marL="447675" algn="l"/>
            <a:r>
              <a:rPr lang="ru-RU" sz="2600" dirty="0">
                <a:ln w="0"/>
                <a:solidFill>
                  <a:srgbClr val="354D4B"/>
                </a:solidFill>
                <a:effectLst>
                  <a:outerShdw blurRad="38100" dist="19050" dir="2700000" algn="tl" rotWithShape="0">
                    <a:schemeClr val="dk1">
                      <a:alpha val="40000"/>
                    </a:schemeClr>
                  </a:outerShdw>
                </a:effectLst>
                <a:ea typeface="+mj-ea"/>
              </a:rPr>
              <a:t>Effective tool for verification</a:t>
            </a:r>
          </a:p>
        </p:txBody>
      </p:sp>
      <p:pic>
        <p:nvPicPr>
          <p:cNvPr id="4" name="Рисунок 3">
            <a:extLst>
              <a:ext uri="{FF2B5EF4-FFF2-40B4-BE49-F238E27FC236}">
                <a16:creationId xmlns:a16="http://schemas.microsoft.com/office/drawing/2014/main" id="{930F5C9B-B2AD-4CF2-8F81-13ADE43B4B40}"/>
              </a:ext>
            </a:extLst>
          </p:cNvPr>
          <p:cNvPicPr>
            <a:picLocks noChangeAspect="1"/>
          </p:cNvPicPr>
          <p:nvPr/>
        </p:nvPicPr>
        <p:blipFill rotWithShape="1">
          <a:blip r:embed="rId3" cstate="print"/>
          <a:srcRect l="37400" t="9401" r="15088" b="5201"/>
          <a:stretch/>
        </p:blipFill>
        <p:spPr>
          <a:xfrm>
            <a:off x="251520" y="1024207"/>
            <a:ext cx="4344482" cy="4392488"/>
          </a:xfrm>
          <a:prstGeom prst="rect">
            <a:avLst/>
          </a:prstGeom>
        </p:spPr>
      </p:pic>
      <p:pic>
        <p:nvPicPr>
          <p:cNvPr id="3074" name="Picture 2" descr="C:\Users\user\AppData\Local\Microsoft\Windows\Temporary Internet Files\Content.IE5\WAE60803\attachment.jpg"/>
          <p:cNvPicPr>
            <a:picLocks noChangeAspect="1" noChangeArrowheads="1"/>
          </p:cNvPicPr>
          <p:nvPr/>
        </p:nvPicPr>
        <p:blipFill>
          <a:blip r:embed="rId4" cstate="print"/>
          <a:srcRect/>
          <a:stretch>
            <a:fillRect/>
          </a:stretch>
        </p:blipFill>
        <p:spPr bwMode="auto">
          <a:xfrm>
            <a:off x="4552590" y="296058"/>
            <a:ext cx="4297108" cy="3341491"/>
          </a:xfrm>
          <a:prstGeom prst="rect">
            <a:avLst/>
          </a:prstGeom>
          <a:solidFill>
            <a:srgbClr val="FFFFFF">
              <a:shade val="85000"/>
            </a:srgbClr>
          </a:solidFill>
          <a:ln w="28575"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extLst>
      <p:ext uri="{BB962C8B-B14F-4D97-AF65-F5344CB8AC3E}">
        <p14:creationId xmlns:p14="http://schemas.microsoft.com/office/powerpoint/2010/main" val="90366999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72936" y="1725010"/>
            <a:ext cx="6055248" cy="4665893"/>
          </a:xfrm>
          <a:prstGeom prst="rect">
            <a:avLst/>
          </a:prstGeom>
        </p:spPr>
        <p:txBody>
          <a:bodyPr wrap="square">
            <a:spAutoFit/>
          </a:bodyPr>
          <a:lstStyle/>
          <a:p>
            <a:pPr marL="628650" marR="0" lvl="0" indent="-180975" algn="just" defTabSz="914400" rtl="0" eaLnBrk="1" fontAlgn="auto" latinLnBrk="0" hangingPunct="1">
              <a:lnSpc>
                <a:spcPct val="100000"/>
              </a:lnSpc>
              <a:spcBef>
                <a:spcPct val="20000"/>
              </a:spcBef>
              <a:spcAft>
                <a:spcPts val="1200"/>
              </a:spcAft>
              <a:buClr>
                <a:srgbClr val="3B5253"/>
              </a:buClr>
              <a:buSzPct val="120000"/>
              <a:buFont typeface="Wingdings" pitchFamily="2" charset="2"/>
              <a:buChar char="§"/>
              <a:tabLst/>
              <a:defRPr/>
            </a:pPr>
            <a:r>
              <a:rPr kumimoji="0" lang="en-US" sz="2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The Federal Service for Supervision in education and Science (Rosobrnadzor) is responsible for issuing license for educational activity and accreditation for educational programmes.</a:t>
            </a:r>
          </a:p>
          <a:p>
            <a:pPr marL="628650" marR="0" lvl="0" indent="-180975" algn="just" defTabSz="914400" rtl="0" eaLnBrk="1" fontAlgn="auto" latinLnBrk="0" hangingPunct="1">
              <a:lnSpc>
                <a:spcPct val="100000"/>
              </a:lnSpc>
              <a:spcBef>
                <a:spcPct val="20000"/>
              </a:spcBef>
              <a:spcAft>
                <a:spcPts val="1200"/>
              </a:spcAft>
              <a:buClr>
                <a:srgbClr val="3B5253"/>
              </a:buClr>
              <a:buSzPct val="120000"/>
              <a:buFont typeface="Wingdings" pitchFamily="2" charset="2"/>
              <a:buChar char="§"/>
              <a:tabLst/>
              <a:defRPr/>
            </a:pPr>
            <a:r>
              <a:rPr kumimoji="0" lang="en-US" sz="2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In order to gain better quality and higher level of education all changes in HEI and </a:t>
            </a:r>
            <a:r>
              <a:rPr kumimoji="0" lang="en-US" sz="2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programme</a:t>
            </a:r>
            <a:r>
              <a:rPr kumimoji="0" lang="en-US" sz="2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status are reflected in the Federal Registers.</a:t>
            </a:r>
          </a:p>
          <a:p>
            <a:pPr marL="628650" marR="0" lvl="0" indent="-180975" algn="just" defTabSz="914400" rtl="0" eaLnBrk="1" fontAlgn="auto" latinLnBrk="0" hangingPunct="1">
              <a:lnSpc>
                <a:spcPct val="100000"/>
              </a:lnSpc>
              <a:spcBef>
                <a:spcPct val="20000"/>
              </a:spcBef>
              <a:spcAft>
                <a:spcPts val="0"/>
              </a:spcAft>
              <a:buClr>
                <a:srgbClr val="3B5253"/>
              </a:buClr>
              <a:buSzPct val="120000"/>
              <a:buFont typeface="Wingdings" pitchFamily="2" charset="2"/>
              <a:buChar char="§"/>
              <a:tabLst/>
              <a:defRPr/>
            </a:pPr>
            <a:r>
              <a:rPr kumimoji="0" lang="en-US" sz="2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Diplomas of state form can be issued only on the basis of accredited programmes.</a:t>
            </a:r>
          </a:p>
          <a:p>
            <a:pPr marL="714375" marR="0" lvl="0" indent="447675" algn="just" defTabSz="914400" rtl="0" eaLnBrk="1" fontAlgn="auto" latinLnBrk="0" hangingPunct="1">
              <a:lnSpc>
                <a:spcPct val="100000"/>
              </a:lnSpc>
              <a:spcBef>
                <a:spcPct val="20000"/>
              </a:spcBef>
              <a:spcAft>
                <a:spcPts val="0"/>
              </a:spcAft>
              <a:buClr>
                <a:srgbClr val="3B5253"/>
              </a:buClr>
              <a:buSzPct val="120000"/>
              <a:buFontTx/>
              <a:buNone/>
              <a:tabLst/>
              <a:defRPr/>
            </a:pPr>
            <a:endParaRPr kumimoji="0" lang="en-US" sz="2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6" name="Заголовок 1"/>
          <p:cNvSpPr>
            <a:spLocks noGrp="1"/>
          </p:cNvSpPr>
          <p:nvPr>
            <p:ph type="title"/>
          </p:nvPr>
        </p:nvSpPr>
        <p:spPr>
          <a:xfrm>
            <a:off x="197369" y="146487"/>
            <a:ext cx="8818664" cy="1139243"/>
          </a:xfrm>
        </p:spPr>
        <p:txBody>
          <a:bodyPr/>
          <a:lstStyle/>
          <a:p>
            <a:pPr marL="447675" algn="l">
              <a:tabLst>
                <a:tab pos="447675" algn="l"/>
              </a:tabLst>
            </a:pPr>
            <a:r>
              <a:rPr lang="en-US" sz="2600" dirty="0">
                <a:solidFill>
                  <a:srgbClr val="354D4B"/>
                </a:solidFill>
                <a:ea typeface="+mj-ea"/>
              </a:rPr>
              <a:t>Register</a:t>
            </a:r>
            <a:r>
              <a:rPr lang="en-US" sz="2600" dirty="0">
                <a:solidFill>
                  <a:srgbClr val="354D4B"/>
                </a:solidFill>
              </a:rPr>
              <a:t> of licensed institutions and accredited programmes</a:t>
            </a:r>
            <a:endParaRPr lang="ru-RU" sz="2600" dirty="0">
              <a:solidFill>
                <a:srgbClr val="354D4B"/>
              </a:solidFill>
            </a:endParaRPr>
          </a:p>
        </p:txBody>
      </p:sp>
      <p:pic>
        <p:nvPicPr>
          <p:cNvPr id="7" name="Рисунок 6" descr="bak2.jpg"/>
          <p:cNvPicPr>
            <a:picLocks noChangeAspect="1"/>
          </p:cNvPicPr>
          <p:nvPr/>
        </p:nvPicPr>
        <p:blipFill>
          <a:blip r:embed="rId2" cstate="print"/>
          <a:stretch>
            <a:fillRect/>
          </a:stretch>
        </p:blipFill>
        <p:spPr>
          <a:xfrm>
            <a:off x="6348385" y="2974975"/>
            <a:ext cx="2043017" cy="1442881"/>
          </a:xfrm>
          <a:prstGeom prst="rect">
            <a:avLst/>
          </a:prstGeom>
        </p:spPr>
      </p:pic>
      <p:pic>
        <p:nvPicPr>
          <p:cNvPr id="8" name="Рисунок 7" descr="mag2.jpg"/>
          <p:cNvPicPr>
            <a:picLocks noChangeAspect="1"/>
          </p:cNvPicPr>
          <p:nvPr/>
        </p:nvPicPr>
        <p:blipFill>
          <a:blip r:embed="rId3" cstate="print"/>
          <a:stretch>
            <a:fillRect/>
          </a:stretch>
        </p:blipFill>
        <p:spPr>
          <a:xfrm>
            <a:off x="6852982" y="4263508"/>
            <a:ext cx="2009410" cy="1419146"/>
          </a:xfrm>
          <a:prstGeom prst="rect">
            <a:avLst/>
          </a:prstGeom>
        </p:spPr>
      </p:pic>
      <p:pic>
        <p:nvPicPr>
          <p:cNvPr id="20482" name="Picture 2" descr="http://advant.com.au/wp-content/uploads/2015/01/iconmonstr-check-mark-11-icon-256_blue.png"/>
          <p:cNvPicPr>
            <a:picLocks noChangeAspect="1" noChangeArrowheads="1"/>
          </p:cNvPicPr>
          <p:nvPr/>
        </p:nvPicPr>
        <p:blipFill>
          <a:blip r:embed="rId4" cstate="print"/>
          <a:srcRect/>
          <a:stretch>
            <a:fillRect/>
          </a:stretch>
        </p:blipFill>
        <p:spPr bwMode="auto">
          <a:xfrm>
            <a:off x="6876256" y="1411286"/>
            <a:ext cx="1415157" cy="1415157"/>
          </a:xfrm>
          <a:prstGeom prst="rect">
            <a:avLst/>
          </a:prstGeom>
          <a:noFill/>
        </p:spPr>
      </p:pic>
    </p:spTree>
    <p:extLst>
      <p:ext uri="{BB962C8B-B14F-4D97-AF65-F5344CB8AC3E}">
        <p14:creationId xmlns:p14="http://schemas.microsoft.com/office/powerpoint/2010/main" val="316684893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137887"/>
            <a:ext cx="8784976" cy="812800"/>
          </a:xfrm>
          <a:effectLst/>
        </p:spPr>
        <p:txBody>
          <a:bodyPr vert="horz" anchor="t">
            <a:noAutofit/>
          </a:bodyPr>
          <a:lstStyle/>
          <a:p>
            <a:pPr marL="447675" algn="l">
              <a:tabLst>
                <a:tab pos="447675" algn="l"/>
              </a:tabLst>
            </a:pPr>
            <a:r>
              <a:rPr lang="en-US" sz="2600" dirty="0">
                <a:ln w="0"/>
                <a:solidFill>
                  <a:srgbClr val="354D4B"/>
                </a:solidFill>
                <a:effectLst>
                  <a:outerShdw blurRad="38100" dist="19050" dir="2700000" algn="tl" rotWithShape="0">
                    <a:schemeClr val="dk1">
                      <a:alpha val="40000"/>
                    </a:schemeClr>
                  </a:outerShdw>
                </a:effectLst>
                <a:ea typeface="+mj-ea"/>
                <a:sym typeface="Helvetica Light"/>
              </a:rPr>
              <a:t>Register is open to the general public</a:t>
            </a:r>
            <a:endParaRPr lang="ru-RU" sz="2600" dirty="0">
              <a:ln w="0"/>
              <a:solidFill>
                <a:srgbClr val="354D4B"/>
              </a:solidFill>
              <a:effectLst>
                <a:outerShdw blurRad="38100" dist="19050" dir="2700000" algn="tl" rotWithShape="0">
                  <a:schemeClr val="dk1">
                    <a:alpha val="40000"/>
                  </a:schemeClr>
                </a:outerShdw>
              </a:effectLst>
              <a:ea typeface="+mj-ea"/>
            </a:endParaRPr>
          </a:p>
        </p:txBody>
      </p:sp>
      <p:sp>
        <p:nvSpPr>
          <p:cNvPr id="3" name="Подзаголовок 2">
            <a:extLst>
              <a:ext uri="{FF2B5EF4-FFF2-40B4-BE49-F238E27FC236}">
                <a16:creationId xmlns:a16="http://schemas.microsoft.com/office/drawing/2014/main" id="{058985EE-B481-401A-90EC-9CF425AF686C}"/>
              </a:ext>
            </a:extLst>
          </p:cNvPr>
          <p:cNvSpPr>
            <a:spLocks noGrp="1"/>
          </p:cNvSpPr>
          <p:nvPr>
            <p:ph type="subTitle" idx="1"/>
          </p:nvPr>
        </p:nvSpPr>
        <p:spPr>
          <a:xfrm>
            <a:off x="251520" y="980728"/>
            <a:ext cx="8640960" cy="5366266"/>
          </a:xfrm>
        </p:spPr>
        <p:txBody>
          <a:bodyPr/>
          <a:lstStyle/>
          <a:p>
            <a:endParaRPr lang="ru-RU" dirty="0"/>
          </a:p>
        </p:txBody>
      </p:sp>
      <p:pic>
        <p:nvPicPr>
          <p:cNvPr id="1029" name="Picture 5" descr="C:\Users\user\Desktop\7.PNG"/>
          <p:cNvPicPr>
            <a:picLocks noChangeAspect="1" noChangeArrowheads="1"/>
          </p:cNvPicPr>
          <p:nvPr/>
        </p:nvPicPr>
        <p:blipFill>
          <a:blip r:embed="rId2" cstate="print"/>
          <a:srcRect/>
          <a:stretch>
            <a:fillRect/>
          </a:stretch>
        </p:blipFill>
        <p:spPr bwMode="auto">
          <a:xfrm>
            <a:off x="683568" y="1091954"/>
            <a:ext cx="7075597" cy="3124850"/>
          </a:xfrm>
          <a:prstGeom prst="rect">
            <a:avLst/>
          </a:prstGeom>
          <a:noFill/>
        </p:spPr>
      </p:pic>
      <p:pic>
        <p:nvPicPr>
          <p:cNvPr id="1030" name="Picture 6" descr="C:\Users\user\Desktop\5.PNG"/>
          <p:cNvPicPr>
            <a:picLocks noChangeAspect="1" noChangeArrowheads="1"/>
          </p:cNvPicPr>
          <p:nvPr/>
        </p:nvPicPr>
        <p:blipFill>
          <a:blip r:embed="rId3" cstate="print"/>
          <a:srcRect b="17867"/>
          <a:stretch>
            <a:fillRect/>
          </a:stretch>
        </p:blipFill>
        <p:spPr bwMode="auto">
          <a:xfrm>
            <a:off x="2959410" y="3345657"/>
            <a:ext cx="5793972" cy="2856157"/>
          </a:xfrm>
          <a:prstGeom prst="rect">
            <a:avLst/>
          </a:prstGeom>
          <a:noFill/>
        </p:spPr>
      </p:pic>
      <p:sp>
        <p:nvSpPr>
          <p:cNvPr id="12" name="Стрелка вверх 11"/>
          <p:cNvSpPr/>
          <p:nvPr/>
        </p:nvSpPr>
        <p:spPr>
          <a:xfrm rot="14886859">
            <a:off x="4615740" y="2675982"/>
            <a:ext cx="484632" cy="64807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sysClr val="windowText" lastClr="000000"/>
              </a:solidFill>
              <a:effectLst/>
              <a:uLnTx/>
              <a:uFillTx/>
              <a:latin typeface="Georgia"/>
              <a:ea typeface="+mn-ea"/>
              <a:cs typeface="+mn-cs"/>
            </a:endParaRPr>
          </a:p>
        </p:txBody>
      </p:sp>
    </p:spTree>
    <p:extLst>
      <p:ext uri="{BB962C8B-B14F-4D97-AF65-F5344CB8AC3E}">
        <p14:creationId xmlns:p14="http://schemas.microsoft.com/office/powerpoint/2010/main" val="164937659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139968"/>
            <a:ext cx="8784976" cy="806309"/>
          </a:xfrm>
          <a:effectLst/>
        </p:spPr>
        <p:txBody>
          <a:bodyPr vert="horz" anchor="t">
            <a:noAutofit/>
          </a:bodyPr>
          <a:lstStyle/>
          <a:p>
            <a:pPr marL="447675" algn="l">
              <a:tabLst>
                <a:tab pos="447675" algn="l"/>
              </a:tabLst>
            </a:pPr>
            <a:r>
              <a:rPr lang="en-US" sz="2600" dirty="0">
                <a:ln w="0"/>
                <a:solidFill>
                  <a:srgbClr val="354D4B"/>
                </a:solidFill>
                <a:effectLst>
                  <a:outerShdw blurRad="38100" dist="19050" dir="2700000" algn="tl" rotWithShape="0">
                    <a:schemeClr val="dk1">
                      <a:alpha val="40000"/>
                    </a:schemeClr>
                  </a:outerShdw>
                </a:effectLst>
                <a:ea typeface="+mj-ea"/>
              </a:rPr>
              <a:t>Advantages</a:t>
            </a:r>
            <a:endParaRPr lang="ru-RU" sz="2600" dirty="0">
              <a:ln w="0"/>
              <a:solidFill>
                <a:srgbClr val="354D4B"/>
              </a:solidFill>
              <a:effectLst>
                <a:outerShdw blurRad="38100" dist="19050" dir="2700000" algn="tl" rotWithShape="0">
                  <a:schemeClr val="dk1">
                    <a:alpha val="40000"/>
                  </a:schemeClr>
                </a:outerShdw>
              </a:effectLst>
              <a:ea typeface="+mj-ea"/>
            </a:endParaRPr>
          </a:p>
        </p:txBody>
      </p:sp>
      <p:sp>
        <p:nvSpPr>
          <p:cNvPr id="9" name="Подзаголовок 8">
            <a:extLst>
              <a:ext uri="{FF2B5EF4-FFF2-40B4-BE49-F238E27FC236}">
                <a16:creationId xmlns:a16="http://schemas.microsoft.com/office/drawing/2014/main" id="{0107EAF1-1ABF-49BD-B62E-C17E91B5ADEF}"/>
              </a:ext>
            </a:extLst>
          </p:cNvPr>
          <p:cNvSpPr>
            <a:spLocks noGrp="1"/>
          </p:cNvSpPr>
          <p:nvPr>
            <p:ph type="subTitle" idx="1"/>
          </p:nvPr>
        </p:nvSpPr>
        <p:spPr/>
        <p:txBody>
          <a:bodyPr/>
          <a:lstStyle/>
          <a:p>
            <a:endParaRPr lang="ru-RU"/>
          </a:p>
        </p:txBody>
      </p:sp>
      <p:grpSp>
        <p:nvGrpSpPr>
          <p:cNvPr id="8" name="Группа 7"/>
          <p:cNvGrpSpPr/>
          <p:nvPr/>
        </p:nvGrpSpPr>
        <p:grpSpPr>
          <a:xfrm>
            <a:off x="1239914" y="972598"/>
            <a:ext cx="7477958" cy="5215138"/>
            <a:chOff x="1239914" y="972598"/>
            <a:chExt cx="7477958" cy="5215138"/>
          </a:xfrm>
        </p:grpSpPr>
        <p:graphicFrame>
          <p:nvGraphicFramePr>
            <p:cNvPr id="3" name="Схема 2"/>
            <p:cNvGraphicFramePr/>
            <p:nvPr/>
          </p:nvGraphicFramePr>
          <p:xfrm>
            <a:off x="1239914" y="972598"/>
            <a:ext cx="7477958" cy="52151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Рисунок 3"/>
            <p:cNvPicPr>
              <a:picLocks noChangeAspect="1"/>
            </p:cNvPicPr>
            <p:nvPr/>
          </p:nvPicPr>
          <p:blipFill>
            <a:blip r:embed="rId7" cstate="print">
              <a:duotone>
                <a:schemeClr val="accent2">
                  <a:shade val="45000"/>
                  <a:satMod val="135000"/>
                </a:schemeClr>
                <a:prstClr val="white"/>
              </a:duotone>
            </a:blip>
            <a:stretch>
              <a:fillRect/>
            </a:stretch>
          </p:blipFill>
          <p:spPr>
            <a:xfrm>
              <a:off x="1306138" y="1251753"/>
              <a:ext cx="1035863" cy="1035863"/>
            </a:xfrm>
            <a:prstGeom prst="rect">
              <a:avLst/>
            </a:prstGeom>
          </p:spPr>
        </p:pic>
        <p:pic>
          <p:nvPicPr>
            <p:cNvPr id="5" name="Рисунок 4"/>
            <p:cNvPicPr>
              <a:picLocks noChangeAspect="1"/>
            </p:cNvPicPr>
            <p:nvPr/>
          </p:nvPicPr>
          <p:blipFill>
            <a:blip r:embed="rId8" cstate="print">
              <a:clrChange>
                <a:clrFrom>
                  <a:srgbClr val="FFFFFF"/>
                </a:clrFrom>
                <a:clrTo>
                  <a:srgbClr val="FFFFFF">
                    <a:alpha val="0"/>
                  </a:srgbClr>
                </a:clrTo>
              </a:clrChange>
              <a:duotone>
                <a:schemeClr val="accent3">
                  <a:shade val="45000"/>
                  <a:satMod val="135000"/>
                </a:schemeClr>
                <a:prstClr val="white"/>
              </a:duotone>
              <a:extLst>
                <a:ext uri="{BEBA8EAE-BF5A-486C-A8C5-ECC9F3942E4B}">
                  <a14:imgProps xmlns:a14="http://schemas.microsoft.com/office/drawing/2010/main">
                    <a14:imgLayer r:embed="rId9"/>
                  </a14:imgProps>
                </a:ext>
              </a:extLst>
            </a:blip>
            <a:stretch>
              <a:fillRect/>
            </a:stretch>
          </p:blipFill>
          <p:spPr>
            <a:xfrm>
              <a:off x="1824069" y="2507572"/>
              <a:ext cx="936964" cy="936964"/>
            </a:xfrm>
            <a:prstGeom prst="rect">
              <a:avLst/>
            </a:prstGeom>
          </p:spPr>
        </p:pic>
        <p:pic>
          <p:nvPicPr>
            <p:cNvPr id="6" name="Рисунок 5"/>
            <p:cNvPicPr>
              <a:picLocks noChangeAspect="1"/>
            </p:cNvPicPr>
            <p:nvPr/>
          </p:nvPicPr>
          <p:blipFill>
            <a:blip r:embed="rId10" cstate="print">
              <a:duotone>
                <a:prstClr val="black"/>
                <a:srgbClr val="D9C3A5">
                  <a:tint val="50000"/>
                  <a:satMod val="180000"/>
                </a:srgbClr>
              </a:duotone>
            </a:blip>
            <a:stretch>
              <a:fillRect/>
            </a:stretch>
          </p:blipFill>
          <p:spPr>
            <a:xfrm>
              <a:off x="1824069" y="3722031"/>
              <a:ext cx="936964" cy="936964"/>
            </a:xfrm>
            <a:prstGeom prst="rect">
              <a:avLst/>
            </a:prstGeom>
          </p:spPr>
        </p:pic>
        <p:pic>
          <p:nvPicPr>
            <p:cNvPr id="7" name="Рисунок 6"/>
            <p:cNvPicPr>
              <a:picLocks noChangeAspect="1"/>
            </p:cNvPicPr>
            <p:nvPr/>
          </p:nvPicPr>
          <p:blipFill>
            <a:blip r:embed="rId11" cstate="print">
              <a:duotone>
                <a:prstClr val="black"/>
                <a:schemeClr val="accent5">
                  <a:tint val="45000"/>
                  <a:satMod val="400000"/>
                </a:schemeClr>
              </a:duotone>
            </a:blip>
            <a:stretch>
              <a:fillRect/>
            </a:stretch>
          </p:blipFill>
          <p:spPr>
            <a:xfrm>
              <a:off x="1245690" y="4873766"/>
              <a:ext cx="1148378" cy="1037957"/>
            </a:xfrm>
            <a:prstGeom prst="rect">
              <a:avLst/>
            </a:prstGeom>
          </p:spPr>
        </p:pic>
      </p:grpSp>
    </p:spTree>
    <p:extLst>
      <p:ext uri="{BB962C8B-B14F-4D97-AF65-F5344CB8AC3E}">
        <p14:creationId xmlns:p14="http://schemas.microsoft.com/office/powerpoint/2010/main" val="160648460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1B672127-17A2-49B1-945A-684D8CE5F34F}"/>
              </a:ext>
            </a:extLst>
          </p:cNvPr>
          <p:cNvSpPr/>
          <p:nvPr/>
        </p:nvSpPr>
        <p:spPr>
          <a:xfrm>
            <a:off x="323528" y="908720"/>
            <a:ext cx="8568952" cy="3108543"/>
          </a:xfrm>
          <a:prstGeom prst="rect">
            <a:avLst/>
          </a:prstGeom>
        </p:spPr>
        <p:txBody>
          <a:bodyPr wrap="square">
            <a:spAutoFit/>
          </a:bodyPr>
          <a:lstStyle/>
          <a:p>
            <a:r>
              <a:rPr lang="en-US" sz="2800" b="1" dirty="0">
                <a:solidFill>
                  <a:schemeClr val="accent5">
                    <a:lumMod val="50000"/>
                  </a:schemeClr>
                </a:solidFill>
                <a:latin typeface="Times New Roman" pitchFamily="18" charset="0"/>
                <a:cs typeface="Times New Roman" pitchFamily="18" charset="0"/>
              </a:rPr>
              <a:t>Ensuring the possibility of forming individual portfolios of students on the created information resource (platform) </a:t>
            </a:r>
            <a:r>
              <a:rPr lang="ru-RU" sz="2800" b="1" dirty="0">
                <a:solidFill>
                  <a:schemeClr val="accent5">
                    <a:lumMod val="50000"/>
                  </a:schemeClr>
                </a:solidFill>
                <a:latin typeface="Times New Roman" pitchFamily="18" charset="0"/>
                <a:cs typeface="Times New Roman" pitchFamily="18" charset="0"/>
              </a:rPr>
              <a:t>«</a:t>
            </a:r>
            <a:r>
              <a:rPr lang="en-US" sz="2800" b="1" dirty="0">
                <a:solidFill>
                  <a:schemeClr val="accent5">
                    <a:lumMod val="50000"/>
                  </a:schemeClr>
                </a:solidFill>
                <a:latin typeface="Times New Roman" pitchFamily="18" charset="0"/>
                <a:cs typeface="Times New Roman" pitchFamily="18" charset="0"/>
              </a:rPr>
              <a:t>Modern digital educational environment in the Russian Federation</a:t>
            </a:r>
            <a:r>
              <a:rPr lang="ru-RU" sz="2800" b="1" dirty="0">
                <a:solidFill>
                  <a:schemeClr val="accent5">
                    <a:lumMod val="50000"/>
                  </a:schemeClr>
                </a:solidFill>
                <a:latin typeface="Times New Roman" pitchFamily="18" charset="0"/>
                <a:cs typeface="Times New Roman" pitchFamily="18" charset="0"/>
              </a:rPr>
              <a:t>»</a:t>
            </a:r>
            <a:r>
              <a:rPr lang="en-US" sz="2800" b="1" dirty="0">
                <a:solidFill>
                  <a:schemeClr val="accent5">
                    <a:lumMod val="50000"/>
                  </a:schemeClr>
                </a:solidFill>
                <a:latin typeface="Times New Roman" pitchFamily="18" charset="0"/>
                <a:cs typeface="Times New Roman" pitchFamily="18" charset="0"/>
              </a:rPr>
              <a:t> </a:t>
            </a:r>
            <a:r>
              <a:rPr lang="en-US" sz="2800" b="1" dirty="0">
                <a:solidFill>
                  <a:srgbClr val="0070C0"/>
                </a:solidFill>
                <a:latin typeface="Times New Roman" pitchFamily="18" charset="0"/>
                <a:cs typeface="Times New Roman" pitchFamily="18" charset="0"/>
              </a:rPr>
              <a:t>(</a:t>
            </a:r>
            <a:r>
              <a:rPr lang="ru-RU" sz="2800" b="1" dirty="0">
                <a:solidFill>
                  <a:srgbClr val="0070C0"/>
                </a:solidFill>
                <a:latin typeface="Times New Roman" pitchFamily="18" charset="0"/>
                <a:cs typeface="Times New Roman" pitchFamily="18" charset="0"/>
              </a:rPr>
              <a:t>«Современная цифровая образовательная среда в Российской Федерации»)</a:t>
            </a:r>
            <a:r>
              <a:rPr lang="en-US" sz="2800" b="1" dirty="0">
                <a:solidFill>
                  <a:schemeClr val="accent5">
                    <a:lumMod val="50000"/>
                  </a:schemeClr>
                </a:solidFill>
                <a:latin typeface="Times New Roman" pitchFamily="18" charset="0"/>
                <a:cs typeface="Times New Roman" pitchFamily="18" charset="0"/>
              </a:rPr>
              <a:t>, including the use of a set of service and integration solutions</a:t>
            </a:r>
            <a:endParaRPr lang="ru-RU" sz="2800" b="1" dirty="0">
              <a:solidFill>
                <a:schemeClr val="accent5">
                  <a:lumMod val="50000"/>
                </a:schemeClr>
              </a:solidFill>
              <a:latin typeface="Times New Roman" pitchFamily="18" charset="0"/>
              <a:cs typeface="Times New Roman" pitchFamily="18" charset="0"/>
            </a:endParaRPr>
          </a:p>
        </p:txBody>
      </p:sp>
      <p:sp>
        <p:nvSpPr>
          <p:cNvPr id="3" name="TextBox 2"/>
          <p:cNvSpPr txBox="1"/>
          <p:nvPr/>
        </p:nvSpPr>
        <p:spPr>
          <a:xfrm>
            <a:off x="1816278" y="260648"/>
            <a:ext cx="6006773" cy="492443"/>
          </a:xfrm>
          <a:prstGeom prst="rect">
            <a:avLst/>
          </a:prstGeom>
          <a:noFill/>
        </p:spPr>
        <p:txBody>
          <a:bodyPr wrap="none" rtlCol="0">
            <a:spAutoFit/>
          </a:bodyPr>
          <a:lstStyle/>
          <a:p>
            <a:r>
              <a:rPr lang="en-US" sz="2600" b="1" dirty="0">
                <a:solidFill>
                  <a:schemeClr val="accent5">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Innovations in </a:t>
            </a:r>
            <a:r>
              <a:rPr lang="ru-RU" sz="2600" b="1" dirty="0">
                <a:solidFill>
                  <a:schemeClr val="accent5">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600" b="1" dirty="0">
                <a:solidFill>
                  <a:schemeClr val="accent5">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educational digitalization</a:t>
            </a:r>
            <a:endParaRPr lang="ru-RU" sz="2600" b="1" dirty="0">
              <a:solidFill>
                <a:schemeClr val="accent5">
                  <a:lumMod val="50000"/>
                </a:schemeClr>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1" y="4401258"/>
            <a:ext cx="3240361" cy="1979464"/>
          </a:xfrm>
          <a:prstGeom prst="rect">
            <a:avLst/>
          </a:prstGeom>
        </p:spPr>
      </p:pic>
      <p:sp>
        <p:nvSpPr>
          <p:cNvPr id="5" name="TextBox 4"/>
          <p:cNvSpPr txBox="1"/>
          <p:nvPr/>
        </p:nvSpPr>
        <p:spPr>
          <a:xfrm>
            <a:off x="3455368" y="4509120"/>
            <a:ext cx="5509120" cy="1815882"/>
          </a:xfrm>
          <a:prstGeom prst="rect">
            <a:avLst/>
          </a:prstGeom>
          <a:solidFill>
            <a:schemeClr val="bg1">
              <a:lumMod val="85000"/>
            </a:schemeClr>
          </a:solidFill>
        </p:spPr>
        <p:txBody>
          <a:bodyPr wrap="square" rtlCol="0">
            <a:spAutoFit/>
          </a:bodyPr>
          <a:lstStyle/>
          <a:p>
            <a:r>
              <a:rPr lang="en-US" sz="2800" b="1" dirty="0">
                <a:solidFill>
                  <a:schemeClr val="accent5">
                    <a:lumMod val="50000"/>
                  </a:schemeClr>
                </a:solidFill>
                <a:latin typeface="Times New Roman" pitchFamily="18" charset="0"/>
                <a:cs typeface="Times New Roman" pitchFamily="18" charset="0"/>
              </a:rPr>
              <a:t>Usage of QR code</a:t>
            </a:r>
          </a:p>
          <a:p>
            <a:r>
              <a:rPr lang="en-US" sz="2800" dirty="0">
                <a:solidFill>
                  <a:schemeClr val="accent5">
                    <a:lumMod val="50000"/>
                  </a:schemeClr>
                </a:solidFill>
                <a:latin typeface="Times New Roman" pitchFamily="18" charset="0"/>
                <a:cs typeface="Times New Roman" pitchFamily="18" charset="0"/>
              </a:rPr>
              <a:t>Initially, this know-how began to apply St. Petersburg state University for its graduates.</a:t>
            </a:r>
            <a:endParaRPr lang="ru-RU" sz="2800" dirty="0">
              <a:solidFill>
                <a:schemeClr val="accent5">
                  <a:lumMod val="50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21238548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a:extLst>
              <a:ext uri="{FF2B5EF4-FFF2-40B4-BE49-F238E27FC236}">
                <a16:creationId xmlns:a16="http://schemas.microsoft.com/office/drawing/2014/main" id="{DC0623CA-A340-4847-8480-B0B14D1A86BB}"/>
              </a:ext>
            </a:extLst>
          </p:cNvPr>
          <p:cNvSpPr>
            <a:spLocks noGrp="1"/>
          </p:cNvSpPr>
          <p:nvPr>
            <p:ph type="title"/>
          </p:nvPr>
        </p:nvSpPr>
        <p:spPr>
          <a:xfrm>
            <a:off x="279647" y="116632"/>
            <a:ext cx="7808103" cy="1028444"/>
          </a:xfrm>
          <a:effectLst/>
        </p:spPr>
        <p:txBody>
          <a:bodyPr vert="horz" anchor="t">
            <a:noAutofit/>
          </a:bodyPr>
          <a:lstStyle/>
          <a:p>
            <a:pPr marL="447675" algn="l">
              <a:tabLst>
                <a:tab pos="447675" algn="l"/>
              </a:tabLst>
            </a:pPr>
            <a:r>
              <a:rPr lang="en-US" sz="2600" dirty="0">
                <a:solidFill>
                  <a:srgbClr val="354D4B"/>
                </a:solidFill>
              </a:rPr>
              <a:t>The influence of public control on government decisions</a:t>
            </a:r>
            <a:endParaRPr lang="ru-RU" sz="2600" dirty="0">
              <a:solidFill>
                <a:srgbClr val="354D4B"/>
              </a:solidFill>
            </a:endParaRPr>
          </a:p>
        </p:txBody>
      </p:sp>
      <p:graphicFrame>
        <p:nvGraphicFramePr>
          <p:cNvPr id="3" name="Схема 2">
            <a:extLst>
              <a:ext uri="{FF2B5EF4-FFF2-40B4-BE49-F238E27FC236}">
                <a16:creationId xmlns:a16="http://schemas.microsoft.com/office/drawing/2014/main" id="{D1BBC1D9-623D-4C76-845C-F2C2333D2BDF}"/>
              </a:ext>
            </a:extLst>
          </p:cNvPr>
          <p:cNvGraphicFramePr/>
          <p:nvPr>
            <p:extLst>
              <p:ext uri="{D42A27DB-BD31-4B8C-83A1-F6EECF244321}">
                <p14:modId xmlns:p14="http://schemas.microsoft.com/office/powerpoint/2010/main" val="1584361040"/>
              </p:ext>
            </p:extLst>
          </p:nvPr>
        </p:nvGraphicFramePr>
        <p:xfrm>
          <a:off x="827584" y="1628800"/>
          <a:ext cx="7632848" cy="43204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5374856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A5F196D-BF3F-41ED-8EC8-E5E0F45E50AE}"/>
              </a:ext>
            </a:extLst>
          </p:cNvPr>
          <p:cNvSpPr>
            <a:spLocks noGrp="1"/>
          </p:cNvSpPr>
          <p:nvPr>
            <p:ph type="title"/>
          </p:nvPr>
        </p:nvSpPr>
        <p:spPr>
          <a:xfrm>
            <a:off x="179512" y="148147"/>
            <a:ext cx="8784976" cy="922689"/>
          </a:xfrm>
          <a:noFill/>
          <a:ln>
            <a:noFill/>
          </a:ln>
          <a:effectLst/>
        </p:spPr>
        <p:txBody>
          <a:bodyPr vert="horz" anchor="t">
            <a:noAutofit/>
          </a:bodyPr>
          <a:lstStyle/>
          <a:p>
            <a:pPr marL="447675" algn="l">
              <a:tabLst>
                <a:tab pos="447675" algn="l"/>
              </a:tabLst>
            </a:pPr>
            <a:r>
              <a:rPr lang="en-US" sz="2600" dirty="0">
                <a:ln w="0"/>
                <a:solidFill>
                  <a:srgbClr val="354D4B"/>
                </a:solidFill>
                <a:effectLst>
                  <a:outerShdw blurRad="38100" dist="19050" dir="2700000" algn="tl" rotWithShape="0">
                    <a:schemeClr val="dk1">
                      <a:alpha val="40000"/>
                    </a:schemeClr>
                  </a:outerShdw>
                </a:effectLst>
                <a:ea typeface="+mj-ea"/>
              </a:rPr>
              <a:t>Free   Network   Community</a:t>
            </a:r>
            <a:br>
              <a:rPr lang="en-US" sz="2600" dirty="0">
                <a:ln w="0"/>
                <a:solidFill>
                  <a:srgbClr val="354D4B"/>
                </a:solidFill>
                <a:effectLst>
                  <a:outerShdw blurRad="38100" dist="19050" dir="2700000" algn="tl" rotWithShape="0">
                    <a:schemeClr val="dk1">
                      <a:alpha val="40000"/>
                    </a:schemeClr>
                  </a:outerShdw>
                </a:effectLst>
                <a:ea typeface="+mj-ea"/>
              </a:rPr>
            </a:br>
            <a:r>
              <a:rPr lang="en-US" sz="2600" dirty="0">
                <a:ln w="0"/>
                <a:solidFill>
                  <a:srgbClr val="354D4B"/>
                </a:solidFill>
                <a:effectLst>
                  <a:outerShdw blurRad="38100" dist="19050" dir="2700000" algn="tl" rotWithShape="0">
                    <a:schemeClr val="dk1">
                      <a:alpha val="40000"/>
                    </a:schemeClr>
                  </a:outerShdw>
                </a:effectLst>
                <a:ea typeface="+mj-ea"/>
              </a:rPr>
              <a:t>«</a:t>
            </a:r>
            <a:r>
              <a:rPr lang="en-US" sz="2600" dirty="0" err="1">
                <a:ln w="0"/>
                <a:solidFill>
                  <a:srgbClr val="354D4B"/>
                </a:solidFill>
                <a:effectLst>
                  <a:outerShdw blurRad="38100" dist="19050" dir="2700000" algn="tl" rotWithShape="0">
                    <a:schemeClr val="dk1">
                      <a:alpha val="40000"/>
                    </a:schemeClr>
                  </a:outerShdw>
                </a:effectLst>
                <a:ea typeface="+mj-ea"/>
              </a:rPr>
              <a:t>Dissernet</a:t>
            </a:r>
            <a:r>
              <a:rPr lang="en-US" sz="2600" dirty="0">
                <a:ln w="0"/>
                <a:solidFill>
                  <a:srgbClr val="354D4B"/>
                </a:solidFill>
                <a:effectLst>
                  <a:outerShdw blurRad="38100" dist="19050" dir="2700000" algn="tl" rotWithShape="0">
                    <a:schemeClr val="dk1">
                      <a:alpha val="40000"/>
                    </a:schemeClr>
                  </a:outerShdw>
                </a:effectLst>
                <a:ea typeface="+mj-ea"/>
              </a:rPr>
              <a:t>»</a:t>
            </a:r>
            <a:br>
              <a:rPr lang="en-US" dirty="0">
                <a:ln w="0"/>
                <a:solidFill>
                  <a:srgbClr val="354D4B"/>
                </a:solidFill>
                <a:effectLst>
                  <a:outerShdw blurRad="38100" dist="19050" dir="2700000" algn="tl" rotWithShape="0">
                    <a:schemeClr val="dk1">
                      <a:alpha val="40000"/>
                    </a:schemeClr>
                  </a:outerShdw>
                </a:effectLst>
                <a:ea typeface="+mj-ea"/>
              </a:rPr>
            </a:br>
            <a:r>
              <a:rPr lang="ru-RU" dirty="0">
                <a:ln w="0"/>
                <a:solidFill>
                  <a:srgbClr val="354D4B"/>
                </a:solidFill>
                <a:effectLst>
                  <a:outerShdw blurRad="38100" dist="19050" dir="2700000" algn="tl" rotWithShape="0">
                    <a:schemeClr val="dk1">
                      <a:alpha val="40000"/>
                    </a:schemeClr>
                  </a:outerShdw>
                </a:effectLst>
                <a:ea typeface="+mj-ea"/>
              </a:rPr>
              <a:t>	</a:t>
            </a:r>
          </a:p>
        </p:txBody>
      </p:sp>
      <p:sp>
        <p:nvSpPr>
          <p:cNvPr id="4" name="Подзаголовок 3">
            <a:extLst>
              <a:ext uri="{FF2B5EF4-FFF2-40B4-BE49-F238E27FC236}">
                <a16:creationId xmlns:a16="http://schemas.microsoft.com/office/drawing/2014/main" id="{42F49919-A7CB-42FC-BB5A-6B833ECFB0A8}"/>
              </a:ext>
            </a:extLst>
          </p:cNvPr>
          <p:cNvSpPr>
            <a:spLocks noGrp="1"/>
          </p:cNvSpPr>
          <p:nvPr>
            <p:ph type="subTitle" idx="1"/>
          </p:nvPr>
        </p:nvSpPr>
        <p:spPr>
          <a:xfrm>
            <a:off x="755576" y="1268760"/>
            <a:ext cx="8136904" cy="3600400"/>
          </a:xfrm>
          <a:noFill/>
        </p:spPr>
        <p:style>
          <a:lnRef idx="2">
            <a:schemeClr val="accent3">
              <a:shade val="50000"/>
            </a:schemeClr>
          </a:lnRef>
          <a:fillRef idx="1">
            <a:schemeClr val="accent3"/>
          </a:fillRef>
          <a:effectRef idx="0">
            <a:schemeClr val="accent3"/>
          </a:effectRef>
          <a:fontRef idx="minor">
            <a:schemeClr val="lt1"/>
          </a:fontRef>
        </p:style>
        <p:txBody>
          <a:bodyPr/>
          <a:lstStyle/>
          <a:p>
            <a:endParaRPr lang="en-US" dirty="0">
              <a:solidFill>
                <a:schemeClr val="bg2">
                  <a:lumMod val="50000"/>
                </a:schemeClr>
              </a:solidFill>
            </a:endParaRPr>
          </a:p>
          <a:p>
            <a:pPr algn="just"/>
            <a:endParaRPr lang="en-US" sz="2400" b="1" dirty="0">
              <a:solidFill>
                <a:schemeClr val="accent3">
                  <a:lumMod val="50000"/>
                </a:schemeClr>
              </a:solidFill>
            </a:endParaRPr>
          </a:p>
          <a:p>
            <a:pPr algn="just"/>
            <a:endParaRPr lang="en-US" sz="2400" b="1" dirty="0">
              <a:solidFill>
                <a:schemeClr val="accent3">
                  <a:lumMod val="50000"/>
                </a:schemeClr>
              </a:solidFill>
            </a:endParaRPr>
          </a:p>
          <a:p>
            <a:pPr algn="just"/>
            <a:endParaRPr lang="en-US" sz="2400" b="1" dirty="0">
              <a:solidFill>
                <a:schemeClr val="accent3">
                  <a:lumMod val="50000"/>
                </a:schemeClr>
              </a:solidFill>
            </a:endParaRPr>
          </a:p>
          <a:p>
            <a:pPr algn="just"/>
            <a:endParaRPr lang="en-US" sz="2400" b="1" dirty="0">
              <a:solidFill>
                <a:schemeClr val="accent3">
                  <a:lumMod val="50000"/>
                </a:schemeClr>
              </a:solidFill>
            </a:endParaRPr>
          </a:p>
          <a:p>
            <a:pPr marL="176213" algn="l"/>
            <a:r>
              <a:rPr lang="en-US" sz="2400" b="1" dirty="0">
                <a:solidFill>
                  <a:schemeClr val="accent5">
                    <a:lumMod val="50000"/>
                  </a:schemeClr>
                </a:solidFill>
              </a:rPr>
              <a:t>counteract illegal fraud and forgery in the field of scientific and educational activities</a:t>
            </a:r>
            <a:r>
              <a:rPr lang="en-US" sz="2400" dirty="0">
                <a:solidFill>
                  <a:schemeClr val="accent5">
                    <a:lumMod val="50000"/>
                  </a:schemeClr>
                </a:solidFill>
              </a:rPr>
              <a:t>, especially in the process of defending dissertations and assigning academic degrees in Russia.</a:t>
            </a:r>
            <a:endParaRPr lang="ru-RU" sz="2400" dirty="0">
              <a:solidFill>
                <a:schemeClr val="accent5">
                  <a:lumMod val="50000"/>
                </a:schemeClr>
              </a:solidFill>
            </a:endParaRPr>
          </a:p>
        </p:txBody>
      </p:sp>
      <p:pic>
        <p:nvPicPr>
          <p:cNvPr id="5" name="Picture 2">
            <a:extLst>
              <a:ext uri="{FF2B5EF4-FFF2-40B4-BE49-F238E27FC236}">
                <a16:creationId xmlns:a16="http://schemas.microsoft.com/office/drawing/2014/main" id="{CD3B10E5-ACF2-4A06-9A31-C20364099FA6}"/>
              </a:ext>
            </a:extLst>
          </p:cNvPr>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86902" y="4869160"/>
            <a:ext cx="2770195" cy="1556792"/>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a:extLst>
              <a:ext uri="{FF2B5EF4-FFF2-40B4-BE49-F238E27FC236}">
                <a16:creationId xmlns:a16="http://schemas.microsoft.com/office/drawing/2014/main" id="{689A1BB4-C8B5-4A57-89FD-67A8875067D2}"/>
              </a:ext>
            </a:extLst>
          </p:cNvPr>
          <p:cNvSpPr/>
          <p:nvPr/>
        </p:nvSpPr>
        <p:spPr>
          <a:xfrm>
            <a:off x="935596" y="1556792"/>
            <a:ext cx="7776863" cy="1224136"/>
          </a:xfrm>
          <a:prstGeom prst="rect">
            <a:avLst/>
          </a:prstGeom>
          <a:solidFill>
            <a:schemeClr val="bg2">
              <a:lumMod val="5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47675" algn="just"/>
            <a:r>
              <a:rPr lang="en-US" sz="2400" b="1" dirty="0">
                <a:solidFill>
                  <a:schemeClr val="bg1"/>
                </a:solidFill>
                <a:latin typeface="Times New Roman" panose="02020603050405020304" pitchFamily="18" charset="0"/>
                <a:cs typeface="Times New Roman" panose="02020603050405020304" pitchFamily="18" charset="0"/>
              </a:rPr>
              <a:t>A free network community of experts, researchers, and reporters dedicated to exposing fraudsters, forgers and liars</a:t>
            </a:r>
          </a:p>
        </p:txBody>
      </p:sp>
    </p:spTree>
    <p:extLst>
      <p:ext uri="{BB962C8B-B14F-4D97-AF65-F5344CB8AC3E}">
        <p14:creationId xmlns:p14="http://schemas.microsoft.com/office/powerpoint/2010/main" val="158060374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C7BB212-5261-4905-B7BF-47513B3696B3}"/>
              </a:ext>
            </a:extLst>
          </p:cNvPr>
          <p:cNvSpPr>
            <a:spLocks noGrp="1"/>
          </p:cNvSpPr>
          <p:nvPr>
            <p:ph type="title"/>
          </p:nvPr>
        </p:nvSpPr>
        <p:spPr>
          <a:xfrm>
            <a:off x="179512" y="116632"/>
            <a:ext cx="8784976" cy="912101"/>
          </a:xfrm>
          <a:noFill/>
          <a:ln>
            <a:noFill/>
          </a:ln>
          <a:effectLst/>
        </p:spPr>
        <p:txBody>
          <a:bodyPr vert="horz" anchor="t">
            <a:noAutofit/>
          </a:bodyPr>
          <a:lstStyle/>
          <a:p>
            <a:pPr marL="447675" algn="l">
              <a:tabLst>
                <a:tab pos="447675" algn="l"/>
              </a:tabLst>
            </a:pPr>
            <a:r>
              <a:rPr lang="en-US" sz="2600" dirty="0">
                <a:solidFill>
                  <a:srgbClr val="354D4B"/>
                </a:solidFill>
                <a:ea typeface="+mj-ea"/>
              </a:rPr>
              <a:t>Results of the </a:t>
            </a:r>
            <a:r>
              <a:rPr lang="en-US" sz="2600" dirty="0" err="1">
                <a:solidFill>
                  <a:srgbClr val="354D4B"/>
                </a:solidFill>
                <a:ea typeface="+mj-ea"/>
              </a:rPr>
              <a:t>Dissernet</a:t>
            </a:r>
            <a:r>
              <a:rPr lang="en-US" sz="2600" dirty="0">
                <a:solidFill>
                  <a:srgbClr val="354D4B"/>
                </a:solidFill>
                <a:ea typeface="+mj-ea"/>
              </a:rPr>
              <a:t>  activity </a:t>
            </a:r>
            <a:endParaRPr lang="ru-RU" sz="2600" dirty="0">
              <a:solidFill>
                <a:srgbClr val="354D4B"/>
              </a:solidFill>
              <a:ea typeface="+mj-ea"/>
            </a:endParaRPr>
          </a:p>
        </p:txBody>
      </p:sp>
      <p:sp>
        <p:nvSpPr>
          <p:cNvPr id="5" name="Подзаголовок 4">
            <a:extLst>
              <a:ext uri="{FF2B5EF4-FFF2-40B4-BE49-F238E27FC236}">
                <a16:creationId xmlns:a16="http://schemas.microsoft.com/office/drawing/2014/main" id="{91B5D726-3B1D-44F0-A085-A42ECBAB8C68}"/>
              </a:ext>
            </a:extLst>
          </p:cNvPr>
          <p:cNvSpPr>
            <a:spLocks noGrp="1"/>
          </p:cNvSpPr>
          <p:nvPr>
            <p:ph type="subTitle" idx="1"/>
          </p:nvPr>
        </p:nvSpPr>
        <p:spPr>
          <a:xfrm>
            <a:off x="827584" y="1268760"/>
            <a:ext cx="8064896" cy="5078234"/>
          </a:xfrm>
        </p:spPr>
        <p:txBody>
          <a:bodyPr/>
          <a:lstStyle/>
          <a:p>
            <a:endParaRPr lang="ru-RU" dirty="0"/>
          </a:p>
        </p:txBody>
      </p:sp>
      <p:graphicFrame>
        <p:nvGraphicFramePr>
          <p:cNvPr id="4" name="Схема 3">
            <a:extLst>
              <a:ext uri="{FF2B5EF4-FFF2-40B4-BE49-F238E27FC236}">
                <a16:creationId xmlns:a16="http://schemas.microsoft.com/office/drawing/2014/main" id="{5D1663ED-B5F4-4305-B3BD-47A1185BA1FD}"/>
              </a:ext>
            </a:extLst>
          </p:cNvPr>
          <p:cNvGraphicFramePr/>
          <p:nvPr>
            <p:extLst>
              <p:ext uri="{D42A27DB-BD31-4B8C-83A1-F6EECF244321}">
                <p14:modId xmlns:p14="http://schemas.microsoft.com/office/powerpoint/2010/main" val="3138503504"/>
              </p:ext>
            </p:extLst>
          </p:nvPr>
        </p:nvGraphicFramePr>
        <p:xfrm>
          <a:off x="827584" y="1124744"/>
          <a:ext cx="8064896" cy="43362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26" name="Picture 2">
            <a:extLst>
              <a:ext uri="{FF2B5EF4-FFF2-40B4-BE49-F238E27FC236}">
                <a16:creationId xmlns:a16="http://schemas.microsoft.com/office/drawing/2014/main" id="{D12055EE-6E80-48DC-8447-3A984EAEFB3E}"/>
              </a:ext>
            </a:extLst>
          </p:cNvPr>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83768" y="4534195"/>
            <a:ext cx="3240360" cy="1812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256762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Диаграмма 4">
            <a:extLst>
              <a:ext uri="{FF2B5EF4-FFF2-40B4-BE49-F238E27FC236}">
                <a16:creationId xmlns:a16="http://schemas.microsoft.com/office/drawing/2014/main" id="{A8E615C4-A9F7-4C22-962A-C9347CF7262A}"/>
              </a:ext>
            </a:extLst>
          </p:cNvPr>
          <p:cNvGraphicFramePr/>
          <p:nvPr>
            <p:extLst>
              <p:ext uri="{D42A27DB-BD31-4B8C-83A1-F6EECF244321}">
                <p14:modId xmlns:p14="http://schemas.microsoft.com/office/powerpoint/2010/main" val="3204954178"/>
              </p:ext>
            </p:extLst>
          </p:nvPr>
        </p:nvGraphicFramePr>
        <p:xfrm>
          <a:off x="611560" y="692696"/>
          <a:ext cx="8332394" cy="5192464"/>
        </p:xfrm>
        <a:graphic>
          <a:graphicData uri="http://schemas.openxmlformats.org/drawingml/2006/chart">
            <c:chart xmlns:c="http://schemas.openxmlformats.org/drawingml/2006/chart" xmlns:r="http://schemas.openxmlformats.org/officeDocument/2006/relationships" r:id="rId3"/>
          </a:graphicData>
        </a:graphic>
      </p:graphicFrame>
      <p:sp>
        <p:nvSpPr>
          <p:cNvPr id="7" name="Заголовок 1">
            <a:extLst>
              <a:ext uri="{FF2B5EF4-FFF2-40B4-BE49-F238E27FC236}">
                <a16:creationId xmlns:a16="http://schemas.microsoft.com/office/drawing/2014/main" id="{481C1D13-B54D-4E1A-90FB-796B43BDC29D}"/>
              </a:ext>
            </a:extLst>
          </p:cNvPr>
          <p:cNvSpPr>
            <a:spLocks noGrp="1"/>
          </p:cNvSpPr>
          <p:nvPr>
            <p:ph type="title"/>
          </p:nvPr>
        </p:nvSpPr>
        <p:spPr>
          <a:effectLst/>
        </p:spPr>
        <p:txBody>
          <a:bodyPr vert="horz" anchor="t">
            <a:noAutofit/>
          </a:bodyPr>
          <a:lstStyle/>
          <a:p>
            <a:pPr indent="447675" algn="l"/>
            <a:r>
              <a:rPr lang="en-US" sz="2600" dirty="0"/>
              <a:t>Dynamics of submitted applications</a:t>
            </a:r>
            <a:r>
              <a:rPr lang="ru-RU" sz="2600" dirty="0"/>
              <a:t> (2014-2018)</a:t>
            </a:r>
          </a:p>
        </p:txBody>
      </p:sp>
      <p:sp>
        <p:nvSpPr>
          <p:cNvPr id="2" name="Подзаголовок 1">
            <a:extLst>
              <a:ext uri="{FF2B5EF4-FFF2-40B4-BE49-F238E27FC236}">
                <a16:creationId xmlns:a16="http://schemas.microsoft.com/office/drawing/2014/main" id="{C54ADDAB-9E5E-4AD1-831B-0B0F039FCAC8}"/>
              </a:ext>
            </a:extLst>
          </p:cNvPr>
          <p:cNvSpPr>
            <a:spLocks noGrp="1"/>
          </p:cNvSpPr>
          <p:nvPr>
            <p:ph type="subTitle" idx="1"/>
          </p:nvPr>
        </p:nvSpPr>
        <p:spPr/>
        <p:txBody>
          <a:bodyPr/>
          <a:lstStyle/>
          <a:p>
            <a:endParaRPr lang="ru-RU" dirty="0">
              <a:latin typeface="+mj-lt"/>
            </a:endParaRPr>
          </a:p>
        </p:txBody>
      </p:sp>
    </p:spTree>
    <p:extLst>
      <p:ext uri="{BB962C8B-B14F-4D97-AF65-F5344CB8AC3E}">
        <p14:creationId xmlns:p14="http://schemas.microsoft.com/office/powerpoint/2010/main" val="422745052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CA0E029D-D583-4BE7-B4B5-8D478010817A}"/>
              </a:ext>
            </a:extLst>
          </p:cNvPr>
          <p:cNvSpPr>
            <a:spLocks noGrp="1"/>
          </p:cNvSpPr>
          <p:nvPr>
            <p:ph type="subTitle" idx="1"/>
          </p:nvPr>
        </p:nvSpPr>
        <p:spPr>
          <a:xfrm>
            <a:off x="395536" y="1316568"/>
            <a:ext cx="8496944" cy="5078357"/>
          </a:xfrm>
        </p:spPr>
        <p:txBody>
          <a:bodyPr/>
          <a:lstStyle/>
          <a:p>
            <a:pPr indent="447675" algn="just">
              <a:spcBef>
                <a:spcPts val="600"/>
              </a:spcBef>
              <a:spcAft>
                <a:spcPts val="600"/>
              </a:spcAft>
            </a:pPr>
            <a:endParaRPr lang="en-US" sz="1000" dirty="0"/>
          </a:p>
          <a:p>
            <a:pPr indent="447675" algn="just">
              <a:spcBef>
                <a:spcPts val="600"/>
              </a:spcBef>
              <a:spcAft>
                <a:spcPts val="600"/>
              </a:spcAft>
            </a:pPr>
            <a:r>
              <a:rPr lang="en-US" sz="2500" dirty="0"/>
              <a:t>First, applicants will now be required to publish the full text of their dissertation on the Internet before defending it</a:t>
            </a:r>
          </a:p>
          <a:p>
            <a:pPr indent="447675" algn="just">
              <a:spcBef>
                <a:spcPts val="600"/>
              </a:spcBef>
              <a:spcAft>
                <a:spcPts val="600"/>
              </a:spcAft>
            </a:pPr>
            <a:endParaRPr lang="ru-RU" sz="1000" dirty="0"/>
          </a:p>
          <a:p>
            <a:pPr indent="447675" algn="just">
              <a:spcBef>
                <a:spcPts val="600"/>
              </a:spcBef>
              <a:spcAft>
                <a:spcPts val="600"/>
              </a:spcAft>
            </a:pPr>
            <a:r>
              <a:rPr lang="en-US" sz="2500" dirty="0"/>
              <a:t>Secondly, the responsibility for the unjustified conferment of scientific degrees is now vested in dissertation councils </a:t>
            </a:r>
          </a:p>
          <a:p>
            <a:pPr indent="447675" algn="just">
              <a:spcBef>
                <a:spcPts val="600"/>
              </a:spcBef>
              <a:spcAft>
                <a:spcPts val="600"/>
              </a:spcAft>
            </a:pPr>
            <a:endParaRPr lang="ru-RU" sz="1000" dirty="0"/>
          </a:p>
          <a:p>
            <a:pPr indent="447675" algn="just">
              <a:spcBef>
                <a:spcPts val="600"/>
              </a:spcBef>
              <a:spcAft>
                <a:spcPts val="600"/>
              </a:spcAft>
            </a:pPr>
            <a:r>
              <a:rPr lang="en-US" sz="2500" dirty="0"/>
              <a:t>Thirdly, one of the most important innovations is the change in the deadlines for considering applications for the deprivation of an academic degree. Now it is 10 years, not three years  as before</a:t>
            </a:r>
          </a:p>
          <a:p>
            <a:pPr algn="just"/>
            <a:endParaRPr lang="ru-RU" sz="2400" dirty="0"/>
          </a:p>
        </p:txBody>
      </p:sp>
      <p:sp>
        <p:nvSpPr>
          <p:cNvPr id="5" name="Заголовок 4">
            <a:extLst>
              <a:ext uri="{FF2B5EF4-FFF2-40B4-BE49-F238E27FC236}">
                <a16:creationId xmlns:a16="http://schemas.microsoft.com/office/drawing/2014/main" id="{12024647-E1F7-4A38-972D-AE284DB5E0CC}"/>
              </a:ext>
            </a:extLst>
          </p:cNvPr>
          <p:cNvSpPr>
            <a:spLocks noGrp="1"/>
          </p:cNvSpPr>
          <p:nvPr>
            <p:ph type="title"/>
          </p:nvPr>
        </p:nvSpPr>
        <p:spPr/>
        <p:txBody>
          <a:bodyPr/>
          <a:lstStyle/>
          <a:p>
            <a:pPr marL="447675" algn="l"/>
            <a:r>
              <a:rPr lang="en-US" sz="2600" dirty="0"/>
              <a:t>Changes in national legislation aimed at combating </a:t>
            </a:r>
            <a:r>
              <a:rPr lang="ru-RU" sz="2600" dirty="0"/>
              <a:t> </a:t>
            </a:r>
            <a:r>
              <a:rPr lang="en-US" sz="2600" dirty="0"/>
              <a:t>fraud  theses</a:t>
            </a:r>
            <a:br>
              <a:rPr lang="ru-RU" sz="3200" b="1" dirty="0"/>
            </a:br>
            <a:endParaRPr lang="ru-RU" dirty="0"/>
          </a:p>
        </p:txBody>
      </p:sp>
    </p:spTree>
    <p:extLst>
      <p:ext uri="{BB962C8B-B14F-4D97-AF65-F5344CB8AC3E}">
        <p14:creationId xmlns:p14="http://schemas.microsoft.com/office/powerpoint/2010/main" val="233369028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a:extLst>
              <a:ext uri="{FF2B5EF4-FFF2-40B4-BE49-F238E27FC236}">
                <a16:creationId xmlns:a16="http://schemas.microsoft.com/office/drawing/2014/main" id="{A30B43D7-35DD-4849-8DB0-32DC5C829219}"/>
              </a:ext>
            </a:extLst>
          </p:cNvPr>
          <p:cNvSpPr>
            <a:spLocks noGrp="1"/>
          </p:cNvSpPr>
          <p:nvPr>
            <p:ph type="subTitle" idx="1"/>
          </p:nvPr>
        </p:nvSpPr>
        <p:spPr>
          <a:prstGeom prst="rect">
            <a:avLst/>
          </a:prstGeom>
        </p:spPr>
        <p:txBody>
          <a:bodyPr/>
          <a:lstStyle/>
          <a:p>
            <a:pPr indent="447675" algn="just">
              <a:buNone/>
            </a:pPr>
            <a:endParaRPr lang="en-US" sz="1000" dirty="0"/>
          </a:p>
          <a:p>
            <a:pPr indent="447675" algn="just">
              <a:buNone/>
            </a:pPr>
            <a:r>
              <a:rPr lang="en-US" sz="2400" dirty="0"/>
              <a:t>In accordance with the legislation of the Russian Federation, only the Ministry of Education and Science of the Russian Federation can deprive a scientific degree for violating the requirements for dissertations established by the Law. The main violations include:</a:t>
            </a:r>
            <a:endParaRPr lang="ru-RU" sz="2400" dirty="0"/>
          </a:p>
          <a:p>
            <a:pPr marL="0" indent="0">
              <a:buNone/>
            </a:pPr>
            <a:endParaRPr lang="en-US" sz="2400" dirty="0"/>
          </a:p>
          <a:p>
            <a:pPr marL="809625" indent="-361950" algn="just">
              <a:buFont typeface="Wingdings" panose="05000000000000000000" pitchFamily="2" charset="2"/>
              <a:buChar char="ü"/>
            </a:pPr>
            <a:r>
              <a:rPr lang="en-US" sz="2400" b="1" i="1" dirty="0">
                <a:solidFill>
                  <a:schemeClr val="bg2">
                    <a:lumMod val="50000"/>
                  </a:schemeClr>
                </a:solidFill>
              </a:rPr>
              <a:t>falsification of documents submitted for</a:t>
            </a:r>
            <a:r>
              <a:rPr lang="ru-RU" sz="2400" b="1" i="1" dirty="0">
                <a:solidFill>
                  <a:schemeClr val="bg2">
                    <a:lumMod val="50000"/>
                  </a:schemeClr>
                </a:solidFill>
              </a:rPr>
              <a:t> </a:t>
            </a:r>
            <a:r>
              <a:rPr lang="en-US" sz="2400" b="1" i="1" dirty="0">
                <a:solidFill>
                  <a:schemeClr val="bg2">
                    <a:lumMod val="50000"/>
                  </a:schemeClr>
                </a:solidFill>
              </a:rPr>
              <a:t>defense</a:t>
            </a:r>
          </a:p>
          <a:p>
            <a:pPr marL="809625" indent="-361950" algn="just">
              <a:buFont typeface="Wingdings" panose="05000000000000000000" pitchFamily="2" charset="2"/>
              <a:buChar char="ü"/>
            </a:pPr>
            <a:r>
              <a:rPr lang="en-US" sz="2400" b="1" i="1" dirty="0">
                <a:solidFill>
                  <a:schemeClr val="bg2">
                    <a:lumMod val="50000"/>
                  </a:schemeClr>
                </a:solidFill>
              </a:rPr>
              <a:t>plagiarism in various forms: from borrowing text and research results to ignoring co-authorship in joint work</a:t>
            </a:r>
          </a:p>
          <a:p>
            <a:pPr marL="809625" indent="-361950" algn="just">
              <a:buFont typeface="Wingdings" panose="05000000000000000000" pitchFamily="2" charset="2"/>
              <a:buChar char="ü"/>
            </a:pPr>
            <a:r>
              <a:rPr lang="en-US" sz="2400" b="1" i="1" dirty="0">
                <a:solidFill>
                  <a:schemeClr val="bg2">
                    <a:lumMod val="50000"/>
                  </a:schemeClr>
                </a:solidFill>
              </a:rPr>
              <a:t>the presence of incorrect information about published works</a:t>
            </a:r>
            <a:endParaRPr lang="ru-RU" sz="2400" b="1" i="1" dirty="0">
              <a:solidFill>
                <a:schemeClr val="bg2">
                  <a:lumMod val="50000"/>
                </a:schemeClr>
              </a:solidFill>
            </a:endParaRPr>
          </a:p>
        </p:txBody>
      </p:sp>
      <p:sp>
        <p:nvSpPr>
          <p:cNvPr id="5" name="Заголовок 4">
            <a:extLst>
              <a:ext uri="{FF2B5EF4-FFF2-40B4-BE49-F238E27FC236}">
                <a16:creationId xmlns:a16="http://schemas.microsoft.com/office/drawing/2014/main" id="{6A77AE91-0B18-43D0-B702-3FAAF4C9A4EE}"/>
              </a:ext>
            </a:extLst>
          </p:cNvPr>
          <p:cNvSpPr>
            <a:spLocks noGrp="1"/>
          </p:cNvSpPr>
          <p:nvPr>
            <p:ph type="title"/>
          </p:nvPr>
        </p:nvSpPr>
        <p:spPr/>
        <p:txBody>
          <a:bodyPr/>
          <a:lstStyle/>
          <a:p>
            <a:pPr marL="447675" algn="l"/>
            <a:r>
              <a:rPr lang="en-US" sz="2600" dirty="0"/>
              <a:t>Graduation revocation</a:t>
            </a:r>
            <a:br>
              <a:rPr lang="en-US" dirty="0"/>
            </a:br>
            <a:endParaRPr lang="ru-RU" dirty="0"/>
          </a:p>
        </p:txBody>
      </p:sp>
    </p:spTree>
    <p:extLst>
      <p:ext uri="{BB962C8B-B14F-4D97-AF65-F5344CB8AC3E}">
        <p14:creationId xmlns:p14="http://schemas.microsoft.com/office/powerpoint/2010/main" val="275967891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a:extLst>
              <a:ext uri="{FF2B5EF4-FFF2-40B4-BE49-F238E27FC236}">
                <a16:creationId xmlns:a16="http://schemas.microsoft.com/office/drawing/2014/main" id="{07536631-4A1A-4145-9342-EA108708DAAB}"/>
              </a:ext>
            </a:extLst>
          </p:cNvPr>
          <p:cNvSpPr>
            <a:spLocks noGrp="1"/>
          </p:cNvSpPr>
          <p:nvPr>
            <p:ph type="subTitle" idx="1"/>
          </p:nvPr>
        </p:nvSpPr>
        <p:spPr>
          <a:xfrm>
            <a:off x="327295" y="1227239"/>
            <a:ext cx="8686800" cy="5078357"/>
          </a:xfrm>
        </p:spPr>
        <p:txBody>
          <a:bodyPr/>
          <a:lstStyle/>
          <a:p>
            <a:pPr marL="0" indent="0" algn="just">
              <a:buNone/>
            </a:pPr>
            <a:r>
              <a:rPr lang="en-US" dirty="0"/>
              <a:t> </a:t>
            </a:r>
            <a:endParaRPr lang="ru-RU" dirty="0"/>
          </a:p>
        </p:txBody>
      </p:sp>
      <p:sp>
        <p:nvSpPr>
          <p:cNvPr id="7" name="Заголовок 6">
            <a:extLst>
              <a:ext uri="{FF2B5EF4-FFF2-40B4-BE49-F238E27FC236}">
                <a16:creationId xmlns:a16="http://schemas.microsoft.com/office/drawing/2014/main" id="{EBA1901D-F041-4483-B36A-90EF2538A650}"/>
              </a:ext>
            </a:extLst>
          </p:cNvPr>
          <p:cNvSpPr>
            <a:spLocks noGrp="1"/>
          </p:cNvSpPr>
          <p:nvPr>
            <p:ph type="title"/>
          </p:nvPr>
        </p:nvSpPr>
        <p:spPr>
          <a:xfrm>
            <a:off x="179512" y="87057"/>
            <a:ext cx="7808103" cy="1028444"/>
          </a:xfrm>
        </p:spPr>
        <p:txBody>
          <a:bodyPr/>
          <a:lstStyle/>
          <a:p>
            <a:pPr indent="447675" algn="l"/>
            <a:r>
              <a:rPr lang="en-US" sz="2600" dirty="0"/>
              <a:t>Deprivation of academic degrees</a:t>
            </a:r>
            <a:endParaRPr lang="ru-RU" sz="2600" dirty="0"/>
          </a:p>
        </p:txBody>
      </p:sp>
      <p:sp>
        <p:nvSpPr>
          <p:cNvPr id="5" name="TextBox 4">
            <a:extLst>
              <a:ext uri="{FF2B5EF4-FFF2-40B4-BE49-F238E27FC236}">
                <a16:creationId xmlns:a16="http://schemas.microsoft.com/office/drawing/2014/main" id="{AF5E15BC-0F63-4EE0-A969-6BFAB27ED515}"/>
              </a:ext>
            </a:extLst>
          </p:cNvPr>
          <p:cNvSpPr txBox="1"/>
          <p:nvPr/>
        </p:nvSpPr>
        <p:spPr>
          <a:xfrm>
            <a:off x="309758" y="3154437"/>
            <a:ext cx="8686799" cy="92333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indent="447675"/>
            <a:r>
              <a:rPr lang="en-US" b="1" dirty="0">
                <a:solidFill>
                  <a:schemeClr val="bg2">
                    <a:lumMod val="50000"/>
                  </a:schemeClr>
                </a:solidFill>
              </a:rPr>
              <a:t>The number of precedents for the deprivation of an academic degree for the period 2016-2019 (based on orders of the Ministry of Science and Higher Education of the Russian Federation)</a:t>
            </a:r>
            <a:endParaRPr lang="ru-RU" b="1" dirty="0">
              <a:solidFill>
                <a:schemeClr val="bg2">
                  <a:lumMod val="50000"/>
                </a:schemeClr>
              </a:solidFill>
            </a:endParaRPr>
          </a:p>
        </p:txBody>
      </p:sp>
      <p:graphicFrame>
        <p:nvGraphicFramePr>
          <p:cNvPr id="6" name="Таблица 5">
            <a:extLst>
              <a:ext uri="{FF2B5EF4-FFF2-40B4-BE49-F238E27FC236}">
                <a16:creationId xmlns:a16="http://schemas.microsoft.com/office/drawing/2014/main" id="{77042BC3-89E8-41E8-9FD7-4C34AEDCBD18}"/>
              </a:ext>
            </a:extLst>
          </p:cNvPr>
          <p:cNvGraphicFramePr>
            <a:graphicFrameLocks noGrp="1"/>
          </p:cNvGraphicFramePr>
          <p:nvPr>
            <p:extLst>
              <p:ext uri="{D42A27DB-BD31-4B8C-83A1-F6EECF244321}">
                <p14:modId xmlns:p14="http://schemas.microsoft.com/office/powerpoint/2010/main" val="1549541427"/>
              </p:ext>
            </p:extLst>
          </p:nvPr>
        </p:nvGraphicFramePr>
        <p:xfrm>
          <a:off x="304797" y="4384286"/>
          <a:ext cx="8686799" cy="1368152"/>
        </p:xfrm>
        <a:graphic>
          <a:graphicData uri="http://schemas.openxmlformats.org/drawingml/2006/table">
            <a:tbl>
              <a:tblPr>
                <a:tableStyleId>{775DCB02-9BB8-47FD-8907-85C794F793BA}</a:tableStyleId>
              </a:tblPr>
              <a:tblGrid>
                <a:gridCol w="2899050">
                  <a:extLst>
                    <a:ext uri="{9D8B030D-6E8A-4147-A177-3AD203B41FA5}">
                      <a16:colId xmlns:a16="http://schemas.microsoft.com/office/drawing/2014/main" val="3257920192"/>
                    </a:ext>
                  </a:extLst>
                </a:gridCol>
                <a:gridCol w="1656184">
                  <a:extLst>
                    <a:ext uri="{9D8B030D-6E8A-4147-A177-3AD203B41FA5}">
                      <a16:colId xmlns:a16="http://schemas.microsoft.com/office/drawing/2014/main" val="144876686"/>
                    </a:ext>
                  </a:extLst>
                </a:gridCol>
                <a:gridCol w="1368152">
                  <a:extLst>
                    <a:ext uri="{9D8B030D-6E8A-4147-A177-3AD203B41FA5}">
                      <a16:colId xmlns:a16="http://schemas.microsoft.com/office/drawing/2014/main" val="2194385842"/>
                    </a:ext>
                  </a:extLst>
                </a:gridCol>
                <a:gridCol w="1296144">
                  <a:extLst>
                    <a:ext uri="{9D8B030D-6E8A-4147-A177-3AD203B41FA5}">
                      <a16:colId xmlns:a16="http://schemas.microsoft.com/office/drawing/2014/main" val="302923439"/>
                    </a:ext>
                  </a:extLst>
                </a:gridCol>
                <a:gridCol w="1467269">
                  <a:extLst>
                    <a:ext uri="{9D8B030D-6E8A-4147-A177-3AD203B41FA5}">
                      <a16:colId xmlns:a16="http://schemas.microsoft.com/office/drawing/2014/main" val="301497810"/>
                    </a:ext>
                  </a:extLst>
                </a:gridCol>
              </a:tblGrid>
              <a:tr h="360040">
                <a:tc>
                  <a:txBody>
                    <a:bodyPr/>
                    <a:lstStyle/>
                    <a:p>
                      <a:pPr algn="ctr"/>
                      <a:r>
                        <a:rPr lang="en-US" b="1" dirty="0">
                          <a:effectLst/>
                        </a:rPr>
                        <a:t>Based on </a:t>
                      </a:r>
                      <a:endParaRPr lang="ru-RU" b="1" dirty="0">
                        <a:effectLst/>
                      </a:endParaRPr>
                    </a:p>
                  </a:txBody>
                  <a:tcPr marL="68580" marR="68580" marT="0" marB="0">
                    <a:solidFill>
                      <a:schemeClr val="accent5">
                        <a:lumMod val="60000"/>
                        <a:lumOff val="40000"/>
                      </a:schemeClr>
                    </a:solidFill>
                  </a:tcPr>
                </a:tc>
                <a:tc>
                  <a:txBody>
                    <a:bodyPr/>
                    <a:lstStyle/>
                    <a:p>
                      <a:pPr algn="ctr"/>
                      <a:r>
                        <a:rPr lang="ru-RU" b="1" dirty="0">
                          <a:effectLst/>
                        </a:rPr>
                        <a:t>2016</a:t>
                      </a:r>
                    </a:p>
                  </a:txBody>
                  <a:tcPr marL="68580" marR="68580" marT="0" marB="0">
                    <a:solidFill>
                      <a:schemeClr val="accent5">
                        <a:lumMod val="60000"/>
                        <a:lumOff val="40000"/>
                      </a:schemeClr>
                    </a:solidFill>
                  </a:tcPr>
                </a:tc>
                <a:tc>
                  <a:txBody>
                    <a:bodyPr/>
                    <a:lstStyle/>
                    <a:p>
                      <a:pPr algn="ctr"/>
                      <a:r>
                        <a:rPr lang="ru-RU" b="1" dirty="0">
                          <a:effectLst/>
                        </a:rPr>
                        <a:t>2017</a:t>
                      </a:r>
                    </a:p>
                  </a:txBody>
                  <a:tcPr marL="68580" marR="68580" marT="0" marB="0">
                    <a:solidFill>
                      <a:schemeClr val="accent5">
                        <a:lumMod val="60000"/>
                        <a:lumOff val="40000"/>
                      </a:schemeClr>
                    </a:solidFill>
                  </a:tcPr>
                </a:tc>
                <a:tc>
                  <a:txBody>
                    <a:bodyPr/>
                    <a:lstStyle/>
                    <a:p>
                      <a:pPr algn="ctr"/>
                      <a:r>
                        <a:rPr lang="ru-RU" b="1" dirty="0">
                          <a:effectLst/>
                        </a:rPr>
                        <a:t>2018</a:t>
                      </a:r>
                    </a:p>
                  </a:txBody>
                  <a:tcPr marL="68580" marR="68580" marT="0" marB="0">
                    <a:solidFill>
                      <a:schemeClr val="accent5">
                        <a:lumMod val="60000"/>
                        <a:lumOff val="40000"/>
                      </a:schemeClr>
                    </a:solidFill>
                  </a:tcPr>
                </a:tc>
                <a:tc>
                  <a:txBody>
                    <a:bodyPr/>
                    <a:lstStyle/>
                    <a:p>
                      <a:pPr algn="ctr"/>
                      <a:r>
                        <a:rPr lang="ru-RU" b="1" dirty="0">
                          <a:effectLst/>
                        </a:rPr>
                        <a:t>2019</a:t>
                      </a:r>
                    </a:p>
                  </a:txBody>
                  <a:tcPr marL="68580" marR="68580" marT="0" marB="0">
                    <a:solidFill>
                      <a:schemeClr val="accent5">
                        <a:lumMod val="60000"/>
                        <a:lumOff val="40000"/>
                      </a:schemeClr>
                    </a:solidFill>
                  </a:tcPr>
                </a:tc>
                <a:extLst>
                  <a:ext uri="{0D108BD9-81ED-4DB2-BD59-A6C34878D82A}">
                    <a16:rowId xmlns:a16="http://schemas.microsoft.com/office/drawing/2014/main" val="2377689534"/>
                  </a:ext>
                </a:extLst>
              </a:tr>
              <a:tr h="648072">
                <a:tc>
                  <a:txBody>
                    <a:bodyPr/>
                    <a:lstStyle/>
                    <a:p>
                      <a:pPr algn="just"/>
                      <a:r>
                        <a:rPr lang="en-US" dirty="0">
                          <a:effectLst/>
                        </a:rPr>
                        <a:t>Expert Council Decision</a:t>
                      </a:r>
                      <a:endParaRPr lang="ru-RU" dirty="0">
                        <a:effectLst/>
                      </a:endParaRPr>
                    </a:p>
                  </a:txBody>
                  <a:tcPr marL="68580" marR="68580" marT="0" marB="0" anchor="ctr">
                    <a:solidFill>
                      <a:schemeClr val="accent5">
                        <a:lumMod val="20000"/>
                        <a:lumOff val="80000"/>
                      </a:schemeClr>
                    </a:solidFill>
                  </a:tcPr>
                </a:tc>
                <a:tc>
                  <a:txBody>
                    <a:bodyPr/>
                    <a:lstStyle/>
                    <a:p>
                      <a:pPr algn="ctr"/>
                      <a:r>
                        <a:rPr lang="ru-RU" dirty="0">
                          <a:effectLst/>
                        </a:rPr>
                        <a:t>14</a:t>
                      </a:r>
                    </a:p>
                  </a:txBody>
                  <a:tcPr marL="68580" marR="68580" marT="0" marB="0" anchor="ctr">
                    <a:solidFill>
                      <a:schemeClr val="accent5">
                        <a:lumMod val="20000"/>
                        <a:lumOff val="80000"/>
                      </a:schemeClr>
                    </a:solidFill>
                  </a:tcPr>
                </a:tc>
                <a:tc>
                  <a:txBody>
                    <a:bodyPr/>
                    <a:lstStyle/>
                    <a:p>
                      <a:pPr algn="ctr"/>
                      <a:r>
                        <a:rPr lang="ru-RU" dirty="0">
                          <a:effectLst/>
                        </a:rPr>
                        <a:t>42</a:t>
                      </a:r>
                    </a:p>
                  </a:txBody>
                  <a:tcPr marL="68580" marR="68580" marT="0" marB="0" anchor="ctr">
                    <a:solidFill>
                      <a:schemeClr val="accent5">
                        <a:lumMod val="20000"/>
                        <a:lumOff val="80000"/>
                      </a:schemeClr>
                    </a:solidFill>
                  </a:tcPr>
                </a:tc>
                <a:tc>
                  <a:txBody>
                    <a:bodyPr/>
                    <a:lstStyle/>
                    <a:p>
                      <a:pPr algn="ctr"/>
                      <a:r>
                        <a:rPr lang="ru-RU" dirty="0">
                          <a:effectLst/>
                        </a:rPr>
                        <a:t>7</a:t>
                      </a:r>
                      <a:r>
                        <a:rPr lang="en-US" dirty="0">
                          <a:effectLst/>
                        </a:rPr>
                        <a:t>0</a:t>
                      </a:r>
                      <a:endParaRPr lang="ru-RU" dirty="0">
                        <a:effectLst/>
                      </a:endParaRPr>
                    </a:p>
                  </a:txBody>
                  <a:tcPr marL="68580" marR="68580" marT="0" marB="0" anchor="ctr">
                    <a:solidFill>
                      <a:schemeClr val="accent5">
                        <a:lumMod val="20000"/>
                        <a:lumOff val="80000"/>
                      </a:schemeClr>
                    </a:solidFill>
                  </a:tcPr>
                </a:tc>
                <a:tc>
                  <a:txBody>
                    <a:bodyPr/>
                    <a:lstStyle/>
                    <a:p>
                      <a:pPr algn="ctr"/>
                      <a:r>
                        <a:rPr lang="en-US" dirty="0">
                          <a:effectLst/>
                        </a:rPr>
                        <a:t>51</a:t>
                      </a:r>
                    </a:p>
                    <a:p>
                      <a:pPr algn="ctr"/>
                      <a:r>
                        <a:rPr lang="en-US" dirty="0">
                          <a:effectLst/>
                        </a:rPr>
                        <a:t>(40/11) </a:t>
                      </a:r>
                      <a:endParaRPr lang="ru-RU" dirty="0">
                        <a:effectLst/>
                      </a:endParaRPr>
                    </a:p>
                  </a:txBody>
                  <a:tcPr marL="68580" marR="68580" marT="0" marB="0" anchor="ctr">
                    <a:solidFill>
                      <a:schemeClr val="accent5">
                        <a:lumMod val="20000"/>
                        <a:lumOff val="80000"/>
                      </a:schemeClr>
                    </a:solidFill>
                  </a:tcPr>
                </a:tc>
                <a:extLst>
                  <a:ext uri="{0D108BD9-81ED-4DB2-BD59-A6C34878D82A}">
                    <a16:rowId xmlns:a16="http://schemas.microsoft.com/office/drawing/2014/main" val="1588955599"/>
                  </a:ext>
                </a:extLst>
              </a:tr>
              <a:tr h="360040">
                <a:tc>
                  <a:txBody>
                    <a:bodyPr/>
                    <a:lstStyle/>
                    <a:p>
                      <a:pPr algn="just"/>
                      <a:r>
                        <a:rPr lang="en-US" dirty="0">
                          <a:effectLst/>
                        </a:rPr>
                        <a:t>Personal statement </a:t>
                      </a:r>
                      <a:endParaRPr lang="ru-RU" dirty="0">
                        <a:effectLst/>
                      </a:endParaRPr>
                    </a:p>
                  </a:txBody>
                  <a:tcPr marL="68580" marR="68580" marT="0" marB="0" anchor="ctr"/>
                </a:tc>
                <a:tc>
                  <a:txBody>
                    <a:bodyPr/>
                    <a:lstStyle/>
                    <a:p>
                      <a:pPr algn="ctr"/>
                      <a:r>
                        <a:rPr lang="ru-RU" dirty="0">
                          <a:effectLst/>
                        </a:rPr>
                        <a:t>5</a:t>
                      </a:r>
                    </a:p>
                  </a:txBody>
                  <a:tcPr marL="68580" marR="68580" marT="0" marB="0" anchor="ctr"/>
                </a:tc>
                <a:tc>
                  <a:txBody>
                    <a:bodyPr/>
                    <a:lstStyle/>
                    <a:p>
                      <a:pPr algn="ctr"/>
                      <a:r>
                        <a:rPr lang="ru-RU" dirty="0">
                          <a:effectLst/>
                        </a:rPr>
                        <a:t>-</a:t>
                      </a:r>
                    </a:p>
                  </a:txBody>
                  <a:tcPr marL="68580" marR="68580" marT="0" marB="0" anchor="ctr"/>
                </a:tc>
                <a:tc>
                  <a:txBody>
                    <a:bodyPr/>
                    <a:lstStyle/>
                    <a:p>
                      <a:pPr algn="ctr"/>
                      <a:r>
                        <a:rPr lang="ru-RU" dirty="0">
                          <a:effectLst/>
                        </a:rPr>
                        <a:t>-</a:t>
                      </a:r>
                    </a:p>
                  </a:txBody>
                  <a:tcPr marL="68580" marR="68580" marT="0" marB="0" anchor="ctr"/>
                </a:tc>
                <a:tc>
                  <a:txBody>
                    <a:bodyPr/>
                    <a:lstStyle/>
                    <a:p>
                      <a:pPr algn="ctr"/>
                      <a:r>
                        <a:rPr lang="ru-RU" dirty="0">
                          <a:effectLst/>
                        </a:rPr>
                        <a:t>-</a:t>
                      </a:r>
                    </a:p>
                  </a:txBody>
                  <a:tcPr marL="68580" marR="68580" marT="0" marB="0" anchor="ctr"/>
                </a:tc>
                <a:extLst>
                  <a:ext uri="{0D108BD9-81ED-4DB2-BD59-A6C34878D82A}">
                    <a16:rowId xmlns:a16="http://schemas.microsoft.com/office/drawing/2014/main" val="2844511717"/>
                  </a:ext>
                </a:extLst>
              </a:tr>
            </a:tbl>
          </a:graphicData>
        </a:graphic>
      </p:graphicFrame>
      <p:sp>
        <p:nvSpPr>
          <p:cNvPr id="4" name="Прямоугольник 3">
            <a:extLst>
              <a:ext uri="{FF2B5EF4-FFF2-40B4-BE49-F238E27FC236}">
                <a16:creationId xmlns:a16="http://schemas.microsoft.com/office/drawing/2014/main" id="{0589498C-0674-407A-82A3-6095AFD09738}"/>
              </a:ext>
            </a:extLst>
          </p:cNvPr>
          <p:cNvSpPr/>
          <p:nvPr/>
        </p:nvSpPr>
        <p:spPr>
          <a:xfrm>
            <a:off x="304799" y="1268760"/>
            <a:ext cx="8686801" cy="1579159"/>
          </a:xfrm>
          <a:prstGeom prst="rect">
            <a:avLst/>
          </a:prstGeom>
          <a:solidFill>
            <a:schemeClr val="bg2">
              <a:lumMod val="5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indent="447675"/>
            <a:r>
              <a:rPr lang="en-US" sz="2400" b="1" dirty="0">
                <a:solidFill>
                  <a:schemeClr val="bg1"/>
                </a:solidFill>
                <a:latin typeface="Times New Roman" panose="02020603050405020304" pitchFamily="18" charset="0"/>
                <a:cs typeface="Times New Roman" panose="02020603050405020304" pitchFamily="18" charset="0"/>
              </a:rPr>
              <a:t>The most famous was the case with the former rector of the Moscow State Polytechnic University, Andrei </a:t>
            </a:r>
            <a:r>
              <a:rPr lang="en-US" sz="2400" b="1" dirty="0" err="1">
                <a:solidFill>
                  <a:schemeClr val="bg1"/>
                </a:solidFill>
                <a:latin typeface="Times New Roman" panose="02020603050405020304" pitchFamily="18" charset="0"/>
                <a:cs typeface="Times New Roman" panose="02020603050405020304" pitchFamily="18" charset="0"/>
              </a:rPr>
              <a:t>Nikolayenko</a:t>
            </a:r>
            <a:r>
              <a:rPr lang="en-US" sz="2400" b="1" dirty="0">
                <a:solidFill>
                  <a:schemeClr val="bg1"/>
                </a:solidFill>
                <a:latin typeface="Times New Roman" panose="02020603050405020304" pitchFamily="18" charset="0"/>
                <a:cs typeface="Times New Roman" panose="02020603050405020304" pitchFamily="18" charset="0"/>
              </a:rPr>
              <a:t>, who lost his degree in 2017  and stopped being rector for an article published retroactively</a:t>
            </a:r>
            <a:endParaRPr lang="ru-RU" sz="24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237214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a:extLst>
              <a:ext uri="{FF2B5EF4-FFF2-40B4-BE49-F238E27FC236}">
                <a16:creationId xmlns:a16="http://schemas.microsoft.com/office/drawing/2014/main" id="{9498E857-5D1F-427C-AA45-E4C3B38D12BC}"/>
              </a:ext>
            </a:extLst>
          </p:cNvPr>
          <p:cNvSpPr>
            <a:spLocks noGrp="1"/>
          </p:cNvSpPr>
          <p:nvPr>
            <p:ph type="title"/>
          </p:nvPr>
        </p:nvSpPr>
        <p:spPr/>
        <p:txBody>
          <a:bodyPr/>
          <a:lstStyle/>
          <a:p>
            <a:pPr marL="447675" algn="l"/>
            <a:r>
              <a:rPr lang="en-US" sz="2600" dirty="0"/>
              <a:t>On the eve of the elections </a:t>
            </a:r>
            <a:br>
              <a:rPr lang="ru-RU" sz="2600" dirty="0"/>
            </a:br>
            <a:r>
              <a:rPr lang="en-US" sz="2600" dirty="0"/>
              <a:t>to the Russian Academy of Sciences</a:t>
            </a:r>
            <a:r>
              <a:rPr lang="ru-RU" sz="2600" dirty="0"/>
              <a:t> 14.11.2019 г. </a:t>
            </a:r>
          </a:p>
        </p:txBody>
      </p:sp>
      <p:sp>
        <p:nvSpPr>
          <p:cNvPr id="2" name="Объект 1">
            <a:extLst>
              <a:ext uri="{FF2B5EF4-FFF2-40B4-BE49-F238E27FC236}">
                <a16:creationId xmlns:a16="http://schemas.microsoft.com/office/drawing/2014/main" id="{0AF31204-7DC3-4396-B428-C282A9FE1167}"/>
              </a:ext>
            </a:extLst>
          </p:cNvPr>
          <p:cNvSpPr>
            <a:spLocks noGrp="1"/>
          </p:cNvSpPr>
          <p:nvPr>
            <p:ph type="subTitle" idx="1"/>
          </p:nvPr>
        </p:nvSpPr>
        <p:spPr>
          <a:xfrm>
            <a:off x="4581368" y="1225990"/>
            <a:ext cx="4393629" cy="3888432"/>
          </a:xfrm>
          <a:prstGeom prst="rect">
            <a:avLst/>
          </a:prstGeom>
        </p:spPr>
        <p:txBody>
          <a:bodyPr/>
          <a:lstStyle/>
          <a:p>
            <a:pPr marL="0" lvl="2" indent="684213" algn="just"/>
            <a:r>
              <a:rPr lang="en-US" sz="1800" dirty="0"/>
              <a:t>The Commission of the Russian Academy of Sciences (RAS) on countering the falsification of scientific research published a report on violations committed by 55 scientists nominated for election by academicians and corresponding members of the RAS. The commission revealed plagiarism, the forgery of empirical and statistical data in the works, the support of unscrupulous dissertations as a scientific adviser and opponent, the repeated publication of the same articles</a:t>
            </a:r>
            <a:r>
              <a:rPr lang="ru-RU" sz="1800" dirty="0"/>
              <a:t>.</a:t>
            </a:r>
          </a:p>
        </p:txBody>
      </p:sp>
      <p:pic>
        <p:nvPicPr>
          <p:cNvPr id="4" name="Рисунок 3">
            <a:extLst>
              <a:ext uri="{FF2B5EF4-FFF2-40B4-BE49-F238E27FC236}">
                <a16:creationId xmlns:a16="http://schemas.microsoft.com/office/drawing/2014/main" id="{97E53AE3-DCE2-48CD-8279-2EB7CB30BB71}"/>
              </a:ext>
            </a:extLst>
          </p:cNvPr>
          <p:cNvPicPr>
            <a:picLocks noChangeAspect="1"/>
          </p:cNvPicPr>
          <p:nvPr/>
        </p:nvPicPr>
        <p:blipFill>
          <a:blip r:embed="rId3" cstate="print"/>
          <a:stretch>
            <a:fillRect/>
          </a:stretch>
        </p:blipFill>
        <p:spPr>
          <a:xfrm>
            <a:off x="777605" y="1411905"/>
            <a:ext cx="3350481" cy="3171226"/>
          </a:xfrm>
          <a:prstGeom prst="rect">
            <a:avLst/>
          </a:prstGeom>
          <a:solidFill>
            <a:srgbClr val="FFFFFF">
              <a:shade val="85000"/>
            </a:srgbClr>
          </a:solidFill>
          <a:ln w="762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5400000"/>
            </a:lightRig>
          </a:scene3d>
          <a:sp3d contourW="12700">
            <a:bevelT w="19050" h="19050"/>
            <a:contourClr>
              <a:srgbClr val="969696"/>
            </a:contourClr>
          </a:sp3d>
        </p:spPr>
      </p:pic>
      <p:sp>
        <p:nvSpPr>
          <p:cNvPr id="5" name="Объект 1">
            <a:extLst>
              <a:ext uri="{FF2B5EF4-FFF2-40B4-BE49-F238E27FC236}">
                <a16:creationId xmlns:a16="http://schemas.microsoft.com/office/drawing/2014/main" id="{01CDF2B7-067A-458E-9C59-2F47CE4CC22B}"/>
              </a:ext>
            </a:extLst>
          </p:cNvPr>
          <p:cNvSpPr txBox="1">
            <a:spLocks/>
          </p:cNvSpPr>
          <p:nvPr/>
        </p:nvSpPr>
        <p:spPr>
          <a:xfrm>
            <a:off x="323528" y="4769046"/>
            <a:ext cx="8728833" cy="1111255"/>
          </a:xfrm>
          <a:prstGeom prst="rect">
            <a:avLst/>
          </a:prstGeom>
        </p:spPr>
        <p:txBody>
          <a:bodyPr/>
          <a:lstStyle>
            <a:lvl1pPr marL="0" indent="0" algn="ctr" rtl="0" eaLnBrk="1" latinLnBrk="0" hangingPunct="1">
              <a:spcBef>
                <a:spcPct val="20000"/>
              </a:spcBef>
              <a:buClr>
                <a:schemeClr val="accent1"/>
              </a:buClr>
              <a:buSzPct val="85000"/>
              <a:buFont typeface="Wingdings 2"/>
              <a:buNone/>
              <a:defRPr kumimoji="0" sz="2100" kern="1200">
                <a:solidFill>
                  <a:schemeClr val="tx1"/>
                </a:solidFill>
                <a:latin typeface="Times New Roman" pitchFamily="18" charset="0"/>
                <a:ea typeface="+mn-ea"/>
                <a:cs typeface="Times New Roman" pitchFamily="18" charset="0"/>
              </a:defRPr>
            </a:lvl1pPr>
            <a:lvl2pPr marL="342884" indent="0" algn="ctr" rtl="0" eaLnBrk="1" latinLnBrk="0" hangingPunct="1">
              <a:spcBef>
                <a:spcPct val="20000"/>
              </a:spcBef>
              <a:buClr>
                <a:schemeClr val="accent2"/>
              </a:buClr>
              <a:buSzPct val="70000"/>
              <a:buFont typeface="Wingdings"/>
              <a:buNone/>
              <a:defRPr kumimoji="0" sz="1500" kern="1200">
                <a:solidFill>
                  <a:schemeClr val="tx2"/>
                </a:solidFill>
                <a:latin typeface="+mn-lt"/>
                <a:ea typeface="+mn-ea"/>
                <a:cs typeface="+mn-cs"/>
              </a:defRPr>
            </a:lvl2pPr>
            <a:lvl3pPr marL="685766" indent="0" algn="ctr" rtl="0" eaLnBrk="1" latinLnBrk="0" hangingPunct="1">
              <a:spcBef>
                <a:spcPct val="20000"/>
              </a:spcBef>
              <a:buClr>
                <a:schemeClr val="accent3"/>
              </a:buClr>
              <a:buSzPct val="75000"/>
              <a:buFont typeface="Wingdings 2"/>
              <a:buNone/>
              <a:defRPr kumimoji="0" sz="1350" kern="1200">
                <a:solidFill>
                  <a:schemeClr val="tx1"/>
                </a:solidFill>
                <a:latin typeface="+mn-lt"/>
                <a:ea typeface="+mn-ea"/>
                <a:cs typeface="+mn-cs"/>
              </a:defRPr>
            </a:lvl3pPr>
            <a:lvl4pPr marL="1028649" indent="0" algn="ctr" rtl="0" eaLnBrk="1" latinLnBrk="0" hangingPunct="1">
              <a:spcBef>
                <a:spcPct val="20000"/>
              </a:spcBef>
              <a:buClr>
                <a:schemeClr val="accent4"/>
              </a:buClr>
              <a:buSzPct val="70000"/>
              <a:buFont typeface="Wingdings"/>
              <a:buNone/>
              <a:defRPr kumimoji="0" sz="1200" kern="1200">
                <a:solidFill>
                  <a:schemeClr val="tx2"/>
                </a:solidFill>
                <a:latin typeface="+mn-lt"/>
                <a:ea typeface="+mn-ea"/>
                <a:cs typeface="+mn-cs"/>
              </a:defRPr>
            </a:lvl4pPr>
            <a:lvl5pPr marL="1371532" indent="0" algn="ctr" rtl="0" eaLnBrk="1" latinLnBrk="0" hangingPunct="1">
              <a:spcBef>
                <a:spcPct val="20000"/>
              </a:spcBef>
              <a:buClr>
                <a:schemeClr val="accent5"/>
              </a:buClr>
              <a:buFontTx/>
              <a:buNone/>
              <a:defRPr kumimoji="0" sz="1200" kern="1200">
                <a:solidFill>
                  <a:schemeClr val="tx1"/>
                </a:solidFill>
                <a:latin typeface="+mn-lt"/>
                <a:ea typeface="+mn-ea"/>
                <a:cs typeface="+mn-cs"/>
              </a:defRPr>
            </a:lvl5pPr>
            <a:lvl6pPr marL="1714415" indent="0" algn="ctr" rtl="0" eaLnBrk="1" latinLnBrk="0" hangingPunct="1">
              <a:spcBef>
                <a:spcPct val="20000"/>
              </a:spcBef>
              <a:buClr>
                <a:schemeClr val="accent6"/>
              </a:buClr>
              <a:buSzPct val="80000"/>
              <a:buFont typeface="Wingdings 2"/>
              <a:buNone/>
              <a:defRPr kumimoji="0" sz="1200" kern="1200">
                <a:solidFill>
                  <a:schemeClr val="tx1"/>
                </a:solidFill>
                <a:latin typeface="+mn-lt"/>
                <a:ea typeface="+mn-ea"/>
                <a:cs typeface="+mn-cs"/>
              </a:defRPr>
            </a:lvl6pPr>
            <a:lvl7pPr marL="2057297" indent="0" algn="ctr" rtl="0" eaLnBrk="1" latinLnBrk="0" hangingPunct="1">
              <a:spcBef>
                <a:spcPct val="20000"/>
              </a:spcBef>
              <a:buClr>
                <a:schemeClr val="accent1">
                  <a:shade val="75000"/>
                </a:schemeClr>
              </a:buClr>
              <a:buSzPct val="90000"/>
              <a:buNone/>
              <a:defRPr kumimoji="0" sz="1200" kern="1200" baseline="0">
                <a:solidFill>
                  <a:schemeClr val="tx1"/>
                </a:solidFill>
                <a:latin typeface="+mn-lt"/>
                <a:ea typeface="+mn-ea"/>
                <a:cs typeface="+mn-cs"/>
              </a:defRPr>
            </a:lvl7pPr>
            <a:lvl8pPr marL="2400180" indent="0" algn="ctr" rtl="0" eaLnBrk="1" latinLnBrk="0" hangingPunct="1">
              <a:spcBef>
                <a:spcPct val="20000"/>
              </a:spcBef>
              <a:buClr>
                <a:schemeClr val="accent4">
                  <a:shade val="75000"/>
                </a:schemeClr>
              </a:buClr>
              <a:buNone/>
              <a:defRPr kumimoji="0" sz="1200" kern="1200">
                <a:solidFill>
                  <a:schemeClr val="tx1"/>
                </a:solidFill>
                <a:latin typeface="+mn-lt"/>
                <a:ea typeface="+mn-ea"/>
                <a:cs typeface="+mn-cs"/>
              </a:defRPr>
            </a:lvl8pPr>
            <a:lvl9pPr marL="2743064" indent="0" algn="ctr" rtl="0" eaLnBrk="1" latinLnBrk="0" hangingPunct="1">
              <a:spcBef>
                <a:spcPct val="20000"/>
              </a:spcBef>
              <a:buClr>
                <a:schemeClr val="accent2">
                  <a:shade val="75000"/>
                </a:schemeClr>
              </a:buClr>
              <a:buSzPct val="90000"/>
              <a:buNone/>
              <a:defRPr kumimoji="0" sz="1200" kern="1200" cap="all" baseline="0">
                <a:solidFill>
                  <a:schemeClr val="tx1"/>
                </a:solidFill>
                <a:latin typeface="+mn-lt"/>
                <a:ea typeface="+mn-ea"/>
                <a:cs typeface="+mn-cs"/>
              </a:defRPr>
            </a:lvl9pPr>
          </a:lstStyle>
          <a:p>
            <a:pPr marL="0" lvl="2" indent="684213" algn="just"/>
            <a:r>
              <a:rPr lang="en-US" sz="1800" dirty="0"/>
              <a:t>According to the commission, the election of new academicians requires zero tolerance for plagiarism, authors of pseudoscientific articles and dissertations cannot be considered scientists and should not be elected to the RAS.</a:t>
            </a:r>
            <a:endParaRPr lang="ru-RU" sz="1800" dirty="0"/>
          </a:p>
        </p:txBody>
      </p:sp>
    </p:spTree>
    <p:extLst>
      <p:ext uri="{BB962C8B-B14F-4D97-AF65-F5344CB8AC3E}">
        <p14:creationId xmlns:p14="http://schemas.microsoft.com/office/powerpoint/2010/main" val="277546928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a:extLst>
              <a:ext uri="{FF2B5EF4-FFF2-40B4-BE49-F238E27FC236}">
                <a16:creationId xmlns:a16="http://schemas.microsoft.com/office/drawing/2014/main" id="{92B03BB5-C391-4318-B2C4-7BD71FAD52D7}"/>
              </a:ext>
            </a:extLst>
          </p:cNvPr>
          <p:cNvSpPr>
            <a:spLocks noGrp="1"/>
          </p:cNvSpPr>
          <p:nvPr>
            <p:ph sz="half" idx="1"/>
          </p:nvPr>
        </p:nvSpPr>
        <p:spPr>
          <a:xfrm>
            <a:off x="683568" y="1198073"/>
            <a:ext cx="3312936" cy="3426511"/>
          </a:xfrm>
        </p:spPr>
        <p:style>
          <a:lnRef idx="3">
            <a:schemeClr val="lt1"/>
          </a:lnRef>
          <a:fillRef idx="1">
            <a:schemeClr val="accent4"/>
          </a:fillRef>
          <a:effectRef idx="1">
            <a:schemeClr val="accent4"/>
          </a:effectRef>
          <a:fontRef idx="minor">
            <a:schemeClr val="lt1"/>
          </a:fontRef>
        </p:style>
        <p:txBody>
          <a:bodyPr/>
          <a:lstStyle/>
          <a:p>
            <a:pPr algn="just">
              <a:buFont typeface="Wingdings" panose="05000000000000000000" pitchFamily="2" charset="2"/>
              <a:buChar char="v"/>
            </a:pPr>
            <a:r>
              <a:rPr lang="en-US" sz="2200" dirty="0"/>
              <a:t>For 3 years now, a law has been in force in Russia, according to which documents on the education of all candidates for deputies of various levels, civil servants applying for high positions are checked.</a:t>
            </a:r>
            <a:endParaRPr lang="ru-RU" sz="2200" dirty="0"/>
          </a:p>
        </p:txBody>
      </p:sp>
      <p:pic>
        <p:nvPicPr>
          <p:cNvPr id="6" name="Объект 5">
            <a:extLst>
              <a:ext uri="{FF2B5EF4-FFF2-40B4-BE49-F238E27FC236}">
                <a16:creationId xmlns:a16="http://schemas.microsoft.com/office/drawing/2014/main" id="{D8EE6284-F312-49B2-94EB-08E9CE4CBE67}"/>
              </a:ext>
            </a:extLst>
          </p:cNvPr>
          <p:cNvPicPr>
            <a:picLocks noGrp="1" noChangeAspect="1"/>
          </p:cNvPicPr>
          <p:nvPr>
            <p:ph sz="half" idx="2"/>
          </p:nvPr>
        </p:nvPicPr>
        <p:blipFill rotWithShape="1">
          <a:blip r:embed="rId3" cstate="print"/>
          <a:stretch/>
        </p:blipFill>
        <p:spPr>
          <a:xfrm>
            <a:off x="5172625" y="1179067"/>
            <a:ext cx="2962275" cy="3402525"/>
          </a:xfrm>
          <a:prstGeom prst="rect">
            <a:avLst/>
          </a:prstGeom>
        </p:spPr>
      </p:pic>
      <p:sp>
        <p:nvSpPr>
          <p:cNvPr id="5" name="Заголовок 4">
            <a:extLst>
              <a:ext uri="{FF2B5EF4-FFF2-40B4-BE49-F238E27FC236}">
                <a16:creationId xmlns:a16="http://schemas.microsoft.com/office/drawing/2014/main" id="{21858912-76C8-46C3-98CF-A27EF039F22F}"/>
              </a:ext>
            </a:extLst>
          </p:cNvPr>
          <p:cNvSpPr>
            <a:spLocks noGrp="1"/>
          </p:cNvSpPr>
          <p:nvPr>
            <p:ph type="title"/>
          </p:nvPr>
        </p:nvSpPr>
        <p:spPr>
          <a:effectLst/>
        </p:spPr>
        <p:txBody>
          <a:bodyPr vert="horz" anchor="t">
            <a:noAutofit/>
          </a:bodyPr>
          <a:lstStyle/>
          <a:p>
            <a:pPr marL="447675" algn="l"/>
            <a:r>
              <a:rPr lang="en-US" sz="2600"/>
              <a:t>Politicians </a:t>
            </a:r>
            <a:r>
              <a:rPr lang="en-US" sz="2600" dirty="0"/>
              <a:t>fight against corruption</a:t>
            </a:r>
            <a:endParaRPr lang="ru-RU" sz="2600" dirty="0"/>
          </a:p>
        </p:txBody>
      </p:sp>
      <p:sp>
        <p:nvSpPr>
          <p:cNvPr id="8" name="TextBox 7">
            <a:extLst>
              <a:ext uri="{FF2B5EF4-FFF2-40B4-BE49-F238E27FC236}">
                <a16:creationId xmlns:a16="http://schemas.microsoft.com/office/drawing/2014/main" id="{1921F2BB-C878-41BF-80DD-FBDA5C9B2261}"/>
              </a:ext>
            </a:extLst>
          </p:cNvPr>
          <p:cNvSpPr txBox="1"/>
          <p:nvPr/>
        </p:nvSpPr>
        <p:spPr>
          <a:xfrm>
            <a:off x="683568" y="4653136"/>
            <a:ext cx="7475368" cy="1261884"/>
          </a:xfrm>
          <a:prstGeom prst="rect">
            <a:avLst/>
          </a:prstGeom>
          <a:noFill/>
        </p:spPr>
        <p:txBody>
          <a:bodyPr wrap="square" rtlCol="0">
            <a:spAutoFit/>
          </a:bodyPr>
          <a:lstStyle/>
          <a:p>
            <a:pPr marL="342900" lvl="0" indent="-342900" algn="just">
              <a:spcBef>
                <a:spcPct val="20000"/>
              </a:spcBef>
              <a:buClr>
                <a:srgbClr val="D16349"/>
              </a:buClr>
              <a:buSzPct val="85000"/>
              <a:buFont typeface="Wingdings" panose="05000000000000000000" pitchFamily="2" charset="2"/>
              <a:buChar char="v"/>
            </a:pPr>
            <a:r>
              <a:rPr lang="en-US" sz="1900" dirty="0">
                <a:solidFill>
                  <a:prstClr val="black"/>
                </a:solidFill>
              </a:rPr>
              <a:t>In March</a:t>
            </a:r>
            <a:r>
              <a:rPr lang="ru-RU" sz="1900" dirty="0">
                <a:solidFill>
                  <a:prstClr val="black"/>
                </a:solidFill>
              </a:rPr>
              <a:t> 2017 </a:t>
            </a:r>
            <a:r>
              <a:rPr lang="en-US" sz="1900" dirty="0">
                <a:solidFill>
                  <a:prstClr val="black"/>
                </a:solidFill>
              </a:rPr>
              <a:t>, the chairman of the Central Election Commission of the Russian Federation, Ella </a:t>
            </a:r>
            <a:r>
              <a:rPr lang="en-US" sz="1900" dirty="0" err="1">
                <a:solidFill>
                  <a:prstClr val="black"/>
                </a:solidFill>
              </a:rPr>
              <a:t>Pamfilova</a:t>
            </a:r>
            <a:r>
              <a:rPr lang="en-US" sz="1900" dirty="0">
                <a:solidFill>
                  <a:prstClr val="black"/>
                </a:solidFill>
              </a:rPr>
              <a:t>, reported that the control department of the commission identified 21 candidates for deputies who provided fake diplomas</a:t>
            </a:r>
            <a:r>
              <a:rPr lang="ru-RU" sz="1900" dirty="0">
                <a:solidFill>
                  <a:prstClr val="black"/>
                </a:solidFill>
              </a:rPr>
              <a:t>. </a:t>
            </a:r>
          </a:p>
        </p:txBody>
      </p:sp>
    </p:spTree>
    <p:extLst>
      <p:ext uri="{BB962C8B-B14F-4D97-AF65-F5344CB8AC3E}">
        <p14:creationId xmlns:p14="http://schemas.microsoft.com/office/powerpoint/2010/main" val="418738438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effectLst/>
        </p:spPr>
        <p:txBody>
          <a:bodyPr vert="horz" anchor="t">
            <a:noAutofit/>
          </a:bodyPr>
          <a:lstStyle/>
          <a:p>
            <a:pPr marL="447675" algn="l" defTabSz="685766"/>
            <a:r>
              <a:rPr lang="en-US" sz="2600" b="0" dirty="0">
                <a:ln w="0"/>
                <a:solidFill>
                  <a:srgbClr val="485D68"/>
                </a:solidFill>
                <a:effectLst>
                  <a:outerShdw blurRad="38100" dist="19050" dir="2700000" algn="tl" rotWithShape="0">
                    <a:schemeClr val="dk1">
                      <a:alpha val="40000"/>
                    </a:schemeClr>
                  </a:outerShdw>
                </a:effectLst>
              </a:rPr>
              <a:t>International seminar “The Transnational education: trends, prospects, recognition”</a:t>
            </a:r>
            <a:endParaRPr lang="ru-RU" sz="2600" b="0" dirty="0">
              <a:ln w="0"/>
              <a:solidFill>
                <a:srgbClr val="485D68"/>
              </a:solidFill>
              <a:effectLst>
                <a:outerShdw blurRad="38100" dist="19050" dir="2700000" algn="tl" rotWithShape="0">
                  <a:schemeClr val="dk1">
                    <a:alpha val="40000"/>
                  </a:schemeClr>
                </a:outerShdw>
              </a:effectLst>
            </a:endParaRPr>
          </a:p>
        </p:txBody>
      </p:sp>
      <p:sp>
        <p:nvSpPr>
          <p:cNvPr id="4" name="Подзаголовок 3">
            <a:extLst>
              <a:ext uri="{FF2B5EF4-FFF2-40B4-BE49-F238E27FC236}">
                <a16:creationId xmlns:a16="http://schemas.microsoft.com/office/drawing/2014/main" id="{F1EA76D8-3E96-4012-AB9E-835618EAEBEE}"/>
              </a:ext>
            </a:extLst>
          </p:cNvPr>
          <p:cNvSpPr>
            <a:spLocks noGrp="1"/>
          </p:cNvSpPr>
          <p:nvPr>
            <p:ph type="subTitle" idx="1"/>
          </p:nvPr>
        </p:nvSpPr>
        <p:spPr/>
        <p:txBody>
          <a:bodyPr/>
          <a:lstStyle/>
          <a:p>
            <a:endParaRPr lang="ru-RU" dirty="0"/>
          </a:p>
        </p:txBody>
      </p:sp>
      <p:sp>
        <p:nvSpPr>
          <p:cNvPr id="7" name="TextBox 6"/>
          <p:cNvSpPr txBox="1"/>
          <p:nvPr/>
        </p:nvSpPr>
        <p:spPr>
          <a:xfrm>
            <a:off x="539552" y="5682265"/>
            <a:ext cx="344348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66664"/>
                </a:solidFill>
                <a:effectLst/>
                <a:uLnTx/>
                <a:uFillTx/>
                <a:latin typeface="Georgia"/>
                <a:ea typeface="+mn-ea"/>
                <a:cs typeface="+mn-cs"/>
              </a:rPr>
              <a:t>Moscow</a:t>
            </a:r>
            <a:r>
              <a:rPr kumimoji="0" lang="ru-RU" sz="2800" b="1" i="0" u="none" strike="noStrike" kern="1200" cap="none" spc="0" normalizeH="0" baseline="0" noProof="0" dirty="0">
                <a:ln>
                  <a:noFill/>
                </a:ln>
                <a:solidFill>
                  <a:srgbClr val="466664"/>
                </a:solidFill>
                <a:effectLst/>
                <a:uLnTx/>
                <a:uFillTx/>
                <a:latin typeface="Georgia"/>
                <a:ea typeface="+mn-ea"/>
                <a:cs typeface="+mn-cs"/>
              </a:rPr>
              <a:t>,2017 </a:t>
            </a:r>
            <a:endParaRPr kumimoji="0" lang="en-US" sz="2800" b="1" i="0" u="none" strike="noStrike" kern="1200" cap="none" spc="0" normalizeH="0" baseline="0" noProof="0" dirty="0">
              <a:ln>
                <a:noFill/>
              </a:ln>
              <a:solidFill>
                <a:srgbClr val="466664"/>
              </a:solidFill>
              <a:effectLst/>
              <a:uLnTx/>
              <a:uFillTx/>
              <a:latin typeface="Georgia"/>
              <a:ea typeface="+mn-ea"/>
              <a:cs typeface="+mn-cs"/>
            </a:endParaRPr>
          </a:p>
        </p:txBody>
      </p:sp>
      <p:pic>
        <p:nvPicPr>
          <p:cNvPr id="53251" name="Picture 3" descr="C:\Users\Molovtseva-OD\Desktop\icon4.png"/>
          <p:cNvPicPr>
            <a:picLocks noChangeAspect="1" noChangeArrowheads="1"/>
          </p:cNvPicPr>
          <p:nvPr/>
        </p:nvPicPr>
        <p:blipFill>
          <a:blip r:embed="rId2" cstate="print"/>
          <a:srcRect/>
          <a:stretch>
            <a:fillRect/>
          </a:stretch>
        </p:blipFill>
        <p:spPr bwMode="auto">
          <a:xfrm>
            <a:off x="7466640" y="4688543"/>
            <a:ext cx="1291890" cy="1828968"/>
          </a:xfrm>
          <a:prstGeom prst="rect">
            <a:avLst/>
          </a:prstGeom>
          <a:noFill/>
        </p:spPr>
      </p:pic>
      <p:pic>
        <p:nvPicPr>
          <p:cNvPr id="2" name="Рисунок 1">
            <a:extLst>
              <a:ext uri="{FF2B5EF4-FFF2-40B4-BE49-F238E27FC236}">
                <a16:creationId xmlns:a16="http://schemas.microsoft.com/office/drawing/2014/main" id="{96A97B06-ED9D-4DCE-9D41-9E1E8D72F219}"/>
              </a:ext>
            </a:extLst>
          </p:cNvPr>
          <p:cNvPicPr>
            <a:picLocks noChangeAspect="1"/>
          </p:cNvPicPr>
          <p:nvPr/>
        </p:nvPicPr>
        <p:blipFill rotWithShape="1">
          <a:blip r:embed="rId3" cstate="print"/>
          <a:srcRect l="3898" t="80" r="1972" b="-80"/>
          <a:stretch/>
        </p:blipFill>
        <p:spPr>
          <a:xfrm rot="21347862">
            <a:off x="568122" y="1208733"/>
            <a:ext cx="4078853" cy="2888833"/>
          </a:xfrm>
          <a:prstGeom prst="rect">
            <a:avLst/>
          </a:prstGeom>
          <a:ln>
            <a:noFill/>
          </a:ln>
          <a:effectLst>
            <a:outerShdw blurRad="292100" dist="139700" dir="2700000" algn="tl" rotWithShape="0">
              <a:srgbClr val="333333">
                <a:alpha val="65000"/>
              </a:srgbClr>
            </a:outerShdw>
          </a:effectLst>
        </p:spPr>
      </p:pic>
      <p:pic>
        <p:nvPicPr>
          <p:cNvPr id="8" name="Рисунок 7">
            <a:extLst>
              <a:ext uri="{FF2B5EF4-FFF2-40B4-BE49-F238E27FC236}">
                <a16:creationId xmlns:a16="http://schemas.microsoft.com/office/drawing/2014/main" id="{0713815F-67AB-46A2-A0DE-8C6A945B4D3D}"/>
              </a:ext>
            </a:extLst>
          </p:cNvPr>
          <p:cNvPicPr>
            <a:picLocks noChangeAspect="1"/>
          </p:cNvPicPr>
          <p:nvPr/>
        </p:nvPicPr>
        <p:blipFill>
          <a:blip r:embed="rId4" cstate="print"/>
          <a:stretch>
            <a:fillRect/>
          </a:stretch>
        </p:blipFill>
        <p:spPr>
          <a:xfrm rot="333557">
            <a:off x="4902783" y="1231677"/>
            <a:ext cx="3827092" cy="2736396"/>
          </a:xfrm>
          <a:prstGeom prst="rect">
            <a:avLst/>
          </a:prstGeom>
          <a:ln>
            <a:noFill/>
          </a:ln>
          <a:effectLst>
            <a:outerShdw blurRad="292100" dist="139700" dir="2700000" algn="tl" rotWithShape="0">
              <a:srgbClr val="333333">
                <a:alpha val="65000"/>
              </a:srgbClr>
            </a:outerShdw>
          </a:effectLst>
        </p:spPr>
      </p:pic>
      <p:pic>
        <p:nvPicPr>
          <p:cNvPr id="3" name="Рисунок 2">
            <a:extLst>
              <a:ext uri="{FF2B5EF4-FFF2-40B4-BE49-F238E27FC236}">
                <a16:creationId xmlns:a16="http://schemas.microsoft.com/office/drawing/2014/main" id="{776D2BDE-2C21-452B-AF63-2ADC413FC787}"/>
              </a:ext>
            </a:extLst>
          </p:cNvPr>
          <p:cNvPicPr>
            <a:picLocks noChangeAspect="1"/>
          </p:cNvPicPr>
          <p:nvPr/>
        </p:nvPicPr>
        <p:blipFill rotWithShape="1">
          <a:blip r:embed="rId5" cstate="print"/>
          <a:srcRect l="226" t="12611" r="-226" b="3497"/>
          <a:stretch/>
        </p:blipFill>
        <p:spPr>
          <a:xfrm>
            <a:off x="2831354" y="3432795"/>
            <a:ext cx="4201270" cy="216024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5772545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96516" y="1412776"/>
            <a:ext cx="4480485" cy="4708981"/>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chemeClr val="accent1">
                  <a:lumMod val="75000"/>
                </a:schemeClr>
              </a:buClr>
              <a:buSzTx/>
              <a:buFont typeface="Wingdings" panose="05000000000000000000" pitchFamily="2" charset="2"/>
              <a:buChar char="Ø"/>
              <a:tabLst/>
              <a:defRPr/>
            </a:pP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The proposals:</a:t>
            </a:r>
          </a:p>
          <a:p>
            <a:pPr marL="457200" indent="-457200" algn="just">
              <a:spcAft>
                <a:spcPts val="0"/>
              </a:spcAft>
              <a:buAutoNum type="arabicPeriod"/>
            </a:pPr>
            <a:r>
              <a:rPr lang="en-US" sz="2000" dirty="0">
                <a:solidFill>
                  <a:srgbClr val="000000"/>
                </a:solidFill>
                <a:latin typeface="Calibri" panose="020F0502020204030204" pitchFamily="34" charset="0"/>
                <a:ea typeface="Calibri" panose="020F0502020204030204" pitchFamily="34" charset="0"/>
              </a:rPr>
              <a:t>When accrediting universities, assessing the quality of education, take into account the revealed facts of plagiarism, fraud with diploma and doctoral dissertations</a:t>
            </a:r>
            <a:endParaRPr lang="ru-RU" sz="2000" dirty="0">
              <a:solidFill>
                <a:srgbClr val="000000"/>
              </a:solidFill>
              <a:latin typeface="Calibri" panose="020F0502020204030204" pitchFamily="34" charset="0"/>
              <a:ea typeface="Calibri" panose="020F0502020204030204" pitchFamily="34" charset="0"/>
            </a:endParaRPr>
          </a:p>
          <a:p>
            <a:pPr marL="457200" indent="-457200" algn="just">
              <a:spcAft>
                <a:spcPts val="0"/>
              </a:spcAft>
              <a:buAutoNum type="arabicPeriod"/>
            </a:pPr>
            <a:r>
              <a:rPr lang="en-US" sz="2000" dirty="0">
                <a:solidFill>
                  <a:srgbClr val="000000"/>
                </a:solidFill>
                <a:latin typeface="Calibri" panose="020F0502020204030204" pitchFamily="34" charset="0"/>
                <a:ea typeface="Calibri" panose="020F0502020204030204" pitchFamily="34" charset="0"/>
              </a:rPr>
              <a:t>F</a:t>
            </a:r>
            <a:r>
              <a:rPr lang="en-GB" sz="2000" dirty="0" err="1">
                <a:solidFill>
                  <a:srgbClr val="000000"/>
                </a:solidFill>
                <a:latin typeface="Calibri" panose="020F0502020204030204" pitchFamily="34" charset="0"/>
                <a:ea typeface="Calibri" panose="020F0502020204030204" pitchFamily="34" charset="0"/>
              </a:rPr>
              <a:t>urther</a:t>
            </a:r>
            <a:r>
              <a:rPr lang="en-GB" sz="2000" dirty="0">
                <a:solidFill>
                  <a:srgbClr val="000000"/>
                </a:solidFill>
                <a:latin typeface="Calibri" panose="020F0502020204030204" pitchFamily="34" charset="0"/>
                <a:ea typeface="Calibri" panose="020F0502020204030204" pitchFamily="34" charset="0"/>
              </a:rPr>
              <a:t> develop and test </a:t>
            </a:r>
            <a:r>
              <a:rPr lang="en-GB" sz="2000" dirty="0">
                <a:latin typeface="Calibri" panose="020F0502020204030204" pitchFamily="34" charset="0"/>
                <a:ea typeface="Calibri" panose="020F0502020204030204" pitchFamily="34" charset="0"/>
              </a:rPr>
              <a:t>digital tools and digital solutions to fight education fraud. </a:t>
            </a:r>
            <a:endParaRPr lang="ru-RU" sz="2000" dirty="0">
              <a:latin typeface="Calibri" panose="020F0502020204030204" pitchFamily="34" charset="0"/>
              <a:ea typeface="Calibri" panose="020F0502020204030204" pitchFamily="34" charset="0"/>
            </a:endParaRPr>
          </a:p>
          <a:p>
            <a:pPr marL="457200" indent="-457200" algn="just">
              <a:spcAft>
                <a:spcPts val="0"/>
              </a:spcAft>
              <a:buAutoNum type="arabicPeriod"/>
            </a:pPr>
            <a:r>
              <a:rPr lang="en-US" sz="2000" dirty="0">
                <a:latin typeface="Calibri" panose="020F0502020204030204" pitchFamily="34" charset="0"/>
                <a:ea typeface="Calibri" panose="020F0502020204030204" pitchFamily="34" charset="0"/>
              </a:rPr>
              <a:t>Creation of tools for the exchange of information databases of dissertations, closer cooperation of universities and competent authorities in this matter</a:t>
            </a:r>
            <a:r>
              <a:rPr lang="en-GB" sz="2000" dirty="0">
                <a:latin typeface="Calibri" panose="020F0502020204030204" pitchFamily="34" charset="0"/>
                <a:ea typeface="Calibri" panose="020F0502020204030204" pitchFamily="34" charset="0"/>
              </a:rPr>
              <a:t> </a:t>
            </a:r>
            <a:endParaRPr lang="ru-RU" sz="2000" dirty="0">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Wingdings" pitchFamily="2" charset="2"/>
              <a:buChar char="Ø"/>
              <a:tabLst/>
              <a:defRPr/>
            </a:pPr>
            <a:endParaRPr kumimoji="0" lang="ru-RU"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pic>
        <p:nvPicPr>
          <p:cNvPr id="25603" name="Picture 3" descr="C:\Users\OMolovtseva\Desktop\door_opened.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5368135" y="1158240"/>
            <a:ext cx="3080540" cy="3989299"/>
          </a:xfrm>
          <a:prstGeom prst="rect">
            <a:avLst/>
          </a:prstGeom>
          <a:noFill/>
        </p:spPr>
      </p:pic>
      <p:sp>
        <p:nvSpPr>
          <p:cNvPr id="11" name="TextBox 10"/>
          <p:cNvSpPr txBox="1"/>
          <p:nvPr/>
        </p:nvSpPr>
        <p:spPr>
          <a:xfrm>
            <a:off x="5293722" y="5015024"/>
            <a:ext cx="352710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accent1">
                    <a:lumMod val="75000"/>
                  </a:schemeClr>
                </a:solidFill>
                <a:effectLst/>
                <a:uLnTx/>
                <a:uFillTx/>
                <a:latin typeface="Times New Roman" pitchFamily="18" charset="0"/>
                <a:ea typeface="+mn-ea"/>
                <a:cs typeface="Times New Roman" pitchFamily="18" charset="0"/>
              </a:rPr>
              <a:t>Trust </a:t>
            </a:r>
            <a:r>
              <a:rPr kumimoji="0" lang="en-US" sz="2400" b="1" i="0" u="none" strike="noStrike" kern="1200" cap="none" spc="0" normalizeH="0" baseline="0" noProof="0" dirty="0">
                <a:ln>
                  <a:noFill/>
                </a:ln>
                <a:solidFill>
                  <a:srgbClr val="C5D1D7">
                    <a:lumMod val="25000"/>
                  </a:srgbClr>
                </a:solidFill>
                <a:effectLst/>
                <a:uLnTx/>
                <a:uFillTx/>
                <a:latin typeface="Times New Roman" pitchFamily="18" charset="0"/>
                <a:ea typeface="+mn-ea"/>
                <a:cs typeface="Times New Roman" pitchFamily="18" charset="0"/>
              </a:rPr>
              <a:t>is an open door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5D1D7">
                    <a:lumMod val="25000"/>
                  </a:srgbClr>
                </a:solidFill>
                <a:effectLst/>
                <a:uLnTx/>
                <a:uFillTx/>
                <a:latin typeface="Times New Roman" pitchFamily="18" charset="0"/>
                <a:ea typeface="+mn-ea"/>
                <a:cs typeface="Times New Roman" pitchFamily="18" charset="0"/>
              </a:rPr>
              <a:t>for future !</a:t>
            </a:r>
            <a:endParaRPr kumimoji="0" lang="ru-RU" sz="2400" b="1" i="0" u="none" strike="noStrike" kern="1200" cap="none" spc="0" normalizeH="0" baseline="0" noProof="0" dirty="0">
              <a:ln>
                <a:noFill/>
              </a:ln>
              <a:solidFill>
                <a:srgbClr val="C5D1D7">
                  <a:lumMod val="25000"/>
                </a:srgbClr>
              </a:solidFill>
              <a:effectLst/>
              <a:uLnTx/>
              <a:uFillTx/>
              <a:latin typeface="Times New Roman" pitchFamily="18" charset="0"/>
              <a:ea typeface="+mn-ea"/>
              <a:cs typeface="Times New Roman" pitchFamily="18" charset="0"/>
            </a:endParaRPr>
          </a:p>
        </p:txBody>
      </p:sp>
      <p:sp>
        <p:nvSpPr>
          <p:cNvPr id="8" name="Заголовок 1"/>
          <p:cNvSpPr>
            <a:spLocks noGrp="1"/>
          </p:cNvSpPr>
          <p:nvPr>
            <p:ph type="title"/>
          </p:nvPr>
        </p:nvSpPr>
        <p:spPr>
          <a:effectLst/>
        </p:spPr>
        <p:txBody>
          <a:bodyPr vert="horz" anchor="t">
            <a:noAutofit/>
          </a:bodyPr>
          <a:lstStyle/>
          <a:p>
            <a:pPr marL="447675" algn="l"/>
            <a:r>
              <a:rPr lang="en-US" sz="2600" dirty="0"/>
              <a:t>Honesty and cleanliness of the educational system is a credit of trust in education</a:t>
            </a:r>
            <a:endParaRPr lang="ru-RU" sz="2600" dirty="0"/>
          </a:p>
        </p:txBody>
      </p:sp>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0C758F86-8A80-4B56-8A9B-230CD4616176}"/>
              </a:ext>
            </a:extLst>
          </p:cNvPr>
          <p:cNvSpPr>
            <a:spLocks noGrp="1"/>
          </p:cNvSpPr>
          <p:nvPr>
            <p:ph type="title"/>
          </p:nvPr>
        </p:nvSpPr>
        <p:spPr>
          <a:xfrm>
            <a:off x="176283" y="97301"/>
            <a:ext cx="8860213" cy="1203425"/>
          </a:xfrm>
        </p:spPr>
        <p:txBody>
          <a:bodyPr/>
          <a:lstStyle/>
          <a:p>
            <a:r>
              <a:rPr lang="en-US" sz="3200" b="1" dirty="0"/>
              <a:t>www.nic.gov.ru</a:t>
            </a:r>
            <a:endParaRPr lang="ru-RU" dirty="0"/>
          </a:p>
        </p:txBody>
      </p:sp>
      <p:sp>
        <p:nvSpPr>
          <p:cNvPr id="5" name="Подзаголовок 4">
            <a:extLst>
              <a:ext uri="{FF2B5EF4-FFF2-40B4-BE49-F238E27FC236}">
                <a16:creationId xmlns:a16="http://schemas.microsoft.com/office/drawing/2014/main" id="{11CF88EC-72C1-4628-826A-74D7563B95FF}"/>
              </a:ext>
            </a:extLst>
          </p:cNvPr>
          <p:cNvSpPr>
            <a:spLocks noGrp="1"/>
          </p:cNvSpPr>
          <p:nvPr>
            <p:ph type="subTitle" idx="1"/>
          </p:nvPr>
        </p:nvSpPr>
        <p:spPr>
          <a:xfrm>
            <a:off x="176283" y="1700808"/>
            <a:ext cx="8860212" cy="4122448"/>
          </a:xfrm>
        </p:spPr>
        <p:txBody>
          <a:bodyPr/>
          <a:lstStyle/>
          <a:p>
            <a:endParaRPr lang="en-US" sz="3200" b="1" dirty="0">
              <a:ln/>
            </a:endParaRPr>
          </a:p>
          <a:p>
            <a:r>
              <a:rPr lang="en-US" sz="3200" b="1" dirty="0">
                <a:ln/>
              </a:rPr>
              <a:t>Vera </a:t>
            </a:r>
            <a:r>
              <a:rPr lang="en-US" sz="3200" b="1" dirty="0" err="1">
                <a:ln/>
              </a:rPr>
              <a:t>Skorobogatova</a:t>
            </a:r>
            <a:r>
              <a:rPr lang="en-US" sz="3200" b="1" dirty="0">
                <a:ln/>
              </a:rPr>
              <a:t>,</a:t>
            </a:r>
          </a:p>
          <a:p>
            <a:r>
              <a:rPr lang="en-US" sz="3200" b="1" dirty="0">
                <a:ln/>
              </a:rPr>
              <a:t>Head of National Information Centre</a:t>
            </a:r>
          </a:p>
          <a:p>
            <a:endParaRPr lang="en-US" sz="3200" b="1" dirty="0">
              <a:ln/>
            </a:endParaRPr>
          </a:p>
          <a:p>
            <a:endParaRPr lang="en-US" sz="3200" b="1" dirty="0">
              <a:ln/>
            </a:endParaRPr>
          </a:p>
          <a:p>
            <a:r>
              <a:rPr lang="en-US" sz="3200" b="1" dirty="0">
                <a:ln/>
                <a:solidFill>
                  <a:schemeClr val="accent6">
                    <a:lumMod val="75000"/>
                  </a:schemeClr>
                </a:solidFill>
                <a:hlinkClick r:id="rId3">
                  <a:extLst>
                    <a:ext uri="{A12FA001-AC4F-418D-AE19-62706E023703}">
                      <ahyp:hlinkClr xmlns:ahyp="http://schemas.microsoft.com/office/drawing/2018/hyperlinkcolor" val="tx"/>
                    </a:ext>
                  </a:extLst>
                </a:hlinkClick>
              </a:rPr>
              <a:t>recognition@glavex.ru</a:t>
            </a:r>
            <a:endParaRPr lang="en-US" sz="3200" b="1" dirty="0">
              <a:ln/>
              <a:solidFill>
                <a:schemeClr val="accent6">
                  <a:lumMod val="75000"/>
                </a:schemeClr>
              </a:solidFill>
            </a:endParaRPr>
          </a:p>
          <a:p>
            <a:endParaRPr lang="ru-RU" sz="3000" dirty="0">
              <a:ln w="0"/>
              <a:solidFill>
                <a:srgbClr val="485D68"/>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422165406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9" name="Picture 5" descr="C:\Users\JIvanova\AppData\Roaming\Skype\julia_aleshkina\media_messaging\media_cache_v3\^ADAAA011C9E6155D7CAEC1507D222147A0BB77BE1EDA2D93A0^pimgpsh_thumbnail_win_distr.jpg"/>
          <p:cNvPicPr>
            <a:picLocks noChangeAspect="1" noChangeArrowheads="1"/>
          </p:cNvPicPr>
          <p:nvPr/>
        </p:nvPicPr>
        <p:blipFill>
          <a:blip r:embed="rId3" cstate="print"/>
          <a:srcRect b="6932"/>
          <a:stretch>
            <a:fillRect/>
          </a:stretch>
        </p:blipFill>
        <p:spPr bwMode="auto">
          <a:xfrm>
            <a:off x="6363901" y="4193432"/>
            <a:ext cx="2533263" cy="1667075"/>
          </a:xfrm>
          <a:prstGeom prst="rect">
            <a:avLst/>
          </a:prstGeom>
          <a:noFill/>
        </p:spPr>
      </p:pic>
      <p:sp>
        <p:nvSpPr>
          <p:cNvPr id="8" name="Заголовок 7"/>
          <p:cNvSpPr>
            <a:spLocks noGrp="1"/>
          </p:cNvSpPr>
          <p:nvPr>
            <p:ph type="title"/>
          </p:nvPr>
        </p:nvSpPr>
        <p:spPr>
          <a:xfrm>
            <a:off x="161650" y="108066"/>
            <a:ext cx="8812088" cy="812800"/>
          </a:xfrm>
          <a:prstGeom prst="rect">
            <a:avLst/>
          </a:prstGeom>
          <a:effectLst/>
        </p:spPr>
        <p:txBody>
          <a:bodyPr vert="horz" anchor="t">
            <a:noAutofit/>
          </a:bodyPr>
          <a:lstStyle/>
          <a:p>
            <a:pPr marL="447675" algn="l"/>
            <a:r>
              <a:rPr lang="en-US" sz="2600" dirty="0"/>
              <a:t>Web-portal  of National Information Center</a:t>
            </a:r>
            <a:r>
              <a:rPr lang="ru-RU" sz="2600" dirty="0"/>
              <a:t> – </a:t>
            </a:r>
            <a:br>
              <a:rPr lang="en-US" sz="2600" dirty="0"/>
            </a:br>
            <a:r>
              <a:rPr lang="en-US" sz="2600" dirty="0"/>
              <a:t>nic.gov.ru</a:t>
            </a:r>
            <a:endParaRPr lang="ru-RU" sz="2600" dirty="0"/>
          </a:p>
        </p:txBody>
      </p:sp>
      <p:sp>
        <p:nvSpPr>
          <p:cNvPr id="59395" name="Rectangle 3"/>
          <p:cNvSpPr>
            <a:spLocks noGrp="1"/>
          </p:cNvSpPr>
          <p:nvPr>
            <p:ph type="body" idx="4294967295"/>
          </p:nvPr>
        </p:nvSpPr>
        <p:spPr>
          <a:xfrm>
            <a:off x="161650" y="1484312"/>
            <a:ext cx="9144000" cy="5373688"/>
          </a:xfrm>
          <a:prstGeom prst="rect">
            <a:avLst/>
          </a:prstGeom>
        </p:spPr>
        <p:txBody>
          <a:bodyPr/>
          <a:lstStyle/>
          <a:p>
            <a:pPr marL="266700" indent="-266700" algn="just">
              <a:lnSpc>
                <a:spcPct val="80000"/>
              </a:lnSpc>
              <a:spcBef>
                <a:spcPts val="600"/>
              </a:spcBef>
              <a:buClr>
                <a:schemeClr val="bg2">
                  <a:lumMod val="25000"/>
                </a:schemeClr>
              </a:buClr>
              <a:buFont typeface="Wingdings" pitchFamily="2" charset="2"/>
              <a:buChar char="Ø"/>
            </a:pPr>
            <a:r>
              <a:rPr lang="en-US" sz="1600" b="1" dirty="0">
                <a:latin typeface="Times New Roman" charset="0"/>
                <a:ea typeface="Times New Roman" charset="0"/>
                <a:cs typeface="Times New Roman" charset="0"/>
              </a:rPr>
              <a:t>The number of provided</a:t>
            </a:r>
            <a:endParaRPr lang="ru-RU" sz="1600" b="1" dirty="0">
              <a:latin typeface="Times New Roman" charset="0"/>
              <a:ea typeface="Times New Roman" charset="0"/>
              <a:cs typeface="Times New Roman" charset="0"/>
            </a:endParaRPr>
          </a:p>
          <a:p>
            <a:pPr marL="0" indent="0" algn="just">
              <a:lnSpc>
                <a:spcPct val="80000"/>
              </a:lnSpc>
              <a:spcBef>
                <a:spcPts val="600"/>
              </a:spcBef>
              <a:buClr>
                <a:schemeClr val="bg2">
                  <a:lumMod val="25000"/>
                </a:schemeClr>
              </a:buClr>
              <a:buNone/>
            </a:pPr>
            <a:r>
              <a:rPr lang="en-US" sz="1600" b="1" dirty="0">
                <a:latin typeface="Times New Roman" charset="0"/>
                <a:ea typeface="Times New Roman" charset="0"/>
                <a:cs typeface="Times New Roman" charset="0"/>
              </a:rPr>
              <a:t>consultations</a:t>
            </a:r>
            <a:endParaRPr lang="ru-RU" sz="1600" b="1" dirty="0">
              <a:latin typeface="Times New Roman" charset="0"/>
              <a:ea typeface="Times New Roman" charset="0"/>
              <a:cs typeface="Times New Roman" charset="0"/>
            </a:endParaRPr>
          </a:p>
          <a:p>
            <a:pPr marL="266700" indent="-266700" algn="just">
              <a:lnSpc>
                <a:spcPct val="80000"/>
              </a:lnSpc>
              <a:spcBef>
                <a:spcPts val="600"/>
              </a:spcBef>
              <a:buClr>
                <a:schemeClr val="bg2">
                  <a:lumMod val="25000"/>
                </a:schemeClr>
              </a:buClr>
              <a:buNone/>
            </a:pPr>
            <a:r>
              <a:rPr lang="ru-RU" sz="1600" b="1" dirty="0">
                <a:latin typeface="Times New Roman" charset="0"/>
                <a:ea typeface="Times New Roman" charset="0"/>
                <a:cs typeface="Times New Roman" charset="0"/>
              </a:rPr>
              <a:t>		</a:t>
            </a:r>
          </a:p>
          <a:p>
            <a:pPr marL="266700" indent="-266700" algn="just">
              <a:lnSpc>
                <a:spcPct val="80000"/>
              </a:lnSpc>
              <a:spcBef>
                <a:spcPts val="600"/>
              </a:spcBef>
              <a:buClr>
                <a:schemeClr val="bg2">
                  <a:lumMod val="25000"/>
                </a:schemeClr>
              </a:buClr>
              <a:buNone/>
            </a:pPr>
            <a:endParaRPr lang="ru-RU" sz="1600" b="1" dirty="0">
              <a:latin typeface="Times New Roman" charset="0"/>
              <a:ea typeface="Times New Roman" charset="0"/>
              <a:cs typeface="Times New Roman" charset="0"/>
            </a:endParaRPr>
          </a:p>
          <a:p>
            <a:pPr marL="266700" indent="-266700" algn="just">
              <a:lnSpc>
                <a:spcPct val="80000"/>
              </a:lnSpc>
              <a:spcBef>
                <a:spcPts val="600"/>
              </a:spcBef>
              <a:buClr>
                <a:schemeClr val="bg2">
                  <a:lumMod val="25000"/>
                </a:schemeClr>
              </a:buClr>
              <a:buNone/>
            </a:pPr>
            <a:endParaRPr lang="ru-RU" sz="1600" b="1" dirty="0">
              <a:latin typeface="Times New Roman" charset="0"/>
              <a:ea typeface="Times New Roman" charset="0"/>
              <a:cs typeface="Times New Roman" charset="0"/>
            </a:endParaRPr>
          </a:p>
          <a:p>
            <a:pPr marL="266700" indent="-266700" algn="just">
              <a:lnSpc>
                <a:spcPct val="80000"/>
              </a:lnSpc>
              <a:spcBef>
                <a:spcPts val="600"/>
              </a:spcBef>
              <a:buClr>
                <a:schemeClr val="bg2">
                  <a:lumMod val="25000"/>
                </a:schemeClr>
              </a:buClr>
              <a:buNone/>
            </a:pPr>
            <a:endParaRPr lang="ru-RU" sz="1600" b="1" dirty="0">
              <a:latin typeface="Times New Roman" charset="0"/>
              <a:ea typeface="Times New Roman" charset="0"/>
              <a:cs typeface="Times New Roman" charset="0"/>
            </a:endParaRPr>
          </a:p>
          <a:p>
            <a:pPr marL="266700" indent="-266700" algn="just">
              <a:lnSpc>
                <a:spcPct val="80000"/>
              </a:lnSpc>
              <a:spcBef>
                <a:spcPts val="600"/>
              </a:spcBef>
              <a:buClr>
                <a:schemeClr val="bg2">
                  <a:lumMod val="25000"/>
                </a:schemeClr>
              </a:buClr>
              <a:buNone/>
            </a:pPr>
            <a:endParaRPr lang="ru-RU" sz="1600" b="1" dirty="0">
              <a:latin typeface="Times New Roman" charset="0"/>
              <a:ea typeface="Times New Roman" charset="0"/>
              <a:cs typeface="Times New Roman" charset="0"/>
            </a:endParaRPr>
          </a:p>
          <a:p>
            <a:pPr marL="266700" indent="-266700" algn="just">
              <a:lnSpc>
                <a:spcPct val="80000"/>
              </a:lnSpc>
              <a:spcBef>
                <a:spcPts val="600"/>
              </a:spcBef>
              <a:buClr>
                <a:schemeClr val="bg2">
                  <a:lumMod val="25000"/>
                </a:schemeClr>
              </a:buClr>
              <a:buNone/>
            </a:pPr>
            <a:endParaRPr lang="ru-RU" sz="1600" b="1" dirty="0">
              <a:latin typeface="Times New Roman" charset="0"/>
              <a:ea typeface="Times New Roman" charset="0"/>
              <a:cs typeface="Times New Roman" charset="0"/>
            </a:endParaRPr>
          </a:p>
          <a:p>
            <a:pPr marL="266700" indent="-266700" algn="just">
              <a:lnSpc>
                <a:spcPct val="80000"/>
              </a:lnSpc>
              <a:spcBef>
                <a:spcPts val="600"/>
              </a:spcBef>
              <a:buClr>
                <a:schemeClr val="bg2">
                  <a:lumMod val="25000"/>
                </a:schemeClr>
              </a:buClr>
              <a:buFont typeface="Wingdings" pitchFamily="2" charset="2"/>
              <a:buChar char="Ø"/>
            </a:pPr>
            <a:r>
              <a:rPr lang="en-US" sz="1600" b="1" dirty="0">
                <a:latin typeface="Times New Roman" charset="0"/>
                <a:ea typeface="Times New Roman" charset="0"/>
                <a:cs typeface="Times New Roman" charset="0"/>
              </a:rPr>
              <a:t>The number of  submitted</a:t>
            </a:r>
            <a:endParaRPr lang="ru-RU" sz="1600" b="1" dirty="0">
              <a:latin typeface="Times New Roman" charset="0"/>
              <a:ea typeface="Times New Roman" charset="0"/>
              <a:cs typeface="Times New Roman" charset="0"/>
            </a:endParaRPr>
          </a:p>
          <a:p>
            <a:pPr marL="0" indent="0" algn="just">
              <a:lnSpc>
                <a:spcPct val="80000"/>
              </a:lnSpc>
              <a:spcBef>
                <a:spcPts val="600"/>
              </a:spcBef>
              <a:buClr>
                <a:schemeClr val="bg2">
                  <a:lumMod val="25000"/>
                </a:schemeClr>
              </a:buClr>
              <a:buNone/>
            </a:pPr>
            <a:r>
              <a:rPr lang="en-US" sz="1600" b="1" dirty="0">
                <a:latin typeface="Times New Roman" charset="0"/>
                <a:ea typeface="Times New Roman" charset="0"/>
                <a:cs typeface="Times New Roman" charset="0"/>
              </a:rPr>
              <a:t>applications</a:t>
            </a:r>
            <a:endParaRPr lang="ru-RU" sz="1600" b="1" dirty="0">
              <a:latin typeface="Times New Roman" charset="0"/>
              <a:ea typeface="Times New Roman" charset="0"/>
              <a:cs typeface="Times New Roman" charset="0"/>
            </a:endParaRPr>
          </a:p>
          <a:p>
            <a:pPr marL="266700" indent="-266700" algn="just">
              <a:lnSpc>
                <a:spcPct val="80000"/>
              </a:lnSpc>
              <a:spcBef>
                <a:spcPts val="600"/>
              </a:spcBef>
              <a:buClr>
                <a:schemeClr val="bg2">
                  <a:lumMod val="25000"/>
                </a:schemeClr>
              </a:buClr>
              <a:buFont typeface="Wingdings" pitchFamily="2" charset="2"/>
              <a:buChar char="Ø"/>
            </a:pPr>
            <a:endParaRPr lang="ru-RU" sz="1600" b="1" dirty="0">
              <a:latin typeface="Times New Roman" charset="0"/>
              <a:ea typeface="Times New Roman" charset="0"/>
              <a:cs typeface="Times New Roman" charset="0"/>
            </a:endParaRPr>
          </a:p>
          <a:p>
            <a:pPr marL="266700" indent="-266700" algn="just">
              <a:lnSpc>
                <a:spcPct val="80000"/>
              </a:lnSpc>
              <a:spcBef>
                <a:spcPts val="600"/>
              </a:spcBef>
              <a:buClr>
                <a:schemeClr val="bg2">
                  <a:lumMod val="25000"/>
                </a:schemeClr>
              </a:buClr>
              <a:buNone/>
            </a:pPr>
            <a:endParaRPr lang="ru-RU" sz="1600" b="1" dirty="0">
              <a:latin typeface="Times New Roman" charset="0"/>
              <a:ea typeface="Times New Roman" charset="0"/>
              <a:cs typeface="Times New Roman" charset="0"/>
            </a:endParaRPr>
          </a:p>
          <a:p>
            <a:pPr marL="266700" indent="-266700" algn="just">
              <a:lnSpc>
                <a:spcPct val="80000"/>
              </a:lnSpc>
              <a:spcBef>
                <a:spcPts val="600"/>
              </a:spcBef>
              <a:buClr>
                <a:schemeClr val="bg2">
                  <a:lumMod val="25000"/>
                </a:schemeClr>
              </a:buClr>
              <a:buNone/>
            </a:pPr>
            <a:r>
              <a:rPr lang="ru-RU" sz="1600" b="1" dirty="0">
                <a:latin typeface="Times New Roman" charset="0"/>
                <a:ea typeface="Times New Roman" charset="0"/>
                <a:cs typeface="Times New Roman" charset="0"/>
              </a:rPr>
              <a:t> </a:t>
            </a:r>
          </a:p>
          <a:p>
            <a:pPr marL="266700" indent="-266700" algn="just">
              <a:lnSpc>
                <a:spcPct val="80000"/>
              </a:lnSpc>
              <a:spcBef>
                <a:spcPts val="600"/>
              </a:spcBef>
              <a:buClr>
                <a:schemeClr val="bg2">
                  <a:lumMod val="25000"/>
                </a:schemeClr>
              </a:buClr>
              <a:buFont typeface="Wingdings" pitchFamily="2" charset="2"/>
              <a:buChar char="Ø"/>
            </a:pPr>
            <a:endParaRPr lang="ru-RU" sz="1600" b="1" dirty="0">
              <a:latin typeface="Times New Roman" charset="0"/>
              <a:ea typeface="Times New Roman" charset="0"/>
              <a:cs typeface="Times New Roman" charset="0"/>
            </a:endParaRPr>
          </a:p>
        </p:txBody>
      </p:sp>
      <p:grpSp>
        <p:nvGrpSpPr>
          <p:cNvPr id="5" name="Группа 21"/>
          <p:cNvGrpSpPr/>
          <p:nvPr/>
        </p:nvGrpSpPr>
        <p:grpSpPr>
          <a:xfrm>
            <a:off x="230360" y="5518336"/>
            <a:ext cx="3375025" cy="660400"/>
            <a:chOff x="512763" y="2448558"/>
            <a:chExt cx="3375025" cy="660400"/>
          </a:xfrm>
        </p:grpSpPr>
        <p:pic>
          <p:nvPicPr>
            <p:cNvPr id="1028" name="Picture 4" descr="http://86sch-kondinskoe.edusite.ru/images/epgu.jpg"/>
            <p:cNvPicPr>
              <a:picLocks noChangeAspect="1" noChangeArrowheads="1"/>
            </p:cNvPicPr>
            <p:nvPr/>
          </p:nvPicPr>
          <p:blipFill>
            <a:blip r:embed="rId4" cstate="print"/>
            <a:srcRect b="53778"/>
            <a:stretch>
              <a:fillRect/>
            </a:stretch>
          </p:blipFill>
          <p:spPr bwMode="auto">
            <a:xfrm>
              <a:off x="512763" y="2448558"/>
              <a:ext cx="2409825" cy="660400"/>
            </a:xfrm>
            <a:prstGeom prst="rect">
              <a:avLst/>
            </a:prstGeom>
            <a:noFill/>
            <a:ln>
              <a:solidFill>
                <a:srgbClr val="0070C0"/>
              </a:solidFill>
            </a:ln>
          </p:spPr>
        </p:pic>
        <p:sp>
          <p:nvSpPr>
            <p:cNvPr id="12" name="Прямоугольник 11"/>
            <p:cNvSpPr/>
            <p:nvPr/>
          </p:nvSpPr>
          <p:spPr>
            <a:xfrm>
              <a:off x="2752632" y="2448558"/>
              <a:ext cx="1135156" cy="660400"/>
            </a:xfrm>
            <a:prstGeom prst="rect">
              <a:avLst/>
            </a:prstGeom>
            <a:solidFill>
              <a:srgbClr val="0070C0"/>
            </a:solidFill>
            <a:ln>
              <a:solidFill>
                <a:srgbClr val="0070C0"/>
              </a:solid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white"/>
                  </a:solidFill>
                  <a:effectLst/>
                  <a:uLnTx/>
                  <a:uFillTx/>
                  <a:latin typeface="Times New Roman"/>
                  <a:ea typeface="+mn-ea"/>
                  <a:cs typeface="+mn-cs"/>
                </a:rPr>
                <a:t>450</a:t>
              </a:r>
              <a:endParaRPr kumimoji="0" lang="ru-RU" sz="2200" b="1" i="0" u="none" strike="noStrike" kern="1200" cap="none" spc="0" normalizeH="0" baseline="0" noProof="0" dirty="0">
                <a:ln>
                  <a:noFill/>
                </a:ln>
                <a:solidFill>
                  <a:prstClr val="white"/>
                </a:solidFill>
                <a:effectLst/>
                <a:uLnTx/>
                <a:uFillTx/>
                <a:latin typeface="Times New Roman"/>
                <a:ea typeface="+mn-ea"/>
                <a:cs typeface="+mn-cs"/>
              </a:endParaRPr>
            </a:p>
          </p:txBody>
        </p:sp>
      </p:grpSp>
      <p:grpSp>
        <p:nvGrpSpPr>
          <p:cNvPr id="6" name="Группа 30"/>
          <p:cNvGrpSpPr/>
          <p:nvPr/>
        </p:nvGrpSpPr>
        <p:grpSpPr>
          <a:xfrm>
            <a:off x="229302" y="4641464"/>
            <a:ext cx="3376083" cy="660400"/>
            <a:chOff x="230360" y="4514650"/>
            <a:chExt cx="3376083" cy="660400"/>
          </a:xfrm>
        </p:grpSpPr>
        <p:sp>
          <p:nvSpPr>
            <p:cNvPr id="15" name="Прямоугольник 14"/>
            <p:cNvSpPr/>
            <p:nvPr/>
          </p:nvSpPr>
          <p:spPr>
            <a:xfrm>
              <a:off x="230360" y="4514650"/>
              <a:ext cx="3376083" cy="660400"/>
            </a:xfrm>
            <a:prstGeom prst="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Times New Roman"/>
                <a:ea typeface="+mn-ea"/>
                <a:cs typeface="+mn-cs"/>
              </a:endParaRPr>
            </a:p>
          </p:txBody>
        </p:sp>
        <p:pic>
          <p:nvPicPr>
            <p:cNvPr id="16" name="Picture 2" descr="C:\Users\JIvanova\Desktop\Логотип 2.jpg"/>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230360" y="4570676"/>
              <a:ext cx="796468" cy="548347"/>
            </a:xfrm>
            <a:prstGeom prst="rect">
              <a:avLst/>
            </a:prstGeom>
            <a:noFill/>
          </p:spPr>
        </p:pic>
        <p:sp>
          <p:nvSpPr>
            <p:cNvPr id="20" name="Прямоугольник 19"/>
            <p:cNvSpPr/>
            <p:nvPr/>
          </p:nvSpPr>
          <p:spPr>
            <a:xfrm>
              <a:off x="2471287" y="4514650"/>
              <a:ext cx="1134098" cy="660400"/>
            </a:xfrm>
            <a:prstGeom prst="rect">
              <a:avLst/>
            </a:prstGeom>
            <a:solidFill>
              <a:srgbClr val="0070C0"/>
            </a:solidFill>
            <a:ln>
              <a:solidFill>
                <a:srgbClr val="0070C0"/>
              </a:solid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white"/>
                  </a:solidFill>
                  <a:effectLst/>
                  <a:uLnTx/>
                  <a:uFillTx/>
                  <a:latin typeface="Times New Roman"/>
                  <a:ea typeface="+mn-ea"/>
                  <a:cs typeface="+mn-cs"/>
                </a:rPr>
                <a:t>13 650</a:t>
              </a:r>
              <a:endParaRPr kumimoji="0" lang="ru-RU" sz="2200" b="1" i="0" u="none" strike="noStrike" kern="1200" cap="none" spc="0" normalizeH="0" baseline="0" noProof="0" dirty="0">
                <a:ln>
                  <a:noFill/>
                </a:ln>
                <a:solidFill>
                  <a:prstClr val="white"/>
                </a:solidFill>
                <a:effectLst/>
                <a:uLnTx/>
                <a:uFillTx/>
                <a:latin typeface="Times New Roman"/>
                <a:ea typeface="+mn-ea"/>
                <a:cs typeface="+mn-cs"/>
              </a:endParaRPr>
            </a:p>
          </p:txBody>
        </p:sp>
      </p:grpSp>
      <p:graphicFrame>
        <p:nvGraphicFramePr>
          <p:cNvPr id="18" name="Диаграмма 17"/>
          <p:cNvGraphicFramePr/>
          <p:nvPr>
            <p:extLst>
              <p:ext uri="{D42A27DB-BD31-4B8C-83A1-F6EECF244321}">
                <p14:modId xmlns:p14="http://schemas.microsoft.com/office/powerpoint/2010/main" val="3071923445"/>
              </p:ext>
            </p:extLst>
          </p:nvPr>
        </p:nvGraphicFramePr>
        <p:xfrm>
          <a:off x="4339894" y="2858362"/>
          <a:ext cx="4698580" cy="3533775"/>
        </p:xfrm>
        <a:graphic>
          <a:graphicData uri="http://schemas.openxmlformats.org/drawingml/2006/chart">
            <c:chart xmlns:c="http://schemas.openxmlformats.org/drawingml/2006/chart" xmlns:r="http://schemas.openxmlformats.org/officeDocument/2006/relationships" r:id="rId6"/>
          </a:graphicData>
        </a:graphic>
      </p:graphicFrame>
      <p:grpSp>
        <p:nvGrpSpPr>
          <p:cNvPr id="7" name="Группа 22"/>
          <p:cNvGrpSpPr/>
          <p:nvPr/>
        </p:nvGrpSpPr>
        <p:grpSpPr>
          <a:xfrm>
            <a:off x="230360" y="2643813"/>
            <a:ext cx="3376084" cy="660400"/>
            <a:chOff x="5482166" y="1536700"/>
            <a:chExt cx="3376084" cy="660400"/>
          </a:xfrm>
        </p:grpSpPr>
        <p:sp>
          <p:nvSpPr>
            <p:cNvPr id="26" name="Прямоугольник 25"/>
            <p:cNvSpPr/>
            <p:nvPr/>
          </p:nvSpPr>
          <p:spPr>
            <a:xfrm>
              <a:off x="5482166" y="1536700"/>
              <a:ext cx="3376083" cy="660400"/>
            </a:xfrm>
            <a:prstGeom prst="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Times New Roman"/>
                <a:ea typeface="+mn-ea"/>
                <a:cs typeface="+mn-cs"/>
              </a:endParaRPr>
            </a:p>
          </p:txBody>
        </p:sp>
        <p:pic>
          <p:nvPicPr>
            <p:cNvPr id="28" name="Picture 2" descr="C:\Users\JIvanova\Desktop\Логотип 2.jpg"/>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5482166" y="1592726"/>
              <a:ext cx="796468" cy="548347"/>
            </a:xfrm>
            <a:prstGeom prst="rect">
              <a:avLst/>
            </a:prstGeom>
            <a:noFill/>
          </p:spPr>
        </p:pic>
        <p:sp>
          <p:nvSpPr>
            <p:cNvPr id="29" name="Прямоугольник 28"/>
            <p:cNvSpPr/>
            <p:nvPr/>
          </p:nvSpPr>
          <p:spPr>
            <a:xfrm>
              <a:off x="7626350" y="1536700"/>
              <a:ext cx="1231900" cy="660400"/>
            </a:xfrm>
            <a:prstGeom prst="rect">
              <a:avLst/>
            </a:prstGeom>
            <a:solidFill>
              <a:srgbClr val="0070C0"/>
            </a:solidFill>
            <a:ln>
              <a:solidFill>
                <a:srgbClr val="0070C0"/>
              </a:solid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white"/>
                  </a:solidFill>
                  <a:effectLst/>
                  <a:uLnTx/>
                  <a:uFillTx/>
                  <a:latin typeface="Times New Roman"/>
                  <a:ea typeface="+mn-ea"/>
                  <a:cs typeface="+mn-cs"/>
                </a:rPr>
                <a:t>68 600</a:t>
              </a:r>
              <a:endParaRPr kumimoji="0" lang="ru-RU" sz="2200" b="1" i="0" u="none" strike="noStrike" kern="1200" cap="none" spc="0" normalizeH="0" baseline="0" noProof="0" dirty="0">
                <a:ln>
                  <a:noFill/>
                </a:ln>
                <a:solidFill>
                  <a:prstClr val="white"/>
                </a:solidFill>
                <a:effectLst/>
                <a:uLnTx/>
                <a:uFillTx/>
                <a:latin typeface="Times New Roman"/>
                <a:ea typeface="+mn-ea"/>
                <a:cs typeface="+mn-cs"/>
              </a:endParaRPr>
            </a:p>
          </p:txBody>
        </p:sp>
      </p:grpSp>
      <p:sp>
        <p:nvSpPr>
          <p:cNvPr id="24" name="Скругленная прямоугольная выноска 23"/>
          <p:cNvSpPr/>
          <p:nvPr/>
        </p:nvSpPr>
        <p:spPr>
          <a:xfrm>
            <a:off x="2778876" y="1743075"/>
            <a:ext cx="1433084" cy="723900"/>
          </a:xfrm>
          <a:prstGeom prst="wedgeRoundRectCallout">
            <a:avLst>
              <a:gd name="adj1" fmla="val -41975"/>
              <a:gd name="adj2" fmla="val 71511"/>
              <a:gd name="adj3" fmla="val 16667"/>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5696"/>
                </a:solidFill>
                <a:effectLst/>
                <a:uLnTx/>
                <a:uFillTx/>
                <a:latin typeface="Times New Roman"/>
                <a:ea typeface="+mn-ea"/>
                <a:cs typeface="+mn-cs"/>
              </a:rPr>
              <a:t>8</a:t>
            </a:r>
            <a:r>
              <a:rPr kumimoji="0" lang="ru-RU" sz="1800" b="1" i="0" u="none" strike="noStrike" kern="1200" cap="none" spc="0" normalizeH="0" baseline="0" noProof="0" dirty="0">
                <a:ln>
                  <a:noFill/>
                </a:ln>
                <a:solidFill>
                  <a:srgbClr val="005696"/>
                </a:solidFill>
                <a:effectLst/>
                <a:uLnTx/>
                <a:uFillTx/>
                <a:latin typeface="Times New Roman"/>
                <a:ea typeface="+mn-ea"/>
                <a:cs typeface="+mn-cs"/>
              </a:rPr>
              <a:t>0%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imes New Roman"/>
                <a:ea typeface="+mn-ea"/>
                <a:cs typeface="+mn-cs"/>
              </a:rPr>
              <a:t>from total</a:t>
            </a:r>
            <a:endParaRPr kumimoji="0" lang="ru-RU" sz="1400" b="1" i="0" u="none" strike="noStrike" kern="1200" cap="none" spc="0" normalizeH="0" baseline="0" noProof="0" dirty="0">
              <a:ln>
                <a:noFill/>
              </a:ln>
              <a:solidFill>
                <a:prstClr val="black"/>
              </a:solidFill>
              <a:effectLst/>
              <a:uLnTx/>
              <a:uFillTx/>
              <a:latin typeface="Times New Roman"/>
              <a:ea typeface="+mn-ea"/>
              <a:cs typeface="+mn-cs"/>
            </a:endParaRPr>
          </a:p>
        </p:txBody>
      </p:sp>
      <p:sp>
        <p:nvSpPr>
          <p:cNvPr id="25" name="Скругленная прямоугольная выноска 24"/>
          <p:cNvSpPr/>
          <p:nvPr/>
        </p:nvSpPr>
        <p:spPr>
          <a:xfrm>
            <a:off x="2797670" y="3749366"/>
            <a:ext cx="1414290" cy="723900"/>
          </a:xfrm>
          <a:prstGeom prst="wedgeRoundRectCallout">
            <a:avLst>
              <a:gd name="adj1" fmla="val -45795"/>
              <a:gd name="adj2" fmla="val 74342"/>
              <a:gd name="adj3" fmla="val 16667"/>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5696"/>
                </a:solidFill>
                <a:effectLst/>
                <a:uLnTx/>
                <a:uFillTx/>
                <a:latin typeface="Times New Roman"/>
                <a:ea typeface="+mn-ea"/>
                <a:cs typeface="+mn-cs"/>
              </a:rPr>
              <a:t>6</a:t>
            </a:r>
            <a:r>
              <a:rPr kumimoji="0" lang="ru-RU" sz="1800" b="1" i="0" u="none" strike="noStrike" kern="1200" cap="none" spc="0" normalizeH="0" baseline="0" noProof="0" dirty="0">
                <a:ln>
                  <a:noFill/>
                </a:ln>
                <a:solidFill>
                  <a:srgbClr val="005696"/>
                </a:solidFill>
                <a:effectLst/>
                <a:uLnTx/>
                <a:uFillTx/>
                <a:latin typeface="Times New Roman"/>
                <a:ea typeface="+mn-ea"/>
                <a:cs typeface="+mn-cs"/>
              </a:rPr>
              <a:t>5%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imes New Roman"/>
                <a:ea typeface="+mn-ea"/>
                <a:cs typeface="+mn-cs"/>
              </a:rPr>
              <a:t>from total</a:t>
            </a:r>
            <a:endParaRPr kumimoji="0" lang="ru-RU" sz="1400" b="1" i="0" u="none" strike="noStrike" kern="1200" cap="none" spc="0" normalizeH="0" baseline="0" noProof="0" dirty="0">
              <a:ln>
                <a:noFill/>
              </a:ln>
              <a:solidFill>
                <a:prstClr val="black"/>
              </a:solidFill>
              <a:effectLst/>
              <a:uLnTx/>
              <a:uFillTx/>
              <a:latin typeface="Times New Roman"/>
              <a:ea typeface="+mn-ea"/>
              <a:cs typeface="+mn-cs"/>
            </a:endParaRPr>
          </a:p>
        </p:txBody>
      </p:sp>
      <p:sp>
        <p:nvSpPr>
          <p:cNvPr id="27" name="TextBox 26"/>
          <p:cNvSpPr txBox="1"/>
          <p:nvPr/>
        </p:nvSpPr>
        <p:spPr>
          <a:xfrm>
            <a:off x="4005120" y="1462196"/>
            <a:ext cx="2799128" cy="1708160"/>
          </a:xfrm>
          <a:prstGeom prst="rect">
            <a:avLst/>
          </a:prstGeom>
          <a:noFill/>
        </p:spPr>
        <p:txBody>
          <a:bodyPr wrap="square" rtlCol="0">
            <a:spAutoFit/>
          </a:bodyPr>
          <a:lstStyle/>
          <a:p>
            <a:pPr marL="266700" marR="0" lvl="0" indent="-266700" algn="ctr" defTabSz="914400" rtl="0" eaLnBrk="1" fontAlgn="auto" latinLnBrk="0" hangingPunct="1">
              <a:lnSpc>
                <a:spcPct val="80000"/>
              </a:lnSpc>
              <a:spcBef>
                <a:spcPts val="600"/>
              </a:spcBef>
              <a:spcAft>
                <a:spcPts val="0"/>
              </a:spcAft>
              <a:buClr>
                <a:srgbClr val="C5D1D7">
                  <a:lumMod val="25000"/>
                </a:srgbClr>
              </a:buClr>
              <a:buSzTx/>
              <a:buFont typeface="Wingdings" pitchFamily="2" charset="2"/>
              <a:buChar char="Ø"/>
              <a:tabLst/>
              <a:defRPr/>
            </a:pPr>
            <a:r>
              <a:rPr kumimoji="0" lang="en-US" sz="1800" b="1"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The web-portal was visited by</a:t>
            </a:r>
            <a:endParaRPr kumimoji="0" lang="ru-RU" sz="1800" b="1"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endParaRPr>
          </a:p>
          <a:p>
            <a:pPr marL="0" marR="0" lvl="0" indent="-266700" algn="ctr" defTabSz="914400" rtl="0" eaLnBrk="1" fontAlgn="auto" latinLnBrk="0" hangingPunct="1">
              <a:lnSpc>
                <a:spcPct val="80000"/>
              </a:lnSpc>
              <a:spcBef>
                <a:spcPts val="600"/>
              </a:spcBef>
              <a:spcAft>
                <a:spcPts val="0"/>
              </a:spcAft>
              <a:buClr>
                <a:srgbClr val="C5D1D7">
                  <a:lumMod val="25000"/>
                </a:srgbClr>
              </a:buClr>
              <a:buSzTx/>
              <a:buFontTx/>
              <a:buNone/>
              <a:tabLst/>
              <a:defRPr/>
            </a:pPr>
            <a:r>
              <a:rPr kumimoji="0" lang="ru-RU" sz="1800" b="1" i="0" u="none" strike="noStrike" kern="1200" cap="none" spc="0" normalizeH="0" baseline="0" noProof="0" dirty="0">
                <a:ln>
                  <a:noFill/>
                </a:ln>
                <a:solidFill>
                  <a:srgbClr val="005696"/>
                </a:solidFill>
                <a:effectLst/>
                <a:uLnTx/>
                <a:uFillTx/>
                <a:latin typeface="Times New Roman"/>
                <a:ea typeface="+mn-ea"/>
                <a:cs typeface="+mn-cs"/>
              </a:rPr>
              <a:t>401 257  </a:t>
            </a:r>
            <a:endParaRPr kumimoji="0" lang="en-US" sz="1800" b="1" i="0" u="none" strike="noStrike" kern="1200" cap="none" spc="0" normalizeH="0" baseline="0" noProof="0" dirty="0">
              <a:ln>
                <a:noFill/>
              </a:ln>
              <a:solidFill>
                <a:srgbClr val="005696"/>
              </a:solidFill>
              <a:effectLst/>
              <a:uLnTx/>
              <a:uFillTx/>
              <a:latin typeface="Times New Roman"/>
              <a:ea typeface="+mn-ea"/>
              <a:cs typeface="+mn-cs"/>
            </a:endParaRPr>
          </a:p>
          <a:p>
            <a:pPr marL="266700" marR="0" lvl="0" indent="-266700" algn="ctr" defTabSz="914400" rtl="0" eaLnBrk="1" fontAlgn="auto" latinLnBrk="0" hangingPunct="1">
              <a:lnSpc>
                <a:spcPct val="80000"/>
              </a:lnSpc>
              <a:spcBef>
                <a:spcPts val="600"/>
              </a:spcBef>
              <a:spcAft>
                <a:spcPts val="0"/>
              </a:spcAft>
              <a:buClr>
                <a:srgbClr val="C5D1D7">
                  <a:lumMod val="25000"/>
                </a:srgbClr>
              </a:buClr>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users</a:t>
            </a:r>
          </a:p>
          <a:p>
            <a:pPr marL="266700" marR="0" lvl="0" indent="-266700" algn="ctr" defTabSz="914400" rtl="0" eaLnBrk="1" fontAlgn="auto" latinLnBrk="0" hangingPunct="1">
              <a:lnSpc>
                <a:spcPct val="80000"/>
              </a:lnSpc>
              <a:spcBef>
                <a:spcPts val="600"/>
              </a:spcBef>
              <a:spcAft>
                <a:spcPts val="0"/>
              </a:spcAft>
              <a:buClr>
                <a:srgbClr val="C5D1D7">
                  <a:lumMod val="25000"/>
                </a:srgbClr>
              </a:buClr>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from</a:t>
            </a:r>
            <a:r>
              <a:rPr kumimoji="0" lang="ru-RU" sz="1800" b="1"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 </a:t>
            </a:r>
            <a:r>
              <a:rPr kumimoji="0" lang="ru-RU" sz="1800" b="1" i="0" u="none" strike="noStrike" kern="1200" cap="none" spc="0" normalizeH="0" baseline="0" noProof="0" dirty="0">
                <a:ln>
                  <a:noFill/>
                </a:ln>
                <a:solidFill>
                  <a:srgbClr val="005696"/>
                </a:solidFill>
                <a:effectLst/>
                <a:uLnTx/>
                <a:uFillTx/>
                <a:latin typeface="Times New Roman"/>
                <a:ea typeface="+mn-ea"/>
                <a:cs typeface="+mn-cs"/>
              </a:rPr>
              <a:t>167 </a:t>
            </a:r>
            <a:r>
              <a:rPr kumimoji="0" lang="en-US" sz="1800" b="1"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countries</a:t>
            </a:r>
            <a:endParaRPr kumimoji="0" lang="ru-RU" sz="1800" b="1"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black"/>
              </a:solidFill>
              <a:effectLst/>
              <a:uLnTx/>
              <a:uFillTx/>
              <a:latin typeface="Times New Roman"/>
              <a:ea typeface="+mn-ea"/>
              <a:cs typeface="+mn-cs"/>
            </a:endParaRPr>
          </a:p>
        </p:txBody>
      </p:sp>
      <p:pic>
        <p:nvPicPr>
          <p:cNvPr id="2" name="Picture 4" descr="http://media02.hongkiat.com/science-you-and-social-media/online-offline.jpg"/>
          <p:cNvPicPr>
            <a:picLocks noChangeAspect="1" noChangeArrowheads="1"/>
          </p:cNvPicPr>
          <p:nvPr/>
        </p:nvPicPr>
        <p:blipFill>
          <a:blip r:embed="rId7" cstate="print"/>
          <a:srcRect/>
          <a:stretch>
            <a:fillRect/>
          </a:stretch>
        </p:blipFill>
        <p:spPr bwMode="auto">
          <a:xfrm>
            <a:off x="6825733" y="1269764"/>
            <a:ext cx="2071431" cy="1374050"/>
          </a:xfrm>
          <a:prstGeom prst="rect">
            <a:avLst/>
          </a:prstGeom>
          <a:noFill/>
        </p:spPr>
      </p:pic>
      <p:grpSp>
        <p:nvGrpSpPr>
          <p:cNvPr id="9" name="Группа 41"/>
          <p:cNvGrpSpPr/>
          <p:nvPr/>
        </p:nvGrpSpPr>
        <p:grpSpPr>
          <a:xfrm>
            <a:off x="4430795" y="3235254"/>
            <a:ext cx="335536" cy="2813781"/>
            <a:chOff x="4178855" y="3213737"/>
            <a:chExt cx="335536" cy="2813781"/>
          </a:xfrm>
        </p:grpSpPr>
        <p:pic>
          <p:nvPicPr>
            <p:cNvPr id="32" name="Picture 12" descr="Картинки по запросу флаг украины"/>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flipV="1">
              <a:off x="4181801" y="3213737"/>
              <a:ext cx="303960" cy="18095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3" name="Picture 14" descr="Картинки по запросу"/>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15079" flipV="1">
              <a:off x="4192720" y="3507604"/>
              <a:ext cx="307513" cy="18659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4" name="Picture 16" descr="Картинки по запросу"/>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flipV="1">
              <a:off x="4193142" y="3833658"/>
              <a:ext cx="309563" cy="1650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5" name="Picture 18" descr="Картинки по запросу флаг молдовы"/>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flipV="1">
              <a:off x="4190762" y="4116570"/>
              <a:ext cx="306572" cy="16244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6" name="Picture 22" descr="Картинки по запросу беларусь флаг"/>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flipV="1">
              <a:off x="4185998" y="4400543"/>
              <a:ext cx="311058" cy="15619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7" name="Picture 24" descr="Картинки по запросу грузия флаг"/>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flipV="1">
              <a:off x="4181237" y="4638519"/>
              <a:ext cx="314049" cy="17825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8" name="Picture 26" descr="Картинки по запросу соединенные штаты флаг"/>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flipV="1">
              <a:off x="4178855" y="4942362"/>
              <a:ext cx="312554" cy="17307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9" name="Picture 28" descr="Картинки по запросу латвия флаг"/>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flipV="1">
              <a:off x="4181801" y="5211387"/>
              <a:ext cx="311058" cy="1573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0" name="Picture 30" descr="Картинки по запросу Германия флаг"/>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flipV="1">
              <a:off x="4201837" y="5526963"/>
              <a:ext cx="312554" cy="1683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1" name="Picture 32" descr="Картинки по запросу кыргызстан флаг"/>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flipV="1">
              <a:off x="4193142" y="5865484"/>
              <a:ext cx="309563" cy="16203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pic>
        <p:nvPicPr>
          <p:cNvPr id="3" name="Picture 6" descr="http://www.stscom.ru/images/zayavka.jpg"/>
          <p:cNvPicPr>
            <a:picLocks noChangeAspect="1" noChangeArrowheads="1"/>
          </p:cNvPicPr>
          <p:nvPr/>
        </p:nvPicPr>
        <p:blipFill>
          <a:blip r:embed="rId18" cstate="print">
            <a:clrChange>
              <a:clrFrom>
                <a:srgbClr val="FFFFFF"/>
              </a:clrFrom>
              <a:clrTo>
                <a:srgbClr val="FFFFFF">
                  <a:alpha val="0"/>
                </a:srgbClr>
              </a:clrTo>
            </a:clrChange>
            <a:lum contrast="-20000"/>
          </a:blip>
          <a:srcRect/>
          <a:stretch>
            <a:fillRect/>
          </a:stretch>
        </p:blipFill>
        <p:spPr bwMode="auto">
          <a:xfrm>
            <a:off x="1209238" y="4653688"/>
            <a:ext cx="1216194" cy="635949"/>
          </a:xfrm>
          <a:prstGeom prst="rect">
            <a:avLst/>
          </a:prstGeom>
          <a:noFill/>
        </p:spPr>
      </p:pic>
      <p:pic>
        <p:nvPicPr>
          <p:cNvPr id="4" name="Picture 8" descr="http://shini-bu.ru/img/24707708-yuridicheskaya-konsultaciya-v-nizhnevartovske.jpg"/>
          <p:cNvPicPr>
            <a:picLocks noChangeAspect="1" noChangeArrowheads="1"/>
          </p:cNvPicPr>
          <p:nvPr/>
        </p:nvPicPr>
        <p:blipFill>
          <a:blip r:embed="rId19" cstate="print"/>
          <a:srcRect t="18033" b="22175"/>
          <a:stretch>
            <a:fillRect/>
          </a:stretch>
        </p:blipFill>
        <p:spPr bwMode="auto">
          <a:xfrm>
            <a:off x="1158350" y="2695776"/>
            <a:ext cx="1066509" cy="552410"/>
          </a:xfrm>
          <a:prstGeom prst="rect">
            <a:avLst/>
          </a:prstGeom>
          <a:noFill/>
        </p:spPr>
      </p:pic>
    </p:spTree>
    <p:extLst>
      <p:ext uri="{BB962C8B-B14F-4D97-AF65-F5344CB8AC3E}">
        <p14:creationId xmlns:p14="http://schemas.microsoft.com/office/powerpoint/2010/main" val="296247010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639041" y="908720"/>
            <a:ext cx="3932959" cy="3893374"/>
          </a:xfrm>
          <a:prstGeom prst="rect">
            <a:avLst/>
          </a:prstGeom>
        </p:spPr>
        <p:txBody>
          <a:bodyPr wrap="square">
            <a:spAutoFit/>
          </a:bodyPr>
          <a:lstStyle/>
          <a:p>
            <a:pPr marL="449263" marR="0" lvl="0" indent="-358775" algn="l" defTabSz="914400" rtl="0" eaLnBrk="1" fontAlgn="auto" latinLnBrk="0" hangingPunct="1">
              <a:lnSpc>
                <a:spcPct val="100000"/>
              </a:lnSpc>
              <a:spcBef>
                <a:spcPts val="0"/>
              </a:spcBef>
              <a:spcAft>
                <a:spcPts val="3000"/>
              </a:spcAft>
              <a:buClr>
                <a:schemeClr val="bg2">
                  <a:lumMod val="50000"/>
                </a:schemeClr>
              </a:buClr>
              <a:buSzTx/>
              <a:buFont typeface="Wingdings" pitchFamily="2" charset="2"/>
              <a:buChar char="q"/>
              <a:tabLst/>
              <a:defRPr/>
            </a:pPr>
            <a:r>
              <a:rPr kumimoji="0" lang="ru-RU" sz="21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7 </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language versions</a:t>
            </a:r>
            <a:endParaRPr kumimoji="0" lang="ru-RU" sz="21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449263" marR="0" lvl="0" indent="-358775" algn="l" defTabSz="914400" rtl="0" eaLnBrk="1" fontAlgn="auto" latinLnBrk="0" hangingPunct="1">
              <a:lnSpc>
                <a:spcPct val="100000"/>
              </a:lnSpc>
              <a:spcBef>
                <a:spcPts val="0"/>
              </a:spcBef>
              <a:spcAft>
                <a:spcPts val="3000"/>
              </a:spcAft>
              <a:buClr>
                <a:schemeClr val="bg2">
                  <a:lumMod val="50000"/>
                </a:schemeClr>
              </a:buClr>
              <a:buSzTx/>
              <a:buFont typeface="Wingdings" pitchFamily="2" charset="2"/>
              <a:buChar char="q"/>
              <a:tabLst/>
              <a:defRPr/>
            </a:pP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On-line consultation of applicants</a:t>
            </a:r>
            <a:endParaRPr kumimoji="0" lang="ru-RU" sz="21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449263" marR="0" lvl="0" indent="-358775" algn="l" defTabSz="914400" rtl="0" eaLnBrk="1" fontAlgn="auto" latinLnBrk="0" hangingPunct="1">
              <a:lnSpc>
                <a:spcPct val="100000"/>
              </a:lnSpc>
              <a:spcBef>
                <a:spcPts val="0"/>
              </a:spcBef>
              <a:spcAft>
                <a:spcPts val="3000"/>
              </a:spcAft>
              <a:buClr>
                <a:schemeClr val="bg2">
                  <a:lumMod val="50000"/>
                </a:schemeClr>
              </a:buClr>
              <a:buSzTx/>
              <a:buFont typeface="Wingdings" pitchFamily="2" charset="2"/>
              <a:buChar char="q"/>
              <a:tabLst/>
              <a:defRPr/>
            </a:pP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Express assessment of a foreign diploma</a:t>
            </a:r>
            <a:endParaRPr kumimoji="0" lang="ru-RU" sz="21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449263" marR="0" lvl="0" indent="-358775" algn="l" defTabSz="914400" rtl="0" eaLnBrk="1" fontAlgn="auto" latinLnBrk="0" hangingPunct="1">
              <a:lnSpc>
                <a:spcPct val="100000"/>
              </a:lnSpc>
              <a:spcBef>
                <a:spcPts val="0"/>
              </a:spcBef>
              <a:spcAft>
                <a:spcPts val="3000"/>
              </a:spcAft>
              <a:buClr>
                <a:schemeClr val="bg2">
                  <a:lumMod val="50000"/>
                </a:schemeClr>
              </a:buClr>
              <a:buSzTx/>
              <a:buFont typeface="Wingdings" pitchFamily="2" charset="2"/>
              <a:buChar char="q"/>
              <a:tabLst/>
              <a:defRPr/>
            </a:pP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Application in English</a:t>
            </a:r>
            <a:endParaRPr kumimoji="0" lang="ru-RU" sz="21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449263" marR="0" lvl="0" indent="-358775" algn="l" defTabSz="914400" rtl="0" eaLnBrk="1" fontAlgn="auto" latinLnBrk="0" hangingPunct="1">
              <a:lnSpc>
                <a:spcPct val="100000"/>
              </a:lnSpc>
              <a:spcBef>
                <a:spcPts val="0"/>
              </a:spcBef>
              <a:spcAft>
                <a:spcPts val="3000"/>
              </a:spcAft>
              <a:buClr>
                <a:schemeClr val="bg2">
                  <a:lumMod val="50000"/>
                </a:schemeClr>
              </a:buClr>
              <a:buSzTx/>
              <a:buFont typeface="Wingdings" pitchFamily="2" charset="2"/>
              <a:buChar char="q"/>
              <a:tabLst/>
              <a:defRPr/>
            </a:pP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Application tracking</a:t>
            </a:r>
            <a:r>
              <a:rPr lang="en-US" sz="2100" dirty="0">
                <a:solidFill>
                  <a:prstClr val="black"/>
                </a:solidFill>
                <a:latin typeface="Times New Roman" panose="02020603050405020304" pitchFamily="18" charset="0"/>
                <a:cs typeface="Times New Roman" panose="02020603050405020304" pitchFamily="18" charset="0"/>
              </a:rPr>
              <a:t> </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and other</a:t>
            </a:r>
            <a:endParaRPr kumimoji="0" lang="ru-RU" sz="21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1034" name="Picture 10"/>
          <p:cNvPicPr>
            <a:picLocks noChangeAspect="1" noChangeArrowheads="1"/>
          </p:cNvPicPr>
          <p:nvPr/>
        </p:nvPicPr>
        <p:blipFill>
          <a:blip r:embed="rId3" cstate="print"/>
          <a:srcRect/>
          <a:stretch>
            <a:fillRect/>
          </a:stretch>
        </p:blipFill>
        <p:spPr bwMode="auto">
          <a:xfrm>
            <a:off x="4860032" y="889000"/>
            <a:ext cx="3321736" cy="2269430"/>
          </a:xfrm>
          <a:prstGeom prst="rect">
            <a:avLst/>
          </a:prstGeom>
          <a:noFill/>
          <a:ln w="9525">
            <a:solidFill>
              <a:schemeClr val="accent3">
                <a:lumMod val="75000"/>
              </a:schemeClr>
            </a:solidFill>
            <a:miter lim="800000"/>
            <a:headEnd/>
            <a:tailEnd/>
          </a:ln>
        </p:spPr>
      </p:pic>
      <p:pic>
        <p:nvPicPr>
          <p:cNvPr id="1035" name="Picture 11"/>
          <p:cNvPicPr>
            <a:picLocks noChangeAspect="1" noChangeArrowheads="1"/>
          </p:cNvPicPr>
          <p:nvPr/>
        </p:nvPicPr>
        <p:blipFill>
          <a:blip r:embed="rId4" cstate="print"/>
          <a:srcRect/>
          <a:stretch>
            <a:fillRect/>
          </a:stretch>
        </p:blipFill>
        <p:spPr bwMode="auto">
          <a:xfrm>
            <a:off x="4572000" y="2905224"/>
            <a:ext cx="2779311" cy="1584176"/>
          </a:xfrm>
          <a:prstGeom prst="rect">
            <a:avLst/>
          </a:prstGeom>
          <a:noFill/>
          <a:ln w="9525">
            <a:solidFill>
              <a:schemeClr val="accent3">
                <a:lumMod val="75000"/>
              </a:schemeClr>
            </a:solidFill>
            <a:miter lim="800000"/>
            <a:headEnd/>
            <a:tailEnd/>
          </a:ln>
        </p:spPr>
      </p:pic>
      <p:pic>
        <p:nvPicPr>
          <p:cNvPr id="1036" name="Picture 12"/>
          <p:cNvPicPr>
            <a:picLocks noChangeAspect="1" noChangeArrowheads="1"/>
          </p:cNvPicPr>
          <p:nvPr/>
        </p:nvPicPr>
        <p:blipFill>
          <a:blip r:embed="rId5" cstate="print"/>
          <a:srcRect l="13271" t="9360" r="50729" b="56801"/>
          <a:stretch>
            <a:fillRect/>
          </a:stretch>
        </p:blipFill>
        <p:spPr bwMode="auto">
          <a:xfrm>
            <a:off x="4780800" y="3989670"/>
            <a:ext cx="3398825" cy="1996751"/>
          </a:xfrm>
          <a:prstGeom prst="rect">
            <a:avLst/>
          </a:prstGeom>
          <a:noFill/>
          <a:ln w="9525">
            <a:solidFill>
              <a:schemeClr val="accent3">
                <a:lumMod val="75000"/>
              </a:schemeClr>
            </a:solidFill>
            <a:miter lim="800000"/>
            <a:headEnd/>
            <a:tailEnd/>
          </a:ln>
        </p:spPr>
      </p:pic>
      <p:pic>
        <p:nvPicPr>
          <p:cNvPr id="1037" name="Picture 13"/>
          <p:cNvPicPr>
            <a:picLocks noChangeAspect="1" noChangeArrowheads="1"/>
          </p:cNvPicPr>
          <p:nvPr/>
        </p:nvPicPr>
        <p:blipFill>
          <a:blip r:embed="rId6" cstate="print"/>
          <a:srcRect l="60978" t="26639" r="14723" b="51761"/>
          <a:stretch>
            <a:fillRect/>
          </a:stretch>
        </p:blipFill>
        <p:spPr bwMode="auto">
          <a:xfrm>
            <a:off x="6156176" y="4849440"/>
            <a:ext cx="2627784" cy="1459880"/>
          </a:xfrm>
          <a:prstGeom prst="rect">
            <a:avLst/>
          </a:prstGeom>
          <a:noFill/>
          <a:ln w="9525">
            <a:solidFill>
              <a:schemeClr val="accent3">
                <a:lumMod val="75000"/>
              </a:schemeClr>
            </a:solidFill>
            <a:miter lim="800000"/>
            <a:headEnd/>
            <a:tailEnd/>
          </a:ln>
        </p:spPr>
      </p:pic>
      <p:pic>
        <p:nvPicPr>
          <p:cNvPr id="1032" name="Picture 8"/>
          <p:cNvPicPr>
            <a:picLocks noChangeAspect="1" noChangeArrowheads="1"/>
          </p:cNvPicPr>
          <p:nvPr/>
        </p:nvPicPr>
        <p:blipFill>
          <a:blip r:embed="rId7" cstate="print"/>
          <a:srcRect l="79722" t="11457" r="15981" b="57991"/>
          <a:stretch>
            <a:fillRect/>
          </a:stretch>
        </p:blipFill>
        <p:spPr bwMode="auto">
          <a:xfrm>
            <a:off x="8100392" y="838832"/>
            <a:ext cx="720080" cy="3969193"/>
          </a:xfrm>
          <a:prstGeom prst="rect">
            <a:avLst/>
          </a:prstGeom>
          <a:noFill/>
          <a:ln w="9525">
            <a:noFill/>
            <a:miter lim="800000"/>
            <a:headEnd/>
            <a:tailEnd/>
          </a:ln>
        </p:spPr>
      </p:pic>
      <p:sp>
        <p:nvSpPr>
          <p:cNvPr id="2" name="Заголовок 1">
            <a:extLst>
              <a:ext uri="{FF2B5EF4-FFF2-40B4-BE49-F238E27FC236}">
                <a16:creationId xmlns:a16="http://schemas.microsoft.com/office/drawing/2014/main" id="{0719E55C-375F-4C83-84DC-FE3034413832}"/>
              </a:ext>
            </a:extLst>
          </p:cNvPr>
          <p:cNvSpPr>
            <a:spLocks noGrp="1"/>
          </p:cNvSpPr>
          <p:nvPr>
            <p:ph type="title"/>
          </p:nvPr>
        </p:nvSpPr>
        <p:spPr>
          <a:xfrm>
            <a:off x="179512" y="129510"/>
            <a:ext cx="8640960" cy="491178"/>
          </a:xfrm>
          <a:effectLst/>
        </p:spPr>
        <p:txBody>
          <a:bodyPr vert="horz" anchor="t">
            <a:noAutofit/>
          </a:bodyPr>
          <a:lstStyle/>
          <a:p>
            <a:pPr indent="542925" algn="l"/>
            <a:r>
              <a:rPr lang="en-US" sz="2600" dirty="0">
                <a:ln w="0"/>
                <a:solidFill>
                  <a:srgbClr val="485D68"/>
                </a:solidFill>
                <a:effectLst>
                  <a:outerShdw blurRad="38100" dist="19050" dir="2700000" algn="tl" rotWithShape="0">
                    <a:schemeClr val="dk1">
                      <a:alpha val="40000"/>
                    </a:schemeClr>
                  </a:outerShdw>
                </a:effectLst>
              </a:rPr>
              <a:t>Portal NIC abilities</a:t>
            </a:r>
            <a:br>
              <a:rPr lang="ru-RU" sz="2600" dirty="0">
                <a:ln w="0"/>
                <a:solidFill>
                  <a:srgbClr val="485D68"/>
                </a:solidFill>
                <a:effectLst>
                  <a:outerShdw blurRad="38100" dist="19050" dir="2700000" algn="tl" rotWithShape="0">
                    <a:schemeClr val="dk1">
                      <a:alpha val="40000"/>
                    </a:schemeClr>
                  </a:outerShdw>
                </a:effectLst>
              </a:rPr>
            </a:br>
            <a:endParaRPr lang="ru-RU" sz="2600" dirty="0">
              <a:ln w="0"/>
              <a:solidFill>
                <a:srgbClr val="485D68"/>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38752500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21447" y="1562304"/>
            <a:ext cx="5001010" cy="1569660"/>
          </a:xfrm>
          <a:prstGeom prst="rect">
            <a:avLst/>
          </a:prstGeom>
          <a:noFill/>
        </p:spPr>
        <p:txBody>
          <a:bodyPr wrap="square" rtlCol="0">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It provides: </a:t>
            </a:r>
          </a:p>
          <a:p>
            <a:pPr marL="285750" marR="0" lvl="0" indent="-285750" algn="l" defTabSz="914400" rtl="0" eaLnBrk="1" fontAlgn="t" latinLnBrk="0" hangingPunct="1">
              <a:lnSpc>
                <a:spcPct val="100000"/>
              </a:lnSpc>
              <a:spcBef>
                <a:spcPts val="0"/>
              </a:spcBef>
              <a:spcAft>
                <a:spcPts val="0"/>
              </a:spcAft>
              <a:buClrTx/>
              <a:buSzTx/>
              <a:buFont typeface="Wingdings" panose="05000000000000000000" pitchFamily="2" charset="2"/>
              <a:buChar char="ü"/>
              <a:tabLst/>
              <a:defRPr/>
            </a:pPr>
            <a:r>
              <a:rPr lang="en-US" sz="1600" dirty="0">
                <a:solidFill>
                  <a:prstClr val="black"/>
                </a:solidFill>
                <a:latin typeface="Times New Roman" pitchFamily="18" charset="0"/>
                <a:cs typeface="Times New Roman" pitchFamily="18" charset="0"/>
              </a:rPr>
              <a:t>T</a:t>
            </a:r>
            <a:r>
              <a:rPr kumimoji="0" lang="en-US" sz="1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he assistance in determining the appropriate level of foreign education to the level of education in Russia</a:t>
            </a:r>
          </a:p>
          <a:p>
            <a:pPr marL="285750" marR="0" lvl="0" indent="-285750" algn="l" defTabSz="914400" rtl="0" eaLnBrk="1" fontAlgn="t" latinLnBrk="0" hangingPunct="1">
              <a:lnSpc>
                <a:spcPct val="100000"/>
              </a:lnSpc>
              <a:spcBef>
                <a:spcPts val="0"/>
              </a:spcBef>
              <a:spcAft>
                <a:spcPts val="0"/>
              </a:spcAft>
              <a:buClrTx/>
              <a:buSzTx/>
              <a:buFont typeface="Wingdings" panose="05000000000000000000" pitchFamily="2" charset="2"/>
              <a:buChar char="ü"/>
              <a:tabLst/>
              <a:defRPr/>
            </a:pPr>
            <a:r>
              <a:rPr lang="en-US" sz="1600" dirty="0">
                <a:solidFill>
                  <a:prstClr val="black"/>
                </a:solidFill>
                <a:latin typeface="Times New Roman" pitchFamily="18" charset="0"/>
                <a:cs typeface="Times New Roman" pitchFamily="18" charset="0"/>
              </a:rPr>
              <a:t>T</a:t>
            </a:r>
            <a:r>
              <a:rPr kumimoji="0" lang="en-US" sz="1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he checking of the fact of issuing educational documents </a:t>
            </a:r>
          </a:p>
          <a:p>
            <a:pPr marL="285750" marR="0" lvl="0" indent="-285750" algn="l" defTabSz="914400" rtl="0" eaLnBrk="1" fontAlgn="t" latinLnBrk="0" hangingPunct="1">
              <a:lnSpc>
                <a:spcPct val="100000"/>
              </a:lnSpc>
              <a:spcBef>
                <a:spcPts val="0"/>
              </a:spcBef>
              <a:spcAft>
                <a:spcPts val="0"/>
              </a:spcAft>
              <a:buClrTx/>
              <a:buSzTx/>
              <a:buFont typeface="Wingdings" panose="05000000000000000000" pitchFamily="2" charset="2"/>
              <a:buChar char="ü"/>
              <a:tabLst/>
              <a:defRPr/>
            </a:pPr>
            <a:r>
              <a:rPr kumimoji="0" lang="en-US" sz="1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The list of recognized educational institutions</a:t>
            </a:r>
            <a:endParaRPr kumimoji="0" lang="ru-RU" sz="1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grpSp>
        <p:nvGrpSpPr>
          <p:cNvPr id="14" name="Группа 13"/>
          <p:cNvGrpSpPr/>
          <p:nvPr/>
        </p:nvGrpSpPr>
        <p:grpSpPr>
          <a:xfrm>
            <a:off x="5350435" y="1664292"/>
            <a:ext cx="3200783" cy="1835249"/>
            <a:chOff x="4869295" y="907145"/>
            <a:chExt cx="3903783" cy="2077326"/>
          </a:xfrm>
        </p:grpSpPr>
        <p:pic>
          <p:nvPicPr>
            <p:cNvPr id="7" name="Рисунок 6"/>
            <p:cNvPicPr>
              <a:picLocks noChangeAspect="1"/>
            </p:cNvPicPr>
            <p:nvPr/>
          </p:nvPicPr>
          <p:blipFill rotWithShape="1">
            <a:blip r:embed="rId3" cstate="print"/>
            <a:srcRect l="29924" t="55999" r="59112" b="9002"/>
            <a:stretch/>
          </p:blipFill>
          <p:spPr>
            <a:xfrm rot="19797835">
              <a:off x="4869295" y="907145"/>
              <a:ext cx="1886795" cy="1694084"/>
            </a:xfrm>
            <a:prstGeom prst="rect">
              <a:avLst/>
            </a:prstGeom>
          </p:spPr>
        </p:pic>
        <p:pic>
          <p:nvPicPr>
            <p:cNvPr id="8" name="Рисунок 7"/>
            <p:cNvPicPr>
              <a:picLocks noChangeAspect="1"/>
            </p:cNvPicPr>
            <p:nvPr/>
          </p:nvPicPr>
          <p:blipFill rotWithShape="1">
            <a:blip r:embed="rId4" cstate="print"/>
            <a:srcRect l="1963" t="19900" r="87209" b="45100"/>
            <a:stretch/>
          </p:blipFill>
          <p:spPr>
            <a:xfrm rot="1042387">
              <a:off x="6783120" y="944365"/>
              <a:ext cx="1989958" cy="1809053"/>
            </a:xfrm>
            <a:prstGeom prst="rect">
              <a:avLst/>
            </a:prstGeom>
          </p:spPr>
        </p:pic>
        <p:pic>
          <p:nvPicPr>
            <p:cNvPr id="12" name="Изображение 3" descr="../../../../../../../Desktop/Снимок%20экрана%202015-11-20%20в"/>
            <p:cNvPicPr/>
            <p:nvPr/>
          </p:nvPicPr>
          <p:blipFill rotWithShape="1">
            <a:blip r:embed="rId5" cstate="print">
              <a:extLst>
                <a:ext uri="{28A0092B-C50C-407E-A947-70E740481C1C}">
                  <a14:useLocalDpi xmlns:a14="http://schemas.microsoft.com/office/drawing/2010/main" val="0"/>
                </a:ext>
              </a:extLst>
            </a:blip>
            <a:srcRect b="25507"/>
            <a:stretch/>
          </p:blipFill>
          <p:spPr bwMode="auto">
            <a:xfrm>
              <a:off x="5426182" y="1193771"/>
              <a:ext cx="2805430" cy="1790700"/>
            </a:xfrm>
            <a:prstGeom prst="rect">
              <a:avLst/>
            </a:prstGeom>
            <a:noFill/>
            <a:ln>
              <a:noFill/>
            </a:ln>
            <a:extLst>
              <a:ext uri="{53640926-AAD7-44D8-BBD7-CCE9431645EC}">
                <a14:shadowObscured xmlns:a14="http://schemas.microsoft.com/office/drawing/2010/main"/>
              </a:ext>
            </a:extLst>
          </p:spPr>
        </p:pic>
      </p:grpSp>
      <p:sp>
        <p:nvSpPr>
          <p:cNvPr id="24" name="TextBox 23"/>
          <p:cNvSpPr txBox="1"/>
          <p:nvPr/>
        </p:nvSpPr>
        <p:spPr>
          <a:xfrm>
            <a:off x="421447" y="2982314"/>
            <a:ext cx="3960440" cy="584775"/>
          </a:xfrm>
          <a:prstGeom prst="rect">
            <a:avLst/>
          </a:prstGeom>
          <a:noFill/>
        </p:spPr>
        <p:txBody>
          <a:bodyPr wrap="square" rtlCol="0">
            <a:spAutoFit/>
          </a:bodyPr>
          <a:lstStyle>
            <a:defPPr>
              <a:defRPr lang="ru-RU"/>
            </a:defPPr>
            <a:lvl1pPr marR="0" lvl="0" indent="0" fontAlgn="t">
              <a:lnSpc>
                <a:spcPct val="100000"/>
              </a:lnSpc>
              <a:spcBef>
                <a:spcPts val="0"/>
              </a:spcBef>
              <a:spcAft>
                <a:spcPts val="0"/>
              </a:spcAft>
              <a:buClrTx/>
              <a:buSzTx/>
              <a:buFontTx/>
              <a:buNone/>
              <a:tabLst/>
              <a:defRPr kumimoji="0" sz="1600" b="0" i="0" u="none" strike="noStrike" cap="none" spc="0" normalizeH="0" baseline="0">
                <a:ln>
                  <a:noFill/>
                </a:ln>
                <a:solidFill>
                  <a:prstClr val="black"/>
                </a:solidFill>
                <a:effectLst/>
                <a:uLnTx/>
                <a:uFillTx/>
                <a:latin typeface="Times New Roman" pitchFamily="18" charset="0"/>
                <a:cs typeface="Times New Roman" pitchFamily="18" charset="0"/>
              </a:defRPr>
            </a:lvl1pPr>
          </a:lstStyle>
          <a:p>
            <a:pPr marL="285750" indent="-285750">
              <a:buFont typeface="Wingdings" panose="05000000000000000000" pitchFamily="2" charset="2"/>
              <a:buChar char="ü"/>
            </a:pPr>
            <a:r>
              <a:rPr lang="en-US" dirty="0"/>
              <a:t>The samples of the documents on education</a:t>
            </a:r>
            <a:endParaRPr lang="ru-RU" dirty="0"/>
          </a:p>
        </p:txBody>
      </p:sp>
      <p:sp>
        <p:nvSpPr>
          <p:cNvPr id="25" name="TextBox 24"/>
          <p:cNvSpPr txBox="1"/>
          <p:nvPr/>
        </p:nvSpPr>
        <p:spPr>
          <a:xfrm>
            <a:off x="2985096" y="3537750"/>
            <a:ext cx="5907694" cy="338554"/>
          </a:xfrm>
          <a:prstGeom prst="rect">
            <a:avLst/>
          </a:prstGeom>
          <a:noFill/>
        </p:spPr>
        <p:txBody>
          <a:bodyPr wrap="square" rtlCol="0">
            <a:spAutoFit/>
          </a:bodyPr>
          <a:lstStyle/>
          <a:p>
            <a:pPr marL="285750" lvl="0" indent="-285750" fontAlgn="t">
              <a:buFont typeface="Wingdings" panose="05000000000000000000" pitchFamily="2" charset="2"/>
              <a:buChar char="ü"/>
              <a:defRPr/>
            </a:pPr>
            <a:r>
              <a:rPr lang="en-US" sz="1600" dirty="0">
                <a:solidFill>
                  <a:prstClr val="black"/>
                </a:solidFill>
                <a:latin typeface="Times New Roman" pitchFamily="18" charset="0"/>
                <a:cs typeface="Times New Roman" pitchFamily="18" charset="0"/>
              </a:rPr>
              <a:t>The Descriptions of education systems in more than 100 countries</a:t>
            </a:r>
            <a:endParaRPr lang="ru-RU" sz="1600" dirty="0">
              <a:solidFill>
                <a:prstClr val="black"/>
              </a:solidFill>
              <a:latin typeface="Times New Roman" pitchFamily="18" charset="0"/>
              <a:cs typeface="Times New Roman" pitchFamily="18" charset="0"/>
            </a:endParaRPr>
          </a:p>
        </p:txBody>
      </p:sp>
      <p:sp>
        <p:nvSpPr>
          <p:cNvPr id="27" name="TextBox 26"/>
          <p:cNvSpPr txBox="1"/>
          <p:nvPr/>
        </p:nvSpPr>
        <p:spPr>
          <a:xfrm>
            <a:off x="181943" y="5814236"/>
            <a:ext cx="8819973" cy="646331"/>
          </a:xfrm>
          <a:prstGeom prst="rect">
            <a:avLst/>
          </a:prstGeom>
          <a:noFill/>
        </p:spPr>
        <p:txBody>
          <a:bodyPr wrap="square" rtlCol="0">
            <a:spAutoFit/>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section with the results of recognition in Russia is developed. </a:t>
            </a:r>
          </a:p>
          <a:p>
            <a:pPr marL="0" marR="0" lvl="0" indent="0" algn="ctr" defTabSz="914400" rtl="0" eaLnBrk="1" fontAlgn="t"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Access to the database is available only under the contract.</a:t>
            </a:r>
            <a:endParaRPr kumimoji="0" lang="ru-RU"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5" name="Рисунок 14"/>
          <p:cNvPicPr/>
          <p:nvPr/>
        </p:nvPicPr>
        <p:blipFill rotWithShape="1">
          <a:blip r:embed="rId6" cstate="print">
            <a:extLst>
              <a:ext uri="{28A0092B-C50C-407E-A947-70E740481C1C}">
                <a14:useLocalDpi xmlns:a14="http://schemas.microsoft.com/office/drawing/2010/main" val="0"/>
              </a:ext>
            </a:extLst>
          </a:blip>
          <a:srcRect l="9636" t="14238" r="12722" b="15317"/>
          <a:stretch/>
        </p:blipFill>
        <p:spPr>
          <a:xfrm>
            <a:off x="5791398" y="3899485"/>
            <a:ext cx="1534053" cy="1968859"/>
          </a:xfrm>
          <a:prstGeom prst="rect">
            <a:avLst/>
          </a:prstGeom>
        </p:spPr>
      </p:pic>
      <p:grpSp>
        <p:nvGrpSpPr>
          <p:cNvPr id="30" name="Группа 29"/>
          <p:cNvGrpSpPr/>
          <p:nvPr/>
        </p:nvGrpSpPr>
        <p:grpSpPr>
          <a:xfrm>
            <a:off x="601242" y="3639969"/>
            <a:ext cx="2985515" cy="2093287"/>
            <a:chOff x="601242" y="2495099"/>
            <a:chExt cx="2985515" cy="2093287"/>
          </a:xfrm>
        </p:grpSpPr>
        <p:pic>
          <p:nvPicPr>
            <p:cNvPr id="23" name="Изображение 2" descr="../../../../../../../../../Volume"/>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620000">
              <a:off x="1650007" y="2553058"/>
              <a:ext cx="1936750" cy="1376045"/>
            </a:xfrm>
            <a:prstGeom prst="rect">
              <a:avLst/>
            </a:prstGeom>
            <a:noFill/>
            <a:ln>
              <a:noFill/>
            </a:ln>
          </p:spPr>
        </p:pic>
        <p:pic>
          <p:nvPicPr>
            <p:cNvPr id="26" name="Изображение 15" descr="../Downloads/Scan-130318-0025.pdf"/>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27584" y="3212976"/>
              <a:ext cx="1968500" cy="1375410"/>
            </a:xfrm>
            <a:prstGeom prst="rect">
              <a:avLst/>
            </a:prstGeom>
            <a:noFill/>
            <a:ln>
              <a:noFill/>
            </a:ln>
          </p:spPr>
        </p:pic>
        <p:pic>
          <p:nvPicPr>
            <p:cNvPr id="29" name="Изображение 16" descr="../Downloads/Университет%20Западной%20Австралии.%20Бакалавр.jpg"/>
            <p:cNvPicPr/>
            <p:nvPr/>
          </p:nvPicPr>
          <p:blipFill rotWithShape="1">
            <a:blip r:embed="rId9" cstate="print">
              <a:extLst>
                <a:ext uri="{28A0092B-C50C-407E-A947-70E740481C1C}">
                  <a14:useLocalDpi xmlns:a14="http://schemas.microsoft.com/office/drawing/2010/main" val="0"/>
                </a:ext>
              </a:extLst>
            </a:blip>
            <a:srcRect l="4748" r="5204"/>
            <a:stretch/>
          </p:blipFill>
          <p:spPr bwMode="auto">
            <a:xfrm rot="20040000">
              <a:off x="601242" y="2495099"/>
              <a:ext cx="1129030" cy="1675765"/>
            </a:xfrm>
            <a:prstGeom prst="rect">
              <a:avLst/>
            </a:prstGeom>
            <a:noFill/>
            <a:ln>
              <a:noFill/>
            </a:ln>
            <a:extLst>
              <a:ext uri="{53640926-AAD7-44D8-BBD7-CCE9431645EC}">
                <a14:shadowObscured xmlns:a14="http://schemas.microsoft.com/office/drawing/2010/main"/>
              </a:ext>
            </a:extLst>
          </p:spPr>
        </p:pic>
      </p:grpSp>
      <p:sp>
        <p:nvSpPr>
          <p:cNvPr id="2" name="Заголовок 1">
            <a:extLst>
              <a:ext uri="{FF2B5EF4-FFF2-40B4-BE49-F238E27FC236}">
                <a16:creationId xmlns:a16="http://schemas.microsoft.com/office/drawing/2014/main" id="{ADD01F55-2D1B-45B5-9451-6CB6747FD6A4}"/>
              </a:ext>
            </a:extLst>
          </p:cNvPr>
          <p:cNvSpPr>
            <a:spLocks noGrp="1"/>
          </p:cNvSpPr>
          <p:nvPr>
            <p:ph type="title"/>
          </p:nvPr>
        </p:nvSpPr>
        <p:spPr>
          <a:xfrm>
            <a:off x="181942" y="140237"/>
            <a:ext cx="8819973" cy="1419055"/>
          </a:xfrm>
          <a:effectLst/>
        </p:spPr>
        <p:txBody>
          <a:bodyPr vert="horz" anchor="t">
            <a:noAutofit/>
          </a:bodyPr>
          <a:lstStyle/>
          <a:p>
            <a:pPr marL="447675" algn="l"/>
            <a:r>
              <a:rPr lang="en-US" sz="2600" dirty="0">
                <a:ln w="0"/>
                <a:solidFill>
                  <a:srgbClr val="485D68"/>
                </a:solidFill>
                <a:effectLst>
                  <a:outerShdw blurRad="38100" dist="19050" dir="2700000" algn="tl" rotWithShape="0">
                    <a:schemeClr val="dk1">
                      <a:alpha val="40000"/>
                    </a:schemeClr>
                  </a:outerShdw>
                </a:effectLst>
              </a:rPr>
              <a:t>The Information system «Recognition database» of National Information Centre (Russian ENIC) as an instrument for expert evaluation</a:t>
            </a:r>
            <a:br>
              <a:rPr lang="ru-RU" sz="2600" dirty="0">
                <a:ln w="0"/>
                <a:solidFill>
                  <a:srgbClr val="485D68"/>
                </a:solidFill>
                <a:effectLst>
                  <a:outerShdw blurRad="38100" dist="19050" dir="2700000" algn="tl" rotWithShape="0">
                    <a:schemeClr val="dk1">
                      <a:alpha val="40000"/>
                    </a:schemeClr>
                  </a:outerShdw>
                </a:effectLst>
              </a:rPr>
            </a:br>
            <a:endParaRPr lang="ru-RU" sz="2600" dirty="0">
              <a:ln w="0"/>
              <a:solidFill>
                <a:srgbClr val="485D68"/>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11769291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5956" y="87861"/>
            <a:ext cx="8812088" cy="812800"/>
          </a:xfrm>
          <a:effectLst/>
        </p:spPr>
        <p:txBody>
          <a:bodyPr vert="horz" anchor="t">
            <a:noAutofit/>
          </a:bodyPr>
          <a:lstStyle/>
          <a:p>
            <a:pPr indent="447675" algn="l"/>
            <a:r>
              <a:rPr lang="en-US" sz="2600" dirty="0"/>
              <a:t>Recognition procedure is provided by</a:t>
            </a:r>
            <a:endParaRPr lang="ru-RU" sz="2600" dirty="0"/>
          </a:p>
        </p:txBody>
      </p:sp>
      <p:graphicFrame>
        <p:nvGraphicFramePr>
          <p:cNvPr id="5" name="Схема 4"/>
          <p:cNvGraphicFramePr/>
          <p:nvPr/>
        </p:nvGraphicFramePr>
        <p:xfrm>
          <a:off x="3511766" y="1637731"/>
          <a:ext cx="5390866" cy="43399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8" name="Таблица 7"/>
          <p:cNvGraphicFramePr>
            <a:graphicFrameLocks noGrp="1"/>
          </p:cNvGraphicFramePr>
          <p:nvPr>
            <p:extLst>
              <p:ext uri="{D42A27DB-BD31-4B8C-83A1-F6EECF244321}">
                <p14:modId xmlns:p14="http://schemas.microsoft.com/office/powerpoint/2010/main" val="1914682781"/>
              </p:ext>
            </p:extLst>
          </p:nvPr>
        </p:nvGraphicFramePr>
        <p:xfrm>
          <a:off x="436727" y="1014271"/>
          <a:ext cx="8288484" cy="396240"/>
        </p:xfrm>
        <a:graphic>
          <a:graphicData uri="http://schemas.openxmlformats.org/drawingml/2006/table">
            <a:tbl>
              <a:tblPr firstRow="1" bandRow="1">
                <a:tableStyleId>{00A15C55-8517-42AA-B614-E9B94910E393}</a:tableStyleId>
              </a:tblPr>
              <a:tblGrid>
                <a:gridCol w="3098043">
                  <a:extLst>
                    <a:ext uri="{9D8B030D-6E8A-4147-A177-3AD203B41FA5}">
                      <a16:colId xmlns:a16="http://schemas.microsoft.com/office/drawing/2014/main" val="20000"/>
                    </a:ext>
                  </a:extLst>
                </a:gridCol>
                <a:gridCol w="5190441">
                  <a:extLst>
                    <a:ext uri="{9D8B030D-6E8A-4147-A177-3AD203B41FA5}">
                      <a16:colId xmlns:a16="http://schemas.microsoft.com/office/drawing/2014/main" val="20001"/>
                    </a:ext>
                  </a:extLst>
                </a:gridCol>
              </a:tblGrid>
              <a:tr h="384351">
                <a:tc>
                  <a:txBody>
                    <a:bodyPr/>
                    <a:lstStyle/>
                    <a:p>
                      <a:pPr algn="ctr"/>
                      <a:r>
                        <a:rPr lang="en-US" sz="2000" dirty="0"/>
                        <a:t>   NIC</a:t>
                      </a:r>
                      <a:endParaRPr lang="ru-RU" sz="2000" dirty="0"/>
                    </a:p>
                  </a:txBody>
                  <a:tcPr/>
                </a:tc>
                <a:tc>
                  <a:txBody>
                    <a:bodyPr/>
                    <a:lstStyle/>
                    <a:p>
                      <a:pPr algn="ctr"/>
                      <a:r>
                        <a:rPr lang="ru-RU" sz="2000" dirty="0"/>
                        <a:t>47 </a:t>
                      </a:r>
                      <a:r>
                        <a:rPr lang="en-US" sz="2000" dirty="0"/>
                        <a:t>Higher Education Institutions</a:t>
                      </a:r>
                      <a:endParaRPr lang="ru-RU" sz="2000" dirty="0"/>
                    </a:p>
                  </a:txBody>
                  <a:tcPr/>
                </a:tc>
                <a:extLst>
                  <a:ext uri="{0D108BD9-81ED-4DB2-BD59-A6C34878D82A}">
                    <a16:rowId xmlns:a16="http://schemas.microsoft.com/office/drawing/2014/main" val="10000"/>
                  </a:ext>
                </a:extLst>
              </a:tr>
            </a:tbl>
          </a:graphicData>
        </a:graphic>
      </p:graphicFrame>
      <p:sp>
        <p:nvSpPr>
          <p:cNvPr id="9" name="TextBox 8"/>
          <p:cNvSpPr txBox="1"/>
          <p:nvPr/>
        </p:nvSpPr>
        <p:spPr>
          <a:xfrm>
            <a:off x="436726" y="3498241"/>
            <a:ext cx="2866031"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solidFill>
                  <a:prstClr val="black"/>
                </a:solidFill>
                <a:effectLst/>
                <a:uLnTx/>
                <a:uFillTx/>
                <a:latin typeface="Times New Roman" pitchFamily="18" charset="0"/>
                <a:ea typeface="+mn-ea"/>
                <a:cs typeface="Times New Roman" pitchFamily="18" charset="0"/>
              </a:rPr>
              <a:t>provides the authority of </a:t>
            </a:r>
            <a:r>
              <a:rPr kumimoji="0" lang="en-US" sz="2400" b="0" i="0" u="none" strike="noStrike" kern="1200" cap="none" spc="0" normalizeH="0" baseline="0" noProof="0" dirty="0" err="1">
                <a:ln/>
                <a:solidFill>
                  <a:prstClr val="black"/>
                </a:solidFill>
                <a:effectLst/>
                <a:uLnTx/>
                <a:uFillTx/>
                <a:latin typeface="Times New Roman" pitchFamily="18" charset="0"/>
                <a:ea typeface="+mn-ea"/>
                <a:cs typeface="Times New Roman" pitchFamily="18" charset="0"/>
              </a:rPr>
              <a:t>Rosobrnadzor</a:t>
            </a:r>
            <a:r>
              <a:rPr kumimoji="0" lang="en-US" sz="2400" b="0" i="0" u="none" strike="noStrike" kern="1200" cap="none" spc="0" normalizeH="0" baseline="0" noProof="0" dirty="0">
                <a:ln/>
                <a:solidFill>
                  <a:prstClr val="black"/>
                </a:solidFill>
                <a:effectLst/>
                <a:uLnTx/>
                <a:uFillTx/>
                <a:latin typeface="Times New Roman" pitchFamily="18" charset="0"/>
                <a:ea typeface="+mn-ea"/>
                <a:cs typeface="Times New Roman" pitchFamily="18" charset="0"/>
              </a:rPr>
              <a:t> on recognition of education credentials on the basis of the State task.</a:t>
            </a:r>
            <a:endParaRPr kumimoji="0" lang="ru-RU" sz="2400" b="0" i="0" u="none" strike="noStrike" kern="1200" cap="none" spc="0" normalizeH="0" baseline="0" noProof="0" dirty="0">
              <a:ln/>
              <a:solidFill>
                <a:prstClr val="black"/>
              </a:solidFill>
              <a:effectLst/>
              <a:uLnTx/>
              <a:uFillTx/>
              <a:latin typeface="Times New Roman" pitchFamily="18" charset="0"/>
              <a:ea typeface="+mn-ea"/>
              <a:cs typeface="Times New Roman" pitchFamily="18" charset="0"/>
            </a:endParaRPr>
          </a:p>
        </p:txBody>
      </p:sp>
      <p:pic>
        <p:nvPicPr>
          <p:cNvPr id="1026"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79515" y="1759290"/>
            <a:ext cx="1747454" cy="173895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9736026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a:extLst>
              <a:ext uri="{FF2B5EF4-FFF2-40B4-BE49-F238E27FC236}">
                <a16:creationId xmlns:a16="http://schemas.microsoft.com/office/drawing/2014/main" id="{47FBD36D-1C3E-495D-A10D-C3A45759911E}"/>
              </a:ext>
            </a:extLst>
          </p:cNvPr>
          <p:cNvSpPr txBox="1">
            <a:spLocks/>
          </p:cNvSpPr>
          <p:nvPr/>
        </p:nvSpPr>
        <p:spPr>
          <a:xfrm>
            <a:off x="251520" y="188640"/>
            <a:ext cx="8640960" cy="812800"/>
          </a:xfrm>
          <a:prstGeom prst="rect">
            <a:avLst/>
          </a:prstGeom>
          <a:effectLst/>
        </p:spPr>
        <p:txBody>
          <a:bodyPr vert="horz" lIns="0" rIns="0" bIns="0" anchor="t">
            <a:noAutofit/>
            <a:scene3d>
              <a:camera prst="orthographicFront"/>
              <a:lightRig rig="flat" dir="t">
                <a:rot lat="0" lon="0" rev="18900000"/>
              </a:lightRig>
            </a:scene3d>
            <a:sp3d extrusionH="31750" contourW="6350" prstMaterial="powder">
              <a:contourClr>
                <a:schemeClr val="accent3">
                  <a:tint val="100000"/>
                  <a:shade val="100000"/>
                  <a:satMod val="100000"/>
                  <a:hueMod val="100000"/>
                </a:schemeClr>
              </a:contourClr>
            </a:sp3d>
          </a:bodyPr>
          <a:lstStyle>
            <a:lvl1pPr marL="0" marR="0" indent="0" algn="l" defTabSz="914400" rtl="0" eaLnBrk="1" fontAlgn="auto" latinLnBrk="0" hangingPunct="1">
              <a:lnSpc>
                <a:spcPct val="100000"/>
              </a:lnSpc>
              <a:spcBef>
                <a:spcPct val="0"/>
              </a:spcBef>
              <a:spcAft>
                <a:spcPts val="0"/>
              </a:spcAft>
              <a:buClrTx/>
              <a:buSzTx/>
              <a:buFontTx/>
              <a:buNone/>
              <a:tabLst/>
              <a:defRPr kumimoji="0" lang="en-US" sz="4200" b="1" i="0" kern="1200" cap="none" spc="0" dirty="0">
                <a:ln/>
                <a:solidFill>
                  <a:schemeClr val="tx1"/>
                </a:solidFill>
                <a:effectLst/>
                <a:latin typeface="Times New Roman" pitchFamily="18" charset="0"/>
                <a:ea typeface="+mn-ea"/>
                <a:cs typeface="Times New Roman" pitchFamily="18" charset="0"/>
              </a:defRPr>
            </a:lvl1pPr>
          </a:lstStyle>
          <a:p>
            <a:pPr indent="442913" algn="just"/>
            <a:endParaRPr lang="en-US" sz="2600" dirty="0">
              <a:ln>
                <a:noFill/>
              </a:ln>
            </a:endParaRPr>
          </a:p>
        </p:txBody>
      </p:sp>
      <p:sp>
        <p:nvSpPr>
          <p:cNvPr id="5" name="Подзаголовок 4">
            <a:extLst>
              <a:ext uri="{FF2B5EF4-FFF2-40B4-BE49-F238E27FC236}">
                <a16:creationId xmlns:a16="http://schemas.microsoft.com/office/drawing/2014/main" id="{8D37949C-B63B-4F54-B3AD-F4188A202980}"/>
              </a:ext>
            </a:extLst>
          </p:cNvPr>
          <p:cNvSpPr>
            <a:spLocks noGrp="1"/>
          </p:cNvSpPr>
          <p:nvPr>
            <p:ph type="subTitle" idx="1"/>
          </p:nvPr>
        </p:nvSpPr>
        <p:spPr>
          <a:xfrm>
            <a:off x="161264" y="1579795"/>
            <a:ext cx="8851351" cy="4900168"/>
          </a:xfrm>
          <a:prstGeom prst="rect">
            <a:avLst/>
          </a:prstGeom>
        </p:spPr>
        <p:txBody>
          <a:bodyPr/>
          <a:lstStyle/>
          <a:p>
            <a:pPr>
              <a:lnSpc>
                <a:spcPct val="150000"/>
              </a:lnSpc>
              <a:buClr>
                <a:schemeClr val="bg2">
                  <a:lumMod val="50000"/>
                </a:schemeClr>
              </a:buClr>
            </a:pPr>
            <a:endParaRPr lang="ru-RU" sz="2000" dirty="0"/>
          </a:p>
          <a:p>
            <a:pPr marL="895350" indent="-452438" algn="l">
              <a:lnSpc>
                <a:spcPct val="150000"/>
              </a:lnSpc>
              <a:buClr>
                <a:schemeClr val="bg2">
                  <a:lumMod val="50000"/>
                </a:schemeClr>
              </a:buClr>
              <a:buFont typeface="Wingdings" panose="05000000000000000000" pitchFamily="2" charset="2"/>
              <a:buChar char="ü"/>
            </a:pPr>
            <a:r>
              <a:rPr lang="en-US" sz="2600" dirty="0"/>
              <a:t>Internal digital database</a:t>
            </a:r>
          </a:p>
          <a:p>
            <a:pPr marL="895350" indent="-452438" algn="l">
              <a:lnSpc>
                <a:spcPct val="150000"/>
              </a:lnSpc>
              <a:buClr>
                <a:schemeClr val="bg2">
                  <a:lumMod val="50000"/>
                </a:schemeClr>
              </a:buClr>
              <a:buFont typeface="Wingdings" panose="05000000000000000000" pitchFamily="2" charset="2"/>
              <a:buChar char="ü"/>
            </a:pPr>
            <a:r>
              <a:rPr lang="en-US" sz="2600" dirty="0"/>
              <a:t>Understanding of printing process of academic documents</a:t>
            </a:r>
          </a:p>
          <a:p>
            <a:pPr marL="895350" indent="-452438" algn="l">
              <a:lnSpc>
                <a:spcPct val="150000"/>
              </a:lnSpc>
              <a:buClr>
                <a:schemeClr val="bg2">
                  <a:lumMod val="50000"/>
                </a:schemeClr>
              </a:buClr>
              <a:buFont typeface="Wingdings" panose="05000000000000000000" pitchFamily="2" charset="2"/>
              <a:buChar char="ü"/>
            </a:pPr>
            <a:r>
              <a:rPr lang="en-US" sz="2600" dirty="0"/>
              <a:t>Samples database</a:t>
            </a:r>
          </a:p>
          <a:p>
            <a:pPr marL="895350" indent="-452438" algn="l">
              <a:lnSpc>
                <a:spcPct val="150000"/>
              </a:lnSpc>
              <a:buClr>
                <a:schemeClr val="bg2">
                  <a:lumMod val="50000"/>
                </a:schemeClr>
              </a:buClr>
              <a:buFont typeface="Wingdings" panose="05000000000000000000" pitchFamily="2" charset="2"/>
              <a:buChar char="ü"/>
            </a:pPr>
            <a:r>
              <a:rPr lang="en-US" sz="2600" dirty="0"/>
              <a:t>Training of evaluation personnel </a:t>
            </a:r>
            <a:endParaRPr lang="ru-RU" sz="2600" dirty="0"/>
          </a:p>
          <a:p>
            <a:pPr marL="895350" indent="-452438" algn="l">
              <a:lnSpc>
                <a:spcPct val="150000"/>
              </a:lnSpc>
              <a:buClr>
                <a:schemeClr val="bg2">
                  <a:lumMod val="50000"/>
                </a:schemeClr>
              </a:buClr>
              <a:buFont typeface="Wingdings" panose="05000000000000000000" pitchFamily="2" charset="2"/>
              <a:buChar char="ü"/>
            </a:pPr>
            <a:r>
              <a:rPr lang="en-US" sz="2600" dirty="0"/>
              <a:t>Verification contacts</a:t>
            </a:r>
          </a:p>
        </p:txBody>
      </p:sp>
      <p:sp>
        <p:nvSpPr>
          <p:cNvPr id="2" name="Заголовок 1">
            <a:extLst>
              <a:ext uri="{FF2B5EF4-FFF2-40B4-BE49-F238E27FC236}">
                <a16:creationId xmlns:a16="http://schemas.microsoft.com/office/drawing/2014/main" id="{358EC541-9B3B-4C6E-AF4A-15A994738673}"/>
              </a:ext>
            </a:extLst>
          </p:cNvPr>
          <p:cNvSpPr>
            <a:spLocks noGrp="1"/>
          </p:cNvSpPr>
          <p:nvPr>
            <p:ph type="title"/>
          </p:nvPr>
        </p:nvSpPr>
        <p:spPr/>
        <p:txBody>
          <a:bodyPr/>
          <a:lstStyle/>
          <a:p>
            <a:pPr marL="447675" algn="l"/>
            <a:r>
              <a:rPr lang="en-US" sz="2600" dirty="0">
                <a:ln w="0"/>
                <a:solidFill>
                  <a:srgbClr val="485D68"/>
                </a:solidFill>
                <a:effectLst>
                  <a:outerShdw blurRad="38100" dist="19050" dir="2700000" algn="tl" rotWithShape="0">
                    <a:schemeClr val="dk1">
                      <a:alpha val="40000"/>
                    </a:schemeClr>
                  </a:outerShdw>
                </a:effectLst>
              </a:rPr>
              <a:t>General characteristics of our work on the prevention and detection</a:t>
            </a:r>
            <a:r>
              <a:rPr lang="ru-RU" sz="2600" dirty="0">
                <a:ln w="0"/>
                <a:effectLst>
                  <a:outerShdw blurRad="38100" dist="19050" dir="2700000" algn="tl" rotWithShape="0">
                    <a:schemeClr val="dk1">
                      <a:alpha val="40000"/>
                    </a:schemeClr>
                  </a:outerShdw>
                </a:effectLst>
              </a:rPr>
              <a:t> </a:t>
            </a:r>
            <a:r>
              <a:rPr lang="en-US" sz="2600" dirty="0">
                <a:ln w="0"/>
                <a:solidFill>
                  <a:srgbClr val="485D68"/>
                </a:solidFill>
                <a:effectLst>
                  <a:outerShdw blurRad="38100" dist="19050" dir="2700000" algn="tl" rotWithShape="0">
                    <a:schemeClr val="dk1">
                      <a:alpha val="40000"/>
                    </a:schemeClr>
                  </a:outerShdw>
                </a:effectLst>
              </a:rPr>
              <a:t>of false</a:t>
            </a:r>
            <a:r>
              <a:rPr lang="ru-RU" sz="2600" dirty="0">
                <a:ln w="0"/>
                <a:solidFill>
                  <a:srgbClr val="485D68"/>
                </a:solidFill>
                <a:effectLst>
                  <a:outerShdw blurRad="38100" dist="19050" dir="2700000" algn="tl" rotWithShape="0">
                    <a:schemeClr val="dk1">
                      <a:alpha val="40000"/>
                    </a:schemeClr>
                  </a:outerShdw>
                </a:effectLst>
              </a:rPr>
              <a:t> </a:t>
            </a:r>
            <a:r>
              <a:rPr lang="en-US" sz="2600" dirty="0">
                <a:ln w="0"/>
                <a:solidFill>
                  <a:srgbClr val="485D68"/>
                </a:solidFill>
                <a:effectLst>
                  <a:outerShdw blurRad="38100" dist="19050" dir="2700000" algn="tl" rotWithShape="0">
                    <a:schemeClr val="dk1">
                      <a:alpha val="40000"/>
                    </a:schemeClr>
                  </a:outerShdw>
                </a:effectLst>
              </a:rPr>
              <a:t>documents</a:t>
            </a:r>
            <a:endParaRPr lang="ru-RU" sz="2600" dirty="0">
              <a:ln w="0"/>
              <a:solidFill>
                <a:srgbClr val="485D68"/>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8341219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одзаголовок 3">
            <a:extLst>
              <a:ext uri="{FF2B5EF4-FFF2-40B4-BE49-F238E27FC236}">
                <a16:creationId xmlns:a16="http://schemas.microsoft.com/office/drawing/2014/main" id="{0EB9AFC6-CF78-445C-BC9F-B4ED2665DB9A}"/>
              </a:ext>
            </a:extLst>
          </p:cNvPr>
          <p:cNvSpPr>
            <a:spLocks noGrp="1"/>
          </p:cNvSpPr>
          <p:nvPr>
            <p:ph type="subTitle" idx="1"/>
          </p:nvPr>
        </p:nvSpPr>
        <p:spPr/>
        <p:txBody>
          <a:bodyPr/>
          <a:lstStyle/>
          <a:p>
            <a:endParaRPr lang="ru-RU"/>
          </a:p>
        </p:txBody>
      </p:sp>
      <p:sp>
        <p:nvSpPr>
          <p:cNvPr id="2" name="Заголовок 1">
            <a:extLst>
              <a:ext uri="{FF2B5EF4-FFF2-40B4-BE49-F238E27FC236}">
                <a16:creationId xmlns:a16="http://schemas.microsoft.com/office/drawing/2014/main" id="{82A35D10-2DCB-4562-9D13-A746E11A315B}"/>
              </a:ext>
            </a:extLst>
          </p:cNvPr>
          <p:cNvSpPr>
            <a:spLocks noGrp="1"/>
          </p:cNvSpPr>
          <p:nvPr>
            <p:ph type="title"/>
          </p:nvPr>
        </p:nvSpPr>
        <p:spPr>
          <a:effectLst/>
        </p:spPr>
        <p:txBody>
          <a:bodyPr vert="horz" anchor="t">
            <a:noAutofit/>
          </a:bodyPr>
          <a:lstStyle/>
          <a:p>
            <a:pPr marL="447675" algn="l" defTabSz="685766"/>
            <a:r>
              <a:rPr lang="en-US" sz="2600" b="0" dirty="0">
                <a:ln w="0"/>
                <a:solidFill>
                  <a:srgbClr val="485D68"/>
                </a:solidFill>
                <a:effectLst>
                  <a:outerShdw blurRad="38100" dist="19050" dir="2700000" algn="tl" rotWithShape="0">
                    <a:schemeClr val="dk1">
                      <a:alpha val="40000"/>
                    </a:schemeClr>
                  </a:outerShdw>
                </a:effectLst>
              </a:rPr>
              <a:t>Verification of protective elements </a:t>
            </a:r>
            <a:br>
              <a:rPr lang="ru-RU" sz="2600" b="0" dirty="0">
                <a:ln w="0"/>
                <a:solidFill>
                  <a:srgbClr val="485D68"/>
                </a:solidFill>
                <a:effectLst>
                  <a:outerShdw blurRad="38100" dist="19050" dir="2700000" algn="tl" rotWithShape="0">
                    <a:schemeClr val="dk1">
                      <a:alpha val="40000"/>
                    </a:schemeClr>
                  </a:outerShdw>
                </a:effectLst>
              </a:rPr>
            </a:br>
            <a:r>
              <a:rPr lang="en-US" sz="2600" b="0" dirty="0">
                <a:ln w="0"/>
                <a:solidFill>
                  <a:srgbClr val="485D68"/>
                </a:solidFill>
                <a:effectLst>
                  <a:outerShdw blurRad="38100" dist="19050" dir="2700000" algn="tl" rotWithShape="0">
                    <a:schemeClr val="dk1">
                      <a:alpha val="40000"/>
                    </a:schemeClr>
                  </a:outerShdw>
                </a:effectLst>
              </a:rPr>
              <a:t>in ultraviolet light</a:t>
            </a:r>
            <a:endParaRPr lang="ru-RU" sz="2600" b="0" dirty="0">
              <a:ln w="0"/>
              <a:solidFill>
                <a:srgbClr val="485D68"/>
              </a:solidFill>
              <a:effectLst>
                <a:outerShdw blurRad="38100" dist="19050" dir="2700000" algn="tl" rotWithShape="0">
                  <a:schemeClr val="dk1">
                    <a:alpha val="40000"/>
                  </a:schemeClr>
                </a:outerShdw>
              </a:effectLst>
            </a:endParaRPr>
          </a:p>
        </p:txBody>
      </p:sp>
      <p:pic>
        <p:nvPicPr>
          <p:cNvPr id="3" name="Рисунок 2" descr="C:\Users\пользователь\Downloads\IMG_1268.JPG">
            <a:extLst>
              <a:ext uri="{FF2B5EF4-FFF2-40B4-BE49-F238E27FC236}">
                <a16:creationId xmlns:a16="http://schemas.microsoft.com/office/drawing/2014/main" id="{B21154FD-9A07-446D-9B22-ECD1844C4944}"/>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47663" y="1772816"/>
            <a:ext cx="6048671" cy="4032447"/>
          </a:xfrm>
          <a:prstGeom prst="rect">
            <a:avLst/>
          </a:prstGeom>
          <a:noFill/>
          <a:ln>
            <a:noFill/>
          </a:ln>
        </p:spPr>
      </p:pic>
    </p:spTree>
    <p:extLst>
      <p:ext uri="{BB962C8B-B14F-4D97-AF65-F5344CB8AC3E}">
        <p14:creationId xmlns:p14="http://schemas.microsoft.com/office/powerpoint/2010/main" val="343074792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Официальная">
  <a:themeElements>
    <a:clrScheme name="Официальная">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Официальная">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Техническая">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1_Макет главной">
  <a:themeElements>
    <a:clrScheme name="Официальная">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Times New Roman/Arial">
      <a:maj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4203</TotalTime>
  <Words>2578</Words>
  <Application>Microsoft Office PowerPoint</Application>
  <PresentationFormat>On-screen Show (4:3)</PresentationFormat>
  <Paragraphs>316</Paragraphs>
  <Slides>37</Slides>
  <Notes>20</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37</vt:i4>
      </vt:variant>
    </vt:vector>
  </HeadingPairs>
  <TitlesOfParts>
    <vt:vector size="47" baseType="lpstr">
      <vt:lpstr>Arial</vt:lpstr>
      <vt:lpstr>Calibri</vt:lpstr>
      <vt:lpstr>Franklin Gothic Book</vt:lpstr>
      <vt:lpstr>Georgia</vt:lpstr>
      <vt:lpstr>Times New Roman</vt:lpstr>
      <vt:lpstr>Wingdings</vt:lpstr>
      <vt:lpstr>Wingdings 2</vt:lpstr>
      <vt:lpstr>Официальная</vt:lpstr>
      <vt:lpstr>1_Макет главной</vt:lpstr>
      <vt:lpstr>Тема Office</vt:lpstr>
      <vt:lpstr>PowerPoint Presentation</vt:lpstr>
      <vt:lpstr>Higher Education of Russia in numbers   </vt:lpstr>
      <vt:lpstr>Dynamics of submitted applications (2014-2018)</vt:lpstr>
      <vt:lpstr>Web-portal  of National Information Center –  nic.gov.ru</vt:lpstr>
      <vt:lpstr>Portal NIC abilities </vt:lpstr>
      <vt:lpstr>The Information system «Recognition database» of National Information Centre (Russian ENIC) as an instrument for expert evaluation </vt:lpstr>
      <vt:lpstr>Recognition procedure is provided by</vt:lpstr>
      <vt:lpstr>General characteristics of our work on the prevention and detection of false documents</vt:lpstr>
      <vt:lpstr>Verification of protective elements  in ultraviolet light</vt:lpstr>
      <vt:lpstr>Foreign Diplomas verification </vt:lpstr>
      <vt:lpstr>Typical tags which can identify fake documents</vt:lpstr>
      <vt:lpstr>Typical tags which can identify fake documents</vt:lpstr>
      <vt:lpstr>Final decision</vt:lpstr>
      <vt:lpstr>Interactive map</vt:lpstr>
      <vt:lpstr>PowerPoint Presentation</vt:lpstr>
      <vt:lpstr>Interactive map</vt:lpstr>
      <vt:lpstr>What Action Can Be Taken?</vt:lpstr>
      <vt:lpstr>Why Groningen Declaration</vt:lpstr>
      <vt:lpstr>Federal information systems in the field of education</vt:lpstr>
      <vt:lpstr>Federal Registers are created for</vt:lpstr>
      <vt:lpstr>Federal Register of education documents and (or) qualifications</vt:lpstr>
      <vt:lpstr>Effective tool for verification</vt:lpstr>
      <vt:lpstr>Register of licensed institutions and accredited programmes</vt:lpstr>
      <vt:lpstr>Register is open to the general public</vt:lpstr>
      <vt:lpstr>Advantages</vt:lpstr>
      <vt:lpstr>PowerPoint Presentation</vt:lpstr>
      <vt:lpstr>The influence of public control on government decisions</vt:lpstr>
      <vt:lpstr>Free   Network   Community «Dissernet»  </vt:lpstr>
      <vt:lpstr>Results of the Dissernet  activity </vt:lpstr>
      <vt:lpstr>Changes in national legislation aimed at combating  fraud  theses </vt:lpstr>
      <vt:lpstr>Graduation revocation </vt:lpstr>
      <vt:lpstr>Deprivation of academic degrees</vt:lpstr>
      <vt:lpstr>On the eve of the elections  to the Russian Academy of Sciences 14.11.2019 г. </vt:lpstr>
      <vt:lpstr>Politicians fight against corruption</vt:lpstr>
      <vt:lpstr>International seminar “The Transnational education: trends, prospects, recognition”</vt:lpstr>
      <vt:lpstr>Honesty and cleanliness of the educational system is a credit of trust in education</vt:lpstr>
      <vt:lpstr>www.nic.gov.ru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From 1-st September 2013</dc:title>
  <dc:creator>user</dc:creator>
  <cp:lastModifiedBy>KRUGER Stefania</cp:lastModifiedBy>
  <cp:revision>278</cp:revision>
  <cp:lastPrinted>2019-11-27T08:48:36Z</cp:lastPrinted>
  <dcterms:created xsi:type="dcterms:W3CDTF">2015-09-20T21:33:46Z</dcterms:created>
  <dcterms:modified xsi:type="dcterms:W3CDTF">2019-12-05T09:19:30Z</dcterms:modified>
</cp:coreProperties>
</file>