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7"/>
  </p:notesMasterIdLst>
  <p:sldIdLst>
    <p:sldId id="256" r:id="rId5"/>
    <p:sldId id="257" r:id="rId6"/>
    <p:sldId id="259" r:id="rId7"/>
    <p:sldId id="260" r:id="rId8"/>
    <p:sldId id="263" r:id="rId9"/>
    <p:sldId id="267" r:id="rId10"/>
    <p:sldId id="270" r:id="rId11"/>
    <p:sldId id="295" r:id="rId12"/>
    <p:sldId id="296" r:id="rId13"/>
    <p:sldId id="278" r:id="rId14"/>
    <p:sldId id="297" r:id="rId15"/>
    <p:sldId id="298" r:id="rId16"/>
    <p:sldId id="284" r:id="rId17"/>
    <p:sldId id="288" r:id="rId18"/>
    <p:sldId id="299" r:id="rId19"/>
    <p:sldId id="301" r:id="rId20"/>
    <p:sldId id="377" r:id="rId21"/>
    <p:sldId id="300" r:id="rId22"/>
    <p:sldId id="378" r:id="rId23"/>
    <p:sldId id="294" r:id="rId24"/>
    <p:sldId id="345" r:id="rId25"/>
    <p:sldId id="376" r:id="rId2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17C32C-8D7B-4480-A2A0-83B375DB414B}" v="2103" dt="2024-09-05T14:55:24.3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94" d="100"/>
          <a:sy n="94" d="100"/>
        </p:scale>
        <p:origin x="106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logero Ferrara" userId="a3ca77ea-b57b-4441-9f26-38c15823806d" providerId="ADAL" clId="{5F17C32C-8D7B-4480-A2A0-83B375DB414B}"/>
    <pc:docChg chg="undo custSel mod addSld delSld modSld">
      <pc:chgData name="Calogero Ferrara" userId="a3ca77ea-b57b-4441-9f26-38c15823806d" providerId="ADAL" clId="{5F17C32C-8D7B-4480-A2A0-83B375DB414B}" dt="2024-09-05T14:55:24.317" v="6937"/>
      <pc:docMkLst>
        <pc:docMk/>
      </pc:docMkLst>
      <pc:sldChg chg="addSp delSp modSp delDesignElem">
        <pc:chgData name="Calogero Ferrara" userId="a3ca77ea-b57b-4441-9f26-38c15823806d" providerId="ADAL" clId="{5F17C32C-8D7B-4480-A2A0-83B375DB414B}" dt="2024-09-05T14:55:24.317" v="6937"/>
        <pc:sldMkLst>
          <pc:docMk/>
          <pc:sldMk cId="3402722297" sldId="256"/>
        </pc:sldMkLst>
        <pc:spChg chg="mod">
          <ac:chgData name="Calogero Ferrara" userId="a3ca77ea-b57b-4441-9f26-38c15823806d" providerId="ADAL" clId="{5F17C32C-8D7B-4480-A2A0-83B375DB414B}" dt="2024-09-05T14:54:49.177" v="6921" actId="26606"/>
          <ac:spMkLst>
            <pc:docMk/>
            <pc:sldMk cId="3402722297" sldId="256"/>
            <ac:spMk id="2" creationId="{52788747-E537-4919-9B55-0A144BD89C55}"/>
          </ac:spMkLst>
        </pc:spChg>
        <pc:spChg chg="add del">
          <ac:chgData name="Calogero Ferrara" userId="a3ca77ea-b57b-4441-9f26-38c15823806d" providerId="ADAL" clId="{5F17C32C-8D7B-4480-A2A0-83B375DB414B}" dt="2024-09-05T14:54:49.177" v="6921" actId="26606"/>
          <ac:spMkLst>
            <pc:docMk/>
            <pc:sldMk cId="3402722297" sldId="256"/>
            <ac:spMk id="93" creationId="{5628E5CB-913B-4378-97CE-18C9F6410C53}"/>
          </ac:spMkLst>
        </pc:spChg>
        <pc:spChg chg="add del">
          <ac:chgData name="Calogero Ferrara" userId="a3ca77ea-b57b-4441-9f26-38c15823806d" providerId="ADAL" clId="{5F17C32C-8D7B-4480-A2A0-83B375DB414B}" dt="2024-09-05T14:54:49.151" v="6920" actId="26606"/>
          <ac:spMkLst>
            <pc:docMk/>
            <pc:sldMk cId="3402722297" sldId="256"/>
            <ac:spMk id="98" creationId="{56E9B3E6-E277-4D68-BA48-9CB43FFBD6E2}"/>
          </ac:spMkLst>
        </pc:spChg>
        <pc:spChg chg="add">
          <ac:chgData name="Calogero Ferrara" userId="a3ca77ea-b57b-4441-9f26-38c15823806d" providerId="ADAL" clId="{5F17C32C-8D7B-4480-A2A0-83B375DB414B}" dt="2024-09-05T14:54:49.177" v="6921" actId="26606"/>
          <ac:spMkLst>
            <pc:docMk/>
            <pc:sldMk cId="3402722297" sldId="256"/>
            <ac:spMk id="104" creationId="{2C1BBA94-3F40-40AA-8BB9-E69E25E537C1}"/>
          </ac:spMkLst>
        </pc:spChg>
        <pc:spChg chg="add del">
          <ac:chgData name="Calogero Ferrara" userId="a3ca77ea-b57b-4441-9f26-38c15823806d" providerId="ADAL" clId="{5F17C32C-8D7B-4480-A2A0-83B375DB414B}" dt="2024-09-05T14:54:49.151" v="6920" actId="26606"/>
          <ac:spMkLst>
            <pc:docMk/>
            <pc:sldMk cId="3402722297" sldId="256"/>
            <ac:spMk id="105" creationId="{D5B0017B-2ECA-49AF-B397-DC140825DF8D}"/>
          </ac:spMkLst>
        </pc:spChg>
        <pc:spChg chg="add">
          <ac:chgData name="Calogero Ferrara" userId="a3ca77ea-b57b-4441-9f26-38c15823806d" providerId="ADAL" clId="{5F17C32C-8D7B-4480-A2A0-83B375DB414B}" dt="2024-09-05T14:54:49.177" v="6921" actId="26606"/>
          <ac:spMkLst>
            <pc:docMk/>
            <pc:sldMk cId="3402722297" sldId="256"/>
            <ac:spMk id="109" creationId="{A1F6BF70-C7D1-4AF9-8DB4-BEEB8A9C3529}"/>
          </ac:spMkLst>
        </pc:spChg>
        <pc:grpChg chg="add del">
          <ac:chgData name="Calogero Ferrara" userId="a3ca77ea-b57b-4441-9f26-38c15823806d" providerId="ADAL" clId="{5F17C32C-8D7B-4480-A2A0-83B375DB414B}" dt="2024-09-05T14:54:49.151" v="6920" actId="26606"/>
          <ac:grpSpMkLst>
            <pc:docMk/>
            <pc:sldMk cId="3402722297" sldId="256"/>
            <ac:grpSpMk id="100" creationId="{AE1C45F0-260A-458C-96ED-C1F6D2151219}"/>
          </ac:grpSpMkLst>
        </pc:grpChg>
        <pc:grpChg chg="add">
          <ac:chgData name="Calogero Ferrara" userId="a3ca77ea-b57b-4441-9f26-38c15823806d" providerId="ADAL" clId="{5F17C32C-8D7B-4480-A2A0-83B375DB414B}" dt="2024-09-05T14:54:49.177" v="6921" actId="26606"/>
          <ac:grpSpMkLst>
            <pc:docMk/>
            <pc:sldMk cId="3402722297" sldId="256"/>
            <ac:grpSpMk id="110" creationId="{0C66A8B6-1F6E-4FCC-93B9-B9986B6FD111}"/>
          </ac:grpSpMkLst>
        </pc:grpChg>
        <pc:graphicFrameChg chg="mod modGraphic">
          <ac:chgData name="Calogero Ferrara" userId="a3ca77ea-b57b-4441-9f26-38c15823806d" providerId="ADAL" clId="{5F17C32C-8D7B-4480-A2A0-83B375DB414B}" dt="2024-09-05T14:55:24.317" v="6937"/>
          <ac:graphicFrameMkLst>
            <pc:docMk/>
            <pc:sldMk cId="3402722297" sldId="256"/>
            <ac:graphicFrameMk id="54" creationId="{C1FBE52D-4F10-4A01-83FC-7E8F46740B9A}"/>
          </ac:graphicFrameMkLst>
        </pc:graphicFrameChg>
        <pc:cxnChg chg="add del">
          <ac:chgData name="Calogero Ferrara" userId="a3ca77ea-b57b-4441-9f26-38c15823806d" providerId="ADAL" clId="{5F17C32C-8D7B-4480-A2A0-83B375DB414B}" dt="2024-09-05T14:54:49.151" v="6920" actId="26606"/>
          <ac:cxnSpMkLst>
            <pc:docMk/>
            <pc:sldMk cId="3402722297" sldId="256"/>
            <ac:cxnSpMk id="107" creationId="{6CF1BAF6-AD41-4082-B212-8A1F9A2E8779}"/>
          </ac:cxnSpMkLst>
        </pc:cxnChg>
      </pc:sldChg>
      <pc:sldChg chg="addSp delSp modSp mod setBg delDesignElem">
        <pc:chgData name="Calogero Ferrara" userId="a3ca77ea-b57b-4441-9f26-38c15823806d" providerId="ADAL" clId="{5F17C32C-8D7B-4480-A2A0-83B375DB414B}" dt="2024-09-05T14:25:21.118" v="5655"/>
        <pc:sldMkLst>
          <pc:docMk/>
          <pc:sldMk cId="539191721" sldId="257"/>
        </pc:sldMkLst>
        <pc:spChg chg="mod">
          <ac:chgData name="Calogero Ferrara" userId="a3ca77ea-b57b-4441-9f26-38c15823806d" providerId="ADAL" clId="{5F17C32C-8D7B-4480-A2A0-83B375DB414B}" dt="2024-09-05T12:19:47.578" v="27" actId="122"/>
          <ac:spMkLst>
            <pc:docMk/>
            <pc:sldMk cId="539191721" sldId="257"/>
            <ac:spMk id="2" creationId="{9B4BE04D-C658-4A1A-90E4-F40848E1068C}"/>
          </ac:spMkLst>
        </pc:spChg>
        <pc:spChg chg="del mod">
          <ac:chgData name="Calogero Ferrara" userId="a3ca77ea-b57b-4441-9f26-38c15823806d" providerId="ADAL" clId="{5F17C32C-8D7B-4480-A2A0-83B375DB414B}" dt="2024-09-05T12:19:24.476" v="11" actId="26606"/>
          <ac:spMkLst>
            <pc:docMk/>
            <pc:sldMk cId="539191721" sldId="257"/>
            <ac:spMk id="3" creationId="{AB2A1FE6-0926-4C5A-9A24-3C7EAB251713}"/>
          </ac:spMkLst>
        </pc:spChg>
        <pc:spChg chg="add del">
          <ac:chgData name="Calogero Ferrara" userId="a3ca77ea-b57b-4441-9f26-38c15823806d" providerId="ADAL" clId="{5F17C32C-8D7B-4480-A2A0-83B375DB414B}" dt="2024-09-05T14:25:21.118" v="5655"/>
          <ac:spMkLst>
            <pc:docMk/>
            <pc:sldMk cId="539191721" sldId="257"/>
            <ac:spMk id="10" creationId="{B50AB553-2A96-4A92-96F2-93548E096954}"/>
          </ac:spMkLst>
        </pc:spChg>
        <pc:graphicFrameChg chg="add">
          <ac:chgData name="Calogero Ferrara" userId="a3ca77ea-b57b-4441-9f26-38c15823806d" providerId="ADAL" clId="{5F17C32C-8D7B-4480-A2A0-83B375DB414B}" dt="2024-09-05T12:19:24.476" v="11" actId="26606"/>
          <ac:graphicFrameMkLst>
            <pc:docMk/>
            <pc:sldMk cId="539191721" sldId="257"/>
            <ac:graphicFrameMk id="5" creationId="{3F0C78A0-71CE-CE05-CDC0-6A9036C14F0F}"/>
          </ac:graphicFrameMkLst>
        </pc:graphicFrameChg>
        <pc:picChg chg="add">
          <ac:chgData name="Calogero Ferrara" userId="a3ca77ea-b57b-4441-9f26-38c15823806d" providerId="ADAL" clId="{5F17C32C-8D7B-4480-A2A0-83B375DB414B}" dt="2024-09-05T12:19:24.476" v="11" actId="26606"/>
          <ac:picMkLst>
            <pc:docMk/>
            <pc:sldMk cId="539191721" sldId="257"/>
            <ac:picMk id="6" creationId="{19570B5F-9DE4-36DA-B02F-F78676811201}"/>
          </ac:picMkLst>
        </pc:picChg>
      </pc:sldChg>
      <pc:sldChg chg="del">
        <pc:chgData name="Calogero Ferrara" userId="a3ca77ea-b57b-4441-9f26-38c15823806d" providerId="ADAL" clId="{5F17C32C-8D7B-4480-A2A0-83B375DB414B}" dt="2024-09-05T12:20:08.429" v="28" actId="2696"/>
        <pc:sldMkLst>
          <pc:docMk/>
          <pc:sldMk cId="1630415192" sldId="258"/>
        </pc:sldMkLst>
      </pc:sldChg>
      <pc:sldChg chg="addSp delSp modSp mod setBg delDesignElem">
        <pc:chgData name="Calogero Ferrara" userId="a3ca77ea-b57b-4441-9f26-38c15823806d" providerId="ADAL" clId="{5F17C32C-8D7B-4480-A2A0-83B375DB414B}" dt="2024-09-05T14:25:21.118" v="5655"/>
        <pc:sldMkLst>
          <pc:docMk/>
          <pc:sldMk cId="3049382687" sldId="259"/>
        </pc:sldMkLst>
        <pc:spChg chg="mod">
          <ac:chgData name="Calogero Ferrara" userId="a3ca77ea-b57b-4441-9f26-38c15823806d" providerId="ADAL" clId="{5F17C32C-8D7B-4480-A2A0-83B375DB414B}" dt="2024-09-05T12:27:15.817" v="162" actId="20577"/>
          <ac:spMkLst>
            <pc:docMk/>
            <pc:sldMk cId="3049382687" sldId="259"/>
            <ac:spMk id="2" creationId="{51F8105F-5F2A-446A-A165-CD25A2283ED7}"/>
          </ac:spMkLst>
        </pc:spChg>
        <pc:spChg chg="add del mod">
          <ac:chgData name="Calogero Ferrara" userId="a3ca77ea-b57b-4441-9f26-38c15823806d" providerId="ADAL" clId="{5F17C32C-8D7B-4480-A2A0-83B375DB414B}" dt="2024-09-05T12:21:30.915" v="60" actId="26606"/>
          <ac:spMkLst>
            <pc:docMk/>
            <pc:sldMk cId="3049382687" sldId="259"/>
            <ac:spMk id="3" creationId="{452DFCFE-82EC-4372-8981-1B023AD435B5}"/>
          </ac:spMkLst>
        </pc:spChg>
        <pc:spChg chg="add del">
          <ac:chgData name="Calogero Ferrara" userId="a3ca77ea-b57b-4441-9f26-38c15823806d" providerId="ADAL" clId="{5F17C32C-8D7B-4480-A2A0-83B375DB414B}" dt="2024-09-05T12:21:11.085" v="43" actId="26606"/>
          <ac:spMkLst>
            <pc:docMk/>
            <pc:sldMk cId="3049382687" sldId="259"/>
            <ac:spMk id="8" creationId="{100EDD19-6802-4EC3-95CE-CFFAB042CFD6}"/>
          </ac:spMkLst>
        </pc:spChg>
        <pc:spChg chg="add del">
          <ac:chgData name="Calogero Ferrara" userId="a3ca77ea-b57b-4441-9f26-38c15823806d" providerId="ADAL" clId="{5F17C32C-8D7B-4480-A2A0-83B375DB414B}" dt="2024-09-05T12:21:11.085" v="43" actId="26606"/>
          <ac:spMkLst>
            <pc:docMk/>
            <pc:sldMk cId="3049382687" sldId="259"/>
            <ac:spMk id="10" creationId="{DB17E863-922E-4C26-BD64-E8FD41D28661}"/>
          </ac:spMkLst>
        </pc:spChg>
        <pc:spChg chg="add del">
          <ac:chgData name="Calogero Ferrara" userId="a3ca77ea-b57b-4441-9f26-38c15823806d" providerId="ADAL" clId="{5F17C32C-8D7B-4480-A2A0-83B375DB414B}" dt="2024-09-05T12:21:13.554" v="45" actId="26606"/>
          <ac:spMkLst>
            <pc:docMk/>
            <pc:sldMk cId="3049382687" sldId="259"/>
            <ac:spMk id="12" creationId="{081E4A58-353D-44AE-B2FC-2A74E2E400F7}"/>
          </ac:spMkLst>
        </pc:spChg>
        <pc:spChg chg="add del">
          <ac:chgData name="Calogero Ferrara" userId="a3ca77ea-b57b-4441-9f26-38c15823806d" providerId="ADAL" clId="{5F17C32C-8D7B-4480-A2A0-83B375DB414B}" dt="2024-09-05T12:21:13.554" v="45" actId="26606"/>
          <ac:spMkLst>
            <pc:docMk/>
            <pc:sldMk cId="3049382687" sldId="259"/>
            <ac:spMk id="13" creationId="{1BB867FF-FC45-48F7-8104-F89BE54909F1}"/>
          </ac:spMkLst>
        </pc:spChg>
        <pc:spChg chg="add del">
          <ac:chgData name="Calogero Ferrara" userId="a3ca77ea-b57b-4441-9f26-38c15823806d" providerId="ADAL" clId="{5F17C32C-8D7B-4480-A2A0-83B375DB414B}" dt="2024-09-05T12:21:13.554" v="45" actId="26606"/>
          <ac:spMkLst>
            <pc:docMk/>
            <pc:sldMk cId="3049382687" sldId="259"/>
            <ac:spMk id="14" creationId="{8BB56887-D0D5-4F0C-9E19-7247EB83C8B7}"/>
          </ac:spMkLst>
        </pc:spChg>
        <pc:spChg chg="add del">
          <ac:chgData name="Calogero Ferrara" userId="a3ca77ea-b57b-4441-9f26-38c15823806d" providerId="ADAL" clId="{5F17C32C-8D7B-4480-A2A0-83B375DB414B}" dt="2024-09-05T12:21:16.063" v="47" actId="26606"/>
          <ac:spMkLst>
            <pc:docMk/>
            <pc:sldMk cId="3049382687" sldId="259"/>
            <ac:spMk id="16" creationId="{B50AB553-2A96-4A92-96F2-93548E096954}"/>
          </ac:spMkLst>
        </pc:spChg>
        <pc:spChg chg="add del">
          <ac:chgData name="Calogero Ferrara" userId="a3ca77ea-b57b-4441-9f26-38c15823806d" providerId="ADAL" clId="{5F17C32C-8D7B-4480-A2A0-83B375DB414B}" dt="2024-09-05T12:21:16.629" v="49" actId="26606"/>
          <ac:spMkLst>
            <pc:docMk/>
            <pc:sldMk cId="3049382687" sldId="259"/>
            <ac:spMk id="18" creationId="{D1D34770-47A8-402C-AF23-2B653F2D88C1}"/>
          </ac:spMkLst>
        </pc:spChg>
        <pc:spChg chg="add del">
          <ac:chgData name="Calogero Ferrara" userId="a3ca77ea-b57b-4441-9f26-38c15823806d" providerId="ADAL" clId="{5F17C32C-8D7B-4480-A2A0-83B375DB414B}" dt="2024-09-05T12:21:18.243" v="51" actId="26606"/>
          <ac:spMkLst>
            <pc:docMk/>
            <pc:sldMk cId="3049382687" sldId="259"/>
            <ac:spMk id="22" creationId="{1C799903-48D5-4A31-A1A2-541072D9771E}"/>
          </ac:spMkLst>
        </pc:spChg>
        <pc:spChg chg="add del">
          <ac:chgData name="Calogero Ferrara" userId="a3ca77ea-b57b-4441-9f26-38c15823806d" providerId="ADAL" clId="{5F17C32C-8D7B-4480-A2A0-83B375DB414B}" dt="2024-09-05T12:21:18.243" v="51" actId="26606"/>
          <ac:spMkLst>
            <pc:docMk/>
            <pc:sldMk cId="3049382687" sldId="259"/>
            <ac:spMk id="23" creationId="{8EFFF109-FC58-4FD3-BE05-9775A1310F55}"/>
          </ac:spMkLst>
        </pc:spChg>
        <pc:spChg chg="add del">
          <ac:chgData name="Calogero Ferrara" userId="a3ca77ea-b57b-4441-9f26-38c15823806d" providerId="ADAL" clId="{5F17C32C-8D7B-4480-A2A0-83B375DB414B}" dt="2024-09-05T12:21:18.243" v="51" actId="26606"/>
          <ac:spMkLst>
            <pc:docMk/>
            <pc:sldMk cId="3049382687" sldId="259"/>
            <ac:spMk id="24" creationId="{E1B96AD6-92A9-4273-A62B-96A1C3E0BA95}"/>
          </ac:spMkLst>
        </pc:spChg>
        <pc:spChg chg="add del">
          <ac:chgData name="Calogero Ferrara" userId="a3ca77ea-b57b-4441-9f26-38c15823806d" providerId="ADAL" clId="{5F17C32C-8D7B-4480-A2A0-83B375DB414B}" dt="2024-09-05T12:21:18.243" v="51" actId="26606"/>
          <ac:spMkLst>
            <pc:docMk/>
            <pc:sldMk cId="3049382687" sldId="259"/>
            <ac:spMk id="25" creationId="{463EEC44-1BA3-44ED-81FC-A644B04B2A44}"/>
          </ac:spMkLst>
        </pc:spChg>
        <pc:spChg chg="add del">
          <ac:chgData name="Calogero Ferrara" userId="a3ca77ea-b57b-4441-9f26-38c15823806d" providerId="ADAL" clId="{5F17C32C-8D7B-4480-A2A0-83B375DB414B}" dt="2024-09-05T12:21:18.243" v="51" actId="26606"/>
          <ac:spMkLst>
            <pc:docMk/>
            <pc:sldMk cId="3049382687" sldId="259"/>
            <ac:spMk id="26" creationId="{452DFCFE-82EC-4372-8981-1B023AD435B5}"/>
          </ac:spMkLst>
        </pc:spChg>
        <pc:spChg chg="add del">
          <ac:chgData name="Calogero Ferrara" userId="a3ca77ea-b57b-4441-9f26-38c15823806d" providerId="ADAL" clId="{5F17C32C-8D7B-4480-A2A0-83B375DB414B}" dt="2024-09-05T12:21:23.106" v="53" actId="26606"/>
          <ac:spMkLst>
            <pc:docMk/>
            <pc:sldMk cId="3049382687" sldId="259"/>
            <ac:spMk id="28" creationId="{EDDBB197-D710-4A4F-A9CA-FD2177498BE8}"/>
          </ac:spMkLst>
        </pc:spChg>
        <pc:spChg chg="add del">
          <ac:chgData name="Calogero Ferrara" userId="a3ca77ea-b57b-4441-9f26-38c15823806d" providerId="ADAL" clId="{5F17C32C-8D7B-4480-A2A0-83B375DB414B}" dt="2024-09-05T12:21:23.106" v="53" actId="26606"/>
          <ac:spMkLst>
            <pc:docMk/>
            <pc:sldMk cId="3049382687" sldId="259"/>
            <ac:spMk id="29" creationId="{975D1CFA-2CDB-4B64-BD9F-85744E8DA12F}"/>
          </ac:spMkLst>
        </pc:spChg>
        <pc:spChg chg="add del">
          <ac:chgData name="Calogero Ferrara" userId="a3ca77ea-b57b-4441-9f26-38c15823806d" providerId="ADAL" clId="{5F17C32C-8D7B-4480-A2A0-83B375DB414B}" dt="2024-09-05T12:21:23.106" v="53" actId="26606"/>
          <ac:spMkLst>
            <pc:docMk/>
            <pc:sldMk cId="3049382687" sldId="259"/>
            <ac:spMk id="30" creationId="{452DFCFE-82EC-4372-8981-1B023AD435B5}"/>
          </ac:spMkLst>
        </pc:spChg>
        <pc:spChg chg="add del">
          <ac:chgData name="Calogero Ferrara" userId="a3ca77ea-b57b-4441-9f26-38c15823806d" providerId="ADAL" clId="{5F17C32C-8D7B-4480-A2A0-83B375DB414B}" dt="2024-09-05T12:21:30.907" v="59" actId="26606"/>
          <ac:spMkLst>
            <pc:docMk/>
            <pc:sldMk cId="3049382687" sldId="259"/>
            <ac:spMk id="39" creationId="{907EF6B7-1338-4443-8C46-6A318D952DFD}"/>
          </ac:spMkLst>
        </pc:spChg>
        <pc:spChg chg="add del">
          <ac:chgData name="Calogero Ferrara" userId="a3ca77ea-b57b-4441-9f26-38c15823806d" providerId="ADAL" clId="{5F17C32C-8D7B-4480-A2A0-83B375DB414B}" dt="2024-09-05T12:21:30.907" v="59" actId="26606"/>
          <ac:spMkLst>
            <pc:docMk/>
            <pc:sldMk cId="3049382687" sldId="259"/>
            <ac:spMk id="40" creationId="{DAAE4CDD-124C-4DCF-9584-B6033B545DD5}"/>
          </ac:spMkLst>
        </pc:spChg>
        <pc:spChg chg="add del">
          <ac:chgData name="Calogero Ferrara" userId="a3ca77ea-b57b-4441-9f26-38c15823806d" providerId="ADAL" clId="{5F17C32C-8D7B-4480-A2A0-83B375DB414B}" dt="2024-09-05T12:21:30.907" v="59" actId="26606"/>
          <ac:spMkLst>
            <pc:docMk/>
            <pc:sldMk cId="3049382687" sldId="259"/>
            <ac:spMk id="41" creationId="{081E4A58-353D-44AE-B2FC-2A74E2E400F7}"/>
          </ac:spMkLst>
        </pc:spChg>
        <pc:spChg chg="add del">
          <ac:chgData name="Calogero Ferrara" userId="a3ca77ea-b57b-4441-9f26-38c15823806d" providerId="ADAL" clId="{5F17C32C-8D7B-4480-A2A0-83B375DB414B}" dt="2024-09-05T12:21:30.907" v="59" actId="26606"/>
          <ac:spMkLst>
            <pc:docMk/>
            <pc:sldMk cId="3049382687" sldId="259"/>
            <ac:spMk id="42" creationId="{452DFCFE-82EC-4372-8981-1B023AD435B5}"/>
          </ac:spMkLst>
        </pc:spChg>
        <pc:spChg chg="add del">
          <ac:chgData name="Calogero Ferrara" userId="a3ca77ea-b57b-4441-9f26-38c15823806d" providerId="ADAL" clId="{5F17C32C-8D7B-4480-A2A0-83B375DB414B}" dt="2024-09-05T12:22:38.134" v="75" actId="26606"/>
          <ac:spMkLst>
            <pc:docMk/>
            <pc:sldMk cId="3049382687" sldId="259"/>
            <ac:spMk id="44" creationId="{1BB867FF-FC45-48F7-8104-F89BE54909F1}"/>
          </ac:spMkLst>
        </pc:spChg>
        <pc:spChg chg="add del">
          <ac:chgData name="Calogero Ferrara" userId="a3ca77ea-b57b-4441-9f26-38c15823806d" providerId="ADAL" clId="{5F17C32C-8D7B-4480-A2A0-83B375DB414B}" dt="2024-09-05T12:22:38.134" v="75" actId="26606"/>
          <ac:spMkLst>
            <pc:docMk/>
            <pc:sldMk cId="3049382687" sldId="259"/>
            <ac:spMk id="45" creationId="{8BB56887-D0D5-4F0C-9E19-7247EB83C8B7}"/>
          </ac:spMkLst>
        </pc:spChg>
        <pc:spChg chg="add del">
          <ac:chgData name="Calogero Ferrara" userId="a3ca77ea-b57b-4441-9f26-38c15823806d" providerId="ADAL" clId="{5F17C32C-8D7B-4480-A2A0-83B375DB414B}" dt="2024-09-05T12:22:38.134" v="75" actId="26606"/>
          <ac:spMkLst>
            <pc:docMk/>
            <pc:sldMk cId="3049382687" sldId="259"/>
            <ac:spMk id="46" creationId="{081E4A58-353D-44AE-B2FC-2A74E2E400F7}"/>
          </ac:spMkLst>
        </pc:spChg>
        <pc:spChg chg="add del mod">
          <ac:chgData name="Calogero Ferrara" userId="a3ca77ea-b57b-4441-9f26-38c15823806d" providerId="ADAL" clId="{5F17C32C-8D7B-4480-A2A0-83B375DB414B}" dt="2024-09-05T12:23:02.347" v="84" actId="26606"/>
          <ac:spMkLst>
            <pc:docMk/>
            <pc:sldMk cId="3049382687" sldId="259"/>
            <ac:spMk id="47" creationId="{452DFCFE-82EC-4372-8981-1B023AD435B5}"/>
          </ac:spMkLst>
        </pc:spChg>
        <pc:spChg chg="add del">
          <ac:chgData name="Calogero Ferrara" userId="a3ca77ea-b57b-4441-9f26-38c15823806d" providerId="ADAL" clId="{5F17C32C-8D7B-4480-A2A0-83B375DB414B}" dt="2024-09-05T12:23:02.347" v="84" actId="26606"/>
          <ac:spMkLst>
            <pc:docMk/>
            <pc:sldMk cId="3049382687" sldId="259"/>
            <ac:spMk id="52" creationId="{907EF6B7-1338-4443-8C46-6A318D952DFD}"/>
          </ac:spMkLst>
        </pc:spChg>
        <pc:spChg chg="add del">
          <ac:chgData name="Calogero Ferrara" userId="a3ca77ea-b57b-4441-9f26-38c15823806d" providerId="ADAL" clId="{5F17C32C-8D7B-4480-A2A0-83B375DB414B}" dt="2024-09-05T12:23:02.347" v="84" actId="26606"/>
          <ac:spMkLst>
            <pc:docMk/>
            <pc:sldMk cId="3049382687" sldId="259"/>
            <ac:spMk id="54" creationId="{DAAE4CDD-124C-4DCF-9584-B6033B545DD5}"/>
          </ac:spMkLst>
        </pc:spChg>
        <pc:spChg chg="add del">
          <ac:chgData name="Calogero Ferrara" userId="a3ca77ea-b57b-4441-9f26-38c15823806d" providerId="ADAL" clId="{5F17C32C-8D7B-4480-A2A0-83B375DB414B}" dt="2024-09-05T12:23:02.347" v="84" actId="26606"/>
          <ac:spMkLst>
            <pc:docMk/>
            <pc:sldMk cId="3049382687" sldId="259"/>
            <ac:spMk id="56" creationId="{081E4A58-353D-44AE-B2FC-2A74E2E400F7}"/>
          </ac:spMkLst>
        </pc:spChg>
        <pc:spChg chg="add del">
          <ac:chgData name="Calogero Ferrara" userId="a3ca77ea-b57b-4441-9f26-38c15823806d" providerId="ADAL" clId="{5F17C32C-8D7B-4480-A2A0-83B375DB414B}" dt="2024-09-05T12:22:54.879" v="77" actId="26606"/>
          <ac:spMkLst>
            <pc:docMk/>
            <pc:sldMk cId="3049382687" sldId="259"/>
            <ac:spMk id="61" creationId="{389575E1-3389-451A-A5F7-27854C25C599}"/>
          </ac:spMkLst>
        </pc:spChg>
        <pc:spChg chg="add del">
          <ac:chgData name="Calogero Ferrara" userId="a3ca77ea-b57b-4441-9f26-38c15823806d" providerId="ADAL" clId="{5F17C32C-8D7B-4480-A2A0-83B375DB414B}" dt="2024-09-05T12:22:54.879" v="77" actId="26606"/>
          <ac:spMkLst>
            <pc:docMk/>
            <pc:sldMk cId="3049382687" sldId="259"/>
            <ac:spMk id="63" creationId="{A53CCC5C-D88E-40FB-B30B-23DCDBD01D37}"/>
          </ac:spMkLst>
        </pc:spChg>
        <pc:spChg chg="add del">
          <ac:chgData name="Calogero Ferrara" userId="a3ca77ea-b57b-4441-9f26-38c15823806d" providerId="ADAL" clId="{5F17C32C-8D7B-4480-A2A0-83B375DB414B}" dt="2024-09-05T12:22:54.879" v="77" actId="26606"/>
          <ac:spMkLst>
            <pc:docMk/>
            <pc:sldMk cId="3049382687" sldId="259"/>
            <ac:spMk id="65" creationId="{081E4A58-353D-44AE-B2FC-2A74E2E400F7}"/>
          </ac:spMkLst>
        </pc:spChg>
        <pc:spChg chg="add del">
          <ac:chgData name="Calogero Ferrara" userId="a3ca77ea-b57b-4441-9f26-38c15823806d" providerId="ADAL" clId="{5F17C32C-8D7B-4480-A2A0-83B375DB414B}" dt="2024-09-05T12:22:56.761" v="79" actId="26606"/>
          <ac:spMkLst>
            <pc:docMk/>
            <pc:sldMk cId="3049382687" sldId="259"/>
            <ac:spMk id="67" creationId="{979E27D9-03C7-44E2-9FF8-15D0C8506AF7}"/>
          </ac:spMkLst>
        </pc:spChg>
        <pc:spChg chg="add del">
          <ac:chgData name="Calogero Ferrara" userId="a3ca77ea-b57b-4441-9f26-38c15823806d" providerId="ADAL" clId="{5F17C32C-8D7B-4480-A2A0-83B375DB414B}" dt="2024-09-05T12:22:56.761" v="79" actId="26606"/>
          <ac:spMkLst>
            <pc:docMk/>
            <pc:sldMk cId="3049382687" sldId="259"/>
            <ac:spMk id="68" creationId="{EEBF1590-3B36-48EE-A89D-3B6F3CB256AB}"/>
          </ac:spMkLst>
        </pc:spChg>
        <pc:spChg chg="add del">
          <ac:chgData name="Calogero Ferrara" userId="a3ca77ea-b57b-4441-9f26-38c15823806d" providerId="ADAL" clId="{5F17C32C-8D7B-4480-A2A0-83B375DB414B}" dt="2024-09-05T12:22:56.761" v="79" actId="26606"/>
          <ac:spMkLst>
            <pc:docMk/>
            <pc:sldMk cId="3049382687" sldId="259"/>
            <ac:spMk id="69" creationId="{AC8F6C8C-AB5A-4548-942D-E3FD40ACBC49}"/>
          </ac:spMkLst>
        </pc:spChg>
        <pc:spChg chg="add del">
          <ac:chgData name="Calogero Ferrara" userId="a3ca77ea-b57b-4441-9f26-38c15823806d" providerId="ADAL" clId="{5F17C32C-8D7B-4480-A2A0-83B375DB414B}" dt="2024-09-05T12:23:00.475" v="81" actId="26606"/>
          <ac:spMkLst>
            <pc:docMk/>
            <pc:sldMk cId="3049382687" sldId="259"/>
            <ac:spMk id="71" creationId="{777A147A-9ED8-46B4-8660-1B3C2AA880B5}"/>
          </ac:spMkLst>
        </pc:spChg>
        <pc:spChg chg="add del">
          <ac:chgData name="Calogero Ferrara" userId="a3ca77ea-b57b-4441-9f26-38c15823806d" providerId="ADAL" clId="{5F17C32C-8D7B-4480-A2A0-83B375DB414B}" dt="2024-09-05T12:23:00.475" v="81" actId="26606"/>
          <ac:spMkLst>
            <pc:docMk/>
            <pc:sldMk cId="3049382687" sldId="259"/>
            <ac:spMk id="72" creationId="{5D6C15A0-C087-4593-8414-2B4EC1CDC3DE}"/>
          </ac:spMkLst>
        </pc:spChg>
        <pc:spChg chg="add del">
          <ac:chgData name="Calogero Ferrara" userId="a3ca77ea-b57b-4441-9f26-38c15823806d" providerId="ADAL" clId="{5F17C32C-8D7B-4480-A2A0-83B375DB414B}" dt="2024-09-05T12:23:02.341" v="83" actId="26606"/>
          <ac:spMkLst>
            <pc:docMk/>
            <pc:sldMk cId="3049382687" sldId="259"/>
            <ac:spMk id="74" creationId="{D93394DA-E684-47C2-9020-13225823F40A}"/>
          </ac:spMkLst>
        </pc:spChg>
        <pc:spChg chg="add del">
          <ac:chgData name="Calogero Ferrara" userId="a3ca77ea-b57b-4441-9f26-38c15823806d" providerId="ADAL" clId="{5F17C32C-8D7B-4480-A2A0-83B375DB414B}" dt="2024-09-05T12:23:17.904" v="89" actId="26606"/>
          <ac:spMkLst>
            <pc:docMk/>
            <pc:sldMk cId="3049382687" sldId="259"/>
            <ac:spMk id="76" creationId="{777A147A-9ED8-46B4-8660-1B3C2AA880B5}"/>
          </ac:spMkLst>
        </pc:spChg>
        <pc:spChg chg="add del">
          <ac:chgData name="Calogero Ferrara" userId="a3ca77ea-b57b-4441-9f26-38c15823806d" providerId="ADAL" clId="{5F17C32C-8D7B-4480-A2A0-83B375DB414B}" dt="2024-09-05T12:23:17.904" v="89" actId="26606"/>
          <ac:spMkLst>
            <pc:docMk/>
            <pc:sldMk cId="3049382687" sldId="259"/>
            <ac:spMk id="77" creationId="{5D6C15A0-C087-4593-8414-2B4EC1CDC3DE}"/>
          </ac:spMkLst>
        </pc:spChg>
        <pc:spChg chg="add del mod">
          <ac:chgData name="Calogero Ferrara" userId="a3ca77ea-b57b-4441-9f26-38c15823806d" providerId="ADAL" clId="{5F17C32C-8D7B-4480-A2A0-83B375DB414B}" dt="2024-09-05T12:23:17.904" v="89" actId="26606"/>
          <ac:spMkLst>
            <pc:docMk/>
            <pc:sldMk cId="3049382687" sldId="259"/>
            <ac:spMk id="78" creationId="{452DFCFE-82EC-4372-8981-1B023AD435B5}"/>
          </ac:spMkLst>
        </pc:spChg>
        <pc:spChg chg="add del">
          <ac:chgData name="Calogero Ferrara" userId="a3ca77ea-b57b-4441-9f26-38c15823806d" providerId="ADAL" clId="{5F17C32C-8D7B-4480-A2A0-83B375DB414B}" dt="2024-09-05T12:23:13.501" v="86" actId="26606"/>
          <ac:spMkLst>
            <pc:docMk/>
            <pc:sldMk cId="3049382687" sldId="259"/>
            <ac:spMk id="83" creationId="{1BB867FF-FC45-48F7-8104-F89BE54909F1}"/>
          </ac:spMkLst>
        </pc:spChg>
        <pc:spChg chg="add del">
          <ac:chgData name="Calogero Ferrara" userId="a3ca77ea-b57b-4441-9f26-38c15823806d" providerId="ADAL" clId="{5F17C32C-8D7B-4480-A2A0-83B375DB414B}" dt="2024-09-05T12:23:13.501" v="86" actId="26606"/>
          <ac:spMkLst>
            <pc:docMk/>
            <pc:sldMk cId="3049382687" sldId="259"/>
            <ac:spMk id="85" creationId="{8BB56887-D0D5-4F0C-9E19-7247EB83C8B7}"/>
          </ac:spMkLst>
        </pc:spChg>
        <pc:spChg chg="add del">
          <ac:chgData name="Calogero Ferrara" userId="a3ca77ea-b57b-4441-9f26-38c15823806d" providerId="ADAL" clId="{5F17C32C-8D7B-4480-A2A0-83B375DB414B}" dt="2024-09-05T12:23:13.501" v="86" actId="26606"/>
          <ac:spMkLst>
            <pc:docMk/>
            <pc:sldMk cId="3049382687" sldId="259"/>
            <ac:spMk id="87" creationId="{081E4A58-353D-44AE-B2FC-2A74E2E400F7}"/>
          </ac:spMkLst>
        </pc:spChg>
        <pc:spChg chg="add del">
          <ac:chgData name="Calogero Ferrara" userId="a3ca77ea-b57b-4441-9f26-38c15823806d" providerId="ADAL" clId="{5F17C32C-8D7B-4480-A2A0-83B375DB414B}" dt="2024-09-05T12:23:17.895" v="88" actId="26606"/>
          <ac:spMkLst>
            <pc:docMk/>
            <pc:sldMk cId="3049382687" sldId="259"/>
            <ac:spMk id="89" creationId="{B50AB553-2A96-4A92-96F2-93548E096954}"/>
          </ac:spMkLst>
        </pc:spChg>
        <pc:spChg chg="add del">
          <ac:chgData name="Calogero Ferrara" userId="a3ca77ea-b57b-4441-9f26-38c15823806d" providerId="ADAL" clId="{5F17C32C-8D7B-4480-A2A0-83B375DB414B}" dt="2024-09-05T14:25:21.118" v="5655"/>
          <ac:spMkLst>
            <pc:docMk/>
            <pc:sldMk cId="3049382687" sldId="259"/>
            <ac:spMk id="91" creationId="{C2554CA6-288E-4202-BC52-2E5A8F0C0AED}"/>
          </ac:spMkLst>
        </pc:spChg>
        <pc:spChg chg="add del">
          <ac:chgData name="Calogero Ferrara" userId="a3ca77ea-b57b-4441-9f26-38c15823806d" providerId="ADAL" clId="{5F17C32C-8D7B-4480-A2A0-83B375DB414B}" dt="2024-09-05T14:25:21.118" v="5655"/>
          <ac:spMkLst>
            <pc:docMk/>
            <pc:sldMk cId="3049382687" sldId="259"/>
            <ac:spMk id="92" creationId="{B10BB131-AC8E-4A8E-A5D1-36260F720C3B}"/>
          </ac:spMkLst>
        </pc:spChg>
        <pc:spChg chg="add del">
          <ac:chgData name="Calogero Ferrara" userId="a3ca77ea-b57b-4441-9f26-38c15823806d" providerId="ADAL" clId="{5F17C32C-8D7B-4480-A2A0-83B375DB414B}" dt="2024-09-05T14:25:21.118" v="5655"/>
          <ac:spMkLst>
            <pc:docMk/>
            <pc:sldMk cId="3049382687" sldId="259"/>
            <ac:spMk id="93" creationId="{5B7778FC-632E-4DCA-A7CB-0D7731CCF970}"/>
          </ac:spMkLst>
        </pc:spChg>
        <pc:spChg chg="add del">
          <ac:chgData name="Calogero Ferrara" userId="a3ca77ea-b57b-4441-9f26-38c15823806d" providerId="ADAL" clId="{5F17C32C-8D7B-4480-A2A0-83B375DB414B}" dt="2024-09-05T14:25:21.118" v="5655"/>
          <ac:spMkLst>
            <pc:docMk/>
            <pc:sldMk cId="3049382687" sldId="259"/>
            <ac:spMk id="94" creationId="{FA23A907-97FB-4A8F-880A-DD77401C4296}"/>
          </ac:spMkLst>
        </pc:spChg>
        <pc:spChg chg="add mod">
          <ac:chgData name="Calogero Ferrara" userId="a3ca77ea-b57b-4441-9f26-38c15823806d" providerId="ADAL" clId="{5F17C32C-8D7B-4480-A2A0-83B375DB414B}" dt="2024-09-05T12:26:16.875" v="121" actId="14100"/>
          <ac:spMkLst>
            <pc:docMk/>
            <pc:sldMk cId="3049382687" sldId="259"/>
            <ac:spMk id="95" creationId="{452DFCFE-82EC-4372-8981-1B023AD435B5}"/>
          </ac:spMkLst>
        </pc:spChg>
        <pc:grpChg chg="add del">
          <ac:chgData name="Calogero Ferrara" userId="a3ca77ea-b57b-4441-9f26-38c15823806d" providerId="ADAL" clId="{5F17C32C-8D7B-4480-A2A0-83B375DB414B}" dt="2024-09-05T12:21:23.106" v="53" actId="26606"/>
          <ac:grpSpMkLst>
            <pc:docMk/>
            <pc:sldMk cId="3049382687" sldId="259"/>
            <ac:grpSpMk id="31" creationId="{25EE5136-01F1-466C-962D-BA9B4C6757AA}"/>
          </ac:grpSpMkLst>
        </pc:grpChg>
        <pc:graphicFrameChg chg="add del">
          <ac:chgData name="Calogero Ferrara" userId="a3ca77ea-b57b-4441-9f26-38c15823806d" providerId="ADAL" clId="{5F17C32C-8D7B-4480-A2A0-83B375DB414B}" dt="2024-09-05T12:21:16.063" v="47" actId="26606"/>
          <ac:graphicFrameMkLst>
            <pc:docMk/>
            <pc:sldMk cId="3049382687" sldId="259"/>
            <ac:graphicFrameMk id="5" creationId="{CC73AFA8-7705-C3F3-5497-50584D898A18}"/>
          </ac:graphicFrameMkLst>
        </pc:graphicFrameChg>
        <pc:graphicFrameChg chg="add del">
          <ac:chgData name="Calogero Ferrara" userId="a3ca77ea-b57b-4441-9f26-38c15823806d" providerId="ADAL" clId="{5F17C32C-8D7B-4480-A2A0-83B375DB414B}" dt="2024-09-05T12:21:16.629" v="49" actId="26606"/>
          <ac:graphicFrameMkLst>
            <pc:docMk/>
            <pc:sldMk cId="3049382687" sldId="259"/>
            <ac:graphicFrameMk id="20" creationId="{ADE3B5E8-2598-F313-1DB6-62BD1F176973}"/>
          </ac:graphicFrameMkLst>
        </pc:graphicFrameChg>
        <pc:graphicFrameChg chg="add del">
          <ac:chgData name="Calogero Ferrara" userId="a3ca77ea-b57b-4441-9f26-38c15823806d" providerId="ADAL" clId="{5F17C32C-8D7B-4480-A2A0-83B375DB414B}" dt="2024-09-05T12:21:24.386" v="55" actId="26606"/>
          <ac:graphicFrameMkLst>
            <pc:docMk/>
            <pc:sldMk cId="3049382687" sldId="259"/>
            <ac:graphicFrameMk id="35" creationId="{98A543D3-05CC-3593-6EF6-32B79E0106C1}"/>
          </ac:graphicFrameMkLst>
        </pc:graphicFrameChg>
        <pc:graphicFrameChg chg="add del">
          <ac:chgData name="Calogero Ferrara" userId="a3ca77ea-b57b-4441-9f26-38c15823806d" providerId="ADAL" clId="{5F17C32C-8D7B-4480-A2A0-83B375DB414B}" dt="2024-09-05T12:21:29.889" v="57" actId="26606"/>
          <ac:graphicFrameMkLst>
            <pc:docMk/>
            <pc:sldMk cId="3049382687" sldId="259"/>
            <ac:graphicFrameMk id="37" creationId="{B7DBB550-64D8-CC16-B999-F00F73226B09}"/>
          </ac:graphicFrameMkLst>
        </pc:graphicFrameChg>
        <pc:graphicFrameChg chg="add del">
          <ac:chgData name="Calogero Ferrara" userId="a3ca77ea-b57b-4441-9f26-38c15823806d" providerId="ADAL" clId="{5F17C32C-8D7B-4480-A2A0-83B375DB414B}" dt="2024-09-05T12:23:02.341" v="83" actId="26606"/>
          <ac:graphicFrameMkLst>
            <pc:docMk/>
            <pc:sldMk cId="3049382687" sldId="259"/>
            <ac:graphicFrameMk id="58" creationId="{BB86329B-DE78-9D32-2B65-BAD8C9675822}"/>
          </ac:graphicFrameMkLst>
        </pc:graphicFrameChg>
        <pc:graphicFrameChg chg="add del">
          <ac:chgData name="Calogero Ferrara" userId="a3ca77ea-b57b-4441-9f26-38c15823806d" providerId="ADAL" clId="{5F17C32C-8D7B-4480-A2A0-83B375DB414B}" dt="2024-09-05T12:23:17.895" v="88" actId="26606"/>
          <ac:graphicFrameMkLst>
            <pc:docMk/>
            <pc:sldMk cId="3049382687" sldId="259"/>
            <ac:graphicFrameMk id="80" creationId="{F79296A8-872F-ACE9-70E2-1ECD2825DA94}"/>
          </ac:graphicFrameMkLst>
        </pc:graphicFrameChg>
        <pc:picChg chg="add del">
          <ac:chgData name="Calogero Ferrara" userId="a3ca77ea-b57b-4441-9f26-38c15823806d" providerId="ADAL" clId="{5F17C32C-8D7B-4480-A2A0-83B375DB414B}" dt="2024-09-05T12:21:16.063" v="47" actId="26606"/>
          <ac:picMkLst>
            <pc:docMk/>
            <pc:sldMk cId="3049382687" sldId="259"/>
            <ac:picMk id="6" creationId="{E29BDB10-B020-705E-3022-9FB796D72C5F}"/>
          </ac:picMkLst>
        </pc:picChg>
        <pc:picChg chg="add del">
          <ac:chgData name="Calogero Ferrara" userId="a3ca77ea-b57b-4441-9f26-38c15823806d" providerId="ADAL" clId="{5F17C32C-8D7B-4480-A2A0-83B375DB414B}" dt="2024-09-05T12:21:23.106" v="53" actId="26606"/>
          <ac:picMkLst>
            <pc:docMk/>
            <pc:sldMk cId="3049382687" sldId="259"/>
            <ac:picMk id="7" creationId="{C18FCBE1-52E7-E589-4466-12CF753198AD}"/>
          </ac:picMkLst>
        </pc:picChg>
        <pc:picChg chg="add del">
          <ac:chgData name="Calogero Ferrara" userId="a3ca77ea-b57b-4441-9f26-38c15823806d" providerId="ADAL" clId="{5F17C32C-8D7B-4480-A2A0-83B375DB414B}" dt="2024-09-05T12:21:16.629" v="49" actId="26606"/>
          <ac:picMkLst>
            <pc:docMk/>
            <pc:sldMk cId="3049382687" sldId="259"/>
            <ac:picMk id="19" creationId="{6EC5D406-79EB-3CE5-2C43-8E71AA3529E9}"/>
          </ac:picMkLst>
        </pc:picChg>
        <pc:picChg chg="add del">
          <ac:chgData name="Calogero Ferrara" userId="a3ca77ea-b57b-4441-9f26-38c15823806d" providerId="ADAL" clId="{5F17C32C-8D7B-4480-A2A0-83B375DB414B}" dt="2024-09-05T12:23:02.341" v="83" actId="26606"/>
          <ac:picMkLst>
            <pc:docMk/>
            <pc:sldMk cId="3049382687" sldId="259"/>
            <ac:picMk id="59" creationId="{59AD6562-78E6-ADE7-7456-37FB23501697}"/>
          </ac:picMkLst>
        </pc:picChg>
        <pc:picChg chg="add del">
          <ac:chgData name="Calogero Ferrara" userId="a3ca77ea-b57b-4441-9f26-38c15823806d" providerId="ADAL" clId="{5F17C32C-8D7B-4480-A2A0-83B375DB414B}" dt="2024-09-05T12:23:17.895" v="88" actId="26606"/>
          <ac:picMkLst>
            <pc:docMk/>
            <pc:sldMk cId="3049382687" sldId="259"/>
            <ac:picMk id="81" creationId="{CAF28B66-232D-CFF0-87A4-E8309A04B445}"/>
          </ac:picMkLst>
        </pc:picChg>
      </pc:sldChg>
      <pc:sldChg chg="addSp delSp modSp mod setBg delDesignElem">
        <pc:chgData name="Calogero Ferrara" userId="a3ca77ea-b57b-4441-9f26-38c15823806d" providerId="ADAL" clId="{5F17C32C-8D7B-4480-A2A0-83B375DB414B}" dt="2024-09-05T14:25:21.118" v="5655"/>
        <pc:sldMkLst>
          <pc:docMk/>
          <pc:sldMk cId="622708594" sldId="260"/>
        </pc:sldMkLst>
        <pc:spChg chg="mod">
          <ac:chgData name="Calogero Ferrara" userId="a3ca77ea-b57b-4441-9f26-38c15823806d" providerId="ADAL" clId="{5F17C32C-8D7B-4480-A2A0-83B375DB414B}" dt="2024-09-05T12:36:11.152" v="587" actId="122"/>
          <ac:spMkLst>
            <pc:docMk/>
            <pc:sldMk cId="622708594" sldId="260"/>
            <ac:spMk id="2" creationId="{2054E140-684A-4907-A88D-1467563D59A2}"/>
          </ac:spMkLst>
        </pc:spChg>
        <pc:spChg chg="add del mod">
          <ac:chgData name="Calogero Ferrara" userId="a3ca77ea-b57b-4441-9f26-38c15823806d" providerId="ADAL" clId="{5F17C32C-8D7B-4480-A2A0-83B375DB414B}" dt="2024-09-05T12:35:42.527" v="583" actId="26606"/>
          <ac:spMkLst>
            <pc:docMk/>
            <pc:sldMk cId="622708594" sldId="260"/>
            <ac:spMk id="3" creationId="{614B6E09-8F61-4DDA-8ACC-E536395DA35F}"/>
          </ac:spMkLst>
        </pc:spChg>
        <pc:spChg chg="add del">
          <ac:chgData name="Calogero Ferrara" userId="a3ca77ea-b57b-4441-9f26-38c15823806d" providerId="ADAL" clId="{5F17C32C-8D7B-4480-A2A0-83B375DB414B}" dt="2024-09-05T12:35:25.530" v="570" actId="26606"/>
          <ac:spMkLst>
            <pc:docMk/>
            <pc:sldMk cId="622708594" sldId="260"/>
            <ac:spMk id="8" creationId="{4BC99CB9-DDAD-44A2-8A1C-E3AF4E72DF5C}"/>
          </ac:spMkLst>
        </pc:spChg>
        <pc:spChg chg="add del">
          <ac:chgData name="Calogero Ferrara" userId="a3ca77ea-b57b-4441-9f26-38c15823806d" providerId="ADAL" clId="{5F17C32C-8D7B-4480-A2A0-83B375DB414B}" dt="2024-09-05T12:35:25.530" v="570" actId="26606"/>
          <ac:spMkLst>
            <pc:docMk/>
            <pc:sldMk cId="622708594" sldId="260"/>
            <ac:spMk id="10" creationId="{64053CBF-3932-45FF-8285-EE5146085F3A}"/>
          </ac:spMkLst>
        </pc:spChg>
        <pc:spChg chg="add del">
          <ac:chgData name="Calogero Ferrara" userId="a3ca77ea-b57b-4441-9f26-38c15823806d" providerId="ADAL" clId="{5F17C32C-8D7B-4480-A2A0-83B375DB414B}" dt="2024-09-05T12:35:42.519" v="582" actId="26606"/>
          <ac:spMkLst>
            <pc:docMk/>
            <pc:sldMk cId="622708594" sldId="260"/>
            <ac:spMk id="11" creationId="{DAF1966E-FD40-4A4A-B61B-C4DF7FA05F06}"/>
          </ac:spMkLst>
        </pc:spChg>
        <pc:spChg chg="add del">
          <ac:chgData name="Calogero Ferrara" userId="a3ca77ea-b57b-4441-9f26-38c15823806d" providerId="ADAL" clId="{5F17C32C-8D7B-4480-A2A0-83B375DB414B}" dt="2024-09-05T12:35:42.519" v="582" actId="26606"/>
          <ac:spMkLst>
            <pc:docMk/>
            <pc:sldMk cId="622708594" sldId="260"/>
            <ac:spMk id="13" creationId="{047BFA19-D45E-416B-A404-7AF2F3F27017}"/>
          </ac:spMkLst>
        </pc:spChg>
        <pc:spChg chg="add del">
          <ac:chgData name="Calogero Ferrara" userId="a3ca77ea-b57b-4441-9f26-38c15823806d" providerId="ADAL" clId="{5F17C32C-8D7B-4480-A2A0-83B375DB414B}" dt="2024-09-05T12:35:29.257" v="574" actId="26606"/>
          <ac:spMkLst>
            <pc:docMk/>
            <pc:sldMk cId="622708594" sldId="260"/>
            <ac:spMk id="14" creationId="{92C3387C-D24F-4737-8A37-1DC5CFF09CFA}"/>
          </ac:spMkLst>
        </pc:spChg>
        <pc:spChg chg="add del">
          <ac:chgData name="Calogero Ferrara" userId="a3ca77ea-b57b-4441-9f26-38c15823806d" providerId="ADAL" clId="{5F17C32C-8D7B-4480-A2A0-83B375DB414B}" dt="2024-09-05T12:35:42.519" v="582" actId="26606"/>
          <ac:spMkLst>
            <pc:docMk/>
            <pc:sldMk cId="622708594" sldId="260"/>
            <ac:spMk id="15" creationId="{8E0105E7-23DB-4CF2-8258-FF47C7620F6E}"/>
          </ac:spMkLst>
        </pc:spChg>
        <pc:spChg chg="add del">
          <ac:chgData name="Calogero Ferrara" userId="a3ca77ea-b57b-4441-9f26-38c15823806d" providerId="ADAL" clId="{5F17C32C-8D7B-4480-A2A0-83B375DB414B}" dt="2024-09-05T12:35:42.519" v="582" actId="26606"/>
          <ac:spMkLst>
            <pc:docMk/>
            <pc:sldMk cId="622708594" sldId="260"/>
            <ac:spMk id="16" creationId="{074B4F7D-14B2-478B-8BF5-01E4E0C5D263}"/>
          </ac:spMkLst>
        </pc:spChg>
        <pc:spChg chg="add del">
          <ac:chgData name="Calogero Ferrara" userId="a3ca77ea-b57b-4441-9f26-38c15823806d" providerId="ADAL" clId="{5F17C32C-8D7B-4480-A2A0-83B375DB414B}" dt="2024-09-05T12:35:42.519" v="582" actId="26606"/>
          <ac:spMkLst>
            <pc:docMk/>
            <pc:sldMk cId="622708594" sldId="260"/>
            <ac:spMk id="17" creationId="{614B6E09-8F61-4DDA-8ACC-E536395DA35F}"/>
          </ac:spMkLst>
        </pc:spChg>
        <pc:spChg chg="add del">
          <ac:chgData name="Calogero Ferrara" userId="a3ca77ea-b57b-4441-9f26-38c15823806d" providerId="ADAL" clId="{5F17C32C-8D7B-4480-A2A0-83B375DB414B}" dt="2024-09-05T14:25:21.118" v="5655"/>
          <ac:spMkLst>
            <pc:docMk/>
            <pc:sldMk cId="622708594" sldId="260"/>
            <ac:spMk id="19" creationId="{1BB867FF-FC45-48F7-8104-F89BE54909F1}"/>
          </ac:spMkLst>
        </pc:spChg>
        <pc:spChg chg="add del">
          <ac:chgData name="Calogero Ferrara" userId="a3ca77ea-b57b-4441-9f26-38c15823806d" providerId="ADAL" clId="{5F17C32C-8D7B-4480-A2A0-83B375DB414B}" dt="2024-09-05T14:25:21.118" v="5655"/>
          <ac:spMkLst>
            <pc:docMk/>
            <pc:sldMk cId="622708594" sldId="260"/>
            <ac:spMk id="20" creationId="{8BB56887-D0D5-4F0C-9E19-7247EB83C8B7}"/>
          </ac:spMkLst>
        </pc:spChg>
        <pc:spChg chg="add del">
          <ac:chgData name="Calogero Ferrara" userId="a3ca77ea-b57b-4441-9f26-38c15823806d" providerId="ADAL" clId="{5F17C32C-8D7B-4480-A2A0-83B375DB414B}" dt="2024-09-05T14:25:21.118" v="5655"/>
          <ac:spMkLst>
            <pc:docMk/>
            <pc:sldMk cId="622708594" sldId="260"/>
            <ac:spMk id="21" creationId="{081E4A58-353D-44AE-B2FC-2A74E2E400F7}"/>
          </ac:spMkLst>
        </pc:spChg>
        <pc:spChg chg="add mod">
          <ac:chgData name="Calogero Ferrara" userId="a3ca77ea-b57b-4441-9f26-38c15823806d" providerId="ADAL" clId="{5F17C32C-8D7B-4480-A2A0-83B375DB414B}" dt="2024-09-05T12:44:18.600" v="964" actId="6549"/>
          <ac:spMkLst>
            <pc:docMk/>
            <pc:sldMk cId="622708594" sldId="260"/>
            <ac:spMk id="22" creationId="{614B6E09-8F61-4DDA-8ACC-E536395DA35F}"/>
          </ac:spMkLst>
        </pc:spChg>
        <pc:spChg chg="add del">
          <ac:chgData name="Calogero Ferrara" userId="a3ca77ea-b57b-4441-9f26-38c15823806d" providerId="ADAL" clId="{5F17C32C-8D7B-4480-A2A0-83B375DB414B}" dt="2024-09-05T12:35:27.099" v="572" actId="26606"/>
          <ac:spMkLst>
            <pc:docMk/>
            <pc:sldMk cId="622708594" sldId="260"/>
            <ac:spMk id="24" creationId="{EEBFA4C8-C301-60A7-C96E-E85360F5DFB4}"/>
          </ac:spMkLst>
        </pc:spChg>
        <pc:spChg chg="add del">
          <ac:chgData name="Calogero Ferrara" userId="a3ca77ea-b57b-4441-9f26-38c15823806d" providerId="ADAL" clId="{5F17C32C-8D7B-4480-A2A0-83B375DB414B}" dt="2024-09-05T12:35:29.257" v="574" actId="26606"/>
          <ac:spMkLst>
            <pc:docMk/>
            <pc:sldMk cId="622708594" sldId="260"/>
            <ac:spMk id="26" creationId="{2029D5AD-8348-4446-B191-6A9B6FE03F21}"/>
          </ac:spMkLst>
        </pc:spChg>
        <pc:spChg chg="add del">
          <ac:chgData name="Calogero Ferrara" userId="a3ca77ea-b57b-4441-9f26-38c15823806d" providerId="ADAL" clId="{5F17C32C-8D7B-4480-A2A0-83B375DB414B}" dt="2024-09-05T12:35:29.257" v="574" actId="26606"/>
          <ac:spMkLst>
            <pc:docMk/>
            <pc:sldMk cId="622708594" sldId="260"/>
            <ac:spMk id="27" creationId="{A3F395A2-2B64-4749-BD93-2F159C7E1FB5}"/>
          </ac:spMkLst>
        </pc:spChg>
        <pc:spChg chg="add del">
          <ac:chgData name="Calogero Ferrara" userId="a3ca77ea-b57b-4441-9f26-38c15823806d" providerId="ADAL" clId="{5F17C32C-8D7B-4480-A2A0-83B375DB414B}" dt="2024-09-05T12:35:29.257" v="574" actId="26606"/>
          <ac:spMkLst>
            <pc:docMk/>
            <pc:sldMk cId="622708594" sldId="260"/>
            <ac:spMk id="28" creationId="{5CF0135B-EAB8-4CA0-896C-2D897ECD28BC}"/>
          </ac:spMkLst>
        </pc:spChg>
        <pc:grpChg chg="add del">
          <ac:chgData name="Calogero Ferrara" userId="a3ca77ea-b57b-4441-9f26-38c15823806d" providerId="ADAL" clId="{5F17C32C-8D7B-4480-A2A0-83B375DB414B}" dt="2024-09-05T12:35:25.530" v="570" actId="26606"/>
          <ac:grpSpMkLst>
            <pc:docMk/>
            <pc:sldMk cId="622708594" sldId="260"/>
            <ac:grpSpMk id="12" creationId="{2E751C04-BEA6-446B-A678-9C74819EBD4C}"/>
          </ac:grpSpMkLst>
        </pc:grpChg>
        <pc:grpChg chg="add del">
          <ac:chgData name="Calogero Ferrara" userId="a3ca77ea-b57b-4441-9f26-38c15823806d" providerId="ADAL" clId="{5F17C32C-8D7B-4480-A2A0-83B375DB414B}" dt="2024-09-05T12:35:25.530" v="570" actId="26606"/>
          <ac:grpSpMkLst>
            <pc:docMk/>
            <pc:sldMk cId="622708594" sldId="260"/>
            <ac:grpSpMk id="18" creationId="{B63ACBA3-DEFD-4C6D-BBA0-64468FA99C2D}"/>
          </ac:grpSpMkLst>
        </pc:grpChg>
        <pc:graphicFrameChg chg="add del">
          <ac:chgData name="Calogero Ferrara" userId="a3ca77ea-b57b-4441-9f26-38c15823806d" providerId="ADAL" clId="{5F17C32C-8D7B-4480-A2A0-83B375DB414B}" dt="2024-09-05T12:35:31.984" v="576" actId="26606"/>
          <ac:graphicFrameMkLst>
            <pc:docMk/>
            <pc:sldMk cId="622708594" sldId="260"/>
            <ac:graphicFrameMk id="5" creationId="{2E75B16F-5562-1B00-1A85-24EE6B52C728}"/>
          </ac:graphicFrameMkLst>
        </pc:graphicFrameChg>
        <pc:graphicFrameChg chg="add del">
          <ac:chgData name="Calogero Ferrara" userId="a3ca77ea-b57b-4441-9f26-38c15823806d" providerId="ADAL" clId="{5F17C32C-8D7B-4480-A2A0-83B375DB414B}" dt="2024-09-05T12:35:35.279" v="578" actId="26606"/>
          <ac:graphicFrameMkLst>
            <pc:docMk/>
            <pc:sldMk cId="622708594" sldId="260"/>
            <ac:graphicFrameMk id="7" creationId="{025EFDAA-C925-3641-D757-4585F307FEE6}"/>
          </ac:graphicFrameMkLst>
        </pc:graphicFrameChg>
        <pc:graphicFrameChg chg="add del">
          <ac:chgData name="Calogero Ferrara" userId="a3ca77ea-b57b-4441-9f26-38c15823806d" providerId="ADAL" clId="{5F17C32C-8D7B-4480-A2A0-83B375DB414B}" dt="2024-09-05T12:35:39.126" v="580" actId="26606"/>
          <ac:graphicFrameMkLst>
            <pc:docMk/>
            <pc:sldMk cId="622708594" sldId="260"/>
            <ac:graphicFrameMk id="9" creationId="{E81ACDA8-38D5-426B-0170-625A66804C4D}"/>
          </ac:graphicFrameMkLst>
        </pc:graphicFrameChg>
      </pc:sldChg>
      <pc:sldChg chg="del">
        <pc:chgData name="Calogero Ferrara" userId="a3ca77ea-b57b-4441-9f26-38c15823806d" providerId="ADAL" clId="{5F17C32C-8D7B-4480-A2A0-83B375DB414B}" dt="2024-09-05T12:29:20.809" v="216" actId="2696"/>
        <pc:sldMkLst>
          <pc:docMk/>
          <pc:sldMk cId="3356815958" sldId="261"/>
        </pc:sldMkLst>
      </pc:sldChg>
      <pc:sldChg chg="del">
        <pc:chgData name="Calogero Ferrara" userId="a3ca77ea-b57b-4441-9f26-38c15823806d" providerId="ADAL" clId="{5F17C32C-8D7B-4480-A2A0-83B375DB414B}" dt="2024-09-05T12:34:44.112" v="568" actId="2696"/>
        <pc:sldMkLst>
          <pc:docMk/>
          <pc:sldMk cId="170050388" sldId="262"/>
        </pc:sldMkLst>
      </pc:sldChg>
      <pc:sldChg chg="addSp delSp modSp mod setBg delDesignElem">
        <pc:chgData name="Calogero Ferrara" userId="a3ca77ea-b57b-4441-9f26-38c15823806d" providerId="ADAL" clId="{5F17C32C-8D7B-4480-A2A0-83B375DB414B}" dt="2024-09-05T14:25:21.118" v="5655"/>
        <pc:sldMkLst>
          <pc:docMk/>
          <pc:sldMk cId="1910845910" sldId="263"/>
        </pc:sldMkLst>
        <pc:spChg chg="mod">
          <ac:chgData name="Calogero Ferrara" userId="a3ca77ea-b57b-4441-9f26-38c15823806d" providerId="ADAL" clId="{5F17C32C-8D7B-4480-A2A0-83B375DB414B}" dt="2024-09-05T12:41:52.637" v="927" actId="14100"/>
          <ac:spMkLst>
            <pc:docMk/>
            <pc:sldMk cId="1910845910" sldId="263"/>
            <ac:spMk id="2" creationId="{49A74D4E-BBC6-4562-82E9-1281B4E39E1E}"/>
          </ac:spMkLst>
        </pc:spChg>
        <pc:spChg chg="add del mod">
          <ac:chgData name="Calogero Ferrara" userId="a3ca77ea-b57b-4441-9f26-38c15823806d" providerId="ADAL" clId="{5F17C32C-8D7B-4480-A2A0-83B375DB414B}" dt="2024-09-05T12:40:52.861" v="899" actId="26606"/>
          <ac:spMkLst>
            <pc:docMk/>
            <pc:sldMk cId="1910845910" sldId="263"/>
            <ac:spMk id="3" creationId="{57867415-559A-44C7-8A39-BE43C138BD64}"/>
          </ac:spMkLst>
        </pc:spChg>
        <pc:spChg chg="add del">
          <ac:chgData name="Calogero Ferrara" userId="a3ca77ea-b57b-4441-9f26-38c15823806d" providerId="ADAL" clId="{5F17C32C-8D7B-4480-A2A0-83B375DB414B}" dt="2024-09-05T12:40:41.459" v="894" actId="26606"/>
          <ac:spMkLst>
            <pc:docMk/>
            <pc:sldMk cId="1910845910" sldId="263"/>
            <ac:spMk id="8" creationId="{100EDD19-6802-4EC3-95CE-CFFAB042CFD6}"/>
          </ac:spMkLst>
        </pc:spChg>
        <pc:spChg chg="add del">
          <ac:chgData name="Calogero Ferrara" userId="a3ca77ea-b57b-4441-9f26-38c15823806d" providerId="ADAL" clId="{5F17C32C-8D7B-4480-A2A0-83B375DB414B}" dt="2024-09-05T12:40:52.844" v="898" actId="26606"/>
          <ac:spMkLst>
            <pc:docMk/>
            <pc:sldMk cId="1910845910" sldId="263"/>
            <ac:spMk id="9" creationId="{5C8908E2-EE49-44D2-9428-A28D2312A8D5}"/>
          </ac:spMkLst>
        </pc:spChg>
        <pc:spChg chg="add del">
          <ac:chgData name="Calogero Ferrara" userId="a3ca77ea-b57b-4441-9f26-38c15823806d" providerId="ADAL" clId="{5F17C32C-8D7B-4480-A2A0-83B375DB414B}" dt="2024-09-05T12:40:40.695" v="892" actId="26606"/>
          <ac:spMkLst>
            <pc:docMk/>
            <pc:sldMk cId="1910845910" sldId="263"/>
            <ac:spMk id="10" creationId="{D3E17859-C5F0-476F-A082-A4CB8841DB24}"/>
          </ac:spMkLst>
        </pc:spChg>
        <pc:spChg chg="add del">
          <ac:chgData name="Calogero Ferrara" userId="a3ca77ea-b57b-4441-9f26-38c15823806d" providerId="ADAL" clId="{5F17C32C-8D7B-4480-A2A0-83B375DB414B}" dt="2024-09-05T12:40:40.695" v="892" actId="26606"/>
          <ac:spMkLst>
            <pc:docMk/>
            <pc:sldMk cId="1910845910" sldId="263"/>
            <ac:spMk id="12" creationId="{70BEB1E7-2F88-40BC-B73D-42E5B6F80BFC}"/>
          </ac:spMkLst>
        </pc:spChg>
        <pc:spChg chg="add del">
          <ac:chgData name="Calogero Ferrara" userId="a3ca77ea-b57b-4441-9f26-38c15823806d" providerId="ADAL" clId="{5F17C32C-8D7B-4480-A2A0-83B375DB414B}" dt="2024-09-05T12:40:40.695" v="892" actId="26606"/>
          <ac:spMkLst>
            <pc:docMk/>
            <pc:sldMk cId="1910845910" sldId="263"/>
            <ac:spMk id="14" creationId="{A7B99495-F43F-4D80-A44F-2CB4764EB90B}"/>
          </ac:spMkLst>
        </pc:spChg>
        <pc:spChg chg="add del">
          <ac:chgData name="Calogero Ferrara" userId="a3ca77ea-b57b-4441-9f26-38c15823806d" providerId="ADAL" clId="{5F17C32C-8D7B-4480-A2A0-83B375DB414B}" dt="2024-09-05T12:40:52.844" v="898" actId="26606"/>
          <ac:spMkLst>
            <pc:docMk/>
            <pc:sldMk cId="1910845910" sldId="263"/>
            <ac:spMk id="15" creationId="{7449A6C7-D15F-4AA5-BFA5-71A404B47016}"/>
          </ac:spMkLst>
        </pc:spChg>
        <pc:spChg chg="add del">
          <ac:chgData name="Calogero Ferrara" userId="a3ca77ea-b57b-4441-9f26-38c15823806d" providerId="ADAL" clId="{5F17C32C-8D7B-4480-A2A0-83B375DB414B}" dt="2024-09-05T12:40:41.459" v="894" actId="26606"/>
          <ac:spMkLst>
            <pc:docMk/>
            <pc:sldMk cId="1910845910" sldId="263"/>
            <ac:spMk id="16" creationId="{DB17E863-922E-4C26-BD64-E8FD41D28661}"/>
          </ac:spMkLst>
        </pc:spChg>
        <pc:spChg chg="add del">
          <ac:chgData name="Calogero Ferrara" userId="a3ca77ea-b57b-4441-9f26-38c15823806d" providerId="ADAL" clId="{5F17C32C-8D7B-4480-A2A0-83B375DB414B}" dt="2024-09-05T12:40:41.459" v="894" actId="26606"/>
          <ac:spMkLst>
            <pc:docMk/>
            <pc:sldMk cId="1910845910" sldId="263"/>
            <ac:spMk id="17" creationId="{57867415-559A-44C7-8A39-BE43C138BD64}"/>
          </ac:spMkLst>
        </pc:spChg>
        <pc:spChg chg="add del">
          <ac:chgData name="Calogero Ferrara" userId="a3ca77ea-b57b-4441-9f26-38c15823806d" providerId="ADAL" clId="{5F17C32C-8D7B-4480-A2A0-83B375DB414B}" dt="2024-09-05T12:40:44.771" v="896" actId="26606"/>
          <ac:spMkLst>
            <pc:docMk/>
            <pc:sldMk cId="1910845910" sldId="263"/>
            <ac:spMk id="19" creationId="{18873D23-2DCF-4B31-A009-95721C06E8E1}"/>
          </ac:spMkLst>
        </pc:spChg>
        <pc:spChg chg="add del">
          <ac:chgData name="Calogero Ferrara" userId="a3ca77ea-b57b-4441-9f26-38c15823806d" providerId="ADAL" clId="{5F17C32C-8D7B-4480-A2A0-83B375DB414B}" dt="2024-09-05T12:40:44.771" v="896" actId="26606"/>
          <ac:spMkLst>
            <pc:docMk/>
            <pc:sldMk cId="1910845910" sldId="263"/>
            <ac:spMk id="20" creationId="{C13EF075-D4EF-4929-ADBC-91B27DA19955}"/>
          </ac:spMkLst>
        </pc:spChg>
        <pc:spChg chg="add del">
          <ac:chgData name="Calogero Ferrara" userId="a3ca77ea-b57b-4441-9f26-38c15823806d" providerId="ADAL" clId="{5F17C32C-8D7B-4480-A2A0-83B375DB414B}" dt="2024-09-05T12:40:44.771" v="896" actId="26606"/>
          <ac:spMkLst>
            <pc:docMk/>
            <pc:sldMk cId="1910845910" sldId="263"/>
            <ac:spMk id="24" creationId="{57867415-559A-44C7-8A39-BE43C138BD64}"/>
          </ac:spMkLst>
        </pc:spChg>
        <pc:spChg chg="add del">
          <ac:chgData name="Calogero Ferrara" userId="a3ca77ea-b57b-4441-9f26-38c15823806d" providerId="ADAL" clId="{5F17C32C-8D7B-4480-A2A0-83B375DB414B}" dt="2024-09-05T12:40:52.844" v="898" actId="26606"/>
          <ac:spMkLst>
            <pc:docMk/>
            <pc:sldMk cId="1910845910" sldId="263"/>
            <ac:spMk id="27" creationId="{ED888B23-07FA-482A-96DF-47E31AF1A603}"/>
          </ac:spMkLst>
        </pc:spChg>
        <pc:spChg chg="add del">
          <ac:chgData name="Calogero Ferrara" userId="a3ca77ea-b57b-4441-9f26-38c15823806d" providerId="ADAL" clId="{5F17C32C-8D7B-4480-A2A0-83B375DB414B}" dt="2024-09-05T14:25:21.118" v="5655"/>
          <ac:spMkLst>
            <pc:docMk/>
            <pc:sldMk cId="1910845910" sldId="263"/>
            <ac:spMk id="30" creationId="{245A9F99-D9B1-4094-A2E2-B90AC1DB7B9C}"/>
          </ac:spMkLst>
        </pc:spChg>
        <pc:spChg chg="add del">
          <ac:chgData name="Calogero Ferrara" userId="a3ca77ea-b57b-4441-9f26-38c15823806d" providerId="ADAL" clId="{5F17C32C-8D7B-4480-A2A0-83B375DB414B}" dt="2024-09-05T14:25:21.118" v="5655"/>
          <ac:spMkLst>
            <pc:docMk/>
            <pc:sldMk cId="1910845910" sldId="263"/>
            <ac:spMk id="31" creationId="{B7FAF607-473A-4A43-A23D-BBFF5C4117BB}"/>
          </ac:spMkLst>
        </pc:spChg>
        <pc:spChg chg="add mod">
          <ac:chgData name="Calogero Ferrara" userId="a3ca77ea-b57b-4441-9f26-38c15823806d" providerId="ADAL" clId="{5F17C32C-8D7B-4480-A2A0-83B375DB414B}" dt="2024-09-05T12:41:55.717" v="928" actId="14100"/>
          <ac:spMkLst>
            <pc:docMk/>
            <pc:sldMk cId="1910845910" sldId="263"/>
            <ac:spMk id="32" creationId="{57867415-559A-44C7-8A39-BE43C138BD64}"/>
          </ac:spMkLst>
        </pc:spChg>
        <pc:grpChg chg="add del">
          <ac:chgData name="Calogero Ferrara" userId="a3ca77ea-b57b-4441-9f26-38c15823806d" providerId="ADAL" clId="{5F17C32C-8D7B-4480-A2A0-83B375DB414B}" dt="2024-09-05T12:40:52.844" v="898" actId="26606"/>
          <ac:grpSpMkLst>
            <pc:docMk/>
            <pc:sldMk cId="1910845910" sldId="263"/>
            <ac:grpSpMk id="11" creationId="{05314994-6337-4875-8CF5-652CAFE8342C}"/>
          </ac:grpSpMkLst>
        </pc:grpChg>
        <pc:grpChg chg="add del">
          <ac:chgData name="Calogero Ferrara" userId="a3ca77ea-b57b-4441-9f26-38c15823806d" providerId="ADAL" clId="{5F17C32C-8D7B-4480-A2A0-83B375DB414B}" dt="2024-09-05T12:40:44.771" v="896" actId="26606"/>
          <ac:grpSpMkLst>
            <pc:docMk/>
            <pc:sldMk cId="1910845910" sldId="263"/>
            <ac:grpSpMk id="21" creationId="{DAA26DFA-AAB2-4973-9C17-16D587C7B198}"/>
          </ac:grpSpMkLst>
        </pc:grpChg>
        <pc:grpChg chg="add del">
          <ac:chgData name="Calogero Ferrara" userId="a3ca77ea-b57b-4441-9f26-38c15823806d" providerId="ADAL" clId="{5F17C32C-8D7B-4480-A2A0-83B375DB414B}" dt="2024-09-05T14:25:21.118" v="5655"/>
          <ac:grpSpMkLst>
            <pc:docMk/>
            <pc:sldMk cId="1910845910" sldId="263"/>
            <ac:grpSpMk id="33" creationId="{C5F6476F-D303-44D3-B30F-1BA348F0F64A}"/>
          </ac:grpSpMkLst>
        </pc:grpChg>
        <pc:graphicFrameChg chg="add del">
          <ac:chgData name="Calogero Ferrara" userId="a3ca77ea-b57b-4441-9f26-38c15823806d" providerId="ADAL" clId="{5F17C32C-8D7B-4480-A2A0-83B375DB414B}" dt="2024-09-05T12:40:40.695" v="892" actId="26606"/>
          <ac:graphicFrameMkLst>
            <pc:docMk/>
            <pc:sldMk cId="1910845910" sldId="263"/>
            <ac:graphicFrameMk id="5" creationId="{096EFDB4-0CDC-9B9E-29B0-2A3EE21EDC85}"/>
          </ac:graphicFrameMkLst>
        </pc:graphicFrameChg>
        <pc:graphicFrameChg chg="add del">
          <ac:chgData name="Calogero Ferrara" userId="a3ca77ea-b57b-4441-9f26-38c15823806d" providerId="ADAL" clId="{5F17C32C-8D7B-4480-A2A0-83B375DB414B}" dt="2024-09-05T12:40:52.844" v="898" actId="26606"/>
          <ac:graphicFrameMkLst>
            <pc:docMk/>
            <pc:sldMk cId="1910845910" sldId="263"/>
            <ac:graphicFrameMk id="28" creationId="{932DFBC1-57C4-0990-4F75-71CF502810E2}"/>
          </ac:graphicFrameMkLst>
        </pc:graphicFrameChg>
        <pc:picChg chg="add del">
          <ac:chgData name="Calogero Ferrara" userId="a3ca77ea-b57b-4441-9f26-38c15823806d" providerId="ADAL" clId="{5F17C32C-8D7B-4480-A2A0-83B375DB414B}" dt="2024-09-05T12:40:40.695" v="892" actId="26606"/>
          <ac:picMkLst>
            <pc:docMk/>
            <pc:sldMk cId="1910845910" sldId="263"/>
            <ac:picMk id="6" creationId="{7ECC7938-AF49-6E26-A5B6-E18D6F84F366}"/>
          </ac:picMkLst>
        </pc:picChg>
        <pc:picChg chg="add">
          <ac:chgData name="Calogero Ferrara" userId="a3ca77ea-b57b-4441-9f26-38c15823806d" providerId="ADAL" clId="{5F17C32C-8D7B-4480-A2A0-83B375DB414B}" dt="2024-09-05T12:40:52.861" v="899" actId="26606"/>
          <ac:picMkLst>
            <pc:docMk/>
            <pc:sldMk cId="1910845910" sldId="263"/>
            <ac:picMk id="7" creationId="{6FDADAFB-29CB-B68D-C466-D673EDDA3B20}"/>
          </ac:picMkLst>
        </pc:picChg>
      </pc:sldChg>
      <pc:sldChg chg="del">
        <pc:chgData name="Calogero Ferrara" userId="a3ca77ea-b57b-4441-9f26-38c15823806d" providerId="ADAL" clId="{5F17C32C-8D7B-4480-A2A0-83B375DB414B}" dt="2024-09-05T12:44:27.290" v="965" actId="2696"/>
        <pc:sldMkLst>
          <pc:docMk/>
          <pc:sldMk cId="4270381373" sldId="264"/>
        </pc:sldMkLst>
      </pc:sldChg>
      <pc:sldChg chg="del">
        <pc:chgData name="Calogero Ferrara" userId="a3ca77ea-b57b-4441-9f26-38c15823806d" providerId="ADAL" clId="{5F17C32C-8D7B-4480-A2A0-83B375DB414B}" dt="2024-09-05T12:43:46.254" v="959" actId="2696"/>
        <pc:sldMkLst>
          <pc:docMk/>
          <pc:sldMk cId="4289469354" sldId="265"/>
        </pc:sldMkLst>
      </pc:sldChg>
      <pc:sldChg chg="modSp del">
        <pc:chgData name="Calogero Ferrara" userId="a3ca77ea-b57b-4441-9f26-38c15823806d" providerId="ADAL" clId="{5F17C32C-8D7B-4480-A2A0-83B375DB414B}" dt="2024-09-05T12:43:39.351" v="958" actId="2696"/>
        <pc:sldMkLst>
          <pc:docMk/>
          <pc:sldMk cId="2092237783" sldId="266"/>
        </pc:sldMkLst>
        <pc:spChg chg="mod">
          <ac:chgData name="Calogero Ferrara" userId="a3ca77ea-b57b-4441-9f26-38c15823806d" providerId="ADAL" clId="{5F17C32C-8D7B-4480-A2A0-83B375DB414B}" dt="2024-09-05T12:42:42.324" v="929"/>
          <ac:spMkLst>
            <pc:docMk/>
            <pc:sldMk cId="2092237783" sldId="266"/>
            <ac:spMk id="3" creationId="{EC8768D5-24AB-4223-A30D-03B6E371C425}"/>
          </ac:spMkLst>
        </pc:spChg>
      </pc:sldChg>
      <pc:sldChg chg="addSp delSp modSp mod setBg delDesignElem">
        <pc:chgData name="Calogero Ferrara" userId="a3ca77ea-b57b-4441-9f26-38c15823806d" providerId="ADAL" clId="{5F17C32C-8D7B-4480-A2A0-83B375DB414B}" dt="2024-09-05T14:25:21.118" v="5655"/>
        <pc:sldMkLst>
          <pc:docMk/>
          <pc:sldMk cId="3393599919" sldId="267"/>
        </pc:sldMkLst>
        <pc:spChg chg="mod">
          <ac:chgData name="Calogero Ferrara" userId="a3ca77ea-b57b-4441-9f26-38c15823806d" providerId="ADAL" clId="{5F17C32C-8D7B-4480-A2A0-83B375DB414B}" dt="2024-09-05T13:12:36.986" v="1551" actId="26606"/>
          <ac:spMkLst>
            <pc:docMk/>
            <pc:sldMk cId="3393599919" sldId="267"/>
            <ac:spMk id="2" creationId="{A5B0A463-5F25-4E43-B10D-8B47D5F3DF47}"/>
          </ac:spMkLst>
        </pc:spChg>
        <pc:spChg chg="add del mod">
          <ac:chgData name="Calogero Ferrara" userId="a3ca77ea-b57b-4441-9f26-38c15823806d" providerId="ADAL" clId="{5F17C32C-8D7B-4480-A2A0-83B375DB414B}" dt="2024-09-05T13:04:40.861" v="1422" actId="26606"/>
          <ac:spMkLst>
            <pc:docMk/>
            <pc:sldMk cId="3393599919" sldId="267"/>
            <ac:spMk id="3" creationId="{07C1A87F-1F20-458F-8D07-BD2CA440DA16}"/>
          </ac:spMkLst>
        </pc:spChg>
        <pc:spChg chg="add del">
          <ac:chgData name="Calogero Ferrara" userId="a3ca77ea-b57b-4441-9f26-38c15823806d" providerId="ADAL" clId="{5F17C32C-8D7B-4480-A2A0-83B375DB414B}" dt="2024-09-05T13:04:32.492" v="1415" actId="26606"/>
          <ac:spMkLst>
            <pc:docMk/>
            <pc:sldMk cId="3393599919" sldId="267"/>
            <ac:spMk id="8" creationId="{F837543A-6020-4505-A233-C9DB4BF74011}"/>
          </ac:spMkLst>
        </pc:spChg>
        <pc:spChg chg="add del">
          <ac:chgData name="Calogero Ferrara" userId="a3ca77ea-b57b-4441-9f26-38c15823806d" providerId="ADAL" clId="{5F17C32C-8D7B-4480-A2A0-83B375DB414B}" dt="2024-09-05T13:04:25.177" v="1413" actId="26606"/>
          <ac:spMkLst>
            <pc:docMk/>
            <pc:sldMk cId="3393599919" sldId="267"/>
            <ac:spMk id="10" creationId="{952B4610-38D5-4CB6-81BF-0A650217F550}"/>
          </ac:spMkLst>
        </pc:spChg>
        <pc:spChg chg="add del">
          <ac:chgData name="Calogero Ferrara" userId="a3ca77ea-b57b-4441-9f26-38c15823806d" providerId="ADAL" clId="{5F17C32C-8D7B-4480-A2A0-83B375DB414B}" dt="2024-09-05T13:04:32.492" v="1415" actId="26606"/>
          <ac:spMkLst>
            <pc:docMk/>
            <pc:sldMk cId="3393599919" sldId="267"/>
            <ac:spMk id="12" creationId="{C3C0D90E-074A-4F52-9B11-B52BEF4BCBE5}"/>
          </ac:spMkLst>
        </pc:spChg>
        <pc:spChg chg="add del">
          <ac:chgData name="Calogero Ferrara" userId="a3ca77ea-b57b-4441-9f26-38c15823806d" providerId="ADAL" clId="{5F17C32C-8D7B-4480-A2A0-83B375DB414B}" dt="2024-09-05T13:04:32.492" v="1415" actId="26606"/>
          <ac:spMkLst>
            <pc:docMk/>
            <pc:sldMk cId="3393599919" sldId="267"/>
            <ac:spMk id="13" creationId="{35B16301-FB18-48BA-A6DD-C37CAF6F9A18}"/>
          </ac:spMkLst>
        </pc:spChg>
        <pc:spChg chg="add del">
          <ac:chgData name="Calogero Ferrara" userId="a3ca77ea-b57b-4441-9f26-38c15823806d" providerId="ADAL" clId="{5F17C32C-8D7B-4480-A2A0-83B375DB414B}" dt="2024-09-05T13:04:32.492" v="1415" actId="26606"/>
          <ac:spMkLst>
            <pc:docMk/>
            <pc:sldMk cId="3393599919" sldId="267"/>
            <ac:spMk id="14" creationId="{CABBD4C1-E6F8-46F6-8152-A8A97490BF4D}"/>
          </ac:spMkLst>
        </pc:spChg>
        <pc:spChg chg="add del">
          <ac:chgData name="Calogero Ferrara" userId="a3ca77ea-b57b-4441-9f26-38c15823806d" providerId="ADAL" clId="{5F17C32C-8D7B-4480-A2A0-83B375DB414B}" dt="2024-09-05T13:04:32.492" v="1415" actId="26606"/>
          <ac:spMkLst>
            <pc:docMk/>
            <pc:sldMk cId="3393599919" sldId="267"/>
            <ac:spMk id="15" creationId="{07C1A87F-1F20-458F-8D07-BD2CA440DA16}"/>
          </ac:spMkLst>
        </pc:spChg>
        <pc:spChg chg="add del">
          <ac:chgData name="Calogero Ferrara" userId="a3ca77ea-b57b-4441-9f26-38c15823806d" providerId="ADAL" clId="{5F17C32C-8D7B-4480-A2A0-83B375DB414B}" dt="2024-09-05T13:04:32.492" v="1415" actId="26606"/>
          <ac:spMkLst>
            <pc:docMk/>
            <pc:sldMk cId="3393599919" sldId="267"/>
            <ac:spMk id="16" creationId="{83BA5EF5-1FE9-4BF9-83BB-269BCDDF6156}"/>
          </ac:spMkLst>
        </pc:spChg>
        <pc:spChg chg="add del">
          <ac:chgData name="Calogero Ferrara" userId="a3ca77ea-b57b-4441-9f26-38c15823806d" providerId="ADAL" clId="{5F17C32C-8D7B-4480-A2A0-83B375DB414B}" dt="2024-09-05T13:04:32.492" v="1415" actId="26606"/>
          <ac:spMkLst>
            <pc:docMk/>
            <pc:sldMk cId="3393599919" sldId="267"/>
            <ac:spMk id="20" creationId="{88853921-7BC9-4BDE-ACAB-133C683C82D6}"/>
          </ac:spMkLst>
        </pc:spChg>
        <pc:spChg chg="add del">
          <ac:chgData name="Calogero Ferrara" userId="a3ca77ea-b57b-4441-9f26-38c15823806d" providerId="ADAL" clId="{5F17C32C-8D7B-4480-A2A0-83B375DB414B}" dt="2024-09-05T13:04:32.492" v="1415" actId="26606"/>
          <ac:spMkLst>
            <pc:docMk/>
            <pc:sldMk cId="3393599919" sldId="267"/>
            <ac:spMk id="22" creationId="{09192968-3AE7-4470-A61C-97294BB92731}"/>
          </ac:spMkLst>
        </pc:spChg>
        <pc:spChg chg="add del">
          <ac:chgData name="Calogero Ferrara" userId="a3ca77ea-b57b-4441-9f26-38c15823806d" providerId="ADAL" clId="{5F17C32C-8D7B-4480-A2A0-83B375DB414B}" dt="2024-09-05T13:04:32.492" v="1415" actId="26606"/>
          <ac:spMkLst>
            <pc:docMk/>
            <pc:sldMk cId="3393599919" sldId="267"/>
            <ac:spMk id="24" creationId="{3AB72E55-43E4-4356-BFE8-E2102CB0B505}"/>
          </ac:spMkLst>
        </pc:spChg>
        <pc:spChg chg="add del">
          <ac:chgData name="Calogero Ferrara" userId="a3ca77ea-b57b-4441-9f26-38c15823806d" providerId="ADAL" clId="{5F17C32C-8D7B-4480-A2A0-83B375DB414B}" dt="2024-09-05T13:12:37.002" v="1553" actId="26606"/>
          <ac:spMkLst>
            <pc:docMk/>
            <pc:sldMk cId="3393599919" sldId="267"/>
            <ac:spMk id="32" creationId="{18873D23-2DCF-4B31-A009-95721C06E8E1}"/>
          </ac:spMkLst>
        </pc:spChg>
        <pc:spChg chg="add del">
          <ac:chgData name="Calogero Ferrara" userId="a3ca77ea-b57b-4441-9f26-38c15823806d" providerId="ADAL" clId="{5F17C32C-8D7B-4480-A2A0-83B375DB414B}" dt="2024-09-05T13:12:37.002" v="1553" actId="26606"/>
          <ac:spMkLst>
            <pc:docMk/>
            <pc:sldMk cId="3393599919" sldId="267"/>
            <ac:spMk id="33" creationId="{C13EF075-D4EF-4929-ADBC-91B27DA19955}"/>
          </ac:spMkLst>
        </pc:spChg>
        <pc:spChg chg="add del mod">
          <ac:chgData name="Calogero Ferrara" userId="a3ca77ea-b57b-4441-9f26-38c15823806d" providerId="ADAL" clId="{5F17C32C-8D7B-4480-A2A0-83B375DB414B}" dt="2024-09-05T13:12:37.002" v="1553" actId="26606"/>
          <ac:spMkLst>
            <pc:docMk/>
            <pc:sldMk cId="3393599919" sldId="267"/>
            <ac:spMk id="39" creationId="{07C1A87F-1F20-458F-8D07-BD2CA440DA16}"/>
          </ac:spMkLst>
        </pc:spChg>
        <pc:spChg chg="add del">
          <ac:chgData name="Calogero Ferrara" userId="a3ca77ea-b57b-4441-9f26-38c15823806d" providerId="ADAL" clId="{5F17C32C-8D7B-4480-A2A0-83B375DB414B}" dt="2024-09-05T13:12:25.782" v="1545" actId="26606"/>
          <ac:spMkLst>
            <pc:docMk/>
            <pc:sldMk cId="3393599919" sldId="267"/>
            <ac:spMk id="44" creationId="{907EF6B7-1338-4443-8C46-6A318D952DFD}"/>
          </ac:spMkLst>
        </pc:spChg>
        <pc:spChg chg="add del">
          <ac:chgData name="Calogero Ferrara" userId="a3ca77ea-b57b-4441-9f26-38c15823806d" providerId="ADAL" clId="{5F17C32C-8D7B-4480-A2A0-83B375DB414B}" dt="2024-09-05T13:12:25.782" v="1545" actId="26606"/>
          <ac:spMkLst>
            <pc:docMk/>
            <pc:sldMk cId="3393599919" sldId="267"/>
            <ac:spMk id="46" creationId="{DAAE4CDD-124C-4DCF-9584-B6033B545DD5}"/>
          </ac:spMkLst>
        </pc:spChg>
        <pc:spChg chg="add del">
          <ac:chgData name="Calogero Ferrara" userId="a3ca77ea-b57b-4441-9f26-38c15823806d" providerId="ADAL" clId="{5F17C32C-8D7B-4480-A2A0-83B375DB414B}" dt="2024-09-05T13:12:25.782" v="1545" actId="26606"/>
          <ac:spMkLst>
            <pc:docMk/>
            <pc:sldMk cId="3393599919" sldId="267"/>
            <ac:spMk id="48" creationId="{081E4A58-353D-44AE-B2FC-2A74E2E400F7}"/>
          </ac:spMkLst>
        </pc:spChg>
        <pc:spChg chg="add del">
          <ac:chgData name="Calogero Ferrara" userId="a3ca77ea-b57b-4441-9f26-38c15823806d" providerId="ADAL" clId="{5F17C32C-8D7B-4480-A2A0-83B375DB414B}" dt="2024-09-05T13:12:29.031" v="1547" actId="26606"/>
          <ac:spMkLst>
            <pc:docMk/>
            <pc:sldMk cId="3393599919" sldId="267"/>
            <ac:spMk id="50" creationId="{7025EFD5-738C-41B9-87FE-0C00E211BD8B}"/>
          </ac:spMkLst>
        </pc:spChg>
        <pc:spChg chg="add del">
          <ac:chgData name="Calogero Ferrara" userId="a3ca77ea-b57b-4441-9f26-38c15823806d" providerId="ADAL" clId="{5F17C32C-8D7B-4480-A2A0-83B375DB414B}" dt="2024-09-05T13:12:29.031" v="1547" actId="26606"/>
          <ac:spMkLst>
            <pc:docMk/>
            <pc:sldMk cId="3393599919" sldId="267"/>
            <ac:spMk id="51" creationId="{835EF3DD-7D43-4A27-8967-A92FD8CC9365}"/>
          </ac:spMkLst>
        </pc:spChg>
        <pc:spChg chg="add del">
          <ac:chgData name="Calogero Ferrara" userId="a3ca77ea-b57b-4441-9f26-38c15823806d" providerId="ADAL" clId="{5F17C32C-8D7B-4480-A2A0-83B375DB414B}" dt="2024-09-05T13:12:36.986" v="1551" actId="26606"/>
          <ac:spMkLst>
            <pc:docMk/>
            <pc:sldMk cId="3393599919" sldId="267"/>
            <ac:spMk id="52" creationId="{9F835A99-04AC-494A-A572-AFE8413CC938}"/>
          </ac:spMkLst>
        </pc:spChg>
        <pc:spChg chg="add del">
          <ac:chgData name="Calogero Ferrara" userId="a3ca77ea-b57b-4441-9f26-38c15823806d" providerId="ADAL" clId="{5F17C32C-8D7B-4480-A2A0-83B375DB414B}" dt="2024-09-05T13:12:33.127" v="1549" actId="26606"/>
          <ac:spMkLst>
            <pc:docMk/>
            <pc:sldMk cId="3393599919" sldId="267"/>
            <ac:spMk id="53" creationId="{3AD318CC-E2A8-4E27-9548-A047A78999B1}"/>
          </ac:spMkLst>
        </pc:spChg>
        <pc:spChg chg="add del">
          <ac:chgData name="Calogero Ferrara" userId="a3ca77ea-b57b-4441-9f26-38c15823806d" providerId="ADAL" clId="{5F17C32C-8D7B-4480-A2A0-83B375DB414B}" dt="2024-09-05T13:12:33.127" v="1549" actId="26606"/>
          <ac:spMkLst>
            <pc:docMk/>
            <pc:sldMk cId="3393599919" sldId="267"/>
            <ac:spMk id="56" creationId="{2C1BBA94-3F40-40AA-8BB9-E69E25E537C1}"/>
          </ac:spMkLst>
        </pc:spChg>
        <pc:spChg chg="add del">
          <ac:chgData name="Calogero Ferrara" userId="a3ca77ea-b57b-4441-9f26-38c15823806d" providerId="ADAL" clId="{5F17C32C-8D7B-4480-A2A0-83B375DB414B}" dt="2024-09-05T13:12:33.127" v="1549" actId="26606"/>
          <ac:spMkLst>
            <pc:docMk/>
            <pc:sldMk cId="3393599919" sldId="267"/>
            <ac:spMk id="57" creationId="{07C1A87F-1F20-458F-8D07-BD2CA440DA16}"/>
          </ac:spMkLst>
        </pc:spChg>
        <pc:spChg chg="add del">
          <ac:chgData name="Calogero Ferrara" userId="a3ca77ea-b57b-4441-9f26-38c15823806d" providerId="ADAL" clId="{5F17C32C-8D7B-4480-A2A0-83B375DB414B}" dt="2024-09-05T13:12:36.986" v="1551" actId="26606"/>
          <ac:spMkLst>
            <pc:docMk/>
            <pc:sldMk cId="3393599919" sldId="267"/>
            <ac:spMk id="58" creationId="{6691AC69-A76E-4DAB-B565-468B6B87ACF3}"/>
          </ac:spMkLst>
        </pc:spChg>
        <pc:spChg chg="add del">
          <ac:chgData name="Calogero Ferrara" userId="a3ca77ea-b57b-4441-9f26-38c15823806d" providerId="ADAL" clId="{5F17C32C-8D7B-4480-A2A0-83B375DB414B}" dt="2024-09-05T13:12:36.986" v="1551" actId="26606"/>
          <ac:spMkLst>
            <pc:docMk/>
            <pc:sldMk cId="3393599919" sldId="267"/>
            <ac:spMk id="59" creationId="{E92FEB64-6EEA-4759-B4A4-BD2C1E660BA8}"/>
          </ac:spMkLst>
        </pc:spChg>
        <pc:spChg chg="add del">
          <ac:chgData name="Calogero Ferrara" userId="a3ca77ea-b57b-4441-9f26-38c15823806d" providerId="ADAL" clId="{5F17C32C-8D7B-4480-A2A0-83B375DB414B}" dt="2024-09-05T13:12:36.986" v="1551" actId="26606"/>
          <ac:spMkLst>
            <pc:docMk/>
            <pc:sldMk cId="3393599919" sldId="267"/>
            <ac:spMk id="60" creationId="{B10BB131-AC8E-4A8E-A5D1-36260F720C3B}"/>
          </ac:spMkLst>
        </pc:spChg>
        <pc:spChg chg="add del">
          <ac:chgData name="Calogero Ferrara" userId="a3ca77ea-b57b-4441-9f26-38c15823806d" providerId="ADAL" clId="{5F17C32C-8D7B-4480-A2A0-83B375DB414B}" dt="2024-09-05T13:12:36.986" v="1551" actId="26606"/>
          <ac:spMkLst>
            <pc:docMk/>
            <pc:sldMk cId="3393599919" sldId="267"/>
            <ac:spMk id="61" creationId="{14847E93-7DC1-4D4B-8829-B19AA7137C50}"/>
          </ac:spMkLst>
        </pc:spChg>
        <pc:spChg chg="add del">
          <ac:chgData name="Calogero Ferrara" userId="a3ca77ea-b57b-4441-9f26-38c15823806d" providerId="ADAL" clId="{5F17C32C-8D7B-4480-A2A0-83B375DB414B}" dt="2024-09-05T13:12:36.986" v="1551" actId="26606"/>
          <ac:spMkLst>
            <pc:docMk/>
            <pc:sldMk cId="3393599919" sldId="267"/>
            <ac:spMk id="62" creationId="{5566D6E1-03A1-4D73-A4E0-35D74D568A04}"/>
          </ac:spMkLst>
        </pc:spChg>
        <pc:spChg chg="add del">
          <ac:chgData name="Calogero Ferrara" userId="a3ca77ea-b57b-4441-9f26-38c15823806d" providerId="ADAL" clId="{5F17C32C-8D7B-4480-A2A0-83B375DB414B}" dt="2024-09-05T13:12:36.986" v="1551" actId="26606"/>
          <ac:spMkLst>
            <pc:docMk/>
            <pc:sldMk cId="3393599919" sldId="267"/>
            <ac:spMk id="63" creationId="{07C1A87F-1F20-458F-8D07-BD2CA440DA16}"/>
          </ac:spMkLst>
        </pc:spChg>
        <pc:spChg chg="add del">
          <ac:chgData name="Calogero Ferrara" userId="a3ca77ea-b57b-4441-9f26-38c15823806d" providerId="ADAL" clId="{5F17C32C-8D7B-4480-A2A0-83B375DB414B}" dt="2024-09-05T13:12:36.986" v="1551" actId="26606"/>
          <ac:spMkLst>
            <pc:docMk/>
            <pc:sldMk cId="3393599919" sldId="267"/>
            <ac:spMk id="64" creationId="{7B786209-1B0B-4CA9-9BDD-F7327066A84D}"/>
          </ac:spMkLst>
        </pc:spChg>
        <pc:spChg chg="add del">
          <ac:chgData name="Calogero Ferrara" userId="a3ca77ea-b57b-4441-9f26-38c15823806d" providerId="ADAL" clId="{5F17C32C-8D7B-4480-A2A0-83B375DB414B}" dt="2024-09-05T13:12:36.986" v="1551" actId="26606"/>
          <ac:spMkLst>
            <pc:docMk/>
            <pc:sldMk cId="3393599919" sldId="267"/>
            <ac:spMk id="65" creationId="{2D2964BB-484D-45AE-AD66-D407D0629652}"/>
          </ac:spMkLst>
        </pc:spChg>
        <pc:spChg chg="add del">
          <ac:chgData name="Calogero Ferrara" userId="a3ca77ea-b57b-4441-9f26-38c15823806d" providerId="ADAL" clId="{5F17C32C-8D7B-4480-A2A0-83B375DB414B}" dt="2024-09-05T14:25:21.118" v="5655"/>
          <ac:spMkLst>
            <pc:docMk/>
            <pc:sldMk cId="3393599919" sldId="267"/>
            <ac:spMk id="67" creationId="{18873D23-2DCF-4B31-A009-95721C06E8E1}"/>
          </ac:spMkLst>
        </pc:spChg>
        <pc:spChg chg="add del">
          <ac:chgData name="Calogero Ferrara" userId="a3ca77ea-b57b-4441-9f26-38c15823806d" providerId="ADAL" clId="{5F17C32C-8D7B-4480-A2A0-83B375DB414B}" dt="2024-09-05T14:25:21.118" v="5655"/>
          <ac:spMkLst>
            <pc:docMk/>
            <pc:sldMk cId="3393599919" sldId="267"/>
            <ac:spMk id="68" creationId="{C13EF075-D4EF-4929-ADBC-91B27DA19955}"/>
          </ac:spMkLst>
        </pc:spChg>
        <pc:spChg chg="mod replId">
          <ac:chgData name="Calogero Ferrara" userId="a3ca77ea-b57b-4441-9f26-38c15823806d" providerId="ADAL" clId="{5F17C32C-8D7B-4480-A2A0-83B375DB414B}" dt="2024-09-05T13:12:36.986" v="1552" actId="26606"/>
          <ac:spMkLst>
            <pc:docMk/>
            <pc:sldMk cId="3393599919" sldId="267"/>
            <ac:spMk id="71" creationId="{3F407F11-7321-4BF6-8536-CCE8E342454B}"/>
          </ac:spMkLst>
        </pc:spChg>
        <pc:spChg chg="mod replId">
          <ac:chgData name="Calogero Ferrara" userId="a3ca77ea-b57b-4441-9f26-38c15823806d" providerId="ADAL" clId="{5F17C32C-8D7B-4480-A2A0-83B375DB414B}" dt="2024-09-05T13:12:36.986" v="1552" actId="26606"/>
          <ac:spMkLst>
            <pc:docMk/>
            <pc:sldMk cId="3393599919" sldId="267"/>
            <ac:spMk id="72" creationId="{06AC5DCC-C3CC-4FD5-AD4E-13A1BE5F7F68}"/>
          </ac:spMkLst>
        </pc:spChg>
        <pc:spChg chg="mod replId">
          <ac:chgData name="Calogero Ferrara" userId="a3ca77ea-b57b-4441-9f26-38c15823806d" providerId="ADAL" clId="{5F17C32C-8D7B-4480-A2A0-83B375DB414B}" dt="2024-09-05T13:12:36.986" v="1552" actId="26606"/>
          <ac:spMkLst>
            <pc:docMk/>
            <pc:sldMk cId="3393599919" sldId="267"/>
            <ac:spMk id="73" creationId="{4BBCC2F4-EFA7-4AF4-B538-AC4022D90F47}"/>
          </ac:spMkLst>
        </pc:spChg>
        <pc:spChg chg="mod replId">
          <ac:chgData name="Calogero Ferrara" userId="a3ca77ea-b57b-4441-9f26-38c15823806d" providerId="ADAL" clId="{5F17C32C-8D7B-4480-A2A0-83B375DB414B}" dt="2024-09-05T13:12:36.986" v="1552" actId="26606"/>
          <ac:spMkLst>
            <pc:docMk/>
            <pc:sldMk cId="3393599919" sldId="267"/>
            <ac:spMk id="74" creationId="{2A9D1364-B6A3-44CB-9FBA-C528F0CE909D}"/>
          </ac:spMkLst>
        </pc:spChg>
        <pc:grpChg chg="add del">
          <ac:chgData name="Calogero Ferrara" userId="a3ca77ea-b57b-4441-9f26-38c15823806d" providerId="ADAL" clId="{5F17C32C-8D7B-4480-A2A0-83B375DB414B}" dt="2024-09-05T13:12:37.002" v="1553" actId="26606"/>
          <ac:grpSpMkLst>
            <pc:docMk/>
            <pc:sldMk cId="3393599919" sldId="267"/>
            <ac:grpSpMk id="34" creationId="{DAA26DFA-AAB2-4973-9C17-16D587C7B198}"/>
          </ac:grpSpMkLst>
        </pc:grpChg>
        <pc:grpChg chg="add del">
          <ac:chgData name="Calogero Ferrara" userId="a3ca77ea-b57b-4441-9f26-38c15823806d" providerId="ADAL" clId="{5F17C32C-8D7B-4480-A2A0-83B375DB414B}" dt="2024-09-05T13:12:33.127" v="1549" actId="26606"/>
          <ac:grpSpMkLst>
            <pc:docMk/>
            <pc:sldMk cId="3393599919" sldId="267"/>
            <ac:grpSpMk id="54" creationId="{B14B560F-9DD7-4302-A60B-EBD3EF59B073}"/>
          </ac:grpSpMkLst>
        </pc:grpChg>
        <pc:grpChg chg="add del">
          <ac:chgData name="Calogero Ferrara" userId="a3ca77ea-b57b-4441-9f26-38c15823806d" providerId="ADAL" clId="{5F17C32C-8D7B-4480-A2A0-83B375DB414B}" dt="2024-09-05T14:25:21.118" v="5655"/>
          <ac:grpSpMkLst>
            <pc:docMk/>
            <pc:sldMk cId="3393599919" sldId="267"/>
            <ac:grpSpMk id="69" creationId="{DAA26DFA-AAB2-4973-9C17-16D587C7B198}"/>
          </ac:grpSpMkLst>
        </pc:grpChg>
        <pc:graphicFrameChg chg="add del">
          <ac:chgData name="Calogero Ferrara" userId="a3ca77ea-b57b-4441-9f26-38c15823806d" providerId="ADAL" clId="{5F17C32C-8D7B-4480-A2A0-83B375DB414B}" dt="2024-09-05T13:04:25.177" v="1413" actId="26606"/>
          <ac:graphicFrameMkLst>
            <pc:docMk/>
            <pc:sldMk cId="3393599919" sldId="267"/>
            <ac:graphicFrameMk id="5" creationId="{43975960-1215-F13B-CC64-F26414023442}"/>
          </ac:graphicFrameMkLst>
        </pc:graphicFrameChg>
        <pc:graphicFrameChg chg="add del">
          <ac:chgData name="Calogero Ferrara" userId="a3ca77ea-b57b-4441-9f26-38c15823806d" providerId="ADAL" clId="{5F17C32C-8D7B-4480-A2A0-83B375DB414B}" dt="2024-09-05T13:04:34.436" v="1417" actId="26606"/>
          <ac:graphicFrameMkLst>
            <pc:docMk/>
            <pc:sldMk cId="3393599919" sldId="267"/>
            <ac:graphicFrameMk id="26" creationId="{E9F4BA67-FB22-CD67-F0E6-0306A0865D88}"/>
          </ac:graphicFrameMkLst>
        </pc:graphicFrameChg>
        <pc:graphicFrameChg chg="add del">
          <ac:chgData name="Calogero Ferrara" userId="a3ca77ea-b57b-4441-9f26-38c15823806d" providerId="ADAL" clId="{5F17C32C-8D7B-4480-A2A0-83B375DB414B}" dt="2024-09-05T13:04:35.818" v="1419" actId="26606"/>
          <ac:graphicFrameMkLst>
            <pc:docMk/>
            <pc:sldMk cId="3393599919" sldId="267"/>
            <ac:graphicFrameMk id="28" creationId="{1B6653A0-F489-5902-17E2-128672EA2F88}"/>
          </ac:graphicFrameMkLst>
        </pc:graphicFrameChg>
        <pc:graphicFrameChg chg="add del">
          <ac:chgData name="Calogero Ferrara" userId="a3ca77ea-b57b-4441-9f26-38c15823806d" providerId="ADAL" clId="{5F17C32C-8D7B-4480-A2A0-83B375DB414B}" dt="2024-09-05T13:04:40.859" v="1421" actId="26606"/>
          <ac:graphicFrameMkLst>
            <pc:docMk/>
            <pc:sldMk cId="3393599919" sldId="267"/>
            <ac:graphicFrameMk id="30" creationId="{DF5DFD29-585C-8F4B-F4BD-230D008FC672}"/>
          </ac:graphicFrameMkLst>
        </pc:graphicFrameChg>
        <pc:graphicFrameChg chg="add del">
          <ac:chgData name="Calogero Ferrara" userId="a3ca77ea-b57b-4441-9f26-38c15823806d" providerId="ADAL" clId="{5F17C32C-8D7B-4480-A2A0-83B375DB414B}" dt="2024-09-05T13:12:29.031" v="1547" actId="26606"/>
          <ac:graphicFrameMkLst>
            <pc:docMk/>
            <pc:sldMk cId="3393599919" sldId="267"/>
            <ac:graphicFrameMk id="41" creationId="{1FE84A88-0B57-F8E1-409A-213D31557312}"/>
          </ac:graphicFrameMkLst>
        </pc:graphicFrameChg>
        <pc:graphicFrameChg chg="add mod">
          <ac:chgData name="Calogero Ferrara" userId="a3ca77ea-b57b-4441-9f26-38c15823806d" providerId="ADAL" clId="{5F17C32C-8D7B-4480-A2A0-83B375DB414B}" dt="2024-09-05T13:12:50.992" v="1554" actId="255"/>
          <ac:graphicFrameMkLst>
            <pc:docMk/>
            <pc:sldMk cId="3393599919" sldId="267"/>
            <ac:graphicFrameMk id="70" creationId="{591DCC8A-4E73-3EAD-91CF-7F926BA851EA}"/>
          </ac:graphicFrameMkLst>
        </pc:graphicFrameChg>
        <pc:picChg chg="add del">
          <ac:chgData name="Calogero Ferrara" userId="a3ca77ea-b57b-4441-9f26-38c15823806d" providerId="ADAL" clId="{5F17C32C-8D7B-4480-A2A0-83B375DB414B}" dt="2024-09-05T13:04:25.177" v="1413" actId="26606"/>
          <ac:picMkLst>
            <pc:docMk/>
            <pc:sldMk cId="3393599919" sldId="267"/>
            <ac:picMk id="6" creationId="{7ED176D9-6048-3D32-B9B5-74572241378F}"/>
          </ac:picMkLst>
        </pc:picChg>
        <pc:picChg chg="add del">
          <ac:chgData name="Calogero Ferrara" userId="a3ca77ea-b57b-4441-9f26-38c15823806d" providerId="ADAL" clId="{5F17C32C-8D7B-4480-A2A0-83B375DB414B}" dt="2024-09-05T13:12:29.031" v="1547" actId="26606"/>
          <ac:picMkLst>
            <pc:docMk/>
            <pc:sldMk cId="3393599919" sldId="267"/>
            <ac:picMk id="42" creationId="{6E49B8EA-F355-95BC-81C1-77BF1EA8D655}"/>
          </ac:picMkLst>
        </pc:picChg>
        <pc:cxnChg chg="add del">
          <ac:chgData name="Calogero Ferrara" userId="a3ca77ea-b57b-4441-9f26-38c15823806d" providerId="ADAL" clId="{5F17C32C-8D7B-4480-A2A0-83B375DB414B}" dt="2024-09-05T13:04:32.492" v="1415" actId="26606"/>
          <ac:cxnSpMkLst>
            <pc:docMk/>
            <pc:sldMk cId="3393599919" sldId="267"/>
            <ac:cxnSpMk id="18" creationId="{4B3BCACB-5880-460B-9606-8C433A9AF99D}"/>
          </ac:cxnSpMkLst>
        </pc:cxnChg>
      </pc:sldChg>
      <pc:sldChg chg="del">
        <pc:chgData name="Calogero Ferrara" userId="a3ca77ea-b57b-4441-9f26-38c15823806d" providerId="ADAL" clId="{5F17C32C-8D7B-4480-A2A0-83B375DB414B}" dt="2024-09-05T12:52:40.785" v="1322" actId="2696"/>
        <pc:sldMkLst>
          <pc:docMk/>
          <pc:sldMk cId="3109017128" sldId="268"/>
        </pc:sldMkLst>
      </pc:sldChg>
      <pc:sldChg chg="del">
        <pc:chgData name="Calogero Ferrara" userId="a3ca77ea-b57b-4441-9f26-38c15823806d" providerId="ADAL" clId="{5F17C32C-8D7B-4480-A2A0-83B375DB414B}" dt="2024-09-05T12:52:46.264" v="1323" actId="2696"/>
        <pc:sldMkLst>
          <pc:docMk/>
          <pc:sldMk cId="3332858953" sldId="269"/>
        </pc:sldMkLst>
      </pc:sldChg>
      <pc:sldChg chg="addSp delSp modSp mod setBg delDesignElem">
        <pc:chgData name="Calogero Ferrara" userId="a3ca77ea-b57b-4441-9f26-38c15823806d" providerId="ADAL" clId="{5F17C32C-8D7B-4480-A2A0-83B375DB414B}" dt="2024-09-05T14:25:21.118" v="5655"/>
        <pc:sldMkLst>
          <pc:docMk/>
          <pc:sldMk cId="3092381881" sldId="270"/>
        </pc:sldMkLst>
        <pc:spChg chg="mod">
          <ac:chgData name="Calogero Ferrara" userId="a3ca77ea-b57b-4441-9f26-38c15823806d" providerId="ADAL" clId="{5F17C32C-8D7B-4480-A2A0-83B375DB414B}" dt="2024-09-05T13:20:17.138" v="2039" actId="122"/>
          <ac:spMkLst>
            <pc:docMk/>
            <pc:sldMk cId="3092381881" sldId="270"/>
            <ac:spMk id="2" creationId="{D452242B-B66B-49FC-8E33-2F3660AC7411}"/>
          </ac:spMkLst>
        </pc:spChg>
        <pc:spChg chg="add del mod">
          <ac:chgData name="Calogero Ferrara" userId="a3ca77ea-b57b-4441-9f26-38c15823806d" providerId="ADAL" clId="{5F17C32C-8D7B-4480-A2A0-83B375DB414B}" dt="2024-09-05T13:19:33.728" v="1962" actId="26606"/>
          <ac:spMkLst>
            <pc:docMk/>
            <pc:sldMk cId="3092381881" sldId="270"/>
            <ac:spMk id="3" creationId="{7E4FFD49-BC5E-433F-B1B0-6A506CA26ECB}"/>
          </ac:spMkLst>
        </pc:spChg>
        <pc:spChg chg="add del">
          <ac:chgData name="Calogero Ferrara" userId="a3ca77ea-b57b-4441-9f26-38c15823806d" providerId="ADAL" clId="{5F17C32C-8D7B-4480-A2A0-83B375DB414B}" dt="2024-09-05T13:19:00.007" v="1944" actId="26606"/>
          <ac:spMkLst>
            <pc:docMk/>
            <pc:sldMk cId="3092381881" sldId="270"/>
            <ac:spMk id="8" creationId="{5C8908E2-EE49-44D2-9428-A28D2312A8D5}"/>
          </ac:spMkLst>
        </pc:spChg>
        <pc:spChg chg="add del">
          <ac:chgData name="Calogero Ferrara" userId="a3ca77ea-b57b-4441-9f26-38c15823806d" providerId="ADAL" clId="{5F17C32C-8D7B-4480-A2A0-83B375DB414B}" dt="2024-09-05T13:19:01.499" v="1946" actId="26606"/>
          <ac:spMkLst>
            <pc:docMk/>
            <pc:sldMk cId="3092381881" sldId="270"/>
            <ac:spMk id="12" creationId="{081E4A58-353D-44AE-B2FC-2A74E2E400F7}"/>
          </ac:spMkLst>
        </pc:spChg>
        <pc:spChg chg="add del">
          <ac:chgData name="Calogero Ferrara" userId="a3ca77ea-b57b-4441-9f26-38c15823806d" providerId="ADAL" clId="{5F17C32C-8D7B-4480-A2A0-83B375DB414B}" dt="2024-09-05T13:19:00.007" v="1944" actId="26606"/>
          <ac:spMkLst>
            <pc:docMk/>
            <pc:sldMk cId="3092381881" sldId="270"/>
            <ac:spMk id="14" creationId="{BD92035A-AA2F-4CD8-A556-1CE8BDEC75BD}"/>
          </ac:spMkLst>
        </pc:spChg>
        <pc:spChg chg="add del">
          <ac:chgData name="Calogero Ferrara" userId="a3ca77ea-b57b-4441-9f26-38c15823806d" providerId="ADAL" clId="{5F17C32C-8D7B-4480-A2A0-83B375DB414B}" dt="2024-09-05T13:19:00.007" v="1944" actId="26606"/>
          <ac:spMkLst>
            <pc:docMk/>
            <pc:sldMk cId="3092381881" sldId="270"/>
            <ac:spMk id="16" creationId="{ED888B23-07FA-482A-96DF-47E31AF1A603}"/>
          </ac:spMkLst>
        </pc:spChg>
        <pc:spChg chg="add del">
          <ac:chgData name="Calogero Ferrara" userId="a3ca77ea-b57b-4441-9f26-38c15823806d" providerId="ADAL" clId="{5F17C32C-8D7B-4480-A2A0-83B375DB414B}" dt="2024-09-05T13:19:01.499" v="1946" actId="26606"/>
          <ac:spMkLst>
            <pc:docMk/>
            <pc:sldMk cId="3092381881" sldId="270"/>
            <ac:spMk id="18" creationId="{907EF6B7-1338-4443-8C46-6A318D952DFD}"/>
          </ac:spMkLst>
        </pc:spChg>
        <pc:spChg chg="add del">
          <ac:chgData name="Calogero Ferrara" userId="a3ca77ea-b57b-4441-9f26-38c15823806d" providerId="ADAL" clId="{5F17C32C-8D7B-4480-A2A0-83B375DB414B}" dt="2024-09-05T13:19:01.499" v="1946" actId="26606"/>
          <ac:spMkLst>
            <pc:docMk/>
            <pc:sldMk cId="3092381881" sldId="270"/>
            <ac:spMk id="19" creationId="{DAAE4CDD-124C-4DCF-9584-B6033B545DD5}"/>
          </ac:spMkLst>
        </pc:spChg>
        <pc:spChg chg="add del">
          <ac:chgData name="Calogero Ferrara" userId="a3ca77ea-b57b-4441-9f26-38c15823806d" providerId="ADAL" clId="{5F17C32C-8D7B-4480-A2A0-83B375DB414B}" dt="2024-09-05T13:19:03.802" v="1948" actId="26606"/>
          <ac:spMkLst>
            <pc:docMk/>
            <pc:sldMk cId="3092381881" sldId="270"/>
            <ac:spMk id="21" creationId="{C2554CA6-288E-4202-BC52-2E5A8F0C0AED}"/>
          </ac:spMkLst>
        </pc:spChg>
        <pc:spChg chg="add del">
          <ac:chgData name="Calogero Ferrara" userId="a3ca77ea-b57b-4441-9f26-38c15823806d" providerId="ADAL" clId="{5F17C32C-8D7B-4480-A2A0-83B375DB414B}" dt="2024-09-05T13:19:03.802" v="1948" actId="26606"/>
          <ac:spMkLst>
            <pc:docMk/>
            <pc:sldMk cId="3092381881" sldId="270"/>
            <ac:spMk id="22" creationId="{B10BB131-AC8E-4A8E-A5D1-36260F720C3B}"/>
          </ac:spMkLst>
        </pc:spChg>
        <pc:spChg chg="add del">
          <ac:chgData name="Calogero Ferrara" userId="a3ca77ea-b57b-4441-9f26-38c15823806d" providerId="ADAL" clId="{5F17C32C-8D7B-4480-A2A0-83B375DB414B}" dt="2024-09-05T13:19:03.802" v="1948" actId="26606"/>
          <ac:spMkLst>
            <pc:docMk/>
            <pc:sldMk cId="3092381881" sldId="270"/>
            <ac:spMk id="23" creationId="{5B7778FC-632E-4DCA-A7CB-0D7731CCF970}"/>
          </ac:spMkLst>
        </pc:spChg>
        <pc:spChg chg="add del">
          <ac:chgData name="Calogero Ferrara" userId="a3ca77ea-b57b-4441-9f26-38c15823806d" providerId="ADAL" clId="{5F17C32C-8D7B-4480-A2A0-83B375DB414B}" dt="2024-09-05T13:19:03.802" v="1948" actId="26606"/>
          <ac:spMkLst>
            <pc:docMk/>
            <pc:sldMk cId="3092381881" sldId="270"/>
            <ac:spMk id="24" creationId="{FA23A907-97FB-4A8F-880A-DD77401C4296}"/>
          </ac:spMkLst>
        </pc:spChg>
        <pc:spChg chg="add del">
          <ac:chgData name="Calogero Ferrara" userId="a3ca77ea-b57b-4441-9f26-38c15823806d" providerId="ADAL" clId="{5F17C32C-8D7B-4480-A2A0-83B375DB414B}" dt="2024-09-05T13:19:04.712" v="1950" actId="26606"/>
          <ac:spMkLst>
            <pc:docMk/>
            <pc:sldMk cId="3092381881" sldId="270"/>
            <ac:spMk id="26" creationId="{1BB867FF-FC45-48F7-8104-F89BE54909F1}"/>
          </ac:spMkLst>
        </pc:spChg>
        <pc:spChg chg="add del">
          <ac:chgData name="Calogero Ferrara" userId="a3ca77ea-b57b-4441-9f26-38c15823806d" providerId="ADAL" clId="{5F17C32C-8D7B-4480-A2A0-83B375DB414B}" dt="2024-09-05T13:19:04.712" v="1950" actId="26606"/>
          <ac:spMkLst>
            <pc:docMk/>
            <pc:sldMk cId="3092381881" sldId="270"/>
            <ac:spMk id="27" creationId="{8BB56887-D0D5-4F0C-9E19-7247EB83C8B7}"/>
          </ac:spMkLst>
        </pc:spChg>
        <pc:spChg chg="add del">
          <ac:chgData name="Calogero Ferrara" userId="a3ca77ea-b57b-4441-9f26-38c15823806d" providerId="ADAL" clId="{5F17C32C-8D7B-4480-A2A0-83B375DB414B}" dt="2024-09-05T13:19:04.712" v="1950" actId="26606"/>
          <ac:spMkLst>
            <pc:docMk/>
            <pc:sldMk cId="3092381881" sldId="270"/>
            <ac:spMk id="28" creationId="{081E4A58-353D-44AE-B2FC-2A74E2E400F7}"/>
          </ac:spMkLst>
        </pc:spChg>
        <pc:spChg chg="add del">
          <ac:chgData name="Calogero Ferrara" userId="a3ca77ea-b57b-4441-9f26-38c15823806d" providerId="ADAL" clId="{5F17C32C-8D7B-4480-A2A0-83B375DB414B}" dt="2024-09-05T13:19:05.938" v="1952" actId="26606"/>
          <ac:spMkLst>
            <pc:docMk/>
            <pc:sldMk cId="3092381881" sldId="270"/>
            <ac:spMk id="30" creationId="{5C8908E2-EE49-44D2-9428-A28D2312A8D5}"/>
          </ac:spMkLst>
        </pc:spChg>
        <pc:spChg chg="add del">
          <ac:chgData name="Calogero Ferrara" userId="a3ca77ea-b57b-4441-9f26-38c15823806d" providerId="ADAL" clId="{5F17C32C-8D7B-4480-A2A0-83B375DB414B}" dt="2024-09-05T13:19:05.938" v="1952" actId="26606"/>
          <ac:spMkLst>
            <pc:docMk/>
            <pc:sldMk cId="3092381881" sldId="270"/>
            <ac:spMk id="33" creationId="{BD92035A-AA2F-4CD8-A556-1CE8BDEC75BD}"/>
          </ac:spMkLst>
        </pc:spChg>
        <pc:spChg chg="add del">
          <ac:chgData name="Calogero Ferrara" userId="a3ca77ea-b57b-4441-9f26-38c15823806d" providerId="ADAL" clId="{5F17C32C-8D7B-4480-A2A0-83B375DB414B}" dt="2024-09-05T13:19:05.938" v="1952" actId="26606"/>
          <ac:spMkLst>
            <pc:docMk/>
            <pc:sldMk cId="3092381881" sldId="270"/>
            <ac:spMk id="34" creationId="{ED888B23-07FA-482A-96DF-47E31AF1A603}"/>
          </ac:spMkLst>
        </pc:spChg>
        <pc:spChg chg="add del">
          <ac:chgData name="Calogero Ferrara" userId="a3ca77ea-b57b-4441-9f26-38c15823806d" providerId="ADAL" clId="{5F17C32C-8D7B-4480-A2A0-83B375DB414B}" dt="2024-09-05T13:19:33.728" v="1962" actId="26606"/>
          <ac:spMkLst>
            <pc:docMk/>
            <pc:sldMk cId="3092381881" sldId="270"/>
            <ac:spMk id="36" creationId="{777A147A-9ED8-46B4-8660-1B3C2AA880B5}"/>
          </ac:spMkLst>
        </pc:spChg>
        <pc:spChg chg="add del">
          <ac:chgData name="Calogero Ferrara" userId="a3ca77ea-b57b-4441-9f26-38c15823806d" providerId="ADAL" clId="{5F17C32C-8D7B-4480-A2A0-83B375DB414B}" dt="2024-09-05T13:19:33.728" v="1962" actId="26606"/>
          <ac:spMkLst>
            <pc:docMk/>
            <pc:sldMk cId="3092381881" sldId="270"/>
            <ac:spMk id="37" creationId="{5D6C15A0-C087-4593-8414-2B4EC1CDC3DE}"/>
          </ac:spMkLst>
        </pc:spChg>
        <pc:spChg chg="add del">
          <ac:chgData name="Calogero Ferrara" userId="a3ca77ea-b57b-4441-9f26-38c15823806d" providerId="ADAL" clId="{5F17C32C-8D7B-4480-A2A0-83B375DB414B}" dt="2024-09-05T13:19:27.538" v="1955" actId="26606"/>
          <ac:spMkLst>
            <pc:docMk/>
            <pc:sldMk cId="3092381881" sldId="270"/>
            <ac:spMk id="42" creationId="{777A147A-9ED8-46B4-8660-1B3C2AA880B5}"/>
          </ac:spMkLst>
        </pc:spChg>
        <pc:spChg chg="add del">
          <ac:chgData name="Calogero Ferrara" userId="a3ca77ea-b57b-4441-9f26-38c15823806d" providerId="ADAL" clId="{5F17C32C-8D7B-4480-A2A0-83B375DB414B}" dt="2024-09-05T13:19:27.538" v="1955" actId="26606"/>
          <ac:spMkLst>
            <pc:docMk/>
            <pc:sldMk cId="3092381881" sldId="270"/>
            <ac:spMk id="44" creationId="{5D6C15A0-C087-4593-8414-2B4EC1CDC3DE}"/>
          </ac:spMkLst>
        </pc:spChg>
        <pc:spChg chg="add del">
          <ac:chgData name="Calogero Ferrara" userId="a3ca77ea-b57b-4441-9f26-38c15823806d" providerId="ADAL" clId="{5F17C32C-8D7B-4480-A2A0-83B375DB414B}" dt="2024-09-05T13:19:28.515" v="1957" actId="26606"/>
          <ac:spMkLst>
            <pc:docMk/>
            <pc:sldMk cId="3092381881" sldId="270"/>
            <ac:spMk id="46" creationId="{B50AB553-2A96-4A92-96F2-93548E096954}"/>
          </ac:spMkLst>
        </pc:spChg>
        <pc:spChg chg="add del">
          <ac:chgData name="Calogero Ferrara" userId="a3ca77ea-b57b-4441-9f26-38c15823806d" providerId="ADAL" clId="{5F17C32C-8D7B-4480-A2A0-83B375DB414B}" dt="2024-09-05T13:19:31.539" v="1959" actId="26606"/>
          <ac:spMkLst>
            <pc:docMk/>
            <pc:sldMk cId="3092381881" sldId="270"/>
            <ac:spMk id="48" creationId="{100EDD19-6802-4EC3-95CE-CFFAB042CFD6}"/>
          </ac:spMkLst>
        </pc:spChg>
        <pc:spChg chg="add del">
          <ac:chgData name="Calogero Ferrara" userId="a3ca77ea-b57b-4441-9f26-38c15823806d" providerId="ADAL" clId="{5F17C32C-8D7B-4480-A2A0-83B375DB414B}" dt="2024-09-05T13:19:31.539" v="1959" actId="26606"/>
          <ac:spMkLst>
            <pc:docMk/>
            <pc:sldMk cId="3092381881" sldId="270"/>
            <ac:spMk id="49" creationId="{DB17E863-922E-4C26-BD64-E8FD41D28661}"/>
          </ac:spMkLst>
        </pc:spChg>
        <pc:spChg chg="add del">
          <ac:chgData name="Calogero Ferrara" userId="a3ca77ea-b57b-4441-9f26-38c15823806d" providerId="ADAL" clId="{5F17C32C-8D7B-4480-A2A0-83B375DB414B}" dt="2024-09-05T13:19:31.539" v="1959" actId="26606"/>
          <ac:spMkLst>
            <pc:docMk/>
            <pc:sldMk cId="3092381881" sldId="270"/>
            <ac:spMk id="50" creationId="{7E4FFD49-BC5E-433F-B1B0-6A506CA26ECB}"/>
          </ac:spMkLst>
        </pc:spChg>
        <pc:spChg chg="add del">
          <ac:chgData name="Calogero Ferrara" userId="a3ca77ea-b57b-4441-9f26-38c15823806d" providerId="ADAL" clId="{5F17C32C-8D7B-4480-A2A0-83B375DB414B}" dt="2024-09-05T13:19:33.720" v="1961" actId="26606"/>
          <ac:spMkLst>
            <pc:docMk/>
            <pc:sldMk cId="3092381881" sldId="270"/>
            <ac:spMk id="52" creationId="{17718681-A12E-49D6-9925-DD7C68176D61}"/>
          </ac:spMkLst>
        </pc:spChg>
        <pc:spChg chg="add del">
          <ac:chgData name="Calogero Ferrara" userId="a3ca77ea-b57b-4441-9f26-38c15823806d" providerId="ADAL" clId="{5F17C32C-8D7B-4480-A2A0-83B375DB414B}" dt="2024-09-05T13:19:33.720" v="1961" actId="26606"/>
          <ac:spMkLst>
            <pc:docMk/>
            <pc:sldMk cId="3092381881" sldId="270"/>
            <ac:spMk id="53" creationId="{FBD77573-9EF2-4C35-8285-A1CF6FBB0EA5}"/>
          </ac:spMkLst>
        </pc:spChg>
        <pc:spChg chg="add del">
          <ac:chgData name="Calogero Ferrara" userId="a3ca77ea-b57b-4441-9f26-38c15823806d" providerId="ADAL" clId="{5F17C32C-8D7B-4480-A2A0-83B375DB414B}" dt="2024-09-05T13:19:33.720" v="1961" actId="26606"/>
          <ac:spMkLst>
            <pc:docMk/>
            <pc:sldMk cId="3092381881" sldId="270"/>
            <ac:spMk id="54" creationId="{7E4FFD49-BC5E-433F-B1B0-6A506CA26ECB}"/>
          </ac:spMkLst>
        </pc:spChg>
        <pc:spChg chg="add del">
          <ac:chgData name="Calogero Ferrara" userId="a3ca77ea-b57b-4441-9f26-38c15823806d" providerId="ADAL" clId="{5F17C32C-8D7B-4480-A2A0-83B375DB414B}" dt="2024-09-05T14:25:21.118" v="5655"/>
          <ac:spMkLst>
            <pc:docMk/>
            <pc:sldMk cId="3092381881" sldId="270"/>
            <ac:spMk id="56" creationId="{100EDD19-6802-4EC3-95CE-CFFAB042CFD6}"/>
          </ac:spMkLst>
        </pc:spChg>
        <pc:spChg chg="add del">
          <ac:chgData name="Calogero Ferrara" userId="a3ca77ea-b57b-4441-9f26-38c15823806d" providerId="ADAL" clId="{5F17C32C-8D7B-4480-A2A0-83B375DB414B}" dt="2024-09-05T14:25:21.118" v="5655"/>
          <ac:spMkLst>
            <pc:docMk/>
            <pc:sldMk cId="3092381881" sldId="270"/>
            <ac:spMk id="57" creationId="{DB17E863-922E-4C26-BD64-E8FD41D28661}"/>
          </ac:spMkLst>
        </pc:spChg>
        <pc:spChg chg="add mod">
          <ac:chgData name="Calogero Ferrara" userId="a3ca77ea-b57b-4441-9f26-38c15823806d" providerId="ADAL" clId="{5F17C32C-8D7B-4480-A2A0-83B375DB414B}" dt="2024-09-05T14:25:21.118" v="5655"/>
          <ac:spMkLst>
            <pc:docMk/>
            <pc:sldMk cId="3092381881" sldId="270"/>
            <ac:spMk id="58" creationId="{7E4FFD49-BC5E-433F-B1B0-6A506CA26ECB}"/>
          </ac:spMkLst>
        </pc:spChg>
        <pc:grpChg chg="add del">
          <ac:chgData name="Calogero Ferrara" userId="a3ca77ea-b57b-4441-9f26-38c15823806d" providerId="ADAL" clId="{5F17C32C-8D7B-4480-A2A0-83B375DB414B}" dt="2024-09-05T13:19:00.007" v="1944" actId="26606"/>
          <ac:grpSpMkLst>
            <pc:docMk/>
            <pc:sldMk cId="3092381881" sldId="270"/>
            <ac:grpSpMk id="10" creationId="{5D1A9D8B-3117-4D9D-BDA4-DD81895098B0}"/>
          </ac:grpSpMkLst>
        </pc:grpChg>
        <pc:grpChg chg="add del">
          <ac:chgData name="Calogero Ferrara" userId="a3ca77ea-b57b-4441-9f26-38c15823806d" providerId="ADAL" clId="{5F17C32C-8D7B-4480-A2A0-83B375DB414B}" dt="2024-09-05T13:19:05.938" v="1952" actId="26606"/>
          <ac:grpSpMkLst>
            <pc:docMk/>
            <pc:sldMk cId="3092381881" sldId="270"/>
            <ac:grpSpMk id="31" creationId="{5D1A9D8B-3117-4D9D-BDA4-DD81895098B0}"/>
          </ac:grpSpMkLst>
        </pc:grpChg>
        <pc:graphicFrameChg chg="add del">
          <ac:chgData name="Calogero Ferrara" userId="a3ca77ea-b57b-4441-9f26-38c15823806d" providerId="ADAL" clId="{5F17C32C-8D7B-4480-A2A0-83B375DB414B}" dt="2024-09-05T13:19:28.515" v="1957" actId="26606"/>
          <ac:graphicFrameMkLst>
            <pc:docMk/>
            <pc:sldMk cId="3092381881" sldId="270"/>
            <ac:graphicFrameMk id="39" creationId="{708DFFB1-03D3-59D0-BAAE-832AB3B8D7BF}"/>
          </ac:graphicFrameMkLst>
        </pc:graphicFrameChg>
        <pc:picChg chg="add del">
          <ac:chgData name="Calogero Ferrara" userId="a3ca77ea-b57b-4441-9f26-38c15823806d" providerId="ADAL" clId="{5F17C32C-8D7B-4480-A2A0-83B375DB414B}" dt="2024-09-05T13:19:28.515" v="1957" actId="26606"/>
          <ac:picMkLst>
            <pc:docMk/>
            <pc:sldMk cId="3092381881" sldId="270"/>
            <ac:picMk id="40" creationId="{45FBA3FD-F06B-EED4-4B55-DAF0CC5B6AA0}"/>
          </ac:picMkLst>
        </pc:picChg>
      </pc:sldChg>
      <pc:sldChg chg="modSp del">
        <pc:chgData name="Calogero Ferrara" userId="a3ca77ea-b57b-4441-9f26-38c15823806d" providerId="ADAL" clId="{5F17C32C-8D7B-4480-A2A0-83B375DB414B}" dt="2024-09-05T13:17:29.512" v="1901" actId="2696"/>
        <pc:sldMkLst>
          <pc:docMk/>
          <pc:sldMk cId="4070701329" sldId="271"/>
        </pc:sldMkLst>
        <pc:spChg chg="mod">
          <ac:chgData name="Calogero Ferrara" userId="a3ca77ea-b57b-4441-9f26-38c15823806d" providerId="ADAL" clId="{5F17C32C-8D7B-4480-A2A0-83B375DB414B}" dt="2024-09-05T13:15:31.138" v="1699"/>
          <ac:spMkLst>
            <pc:docMk/>
            <pc:sldMk cId="4070701329" sldId="271"/>
            <ac:spMk id="3" creationId="{0F7EDF73-A394-4499-8334-B22176394F32}"/>
          </ac:spMkLst>
        </pc:spChg>
      </pc:sldChg>
      <pc:sldChg chg="del">
        <pc:chgData name="Calogero Ferrara" userId="a3ca77ea-b57b-4441-9f26-38c15823806d" providerId="ADAL" clId="{5F17C32C-8D7B-4480-A2A0-83B375DB414B}" dt="2024-09-05T13:20:50.041" v="2041" actId="2696"/>
        <pc:sldMkLst>
          <pc:docMk/>
          <pc:sldMk cId="328876654" sldId="272"/>
        </pc:sldMkLst>
      </pc:sldChg>
      <pc:sldChg chg="del">
        <pc:chgData name="Calogero Ferrara" userId="a3ca77ea-b57b-4441-9f26-38c15823806d" providerId="ADAL" clId="{5F17C32C-8D7B-4480-A2A0-83B375DB414B}" dt="2024-09-05T13:25:56.862" v="2499" actId="2696"/>
        <pc:sldMkLst>
          <pc:docMk/>
          <pc:sldMk cId="1918203809" sldId="273"/>
        </pc:sldMkLst>
      </pc:sldChg>
      <pc:sldChg chg="del">
        <pc:chgData name="Calogero Ferrara" userId="a3ca77ea-b57b-4441-9f26-38c15823806d" providerId="ADAL" clId="{5F17C32C-8D7B-4480-A2A0-83B375DB414B}" dt="2024-09-05T13:26:00.601" v="2500" actId="2696"/>
        <pc:sldMkLst>
          <pc:docMk/>
          <pc:sldMk cId="2196582263" sldId="274"/>
        </pc:sldMkLst>
      </pc:sldChg>
      <pc:sldChg chg="del">
        <pc:chgData name="Calogero Ferrara" userId="a3ca77ea-b57b-4441-9f26-38c15823806d" providerId="ADAL" clId="{5F17C32C-8D7B-4480-A2A0-83B375DB414B}" dt="2024-09-05T13:28:07.479" v="2675" actId="2696"/>
        <pc:sldMkLst>
          <pc:docMk/>
          <pc:sldMk cId="1232365624" sldId="275"/>
        </pc:sldMkLst>
      </pc:sldChg>
      <pc:sldChg chg="del">
        <pc:chgData name="Calogero Ferrara" userId="a3ca77ea-b57b-4441-9f26-38c15823806d" providerId="ADAL" clId="{5F17C32C-8D7B-4480-A2A0-83B375DB414B}" dt="2024-09-05T13:28:30.980" v="2679" actId="2696"/>
        <pc:sldMkLst>
          <pc:docMk/>
          <pc:sldMk cId="1774977800" sldId="276"/>
        </pc:sldMkLst>
      </pc:sldChg>
      <pc:sldChg chg="del">
        <pc:chgData name="Calogero Ferrara" userId="a3ca77ea-b57b-4441-9f26-38c15823806d" providerId="ADAL" clId="{5F17C32C-8D7B-4480-A2A0-83B375DB414B}" dt="2024-09-05T13:32:43.651" v="3039" actId="2696"/>
        <pc:sldMkLst>
          <pc:docMk/>
          <pc:sldMk cId="2446735598" sldId="277"/>
        </pc:sldMkLst>
      </pc:sldChg>
      <pc:sldChg chg="addSp delSp modSp mod setBg delDesignElem">
        <pc:chgData name="Calogero Ferrara" userId="a3ca77ea-b57b-4441-9f26-38c15823806d" providerId="ADAL" clId="{5F17C32C-8D7B-4480-A2A0-83B375DB414B}" dt="2024-09-05T14:25:21.118" v="5655"/>
        <pc:sldMkLst>
          <pc:docMk/>
          <pc:sldMk cId="2492909070" sldId="278"/>
        </pc:sldMkLst>
        <pc:spChg chg="mod">
          <ac:chgData name="Calogero Ferrara" userId="a3ca77ea-b57b-4441-9f26-38c15823806d" providerId="ADAL" clId="{5F17C32C-8D7B-4480-A2A0-83B375DB414B}" dt="2024-09-05T13:45:10.620" v="3255" actId="14100"/>
          <ac:spMkLst>
            <pc:docMk/>
            <pc:sldMk cId="2492909070" sldId="278"/>
            <ac:spMk id="2" creationId="{3C85FF5D-5CC0-49DE-A88B-3256C42ACFBA}"/>
          </ac:spMkLst>
        </pc:spChg>
        <pc:spChg chg="mod">
          <ac:chgData name="Calogero Ferrara" userId="a3ca77ea-b57b-4441-9f26-38c15823806d" providerId="ADAL" clId="{5F17C32C-8D7B-4480-A2A0-83B375DB414B}" dt="2024-09-05T13:45:28.267" v="3260" actId="14100"/>
          <ac:spMkLst>
            <pc:docMk/>
            <pc:sldMk cId="2492909070" sldId="278"/>
            <ac:spMk id="3" creationId="{5EF93942-5D6F-4D08-AAFF-79194D3E4299}"/>
          </ac:spMkLst>
        </pc:spChg>
        <pc:spChg chg="add del">
          <ac:chgData name="Calogero Ferrara" userId="a3ca77ea-b57b-4441-9f26-38c15823806d" providerId="ADAL" clId="{5F17C32C-8D7B-4480-A2A0-83B375DB414B}" dt="2024-09-05T14:25:21.118" v="5655"/>
          <ac:spMkLst>
            <pc:docMk/>
            <pc:sldMk cId="2492909070" sldId="278"/>
            <ac:spMk id="10" creationId="{EDDBB197-D710-4A4F-A9CA-FD2177498BE8}"/>
          </ac:spMkLst>
        </pc:spChg>
        <pc:spChg chg="add del">
          <ac:chgData name="Calogero Ferrara" userId="a3ca77ea-b57b-4441-9f26-38c15823806d" providerId="ADAL" clId="{5F17C32C-8D7B-4480-A2A0-83B375DB414B}" dt="2024-09-05T14:25:21.118" v="5655"/>
          <ac:spMkLst>
            <pc:docMk/>
            <pc:sldMk cId="2492909070" sldId="278"/>
            <ac:spMk id="12" creationId="{975D1CFA-2CDB-4B64-BD9F-85744E8DA12F}"/>
          </ac:spMkLst>
        </pc:spChg>
        <pc:grpChg chg="add del">
          <ac:chgData name="Calogero Ferrara" userId="a3ca77ea-b57b-4441-9f26-38c15823806d" providerId="ADAL" clId="{5F17C32C-8D7B-4480-A2A0-83B375DB414B}" dt="2024-09-05T14:25:21.118" v="5655"/>
          <ac:grpSpMkLst>
            <pc:docMk/>
            <pc:sldMk cId="2492909070" sldId="278"/>
            <ac:grpSpMk id="14" creationId="{25EE5136-01F1-466C-962D-BA9B4C6757AA}"/>
          </ac:grpSpMkLst>
        </pc:grpChg>
        <pc:picChg chg="add">
          <ac:chgData name="Calogero Ferrara" userId="a3ca77ea-b57b-4441-9f26-38c15823806d" providerId="ADAL" clId="{5F17C32C-8D7B-4480-A2A0-83B375DB414B}" dt="2024-09-05T13:44:40.988" v="3251" actId="26606"/>
          <ac:picMkLst>
            <pc:docMk/>
            <pc:sldMk cId="2492909070" sldId="278"/>
            <ac:picMk id="7" creationId="{F14A9E3D-4C61-1792-BE30-9D565387FB0B}"/>
          </ac:picMkLst>
        </pc:picChg>
      </pc:sldChg>
      <pc:sldChg chg="del">
        <pc:chgData name="Calogero Ferrara" userId="a3ca77ea-b57b-4441-9f26-38c15823806d" providerId="ADAL" clId="{5F17C32C-8D7B-4480-A2A0-83B375DB414B}" dt="2024-09-05T13:45:39.995" v="3262" actId="2696"/>
        <pc:sldMkLst>
          <pc:docMk/>
          <pc:sldMk cId="2044073929" sldId="279"/>
        </pc:sldMkLst>
      </pc:sldChg>
      <pc:sldChg chg="modSp del">
        <pc:chgData name="Calogero Ferrara" userId="a3ca77ea-b57b-4441-9f26-38c15823806d" providerId="ADAL" clId="{5F17C32C-8D7B-4480-A2A0-83B375DB414B}" dt="2024-09-05T13:49:59.046" v="3564" actId="2696"/>
        <pc:sldMkLst>
          <pc:docMk/>
          <pc:sldMk cId="1412562269" sldId="280"/>
        </pc:sldMkLst>
        <pc:spChg chg="mod">
          <ac:chgData name="Calogero Ferrara" userId="a3ca77ea-b57b-4441-9f26-38c15823806d" providerId="ADAL" clId="{5F17C32C-8D7B-4480-A2A0-83B375DB414B}" dt="2024-09-05T13:46:34.962" v="3268"/>
          <ac:spMkLst>
            <pc:docMk/>
            <pc:sldMk cId="1412562269" sldId="280"/>
            <ac:spMk id="3" creationId="{0BAAEA9B-B348-4704-8C55-ABFC8ABACC6A}"/>
          </ac:spMkLst>
        </pc:spChg>
      </pc:sldChg>
      <pc:sldChg chg="del">
        <pc:chgData name="Calogero Ferrara" userId="a3ca77ea-b57b-4441-9f26-38c15823806d" providerId="ADAL" clId="{5F17C32C-8D7B-4480-A2A0-83B375DB414B}" dt="2024-09-05T13:50:02.554" v="3565" actId="2696"/>
        <pc:sldMkLst>
          <pc:docMk/>
          <pc:sldMk cId="187120039" sldId="281"/>
        </pc:sldMkLst>
      </pc:sldChg>
      <pc:sldChg chg="del">
        <pc:chgData name="Calogero Ferrara" userId="a3ca77ea-b57b-4441-9f26-38c15823806d" providerId="ADAL" clId="{5F17C32C-8D7B-4480-A2A0-83B375DB414B}" dt="2024-09-05T13:54:04.745" v="3911" actId="2696"/>
        <pc:sldMkLst>
          <pc:docMk/>
          <pc:sldMk cId="3336378785" sldId="282"/>
        </pc:sldMkLst>
      </pc:sldChg>
      <pc:sldChg chg="del">
        <pc:chgData name="Calogero Ferrara" userId="a3ca77ea-b57b-4441-9f26-38c15823806d" providerId="ADAL" clId="{5F17C32C-8D7B-4480-A2A0-83B375DB414B}" dt="2024-09-05T13:54:08.151" v="3912" actId="2696"/>
        <pc:sldMkLst>
          <pc:docMk/>
          <pc:sldMk cId="2337110383" sldId="283"/>
        </pc:sldMkLst>
      </pc:sldChg>
      <pc:sldChg chg="addSp delSp modSp mod setBg delDesignElem">
        <pc:chgData name="Calogero Ferrara" userId="a3ca77ea-b57b-4441-9f26-38c15823806d" providerId="ADAL" clId="{5F17C32C-8D7B-4480-A2A0-83B375DB414B}" dt="2024-09-05T14:25:21.118" v="5655"/>
        <pc:sldMkLst>
          <pc:docMk/>
          <pc:sldMk cId="474288091" sldId="284"/>
        </pc:sldMkLst>
        <pc:spChg chg="mod">
          <ac:chgData name="Calogero Ferrara" userId="a3ca77ea-b57b-4441-9f26-38c15823806d" providerId="ADAL" clId="{5F17C32C-8D7B-4480-A2A0-83B375DB414B}" dt="2024-09-05T14:03:00.219" v="4507" actId="26606"/>
          <ac:spMkLst>
            <pc:docMk/>
            <pc:sldMk cId="474288091" sldId="284"/>
            <ac:spMk id="2" creationId="{B5B363E9-486B-4995-987D-0B6A5B23ED55}"/>
          </ac:spMkLst>
        </pc:spChg>
        <pc:spChg chg="add del mod">
          <ac:chgData name="Calogero Ferrara" userId="a3ca77ea-b57b-4441-9f26-38c15823806d" providerId="ADAL" clId="{5F17C32C-8D7B-4480-A2A0-83B375DB414B}" dt="2024-09-05T14:03:00.219" v="4507" actId="26606"/>
          <ac:spMkLst>
            <pc:docMk/>
            <pc:sldMk cId="474288091" sldId="284"/>
            <ac:spMk id="3" creationId="{F45A08ED-4237-4204-9E08-1F81327EA714}"/>
          </ac:spMkLst>
        </pc:spChg>
        <pc:spChg chg="add del">
          <ac:chgData name="Calogero Ferrara" userId="a3ca77ea-b57b-4441-9f26-38c15823806d" providerId="ADAL" clId="{5F17C32C-8D7B-4480-A2A0-83B375DB414B}" dt="2024-09-05T14:02:24.979" v="4490" actId="26606"/>
          <ac:spMkLst>
            <pc:docMk/>
            <pc:sldMk cId="474288091" sldId="284"/>
            <ac:spMk id="8" creationId="{F837543A-6020-4505-A233-C9DB4BF74011}"/>
          </ac:spMkLst>
        </pc:spChg>
        <pc:spChg chg="add del">
          <ac:chgData name="Calogero Ferrara" userId="a3ca77ea-b57b-4441-9f26-38c15823806d" providerId="ADAL" clId="{5F17C32C-8D7B-4480-A2A0-83B375DB414B}" dt="2024-09-05T14:02:21.789" v="4488" actId="26606"/>
          <ac:spMkLst>
            <pc:docMk/>
            <pc:sldMk cId="474288091" sldId="284"/>
            <ac:spMk id="9" creationId="{AE2B703B-46F9-481A-A605-82E2A828C4FA}"/>
          </ac:spMkLst>
        </pc:spChg>
        <pc:spChg chg="add del">
          <ac:chgData name="Calogero Ferrara" userId="a3ca77ea-b57b-4441-9f26-38c15823806d" providerId="ADAL" clId="{5F17C32C-8D7B-4480-A2A0-83B375DB414B}" dt="2024-09-05T14:02:07.429" v="4484" actId="26606"/>
          <ac:spMkLst>
            <pc:docMk/>
            <pc:sldMk cId="474288091" sldId="284"/>
            <ac:spMk id="10" creationId="{4F7EBAE4-9945-4473-9E34-B2C66EA0F03D}"/>
          </ac:spMkLst>
        </pc:spChg>
        <pc:spChg chg="add del">
          <ac:chgData name="Calogero Ferrara" userId="a3ca77ea-b57b-4441-9f26-38c15823806d" providerId="ADAL" clId="{5F17C32C-8D7B-4480-A2A0-83B375DB414B}" dt="2024-09-05T14:02:21.789" v="4488" actId="26606"/>
          <ac:spMkLst>
            <pc:docMk/>
            <pc:sldMk cId="474288091" sldId="284"/>
            <ac:spMk id="11" creationId="{F13BE4D7-0C3D-4906-B230-A1C5B4665CCF}"/>
          </ac:spMkLst>
        </pc:spChg>
        <pc:spChg chg="add del">
          <ac:chgData name="Calogero Ferrara" userId="a3ca77ea-b57b-4441-9f26-38c15823806d" providerId="ADAL" clId="{5F17C32C-8D7B-4480-A2A0-83B375DB414B}" dt="2024-09-05T14:02:07.429" v="4484" actId="26606"/>
          <ac:spMkLst>
            <pc:docMk/>
            <pc:sldMk cId="474288091" sldId="284"/>
            <ac:spMk id="12" creationId="{70BEB1E7-2F88-40BC-B73D-42E5B6F80BFC}"/>
          </ac:spMkLst>
        </pc:spChg>
        <pc:spChg chg="add del">
          <ac:chgData name="Calogero Ferrara" userId="a3ca77ea-b57b-4441-9f26-38c15823806d" providerId="ADAL" clId="{5F17C32C-8D7B-4480-A2A0-83B375DB414B}" dt="2024-09-05T14:02:07.429" v="4484" actId="26606"/>
          <ac:spMkLst>
            <pc:docMk/>
            <pc:sldMk cId="474288091" sldId="284"/>
            <ac:spMk id="14" creationId="{A7B99495-F43F-4D80-A44F-2CB4764EB90B}"/>
          </ac:spMkLst>
        </pc:spChg>
        <pc:spChg chg="add del">
          <ac:chgData name="Calogero Ferrara" userId="a3ca77ea-b57b-4441-9f26-38c15823806d" providerId="ADAL" clId="{5F17C32C-8D7B-4480-A2A0-83B375DB414B}" dt="2024-09-05T14:02:11.879" v="4486" actId="26606"/>
          <ac:spMkLst>
            <pc:docMk/>
            <pc:sldMk cId="474288091" sldId="284"/>
            <ac:spMk id="16" creationId="{E51BA4DF-2BD4-4EC2-B1DB-B27C8AC71864}"/>
          </ac:spMkLst>
        </pc:spChg>
        <pc:spChg chg="add del">
          <ac:chgData name="Calogero Ferrara" userId="a3ca77ea-b57b-4441-9f26-38c15823806d" providerId="ADAL" clId="{5F17C32C-8D7B-4480-A2A0-83B375DB414B}" dt="2024-09-05T14:02:24.979" v="4490" actId="26606"/>
          <ac:spMkLst>
            <pc:docMk/>
            <pc:sldMk cId="474288091" sldId="284"/>
            <ac:spMk id="22" creationId="{09192968-3AE7-4470-A61C-97294BB92731}"/>
          </ac:spMkLst>
        </pc:spChg>
        <pc:spChg chg="add del">
          <ac:chgData name="Calogero Ferrara" userId="a3ca77ea-b57b-4441-9f26-38c15823806d" providerId="ADAL" clId="{5F17C32C-8D7B-4480-A2A0-83B375DB414B}" dt="2024-09-05T14:02:24.979" v="4490" actId="26606"/>
          <ac:spMkLst>
            <pc:docMk/>
            <pc:sldMk cId="474288091" sldId="284"/>
            <ac:spMk id="23" creationId="{35B16301-FB18-48BA-A6DD-C37CAF6F9A18}"/>
          </ac:spMkLst>
        </pc:spChg>
        <pc:spChg chg="add del">
          <ac:chgData name="Calogero Ferrara" userId="a3ca77ea-b57b-4441-9f26-38c15823806d" providerId="ADAL" clId="{5F17C32C-8D7B-4480-A2A0-83B375DB414B}" dt="2024-09-05T14:02:24.979" v="4490" actId="26606"/>
          <ac:spMkLst>
            <pc:docMk/>
            <pc:sldMk cId="474288091" sldId="284"/>
            <ac:spMk id="24" creationId="{3AB72E55-43E4-4356-BFE8-E2102CB0B505}"/>
          </ac:spMkLst>
        </pc:spChg>
        <pc:spChg chg="add del">
          <ac:chgData name="Calogero Ferrara" userId="a3ca77ea-b57b-4441-9f26-38c15823806d" providerId="ADAL" clId="{5F17C32C-8D7B-4480-A2A0-83B375DB414B}" dt="2024-09-05T14:02:24.979" v="4490" actId="26606"/>
          <ac:spMkLst>
            <pc:docMk/>
            <pc:sldMk cId="474288091" sldId="284"/>
            <ac:spMk id="25" creationId="{F45A08ED-4237-4204-9E08-1F81327EA714}"/>
          </ac:spMkLst>
        </pc:spChg>
        <pc:spChg chg="add del">
          <ac:chgData name="Calogero Ferrara" userId="a3ca77ea-b57b-4441-9f26-38c15823806d" providerId="ADAL" clId="{5F17C32C-8D7B-4480-A2A0-83B375DB414B}" dt="2024-09-05T14:02:24.979" v="4490" actId="26606"/>
          <ac:spMkLst>
            <pc:docMk/>
            <pc:sldMk cId="474288091" sldId="284"/>
            <ac:spMk id="26" creationId="{C3C0D90E-074A-4F52-9B11-B52BEF4BCBE5}"/>
          </ac:spMkLst>
        </pc:spChg>
        <pc:spChg chg="add del">
          <ac:chgData name="Calogero Ferrara" userId="a3ca77ea-b57b-4441-9f26-38c15823806d" providerId="ADAL" clId="{5F17C32C-8D7B-4480-A2A0-83B375DB414B}" dt="2024-09-05T14:02:24.979" v="4490" actId="26606"/>
          <ac:spMkLst>
            <pc:docMk/>
            <pc:sldMk cId="474288091" sldId="284"/>
            <ac:spMk id="27" creationId="{CABBD4C1-E6F8-46F6-8152-A8A97490BF4D}"/>
          </ac:spMkLst>
        </pc:spChg>
        <pc:spChg chg="add del">
          <ac:chgData name="Calogero Ferrara" userId="a3ca77ea-b57b-4441-9f26-38c15823806d" providerId="ADAL" clId="{5F17C32C-8D7B-4480-A2A0-83B375DB414B}" dt="2024-09-05T14:02:24.979" v="4490" actId="26606"/>
          <ac:spMkLst>
            <pc:docMk/>
            <pc:sldMk cId="474288091" sldId="284"/>
            <ac:spMk id="28" creationId="{83BA5EF5-1FE9-4BF9-83BB-269BCDDF6156}"/>
          </ac:spMkLst>
        </pc:spChg>
        <pc:spChg chg="add del">
          <ac:chgData name="Calogero Ferrara" userId="a3ca77ea-b57b-4441-9f26-38c15823806d" providerId="ADAL" clId="{5F17C32C-8D7B-4480-A2A0-83B375DB414B}" dt="2024-09-05T14:02:24.979" v="4490" actId="26606"/>
          <ac:spMkLst>
            <pc:docMk/>
            <pc:sldMk cId="474288091" sldId="284"/>
            <ac:spMk id="30" creationId="{88853921-7BC9-4BDE-ACAB-133C683C82D6}"/>
          </ac:spMkLst>
        </pc:spChg>
        <pc:spChg chg="add del">
          <ac:chgData name="Calogero Ferrara" userId="a3ca77ea-b57b-4441-9f26-38c15823806d" providerId="ADAL" clId="{5F17C32C-8D7B-4480-A2A0-83B375DB414B}" dt="2024-09-05T14:02:26.394" v="4492" actId="26606"/>
          <ac:spMkLst>
            <pc:docMk/>
            <pc:sldMk cId="474288091" sldId="284"/>
            <ac:spMk id="32" creationId="{889C5E17-24D0-4696-A3C5-A2261FB455FA}"/>
          </ac:spMkLst>
        </pc:spChg>
        <pc:spChg chg="add del">
          <ac:chgData name="Calogero Ferrara" userId="a3ca77ea-b57b-4441-9f26-38c15823806d" providerId="ADAL" clId="{5F17C32C-8D7B-4480-A2A0-83B375DB414B}" dt="2024-09-05T14:02:26.394" v="4492" actId="26606"/>
          <ac:spMkLst>
            <pc:docMk/>
            <pc:sldMk cId="474288091" sldId="284"/>
            <ac:spMk id="33" creationId="{6929B58F-2358-44CC-ACE5-EF1BD3C6C824}"/>
          </ac:spMkLst>
        </pc:spChg>
        <pc:spChg chg="add del">
          <ac:chgData name="Calogero Ferrara" userId="a3ca77ea-b57b-4441-9f26-38c15823806d" providerId="ADAL" clId="{5F17C32C-8D7B-4480-A2A0-83B375DB414B}" dt="2024-09-05T14:02:26.394" v="4492" actId="26606"/>
          <ac:spMkLst>
            <pc:docMk/>
            <pc:sldMk cId="474288091" sldId="284"/>
            <ac:spMk id="36" creationId="{F45A08ED-4237-4204-9E08-1F81327EA714}"/>
          </ac:spMkLst>
        </pc:spChg>
        <pc:spChg chg="add del">
          <ac:chgData name="Calogero Ferrara" userId="a3ca77ea-b57b-4441-9f26-38c15823806d" providerId="ADAL" clId="{5F17C32C-8D7B-4480-A2A0-83B375DB414B}" dt="2024-09-05T14:02:53.563" v="4500" actId="26606"/>
          <ac:spMkLst>
            <pc:docMk/>
            <pc:sldMk cId="474288091" sldId="284"/>
            <ac:spMk id="44" creationId="{889C5E17-24D0-4696-A3C5-A2261FB455FA}"/>
          </ac:spMkLst>
        </pc:spChg>
        <pc:spChg chg="add del">
          <ac:chgData name="Calogero Ferrara" userId="a3ca77ea-b57b-4441-9f26-38c15823806d" providerId="ADAL" clId="{5F17C32C-8D7B-4480-A2A0-83B375DB414B}" dt="2024-09-05T14:02:53.563" v="4500" actId="26606"/>
          <ac:spMkLst>
            <pc:docMk/>
            <pc:sldMk cId="474288091" sldId="284"/>
            <ac:spMk id="45" creationId="{6929B58F-2358-44CC-ACE5-EF1BD3C6C824}"/>
          </ac:spMkLst>
        </pc:spChg>
        <pc:spChg chg="add del">
          <ac:chgData name="Calogero Ferrara" userId="a3ca77ea-b57b-4441-9f26-38c15823806d" providerId="ADAL" clId="{5F17C32C-8D7B-4480-A2A0-83B375DB414B}" dt="2024-09-05T14:02:53.563" v="4500" actId="26606"/>
          <ac:spMkLst>
            <pc:docMk/>
            <pc:sldMk cId="474288091" sldId="284"/>
            <ac:spMk id="48" creationId="{F45A08ED-4237-4204-9E08-1F81327EA714}"/>
          </ac:spMkLst>
        </pc:spChg>
        <pc:spChg chg="add del">
          <ac:chgData name="Calogero Ferrara" userId="a3ca77ea-b57b-4441-9f26-38c15823806d" providerId="ADAL" clId="{5F17C32C-8D7B-4480-A2A0-83B375DB414B}" dt="2024-09-05T14:02:57.002" v="4502" actId="26606"/>
          <ac:spMkLst>
            <pc:docMk/>
            <pc:sldMk cId="474288091" sldId="284"/>
            <ac:spMk id="50" creationId="{E51BA4DF-2BD4-4EC2-B1DB-B27C8AC71864}"/>
          </ac:spMkLst>
        </pc:spChg>
        <pc:spChg chg="add del">
          <ac:chgData name="Calogero Ferrara" userId="a3ca77ea-b57b-4441-9f26-38c15823806d" providerId="ADAL" clId="{5F17C32C-8D7B-4480-A2A0-83B375DB414B}" dt="2024-09-05T14:02:58.619" v="4504" actId="26606"/>
          <ac:spMkLst>
            <pc:docMk/>
            <pc:sldMk cId="474288091" sldId="284"/>
            <ac:spMk id="54" creationId="{AE2B703B-46F9-481A-A605-82E2A828C4FA}"/>
          </ac:spMkLst>
        </pc:spChg>
        <pc:spChg chg="add del">
          <ac:chgData name="Calogero Ferrara" userId="a3ca77ea-b57b-4441-9f26-38c15823806d" providerId="ADAL" clId="{5F17C32C-8D7B-4480-A2A0-83B375DB414B}" dt="2024-09-05T14:02:58.619" v="4504" actId="26606"/>
          <ac:spMkLst>
            <pc:docMk/>
            <pc:sldMk cId="474288091" sldId="284"/>
            <ac:spMk id="55" creationId="{F13BE4D7-0C3D-4906-B230-A1C5B4665CCF}"/>
          </ac:spMkLst>
        </pc:spChg>
        <pc:spChg chg="add del">
          <ac:chgData name="Calogero Ferrara" userId="a3ca77ea-b57b-4441-9f26-38c15823806d" providerId="ADAL" clId="{5F17C32C-8D7B-4480-A2A0-83B375DB414B}" dt="2024-09-05T14:03:00.210" v="4506" actId="26606"/>
          <ac:spMkLst>
            <pc:docMk/>
            <pc:sldMk cId="474288091" sldId="284"/>
            <ac:spMk id="58" creationId="{1C799903-48D5-4A31-A1A2-541072D9771E}"/>
          </ac:spMkLst>
        </pc:spChg>
        <pc:spChg chg="add del">
          <ac:chgData name="Calogero Ferrara" userId="a3ca77ea-b57b-4441-9f26-38c15823806d" providerId="ADAL" clId="{5F17C32C-8D7B-4480-A2A0-83B375DB414B}" dt="2024-09-05T14:03:00.210" v="4506" actId="26606"/>
          <ac:spMkLst>
            <pc:docMk/>
            <pc:sldMk cId="474288091" sldId="284"/>
            <ac:spMk id="59" creationId="{8EFFF109-FC58-4FD3-BE05-9775A1310F55}"/>
          </ac:spMkLst>
        </pc:spChg>
        <pc:spChg chg="add del">
          <ac:chgData name="Calogero Ferrara" userId="a3ca77ea-b57b-4441-9f26-38c15823806d" providerId="ADAL" clId="{5F17C32C-8D7B-4480-A2A0-83B375DB414B}" dt="2024-09-05T14:03:00.210" v="4506" actId="26606"/>
          <ac:spMkLst>
            <pc:docMk/>
            <pc:sldMk cId="474288091" sldId="284"/>
            <ac:spMk id="60" creationId="{E1B96AD6-92A9-4273-A62B-96A1C3E0BA95}"/>
          </ac:spMkLst>
        </pc:spChg>
        <pc:spChg chg="add del">
          <ac:chgData name="Calogero Ferrara" userId="a3ca77ea-b57b-4441-9f26-38c15823806d" providerId="ADAL" clId="{5F17C32C-8D7B-4480-A2A0-83B375DB414B}" dt="2024-09-05T14:03:00.210" v="4506" actId="26606"/>
          <ac:spMkLst>
            <pc:docMk/>
            <pc:sldMk cId="474288091" sldId="284"/>
            <ac:spMk id="61" creationId="{463EEC44-1BA3-44ED-81FC-A644B04B2A44}"/>
          </ac:spMkLst>
        </pc:spChg>
        <pc:spChg chg="add del">
          <ac:chgData name="Calogero Ferrara" userId="a3ca77ea-b57b-4441-9f26-38c15823806d" providerId="ADAL" clId="{5F17C32C-8D7B-4480-A2A0-83B375DB414B}" dt="2024-09-05T14:03:00.210" v="4506" actId="26606"/>
          <ac:spMkLst>
            <pc:docMk/>
            <pc:sldMk cId="474288091" sldId="284"/>
            <ac:spMk id="62" creationId="{F45A08ED-4237-4204-9E08-1F81327EA714}"/>
          </ac:spMkLst>
        </pc:spChg>
        <pc:spChg chg="add del">
          <ac:chgData name="Calogero Ferrara" userId="a3ca77ea-b57b-4441-9f26-38c15823806d" providerId="ADAL" clId="{5F17C32C-8D7B-4480-A2A0-83B375DB414B}" dt="2024-09-05T14:25:21.118" v="5655"/>
          <ac:spMkLst>
            <pc:docMk/>
            <pc:sldMk cId="474288091" sldId="284"/>
            <ac:spMk id="64" creationId="{889C5E17-24D0-4696-A3C5-A2261FB455FA}"/>
          </ac:spMkLst>
        </pc:spChg>
        <pc:spChg chg="add del">
          <ac:chgData name="Calogero Ferrara" userId="a3ca77ea-b57b-4441-9f26-38c15823806d" providerId="ADAL" clId="{5F17C32C-8D7B-4480-A2A0-83B375DB414B}" dt="2024-09-05T14:25:21.118" v="5655"/>
          <ac:spMkLst>
            <pc:docMk/>
            <pc:sldMk cId="474288091" sldId="284"/>
            <ac:spMk id="65" creationId="{6929B58F-2358-44CC-ACE5-EF1BD3C6C824}"/>
          </ac:spMkLst>
        </pc:spChg>
        <pc:spChg chg="add mod">
          <ac:chgData name="Calogero Ferrara" userId="a3ca77ea-b57b-4441-9f26-38c15823806d" providerId="ADAL" clId="{5F17C32C-8D7B-4480-A2A0-83B375DB414B}" dt="2024-09-05T14:25:21.118" v="5655"/>
          <ac:spMkLst>
            <pc:docMk/>
            <pc:sldMk cId="474288091" sldId="284"/>
            <ac:spMk id="68" creationId="{F45A08ED-4237-4204-9E08-1F81327EA714}"/>
          </ac:spMkLst>
        </pc:spChg>
        <pc:grpChg chg="add del">
          <ac:chgData name="Calogero Ferrara" userId="a3ca77ea-b57b-4441-9f26-38c15823806d" providerId="ADAL" clId="{5F17C32C-8D7B-4480-A2A0-83B375DB414B}" dt="2024-09-05T14:02:26.394" v="4492" actId="26606"/>
          <ac:grpSpMkLst>
            <pc:docMk/>
            <pc:sldMk cId="474288091" sldId="284"/>
            <ac:grpSpMk id="34" creationId="{09DA5303-A1AF-4830-806C-51FCD96188B7}"/>
          </ac:grpSpMkLst>
        </pc:grpChg>
        <pc:grpChg chg="add del">
          <ac:chgData name="Calogero Ferrara" userId="a3ca77ea-b57b-4441-9f26-38c15823806d" providerId="ADAL" clId="{5F17C32C-8D7B-4480-A2A0-83B375DB414B}" dt="2024-09-05T14:02:53.563" v="4500" actId="26606"/>
          <ac:grpSpMkLst>
            <pc:docMk/>
            <pc:sldMk cId="474288091" sldId="284"/>
            <ac:grpSpMk id="46" creationId="{09DA5303-A1AF-4830-806C-51FCD96188B7}"/>
          </ac:grpSpMkLst>
        </pc:grpChg>
        <pc:grpChg chg="add del">
          <ac:chgData name="Calogero Ferrara" userId="a3ca77ea-b57b-4441-9f26-38c15823806d" providerId="ADAL" clId="{5F17C32C-8D7B-4480-A2A0-83B375DB414B}" dt="2024-09-05T14:25:21.118" v="5655"/>
          <ac:grpSpMkLst>
            <pc:docMk/>
            <pc:sldMk cId="474288091" sldId="284"/>
            <ac:grpSpMk id="66" creationId="{09DA5303-A1AF-4830-806C-51FCD96188B7}"/>
          </ac:grpSpMkLst>
        </pc:grpChg>
        <pc:graphicFrameChg chg="add del">
          <ac:chgData name="Calogero Ferrara" userId="a3ca77ea-b57b-4441-9f26-38c15823806d" providerId="ADAL" clId="{5F17C32C-8D7B-4480-A2A0-83B375DB414B}" dt="2024-09-05T14:02:07.429" v="4484" actId="26606"/>
          <ac:graphicFrameMkLst>
            <pc:docMk/>
            <pc:sldMk cId="474288091" sldId="284"/>
            <ac:graphicFrameMk id="5" creationId="{97606DF7-7DAF-ED6D-3A5D-CE7B910F212E}"/>
          </ac:graphicFrameMkLst>
        </pc:graphicFrameChg>
        <pc:graphicFrameChg chg="add del">
          <ac:chgData name="Calogero Ferrara" userId="a3ca77ea-b57b-4441-9f26-38c15823806d" providerId="ADAL" clId="{5F17C32C-8D7B-4480-A2A0-83B375DB414B}" dt="2024-09-05T14:02:11.879" v="4486" actId="26606"/>
          <ac:graphicFrameMkLst>
            <pc:docMk/>
            <pc:sldMk cId="474288091" sldId="284"/>
            <ac:graphicFrameMk id="18" creationId="{DE75589B-2FF8-1658-C3F5-D662E19F7723}"/>
          </ac:graphicFrameMkLst>
        </pc:graphicFrameChg>
        <pc:graphicFrameChg chg="add del">
          <ac:chgData name="Calogero Ferrara" userId="a3ca77ea-b57b-4441-9f26-38c15823806d" providerId="ADAL" clId="{5F17C32C-8D7B-4480-A2A0-83B375DB414B}" dt="2024-09-05T14:02:21.789" v="4488" actId="26606"/>
          <ac:graphicFrameMkLst>
            <pc:docMk/>
            <pc:sldMk cId="474288091" sldId="284"/>
            <ac:graphicFrameMk id="20" creationId="{7A5FB970-23CA-D5A6-105A-43D0F98B824C}"/>
          </ac:graphicFrameMkLst>
        </pc:graphicFrameChg>
        <pc:graphicFrameChg chg="add del">
          <ac:chgData name="Calogero Ferrara" userId="a3ca77ea-b57b-4441-9f26-38c15823806d" providerId="ADAL" clId="{5F17C32C-8D7B-4480-A2A0-83B375DB414B}" dt="2024-09-05T14:02:32.035" v="4494" actId="26606"/>
          <ac:graphicFrameMkLst>
            <pc:docMk/>
            <pc:sldMk cId="474288091" sldId="284"/>
            <ac:graphicFrameMk id="38" creationId="{90A44E94-FA66-45B1-C1C1-8B25CE3E8F53}"/>
          </ac:graphicFrameMkLst>
        </pc:graphicFrameChg>
        <pc:graphicFrameChg chg="add del">
          <ac:chgData name="Calogero Ferrara" userId="a3ca77ea-b57b-4441-9f26-38c15823806d" providerId="ADAL" clId="{5F17C32C-8D7B-4480-A2A0-83B375DB414B}" dt="2024-09-05T14:02:43.197" v="4496" actId="26606"/>
          <ac:graphicFrameMkLst>
            <pc:docMk/>
            <pc:sldMk cId="474288091" sldId="284"/>
            <ac:graphicFrameMk id="40" creationId="{DC269F89-B7C7-D0C0-2B6D-BC25919E4A81}"/>
          </ac:graphicFrameMkLst>
        </pc:graphicFrameChg>
        <pc:graphicFrameChg chg="add del">
          <ac:chgData name="Calogero Ferrara" userId="a3ca77ea-b57b-4441-9f26-38c15823806d" providerId="ADAL" clId="{5F17C32C-8D7B-4480-A2A0-83B375DB414B}" dt="2024-09-05T14:02:45.850" v="4498" actId="26606"/>
          <ac:graphicFrameMkLst>
            <pc:docMk/>
            <pc:sldMk cId="474288091" sldId="284"/>
            <ac:graphicFrameMk id="42" creationId="{23EB9E12-75AB-C946-9AC1-7B0E12D5A72B}"/>
          </ac:graphicFrameMkLst>
        </pc:graphicFrameChg>
        <pc:graphicFrameChg chg="add del">
          <ac:chgData name="Calogero Ferrara" userId="a3ca77ea-b57b-4441-9f26-38c15823806d" providerId="ADAL" clId="{5F17C32C-8D7B-4480-A2A0-83B375DB414B}" dt="2024-09-05T14:02:57.002" v="4502" actId="26606"/>
          <ac:graphicFrameMkLst>
            <pc:docMk/>
            <pc:sldMk cId="474288091" sldId="284"/>
            <ac:graphicFrameMk id="52" creationId="{DE75589B-2FF8-1658-C3F5-D662E19F7723}"/>
          </ac:graphicFrameMkLst>
        </pc:graphicFrameChg>
        <pc:graphicFrameChg chg="add del">
          <ac:chgData name="Calogero Ferrara" userId="a3ca77ea-b57b-4441-9f26-38c15823806d" providerId="ADAL" clId="{5F17C32C-8D7B-4480-A2A0-83B375DB414B}" dt="2024-09-05T14:02:58.619" v="4504" actId="26606"/>
          <ac:graphicFrameMkLst>
            <pc:docMk/>
            <pc:sldMk cId="474288091" sldId="284"/>
            <ac:graphicFrameMk id="56" creationId="{7A5FB970-23CA-D5A6-105A-43D0F98B824C}"/>
          </ac:graphicFrameMkLst>
        </pc:graphicFrameChg>
        <pc:picChg chg="add del">
          <ac:chgData name="Calogero Ferrara" userId="a3ca77ea-b57b-4441-9f26-38c15823806d" providerId="ADAL" clId="{5F17C32C-8D7B-4480-A2A0-83B375DB414B}" dt="2024-09-05T14:02:07.429" v="4484" actId="26606"/>
          <ac:picMkLst>
            <pc:docMk/>
            <pc:sldMk cId="474288091" sldId="284"/>
            <ac:picMk id="6" creationId="{3698EF8F-06BE-124C-416F-6403C09C8E28}"/>
          </ac:picMkLst>
        </pc:picChg>
        <pc:picChg chg="add del">
          <ac:chgData name="Calogero Ferrara" userId="a3ca77ea-b57b-4441-9f26-38c15823806d" providerId="ADAL" clId="{5F17C32C-8D7B-4480-A2A0-83B375DB414B}" dt="2024-09-05T14:02:11.879" v="4486" actId="26606"/>
          <ac:picMkLst>
            <pc:docMk/>
            <pc:sldMk cId="474288091" sldId="284"/>
            <ac:picMk id="17" creationId="{592416F8-7694-5378-AE93-254F58741F1C}"/>
          </ac:picMkLst>
        </pc:picChg>
        <pc:picChg chg="add del">
          <ac:chgData name="Calogero Ferrara" userId="a3ca77ea-b57b-4441-9f26-38c15823806d" providerId="ADAL" clId="{5F17C32C-8D7B-4480-A2A0-83B375DB414B}" dt="2024-09-05T14:02:57.002" v="4502" actId="26606"/>
          <ac:picMkLst>
            <pc:docMk/>
            <pc:sldMk cId="474288091" sldId="284"/>
            <ac:picMk id="51" creationId="{592416F8-7694-5378-AE93-254F58741F1C}"/>
          </ac:picMkLst>
        </pc:picChg>
        <pc:cxnChg chg="add del">
          <ac:chgData name="Calogero Ferrara" userId="a3ca77ea-b57b-4441-9f26-38c15823806d" providerId="ADAL" clId="{5F17C32C-8D7B-4480-A2A0-83B375DB414B}" dt="2024-09-05T14:02:24.979" v="4490" actId="26606"/>
          <ac:cxnSpMkLst>
            <pc:docMk/>
            <pc:sldMk cId="474288091" sldId="284"/>
            <ac:cxnSpMk id="29" creationId="{4B3BCACB-5880-460B-9606-8C433A9AF99D}"/>
          </ac:cxnSpMkLst>
        </pc:cxnChg>
      </pc:sldChg>
      <pc:sldChg chg="del">
        <pc:chgData name="Calogero Ferrara" userId="a3ca77ea-b57b-4441-9f26-38c15823806d" providerId="ADAL" clId="{5F17C32C-8D7B-4480-A2A0-83B375DB414B}" dt="2024-09-05T13:56:52.382" v="4105" actId="2696"/>
        <pc:sldMkLst>
          <pc:docMk/>
          <pc:sldMk cId="3011077624" sldId="285"/>
        </pc:sldMkLst>
      </pc:sldChg>
      <pc:sldChg chg="del">
        <pc:chgData name="Calogero Ferrara" userId="a3ca77ea-b57b-4441-9f26-38c15823806d" providerId="ADAL" clId="{5F17C32C-8D7B-4480-A2A0-83B375DB414B}" dt="2024-09-05T13:59:09.355" v="4304" actId="2696"/>
        <pc:sldMkLst>
          <pc:docMk/>
          <pc:sldMk cId="942022360" sldId="286"/>
        </pc:sldMkLst>
      </pc:sldChg>
      <pc:sldChg chg="del">
        <pc:chgData name="Calogero Ferrara" userId="a3ca77ea-b57b-4441-9f26-38c15823806d" providerId="ADAL" clId="{5F17C32C-8D7B-4480-A2A0-83B375DB414B}" dt="2024-09-05T14:00:57.959" v="4424" actId="2696"/>
        <pc:sldMkLst>
          <pc:docMk/>
          <pc:sldMk cId="1108550852" sldId="287"/>
        </pc:sldMkLst>
      </pc:sldChg>
      <pc:sldChg chg="addSp delSp modSp mod setBg delDesignElem">
        <pc:chgData name="Calogero Ferrara" userId="a3ca77ea-b57b-4441-9f26-38c15823806d" providerId="ADAL" clId="{5F17C32C-8D7B-4480-A2A0-83B375DB414B}" dt="2024-09-05T14:25:21.118" v="5655"/>
        <pc:sldMkLst>
          <pc:docMk/>
          <pc:sldMk cId="1997180767" sldId="288"/>
        </pc:sldMkLst>
        <pc:spChg chg="mod">
          <ac:chgData name="Calogero Ferrara" userId="a3ca77ea-b57b-4441-9f26-38c15823806d" providerId="ADAL" clId="{5F17C32C-8D7B-4480-A2A0-83B375DB414B}" dt="2024-09-05T14:07:54.958" v="4672" actId="122"/>
          <ac:spMkLst>
            <pc:docMk/>
            <pc:sldMk cId="1997180767" sldId="288"/>
            <ac:spMk id="2" creationId="{DE681A35-EBAB-4982-894C-C11E7BB59A3B}"/>
          </ac:spMkLst>
        </pc:spChg>
        <pc:spChg chg="add del mod">
          <ac:chgData name="Calogero Ferrara" userId="a3ca77ea-b57b-4441-9f26-38c15823806d" providerId="ADAL" clId="{5F17C32C-8D7B-4480-A2A0-83B375DB414B}" dt="2024-09-05T14:05:05.054" v="4655" actId="26606"/>
          <ac:spMkLst>
            <pc:docMk/>
            <pc:sldMk cId="1997180767" sldId="288"/>
            <ac:spMk id="3" creationId="{9CD9AEB5-F48C-47DB-95E4-27D91A4190D2}"/>
          </ac:spMkLst>
        </pc:spChg>
        <pc:spChg chg="add del">
          <ac:chgData name="Calogero Ferrara" userId="a3ca77ea-b57b-4441-9f26-38c15823806d" providerId="ADAL" clId="{5F17C32C-8D7B-4480-A2A0-83B375DB414B}" dt="2024-09-05T14:05:05.002" v="4654" actId="26606"/>
          <ac:spMkLst>
            <pc:docMk/>
            <pc:sldMk cId="1997180767" sldId="288"/>
            <ac:spMk id="9" creationId="{BACC6370-2D7E-4714-9D71-7542949D7D5D}"/>
          </ac:spMkLst>
        </pc:spChg>
        <pc:spChg chg="add del">
          <ac:chgData name="Calogero Ferrara" userId="a3ca77ea-b57b-4441-9f26-38c15823806d" providerId="ADAL" clId="{5F17C32C-8D7B-4480-A2A0-83B375DB414B}" dt="2024-09-05T14:05:05.002" v="4654" actId="26606"/>
          <ac:spMkLst>
            <pc:docMk/>
            <pc:sldMk cId="1997180767" sldId="288"/>
            <ac:spMk id="11" creationId="{256B2C21-A230-48C0-8DF1-C46611373C44}"/>
          </ac:spMkLst>
        </pc:spChg>
        <pc:spChg chg="add del">
          <ac:chgData name="Calogero Ferrara" userId="a3ca77ea-b57b-4441-9f26-38c15823806d" providerId="ADAL" clId="{5F17C32C-8D7B-4480-A2A0-83B375DB414B}" dt="2024-09-05T14:05:05.002" v="4654" actId="26606"/>
          <ac:spMkLst>
            <pc:docMk/>
            <pc:sldMk cId="1997180767" sldId="288"/>
            <ac:spMk id="13" creationId="{3847E18C-932D-4C95-AABA-FEC7C9499AD7}"/>
          </ac:spMkLst>
        </pc:spChg>
        <pc:spChg chg="add del">
          <ac:chgData name="Calogero Ferrara" userId="a3ca77ea-b57b-4441-9f26-38c15823806d" providerId="ADAL" clId="{5F17C32C-8D7B-4480-A2A0-83B375DB414B}" dt="2024-09-05T14:05:05.002" v="4654" actId="26606"/>
          <ac:spMkLst>
            <pc:docMk/>
            <pc:sldMk cId="1997180767" sldId="288"/>
            <ac:spMk id="15" creationId="{3150CB11-0C61-439E-910F-5787759E72A0}"/>
          </ac:spMkLst>
        </pc:spChg>
        <pc:spChg chg="add del">
          <ac:chgData name="Calogero Ferrara" userId="a3ca77ea-b57b-4441-9f26-38c15823806d" providerId="ADAL" clId="{5F17C32C-8D7B-4480-A2A0-83B375DB414B}" dt="2024-09-05T14:05:05.002" v="4654" actId="26606"/>
          <ac:spMkLst>
            <pc:docMk/>
            <pc:sldMk cId="1997180767" sldId="288"/>
            <ac:spMk id="17" creationId="{43F8A58B-5155-44CE-A5FF-7647B47D0A7A}"/>
          </ac:spMkLst>
        </pc:spChg>
        <pc:spChg chg="add del">
          <ac:chgData name="Calogero Ferrara" userId="a3ca77ea-b57b-4441-9f26-38c15823806d" providerId="ADAL" clId="{5F17C32C-8D7B-4480-A2A0-83B375DB414B}" dt="2024-09-05T14:05:05.002" v="4654" actId="26606"/>
          <ac:spMkLst>
            <pc:docMk/>
            <pc:sldMk cId="1997180767" sldId="288"/>
            <ac:spMk id="19" creationId="{443F2ACA-E6D6-4028-82DD-F03C262D5DE6}"/>
          </ac:spMkLst>
        </pc:spChg>
        <pc:spChg chg="add del">
          <ac:chgData name="Calogero Ferrara" userId="a3ca77ea-b57b-4441-9f26-38c15823806d" providerId="ADAL" clId="{5F17C32C-8D7B-4480-A2A0-83B375DB414B}" dt="2024-09-05T14:25:21.118" v="5655"/>
          <ac:spMkLst>
            <pc:docMk/>
            <pc:sldMk cId="1997180767" sldId="288"/>
            <ac:spMk id="21" creationId="{BACC6370-2D7E-4714-9D71-7542949D7D5D}"/>
          </ac:spMkLst>
        </pc:spChg>
        <pc:spChg chg="add del">
          <ac:chgData name="Calogero Ferrara" userId="a3ca77ea-b57b-4441-9f26-38c15823806d" providerId="ADAL" clId="{5F17C32C-8D7B-4480-A2A0-83B375DB414B}" dt="2024-09-05T14:25:21.118" v="5655"/>
          <ac:spMkLst>
            <pc:docMk/>
            <pc:sldMk cId="1997180767" sldId="288"/>
            <ac:spMk id="22" creationId="{F68B3F68-107C-434F-AA38-110D5EA91B85}"/>
          </ac:spMkLst>
        </pc:spChg>
        <pc:spChg chg="add del">
          <ac:chgData name="Calogero Ferrara" userId="a3ca77ea-b57b-4441-9f26-38c15823806d" providerId="ADAL" clId="{5F17C32C-8D7B-4480-A2A0-83B375DB414B}" dt="2024-09-05T14:25:21.118" v="5655"/>
          <ac:spMkLst>
            <pc:docMk/>
            <pc:sldMk cId="1997180767" sldId="288"/>
            <ac:spMk id="23" creationId="{AAD0DBB9-1A4B-4391-81D4-CB19F9AB918A}"/>
          </ac:spMkLst>
        </pc:spChg>
        <pc:spChg chg="add del">
          <ac:chgData name="Calogero Ferrara" userId="a3ca77ea-b57b-4441-9f26-38c15823806d" providerId="ADAL" clId="{5F17C32C-8D7B-4480-A2A0-83B375DB414B}" dt="2024-09-05T14:25:21.118" v="5655"/>
          <ac:spMkLst>
            <pc:docMk/>
            <pc:sldMk cId="1997180767" sldId="288"/>
            <ac:spMk id="24" creationId="{063BBA22-50EA-4C4D-BE05-F1CE4E63AA56}"/>
          </ac:spMkLst>
        </pc:spChg>
        <pc:graphicFrameChg chg="add del">
          <ac:chgData name="Calogero Ferrara" userId="a3ca77ea-b57b-4441-9f26-38c15823806d" providerId="ADAL" clId="{5F17C32C-8D7B-4480-A2A0-83B375DB414B}" dt="2024-09-05T14:05:05.002" v="4654" actId="26606"/>
          <ac:graphicFrameMkLst>
            <pc:docMk/>
            <pc:sldMk cId="1997180767" sldId="288"/>
            <ac:graphicFrameMk id="5" creationId="{F9E10071-9896-41D2-B67F-D776CA98B65D}"/>
          </ac:graphicFrameMkLst>
        </pc:graphicFrameChg>
        <pc:graphicFrameChg chg="add mod">
          <ac:chgData name="Calogero Ferrara" userId="a3ca77ea-b57b-4441-9f26-38c15823806d" providerId="ADAL" clId="{5F17C32C-8D7B-4480-A2A0-83B375DB414B}" dt="2024-09-05T14:12:37.993" v="4792" actId="20577"/>
          <ac:graphicFrameMkLst>
            <pc:docMk/>
            <pc:sldMk cId="1997180767" sldId="288"/>
            <ac:graphicFrameMk id="25" creationId="{4CF43A92-B1F1-5EF3-8566-C8CC3833DE24}"/>
          </ac:graphicFrameMkLst>
        </pc:graphicFrameChg>
      </pc:sldChg>
      <pc:sldChg chg="modSp del">
        <pc:chgData name="Calogero Ferrara" userId="a3ca77ea-b57b-4441-9f26-38c15823806d" providerId="ADAL" clId="{5F17C32C-8D7B-4480-A2A0-83B375DB414B}" dt="2024-09-05T14:08:54.645" v="4685" actId="2696"/>
        <pc:sldMkLst>
          <pc:docMk/>
          <pc:sldMk cId="1935489457" sldId="289"/>
        </pc:sldMkLst>
        <pc:spChg chg="mod">
          <ac:chgData name="Calogero Ferrara" userId="a3ca77ea-b57b-4441-9f26-38c15823806d" providerId="ADAL" clId="{5F17C32C-8D7B-4480-A2A0-83B375DB414B}" dt="2024-09-05T14:05:40.577" v="4656"/>
          <ac:spMkLst>
            <pc:docMk/>
            <pc:sldMk cId="1935489457" sldId="289"/>
            <ac:spMk id="3" creationId="{4FFF50EB-AFC7-4461-ACB5-CE72AA7290D1}"/>
          </ac:spMkLst>
        </pc:spChg>
      </pc:sldChg>
      <pc:sldChg chg="modSp del">
        <pc:chgData name="Calogero Ferrara" userId="a3ca77ea-b57b-4441-9f26-38c15823806d" providerId="ADAL" clId="{5F17C32C-8D7B-4480-A2A0-83B375DB414B}" dt="2024-09-05T14:08:56.248" v="4686" actId="2696"/>
        <pc:sldMkLst>
          <pc:docMk/>
          <pc:sldMk cId="3005812250" sldId="290"/>
        </pc:sldMkLst>
        <pc:spChg chg="mod">
          <ac:chgData name="Calogero Ferrara" userId="a3ca77ea-b57b-4441-9f26-38c15823806d" providerId="ADAL" clId="{5F17C32C-8D7B-4480-A2A0-83B375DB414B}" dt="2024-09-05T14:08:10.189" v="4673"/>
          <ac:spMkLst>
            <pc:docMk/>
            <pc:sldMk cId="3005812250" sldId="290"/>
            <ac:spMk id="3" creationId="{FAA791D9-23E3-447D-A80D-35098607F85E}"/>
          </ac:spMkLst>
        </pc:spChg>
      </pc:sldChg>
      <pc:sldChg chg="modSp del">
        <pc:chgData name="Calogero Ferrara" userId="a3ca77ea-b57b-4441-9f26-38c15823806d" providerId="ADAL" clId="{5F17C32C-8D7B-4480-A2A0-83B375DB414B}" dt="2024-09-05T14:12:41.717" v="4793" actId="2696"/>
        <pc:sldMkLst>
          <pc:docMk/>
          <pc:sldMk cId="695740499" sldId="291"/>
        </pc:sldMkLst>
        <pc:spChg chg="mod">
          <ac:chgData name="Calogero Ferrara" userId="a3ca77ea-b57b-4441-9f26-38c15823806d" providerId="ADAL" clId="{5F17C32C-8D7B-4480-A2A0-83B375DB414B}" dt="2024-09-05T14:09:07.318" v="4687"/>
          <ac:spMkLst>
            <pc:docMk/>
            <pc:sldMk cId="695740499" sldId="291"/>
            <ac:spMk id="3" creationId="{CA727256-2618-470D-AD7E-580296A2457A}"/>
          </ac:spMkLst>
        </pc:spChg>
      </pc:sldChg>
      <pc:sldChg chg="modSp del">
        <pc:chgData name="Calogero Ferrara" userId="a3ca77ea-b57b-4441-9f26-38c15823806d" providerId="ADAL" clId="{5F17C32C-8D7B-4480-A2A0-83B375DB414B}" dt="2024-09-05T14:23:36.132" v="5628" actId="2696"/>
        <pc:sldMkLst>
          <pc:docMk/>
          <pc:sldMk cId="3314781490" sldId="292"/>
        </pc:sldMkLst>
        <pc:spChg chg="mod">
          <ac:chgData name="Calogero Ferrara" userId="a3ca77ea-b57b-4441-9f26-38c15823806d" providerId="ADAL" clId="{5F17C32C-8D7B-4480-A2A0-83B375DB414B}" dt="2024-09-05T14:19:21.800" v="5261" actId="6549"/>
          <ac:spMkLst>
            <pc:docMk/>
            <pc:sldMk cId="3314781490" sldId="292"/>
            <ac:spMk id="2" creationId="{E3EF120E-F522-4614-BE48-D8F5DE287049}"/>
          </ac:spMkLst>
        </pc:spChg>
      </pc:sldChg>
      <pc:sldChg chg="modSp del">
        <pc:chgData name="Calogero Ferrara" userId="a3ca77ea-b57b-4441-9f26-38c15823806d" providerId="ADAL" clId="{5F17C32C-8D7B-4480-A2A0-83B375DB414B}" dt="2024-09-05T14:39:10.718" v="6181" actId="2696"/>
        <pc:sldMkLst>
          <pc:docMk/>
          <pc:sldMk cId="2482416645" sldId="293"/>
        </pc:sldMkLst>
        <pc:spChg chg="mod">
          <ac:chgData name="Calogero Ferrara" userId="a3ca77ea-b57b-4441-9f26-38c15823806d" providerId="ADAL" clId="{5F17C32C-8D7B-4480-A2A0-83B375DB414B}" dt="2024-09-05T14:25:21.118" v="5655"/>
          <ac:spMkLst>
            <pc:docMk/>
            <pc:sldMk cId="2482416645" sldId="293"/>
            <ac:spMk id="2" creationId="{72208D7A-D296-4C24-8B9F-F97C8E6DC2CC}"/>
          </ac:spMkLst>
        </pc:spChg>
      </pc:sldChg>
      <pc:sldChg chg="addSp delSp modSp mod setBg">
        <pc:chgData name="Calogero Ferrara" userId="a3ca77ea-b57b-4441-9f26-38c15823806d" providerId="ADAL" clId="{5F17C32C-8D7B-4480-A2A0-83B375DB414B}" dt="2024-09-05T14:50:40.414" v="6879" actId="20577"/>
        <pc:sldMkLst>
          <pc:docMk/>
          <pc:sldMk cId="3746766857" sldId="294"/>
        </pc:sldMkLst>
        <pc:spChg chg="mod">
          <ac:chgData name="Calogero Ferrara" userId="a3ca77ea-b57b-4441-9f26-38c15823806d" providerId="ADAL" clId="{5F17C32C-8D7B-4480-A2A0-83B375DB414B}" dt="2024-09-05T14:50:30.452" v="6878" actId="2711"/>
          <ac:spMkLst>
            <pc:docMk/>
            <pc:sldMk cId="3746766857" sldId="294"/>
            <ac:spMk id="2" creationId="{B71ED45D-6695-4B23-9F08-891815F7C236}"/>
          </ac:spMkLst>
        </pc:spChg>
        <pc:spChg chg="add del mod">
          <ac:chgData name="Calogero Ferrara" userId="a3ca77ea-b57b-4441-9f26-38c15823806d" providerId="ADAL" clId="{5F17C32C-8D7B-4480-A2A0-83B375DB414B}" dt="2024-09-05T14:44:16.947" v="6536" actId="26606"/>
          <ac:spMkLst>
            <pc:docMk/>
            <pc:sldMk cId="3746766857" sldId="294"/>
            <ac:spMk id="3" creationId="{1CBA88A2-D832-4C17-9127-8EC50FAABDB0}"/>
          </ac:spMkLst>
        </pc:spChg>
        <pc:spChg chg="add del">
          <ac:chgData name="Calogero Ferrara" userId="a3ca77ea-b57b-4441-9f26-38c15823806d" providerId="ADAL" clId="{5F17C32C-8D7B-4480-A2A0-83B375DB414B}" dt="2024-09-05T14:44:02.300" v="6527" actId="26606"/>
          <ac:spMkLst>
            <pc:docMk/>
            <pc:sldMk cId="3746766857" sldId="294"/>
            <ac:spMk id="10" creationId="{EDDBB197-D710-4A4F-A9CA-FD2177498BE8}"/>
          </ac:spMkLst>
        </pc:spChg>
        <pc:spChg chg="add del">
          <ac:chgData name="Calogero Ferrara" userId="a3ca77ea-b57b-4441-9f26-38c15823806d" providerId="ADAL" clId="{5F17C32C-8D7B-4480-A2A0-83B375DB414B}" dt="2024-09-05T14:44:02.300" v="6527" actId="26606"/>
          <ac:spMkLst>
            <pc:docMk/>
            <pc:sldMk cId="3746766857" sldId="294"/>
            <ac:spMk id="12" creationId="{975D1CFA-2CDB-4B64-BD9F-85744E8DA12F}"/>
          </ac:spMkLst>
        </pc:spChg>
        <pc:spChg chg="add del">
          <ac:chgData name="Calogero Ferrara" userId="a3ca77ea-b57b-4441-9f26-38c15823806d" providerId="ADAL" clId="{5F17C32C-8D7B-4480-A2A0-83B375DB414B}" dt="2024-09-05T14:44:02.937" v="6529" actId="26606"/>
          <ac:spMkLst>
            <pc:docMk/>
            <pc:sldMk cId="3746766857" sldId="294"/>
            <ac:spMk id="20" creationId="{6F4C891B-62D0-4250-AEB7-0F42BAD78D7D}"/>
          </ac:spMkLst>
        </pc:spChg>
        <pc:grpChg chg="add del">
          <ac:chgData name="Calogero Ferrara" userId="a3ca77ea-b57b-4441-9f26-38c15823806d" providerId="ADAL" clId="{5F17C32C-8D7B-4480-A2A0-83B375DB414B}" dt="2024-09-05T14:44:02.300" v="6527" actId="26606"/>
          <ac:grpSpMkLst>
            <pc:docMk/>
            <pc:sldMk cId="3746766857" sldId="294"/>
            <ac:grpSpMk id="14" creationId="{25EE5136-01F1-466C-962D-BA9B4C6757AA}"/>
          </ac:grpSpMkLst>
        </pc:grpChg>
        <pc:graphicFrameChg chg="add del">
          <ac:chgData name="Calogero Ferrara" userId="a3ca77ea-b57b-4441-9f26-38c15823806d" providerId="ADAL" clId="{5F17C32C-8D7B-4480-A2A0-83B375DB414B}" dt="2024-09-05T14:44:12.496" v="6531" actId="26606"/>
          <ac:graphicFrameMkLst>
            <pc:docMk/>
            <pc:sldMk cId="3746766857" sldId="294"/>
            <ac:graphicFrameMk id="5" creationId="{EA60842B-7D1B-EFDA-CD3D-585F04347069}"/>
          </ac:graphicFrameMkLst>
        </pc:graphicFrameChg>
        <pc:graphicFrameChg chg="add del">
          <ac:chgData name="Calogero Ferrara" userId="a3ca77ea-b57b-4441-9f26-38c15823806d" providerId="ADAL" clId="{5F17C32C-8D7B-4480-A2A0-83B375DB414B}" dt="2024-09-05T14:44:15.061" v="6533" actId="26606"/>
          <ac:graphicFrameMkLst>
            <pc:docMk/>
            <pc:sldMk cId="3746766857" sldId="294"/>
            <ac:graphicFrameMk id="8" creationId="{3414307F-85E7-DDF5-796F-6BCBBF28EFB5}"/>
          </ac:graphicFrameMkLst>
        </pc:graphicFrameChg>
        <pc:graphicFrameChg chg="add del">
          <ac:chgData name="Calogero Ferrara" userId="a3ca77ea-b57b-4441-9f26-38c15823806d" providerId="ADAL" clId="{5F17C32C-8D7B-4480-A2A0-83B375DB414B}" dt="2024-09-05T14:44:16.922" v="6535" actId="26606"/>
          <ac:graphicFrameMkLst>
            <pc:docMk/>
            <pc:sldMk cId="3746766857" sldId="294"/>
            <ac:graphicFrameMk id="11" creationId="{3F32B543-5439-C8AF-3234-51D92B22747B}"/>
          </ac:graphicFrameMkLst>
        </pc:graphicFrameChg>
        <pc:graphicFrameChg chg="add mod">
          <ac:chgData name="Calogero Ferrara" userId="a3ca77ea-b57b-4441-9f26-38c15823806d" providerId="ADAL" clId="{5F17C32C-8D7B-4480-A2A0-83B375DB414B}" dt="2024-09-05T14:50:40.414" v="6879" actId="20577"/>
          <ac:graphicFrameMkLst>
            <pc:docMk/>
            <pc:sldMk cId="3746766857" sldId="294"/>
            <ac:graphicFrameMk id="13" creationId="{3973788A-9AAA-8B66-CC25-94C21F6B5698}"/>
          </ac:graphicFrameMkLst>
        </pc:graphicFrameChg>
        <pc:picChg chg="add del">
          <ac:chgData name="Calogero Ferrara" userId="a3ca77ea-b57b-4441-9f26-38c15823806d" providerId="ADAL" clId="{5F17C32C-8D7B-4480-A2A0-83B375DB414B}" dt="2024-09-05T14:44:02.300" v="6527" actId="26606"/>
          <ac:picMkLst>
            <pc:docMk/>
            <pc:sldMk cId="3746766857" sldId="294"/>
            <ac:picMk id="7" creationId="{9F998AF0-F069-4259-6BE3-FDFC5F00FDAB}"/>
          </ac:picMkLst>
        </pc:picChg>
        <pc:picChg chg="add del">
          <ac:chgData name="Calogero Ferrara" userId="a3ca77ea-b57b-4441-9f26-38c15823806d" providerId="ADAL" clId="{5F17C32C-8D7B-4480-A2A0-83B375DB414B}" dt="2024-09-05T14:44:02.937" v="6529" actId="26606"/>
          <ac:picMkLst>
            <pc:docMk/>
            <pc:sldMk cId="3746766857" sldId="294"/>
            <ac:picMk id="21" creationId="{A9FDBE9A-A082-9BE2-5F57-702ADF220B26}"/>
          </ac:picMkLst>
        </pc:picChg>
      </pc:sldChg>
      <pc:sldChg chg="addSp delSp modSp add delDesignElem">
        <pc:chgData name="Calogero Ferrara" userId="a3ca77ea-b57b-4441-9f26-38c15823806d" providerId="ADAL" clId="{5F17C32C-8D7B-4480-A2A0-83B375DB414B}" dt="2024-09-05T14:25:21.118" v="5655"/>
        <pc:sldMkLst>
          <pc:docMk/>
          <pc:sldMk cId="1950258905" sldId="295"/>
        </pc:sldMkLst>
        <pc:spChg chg="mod">
          <ac:chgData name="Calogero Ferrara" userId="a3ca77ea-b57b-4441-9f26-38c15823806d" providerId="ADAL" clId="{5F17C32C-8D7B-4480-A2A0-83B375DB414B}" dt="2024-09-05T13:25:48.396" v="2497" actId="255"/>
          <ac:spMkLst>
            <pc:docMk/>
            <pc:sldMk cId="1950258905" sldId="295"/>
            <ac:spMk id="2" creationId="{D452242B-B66B-49FC-8E33-2F3660AC7411}"/>
          </ac:spMkLst>
        </pc:spChg>
        <pc:spChg chg="add del">
          <ac:chgData name="Calogero Ferrara" userId="a3ca77ea-b57b-4441-9f26-38c15823806d" providerId="ADAL" clId="{5F17C32C-8D7B-4480-A2A0-83B375DB414B}" dt="2024-09-05T14:25:21.118" v="5655"/>
          <ac:spMkLst>
            <pc:docMk/>
            <pc:sldMk cId="1950258905" sldId="295"/>
            <ac:spMk id="56" creationId="{100EDD19-6802-4EC3-95CE-CFFAB042CFD6}"/>
          </ac:spMkLst>
        </pc:spChg>
        <pc:spChg chg="add del">
          <ac:chgData name="Calogero Ferrara" userId="a3ca77ea-b57b-4441-9f26-38c15823806d" providerId="ADAL" clId="{5F17C32C-8D7B-4480-A2A0-83B375DB414B}" dt="2024-09-05T14:25:21.118" v="5655"/>
          <ac:spMkLst>
            <pc:docMk/>
            <pc:sldMk cId="1950258905" sldId="295"/>
            <ac:spMk id="57" creationId="{DB17E863-922E-4C26-BD64-E8FD41D28661}"/>
          </ac:spMkLst>
        </pc:spChg>
        <pc:spChg chg="mod">
          <ac:chgData name="Calogero Ferrara" userId="a3ca77ea-b57b-4441-9f26-38c15823806d" providerId="ADAL" clId="{5F17C32C-8D7B-4480-A2A0-83B375DB414B}" dt="2024-09-05T14:25:21.118" v="5655"/>
          <ac:spMkLst>
            <pc:docMk/>
            <pc:sldMk cId="1950258905" sldId="295"/>
            <ac:spMk id="58" creationId="{7E4FFD49-BC5E-433F-B1B0-6A506CA26ECB}"/>
          </ac:spMkLst>
        </pc:spChg>
      </pc:sldChg>
      <pc:sldChg chg="addSp delSp modSp add delDesignElem">
        <pc:chgData name="Calogero Ferrara" userId="a3ca77ea-b57b-4441-9f26-38c15823806d" providerId="ADAL" clId="{5F17C32C-8D7B-4480-A2A0-83B375DB414B}" dt="2024-09-05T14:25:21.118" v="5655"/>
        <pc:sldMkLst>
          <pc:docMk/>
          <pc:sldMk cId="3989745127" sldId="296"/>
        </pc:sldMkLst>
        <pc:spChg chg="mod">
          <ac:chgData name="Calogero Ferrara" userId="a3ca77ea-b57b-4441-9f26-38c15823806d" providerId="ADAL" clId="{5F17C32C-8D7B-4480-A2A0-83B375DB414B}" dt="2024-09-05T13:28:52.411" v="2724" actId="6549"/>
          <ac:spMkLst>
            <pc:docMk/>
            <pc:sldMk cId="3989745127" sldId="296"/>
            <ac:spMk id="2" creationId="{D452242B-B66B-49FC-8E33-2F3660AC7411}"/>
          </ac:spMkLst>
        </pc:spChg>
        <pc:spChg chg="add del">
          <ac:chgData name="Calogero Ferrara" userId="a3ca77ea-b57b-4441-9f26-38c15823806d" providerId="ADAL" clId="{5F17C32C-8D7B-4480-A2A0-83B375DB414B}" dt="2024-09-05T14:25:21.118" v="5655"/>
          <ac:spMkLst>
            <pc:docMk/>
            <pc:sldMk cId="3989745127" sldId="296"/>
            <ac:spMk id="56" creationId="{100EDD19-6802-4EC3-95CE-CFFAB042CFD6}"/>
          </ac:spMkLst>
        </pc:spChg>
        <pc:spChg chg="add del">
          <ac:chgData name="Calogero Ferrara" userId="a3ca77ea-b57b-4441-9f26-38c15823806d" providerId="ADAL" clId="{5F17C32C-8D7B-4480-A2A0-83B375DB414B}" dt="2024-09-05T14:25:21.118" v="5655"/>
          <ac:spMkLst>
            <pc:docMk/>
            <pc:sldMk cId="3989745127" sldId="296"/>
            <ac:spMk id="57" creationId="{DB17E863-922E-4C26-BD64-E8FD41D28661}"/>
          </ac:spMkLst>
        </pc:spChg>
        <pc:spChg chg="mod">
          <ac:chgData name="Calogero Ferrara" userId="a3ca77ea-b57b-4441-9f26-38c15823806d" providerId="ADAL" clId="{5F17C32C-8D7B-4480-A2A0-83B375DB414B}" dt="2024-09-05T14:25:21.118" v="5655"/>
          <ac:spMkLst>
            <pc:docMk/>
            <pc:sldMk cId="3989745127" sldId="296"/>
            <ac:spMk id="58" creationId="{7E4FFD49-BC5E-433F-B1B0-6A506CA26ECB}"/>
          </ac:spMkLst>
        </pc:spChg>
      </pc:sldChg>
      <pc:sldChg chg="addSp delSp modSp add delDesignElem">
        <pc:chgData name="Calogero Ferrara" userId="a3ca77ea-b57b-4441-9f26-38c15823806d" providerId="ADAL" clId="{5F17C32C-8D7B-4480-A2A0-83B375DB414B}" dt="2024-09-05T14:25:21.118" v="5655"/>
        <pc:sldMkLst>
          <pc:docMk/>
          <pc:sldMk cId="2494021973" sldId="297"/>
        </pc:sldMkLst>
        <pc:spChg chg="mod">
          <ac:chgData name="Calogero Ferrara" userId="a3ca77ea-b57b-4441-9f26-38c15823806d" providerId="ADAL" clId="{5F17C32C-8D7B-4480-A2A0-83B375DB414B}" dt="2024-09-05T13:45:45.276" v="3264" actId="20577"/>
          <ac:spMkLst>
            <pc:docMk/>
            <pc:sldMk cId="2494021973" sldId="297"/>
            <ac:spMk id="2" creationId="{3C85FF5D-5CC0-49DE-A88B-3256C42ACFBA}"/>
          </ac:spMkLst>
        </pc:spChg>
        <pc:spChg chg="mod">
          <ac:chgData name="Calogero Ferrara" userId="a3ca77ea-b57b-4441-9f26-38c15823806d" providerId="ADAL" clId="{5F17C32C-8D7B-4480-A2A0-83B375DB414B}" dt="2024-09-05T13:49:55.708" v="3563" actId="20577"/>
          <ac:spMkLst>
            <pc:docMk/>
            <pc:sldMk cId="2494021973" sldId="297"/>
            <ac:spMk id="3" creationId="{5EF93942-5D6F-4D08-AAFF-79194D3E4299}"/>
          </ac:spMkLst>
        </pc:spChg>
        <pc:spChg chg="add del">
          <ac:chgData name="Calogero Ferrara" userId="a3ca77ea-b57b-4441-9f26-38c15823806d" providerId="ADAL" clId="{5F17C32C-8D7B-4480-A2A0-83B375DB414B}" dt="2024-09-05T14:25:21.118" v="5655"/>
          <ac:spMkLst>
            <pc:docMk/>
            <pc:sldMk cId="2494021973" sldId="297"/>
            <ac:spMk id="10" creationId="{EDDBB197-D710-4A4F-A9CA-FD2177498BE8}"/>
          </ac:spMkLst>
        </pc:spChg>
        <pc:spChg chg="add del">
          <ac:chgData name="Calogero Ferrara" userId="a3ca77ea-b57b-4441-9f26-38c15823806d" providerId="ADAL" clId="{5F17C32C-8D7B-4480-A2A0-83B375DB414B}" dt="2024-09-05T14:25:21.118" v="5655"/>
          <ac:spMkLst>
            <pc:docMk/>
            <pc:sldMk cId="2494021973" sldId="297"/>
            <ac:spMk id="12" creationId="{975D1CFA-2CDB-4B64-BD9F-85744E8DA12F}"/>
          </ac:spMkLst>
        </pc:spChg>
        <pc:grpChg chg="add del">
          <ac:chgData name="Calogero Ferrara" userId="a3ca77ea-b57b-4441-9f26-38c15823806d" providerId="ADAL" clId="{5F17C32C-8D7B-4480-A2A0-83B375DB414B}" dt="2024-09-05T14:25:21.118" v="5655"/>
          <ac:grpSpMkLst>
            <pc:docMk/>
            <pc:sldMk cId="2494021973" sldId="297"/>
            <ac:grpSpMk id="14" creationId="{25EE5136-01F1-466C-962D-BA9B4C6757AA}"/>
          </ac:grpSpMkLst>
        </pc:grpChg>
      </pc:sldChg>
      <pc:sldChg chg="addSp delSp modSp add delDesignElem">
        <pc:chgData name="Calogero Ferrara" userId="a3ca77ea-b57b-4441-9f26-38c15823806d" providerId="ADAL" clId="{5F17C32C-8D7B-4480-A2A0-83B375DB414B}" dt="2024-09-05T14:25:21.118" v="5655"/>
        <pc:sldMkLst>
          <pc:docMk/>
          <pc:sldMk cId="1895855959" sldId="298"/>
        </pc:sldMkLst>
        <pc:spChg chg="mod">
          <ac:chgData name="Calogero Ferrara" userId="a3ca77ea-b57b-4441-9f26-38c15823806d" providerId="ADAL" clId="{5F17C32C-8D7B-4480-A2A0-83B375DB414B}" dt="2024-09-05T13:54:01.581" v="3910" actId="1076"/>
          <ac:spMkLst>
            <pc:docMk/>
            <pc:sldMk cId="1895855959" sldId="298"/>
            <ac:spMk id="2" creationId="{3C85FF5D-5CC0-49DE-A88B-3256C42ACFBA}"/>
          </ac:spMkLst>
        </pc:spChg>
        <pc:spChg chg="mod">
          <ac:chgData name="Calogero Ferrara" userId="a3ca77ea-b57b-4441-9f26-38c15823806d" providerId="ADAL" clId="{5F17C32C-8D7B-4480-A2A0-83B375DB414B}" dt="2024-09-05T13:53:54.907" v="3909" actId="20577"/>
          <ac:spMkLst>
            <pc:docMk/>
            <pc:sldMk cId="1895855959" sldId="298"/>
            <ac:spMk id="3" creationId="{5EF93942-5D6F-4D08-AAFF-79194D3E4299}"/>
          </ac:spMkLst>
        </pc:spChg>
        <pc:spChg chg="add del">
          <ac:chgData name="Calogero Ferrara" userId="a3ca77ea-b57b-4441-9f26-38c15823806d" providerId="ADAL" clId="{5F17C32C-8D7B-4480-A2A0-83B375DB414B}" dt="2024-09-05T14:25:21.118" v="5655"/>
          <ac:spMkLst>
            <pc:docMk/>
            <pc:sldMk cId="1895855959" sldId="298"/>
            <ac:spMk id="10" creationId="{EDDBB197-D710-4A4F-A9CA-FD2177498BE8}"/>
          </ac:spMkLst>
        </pc:spChg>
        <pc:spChg chg="add del">
          <ac:chgData name="Calogero Ferrara" userId="a3ca77ea-b57b-4441-9f26-38c15823806d" providerId="ADAL" clId="{5F17C32C-8D7B-4480-A2A0-83B375DB414B}" dt="2024-09-05T14:25:21.118" v="5655"/>
          <ac:spMkLst>
            <pc:docMk/>
            <pc:sldMk cId="1895855959" sldId="298"/>
            <ac:spMk id="12" creationId="{975D1CFA-2CDB-4B64-BD9F-85744E8DA12F}"/>
          </ac:spMkLst>
        </pc:spChg>
        <pc:grpChg chg="add del">
          <ac:chgData name="Calogero Ferrara" userId="a3ca77ea-b57b-4441-9f26-38c15823806d" providerId="ADAL" clId="{5F17C32C-8D7B-4480-A2A0-83B375DB414B}" dt="2024-09-05T14:25:21.118" v="5655"/>
          <ac:grpSpMkLst>
            <pc:docMk/>
            <pc:sldMk cId="1895855959" sldId="298"/>
            <ac:grpSpMk id="14" creationId="{25EE5136-01F1-466C-962D-BA9B4C6757AA}"/>
          </ac:grpSpMkLst>
        </pc:grpChg>
      </pc:sldChg>
      <pc:sldChg chg="addSp delSp modSp add delDesignElem">
        <pc:chgData name="Calogero Ferrara" userId="a3ca77ea-b57b-4441-9f26-38c15823806d" providerId="ADAL" clId="{5F17C32C-8D7B-4480-A2A0-83B375DB414B}" dt="2024-09-05T14:25:21.118" v="5655"/>
        <pc:sldMkLst>
          <pc:docMk/>
          <pc:sldMk cId="2981721231" sldId="299"/>
        </pc:sldMkLst>
        <pc:spChg chg="mod">
          <ac:chgData name="Calogero Ferrara" userId="a3ca77ea-b57b-4441-9f26-38c15823806d" providerId="ADAL" clId="{5F17C32C-8D7B-4480-A2A0-83B375DB414B}" dt="2024-09-05T14:13:09.647" v="4852" actId="6549"/>
          <ac:spMkLst>
            <pc:docMk/>
            <pc:sldMk cId="2981721231" sldId="299"/>
            <ac:spMk id="2" creationId="{DE681A35-EBAB-4982-894C-C11E7BB59A3B}"/>
          </ac:spMkLst>
        </pc:spChg>
        <pc:spChg chg="add del">
          <ac:chgData name="Calogero Ferrara" userId="a3ca77ea-b57b-4441-9f26-38c15823806d" providerId="ADAL" clId="{5F17C32C-8D7B-4480-A2A0-83B375DB414B}" dt="2024-09-05T14:25:21.118" v="5655"/>
          <ac:spMkLst>
            <pc:docMk/>
            <pc:sldMk cId="2981721231" sldId="299"/>
            <ac:spMk id="21" creationId="{BACC6370-2D7E-4714-9D71-7542949D7D5D}"/>
          </ac:spMkLst>
        </pc:spChg>
        <pc:spChg chg="add del">
          <ac:chgData name="Calogero Ferrara" userId="a3ca77ea-b57b-4441-9f26-38c15823806d" providerId="ADAL" clId="{5F17C32C-8D7B-4480-A2A0-83B375DB414B}" dt="2024-09-05T14:25:21.118" v="5655"/>
          <ac:spMkLst>
            <pc:docMk/>
            <pc:sldMk cId="2981721231" sldId="299"/>
            <ac:spMk id="22" creationId="{F68B3F68-107C-434F-AA38-110D5EA91B85}"/>
          </ac:spMkLst>
        </pc:spChg>
        <pc:spChg chg="add del">
          <ac:chgData name="Calogero Ferrara" userId="a3ca77ea-b57b-4441-9f26-38c15823806d" providerId="ADAL" clId="{5F17C32C-8D7B-4480-A2A0-83B375DB414B}" dt="2024-09-05T14:25:21.118" v="5655"/>
          <ac:spMkLst>
            <pc:docMk/>
            <pc:sldMk cId="2981721231" sldId="299"/>
            <ac:spMk id="23" creationId="{AAD0DBB9-1A4B-4391-81D4-CB19F9AB918A}"/>
          </ac:spMkLst>
        </pc:spChg>
        <pc:spChg chg="add del">
          <ac:chgData name="Calogero Ferrara" userId="a3ca77ea-b57b-4441-9f26-38c15823806d" providerId="ADAL" clId="{5F17C32C-8D7B-4480-A2A0-83B375DB414B}" dt="2024-09-05T14:25:21.118" v="5655"/>
          <ac:spMkLst>
            <pc:docMk/>
            <pc:sldMk cId="2981721231" sldId="299"/>
            <ac:spMk id="24" creationId="{063BBA22-50EA-4C4D-BE05-F1CE4E63AA56}"/>
          </ac:spMkLst>
        </pc:spChg>
        <pc:graphicFrameChg chg="mod">
          <ac:chgData name="Calogero Ferrara" userId="a3ca77ea-b57b-4441-9f26-38c15823806d" providerId="ADAL" clId="{5F17C32C-8D7B-4480-A2A0-83B375DB414B}" dt="2024-09-05T14:18:16.286" v="5255" actId="20577"/>
          <ac:graphicFrameMkLst>
            <pc:docMk/>
            <pc:sldMk cId="2981721231" sldId="299"/>
            <ac:graphicFrameMk id="25" creationId="{4CF43A92-B1F1-5EF3-8566-C8CC3833DE24}"/>
          </ac:graphicFrameMkLst>
        </pc:graphicFrameChg>
      </pc:sldChg>
      <pc:sldChg chg="addSp delSp modSp add mod setBg">
        <pc:chgData name="Calogero Ferrara" userId="a3ca77ea-b57b-4441-9f26-38c15823806d" providerId="ADAL" clId="{5F17C32C-8D7B-4480-A2A0-83B375DB414B}" dt="2024-09-05T14:42:03.637" v="6441" actId="20577"/>
        <pc:sldMkLst>
          <pc:docMk/>
          <pc:sldMk cId="2308953193" sldId="300"/>
        </pc:sldMkLst>
        <pc:spChg chg="mod">
          <ac:chgData name="Calogero Ferrara" userId="a3ca77ea-b57b-4441-9f26-38c15823806d" providerId="ADAL" clId="{5F17C32C-8D7B-4480-A2A0-83B375DB414B}" dt="2024-09-05T14:35:45.769" v="6116" actId="14100"/>
          <ac:spMkLst>
            <pc:docMk/>
            <pc:sldMk cId="2308953193" sldId="300"/>
            <ac:spMk id="2" creationId="{E3EF120E-F522-4614-BE48-D8F5DE287049}"/>
          </ac:spMkLst>
        </pc:spChg>
        <pc:spChg chg="del">
          <ac:chgData name="Calogero Ferrara" userId="a3ca77ea-b57b-4441-9f26-38c15823806d" providerId="ADAL" clId="{5F17C32C-8D7B-4480-A2A0-83B375DB414B}" dt="2024-09-05T14:33:18.067" v="6066" actId="26606"/>
          <ac:spMkLst>
            <pc:docMk/>
            <pc:sldMk cId="2308953193" sldId="300"/>
            <ac:spMk id="3" creationId="{C6E91E1F-7B27-4561-9D6B-BF32234B5B19}"/>
          </ac:spMkLst>
        </pc:spChg>
        <pc:spChg chg="add del">
          <ac:chgData name="Calogero Ferrara" userId="a3ca77ea-b57b-4441-9f26-38c15823806d" providerId="ADAL" clId="{5F17C32C-8D7B-4480-A2A0-83B375DB414B}" dt="2024-09-05T14:33:45.220" v="6073" actId="26606"/>
          <ac:spMkLst>
            <pc:docMk/>
            <pc:sldMk cId="2308953193" sldId="300"/>
            <ac:spMk id="9" creationId="{BACC6370-2D7E-4714-9D71-7542949D7D5D}"/>
          </ac:spMkLst>
        </pc:spChg>
        <pc:spChg chg="add del">
          <ac:chgData name="Calogero Ferrara" userId="a3ca77ea-b57b-4441-9f26-38c15823806d" providerId="ADAL" clId="{5F17C32C-8D7B-4480-A2A0-83B375DB414B}" dt="2024-09-05T14:33:45.220" v="6073" actId="26606"/>
          <ac:spMkLst>
            <pc:docMk/>
            <pc:sldMk cId="2308953193" sldId="300"/>
            <ac:spMk id="11" creationId="{F68B3F68-107C-434F-AA38-110D5EA91B85}"/>
          </ac:spMkLst>
        </pc:spChg>
        <pc:spChg chg="add del">
          <ac:chgData name="Calogero Ferrara" userId="a3ca77ea-b57b-4441-9f26-38c15823806d" providerId="ADAL" clId="{5F17C32C-8D7B-4480-A2A0-83B375DB414B}" dt="2024-09-05T14:33:45.220" v="6073" actId="26606"/>
          <ac:spMkLst>
            <pc:docMk/>
            <pc:sldMk cId="2308953193" sldId="300"/>
            <ac:spMk id="13" creationId="{AAD0DBB9-1A4B-4391-81D4-CB19F9AB918A}"/>
          </ac:spMkLst>
        </pc:spChg>
        <pc:spChg chg="add del">
          <ac:chgData name="Calogero Ferrara" userId="a3ca77ea-b57b-4441-9f26-38c15823806d" providerId="ADAL" clId="{5F17C32C-8D7B-4480-A2A0-83B375DB414B}" dt="2024-09-05T14:33:45.220" v="6073" actId="26606"/>
          <ac:spMkLst>
            <pc:docMk/>
            <pc:sldMk cId="2308953193" sldId="300"/>
            <ac:spMk id="15" creationId="{063BBA22-50EA-4C4D-BE05-F1CE4E63AA56}"/>
          </ac:spMkLst>
        </pc:spChg>
        <pc:spChg chg="add">
          <ac:chgData name="Calogero Ferrara" userId="a3ca77ea-b57b-4441-9f26-38c15823806d" providerId="ADAL" clId="{5F17C32C-8D7B-4480-A2A0-83B375DB414B}" dt="2024-09-05T14:33:45.220" v="6073" actId="26606"/>
          <ac:spMkLst>
            <pc:docMk/>
            <pc:sldMk cId="2308953193" sldId="300"/>
            <ac:spMk id="20" creationId="{1D63C574-BFD2-41A1-A567-B0C3CC7FDD4F}"/>
          </ac:spMkLst>
        </pc:spChg>
        <pc:spChg chg="add">
          <ac:chgData name="Calogero Ferrara" userId="a3ca77ea-b57b-4441-9f26-38c15823806d" providerId="ADAL" clId="{5F17C32C-8D7B-4480-A2A0-83B375DB414B}" dt="2024-09-05T14:33:45.220" v="6073" actId="26606"/>
          <ac:spMkLst>
            <pc:docMk/>
            <pc:sldMk cId="2308953193" sldId="300"/>
            <ac:spMk id="22" creationId="{E2A46BAB-8C31-42B2-90E8-B26DD3E81D37}"/>
          </ac:spMkLst>
        </pc:spChg>
        <pc:grpChg chg="add">
          <ac:chgData name="Calogero Ferrara" userId="a3ca77ea-b57b-4441-9f26-38c15823806d" providerId="ADAL" clId="{5F17C32C-8D7B-4480-A2A0-83B375DB414B}" dt="2024-09-05T14:33:45.220" v="6073" actId="26606"/>
          <ac:grpSpMkLst>
            <pc:docMk/>
            <pc:sldMk cId="2308953193" sldId="300"/>
            <ac:grpSpMk id="24" creationId="{B3F7A3C7-0737-4E57-B30E-8EEFE638B401}"/>
          </ac:grpSpMkLst>
        </pc:grpChg>
        <pc:grpChg chg="add">
          <ac:chgData name="Calogero Ferrara" userId="a3ca77ea-b57b-4441-9f26-38c15823806d" providerId="ADAL" clId="{5F17C32C-8D7B-4480-A2A0-83B375DB414B}" dt="2024-09-05T14:33:45.220" v="6073" actId="26606"/>
          <ac:grpSpMkLst>
            <pc:docMk/>
            <pc:sldMk cId="2308953193" sldId="300"/>
            <ac:grpSpMk id="28" creationId="{43F5E015-E085-4624-B431-B42414448684}"/>
          </ac:grpSpMkLst>
        </pc:grpChg>
        <pc:graphicFrameChg chg="add mod modGraphic">
          <ac:chgData name="Calogero Ferrara" userId="a3ca77ea-b57b-4441-9f26-38c15823806d" providerId="ADAL" clId="{5F17C32C-8D7B-4480-A2A0-83B375DB414B}" dt="2024-09-05T14:42:03.637" v="6441" actId="20577"/>
          <ac:graphicFrameMkLst>
            <pc:docMk/>
            <pc:sldMk cId="2308953193" sldId="300"/>
            <ac:graphicFrameMk id="5" creationId="{392BEBAF-0737-41F2-00F8-E9C9C26E6A7C}"/>
          </ac:graphicFrameMkLst>
        </pc:graphicFrameChg>
      </pc:sldChg>
      <pc:sldChg chg="addSp delSp modSp add delDesignElem">
        <pc:chgData name="Calogero Ferrara" userId="a3ca77ea-b57b-4441-9f26-38c15823806d" providerId="ADAL" clId="{5F17C32C-8D7B-4480-A2A0-83B375DB414B}" dt="2024-09-05T14:25:21.118" v="5655"/>
        <pc:sldMkLst>
          <pc:docMk/>
          <pc:sldMk cId="424511130" sldId="301"/>
        </pc:sldMkLst>
        <pc:spChg chg="mod">
          <ac:chgData name="Calogero Ferrara" userId="a3ca77ea-b57b-4441-9f26-38c15823806d" providerId="ADAL" clId="{5F17C32C-8D7B-4480-A2A0-83B375DB414B}" dt="2024-09-05T14:23:18.882" v="5624" actId="26606"/>
          <ac:spMkLst>
            <pc:docMk/>
            <pc:sldMk cId="424511130" sldId="301"/>
            <ac:spMk id="2" creationId="{DE681A35-EBAB-4982-894C-C11E7BB59A3B}"/>
          </ac:spMkLst>
        </pc:spChg>
        <pc:spChg chg="add del">
          <ac:chgData name="Calogero Ferrara" userId="a3ca77ea-b57b-4441-9f26-38c15823806d" providerId="ADAL" clId="{5F17C32C-8D7B-4480-A2A0-83B375DB414B}" dt="2024-09-05T14:23:21.534" v="5627" actId="26606"/>
          <ac:spMkLst>
            <pc:docMk/>
            <pc:sldMk cId="424511130" sldId="301"/>
            <ac:spMk id="21" creationId="{BACC6370-2D7E-4714-9D71-7542949D7D5D}"/>
          </ac:spMkLst>
        </pc:spChg>
        <pc:spChg chg="add del">
          <ac:chgData name="Calogero Ferrara" userId="a3ca77ea-b57b-4441-9f26-38c15823806d" providerId="ADAL" clId="{5F17C32C-8D7B-4480-A2A0-83B375DB414B}" dt="2024-09-05T14:23:21.534" v="5627" actId="26606"/>
          <ac:spMkLst>
            <pc:docMk/>
            <pc:sldMk cId="424511130" sldId="301"/>
            <ac:spMk id="22" creationId="{F68B3F68-107C-434F-AA38-110D5EA91B85}"/>
          </ac:spMkLst>
        </pc:spChg>
        <pc:spChg chg="add del">
          <ac:chgData name="Calogero Ferrara" userId="a3ca77ea-b57b-4441-9f26-38c15823806d" providerId="ADAL" clId="{5F17C32C-8D7B-4480-A2A0-83B375DB414B}" dt="2024-09-05T14:23:21.534" v="5627" actId="26606"/>
          <ac:spMkLst>
            <pc:docMk/>
            <pc:sldMk cId="424511130" sldId="301"/>
            <ac:spMk id="23" creationId="{AAD0DBB9-1A4B-4391-81D4-CB19F9AB918A}"/>
          </ac:spMkLst>
        </pc:spChg>
        <pc:spChg chg="add del">
          <ac:chgData name="Calogero Ferrara" userId="a3ca77ea-b57b-4441-9f26-38c15823806d" providerId="ADAL" clId="{5F17C32C-8D7B-4480-A2A0-83B375DB414B}" dt="2024-09-05T14:23:21.534" v="5627" actId="26606"/>
          <ac:spMkLst>
            <pc:docMk/>
            <pc:sldMk cId="424511130" sldId="301"/>
            <ac:spMk id="24" creationId="{063BBA22-50EA-4C4D-BE05-F1CE4E63AA56}"/>
          </ac:spMkLst>
        </pc:spChg>
        <pc:spChg chg="add del">
          <ac:chgData name="Calogero Ferrara" userId="a3ca77ea-b57b-4441-9f26-38c15823806d" providerId="ADAL" clId="{5F17C32C-8D7B-4480-A2A0-83B375DB414B}" dt="2024-09-05T14:23:10.014" v="5622" actId="26606"/>
          <ac:spMkLst>
            <pc:docMk/>
            <pc:sldMk cId="424511130" sldId="301"/>
            <ac:spMk id="30" creationId="{35DB3719-6FDC-4E5D-891D-FF40B7300F64}"/>
          </ac:spMkLst>
        </pc:spChg>
        <pc:spChg chg="add del">
          <ac:chgData name="Calogero Ferrara" userId="a3ca77ea-b57b-4441-9f26-38c15823806d" providerId="ADAL" clId="{5F17C32C-8D7B-4480-A2A0-83B375DB414B}" dt="2024-09-05T14:23:18.882" v="5624" actId="26606"/>
          <ac:spMkLst>
            <pc:docMk/>
            <pc:sldMk cId="424511130" sldId="301"/>
            <ac:spMk id="31" creationId="{4F7EBAE4-9945-4473-9E34-B2C66EA0F03D}"/>
          </ac:spMkLst>
        </pc:spChg>
        <pc:spChg chg="add del">
          <ac:chgData name="Calogero Ferrara" userId="a3ca77ea-b57b-4441-9f26-38c15823806d" providerId="ADAL" clId="{5F17C32C-8D7B-4480-A2A0-83B375DB414B}" dt="2024-09-05T14:23:10.014" v="5622" actId="26606"/>
          <ac:spMkLst>
            <pc:docMk/>
            <pc:sldMk cId="424511130" sldId="301"/>
            <ac:spMk id="32" creationId="{E0CBAC23-2E3F-4A90-BA59-F8299F6A5439}"/>
          </ac:spMkLst>
        </pc:spChg>
        <pc:spChg chg="add del">
          <ac:chgData name="Calogero Ferrara" userId="a3ca77ea-b57b-4441-9f26-38c15823806d" providerId="ADAL" clId="{5F17C32C-8D7B-4480-A2A0-83B375DB414B}" dt="2024-09-05T14:23:18.882" v="5624" actId="26606"/>
          <ac:spMkLst>
            <pc:docMk/>
            <pc:sldMk cId="424511130" sldId="301"/>
            <ac:spMk id="33" creationId="{70BEB1E7-2F88-40BC-B73D-42E5B6F80BFC}"/>
          </ac:spMkLst>
        </pc:spChg>
        <pc:spChg chg="add del">
          <ac:chgData name="Calogero Ferrara" userId="a3ca77ea-b57b-4441-9f26-38c15823806d" providerId="ADAL" clId="{5F17C32C-8D7B-4480-A2A0-83B375DB414B}" dt="2024-09-05T14:23:18.882" v="5624" actId="26606"/>
          <ac:spMkLst>
            <pc:docMk/>
            <pc:sldMk cId="424511130" sldId="301"/>
            <ac:spMk id="35" creationId="{A7B99495-F43F-4D80-A44F-2CB4764EB90B}"/>
          </ac:spMkLst>
        </pc:spChg>
        <pc:spChg chg="add del">
          <ac:chgData name="Calogero Ferrara" userId="a3ca77ea-b57b-4441-9f26-38c15823806d" providerId="ADAL" clId="{5F17C32C-8D7B-4480-A2A0-83B375DB414B}" dt="2024-09-05T14:23:21.533" v="5626" actId="26606"/>
          <ac:spMkLst>
            <pc:docMk/>
            <pc:sldMk cId="424511130" sldId="301"/>
            <ac:spMk id="37" creationId="{BACC6370-2D7E-4714-9D71-7542949D7D5D}"/>
          </ac:spMkLst>
        </pc:spChg>
        <pc:spChg chg="add del">
          <ac:chgData name="Calogero Ferrara" userId="a3ca77ea-b57b-4441-9f26-38c15823806d" providerId="ADAL" clId="{5F17C32C-8D7B-4480-A2A0-83B375DB414B}" dt="2024-09-05T14:23:21.533" v="5626" actId="26606"/>
          <ac:spMkLst>
            <pc:docMk/>
            <pc:sldMk cId="424511130" sldId="301"/>
            <ac:spMk id="38" creationId="{F68B3F68-107C-434F-AA38-110D5EA91B85}"/>
          </ac:spMkLst>
        </pc:spChg>
        <pc:spChg chg="add del">
          <ac:chgData name="Calogero Ferrara" userId="a3ca77ea-b57b-4441-9f26-38c15823806d" providerId="ADAL" clId="{5F17C32C-8D7B-4480-A2A0-83B375DB414B}" dt="2024-09-05T14:23:21.533" v="5626" actId="26606"/>
          <ac:spMkLst>
            <pc:docMk/>
            <pc:sldMk cId="424511130" sldId="301"/>
            <ac:spMk id="39" creationId="{AAD0DBB9-1A4B-4391-81D4-CB19F9AB918A}"/>
          </ac:spMkLst>
        </pc:spChg>
        <pc:spChg chg="add del">
          <ac:chgData name="Calogero Ferrara" userId="a3ca77ea-b57b-4441-9f26-38c15823806d" providerId="ADAL" clId="{5F17C32C-8D7B-4480-A2A0-83B375DB414B}" dt="2024-09-05T14:23:21.533" v="5626" actId="26606"/>
          <ac:spMkLst>
            <pc:docMk/>
            <pc:sldMk cId="424511130" sldId="301"/>
            <ac:spMk id="40" creationId="{063BBA22-50EA-4C4D-BE05-F1CE4E63AA56}"/>
          </ac:spMkLst>
        </pc:spChg>
        <pc:spChg chg="add del">
          <ac:chgData name="Calogero Ferrara" userId="a3ca77ea-b57b-4441-9f26-38c15823806d" providerId="ADAL" clId="{5F17C32C-8D7B-4480-A2A0-83B375DB414B}" dt="2024-09-05T14:25:21.118" v="5655"/>
          <ac:spMkLst>
            <pc:docMk/>
            <pc:sldMk cId="424511130" sldId="301"/>
            <ac:spMk id="42" creationId="{BACC6370-2D7E-4714-9D71-7542949D7D5D}"/>
          </ac:spMkLst>
        </pc:spChg>
        <pc:spChg chg="add del">
          <ac:chgData name="Calogero Ferrara" userId="a3ca77ea-b57b-4441-9f26-38c15823806d" providerId="ADAL" clId="{5F17C32C-8D7B-4480-A2A0-83B375DB414B}" dt="2024-09-05T14:25:21.118" v="5655"/>
          <ac:spMkLst>
            <pc:docMk/>
            <pc:sldMk cId="424511130" sldId="301"/>
            <ac:spMk id="43" creationId="{F68B3F68-107C-434F-AA38-110D5EA91B85}"/>
          </ac:spMkLst>
        </pc:spChg>
        <pc:spChg chg="add del">
          <ac:chgData name="Calogero Ferrara" userId="a3ca77ea-b57b-4441-9f26-38c15823806d" providerId="ADAL" clId="{5F17C32C-8D7B-4480-A2A0-83B375DB414B}" dt="2024-09-05T14:25:21.118" v="5655"/>
          <ac:spMkLst>
            <pc:docMk/>
            <pc:sldMk cId="424511130" sldId="301"/>
            <ac:spMk id="44" creationId="{AAD0DBB9-1A4B-4391-81D4-CB19F9AB918A}"/>
          </ac:spMkLst>
        </pc:spChg>
        <pc:spChg chg="add del">
          <ac:chgData name="Calogero Ferrara" userId="a3ca77ea-b57b-4441-9f26-38c15823806d" providerId="ADAL" clId="{5F17C32C-8D7B-4480-A2A0-83B375DB414B}" dt="2024-09-05T14:25:21.118" v="5655"/>
          <ac:spMkLst>
            <pc:docMk/>
            <pc:sldMk cId="424511130" sldId="301"/>
            <ac:spMk id="45" creationId="{063BBA22-50EA-4C4D-BE05-F1CE4E63AA56}"/>
          </ac:spMkLst>
        </pc:spChg>
        <pc:graphicFrameChg chg="mod modGraphic">
          <ac:chgData name="Calogero Ferrara" userId="a3ca77ea-b57b-4441-9f26-38c15823806d" providerId="ADAL" clId="{5F17C32C-8D7B-4480-A2A0-83B375DB414B}" dt="2024-09-05T14:23:21.534" v="5627" actId="26606"/>
          <ac:graphicFrameMkLst>
            <pc:docMk/>
            <pc:sldMk cId="424511130" sldId="301"/>
            <ac:graphicFrameMk id="25" creationId="{4CF43A92-B1F1-5EF3-8566-C8CC3833DE24}"/>
          </ac:graphicFrameMkLst>
        </pc:graphicFrameChg>
        <pc:picChg chg="add del">
          <ac:chgData name="Calogero Ferrara" userId="a3ca77ea-b57b-4441-9f26-38c15823806d" providerId="ADAL" clId="{5F17C32C-8D7B-4480-A2A0-83B375DB414B}" dt="2024-09-05T14:23:18.882" v="5624" actId="26606"/>
          <ac:picMkLst>
            <pc:docMk/>
            <pc:sldMk cId="424511130" sldId="301"/>
            <ac:picMk id="27" creationId="{D1BECB13-21D6-B190-0FF2-0FA63BDEC1D6}"/>
          </ac:picMkLst>
        </pc:picChg>
      </pc:sldChg>
      <pc:sldChg chg="addSp delSp modSp add">
        <pc:chgData name="Calogero Ferrara" userId="a3ca77ea-b57b-4441-9f26-38c15823806d" providerId="ADAL" clId="{5F17C32C-8D7B-4480-A2A0-83B375DB414B}" dt="2024-09-05T14:54:09.360" v="6918" actId="1076"/>
        <pc:sldMkLst>
          <pc:docMk/>
          <pc:sldMk cId="0" sldId="345"/>
        </pc:sldMkLst>
        <pc:spChg chg="mod">
          <ac:chgData name="Calogero Ferrara" userId="a3ca77ea-b57b-4441-9f26-38c15823806d" providerId="ADAL" clId="{5F17C32C-8D7B-4480-A2A0-83B375DB414B}" dt="2024-09-05T14:52:13.964" v="6916" actId="1076"/>
          <ac:spMkLst>
            <pc:docMk/>
            <pc:sldMk cId="0" sldId="345"/>
            <ac:spMk id="34818" creationId="{F0B4F27A-8C23-4D8D-BF1A-BF96A2412A22}"/>
          </ac:spMkLst>
        </pc:spChg>
        <pc:picChg chg="add mod">
          <ac:chgData name="Calogero Ferrara" userId="a3ca77ea-b57b-4441-9f26-38c15823806d" providerId="ADAL" clId="{5F17C32C-8D7B-4480-A2A0-83B375DB414B}" dt="2024-09-05T14:51:48.980" v="6891" actId="1076"/>
          <ac:picMkLst>
            <pc:docMk/>
            <pc:sldMk cId="0" sldId="345"/>
            <ac:picMk id="3" creationId="{1FFE36D5-6E29-4797-B74E-984112429D19}"/>
          </ac:picMkLst>
        </pc:picChg>
        <pc:picChg chg="add mod">
          <ac:chgData name="Calogero Ferrara" userId="a3ca77ea-b57b-4441-9f26-38c15823806d" providerId="ADAL" clId="{5F17C32C-8D7B-4480-A2A0-83B375DB414B}" dt="2024-09-05T14:54:09.360" v="6918" actId="1076"/>
          <ac:picMkLst>
            <pc:docMk/>
            <pc:sldMk cId="0" sldId="345"/>
            <ac:picMk id="4" creationId="{37AF5E98-793A-4019-A880-9845B0E67866}"/>
          </ac:picMkLst>
        </pc:picChg>
        <pc:picChg chg="del mod">
          <ac:chgData name="Calogero Ferrara" userId="a3ca77ea-b57b-4441-9f26-38c15823806d" providerId="ADAL" clId="{5F17C32C-8D7B-4480-A2A0-83B375DB414B}" dt="2024-09-05T14:28:47.140" v="5686" actId="478"/>
          <ac:picMkLst>
            <pc:docMk/>
            <pc:sldMk cId="0" sldId="345"/>
            <ac:picMk id="52229" creationId="{0919F933-C0A2-4EA7-99F3-2852F4453E94}"/>
          </ac:picMkLst>
        </pc:picChg>
      </pc:sldChg>
      <pc:sldChg chg="modSp add">
        <pc:chgData name="Calogero Ferrara" userId="a3ca77ea-b57b-4441-9f26-38c15823806d" providerId="ADAL" clId="{5F17C32C-8D7B-4480-A2A0-83B375DB414B}" dt="2024-09-05T14:51:09.694" v="6883" actId="14100"/>
        <pc:sldMkLst>
          <pc:docMk/>
          <pc:sldMk cId="0" sldId="376"/>
        </pc:sldMkLst>
        <pc:spChg chg="mod">
          <ac:chgData name="Calogero Ferrara" userId="a3ca77ea-b57b-4441-9f26-38c15823806d" providerId="ADAL" clId="{5F17C32C-8D7B-4480-A2A0-83B375DB414B}" dt="2024-09-05T14:51:09.694" v="6883" actId="14100"/>
          <ac:spMkLst>
            <pc:docMk/>
            <pc:sldMk cId="0" sldId="376"/>
            <ac:spMk id="51210" creationId="{8713093A-454B-4E86-B259-9F978152787D}"/>
          </ac:spMkLst>
        </pc:spChg>
      </pc:sldChg>
      <pc:sldChg chg="addSp delSp modSp add">
        <pc:chgData name="Calogero Ferrara" userId="a3ca77ea-b57b-4441-9f26-38c15823806d" providerId="ADAL" clId="{5F17C32C-8D7B-4480-A2A0-83B375DB414B}" dt="2024-09-05T14:33:07.436" v="6065" actId="20577"/>
        <pc:sldMkLst>
          <pc:docMk/>
          <pc:sldMk cId="4168027167" sldId="377"/>
        </pc:sldMkLst>
        <pc:spChg chg="mod">
          <ac:chgData name="Calogero Ferrara" userId="a3ca77ea-b57b-4441-9f26-38c15823806d" providerId="ADAL" clId="{5F17C32C-8D7B-4480-A2A0-83B375DB414B}" dt="2024-09-05T14:32:35.733" v="5981" actId="26606"/>
          <ac:spMkLst>
            <pc:docMk/>
            <pc:sldMk cId="4168027167" sldId="377"/>
            <ac:spMk id="2" creationId="{DE681A35-EBAB-4982-894C-C11E7BB59A3B}"/>
          </ac:spMkLst>
        </pc:spChg>
        <pc:spChg chg="del">
          <ac:chgData name="Calogero Ferrara" userId="a3ca77ea-b57b-4441-9f26-38c15823806d" providerId="ADAL" clId="{5F17C32C-8D7B-4480-A2A0-83B375DB414B}" dt="2024-09-05T14:32:35.733" v="5981" actId="26606"/>
          <ac:spMkLst>
            <pc:docMk/>
            <pc:sldMk cId="4168027167" sldId="377"/>
            <ac:spMk id="42" creationId="{BACC6370-2D7E-4714-9D71-7542949D7D5D}"/>
          </ac:spMkLst>
        </pc:spChg>
        <pc:spChg chg="del">
          <ac:chgData name="Calogero Ferrara" userId="a3ca77ea-b57b-4441-9f26-38c15823806d" providerId="ADAL" clId="{5F17C32C-8D7B-4480-A2A0-83B375DB414B}" dt="2024-09-05T14:32:35.733" v="5981" actId="26606"/>
          <ac:spMkLst>
            <pc:docMk/>
            <pc:sldMk cId="4168027167" sldId="377"/>
            <ac:spMk id="43" creationId="{F68B3F68-107C-434F-AA38-110D5EA91B85}"/>
          </ac:spMkLst>
        </pc:spChg>
        <pc:spChg chg="del">
          <ac:chgData name="Calogero Ferrara" userId="a3ca77ea-b57b-4441-9f26-38c15823806d" providerId="ADAL" clId="{5F17C32C-8D7B-4480-A2A0-83B375DB414B}" dt="2024-09-05T14:32:35.733" v="5981" actId="26606"/>
          <ac:spMkLst>
            <pc:docMk/>
            <pc:sldMk cId="4168027167" sldId="377"/>
            <ac:spMk id="44" creationId="{AAD0DBB9-1A4B-4391-81D4-CB19F9AB918A}"/>
          </ac:spMkLst>
        </pc:spChg>
        <pc:spChg chg="del">
          <ac:chgData name="Calogero Ferrara" userId="a3ca77ea-b57b-4441-9f26-38c15823806d" providerId="ADAL" clId="{5F17C32C-8D7B-4480-A2A0-83B375DB414B}" dt="2024-09-05T14:32:35.733" v="5981" actId="26606"/>
          <ac:spMkLst>
            <pc:docMk/>
            <pc:sldMk cId="4168027167" sldId="377"/>
            <ac:spMk id="45" creationId="{063BBA22-50EA-4C4D-BE05-F1CE4E63AA56}"/>
          </ac:spMkLst>
        </pc:spChg>
        <pc:spChg chg="add">
          <ac:chgData name="Calogero Ferrara" userId="a3ca77ea-b57b-4441-9f26-38c15823806d" providerId="ADAL" clId="{5F17C32C-8D7B-4480-A2A0-83B375DB414B}" dt="2024-09-05T14:32:35.733" v="5981" actId="26606"/>
          <ac:spMkLst>
            <pc:docMk/>
            <pc:sldMk cId="4168027167" sldId="377"/>
            <ac:spMk id="50" creationId="{BACC6370-2D7E-4714-9D71-7542949D7D5D}"/>
          </ac:spMkLst>
        </pc:spChg>
        <pc:spChg chg="add">
          <ac:chgData name="Calogero Ferrara" userId="a3ca77ea-b57b-4441-9f26-38c15823806d" providerId="ADAL" clId="{5F17C32C-8D7B-4480-A2A0-83B375DB414B}" dt="2024-09-05T14:32:35.733" v="5981" actId="26606"/>
          <ac:spMkLst>
            <pc:docMk/>
            <pc:sldMk cId="4168027167" sldId="377"/>
            <ac:spMk id="52" creationId="{F68B3F68-107C-434F-AA38-110D5EA91B85}"/>
          </ac:spMkLst>
        </pc:spChg>
        <pc:spChg chg="add">
          <ac:chgData name="Calogero Ferrara" userId="a3ca77ea-b57b-4441-9f26-38c15823806d" providerId="ADAL" clId="{5F17C32C-8D7B-4480-A2A0-83B375DB414B}" dt="2024-09-05T14:32:35.733" v="5981" actId="26606"/>
          <ac:spMkLst>
            <pc:docMk/>
            <pc:sldMk cId="4168027167" sldId="377"/>
            <ac:spMk id="54" creationId="{AAD0DBB9-1A4B-4391-81D4-CB19F9AB918A}"/>
          </ac:spMkLst>
        </pc:spChg>
        <pc:spChg chg="add">
          <ac:chgData name="Calogero Ferrara" userId="a3ca77ea-b57b-4441-9f26-38c15823806d" providerId="ADAL" clId="{5F17C32C-8D7B-4480-A2A0-83B375DB414B}" dt="2024-09-05T14:32:35.733" v="5981" actId="26606"/>
          <ac:spMkLst>
            <pc:docMk/>
            <pc:sldMk cId="4168027167" sldId="377"/>
            <ac:spMk id="56" creationId="{063BBA22-50EA-4C4D-BE05-F1CE4E63AA56}"/>
          </ac:spMkLst>
        </pc:spChg>
        <pc:graphicFrameChg chg="mod modGraphic">
          <ac:chgData name="Calogero Ferrara" userId="a3ca77ea-b57b-4441-9f26-38c15823806d" providerId="ADAL" clId="{5F17C32C-8D7B-4480-A2A0-83B375DB414B}" dt="2024-09-05T14:33:07.436" v="6065" actId="20577"/>
          <ac:graphicFrameMkLst>
            <pc:docMk/>
            <pc:sldMk cId="4168027167" sldId="377"/>
            <ac:graphicFrameMk id="25" creationId="{4CF43A92-B1F1-5EF3-8566-C8CC3833DE24}"/>
          </ac:graphicFrameMkLst>
        </pc:graphicFrameChg>
      </pc:sldChg>
      <pc:sldChg chg="modSp add">
        <pc:chgData name="Calogero Ferrara" userId="a3ca77ea-b57b-4441-9f26-38c15823806d" providerId="ADAL" clId="{5F17C32C-8D7B-4480-A2A0-83B375DB414B}" dt="2024-09-05T14:42:59.724" v="6518" actId="20577"/>
        <pc:sldMkLst>
          <pc:docMk/>
          <pc:sldMk cId="1251140598" sldId="378"/>
        </pc:sldMkLst>
        <pc:spChg chg="mod">
          <ac:chgData name="Calogero Ferrara" userId="a3ca77ea-b57b-4441-9f26-38c15823806d" providerId="ADAL" clId="{5F17C32C-8D7B-4480-A2A0-83B375DB414B}" dt="2024-09-05T14:39:20.560" v="6184" actId="20577"/>
          <ac:spMkLst>
            <pc:docMk/>
            <pc:sldMk cId="1251140598" sldId="378"/>
            <ac:spMk id="2" creationId="{E3EF120E-F522-4614-BE48-D8F5DE287049}"/>
          </ac:spMkLst>
        </pc:spChg>
        <pc:graphicFrameChg chg="mod">
          <ac:chgData name="Calogero Ferrara" userId="a3ca77ea-b57b-4441-9f26-38c15823806d" providerId="ADAL" clId="{5F17C32C-8D7B-4480-A2A0-83B375DB414B}" dt="2024-09-05T14:42:59.724" v="6518" actId="20577"/>
          <ac:graphicFrameMkLst>
            <pc:docMk/>
            <pc:sldMk cId="1251140598" sldId="378"/>
            <ac:graphicFrameMk id="5" creationId="{392BEBAF-0737-41F2-00F8-E9C9C26E6A7C}"/>
          </ac:graphicFrameMkLst>
        </pc:graphicFrame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iagrams/_rels/data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iagrams/_rels/drawing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59E82A-256F-4AA3-B678-9E57957057AC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BE5308C-A041-49AE-9025-4971546F364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baseline="0" dirty="0"/>
            <a:t>Council of Europe 2nd International Conference on the Smuggling of Migrants</a:t>
          </a:r>
          <a:endParaRPr lang="en-US" dirty="0"/>
        </a:p>
      </dgm:t>
    </dgm:pt>
    <dgm:pt modelId="{99E5AD9A-428B-4F51-BA9B-1D009D8DEEEF}" type="parTrans" cxnId="{986C47C1-200D-485E-A938-F742CC043775}">
      <dgm:prSet/>
      <dgm:spPr/>
      <dgm:t>
        <a:bodyPr/>
        <a:lstStyle/>
        <a:p>
          <a:endParaRPr lang="en-US"/>
        </a:p>
      </dgm:t>
    </dgm:pt>
    <dgm:pt modelId="{1161748D-0B97-4BB1-9C04-15D2271255FE}" type="sibTrans" cxnId="{986C47C1-200D-485E-A938-F742CC043775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F675FCC1-DE1A-4049-806C-BA6ABECC31D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baseline="0" dirty="0"/>
            <a:t>10 - 11 September 2024 Strasbourg</a:t>
          </a:r>
          <a:endParaRPr lang="en-US" dirty="0"/>
        </a:p>
      </dgm:t>
    </dgm:pt>
    <dgm:pt modelId="{33357E6C-7EA2-42F1-A494-F0C6179B0C7F}" type="parTrans" cxnId="{FE116468-C9EA-416A-9B41-6C3D84A44697}">
      <dgm:prSet/>
      <dgm:spPr/>
      <dgm:t>
        <a:bodyPr/>
        <a:lstStyle/>
        <a:p>
          <a:endParaRPr lang="en-US"/>
        </a:p>
      </dgm:t>
    </dgm:pt>
    <dgm:pt modelId="{58563AC6-3794-4B51-A642-43E363278D94}" type="sibTrans" cxnId="{FE116468-C9EA-416A-9B41-6C3D84A44697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D16DC716-516D-441F-9A4F-4ACF377C2EA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baseline="0" dirty="0"/>
            <a:t> Calogero Ferrara</a:t>
          </a:r>
          <a:endParaRPr lang="en-US" dirty="0"/>
        </a:p>
      </dgm:t>
    </dgm:pt>
    <dgm:pt modelId="{66AD057D-2421-4C71-9264-67457346077A}" type="parTrans" cxnId="{4C0043AF-7954-4A61-B17D-6578543193DB}">
      <dgm:prSet/>
      <dgm:spPr/>
      <dgm:t>
        <a:bodyPr/>
        <a:lstStyle/>
        <a:p>
          <a:endParaRPr lang="en-US"/>
        </a:p>
      </dgm:t>
    </dgm:pt>
    <dgm:pt modelId="{049E998C-39D4-4092-87AE-EFBE6E0C98EA}" type="sibTrans" cxnId="{4C0043AF-7954-4A61-B17D-6578543193DB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FC89C41B-1BE0-4CE7-8441-CE9BCE76D498}">
      <dgm:prSet/>
      <dgm:spPr>
        <a:blipFill rotWithShape="0">
          <a:blip xmlns:r="http://schemas.openxmlformats.org/officeDocument/2006/relationships" r:embed="rId1"/>
          <a:srcRect/>
          <a:stretch>
            <a:fillRect/>
          </a:stretch>
        </a:blipFill>
      </dgm:spPr>
      <dgm:t>
        <a:bodyPr/>
        <a:lstStyle/>
        <a:p>
          <a:pPr>
            <a:lnSpc>
              <a:spcPct val="100000"/>
            </a:lnSpc>
          </a:pPr>
          <a:r>
            <a:rPr lang="en-US" b="0" i="0" baseline="0"/>
            <a:t>---</a:t>
          </a:r>
          <a:endParaRPr lang="en-US"/>
        </a:p>
      </dgm:t>
    </dgm:pt>
    <dgm:pt modelId="{5EF21B9D-4866-443A-A1C4-E2C70E543CFB}" type="parTrans" cxnId="{854A27A3-4DBD-47BE-886C-8822309161B0}">
      <dgm:prSet/>
      <dgm:spPr/>
      <dgm:t>
        <a:bodyPr/>
        <a:lstStyle/>
        <a:p>
          <a:endParaRPr lang="en-US"/>
        </a:p>
      </dgm:t>
    </dgm:pt>
    <dgm:pt modelId="{BEC3033B-BF0A-4BA2-BA62-2D04CDBAA8E4}" type="sibTrans" cxnId="{854A27A3-4DBD-47BE-886C-8822309161B0}">
      <dgm:prSet/>
      <dgm:spPr/>
      <dgm:t>
        <a:bodyPr/>
        <a:lstStyle/>
        <a:p>
          <a:endParaRPr lang="en-US"/>
        </a:p>
      </dgm:t>
    </dgm:pt>
    <dgm:pt modelId="{5F8CFB1E-9CF3-4534-87F0-D7E3B9BA7BDC}" type="pres">
      <dgm:prSet presAssocID="{6259E82A-256F-4AA3-B678-9E57957057AC}" presName="outerComposite" presStyleCnt="0">
        <dgm:presLayoutVars>
          <dgm:chMax val="5"/>
          <dgm:dir/>
          <dgm:resizeHandles val="exact"/>
        </dgm:presLayoutVars>
      </dgm:prSet>
      <dgm:spPr/>
    </dgm:pt>
    <dgm:pt modelId="{245E9372-E6EF-46E6-AD88-BFB58D0349F6}" type="pres">
      <dgm:prSet presAssocID="{6259E82A-256F-4AA3-B678-9E57957057AC}" presName="dummyMaxCanvas" presStyleCnt="0">
        <dgm:presLayoutVars/>
      </dgm:prSet>
      <dgm:spPr/>
    </dgm:pt>
    <dgm:pt modelId="{0E18C48F-AAAE-492D-8F56-93244C8AF56F}" type="pres">
      <dgm:prSet presAssocID="{6259E82A-256F-4AA3-B678-9E57957057AC}" presName="FourNodes_1" presStyleLbl="node1" presStyleIdx="0" presStyleCnt="4">
        <dgm:presLayoutVars>
          <dgm:bulletEnabled val="1"/>
        </dgm:presLayoutVars>
      </dgm:prSet>
      <dgm:spPr/>
    </dgm:pt>
    <dgm:pt modelId="{7E2EDEEB-D253-47B8-A2D0-534BEA6B7FBE}" type="pres">
      <dgm:prSet presAssocID="{6259E82A-256F-4AA3-B678-9E57957057AC}" presName="FourNodes_2" presStyleLbl="node1" presStyleIdx="1" presStyleCnt="4">
        <dgm:presLayoutVars>
          <dgm:bulletEnabled val="1"/>
        </dgm:presLayoutVars>
      </dgm:prSet>
      <dgm:spPr/>
    </dgm:pt>
    <dgm:pt modelId="{3C9F8AE4-D215-454E-BAFC-6816A0A4491B}" type="pres">
      <dgm:prSet presAssocID="{6259E82A-256F-4AA3-B678-9E57957057AC}" presName="FourNodes_3" presStyleLbl="node1" presStyleIdx="2" presStyleCnt="4">
        <dgm:presLayoutVars>
          <dgm:bulletEnabled val="1"/>
        </dgm:presLayoutVars>
      </dgm:prSet>
      <dgm:spPr/>
    </dgm:pt>
    <dgm:pt modelId="{8D374778-97D2-486E-9761-FB2AF84AD5DD}" type="pres">
      <dgm:prSet presAssocID="{6259E82A-256F-4AA3-B678-9E57957057AC}" presName="FourNodes_4" presStyleLbl="node1" presStyleIdx="3" presStyleCnt="4" custScaleY="91324">
        <dgm:presLayoutVars>
          <dgm:bulletEnabled val="1"/>
        </dgm:presLayoutVars>
      </dgm:prSet>
      <dgm:spPr/>
    </dgm:pt>
    <dgm:pt modelId="{AD215781-9A45-4F47-9680-7D99CFCCE12B}" type="pres">
      <dgm:prSet presAssocID="{6259E82A-256F-4AA3-B678-9E57957057AC}" presName="FourConn_1-2" presStyleLbl="fgAccFollowNode1" presStyleIdx="0" presStyleCnt="3">
        <dgm:presLayoutVars>
          <dgm:bulletEnabled val="1"/>
        </dgm:presLayoutVars>
      </dgm:prSet>
      <dgm:spPr/>
    </dgm:pt>
    <dgm:pt modelId="{312D757A-025A-4DF5-B354-CA0B8E3C19C3}" type="pres">
      <dgm:prSet presAssocID="{6259E82A-256F-4AA3-B678-9E57957057AC}" presName="FourConn_2-3" presStyleLbl="fgAccFollowNode1" presStyleIdx="1" presStyleCnt="3">
        <dgm:presLayoutVars>
          <dgm:bulletEnabled val="1"/>
        </dgm:presLayoutVars>
      </dgm:prSet>
      <dgm:spPr/>
    </dgm:pt>
    <dgm:pt modelId="{D19ABFD8-0DB3-48DD-A758-2079313CE444}" type="pres">
      <dgm:prSet presAssocID="{6259E82A-256F-4AA3-B678-9E57957057AC}" presName="FourConn_3-4" presStyleLbl="fgAccFollowNode1" presStyleIdx="2" presStyleCnt="3">
        <dgm:presLayoutVars>
          <dgm:bulletEnabled val="1"/>
        </dgm:presLayoutVars>
      </dgm:prSet>
      <dgm:spPr/>
    </dgm:pt>
    <dgm:pt modelId="{C505E0CE-6AFF-46C3-A8BF-2F9581A5FD53}" type="pres">
      <dgm:prSet presAssocID="{6259E82A-256F-4AA3-B678-9E57957057AC}" presName="FourNodes_1_text" presStyleLbl="node1" presStyleIdx="3" presStyleCnt="4">
        <dgm:presLayoutVars>
          <dgm:bulletEnabled val="1"/>
        </dgm:presLayoutVars>
      </dgm:prSet>
      <dgm:spPr/>
    </dgm:pt>
    <dgm:pt modelId="{8FC15BF5-CF6C-4799-8148-9B6B3FE698F4}" type="pres">
      <dgm:prSet presAssocID="{6259E82A-256F-4AA3-B678-9E57957057AC}" presName="FourNodes_2_text" presStyleLbl="node1" presStyleIdx="3" presStyleCnt="4">
        <dgm:presLayoutVars>
          <dgm:bulletEnabled val="1"/>
        </dgm:presLayoutVars>
      </dgm:prSet>
      <dgm:spPr/>
    </dgm:pt>
    <dgm:pt modelId="{BE27FC29-095A-4393-BF2E-D1DD413C6842}" type="pres">
      <dgm:prSet presAssocID="{6259E82A-256F-4AA3-B678-9E57957057AC}" presName="FourNodes_3_text" presStyleLbl="node1" presStyleIdx="3" presStyleCnt="4">
        <dgm:presLayoutVars>
          <dgm:bulletEnabled val="1"/>
        </dgm:presLayoutVars>
      </dgm:prSet>
      <dgm:spPr/>
    </dgm:pt>
    <dgm:pt modelId="{E89CD419-B421-4413-A5D6-C837869BFE13}" type="pres">
      <dgm:prSet presAssocID="{6259E82A-256F-4AA3-B678-9E57957057AC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1F81A224-F51F-41EC-AB96-E3FB58273E54}" type="presOf" srcId="{6259E82A-256F-4AA3-B678-9E57957057AC}" destId="{5F8CFB1E-9CF3-4534-87F0-D7E3B9BA7BDC}" srcOrd="0" destOrd="0" presId="urn:microsoft.com/office/officeart/2005/8/layout/vProcess5"/>
    <dgm:cxn modelId="{03CFEA3F-DBB9-4B5B-AC38-AA612AD4C3DE}" type="presOf" srcId="{D16DC716-516D-441F-9A4F-4ACF377C2EAC}" destId="{3C9F8AE4-D215-454E-BAFC-6816A0A4491B}" srcOrd="0" destOrd="0" presId="urn:microsoft.com/office/officeart/2005/8/layout/vProcess5"/>
    <dgm:cxn modelId="{FE116468-C9EA-416A-9B41-6C3D84A44697}" srcId="{6259E82A-256F-4AA3-B678-9E57957057AC}" destId="{F675FCC1-DE1A-4049-806C-BA6ABECC31DC}" srcOrd="1" destOrd="0" parTransId="{33357E6C-7EA2-42F1-A494-F0C6179B0C7F}" sibTransId="{58563AC6-3794-4B51-A642-43E363278D94}"/>
    <dgm:cxn modelId="{B9BE486F-3DCE-42FF-B89A-6D85DA9629A8}" type="presOf" srcId="{6BE5308C-A041-49AE-9025-4971546F3642}" destId="{C505E0CE-6AFF-46C3-A8BF-2F9581A5FD53}" srcOrd="1" destOrd="0" presId="urn:microsoft.com/office/officeart/2005/8/layout/vProcess5"/>
    <dgm:cxn modelId="{C2F23E75-D4E0-46DD-B95A-AC697756BD18}" type="presOf" srcId="{58563AC6-3794-4B51-A642-43E363278D94}" destId="{312D757A-025A-4DF5-B354-CA0B8E3C19C3}" srcOrd="0" destOrd="0" presId="urn:microsoft.com/office/officeart/2005/8/layout/vProcess5"/>
    <dgm:cxn modelId="{860DB755-8FA3-40C7-A1D6-3F301F03BFA5}" type="presOf" srcId="{F675FCC1-DE1A-4049-806C-BA6ABECC31DC}" destId="{7E2EDEEB-D253-47B8-A2D0-534BEA6B7FBE}" srcOrd="0" destOrd="0" presId="urn:microsoft.com/office/officeart/2005/8/layout/vProcess5"/>
    <dgm:cxn modelId="{9F922457-CE71-4A9B-A744-B08B559E8D8E}" type="presOf" srcId="{F675FCC1-DE1A-4049-806C-BA6ABECC31DC}" destId="{8FC15BF5-CF6C-4799-8148-9B6B3FE698F4}" srcOrd="1" destOrd="0" presId="urn:microsoft.com/office/officeart/2005/8/layout/vProcess5"/>
    <dgm:cxn modelId="{07ABB078-FD5E-4A41-BC99-222FE4A175D8}" type="presOf" srcId="{6BE5308C-A041-49AE-9025-4971546F3642}" destId="{0E18C48F-AAAE-492D-8F56-93244C8AF56F}" srcOrd="0" destOrd="0" presId="urn:microsoft.com/office/officeart/2005/8/layout/vProcess5"/>
    <dgm:cxn modelId="{854A27A3-4DBD-47BE-886C-8822309161B0}" srcId="{6259E82A-256F-4AA3-B678-9E57957057AC}" destId="{FC89C41B-1BE0-4CE7-8441-CE9BCE76D498}" srcOrd="3" destOrd="0" parTransId="{5EF21B9D-4866-443A-A1C4-E2C70E543CFB}" sibTransId="{BEC3033B-BF0A-4BA2-BA62-2D04CDBAA8E4}"/>
    <dgm:cxn modelId="{599C64A5-3511-498A-A857-0C26BE430A6C}" type="presOf" srcId="{049E998C-39D4-4092-87AE-EFBE6E0C98EA}" destId="{D19ABFD8-0DB3-48DD-A758-2079313CE444}" srcOrd="0" destOrd="0" presId="urn:microsoft.com/office/officeart/2005/8/layout/vProcess5"/>
    <dgm:cxn modelId="{C43375A6-2B5B-4B20-AB2D-C5B86A03AC67}" type="presOf" srcId="{1161748D-0B97-4BB1-9C04-15D2271255FE}" destId="{AD215781-9A45-4F47-9680-7D99CFCCE12B}" srcOrd="0" destOrd="0" presId="urn:microsoft.com/office/officeart/2005/8/layout/vProcess5"/>
    <dgm:cxn modelId="{4C0043AF-7954-4A61-B17D-6578543193DB}" srcId="{6259E82A-256F-4AA3-B678-9E57957057AC}" destId="{D16DC716-516D-441F-9A4F-4ACF377C2EAC}" srcOrd="2" destOrd="0" parTransId="{66AD057D-2421-4C71-9264-67457346077A}" sibTransId="{049E998C-39D4-4092-87AE-EFBE6E0C98EA}"/>
    <dgm:cxn modelId="{7CA600C1-96A1-4A13-9064-A3849A9668B0}" type="presOf" srcId="{D16DC716-516D-441F-9A4F-4ACF377C2EAC}" destId="{BE27FC29-095A-4393-BF2E-D1DD413C6842}" srcOrd="1" destOrd="0" presId="urn:microsoft.com/office/officeart/2005/8/layout/vProcess5"/>
    <dgm:cxn modelId="{986C47C1-200D-485E-A938-F742CC043775}" srcId="{6259E82A-256F-4AA3-B678-9E57957057AC}" destId="{6BE5308C-A041-49AE-9025-4971546F3642}" srcOrd="0" destOrd="0" parTransId="{99E5AD9A-428B-4F51-BA9B-1D009D8DEEEF}" sibTransId="{1161748D-0B97-4BB1-9C04-15D2271255FE}"/>
    <dgm:cxn modelId="{14DF16CD-C17B-4D99-B361-8F7EF7213358}" type="presOf" srcId="{FC89C41B-1BE0-4CE7-8441-CE9BCE76D498}" destId="{8D374778-97D2-486E-9761-FB2AF84AD5DD}" srcOrd="0" destOrd="0" presId="urn:microsoft.com/office/officeart/2005/8/layout/vProcess5"/>
    <dgm:cxn modelId="{B05D16F6-B591-4624-97F8-CA7DFBE1C5A3}" type="presOf" srcId="{FC89C41B-1BE0-4CE7-8441-CE9BCE76D498}" destId="{E89CD419-B421-4413-A5D6-C837869BFE13}" srcOrd="1" destOrd="0" presId="urn:microsoft.com/office/officeart/2005/8/layout/vProcess5"/>
    <dgm:cxn modelId="{ACD0F4AA-2951-4AA5-932C-2B9F28512682}" type="presParOf" srcId="{5F8CFB1E-9CF3-4534-87F0-D7E3B9BA7BDC}" destId="{245E9372-E6EF-46E6-AD88-BFB58D0349F6}" srcOrd="0" destOrd="0" presId="urn:microsoft.com/office/officeart/2005/8/layout/vProcess5"/>
    <dgm:cxn modelId="{F62EAD19-DB63-4BFA-8732-9A56C11141A9}" type="presParOf" srcId="{5F8CFB1E-9CF3-4534-87F0-D7E3B9BA7BDC}" destId="{0E18C48F-AAAE-492D-8F56-93244C8AF56F}" srcOrd="1" destOrd="0" presId="urn:microsoft.com/office/officeart/2005/8/layout/vProcess5"/>
    <dgm:cxn modelId="{240C8D01-6A1A-41BC-8A54-C0E5693282A9}" type="presParOf" srcId="{5F8CFB1E-9CF3-4534-87F0-D7E3B9BA7BDC}" destId="{7E2EDEEB-D253-47B8-A2D0-534BEA6B7FBE}" srcOrd="2" destOrd="0" presId="urn:microsoft.com/office/officeart/2005/8/layout/vProcess5"/>
    <dgm:cxn modelId="{DA6EB20D-72AC-444B-9882-3F72EF3F70CF}" type="presParOf" srcId="{5F8CFB1E-9CF3-4534-87F0-D7E3B9BA7BDC}" destId="{3C9F8AE4-D215-454E-BAFC-6816A0A4491B}" srcOrd="3" destOrd="0" presId="urn:microsoft.com/office/officeart/2005/8/layout/vProcess5"/>
    <dgm:cxn modelId="{0C18B630-D867-47F0-9BD3-5E5EEA215F00}" type="presParOf" srcId="{5F8CFB1E-9CF3-4534-87F0-D7E3B9BA7BDC}" destId="{8D374778-97D2-486E-9761-FB2AF84AD5DD}" srcOrd="4" destOrd="0" presId="urn:microsoft.com/office/officeart/2005/8/layout/vProcess5"/>
    <dgm:cxn modelId="{76063B10-D63D-4F74-83B1-0D7D70322A9E}" type="presParOf" srcId="{5F8CFB1E-9CF3-4534-87F0-D7E3B9BA7BDC}" destId="{AD215781-9A45-4F47-9680-7D99CFCCE12B}" srcOrd="5" destOrd="0" presId="urn:microsoft.com/office/officeart/2005/8/layout/vProcess5"/>
    <dgm:cxn modelId="{7A8CB80B-C1B9-4871-8204-7BFE15913E2D}" type="presParOf" srcId="{5F8CFB1E-9CF3-4534-87F0-D7E3B9BA7BDC}" destId="{312D757A-025A-4DF5-B354-CA0B8E3C19C3}" srcOrd="6" destOrd="0" presId="urn:microsoft.com/office/officeart/2005/8/layout/vProcess5"/>
    <dgm:cxn modelId="{4FEF27BF-0167-498B-818C-A01F62C6BB1B}" type="presParOf" srcId="{5F8CFB1E-9CF3-4534-87F0-D7E3B9BA7BDC}" destId="{D19ABFD8-0DB3-48DD-A758-2079313CE444}" srcOrd="7" destOrd="0" presId="urn:microsoft.com/office/officeart/2005/8/layout/vProcess5"/>
    <dgm:cxn modelId="{3F792F35-FC32-4F26-9C41-BC6F8CF7674E}" type="presParOf" srcId="{5F8CFB1E-9CF3-4534-87F0-D7E3B9BA7BDC}" destId="{C505E0CE-6AFF-46C3-A8BF-2F9581A5FD53}" srcOrd="8" destOrd="0" presId="urn:microsoft.com/office/officeart/2005/8/layout/vProcess5"/>
    <dgm:cxn modelId="{E15539EF-0DBD-49AB-B849-2F8CBD451BD3}" type="presParOf" srcId="{5F8CFB1E-9CF3-4534-87F0-D7E3B9BA7BDC}" destId="{8FC15BF5-CF6C-4799-8148-9B6B3FE698F4}" srcOrd="9" destOrd="0" presId="urn:microsoft.com/office/officeart/2005/8/layout/vProcess5"/>
    <dgm:cxn modelId="{3A3E1E9C-F9B3-41CD-8F36-892EEA7898AC}" type="presParOf" srcId="{5F8CFB1E-9CF3-4534-87F0-D7E3B9BA7BDC}" destId="{BE27FC29-095A-4393-BF2E-D1DD413C6842}" srcOrd="10" destOrd="0" presId="urn:microsoft.com/office/officeart/2005/8/layout/vProcess5"/>
    <dgm:cxn modelId="{B9CD73E0-91FA-409D-A4A6-A37FB2EA4058}" type="presParOf" srcId="{5F8CFB1E-9CF3-4534-87F0-D7E3B9BA7BDC}" destId="{E89CD419-B421-4413-A5D6-C837869BFE13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5287070-DF4E-46C5-BB20-11B7D90C3752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4B5751B-6888-472C-8A0F-8268D2B837FC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1" i="0" baseline="0" dirty="0"/>
            <a:t>Advocacy for Action:</a:t>
          </a:r>
        </a:p>
        <a:p>
          <a:pPr>
            <a:lnSpc>
              <a:spcPct val="100000"/>
            </a:lnSpc>
            <a:defRPr cap="all"/>
          </a:pPr>
          <a:r>
            <a:rPr lang="en-US" b="0" i="0" baseline="0" dirty="0"/>
            <a:t>Push for binding legal frameworks</a:t>
          </a:r>
        </a:p>
        <a:p>
          <a:pPr>
            <a:lnSpc>
              <a:spcPct val="100000"/>
            </a:lnSpc>
            <a:defRPr cap="all"/>
          </a:pPr>
          <a:r>
            <a:rPr lang="en-US" b="0" i="0" u="sng" baseline="0" dirty="0"/>
            <a:t>BUT</a:t>
          </a:r>
        </a:p>
        <a:p>
          <a:pPr>
            <a:lnSpc>
              <a:spcPct val="100000"/>
            </a:lnSpc>
            <a:defRPr cap="all"/>
          </a:pPr>
          <a:r>
            <a:rPr lang="en-US" b="0" i="0" baseline="0" dirty="0"/>
            <a:t>BALANCING THE NEED FOR LEGAL CERTAINTY AND ENFORCEMENT </a:t>
          </a:r>
        </a:p>
        <a:p>
          <a:pPr>
            <a:lnSpc>
              <a:spcPct val="100000"/>
            </a:lnSpc>
            <a:defRPr cap="all"/>
          </a:pPr>
          <a:r>
            <a:rPr lang="en-US" b="0" i="0" baseline="0" dirty="0"/>
            <a:t>WITH THE NECESSITY OF URGENCY, CONSENSUS AND POLITICAL WILL</a:t>
          </a:r>
          <a:endParaRPr lang="en-US" dirty="0"/>
        </a:p>
      </dgm:t>
    </dgm:pt>
    <dgm:pt modelId="{DBEA465B-97CE-49E6-8DFB-F3BBC0460B76}" type="parTrans" cxnId="{CC1DA3C1-48EB-4483-9E53-32DAEC689B5F}">
      <dgm:prSet/>
      <dgm:spPr/>
      <dgm:t>
        <a:bodyPr/>
        <a:lstStyle/>
        <a:p>
          <a:endParaRPr lang="en-US"/>
        </a:p>
      </dgm:t>
    </dgm:pt>
    <dgm:pt modelId="{3A03AD72-817A-4728-9F06-A171634500E4}" type="sibTrans" cxnId="{CC1DA3C1-48EB-4483-9E53-32DAEC689B5F}">
      <dgm:prSet/>
      <dgm:spPr/>
      <dgm:t>
        <a:bodyPr/>
        <a:lstStyle/>
        <a:p>
          <a:endParaRPr lang="en-US"/>
        </a:p>
      </dgm:t>
    </dgm:pt>
    <dgm:pt modelId="{4CFCC387-3AD6-438C-9E5E-C94D17293D05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1" i="0" baseline="0" dirty="0"/>
            <a:t>Monitoring and Evaluation:</a:t>
          </a:r>
        </a:p>
        <a:p>
          <a:pPr>
            <a:lnSpc>
              <a:spcPct val="100000"/>
            </a:lnSpc>
            <a:defRPr cap="all"/>
          </a:pPr>
          <a:r>
            <a:rPr lang="en-US" b="0" i="0" baseline="0" dirty="0"/>
            <a:t>Ensure the effectiveness of the chosen instrument</a:t>
          </a:r>
        </a:p>
        <a:p>
          <a:pPr>
            <a:lnSpc>
              <a:spcPct val="100000"/>
            </a:lnSpc>
            <a:defRPr cap="all"/>
          </a:pPr>
          <a:r>
            <a:rPr lang="en-US" b="0" i="0" baseline="0" dirty="0"/>
            <a:t>SUPPORT BY STAKEHOLDERS AND OTHER INTERNAITONAL ORGANIZATIONS </a:t>
          </a:r>
        </a:p>
        <a:p>
          <a:pPr>
            <a:lnSpc>
              <a:spcPct val="100000"/>
            </a:lnSpc>
            <a:defRPr cap="all"/>
          </a:pPr>
          <a:r>
            <a:rPr lang="en-US" b="0" i="0" baseline="0" dirty="0"/>
            <a:t>LEAD TO CONCRETE ACTIONS </a:t>
          </a:r>
          <a:endParaRPr lang="en-US" dirty="0"/>
        </a:p>
      </dgm:t>
    </dgm:pt>
    <dgm:pt modelId="{8851B3C2-8496-44D4-A205-7CEAD0F79246}" type="parTrans" cxnId="{B6228845-ABF9-420E-8403-025529115DFC}">
      <dgm:prSet/>
      <dgm:spPr/>
      <dgm:t>
        <a:bodyPr/>
        <a:lstStyle/>
        <a:p>
          <a:endParaRPr lang="en-US"/>
        </a:p>
      </dgm:t>
    </dgm:pt>
    <dgm:pt modelId="{A3BFC481-73AF-4E47-80DB-5CE175E657A0}" type="sibTrans" cxnId="{B6228845-ABF9-420E-8403-025529115DFC}">
      <dgm:prSet/>
      <dgm:spPr/>
      <dgm:t>
        <a:bodyPr/>
        <a:lstStyle/>
        <a:p>
          <a:endParaRPr lang="en-US"/>
        </a:p>
      </dgm:t>
    </dgm:pt>
    <dgm:pt modelId="{3E03ABC6-4A22-4320-A64B-0AF2948786DE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1" i="0" baseline="0" dirty="0"/>
            <a:t>COMMITMENT TO PROTECTING HUMAN RIGHTS AND PROMOTING JUSTICE</a:t>
          </a:r>
          <a:endParaRPr lang="en-US" b="1" dirty="0"/>
        </a:p>
      </dgm:t>
    </dgm:pt>
    <dgm:pt modelId="{351F4F6C-4014-4F81-9004-3AEBF1FC1040}" type="parTrans" cxnId="{B59BDB1F-E339-43CD-901A-0EA23344C445}">
      <dgm:prSet/>
      <dgm:spPr/>
      <dgm:t>
        <a:bodyPr/>
        <a:lstStyle/>
        <a:p>
          <a:endParaRPr lang="en-US"/>
        </a:p>
      </dgm:t>
    </dgm:pt>
    <dgm:pt modelId="{10C114D8-385A-4BFD-91AC-0143FBF42F9C}" type="sibTrans" cxnId="{B59BDB1F-E339-43CD-901A-0EA23344C445}">
      <dgm:prSet/>
      <dgm:spPr/>
      <dgm:t>
        <a:bodyPr/>
        <a:lstStyle/>
        <a:p>
          <a:endParaRPr lang="en-US"/>
        </a:p>
      </dgm:t>
    </dgm:pt>
    <dgm:pt modelId="{7E31CCE8-0B60-4CCA-974B-36C9B71C9639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b="1" i="0" baseline="0" dirty="0"/>
            <a:t>Ensure that the chosen instrument is implemented effectively</a:t>
          </a:r>
          <a:endParaRPr lang="en-US" b="1" dirty="0"/>
        </a:p>
      </dgm:t>
    </dgm:pt>
    <dgm:pt modelId="{156C5133-03A5-4D9C-9565-32115A03EA23}" type="parTrans" cxnId="{6B7C7F52-B750-4D89-99FB-3B9A6BC118CA}">
      <dgm:prSet/>
      <dgm:spPr/>
      <dgm:t>
        <a:bodyPr/>
        <a:lstStyle/>
        <a:p>
          <a:endParaRPr lang="en-US"/>
        </a:p>
      </dgm:t>
    </dgm:pt>
    <dgm:pt modelId="{EFE97F0C-4AE6-4599-96C4-2CA4B10EA9E0}" type="sibTrans" cxnId="{6B7C7F52-B750-4D89-99FB-3B9A6BC118CA}">
      <dgm:prSet/>
      <dgm:spPr/>
      <dgm:t>
        <a:bodyPr/>
        <a:lstStyle/>
        <a:p>
          <a:endParaRPr lang="en-US"/>
        </a:p>
      </dgm:t>
    </dgm:pt>
    <dgm:pt modelId="{B950E05A-9267-41E9-A387-1AFC3485D021}" type="pres">
      <dgm:prSet presAssocID="{25287070-DF4E-46C5-BB20-11B7D90C3752}" presName="root" presStyleCnt="0">
        <dgm:presLayoutVars>
          <dgm:dir/>
          <dgm:resizeHandles val="exact"/>
        </dgm:presLayoutVars>
      </dgm:prSet>
      <dgm:spPr/>
    </dgm:pt>
    <dgm:pt modelId="{8F8FF3AB-10AA-45B0-BBCE-02D0EB6923AC}" type="pres">
      <dgm:prSet presAssocID="{24B5751B-6888-472C-8A0F-8268D2B837FC}" presName="compNode" presStyleCnt="0"/>
      <dgm:spPr/>
    </dgm:pt>
    <dgm:pt modelId="{14ECE54B-67AB-491A-80F8-4A2D7C58A276}" type="pres">
      <dgm:prSet presAssocID="{24B5751B-6888-472C-8A0F-8268D2B837FC}" presName="iconBgRect" presStyleLbl="bgShp" presStyleIdx="0" presStyleCnt="4"/>
      <dgm:spPr/>
    </dgm:pt>
    <dgm:pt modelId="{B00506AB-06D5-473E-AB73-919D2B2F5F83}" type="pres">
      <dgm:prSet presAssocID="{24B5751B-6888-472C-8A0F-8268D2B837FC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anza"/>
        </a:ext>
      </dgm:extLst>
    </dgm:pt>
    <dgm:pt modelId="{637131EE-F836-468E-9355-31C663CEDE19}" type="pres">
      <dgm:prSet presAssocID="{24B5751B-6888-472C-8A0F-8268D2B837FC}" presName="spaceRect" presStyleCnt="0"/>
      <dgm:spPr/>
    </dgm:pt>
    <dgm:pt modelId="{7281FBDE-0507-4302-86C2-2CE30A001DB2}" type="pres">
      <dgm:prSet presAssocID="{24B5751B-6888-472C-8A0F-8268D2B837FC}" presName="textRect" presStyleLbl="revTx" presStyleIdx="0" presStyleCnt="4">
        <dgm:presLayoutVars>
          <dgm:chMax val="1"/>
          <dgm:chPref val="1"/>
        </dgm:presLayoutVars>
      </dgm:prSet>
      <dgm:spPr/>
    </dgm:pt>
    <dgm:pt modelId="{F3634F56-902F-4D5A-945E-D4330644442E}" type="pres">
      <dgm:prSet presAssocID="{3A03AD72-817A-4728-9F06-A171634500E4}" presName="sibTrans" presStyleCnt="0"/>
      <dgm:spPr/>
    </dgm:pt>
    <dgm:pt modelId="{4FD9A9BA-C944-4147-A3E5-154E2594F5C7}" type="pres">
      <dgm:prSet presAssocID="{4CFCC387-3AD6-438C-9E5E-C94D17293D05}" presName="compNode" presStyleCnt="0"/>
      <dgm:spPr/>
    </dgm:pt>
    <dgm:pt modelId="{9E6D3CD6-87D3-4C82-B56B-E23D0A6A8A58}" type="pres">
      <dgm:prSet presAssocID="{4CFCC387-3AD6-438C-9E5E-C94D17293D05}" presName="iconBgRect" presStyleLbl="bgShp" presStyleIdx="1" presStyleCnt="4"/>
      <dgm:spPr/>
    </dgm:pt>
    <dgm:pt modelId="{1D9F4F29-B607-473C-B872-8FE291D6FC2C}" type="pres">
      <dgm:prSet presAssocID="{4CFCC387-3AD6-438C-9E5E-C94D17293D05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ttito cardiaco"/>
        </a:ext>
      </dgm:extLst>
    </dgm:pt>
    <dgm:pt modelId="{CE7D37A5-6AB1-4C24-AC8C-D78151964EDB}" type="pres">
      <dgm:prSet presAssocID="{4CFCC387-3AD6-438C-9E5E-C94D17293D05}" presName="spaceRect" presStyleCnt="0"/>
      <dgm:spPr/>
    </dgm:pt>
    <dgm:pt modelId="{D9BC8ED4-BAC5-418A-B693-A3A99BECBB59}" type="pres">
      <dgm:prSet presAssocID="{4CFCC387-3AD6-438C-9E5E-C94D17293D05}" presName="textRect" presStyleLbl="revTx" presStyleIdx="1" presStyleCnt="4">
        <dgm:presLayoutVars>
          <dgm:chMax val="1"/>
          <dgm:chPref val="1"/>
        </dgm:presLayoutVars>
      </dgm:prSet>
      <dgm:spPr/>
    </dgm:pt>
    <dgm:pt modelId="{F5296490-6B41-4146-8EFB-5A6335EDFE53}" type="pres">
      <dgm:prSet presAssocID="{A3BFC481-73AF-4E47-80DB-5CE175E657A0}" presName="sibTrans" presStyleCnt="0"/>
      <dgm:spPr/>
    </dgm:pt>
    <dgm:pt modelId="{64D4D7AD-B7C6-4F7E-9C9F-0C598C81AF9E}" type="pres">
      <dgm:prSet presAssocID="{3E03ABC6-4A22-4320-A64B-0AF2948786DE}" presName="compNode" presStyleCnt="0"/>
      <dgm:spPr/>
    </dgm:pt>
    <dgm:pt modelId="{836284BB-3776-4778-B942-5BD07CB012A5}" type="pres">
      <dgm:prSet presAssocID="{3E03ABC6-4A22-4320-A64B-0AF2948786DE}" presName="iconBgRect" presStyleLbl="bgShp" presStyleIdx="2" presStyleCnt="4"/>
      <dgm:spPr/>
    </dgm:pt>
    <dgm:pt modelId="{14A9F806-C562-4443-8C90-2E83B9282EB2}" type="pres">
      <dgm:prSet presAssocID="{3E03ABC6-4A22-4320-A64B-0AF2948786DE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nca"/>
        </a:ext>
      </dgm:extLst>
    </dgm:pt>
    <dgm:pt modelId="{BFC72BA6-94AC-4EC4-B99B-22F4DC09A83C}" type="pres">
      <dgm:prSet presAssocID="{3E03ABC6-4A22-4320-A64B-0AF2948786DE}" presName="spaceRect" presStyleCnt="0"/>
      <dgm:spPr/>
    </dgm:pt>
    <dgm:pt modelId="{47AD6433-CABC-449D-813D-1B0554916AB7}" type="pres">
      <dgm:prSet presAssocID="{3E03ABC6-4A22-4320-A64B-0AF2948786DE}" presName="textRect" presStyleLbl="revTx" presStyleIdx="2" presStyleCnt="4">
        <dgm:presLayoutVars>
          <dgm:chMax val="1"/>
          <dgm:chPref val="1"/>
        </dgm:presLayoutVars>
      </dgm:prSet>
      <dgm:spPr/>
    </dgm:pt>
    <dgm:pt modelId="{53A54C95-BF0C-4D51-8C2D-1F8FF951BCC4}" type="pres">
      <dgm:prSet presAssocID="{10C114D8-385A-4BFD-91AC-0143FBF42F9C}" presName="sibTrans" presStyleCnt="0"/>
      <dgm:spPr/>
    </dgm:pt>
    <dgm:pt modelId="{DDD6569F-2773-4777-9CF8-495AED372F8B}" type="pres">
      <dgm:prSet presAssocID="{7E31CCE8-0B60-4CCA-974B-36C9B71C9639}" presName="compNode" presStyleCnt="0"/>
      <dgm:spPr/>
    </dgm:pt>
    <dgm:pt modelId="{7A33DE15-4773-434C-BEF7-D4FBDA105643}" type="pres">
      <dgm:prSet presAssocID="{7E31CCE8-0B60-4CCA-974B-36C9B71C9639}" presName="iconBgRect" presStyleLbl="bgShp" presStyleIdx="3" presStyleCnt="4"/>
      <dgm:spPr/>
    </dgm:pt>
    <dgm:pt modelId="{C32302F9-13EF-48BE-8A76-0CA97E7C9F55}" type="pres">
      <dgm:prSet presAssocID="{7E31CCE8-0B60-4CCA-974B-36C9B71C9639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retta di mano"/>
        </a:ext>
      </dgm:extLst>
    </dgm:pt>
    <dgm:pt modelId="{5695EBDD-9303-44AA-A57E-028CE004E077}" type="pres">
      <dgm:prSet presAssocID="{7E31CCE8-0B60-4CCA-974B-36C9B71C9639}" presName="spaceRect" presStyleCnt="0"/>
      <dgm:spPr/>
    </dgm:pt>
    <dgm:pt modelId="{AEE42B9E-F1C8-474A-B334-FA3A75410BED}" type="pres">
      <dgm:prSet presAssocID="{7E31CCE8-0B60-4CCA-974B-36C9B71C9639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A6CCAF04-AA81-45BD-8B93-A8859F0A4FC4}" type="presOf" srcId="{7E31CCE8-0B60-4CCA-974B-36C9B71C9639}" destId="{AEE42B9E-F1C8-474A-B334-FA3A75410BED}" srcOrd="0" destOrd="0" presId="urn:microsoft.com/office/officeart/2018/5/layout/IconCircleLabelList"/>
    <dgm:cxn modelId="{52BB7909-4326-4A83-B3C2-82945F38BA68}" type="presOf" srcId="{25287070-DF4E-46C5-BB20-11B7D90C3752}" destId="{B950E05A-9267-41E9-A387-1AFC3485D021}" srcOrd="0" destOrd="0" presId="urn:microsoft.com/office/officeart/2018/5/layout/IconCircleLabelList"/>
    <dgm:cxn modelId="{B59BDB1F-E339-43CD-901A-0EA23344C445}" srcId="{25287070-DF4E-46C5-BB20-11B7D90C3752}" destId="{3E03ABC6-4A22-4320-A64B-0AF2948786DE}" srcOrd="2" destOrd="0" parTransId="{351F4F6C-4014-4F81-9004-3AEBF1FC1040}" sibTransId="{10C114D8-385A-4BFD-91AC-0143FBF42F9C}"/>
    <dgm:cxn modelId="{B6228845-ABF9-420E-8403-025529115DFC}" srcId="{25287070-DF4E-46C5-BB20-11B7D90C3752}" destId="{4CFCC387-3AD6-438C-9E5E-C94D17293D05}" srcOrd="1" destOrd="0" parTransId="{8851B3C2-8496-44D4-A205-7CEAD0F79246}" sibTransId="{A3BFC481-73AF-4E47-80DB-5CE175E657A0}"/>
    <dgm:cxn modelId="{6B7C7F52-B750-4D89-99FB-3B9A6BC118CA}" srcId="{25287070-DF4E-46C5-BB20-11B7D90C3752}" destId="{7E31CCE8-0B60-4CCA-974B-36C9B71C9639}" srcOrd="3" destOrd="0" parTransId="{156C5133-03A5-4D9C-9565-32115A03EA23}" sibTransId="{EFE97F0C-4AE6-4599-96C4-2CA4B10EA9E0}"/>
    <dgm:cxn modelId="{F7A21CAF-0D7F-45FC-9146-EF3175B78F15}" type="presOf" srcId="{24B5751B-6888-472C-8A0F-8268D2B837FC}" destId="{7281FBDE-0507-4302-86C2-2CE30A001DB2}" srcOrd="0" destOrd="0" presId="urn:microsoft.com/office/officeart/2018/5/layout/IconCircleLabelList"/>
    <dgm:cxn modelId="{CC1DA3C1-48EB-4483-9E53-32DAEC689B5F}" srcId="{25287070-DF4E-46C5-BB20-11B7D90C3752}" destId="{24B5751B-6888-472C-8A0F-8268D2B837FC}" srcOrd="0" destOrd="0" parTransId="{DBEA465B-97CE-49E6-8DFB-F3BBC0460B76}" sibTransId="{3A03AD72-817A-4728-9F06-A171634500E4}"/>
    <dgm:cxn modelId="{C5E0C2E3-67F4-4FEF-84EB-FB1E072850B9}" type="presOf" srcId="{3E03ABC6-4A22-4320-A64B-0AF2948786DE}" destId="{47AD6433-CABC-449D-813D-1B0554916AB7}" srcOrd="0" destOrd="0" presId="urn:microsoft.com/office/officeart/2018/5/layout/IconCircleLabelList"/>
    <dgm:cxn modelId="{822795F5-C09E-4236-AAD0-B7D9F01ECA27}" type="presOf" srcId="{4CFCC387-3AD6-438C-9E5E-C94D17293D05}" destId="{D9BC8ED4-BAC5-418A-B693-A3A99BECBB59}" srcOrd="0" destOrd="0" presId="urn:microsoft.com/office/officeart/2018/5/layout/IconCircleLabelList"/>
    <dgm:cxn modelId="{713CE26C-F934-4411-B726-BE46A4E42535}" type="presParOf" srcId="{B950E05A-9267-41E9-A387-1AFC3485D021}" destId="{8F8FF3AB-10AA-45B0-BBCE-02D0EB6923AC}" srcOrd="0" destOrd="0" presId="urn:microsoft.com/office/officeart/2018/5/layout/IconCircleLabelList"/>
    <dgm:cxn modelId="{EAA4BC95-5E38-46BB-817A-865C9D57D03E}" type="presParOf" srcId="{8F8FF3AB-10AA-45B0-BBCE-02D0EB6923AC}" destId="{14ECE54B-67AB-491A-80F8-4A2D7C58A276}" srcOrd="0" destOrd="0" presId="urn:microsoft.com/office/officeart/2018/5/layout/IconCircleLabelList"/>
    <dgm:cxn modelId="{F3FF1680-88CE-4C78-B703-B9FD792F30B4}" type="presParOf" srcId="{8F8FF3AB-10AA-45B0-BBCE-02D0EB6923AC}" destId="{B00506AB-06D5-473E-AB73-919D2B2F5F83}" srcOrd="1" destOrd="0" presId="urn:microsoft.com/office/officeart/2018/5/layout/IconCircleLabelList"/>
    <dgm:cxn modelId="{91043B5A-EBDF-4B6C-8574-2E9FF5A6E947}" type="presParOf" srcId="{8F8FF3AB-10AA-45B0-BBCE-02D0EB6923AC}" destId="{637131EE-F836-468E-9355-31C663CEDE19}" srcOrd="2" destOrd="0" presId="urn:microsoft.com/office/officeart/2018/5/layout/IconCircleLabelList"/>
    <dgm:cxn modelId="{48F32C5C-555D-46AE-8C62-CAC1E1329C59}" type="presParOf" srcId="{8F8FF3AB-10AA-45B0-BBCE-02D0EB6923AC}" destId="{7281FBDE-0507-4302-86C2-2CE30A001DB2}" srcOrd="3" destOrd="0" presId="urn:microsoft.com/office/officeart/2018/5/layout/IconCircleLabelList"/>
    <dgm:cxn modelId="{614DDE50-4761-419B-B2F9-520C88392940}" type="presParOf" srcId="{B950E05A-9267-41E9-A387-1AFC3485D021}" destId="{F3634F56-902F-4D5A-945E-D4330644442E}" srcOrd="1" destOrd="0" presId="urn:microsoft.com/office/officeart/2018/5/layout/IconCircleLabelList"/>
    <dgm:cxn modelId="{F38E8148-BE58-4C0F-92CC-1435AE81FD9D}" type="presParOf" srcId="{B950E05A-9267-41E9-A387-1AFC3485D021}" destId="{4FD9A9BA-C944-4147-A3E5-154E2594F5C7}" srcOrd="2" destOrd="0" presId="urn:microsoft.com/office/officeart/2018/5/layout/IconCircleLabelList"/>
    <dgm:cxn modelId="{06F398A1-4A73-4378-9ECF-335972BF6663}" type="presParOf" srcId="{4FD9A9BA-C944-4147-A3E5-154E2594F5C7}" destId="{9E6D3CD6-87D3-4C82-B56B-E23D0A6A8A58}" srcOrd="0" destOrd="0" presId="urn:microsoft.com/office/officeart/2018/5/layout/IconCircleLabelList"/>
    <dgm:cxn modelId="{B3BDB600-1234-4527-82A0-B1A7A8B615DB}" type="presParOf" srcId="{4FD9A9BA-C944-4147-A3E5-154E2594F5C7}" destId="{1D9F4F29-B607-473C-B872-8FE291D6FC2C}" srcOrd="1" destOrd="0" presId="urn:microsoft.com/office/officeart/2018/5/layout/IconCircleLabelList"/>
    <dgm:cxn modelId="{EC30E47C-7A8A-4876-94FB-D0B467A3A7AA}" type="presParOf" srcId="{4FD9A9BA-C944-4147-A3E5-154E2594F5C7}" destId="{CE7D37A5-6AB1-4C24-AC8C-D78151964EDB}" srcOrd="2" destOrd="0" presId="urn:microsoft.com/office/officeart/2018/5/layout/IconCircleLabelList"/>
    <dgm:cxn modelId="{2EC07F48-86F2-4C86-8698-6CB9F0CCFC67}" type="presParOf" srcId="{4FD9A9BA-C944-4147-A3E5-154E2594F5C7}" destId="{D9BC8ED4-BAC5-418A-B693-A3A99BECBB59}" srcOrd="3" destOrd="0" presId="urn:microsoft.com/office/officeart/2018/5/layout/IconCircleLabelList"/>
    <dgm:cxn modelId="{8A00FACA-1339-4404-A008-A8EBFDB0FD25}" type="presParOf" srcId="{B950E05A-9267-41E9-A387-1AFC3485D021}" destId="{F5296490-6B41-4146-8EFB-5A6335EDFE53}" srcOrd="3" destOrd="0" presId="urn:microsoft.com/office/officeart/2018/5/layout/IconCircleLabelList"/>
    <dgm:cxn modelId="{71CDD180-93F3-4B98-8B96-FFB638DA38CA}" type="presParOf" srcId="{B950E05A-9267-41E9-A387-1AFC3485D021}" destId="{64D4D7AD-B7C6-4F7E-9C9F-0C598C81AF9E}" srcOrd="4" destOrd="0" presId="urn:microsoft.com/office/officeart/2018/5/layout/IconCircleLabelList"/>
    <dgm:cxn modelId="{D989D324-DF05-4A95-891E-31CF1A4F2B3E}" type="presParOf" srcId="{64D4D7AD-B7C6-4F7E-9C9F-0C598C81AF9E}" destId="{836284BB-3776-4778-B942-5BD07CB012A5}" srcOrd="0" destOrd="0" presId="urn:microsoft.com/office/officeart/2018/5/layout/IconCircleLabelList"/>
    <dgm:cxn modelId="{6BA90CF2-2B9A-4475-9F9D-3A58823F8AF3}" type="presParOf" srcId="{64D4D7AD-B7C6-4F7E-9C9F-0C598C81AF9E}" destId="{14A9F806-C562-4443-8C90-2E83B9282EB2}" srcOrd="1" destOrd="0" presId="urn:microsoft.com/office/officeart/2018/5/layout/IconCircleLabelList"/>
    <dgm:cxn modelId="{66229BBC-97E6-4EA9-AB10-FABC9406D8E1}" type="presParOf" srcId="{64D4D7AD-B7C6-4F7E-9C9F-0C598C81AF9E}" destId="{BFC72BA6-94AC-4EC4-B99B-22F4DC09A83C}" srcOrd="2" destOrd="0" presId="urn:microsoft.com/office/officeart/2018/5/layout/IconCircleLabelList"/>
    <dgm:cxn modelId="{ADE6A7EE-1AE9-458F-85FA-59940E6792BF}" type="presParOf" srcId="{64D4D7AD-B7C6-4F7E-9C9F-0C598C81AF9E}" destId="{47AD6433-CABC-449D-813D-1B0554916AB7}" srcOrd="3" destOrd="0" presId="urn:microsoft.com/office/officeart/2018/5/layout/IconCircleLabelList"/>
    <dgm:cxn modelId="{6695822C-D336-49BE-9035-53977BF9DB6A}" type="presParOf" srcId="{B950E05A-9267-41E9-A387-1AFC3485D021}" destId="{53A54C95-BF0C-4D51-8C2D-1F8FF951BCC4}" srcOrd="5" destOrd="0" presId="urn:microsoft.com/office/officeart/2018/5/layout/IconCircleLabelList"/>
    <dgm:cxn modelId="{5AAD6921-2D7A-4210-9DA4-BE64C3E09E4F}" type="presParOf" srcId="{B950E05A-9267-41E9-A387-1AFC3485D021}" destId="{DDD6569F-2773-4777-9CF8-495AED372F8B}" srcOrd="6" destOrd="0" presId="urn:microsoft.com/office/officeart/2018/5/layout/IconCircleLabelList"/>
    <dgm:cxn modelId="{986DAEB7-7E0F-499F-8A20-72F2E9CFB2D4}" type="presParOf" srcId="{DDD6569F-2773-4777-9CF8-495AED372F8B}" destId="{7A33DE15-4773-434C-BEF7-D4FBDA105643}" srcOrd="0" destOrd="0" presId="urn:microsoft.com/office/officeart/2018/5/layout/IconCircleLabelList"/>
    <dgm:cxn modelId="{F4DD2066-0887-429E-AD65-BAE1C3C4F026}" type="presParOf" srcId="{DDD6569F-2773-4777-9CF8-495AED372F8B}" destId="{C32302F9-13EF-48BE-8A76-0CA97E7C9F55}" srcOrd="1" destOrd="0" presId="urn:microsoft.com/office/officeart/2018/5/layout/IconCircleLabelList"/>
    <dgm:cxn modelId="{DC9CFE17-C5F2-4033-95D1-DDC05FB9C6CC}" type="presParOf" srcId="{DDD6569F-2773-4777-9CF8-495AED372F8B}" destId="{5695EBDD-9303-44AA-A57E-028CE004E077}" srcOrd="2" destOrd="0" presId="urn:microsoft.com/office/officeart/2018/5/layout/IconCircleLabelList"/>
    <dgm:cxn modelId="{C87D7024-1DE4-49F8-9277-5C77633E9B7C}" type="presParOf" srcId="{DDD6569F-2773-4777-9CF8-495AED372F8B}" destId="{AEE42B9E-F1C8-474A-B334-FA3A75410BED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1092D8-4BAB-40A4-92DC-E88F237F6C5C}" type="doc">
      <dgm:prSet loTypeId="urn:microsoft.com/office/officeart/2016/7/layout/BasicLinearProcessNumbered" loCatId="process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DAD420D2-FA27-4F04-9002-4CD65A0380E5}">
      <dgm:prSet/>
      <dgm:spPr/>
      <dgm:t>
        <a:bodyPr/>
        <a:lstStyle/>
        <a:p>
          <a:r>
            <a:rPr lang="en-US" b="0" i="0" baseline="0"/>
            <a:t>- **Context:** Migration as a complex, multifaceted phenomenon shaping global society.</a:t>
          </a:r>
          <a:endParaRPr lang="en-US"/>
        </a:p>
      </dgm:t>
    </dgm:pt>
    <dgm:pt modelId="{57C26E89-48FA-42C5-8C75-F5A5D06F9A1B}" type="parTrans" cxnId="{9E112F03-1BF6-46DC-A8BB-F4CDD69CB1A6}">
      <dgm:prSet/>
      <dgm:spPr/>
      <dgm:t>
        <a:bodyPr/>
        <a:lstStyle/>
        <a:p>
          <a:endParaRPr lang="en-US"/>
        </a:p>
      </dgm:t>
    </dgm:pt>
    <dgm:pt modelId="{ACDB4FF3-1C74-40F8-93FE-0929419C3BCC}" type="sibTrans" cxnId="{9E112F03-1BF6-46DC-A8BB-F4CDD69CB1A6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F7CD0AB8-A7C2-4A84-9503-175E5AC43886}">
      <dgm:prSet/>
      <dgm:spPr/>
      <dgm:t>
        <a:bodyPr/>
        <a:lstStyle/>
        <a:p>
          <a:r>
            <a:rPr lang="en-US" b="0" i="0" baseline="0"/>
            <a:t>- **Global Influence:** Migration has been central in political and public debates in recent years.</a:t>
          </a:r>
          <a:endParaRPr lang="en-US"/>
        </a:p>
      </dgm:t>
    </dgm:pt>
    <dgm:pt modelId="{27A88EBB-FB3F-46AA-9021-AE3AA658C7D5}" type="parTrans" cxnId="{139F7513-78CF-4C68-918E-CA856D2A340C}">
      <dgm:prSet/>
      <dgm:spPr/>
      <dgm:t>
        <a:bodyPr/>
        <a:lstStyle/>
        <a:p>
          <a:endParaRPr lang="en-US"/>
        </a:p>
      </dgm:t>
    </dgm:pt>
    <dgm:pt modelId="{B8E0AF5B-B911-45BA-B5B8-EE6F4A64D6AA}" type="sibTrans" cxnId="{139F7513-78CF-4C68-918E-CA856D2A340C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C01FC4D5-1554-480D-82E8-1352C91EADAF}">
      <dgm:prSet/>
      <dgm:spPr/>
      <dgm:t>
        <a:bodyPr/>
        <a:lstStyle/>
        <a:p>
          <a:r>
            <a:rPr lang="en-US"/>
            <a:t>- **Challenges:** Migrant smuggling threatens sovereignty, security, and human dignity.</a:t>
          </a:r>
        </a:p>
      </dgm:t>
    </dgm:pt>
    <dgm:pt modelId="{24CD752A-5A06-4B28-9390-DE50A8BAE364}" type="parTrans" cxnId="{F4907968-4F1D-4972-AE4E-3DE80B9315C2}">
      <dgm:prSet/>
      <dgm:spPr/>
      <dgm:t>
        <a:bodyPr/>
        <a:lstStyle/>
        <a:p>
          <a:endParaRPr lang="en-US"/>
        </a:p>
      </dgm:t>
    </dgm:pt>
    <dgm:pt modelId="{6A7775BD-5ADF-4F49-AA94-A3B3D5207964}" type="sibTrans" cxnId="{F4907968-4F1D-4972-AE4E-3DE80B9315C2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F5E34DFC-1E19-49F6-B901-0BD0DB091C7D}">
      <dgm:prSet/>
      <dgm:spPr/>
      <dgm:t>
        <a:bodyPr/>
        <a:lstStyle/>
        <a:p>
          <a:r>
            <a:rPr lang="en-US"/>
            <a:t>- **Purpose:** Developing a legal instrument to address migrant smuggling effectively.</a:t>
          </a:r>
        </a:p>
      </dgm:t>
    </dgm:pt>
    <dgm:pt modelId="{5927B480-DCA4-44F2-8E8C-86A387613526}" type="parTrans" cxnId="{4FE03984-AAB1-4EF0-AD69-993BC515E879}">
      <dgm:prSet/>
      <dgm:spPr/>
      <dgm:t>
        <a:bodyPr/>
        <a:lstStyle/>
        <a:p>
          <a:endParaRPr lang="en-US"/>
        </a:p>
      </dgm:t>
    </dgm:pt>
    <dgm:pt modelId="{2ADC6BD0-6C19-4CA0-9F92-265A201EEA1B}" type="sibTrans" cxnId="{4FE03984-AAB1-4EF0-AD69-993BC515E879}">
      <dgm:prSet phldrT="4" phldr="0"/>
      <dgm:spPr/>
      <dgm:t>
        <a:bodyPr/>
        <a:lstStyle/>
        <a:p>
          <a:r>
            <a:rPr lang="en-US"/>
            <a:t>4</a:t>
          </a:r>
        </a:p>
      </dgm:t>
    </dgm:pt>
    <dgm:pt modelId="{9927909C-8373-474F-B577-18134B0B2FAA}" type="pres">
      <dgm:prSet presAssocID="{D91092D8-4BAB-40A4-92DC-E88F237F6C5C}" presName="Name0" presStyleCnt="0">
        <dgm:presLayoutVars>
          <dgm:animLvl val="lvl"/>
          <dgm:resizeHandles val="exact"/>
        </dgm:presLayoutVars>
      </dgm:prSet>
      <dgm:spPr/>
    </dgm:pt>
    <dgm:pt modelId="{5AF80B09-383E-4FF4-A946-5D21CE1B0756}" type="pres">
      <dgm:prSet presAssocID="{DAD420D2-FA27-4F04-9002-4CD65A0380E5}" presName="compositeNode" presStyleCnt="0">
        <dgm:presLayoutVars>
          <dgm:bulletEnabled val="1"/>
        </dgm:presLayoutVars>
      </dgm:prSet>
      <dgm:spPr/>
    </dgm:pt>
    <dgm:pt modelId="{A0B74EEC-644E-4A99-B397-8B915F567C3E}" type="pres">
      <dgm:prSet presAssocID="{DAD420D2-FA27-4F04-9002-4CD65A0380E5}" presName="bgRect" presStyleLbl="bgAccFollowNode1" presStyleIdx="0" presStyleCnt="4"/>
      <dgm:spPr/>
    </dgm:pt>
    <dgm:pt modelId="{497667C6-721F-4E78-ACDA-9415FD5913AF}" type="pres">
      <dgm:prSet presAssocID="{ACDB4FF3-1C74-40F8-93FE-0929419C3BCC}" presName="sibTransNodeCircle" presStyleLbl="alignNode1" presStyleIdx="0" presStyleCnt="8">
        <dgm:presLayoutVars>
          <dgm:chMax val="0"/>
          <dgm:bulletEnabled/>
        </dgm:presLayoutVars>
      </dgm:prSet>
      <dgm:spPr/>
    </dgm:pt>
    <dgm:pt modelId="{FF5EF344-C65B-47FA-A54E-301CDBAEE2CC}" type="pres">
      <dgm:prSet presAssocID="{DAD420D2-FA27-4F04-9002-4CD65A0380E5}" presName="bottomLine" presStyleLbl="alignNode1" presStyleIdx="1" presStyleCnt="8">
        <dgm:presLayoutVars/>
      </dgm:prSet>
      <dgm:spPr/>
    </dgm:pt>
    <dgm:pt modelId="{28FF5E57-9A22-4757-BD4E-A7C6E8AF79D7}" type="pres">
      <dgm:prSet presAssocID="{DAD420D2-FA27-4F04-9002-4CD65A0380E5}" presName="nodeText" presStyleLbl="bgAccFollowNode1" presStyleIdx="0" presStyleCnt="4">
        <dgm:presLayoutVars>
          <dgm:bulletEnabled val="1"/>
        </dgm:presLayoutVars>
      </dgm:prSet>
      <dgm:spPr/>
    </dgm:pt>
    <dgm:pt modelId="{7634CE52-C488-4735-8368-A754F7AFC87E}" type="pres">
      <dgm:prSet presAssocID="{ACDB4FF3-1C74-40F8-93FE-0929419C3BCC}" presName="sibTrans" presStyleCnt="0"/>
      <dgm:spPr/>
    </dgm:pt>
    <dgm:pt modelId="{1E874189-854C-4839-98FC-47D43D42FD07}" type="pres">
      <dgm:prSet presAssocID="{F7CD0AB8-A7C2-4A84-9503-175E5AC43886}" presName="compositeNode" presStyleCnt="0">
        <dgm:presLayoutVars>
          <dgm:bulletEnabled val="1"/>
        </dgm:presLayoutVars>
      </dgm:prSet>
      <dgm:spPr/>
    </dgm:pt>
    <dgm:pt modelId="{2DCD084E-5C8E-4E5E-940A-3014C68ADFA0}" type="pres">
      <dgm:prSet presAssocID="{F7CD0AB8-A7C2-4A84-9503-175E5AC43886}" presName="bgRect" presStyleLbl="bgAccFollowNode1" presStyleIdx="1" presStyleCnt="4"/>
      <dgm:spPr/>
    </dgm:pt>
    <dgm:pt modelId="{93C8873C-BCED-4E4E-A575-E2AD54603CF6}" type="pres">
      <dgm:prSet presAssocID="{B8E0AF5B-B911-45BA-B5B8-EE6F4A64D6AA}" presName="sibTransNodeCircle" presStyleLbl="alignNode1" presStyleIdx="2" presStyleCnt="8">
        <dgm:presLayoutVars>
          <dgm:chMax val="0"/>
          <dgm:bulletEnabled/>
        </dgm:presLayoutVars>
      </dgm:prSet>
      <dgm:spPr/>
    </dgm:pt>
    <dgm:pt modelId="{ED7C2047-4AA8-4B71-BE65-536BD5C6894F}" type="pres">
      <dgm:prSet presAssocID="{F7CD0AB8-A7C2-4A84-9503-175E5AC43886}" presName="bottomLine" presStyleLbl="alignNode1" presStyleIdx="3" presStyleCnt="8">
        <dgm:presLayoutVars/>
      </dgm:prSet>
      <dgm:spPr/>
    </dgm:pt>
    <dgm:pt modelId="{811E57BD-89DF-4168-A043-6697C30936FD}" type="pres">
      <dgm:prSet presAssocID="{F7CD0AB8-A7C2-4A84-9503-175E5AC43886}" presName="nodeText" presStyleLbl="bgAccFollowNode1" presStyleIdx="1" presStyleCnt="4">
        <dgm:presLayoutVars>
          <dgm:bulletEnabled val="1"/>
        </dgm:presLayoutVars>
      </dgm:prSet>
      <dgm:spPr/>
    </dgm:pt>
    <dgm:pt modelId="{3A4E3A61-7C75-4C34-8733-DA8FD40760FB}" type="pres">
      <dgm:prSet presAssocID="{B8E0AF5B-B911-45BA-B5B8-EE6F4A64D6AA}" presName="sibTrans" presStyleCnt="0"/>
      <dgm:spPr/>
    </dgm:pt>
    <dgm:pt modelId="{DAE999F1-9A44-42CC-8EA2-6BC8E3A220B5}" type="pres">
      <dgm:prSet presAssocID="{C01FC4D5-1554-480D-82E8-1352C91EADAF}" presName="compositeNode" presStyleCnt="0">
        <dgm:presLayoutVars>
          <dgm:bulletEnabled val="1"/>
        </dgm:presLayoutVars>
      </dgm:prSet>
      <dgm:spPr/>
    </dgm:pt>
    <dgm:pt modelId="{EE798359-FAB6-48E8-968F-5D8FCAE3FE84}" type="pres">
      <dgm:prSet presAssocID="{C01FC4D5-1554-480D-82E8-1352C91EADAF}" presName="bgRect" presStyleLbl="bgAccFollowNode1" presStyleIdx="2" presStyleCnt="4"/>
      <dgm:spPr/>
    </dgm:pt>
    <dgm:pt modelId="{BB08903B-E9ED-46E7-BDD4-E8EF67FB2E49}" type="pres">
      <dgm:prSet presAssocID="{6A7775BD-5ADF-4F49-AA94-A3B3D5207964}" presName="sibTransNodeCircle" presStyleLbl="alignNode1" presStyleIdx="4" presStyleCnt="8">
        <dgm:presLayoutVars>
          <dgm:chMax val="0"/>
          <dgm:bulletEnabled/>
        </dgm:presLayoutVars>
      </dgm:prSet>
      <dgm:spPr/>
    </dgm:pt>
    <dgm:pt modelId="{200482CC-DB55-4575-8EB0-9CA7826F174D}" type="pres">
      <dgm:prSet presAssocID="{C01FC4D5-1554-480D-82E8-1352C91EADAF}" presName="bottomLine" presStyleLbl="alignNode1" presStyleIdx="5" presStyleCnt="8">
        <dgm:presLayoutVars/>
      </dgm:prSet>
      <dgm:spPr/>
    </dgm:pt>
    <dgm:pt modelId="{6185F5ED-2A22-4594-BDA3-0A08D670A5D9}" type="pres">
      <dgm:prSet presAssocID="{C01FC4D5-1554-480D-82E8-1352C91EADAF}" presName="nodeText" presStyleLbl="bgAccFollowNode1" presStyleIdx="2" presStyleCnt="4">
        <dgm:presLayoutVars>
          <dgm:bulletEnabled val="1"/>
        </dgm:presLayoutVars>
      </dgm:prSet>
      <dgm:spPr/>
    </dgm:pt>
    <dgm:pt modelId="{E6E38487-279D-47FA-9D50-44D90F010EB1}" type="pres">
      <dgm:prSet presAssocID="{6A7775BD-5ADF-4F49-AA94-A3B3D5207964}" presName="sibTrans" presStyleCnt="0"/>
      <dgm:spPr/>
    </dgm:pt>
    <dgm:pt modelId="{3959FCEF-CC4A-4EB3-A753-390BFC889BA2}" type="pres">
      <dgm:prSet presAssocID="{F5E34DFC-1E19-49F6-B901-0BD0DB091C7D}" presName="compositeNode" presStyleCnt="0">
        <dgm:presLayoutVars>
          <dgm:bulletEnabled val="1"/>
        </dgm:presLayoutVars>
      </dgm:prSet>
      <dgm:spPr/>
    </dgm:pt>
    <dgm:pt modelId="{C3785A56-1376-4DA8-87E1-D26EDB09F918}" type="pres">
      <dgm:prSet presAssocID="{F5E34DFC-1E19-49F6-B901-0BD0DB091C7D}" presName="bgRect" presStyleLbl="bgAccFollowNode1" presStyleIdx="3" presStyleCnt="4"/>
      <dgm:spPr/>
    </dgm:pt>
    <dgm:pt modelId="{9539EDA3-C92C-4577-AC26-0BE1625D9F43}" type="pres">
      <dgm:prSet presAssocID="{2ADC6BD0-6C19-4CA0-9F92-265A201EEA1B}" presName="sibTransNodeCircle" presStyleLbl="alignNode1" presStyleIdx="6" presStyleCnt="8">
        <dgm:presLayoutVars>
          <dgm:chMax val="0"/>
          <dgm:bulletEnabled/>
        </dgm:presLayoutVars>
      </dgm:prSet>
      <dgm:spPr/>
    </dgm:pt>
    <dgm:pt modelId="{8078607E-1B28-4975-8F57-7E491BFA9B37}" type="pres">
      <dgm:prSet presAssocID="{F5E34DFC-1E19-49F6-B901-0BD0DB091C7D}" presName="bottomLine" presStyleLbl="alignNode1" presStyleIdx="7" presStyleCnt="8">
        <dgm:presLayoutVars/>
      </dgm:prSet>
      <dgm:spPr/>
    </dgm:pt>
    <dgm:pt modelId="{A1B23B6B-1C30-4975-A78B-8F25776D0F40}" type="pres">
      <dgm:prSet presAssocID="{F5E34DFC-1E19-49F6-B901-0BD0DB091C7D}" presName="nodeText" presStyleLbl="bgAccFollowNode1" presStyleIdx="3" presStyleCnt="4">
        <dgm:presLayoutVars>
          <dgm:bulletEnabled val="1"/>
        </dgm:presLayoutVars>
      </dgm:prSet>
      <dgm:spPr/>
    </dgm:pt>
  </dgm:ptLst>
  <dgm:cxnLst>
    <dgm:cxn modelId="{9E112F03-1BF6-46DC-A8BB-F4CDD69CB1A6}" srcId="{D91092D8-4BAB-40A4-92DC-E88F237F6C5C}" destId="{DAD420D2-FA27-4F04-9002-4CD65A0380E5}" srcOrd="0" destOrd="0" parTransId="{57C26E89-48FA-42C5-8C75-F5A5D06F9A1B}" sibTransId="{ACDB4FF3-1C74-40F8-93FE-0929419C3BCC}"/>
    <dgm:cxn modelId="{A14E9906-D1EE-434A-9690-4BDD000C6C21}" type="presOf" srcId="{C01FC4D5-1554-480D-82E8-1352C91EADAF}" destId="{EE798359-FAB6-48E8-968F-5D8FCAE3FE84}" srcOrd="0" destOrd="0" presId="urn:microsoft.com/office/officeart/2016/7/layout/BasicLinearProcessNumbered"/>
    <dgm:cxn modelId="{139F7513-78CF-4C68-918E-CA856D2A340C}" srcId="{D91092D8-4BAB-40A4-92DC-E88F237F6C5C}" destId="{F7CD0AB8-A7C2-4A84-9503-175E5AC43886}" srcOrd="1" destOrd="0" parTransId="{27A88EBB-FB3F-46AA-9021-AE3AA658C7D5}" sibTransId="{B8E0AF5B-B911-45BA-B5B8-EE6F4A64D6AA}"/>
    <dgm:cxn modelId="{7E99A91A-49F5-40EE-98A9-5B7CC6F21FCC}" type="presOf" srcId="{D91092D8-4BAB-40A4-92DC-E88F237F6C5C}" destId="{9927909C-8373-474F-B577-18134B0B2FAA}" srcOrd="0" destOrd="0" presId="urn:microsoft.com/office/officeart/2016/7/layout/BasicLinearProcessNumbered"/>
    <dgm:cxn modelId="{F4907968-4F1D-4972-AE4E-3DE80B9315C2}" srcId="{D91092D8-4BAB-40A4-92DC-E88F237F6C5C}" destId="{C01FC4D5-1554-480D-82E8-1352C91EADAF}" srcOrd="2" destOrd="0" parTransId="{24CD752A-5A06-4B28-9390-DE50A8BAE364}" sibTransId="{6A7775BD-5ADF-4F49-AA94-A3B3D5207964}"/>
    <dgm:cxn modelId="{9DB0B169-4B0A-4778-A428-3DF96DF5CBD8}" type="presOf" srcId="{C01FC4D5-1554-480D-82E8-1352C91EADAF}" destId="{6185F5ED-2A22-4594-BDA3-0A08D670A5D9}" srcOrd="1" destOrd="0" presId="urn:microsoft.com/office/officeart/2016/7/layout/BasicLinearProcessNumbered"/>
    <dgm:cxn modelId="{9E86E54F-3DFA-4953-88F7-BA4DC23D9C33}" type="presOf" srcId="{F7CD0AB8-A7C2-4A84-9503-175E5AC43886}" destId="{2DCD084E-5C8E-4E5E-940A-3014C68ADFA0}" srcOrd="0" destOrd="0" presId="urn:microsoft.com/office/officeart/2016/7/layout/BasicLinearProcessNumbered"/>
    <dgm:cxn modelId="{4FE03984-AAB1-4EF0-AD69-993BC515E879}" srcId="{D91092D8-4BAB-40A4-92DC-E88F237F6C5C}" destId="{F5E34DFC-1E19-49F6-B901-0BD0DB091C7D}" srcOrd="3" destOrd="0" parTransId="{5927B480-DCA4-44F2-8E8C-86A387613526}" sibTransId="{2ADC6BD0-6C19-4CA0-9F92-265A201EEA1B}"/>
    <dgm:cxn modelId="{F2AB2896-E2A3-4081-B252-5C5B214DD6D0}" type="presOf" srcId="{DAD420D2-FA27-4F04-9002-4CD65A0380E5}" destId="{28FF5E57-9A22-4757-BD4E-A7C6E8AF79D7}" srcOrd="1" destOrd="0" presId="urn:microsoft.com/office/officeart/2016/7/layout/BasicLinearProcessNumbered"/>
    <dgm:cxn modelId="{9CB9D9A6-76C1-4AF4-AD86-88DC57B92951}" type="presOf" srcId="{F5E34DFC-1E19-49F6-B901-0BD0DB091C7D}" destId="{A1B23B6B-1C30-4975-A78B-8F25776D0F40}" srcOrd="1" destOrd="0" presId="urn:microsoft.com/office/officeart/2016/7/layout/BasicLinearProcessNumbered"/>
    <dgm:cxn modelId="{757CF0AE-BE49-4C2F-9622-9F38910F2091}" type="presOf" srcId="{F7CD0AB8-A7C2-4A84-9503-175E5AC43886}" destId="{811E57BD-89DF-4168-A043-6697C30936FD}" srcOrd="1" destOrd="0" presId="urn:microsoft.com/office/officeart/2016/7/layout/BasicLinearProcessNumbered"/>
    <dgm:cxn modelId="{AF2CDFB5-F9FC-4B0F-A939-1D557CB2F44E}" type="presOf" srcId="{ACDB4FF3-1C74-40F8-93FE-0929419C3BCC}" destId="{497667C6-721F-4E78-ACDA-9415FD5913AF}" srcOrd="0" destOrd="0" presId="urn:microsoft.com/office/officeart/2016/7/layout/BasicLinearProcessNumbered"/>
    <dgm:cxn modelId="{D0517FB6-95B7-45ED-80ED-373873717E21}" type="presOf" srcId="{2ADC6BD0-6C19-4CA0-9F92-265A201EEA1B}" destId="{9539EDA3-C92C-4577-AC26-0BE1625D9F43}" srcOrd="0" destOrd="0" presId="urn:microsoft.com/office/officeart/2016/7/layout/BasicLinearProcessNumbered"/>
    <dgm:cxn modelId="{CF776BD6-5F6F-4FE9-B3EB-F7CBED6B9DE0}" type="presOf" srcId="{F5E34DFC-1E19-49F6-B901-0BD0DB091C7D}" destId="{C3785A56-1376-4DA8-87E1-D26EDB09F918}" srcOrd="0" destOrd="0" presId="urn:microsoft.com/office/officeart/2016/7/layout/BasicLinearProcessNumbered"/>
    <dgm:cxn modelId="{8382CFDB-9433-474E-BF07-69CE7FE97E84}" type="presOf" srcId="{DAD420D2-FA27-4F04-9002-4CD65A0380E5}" destId="{A0B74EEC-644E-4A99-B397-8B915F567C3E}" srcOrd="0" destOrd="0" presId="urn:microsoft.com/office/officeart/2016/7/layout/BasicLinearProcessNumbered"/>
    <dgm:cxn modelId="{51E64CE9-DBA9-4914-A808-88D874A9426D}" type="presOf" srcId="{B8E0AF5B-B911-45BA-B5B8-EE6F4A64D6AA}" destId="{93C8873C-BCED-4E4E-A575-E2AD54603CF6}" srcOrd="0" destOrd="0" presId="urn:microsoft.com/office/officeart/2016/7/layout/BasicLinearProcessNumbered"/>
    <dgm:cxn modelId="{6FDB29ED-B25F-48F7-A91C-F5767F448BBD}" type="presOf" srcId="{6A7775BD-5ADF-4F49-AA94-A3B3D5207964}" destId="{BB08903B-E9ED-46E7-BDD4-E8EF67FB2E49}" srcOrd="0" destOrd="0" presId="urn:microsoft.com/office/officeart/2016/7/layout/BasicLinearProcessNumbered"/>
    <dgm:cxn modelId="{FA4F186C-D852-4FD9-910C-7B0D57B0F95B}" type="presParOf" srcId="{9927909C-8373-474F-B577-18134B0B2FAA}" destId="{5AF80B09-383E-4FF4-A946-5D21CE1B0756}" srcOrd="0" destOrd="0" presId="urn:microsoft.com/office/officeart/2016/7/layout/BasicLinearProcessNumbered"/>
    <dgm:cxn modelId="{FC820154-002F-48B8-BC3C-AA623DC324A8}" type="presParOf" srcId="{5AF80B09-383E-4FF4-A946-5D21CE1B0756}" destId="{A0B74EEC-644E-4A99-B397-8B915F567C3E}" srcOrd="0" destOrd="0" presId="urn:microsoft.com/office/officeart/2016/7/layout/BasicLinearProcessNumbered"/>
    <dgm:cxn modelId="{E7A8CB6A-1BE2-41ED-BE57-364AAB5658FA}" type="presParOf" srcId="{5AF80B09-383E-4FF4-A946-5D21CE1B0756}" destId="{497667C6-721F-4E78-ACDA-9415FD5913AF}" srcOrd="1" destOrd="0" presId="urn:microsoft.com/office/officeart/2016/7/layout/BasicLinearProcessNumbered"/>
    <dgm:cxn modelId="{6BD72955-13D0-4C02-862A-0E8E70339821}" type="presParOf" srcId="{5AF80B09-383E-4FF4-A946-5D21CE1B0756}" destId="{FF5EF344-C65B-47FA-A54E-301CDBAEE2CC}" srcOrd="2" destOrd="0" presId="urn:microsoft.com/office/officeart/2016/7/layout/BasicLinearProcessNumbered"/>
    <dgm:cxn modelId="{2A8F229F-8F7D-4881-8A39-B0F4579EAF1D}" type="presParOf" srcId="{5AF80B09-383E-4FF4-A946-5D21CE1B0756}" destId="{28FF5E57-9A22-4757-BD4E-A7C6E8AF79D7}" srcOrd="3" destOrd="0" presId="urn:microsoft.com/office/officeart/2016/7/layout/BasicLinearProcessNumbered"/>
    <dgm:cxn modelId="{70249CFA-580E-4122-A23A-CA11D126673E}" type="presParOf" srcId="{9927909C-8373-474F-B577-18134B0B2FAA}" destId="{7634CE52-C488-4735-8368-A754F7AFC87E}" srcOrd="1" destOrd="0" presId="urn:microsoft.com/office/officeart/2016/7/layout/BasicLinearProcessNumbered"/>
    <dgm:cxn modelId="{02884F09-39D1-49D8-A1E5-5A5BFF8C6643}" type="presParOf" srcId="{9927909C-8373-474F-B577-18134B0B2FAA}" destId="{1E874189-854C-4839-98FC-47D43D42FD07}" srcOrd="2" destOrd="0" presId="urn:microsoft.com/office/officeart/2016/7/layout/BasicLinearProcessNumbered"/>
    <dgm:cxn modelId="{2CC359CD-B2B1-4577-9294-DD8F615983D6}" type="presParOf" srcId="{1E874189-854C-4839-98FC-47D43D42FD07}" destId="{2DCD084E-5C8E-4E5E-940A-3014C68ADFA0}" srcOrd="0" destOrd="0" presId="urn:microsoft.com/office/officeart/2016/7/layout/BasicLinearProcessNumbered"/>
    <dgm:cxn modelId="{5531D704-8687-4C02-82B8-48676785D5AE}" type="presParOf" srcId="{1E874189-854C-4839-98FC-47D43D42FD07}" destId="{93C8873C-BCED-4E4E-A575-E2AD54603CF6}" srcOrd="1" destOrd="0" presId="urn:microsoft.com/office/officeart/2016/7/layout/BasicLinearProcessNumbered"/>
    <dgm:cxn modelId="{47426798-71A9-49AD-BB19-9319F517DD88}" type="presParOf" srcId="{1E874189-854C-4839-98FC-47D43D42FD07}" destId="{ED7C2047-4AA8-4B71-BE65-536BD5C6894F}" srcOrd="2" destOrd="0" presId="urn:microsoft.com/office/officeart/2016/7/layout/BasicLinearProcessNumbered"/>
    <dgm:cxn modelId="{13690051-6AEF-4C04-9F80-12B1EC95F86D}" type="presParOf" srcId="{1E874189-854C-4839-98FC-47D43D42FD07}" destId="{811E57BD-89DF-4168-A043-6697C30936FD}" srcOrd="3" destOrd="0" presId="urn:microsoft.com/office/officeart/2016/7/layout/BasicLinearProcessNumbered"/>
    <dgm:cxn modelId="{75E06EA7-0DA1-47AB-AA78-440D687E56D0}" type="presParOf" srcId="{9927909C-8373-474F-B577-18134B0B2FAA}" destId="{3A4E3A61-7C75-4C34-8733-DA8FD40760FB}" srcOrd="3" destOrd="0" presId="urn:microsoft.com/office/officeart/2016/7/layout/BasicLinearProcessNumbered"/>
    <dgm:cxn modelId="{5615E41C-DB39-4C04-B6FC-B2D9081E5B78}" type="presParOf" srcId="{9927909C-8373-474F-B577-18134B0B2FAA}" destId="{DAE999F1-9A44-42CC-8EA2-6BC8E3A220B5}" srcOrd="4" destOrd="0" presId="urn:microsoft.com/office/officeart/2016/7/layout/BasicLinearProcessNumbered"/>
    <dgm:cxn modelId="{1A870EB0-9B45-49F3-BD59-79DCA7A9582E}" type="presParOf" srcId="{DAE999F1-9A44-42CC-8EA2-6BC8E3A220B5}" destId="{EE798359-FAB6-48E8-968F-5D8FCAE3FE84}" srcOrd="0" destOrd="0" presId="urn:microsoft.com/office/officeart/2016/7/layout/BasicLinearProcessNumbered"/>
    <dgm:cxn modelId="{F6AB5F42-1B17-4766-8922-6D89BEBAC757}" type="presParOf" srcId="{DAE999F1-9A44-42CC-8EA2-6BC8E3A220B5}" destId="{BB08903B-E9ED-46E7-BDD4-E8EF67FB2E49}" srcOrd="1" destOrd="0" presId="urn:microsoft.com/office/officeart/2016/7/layout/BasicLinearProcessNumbered"/>
    <dgm:cxn modelId="{D5D66750-952A-4703-B3FC-41425FE0DD53}" type="presParOf" srcId="{DAE999F1-9A44-42CC-8EA2-6BC8E3A220B5}" destId="{200482CC-DB55-4575-8EB0-9CA7826F174D}" srcOrd="2" destOrd="0" presId="urn:microsoft.com/office/officeart/2016/7/layout/BasicLinearProcessNumbered"/>
    <dgm:cxn modelId="{819A2D9E-CB61-44A4-A5C7-AF5BD4AD6358}" type="presParOf" srcId="{DAE999F1-9A44-42CC-8EA2-6BC8E3A220B5}" destId="{6185F5ED-2A22-4594-BDA3-0A08D670A5D9}" srcOrd="3" destOrd="0" presId="urn:microsoft.com/office/officeart/2016/7/layout/BasicLinearProcessNumbered"/>
    <dgm:cxn modelId="{6FE5FFE7-66BC-4D45-9ADC-96DF76A8D16F}" type="presParOf" srcId="{9927909C-8373-474F-B577-18134B0B2FAA}" destId="{E6E38487-279D-47FA-9D50-44D90F010EB1}" srcOrd="5" destOrd="0" presId="urn:microsoft.com/office/officeart/2016/7/layout/BasicLinearProcessNumbered"/>
    <dgm:cxn modelId="{B851A720-83B6-464D-B5D5-B6EE2552D86D}" type="presParOf" srcId="{9927909C-8373-474F-B577-18134B0B2FAA}" destId="{3959FCEF-CC4A-4EB3-A753-390BFC889BA2}" srcOrd="6" destOrd="0" presId="urn:microsoft.com/office/officeart/2016/7/layout/BasicLinearProcessNumbered"/>
    <dgm:cxn modelId="{6EECE757-61B9-40DB-9FFE-DC60FA9C5784}" type="presParOf" srcId="{3959FCEF-CC4A-4EB3-A753-390BFC889BA2}" destId="{C3785A56-1376-4DA8-87E1-D26EDB09F918}" srcOrd="0" destOrd="0" presId="urn:microsoft.com/office/officeart/2016/7/layout/BasicLinearProcessNumbered"/>
    <dgm:cxn modelId="{0ED359F2-87A0-4082-8FA1-BC130A55988F}" type="presParOf" srcId="{3959FCEF-CC4A-4EB3-A753-390BFC889BA2}" destId="{9539EDA3-C92C-4577-AC26-0BE1625D9F43}" srcOrd="1" destOrd="0" presId="urn:microsoft.com/office/officeart/2016/7/layout/BasicLinearProcessNumbered"/>
    <dgm:cxn modelId="{3CD1D70C-4DEA-44E6-8DAE-24F3D4195B83}" type="presParOf" srcId="{3959FCEF-CC4A-4EB3-A753-390BFC889BA2}" destId="{8078607E-1B28-4975-8F57-7E491BFA9B37}" srcOrd="2" destOrd="0" presId="urn:microsoft.com/office/officeart/2016/7/layout/BasicLinearProcessNumbered"/>
    <dgm:cxn modelId="{682FCF29-6AC4-43E8-881C-B19107D07007}" type="presParOf" srcId="{3959FCEF-CC4A-4EB3-A753-390BFC889BA2}" destId="{A1B23B6B-1C30-4975-A78B-8F25776D0F40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F569294-B516-411D-9EE6-876957FD1E20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98CFC16-FB6D-4095-A426-6C6AAF57BA27}">
      <dgm:prSet/>
      <dgm:spPr/>
      <dgm:t>
        <a:bodyPr/>
        <a:lstStyle/>
        <a:p>
          <a:r>
            <a:rPr lang="en-US" b="0" i="0" baseline="0"/>
            <a:t>Smuggling Definition: Based on art. 3 UN Palermo Protocol on SoM and distinguishing from UN Protocol on THB </a:t>
          </a:r>
          <a:endParaRPr lang="en-US"/>
        </a:p>
      </dgm:t>
    </dgm:pt>
    <dgm:pt modelId="{4B07F6F9-C7BE-4521-A8D1-2CA79A3A38C6}" type="parTrans" cxnId="{ADE95946-EEF7-4415-AFE4-A52A45FA853B}">
      <dgm:prSet/>
      <dgm:spPr/>
      <dgm:t>
        <a:bodyPr/>
        <a:lstStyle/>
        <a:p>
          <a:endParaRPr lang="en-US"/>
        </a:p>
      </dgm:t>
    </dgm:pt>
    <dgm:pt modelId="{6939F035-7473-470F-AD77-795332F6E56A}" type="sibTrans" cxnId="{ADE95946-EEF7-4415-AFE4-A52A45FA853B}">
      <dgm:prSet/>
      <dgm:spPr/>
      <dgm:t>
        <a:bodyPr/>
        <a:lstStyle/>
        <a:p>
          <a:endParaRPr lang="en-US"/>
        </a:p>
      </dgm:t>
    </dgm:pt>
    <dgm:pt modelId="{438CF3A3-43FE-450F-B309-303F82785CE3}">
      <dgm:prSet/>
      <dgm:spPr/>
      <dgm:t>
        <a:bodyPr/>
        <a:lstStyle/>
        <a:p>
          <a:r>
            <a:rPr lang="en-US"/>
            <a:t>Stress on </a:t>
          </a:r>
          <a:r>
            <a:rPr lang="en-US" b="0" i="0" baseline="0"/>
            <a:t>procurement of illegal entry for material gain/financial benefit and focus on organized crime involvement as key elements</a:t>
          </a:r>
          <a:endParaRPr lang="en-US"/>
        </a:p>
      </dgm:t>
    </dgm:pt>
    <dgm:pt modelId="{04483614-9BFF-4C15-87D4-CCE4ED6C1CFF}" type="parTrans" cxnId="{DECFDC4A-BB9D-4616-96DA-4E17075048DD}">
      <dgm:prSet/>
      <dgm:spPr/>
      <dgm:t>
        <a:bodyPr/>
        <a:lstStyle/>
        <a:p>
          <a:endParaRPr lang="en-US"/>
        </a:p>
      </dgm:t>
    </dgm:pt>
    <dgm:pt modelId="{909D16D7-D571-4C47-91EE-021D8A89B0EF}" type="sibTrans" cxnId="{DECFDC4A-BB9D-4616-96DA-4E17075048DD}">
      <dgm:prSet/>
      <dgm:spPr/>
      <dgm:t>
        <a:bodyPr/>
        <a:lstStyle/>
        <a:p>
          <a:endParaRPr lang="en-US"/>
        </a:p>
      </dgm:t>
    </dgm:pt>
    <dgm:pt modelId="{EABCB5FA-6DD5-44C3-9030-F298A4A01D5A}">
      <dgm:prSet/>
      <dgm:spPr/>
      <dgm:t>
        <a:bodyPr/>
        <a:lstStyle/>
        <a:p>
          <a:r>
            <a:rPr lang="en-US"/>
            <a:t>Scope: including all forms of smuggling encompassing CoE and ECHR values</a:t>
          </a:r>
        </a:p>
      </dgm:t>
    </dgm:pt>
    <dgm:pt modelId="{BF00BBED-553E-4D74-AF79-845C86B3B7E8}" type="parTrans" cxnId="{744FB1BE-E78D-4955-89CD-4EC07346EC95}">
      <dgm:prSet/>
      <dgm:spPr/>
      <dgm:t>
        <a:bodyPr/>
        <a:lstStyle/>
        <a:p>
          <a:endParaRPr lang="en-US"/>
        </a:p>
      </dgm:t>
    </dgm:pt>
    <dgm:pt modelId="{A4FF6438-CDC8-4E45-AFF0-978B6A8B8705}" type="sibTrans" cxnId="{744FB1BE-E78D-4955-89CD-4EC07346EC95}">
      <dgm:prSet/>
      <dgm:spPr/>
      <dgm:t>
        <a:bodyPr/>
        <a:lstStyle/>
        <a:p>
          <a:endParaRPr lang="en-US"/>
        </a:p>
      </dgm:t>
    </dgm:pt>
    <dgm:pt modelId="{F664231E-0FB7-4FB8-AD47-C10802A45BE3}">
      <dgm:prSet/>
      <dgm:spPr/>
      <dgm:t>
        <a:bodyPr/>
        <a:lstStyle/>
        <a:p>
          <a:r>
            <a:rPr lang="en-US" b="1" dirty="0"/>
            <a:t>Challenges: </a:t>
          </a:r>
          <a:endParaRPr lang="en-US" dirty="0"/>
        </a:p>
      </dgm:t>
    </dgm:pt>
    <dgm:pt modelId="{15FCB6E0-A3DD-4695-96F5-EB42A91152DF}" type="parTrans" cxnId="{74BD0FAB-24B7-42DD-BDF8-172030CEABE7}">
      <dgm:prSet/>
      <dgm:spPr/>
      <dgm:t>
        <a:bodyPr/>
        <a:lstStyle/>
        <a:p>
          <a:endParaRPr lang="en-US"/>
        </a:p>
      </dgm:t>
    </dgm:pt>
    <dgm:pt modelId="{96CB63A1-A10C-4564-88DB-0662C26EE2D8}" type="sibTrans" cxnId="{74BD0FAB-24B7-42DD-BDF8-172030CEABE7}">
      <dgm:prSet/>
      <dgm:spPr/>
      <dgm:t>
        <a:bodyPr/>
        <a:lstStyle/>
        <a:p>
          <a:endParaRPr lang="en-US"/>
        </a:p>
      </dgm:t>
    </dgm:pt>
    <dgm:pt modelId="{EA39C922-A924-4B96-8A8B-18FE068607F2}">
      <dgm:prSet/>
      <dgm:spPr/>
      <dgm:t>
        <a:bodyPr/>
        <a:lstStyle/>
        <a:p>
          <a:r>
            <a:rPr lang="en-US" dirty="0"/>
            <a:t>Ensuring clarity in definitions to prevent misuse and risks of Over-Criminalization</a:t>
          </a:r>
        </a:p>
      </dgm:t>
    </dgm:pt>
    <dgm:pt modelId="{9C952CEF-CB13-44D9-B909-05F5B1EA7A22}" type="parTrans" cxnId="{B304F5A6-0ADD-4773-8011-CEA3DB3078E4}">
      <dgm:prSet/>
      <dgm:spPr/>
      <dgm:t>
        <a:bodyPr/>
        <a:lstStyle/>
        <a:p>
          <a:endParaRPr lang="en-US"/>
        </a:p>
      </dgm:t>
    </dgm:pt>
    <dgm:pt modelId="{EAA437A3-437B-4ECC-99EC-138A05D17350}" type="sibTrans" cxnId="{B304F5A6-0ADD-4773-8011-CEA3DB3078E4}">
      <dgm:prSet/>
      <dgm:spPr/>
      <dgm:t>
        <a:bodyPr/>
        <a:lstStyle/>
        <a:p>
          <a:endParaRPr lang="en-US"/>
        </a:p>
      </dgm:t>
    </dgm:pt>
    <dgm:pt modelId="{7D5DDC8A-F7BC-4EFC-85D6-D8DE67E4C08C}">
      <dgm:prSet/>
      <dgm:spPr/>
      <dgm:t>
        <a:bodyPr/>
        <a:lstStyle/>
        <a:p>
          <a:r>
            <a:rPr lang="en-US" dirty="0"/>
            <a:t>Ensuring humanitarian aid is not mistakenly criminalized</a:t>
          </a:r>
        </a:p>
      </dgm:t>
    </dgm:pt>
    <dgm:pt modelId="{F0312181-9600-47A8-AE40-5178E838F3D3}" type="parTrans" cxnId="{BD66B473-C2BB-47CC-9168-8D54F074A8D3}">
      <dgm:prSet/>
      <dgm:spPr/>
      <dgm:t>
        <a:bodyPr/>
        <a:lstStyle/>
        <a:p>
          <a:endParaRPr lang="en-US"/>
        </a:p>
      </dgm:t>
    </dgm:pt>
    <dgm:pt modelId="{0AD38D87-6589-4303-9B1A-2E19F42E9088}" type="sibTrans" cxnId="{BD66B473-C2BB-47CC-9168-8D54F074A8D3}">
      <dgm:prSet/>
      <dgm:spPr/>
      <dgm:t>
        <a:bodyPr/>
        <a:lstStyle/>
        <a:p>
          <a:endParaRPr lang="en-US"/>
        </a:p>
      </dgm:t>
    </dgm:pt>
    <dgm:pt modelId="{5B4BD84A-CBD3-4F6F-A55C-6550B7D18745}">
      <dgm:prSet/>
      <dgm:spPr/>
      <dgm:t>
        <a:bodyPr/>
        <a:lstStyle/>
        <a:p>
          <a:r>
            <a:rPr lang="en-US" dirty="0"/>
            <a:t>Ensuring consideration of migrants as victims </a:t>
          </a:r>
        </a:p>
      </dgm:t>
    </dgm:pt>
    <dgm:pt modelId="{0F6692BC-BD7A-4264-81D3-0860B2D98FAB}" type="parTrans" cxnId="{0A651E23-5F88-44FC-A8C8-7351CECAEBEC}">
      <dgm:prSet/>
      <dgm:spPr/>
      <dgm:t>
        <a:bodyPr/>
        <a:lstStyle/>
        <a:p>
          <a:endParaRPr lang="en-US"/>
        </a:p>
      </dgm:t>
    </dgm:pt>
    <dgm:pt modelId="{18F99DE1-19A4-4024-BF5E-CAF63D091A7F}" type="sibTrans" cxnId="{0A651E23-5F88-44FC-A8C8-7351CECAEBEC}">
      <dgm:prSet/>
      <dgm:spPr/>
      <dgm:t>
        <a:bodyPr/>
        <a:lstStyle/>
        <a:p>
          <a:endParaRPr lang="en-US"/>
        </a:p>
      </dgm:t>
    </dgm:pt>
    <dgm:pt modelId="{96E09856-753B-4CEC-B100-8BA3C5FE2342}">
      <dgm:prSet/>
      <dgm:spPr/>
      <dgm:t>
        <a:bodyPr/>
        <a:lstStyle/>
        <a:p>
          <a:r>
            <a:rPr lang="en-US" dirty="0"/>
            <a:t>Risk of non-compliance or selective enforcement</a:t>
          </a:r>
        </a:p>
      </dgm:t>
    </dgm:pt>
    <dgm:pt modelId="{6BA2A0D5-9C7C-4ECB-841E-18F78C3F01DB}" type="parTrans" cxnId="{D392E6BC-B4D4-48F0-B7BC-EFD44F38C880}">
      <dgm:prSet/>
      <dgm:spPr/>
      <dgm:t>
        <a:bodyPr/>
        <a:lstStyle/>
        <a:p>
          <a:endParaRPr lang="en-US"/>
        </a:p>
      </dgm:t>
    </dgm:pt>
    <dgm:pt modelId="{8F8F4D93-93D0-4D3C-85B4-EACE4FB32676}" type="sibTrans" cxnId="{D392E6BC-B4D4-48F0-B7BC-EFD44F38C880}">
      <dgm:prSet/>
      <dgm:spPr/>
      <dgm:t>
        <a:bodyPr/>
        <a:lstStyle/>
        <a:p>
          <a:endParaRPr lang="en-US"/>
        </a:p>
      </dgm:t>
    </dgm:pt>
    <dgm:pt modelId="{DF38FD82-259D-46B4-860C-7A2A217585AE}" type="pres">
      <dgm:prSet presAssocID="{1F569294-B516-411D-9EE6-876957FD1E20}" presName="cycle" presStyleCnt="0">
        <dgm:presLayoutVars>
          <dgm:dir/>
          <dgm:resizeHandles val="exact"/>
        </dgm:presLayoutVars>
      </dgm:prSet>
      <dgm:spPr/>
    </dgm:pt>
    <dgm:pt modelId="{E5E962DC-FB03-4268-A8E1-2601A38F27F0}" type="pres">
      <dgm:prSet presAssocID="{A98CFC16-FB6D-4095-A426-6C6AAF57BA27}" presName="dummy" presStyleCnt="0"/>
      <dgm:spPr/>
    </dgm:pt>
    <dgm:pt modelId="{7F35370C-FA75-40AC-9CCC-3FEB94298C5E}" type="pres">
      <dgm:prSet presAssocID="{A98CFC16-FB6D-4095-A426-6C6AAF57BA27}" presName="node" presStyleLbl="revTx" presStyleIdx="0" presStyleCnt="4">
        <dgm:presLayoutVars>
          <dgm:bulletEnabled val="1"/>
        </dgm:presLayoutVars>
      </dgm:prSet>
      <dgm:spPr/>
    </dgm:pt>
    <dgm:pt modelId="{9EE67355-4B35-47B4-A165-D386EE8A9874}" type="pres">
      <dgm:prSet presAssocID="{6939F035-7473-470F-AD77-795332F6E56A}" presName="sibTrans" presStyleLbl="node1" presStyleIdx="0" presStyleCnt="4"/>
      <dgm:spPr/>
    </dgm:pt>
    <dgm:pt modelId="{94247754-55F8-448A-9F79-5A8E76304754}" type="pres">
      <dgm:prSet presAssocID="{438CF3A3-43FE-450F-B309-303F82785CE3}" presName="dummy" presStyleCnt="0"/>
      <dgm:spPr/>
    </dgm:pt>
    <dgm:pt modelId="{14B0E0B8-0BBF-4F39-9659-B04AD44BDD1F}" type="pres">
      <dgm:prSet presAssocID="{438CF3A3-43FE-450F-B309-303F82785CE3}" presName="node" presStyleLbl="revTx" presStyleIdx="1" presStyleCnt="4">
        <dgm:presLayoutVars>
          <dgm:bulletEnabled val="1"/>
        </dgm:presLayoutVars>
      </dgm:prSet>
      <dgm:spPr/>
    </dgm:pt>
    <dgm:pt modelId="{500BB598-F020-4EFE-B079-091ACCCDDD54}" type="pres">
      <dgm:prSet presAssocID="{909D16D7-D571-4C47-91EE-021D8A89B0EF}" presName="sibTrans" presStyleLbl="node1" presStyleIdx="1" presStyleCnt="4"/>
      <dgm:spPr/>
    </dgm:pt>
    <dgm:pt modelId="{F5EDD2BB-9451-4B1F-BB2C-6FB26256AA0A}" type="pres">
      <dgm:prSet presAssocID="{EABCB5FA-6DD5-44C3-9030-F298A4A01D5A}" presName="dummy" presStyleCnt="0"/>
      <dgm:spPr/>
    </dgm:pt>
    <dgm:pt modelId="{EE884772-31D6-4790-AF6F-D14E9AF889B0}" type="pres">
      <dgm:prSet presAssocID="{EABCB5FA-6DD5-44C3-9030-F298A4A01D5A}" presName="node" presStyleLbl="revTx" presStyleIdx="2" presStyleCnt="4">
        <dgm:presLayoutVars>
          <dgm:bulletEnabled val="1"/>
        </dgm:presLayoutVars>
      </dgm:prSet>
      <dgm:spPr/>
    </dgm:pt>
    <dgm:pt modelId="{B7BC2EDB-7AD7-431F-A85A-1D7B09721057}" type="pres">
      <dgm:prSet presAssocID="{A4FF6438-CDC8-4E45-AFF0-978B6A8B8705}" presName="sibTrans" presStyleLbl="node1" presStyleIdx="2" presStyleCnt="4"/>
      <dgm:spPr/>
    </dgm:pt>
    <dgm:pt modelId="{C414DC88-9F58-49C8-B51D-D6BF432E3634}" type="pres">
      <dgm:prSet presAssocID="{F664231E-0FB7-4FB8-AD47-C10802A45BE3}" presName="dummy" presStyleCnt="0"/>
      <dgm:spPr/>
    </dgm:pt>
    <dgm:pt modelId="{77A1065C-314A-4710-8E71-34F2C468B1C3}" type="pres">
      <dgm:prSet presAssocID="{F664231E-0FB7-4FB8-AD47-C10802A45BE3}" presName="node" presStyleLbl="revTx" presStyleIdx="3" presStyleCnt="4">
        <dgm:presLayoutVars>
          <dgm:bulletEnabled val="1"/>
        </dgm:presLayoutVars>
      </dgm:prSet>
      <dgm:spPr/>
    </dgm:pt>
    <dgm:pt modelId="{AC5DF5D8-27B9-469C-9CC8-D357F9D34E42}" type="pres">
      <dgm:prSet presAssocID="{96CB63A1-A10C-4564-88DB-0662C26EE2D8}" presName="sibTrans" presStyleLbl="node1" presStyleIdx="3" presStyleCnt="4"/>
      <dgm:spPr/>
    </dgm:pt>
  </dgm:ptLst>
  <dgm:cxnLst>
    <dgm:cxn modelId="{0A651E23-5F88-44FC-A8C8-7351CECAEBEC}" srcId="{F664231E-0FB7-4FB8-AD47-C10802A45BE3}" destId="{5B4BD84A-CBD3-4F6F-A55C-6550B7D18745}" srcOrd="2" destOrd="0" parTransId="{0F6692BC-BD7A-4264-81D3-0860B2D98FAB}" sibTransId="{18F99DE1-19A4-4024-BF5E-CAF63D091A7F}"/>
    <dgm:cxn modelId="{D755C42E-6313-48EE-9BAA-009498D346EF}" type="presOf" srcId="{7D5DDC8A-F7BC-4EFC-85D6-D8DE67E4C08C}" destId="{77A1065C-314A-4710-8E71-34F2C468B1C3}" srcOrd="0" destOrd="2" presId="urn:microsoft.com/office/officeart/2005/8/layout/cycle1"/>
    <dgm:cxn modelId="{2AA4D15D-FD5E-4F6F-B55D-65B19DFE3AC7}" type="presOf" srcId="{96CB63A1-A10C-4564-88DB-0662C26EE2D8}" destId="{AC5DF5D8-27B9-469C-9CC8-D357F9D34E42}" srcOrd="0" destOrd="0" presId="urn:microsoft.com/office/officeart/2005/8/layout/cycle1"/>
    <dgm:cxn modelId="{ADE95946-EEF7-4415-AFE4-A52A45FA853B}" srcId="{1F569294-B516-411D-9EE6-876957FD1E20}" destId="{A98CFC16-FB6D-4095-A426-6C6AAF57BA27}" srcOrd="0" destOrd="0" parTransId="{4B07F6F9-C7BE-4521-A8D1-2CA79A3A38C6}" sibTransId="{6939F035-7473-470F-AD77-795332F6E56A}"/>
    <dgm:cxn modelId="{DECFDC4A-BB9D-4616-96DA-4E17075048DD}" srcId="{1F569294-B516-411D-9EE6-876957FD1E20}" destId="{438CF3A3-43FE-450F-B309-303F82785CE3}" srcOrd="1" destOrd="0" parTransId="{04483614-9BFF-4C15-87D4-CCE4ED6C1CFF}" sibTransId="{909D16D7-D571-4C47-91EE-021D8A89B0EF}"/>
    <dgm:cxn modelId="{5CB50D73-0027-4EF2-B636-D0923758C8B1}" type="presOf" srcId="{909D16D7-D571-4C47-91EE-021D8A89B0EF}" destId="{500BB598-F020-4EFE-B079-091ACCCDDD54}" srcOrd="0" destOrd="0" presId="urn:microsoft.com/office/officeart/2005/8/layout/cycle1"/>
    <dgm:cxn modelId="{BD66B473-C2BB-47CC-9168-8D54F074A8D3}" srcId="{F664231E-0FB7-4FB8-AD47-C10802A45BE3}" destId="{7D5DDC8A-F7BC-4EFC-85D6-D8DE67E4C08C}" srcOrd="1" destOrd="0" parTransId="{F0312181-9600-47A8-AE40-5178E838F3D3}" sibTransId="{0AD38D87-6589-4303-9B1A-2E19F42E9088}"/>
    <dgm:cxn modelId="{4B495979-6682-48A9-8CF0-BA9CED509957}" type="presOf" srcId="{96E09856-753B-4CEC-B100-8BA3C5FE2342}" destId="{77A1065C-314A-4710-8E71-34F2C468B1C3}" srcOrd="0" destOrd="4" presId="urn:microsoft.com/office/officeart/2005/8/layout/cycle1"/>
    <dgm:cxn modelId="{9D59B18F-3F7B-4EB1-B68F-90B7F7B0F750}" type="presOf" srcId="{5B4BD84A-CBD3-4F6F-A55C-6550B7D18745}" destId="{77A1065C-314A-4710-8E71-34F2C468B1C3}" srcOrd="0" destOrd="3" presId="urn:microsoft.com/office/officeart/2005/8/layout/cycle1"/>
    <dgm:cxn modelId="{DD96C590-0C4E-43F7-9C01-BCD542B6B3D2}" type="presOf" srcId="{1F569294-B516-411D-9EE6-876957FD1E20}" destId="{DF38FD82-259D-46B4-860C-7A2A217585AE}" srcOrd="0" destOrd="0" presId="urn:microsoft.com/office/officeart/2005/8/layout/cycle1"/>
    <dgm:cxn modelId="{D24B109D-E6F1-4C74-8114-0E27AF947377}" type="presOf" srcId="{F664231E-0FB7-4FB8-AD47-C10802A45BE3}" destId="{77A1065C-314A-4710-8E71-34F2C468B1C3}" srcOrd="0" destOrd="0" presId="urn:microsoft.com/office/officeart/2005/8/layout/cycle1"/>
    <dgm:cxn modelId="{A5F9FDA4-8946-423C-8485-1BDDA7628632}" type="presOf" srcId="{EA39C922-A924-4B96-8A8B-18FE068607F2}" destId="{77A1065C-314A-4710-8E71-34F2C468B1C3}" srcOrd="0" destOrd="1" presId="urn:microsoft.com/office/officeart/2005/8/layout/cycle1"/>
    <dgm:cxn modelId="{E84C70A5-98DE-4E0C-8DED-166DCCFC58EA}" type="presOf" srcId="{438CF3A3-43FE-450F-B309-303F82785CE3}" destId="{14B0E0B8-0BBF-4F39-9659-B04AD44BDD1F}" srcOrd="0" destOrd="0" presId="urn:microsoft.com/office/officeart/2005/8/layout/cycle1"/>
    <dgm:cxn modelId="{B304F5A6-0ADD-4773-8011-CEA3DB3078E4}" srcId="{F664231E-0FB7-4FB8-AD47-C10802A45BE3}" destId="{EA39C922-A924-4B96-8A8B-18FE068607F2}" srcOrd="0" destOrd="0" parTransId="{9C952CEF-CB13-44D9-B909-05F5B1EA7A22}" sibTransId="{EAA437A3-437B-4ECC-99EC-138A05D17350}"/>
    <dgm:cxn modelId="{74BD0FAB-24B7-42DD-BDF8-172030CEABE7}" srcId="{1F569294-B516-411D-9EE6-876957FD1E20}" destId="{F664231E-0FB7-4FB8-AD47-C10802A45BE3}" srcOrd="3" destOrd="0" parTransId="{15FCB6E0-A3DD-4695-96F5-EB42A91152DF}" sibTransId="{96CB63A1-A10C-4564-88DB-0662C26EE2D8}"/>
    <dgm:cxn modelId="{D392E6BC-B4D4-48F0-B7BC-EFD44F38C880}" srcId="{F664231E-0FB7-4FB8-AD47-C10802A45BE3}" destId="{96E09856-753B-4CEC-B100-8BA3C5FE2342}" srcOrd="3" destOrd="0" parTransId="{6BA2A0D5-9C7C-4ECB-841E-18F78C3F01DB}" sibTransId="{8F8F4D93-93D0-4D3C-85B4-EACE4FB32676}"/>
    <dgm:cxn modelId="{744FB1BE-E78D-4955-89CD-4EC07346EC95}" srcId="{1F569294-B516-411D-9EE6-876957FD1E20}" destId="{EABCB5FA-6DD5-44C3-9030-F298A4A01D5A}" srcOrd="2" destOrd="0" parTransId="{BF00BBED-553E-4D74-AF79-845C86B3B7E8}" sibTransId="{A4FF6438-CDC8-4E45-AFF0-978B6A8B8705}"/>
    <dgm:cxn modelId="{064C2DCB-A56C-4F48-9383-FCF728109F65}" type="presOf" srcId="{A4FF6438-CDC8-4E45-AFF0-978B6A8B8705}" destId="{B7BC2EDB-7AD7-431F-A85A-1D7B09721057}" srcOrd="0" destOrd="0" presId="urn:microsoft.com/office/officeart/2005/8/layout/cycle1"/>
    <dgm:cxn modelId="{0AB3C4CD-0EC3-4A03-ACA1-BD59C064C37B}" type="presOf" srcId="{6939F035-7473-470F-AD77-795332F6E56A}" destId="{9EE67355-4B35-47B4-A165-D386EE8A9874}" srcOrd="0" destOrd="0" presId="urn:microsoft.com/office/officeart/2005/8/layout/cycle1"/>
    <dgm:cxn modelId="{83FCB5CF-E5F2-40A1-ACA0-309F420D1946}" type="presOf" srcId="{A98CFC16-FB6D-4095-A426-6C6AAF57BA27}" destId="{7F35370C-FA75-40AC-9CCC-3FEB94298C5E}" srcOrd="0" destOrd="0" presId="urn:microsoft.com/office/officeart/2005/8/layout/cycle1"/>
    <dgm:cxn modelId="{B6D8F8F2-7FFE-4FEF-ACBD-6FB7F13CB329}" type="presOf" srcId="{EABCB5FA-6DD5-44C3-9030-F298A4A01D5A}" destId="{EE884772-31D6-4790-AF6F-D14E9AF889B0}" srcOrd="0" destOrd="0" presId="urn:microsoft.com/office/officeart/2005/8/layout/cycle1"/>
    <dgm:cxn modelId="{02DC12C0-81A3-4280-A147-5DCFAB4C2987}" type="presParOf" srcId="{DF38FD82-259D-46B4-860C-7A2A217585AE}" destId="{E5E962DC-FB03-4268-A8E1-2601A38F27F0}" srcOrd="0" destOrd="0" presId="urn:microsoft.com/office/officeart/2005/8/layout/cycle1"/>
    <dgm:cxn modelId="{8529B266-EB0E-432E-94F9-B990709A83A3}" type="presParOf" srcId="{DF38FD82-259D-46B4-860C-7A2A217585AE}" destId="{7F35370C-FA75-40AC-9CCC-3FEB94298C5E}" srcOrd="1" destOrd="0" presId="urn:microsoft.com/office/officeart/2005/8/layout/cycle1"/>
    <dgm:cxn modelId="{A9C699C4-75A5-4599-B588-0F919549E6CC}" type="presParOf" srcId="{DF38FD82-259D-46B4-860C-7A2A217585AE}" destId="{9EE67355-4B35-47B4-A165-D386EE8A9874}" srcOrd="2" destOrd="0" presId="urn:microsoft.com/office/officeart/2005/8/layout/cycle1"/>
    <dgm:cxn modelId="{AC024164-AEAA-4BBC-8ADD-B9E727D3AD11}" type="presParOf" srcId="{DF38FD82-259D-46B4-860C-7A2A217585AE}" destId="{94247754-55F8-448A-9F79-5A8E76304754}" srcOrd="3" destOrd="0" presId="urn:microsoft.com/office/officeart/2005/8/layout/cycle1"/>
    <dgm:cxn modelId="{A0208F47-0D46-4B85-91FA-DBDBCE8F6D80}" type="presParOf" srcId="{DF38FD82-259D-46B4-860C-7A2A217585AE}" destId="{14B0E0B8-0BBF-4F39-9659-B04AD44BDD1F}" srcOrd="4" destOrd="0" presId="urn:microsoft.com/office/officeart/2005/8/layout/cycle1"/>
    <dgm:cxn modelId="{E2724117-8471-4894-88A9-762D6B7A488B}" type="presParOf" srcId="{DF38FD82-259D-46B4-860C-7A2A217585AE}" destId="{500BB598-F020-4EFE-B079-091ACCCDDD54}" srcOrd="5" destOrd="0" presId="urn:microsoft.com/office/officeart/2005/8/layout/cycle1"/>
    <dgm:cxn modelId="{A3F8A21F-2BCF-46FE-823A-470DFD2ACF37}" type="presParOf" srcId="{DF38FD82-259D-46B4-860C-7A2A217585AE}" destId="{F5EDD2BB-9451-4B1F-BB2C-6FB26256AA0A}" srcOrd="6" destOrd="0" presId="urn:microsoft.com/office/officeart/2005/8/layout/cycle1"/>
    <dgm:cxn modelId="{0F61592C-16C6-4550-AF12-808E4B3E63E9}" type="presParOf" srcId="{DF38FD82-259D-46B4-860C-7A2A217585AE}" destId="{EE884772-31D6-4790-AF6F-D14E9AF889B0}" srcOrd="7" destOrd="0" presId="urn:microsoft.com/office/officeart/2005/8/layout/cycle1"/>
    <dgm:cxn modelId="{E0670D4E-E9E1-42DD-80C6-DB980B65057D}" type="presParOf" srcId="{DF38FD82-259D-46B4-860C-7A2A217585AE}" destId="{B7BC2EDB-7AD7-431F-A85A-1D7B09721057}" srcOrd="8" destOrd="0" presId="urn:microsoft.com/office/officeart/2005/8/layout/cycle1"/>
    <dgm:cxn modelId="{C4EF9E69-9DBA-4117-B4F8-1A155120CA3A}" type="presParOf" srcId="{DF38FD82-259D-46B4-860C-7A2A217585AE}" destId="{C414DC88-9F58-49C8-B51D-D6BF432E3634}" srcOrd="9" destOrd="0" presId="urn:microsoft.com/office/officeart/2005/8/layout/cycle1"/>
    <dgm:cxn modelId="{1897254E-BBEB-4192-87AB-AD1FFFABFDD4}" type="presParOf" srcId="{DF38FD82-259D-46B4-860C-7A2A217585AE}" destId="{77A1065C-314A-4710-8E71-34F2C468B1C3}" srcOrd="10" destOrd="0" presId="urn:microsoft.com/office/officeart/2005/8/layout/cycle1"/>
    <dgm:cxn modelId="{B7990060-9F23-413C-B560-6BEC9B9DB925}" type="presParOf" srcId="{DF38FD82-259D-46B4-860C-7A2A217585AE}" destId="{AC5DF5D8-27B9-469C-9CC8-D357F9D34E42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9E76976-2255-49AC-931B-F33601E906D2}" type="doc">
      <dgm:prSet loTypeId="urn:microsoft.com/office/officeart/2016/7/layout/BasicProcessNew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7EB47A8-4A04-4D41-8FF2-A02CACC0E9B6}">
      <dgm:prSet custT="1"/>
      <dgm:spPr/>
      <dgm:t>
        <a:bodyPr/>
        <a:lstStyle/>
        <a:p>
          <a:r>
            <a:rPr lang="en-US" sz="1800" b="0" i="0" baseline="0" dirty="0"/>
            <a:t>- **Law Enforcement and Judicial collaboration:</a:t>
          </a:r>
          <a:endParaRPr lang="en-US" sz="1800" dirty="0"/>
        </a:p>
      </dgm:t>
    </dgm:pt>
    <dgm:pt modelId="{45175014-E72E-46D5-9D08-AA1415595DCC}" type="parTrans" cxnId="{A4FE8D93-1B6E-4984-9677-C30E9620D1A6}">
      <dgm:prSet/>
      <dgm:spPr/>
      <dgm:t>
        <a:bodyPr/>
        <a:lstStyle/>
        <a:p>
          <a:endParaRPr lang="en-US"/>
        </a:p>
      </dgm:t>
    </dgm:pt>
    <dgm:pt modelId="{28EB6119-3520-4F76-A5E5-5E5CC4AAD275}" type="sibTrans" cxnId="{A4FE8D93-1B6E-4984-9677-C30E9620D1A6}">
      <dgm:prSet/>
      <dgm:spPr/>
      <dgm:t>
        <a:bodyPr/>
        <a:lstStyle/>
        <a:p>
          <a:endParaRPr lang="en-US"/>
        </a:p>
      </dgm:t>
    </dgm:pt>
    <dgm:pt modelId="{C9301FA6-289C-4BC9-B67C-8BE76C51A2DC}">
      <dgm:prSet custT="1"/>
      <dgm:spPr/>
      <dgm:t>
        <a:bodyPr/>
        <a:lstStyle/>
        <a:p>
          <a:r>
            <a:rPr lang="en-US" sz="1800" b="0" i="0" baseline="0" dirty="0"/>
            <a:t>Joint investigations and shared intelligence</a:t>
          </a:r>
          <a:endParaRPr lang="en-US" sz="1800" dirty="0"/>
        </a:p>
      </dgm:t>
    </dgm:pt>
    <dgm:pt modelId="{C04E2421-9929-4693-BF88-55476CD01250}" type="parTrans" cxnId="{62E9F02F-E13F-4FE0-A440-5369B8AA8F1A}">
      <dgm:prSet/>
      <dgm:spPr/>
      <dgm:t>
        <a:bodyPr/>
        <a:lstStyle/>
        <a:p>
          <a:endParaRPr lang="en-US"/>
        </a:p>
      </dgm:t>
    </dgm:pt>
    <dgm:pt modelId="{124574B2-071A-4B48-8BA7-73745F4C3764}" type="sibTrans" cxnId="{62E9F02F-E13F-4FE0-A440-5369B8AA8F1A}">
      <dgm:prSet/>
      <dgm:spPr/>
      <dgm:t>
        <a:bodyPr/>
        <a:lstStyle/>
        <a:p>
          <a:endParaRPr lang="en-US"/>
        </a:p>
      </dgm:t>
    </dgm:pt>
    <dgm:pt modelId="{BAB6B42B-EAFF-4E30-8058-6E6F5CCA5B95}">
      <dgm:prSet custT="1"/>
      <dgm:spPr/>
      <dgm:t>
        <a:bodyPr/>
        <a:lstStyle/>
        <a:p>
          <a:r>
            <a:rPr lang="en-US" sz="1800" b="0" i="0" baseline="0" dirty="0"/>
            <a:t>Facilitation of extradition and MLA</a:t>
          </a:r>
          <a:endParaRPr lang="en-US" sz="1800" dirty="0"/>
        </a:p>
      </dgm:t>
    </dgm:pt>
    <dgm:pt modelId="{EDD5B085-4FBF-451B-84EE-A1C68318D535}" type="parTrans" cxnId="{8F0D43EC-BC04-4143-8DCA-3837D5EB08FA}">
      <dgm:prSet/>
      <dgm:spPr/>
      <dgm:t>
        <a:bodyPr/>
        <a:lstStyle/>
        <a:p>
          <a:endParaRPr lang="en-US"/>
        </a:p>
      </dgm:t>
    </dgm:pt>
    <dgm:pt modelId="{B2FD2C29-AD28-4F25-B536-69A5A6BAB5B3}" type="sibTrans" cxnId="{8F0D43EC-BC04-4143-8DCA-3837D5EB08FA}">
      <dgm:prSet/>
      <dgm:spPr/>
      <dgm:t>
        <a:bodyPr/>
        <a:lstStyle/>
        <a:p>
          <a:endParaRPr lang="en-US"/>
        </a:p>
      </dgm:t>
    </dgm:pt>
    <dgm:pt modelId="{B2904A9B-81AD-4BDD-8AD0-BB0B752C420A}">
      <dgm:prSet custT="1"/>
      <dgm:spPr/>
      <dgm:t>
        <a:bodyPr/>
        <a:lstStyle/>
        <a:p>
          <a:r>
            <a:rPr lang="en-US" sz="1800" dirty="0"/>
            <a:t>The challenge of “trust”</a:t>
          </a:r>
        </a:p>
      </dgm:t>
    </dgm:pt>
    <dgm:pt modelId="{7DCDC6F4-44D4-4162-B5EB-145DFF09835E}" type="parTrans" cxnId="{9FB70498-D291-473E-AF45-22FD91E136D4}">
      <dgm:prSet/>
      <dgm:spPr/>
      <dgm:t>
        <a:bodyPr/>
        <a:lstStyle/>
        <a:p>
          <a:endParaRPr lang="en-US"/>
        </a:p>
      </dgm:t>
    </dgm:pt>
    <dgm:pt modelId="{8820F248-5F3B-4977-9EFD-33901060BD1D}" type="sibTrans" cxnId="{9FB70498-D291-473E-AF45-22FD91E136D4}">
      <dgm:prSet/>
      <dgm:spPr/>
      <dgm:t>
        <a:bodyPr/>
        <a:lstStyle/>
        <a:p>
          <a:endParaRPr lang="en-US"/>
        </a:p>
      </dgm:t>
    </dgm:pt>
    <dgm:pt modelId="{FA710D13-60DF-48BF-BD78-D7A86DD097ED}">
      <dgm:prSet custT="1"/>
      <dgm:spPr/>
      <dgm:t>
        <a:bodyPr/>
        <a:lstStyle/>
        <a:p>
          <a:r>
            <a:rPr lang="en-US" sz="1600" b="0" i="0" u="none" strike="noStrike" baseline="0" dirty="0">
              <a:solidFill>
                <a:schemeClr val="bg1"/>
              </a:solidFill>
              <a:latin typeface="+mn-lt"/>
            </a:rPr>
            <a:t>- **Coordination with International Organizations: UN, Interpol, Europol, and NGOs</a:t>
          </a:r>
        </a:p>
      </dgm:t>
    </dgm:pt>
    <dgm:pt modelId="{56D775FE-11E9-4BC7-86C3-2B95029F40E8}" type="parTrans" cxnId="{EC47F512-7978-4CDD-B5A3-A7DD6FE89E04}">
      <dgm:prSet/>
      <dgm:spPr/>
      <dgm:t>
        <a:bodyPr/>
        <a:lstStyle/>
        <a:p>
          <a:endParaRPr lang="it-IT"/>
        </a:p>
      </dgm:t>
    </dgm:pt>
    <dgm:pt modelId="{278EBDD4-AF8F-4C91-8076-B4DF8B1D8A32}" type="sibTrans" cxnId="{EC47F512-7978-4CDD-B5A3-A7DD6FE89E04}">
      <dgm:prSet/>
      <dgm:spPr/>
      <dgm:t>
        <a:bodyPr/>
        <a:lstStyle/>
        <a:p>
          <a:endParaRPr lang="it-IT"/>
        </a:p>
      </dgm:t>
    </dgm:pt>
    <dgm:pt modelId="{1B677225-E7F7-4058-A8BD-1C4073755BDB}">
      <dgm:prSet/>
      <dgm:spPr/>
      <dgm:t>
        <a:bodyPr/>
        <a:lstStyle/>
        <a:p>
          <a:r>
            <a:rPr lang="en-US" b="0" i="0" u="none" strike="noStrike" baseline="0" dirty="0">
              <a:solidFill>
                <a:schemeClr val="bg1"/>
              </a:solidFill>
              <a:latin typeface="+mn-lt"/>
            </a:rPr>
            <a:t>**Challenges:</a:t>
          </a:r>
        </a:p>
        <a:p>
          <a:r>
            <a:rPr lang="en-US" b="0" i="0" u="none" strike="noStrike" baseline="0" dirty="0">
              <a:solidFill>
                <a:schemeClr val="bg1"/>
              </a:solidFill>
              <a:latin typeface="+mn-lt"/>
            </a:rPr>
            <a:t>Aligning goals and priorities between different organizations</a:t>
          </a:r>
        </a:p>
        <a:p>
          <a:r>
            <a:rPr lang="en-US" b="0" i="0" u="none" strike="noStrike" baseline="0" dirty="0">
              <a:solidFill>
                <a:schemeClr val="bg1"/>
              </a:solidFill>
              <a:latin typeface="+mn-lt"/>
            </a:rPr>
            <a:t>Overlapping of </a:t>
          </a:r>
          <a:r>
            <a:rPr lang="en-US" b="0" i="0" u="none" strike="noStrike" baseline="0" dirty="0" err="1">
              <a:solidFill>
                <a:schemeClr val="bg1"/>
              </a:solidFill>
              <a:latin typeface="+mn-lt"/>
            </a:rPr>
            <a:t>responsabilities</a:t>
          </a:r>
          <a:r>
            <a:rPr lang="en-US" b="0" i="0" u="none" strike="noStrike" baseline="0" dirty="0">
              <a:solidFill>
                <a:schemeClr val="bg1"/>
              </a:solidFill>
              <a:latin typeface="+mn-lt"/>
            </a:rPr>
            <a:t> and gaps</a:t>
          </a:r>
        </a:p>
        <a:p>
          <a:endParaRPr lang="en-US" b="0" i="0" u="none" strike="noStrike" baseline="0" dirty="0">
            <a:solidFill>
              <a:srgbClr val="0F4761"/>
            </a:solidFill>
            <a:latin typeface="Times New Roman" panose="02020603050405020304" pitchFamily="18" charset="0"/>
          </a:endParaRPr>
        </a:p>
      </dgm:t>
    </dgm:pt>
    <dgm:pt modelId="{C5AAB7FA-55B0-44C2-8679-13FDE0AEC16F}" type="parTrans" cxnId="{E07B577B-790D-46EE-81F1-A76848403432}">
      <dgm:prSet/>
      <dgm:spPr/>
      <dgm:t>
        <a:bodyPr/>
        <a:lstStyle/>
        <a:p>
          <a:endParaRPr lang="it-IT"/>
        </a:p>
      </dgm:t>
    </dgm:pt>
    <dgm:pt modelId="{4F5AD1A1-FD9B-4712-A2CF-892F98748069}" type="sibTrans" cxnId="{E07B577B-790D-46EE-81F1-A76848403432}">
      <dgm:prSet/>
      <dgm:spPr/>
      <dgm:t>
        <a:bodyPr/>
        <a:lstStyle/>
        <a:p>
          <a:endParaRPr lang="it-IT"/>
        </a:p>
      </dgm:t>
    </dgm:pt>
    <dgm:pt modelId="{B8611091-CD4C-4F2C-9FE7-3D71061C3A80}">
      <dgm:prSet custT="1"/>
      <dgm:spPr/>
      <dgm:t>
        <a:bodyPr/>
        <a:lstStyle/>
        <a:p>
          <a:r>
            <a:rPr lang="en-US" sz="1800" b="0" i="0" u="none" strike="noStrike" baseline="0" dirty="0">
              <a:solidFill>
                <a:schemeClr val="bg1"/>
              </a:solidFill>
              <a:latin typeface="+mn-lt"/>
            </a:rPr>
            <a:t>- **Need for Secure Data Sharing:</a:t>
          </a:r>
        </a:p>
        <a:p>
          <a:r>
            <a:rPr lang="en-US" sz="1800" b="0" i="0" u="none" strike="noStrike" baseline="0" dirty="0">
              <a:solidFill>
                <a:schemeClr val="bg1"/>
              </a:solidFill>
              <a:latin typeface="+mn-lt"/>
            </a:rPr>
            <a:t>Focus on smuggling routes, financial flows, and networks.</a:t>
          </a:r>
        </a:p>
      </dgm:t>
    </dgm:pt>
    <dgm:pt modelId="{512DAD90-66EF-4373-BE2A-AE8767C9D458}" type="parTrans" cxnId="{018C6DB3-67A2-4B95-AC04-0E8238370C44}">
      <dgm:prSet/>
      <dgm:spPr/>
      <dgm:t>
        <a:bodyPr/>
        <a:lstStyle/>
        <a:p>
          <a:endParaRPr lang="it-IT"/>
        </a:p>
      </dgm:t>
    </dgm:pt>
    <dgm:pt modelId="{326C062C-7FB1-4B9B-9FA3-749D3D36E8EC}" type="sibTrans" cxnId="{018C6DB3-67A2-4B95-AC04-0E8238370C44}">
      <dgm:prSet/>
      <dgm:spPr/>
      <dgm:t>
        <a:bodyPr/>
        <a:lstStyle/>
        <a:p>
          <a:endParaRPr lang="it-IT"/>
        </a:p>
      </dgm:t>
    </dgm:pt>
    <dgm:pt modelId="{4C4970E8-6558-45D8-835A-7F77933A0534}">
      <dgm:prSet custT="1"/>
      <dgm:spPr/>
      <dgm:t>
        <a:bodyPr/>
        <a:lstStyle/>
        <a:p>
          <a:r>
            <a:rPr lang="en-US" sz="1600" b="0" i="0" u="none" strike="noStrike" baseline="0" dirty="0">
              <a:solidFill>
                <a:schemeClr val="bg1"/>
              </a:solidFill>
              <a:latin typeface="+mn-lt"/>
            </a:rPr>
            <a:t>- **Technological Requirements:</a:t>
          </a:r>
        </a:p>
        <a:p>
          <a:r>
            <a:rPr lang="en-US" sz="1600" b="0" i="0" u="none" strike="noStrike" baseline="0" dirty="0">
              <a:solidFill>
                <a:schemeClr val="bg1"/>
              </a:solidFill>
              <a:latin typeface="+mn-lt"/>
            </a:rPr>
            <a:t>Ensure access to databases for all states</a:t>
          </a:r>
        </a:p>
        <a:p>
          <a:r>
            <a:rPr lang="en-US" sz="1600" b="0" i="0" u="none" strike="noStrike" baseline="0" dirty="0">
              <a:solidFill>
                <a:schemeClr val="bg1"/>
              </a:solidFill>
              <a:latin typeface="+mn-lt"/>
            </a:rPr>
            <a:t>Address data protection, privacy, and ensuring secure access.</a:t>
          </a:r>
        </a:p>
        <a:p>
          <a:r>
            <a:rPr lang="en-US" sz="1600" b="0" i="0" u="none" strike="noStrike" baseline="0" dirty="0">
              <a:solidFill>
                <a:schemeClr val="bg1"/>
              </a:solidFill>
              <a:latin typeface="+mn-lt"/>
            </a:rPr>
            <a:t>Cyber Investigations to address online smuggling through secure networks.</a:t>
          </a:r>
        </a:p>
      </dgm:t>
    </dgm:pt>
    <dgm:pt modelId="{81595646-68A2-4A0B-BCE3-96A87F64F29B}" type="parTrans" cxnId="{FD212EFC-398A-4F07-AD65-FC8DFE13F48F}">
      <dgm:prSet/>
      <dgm:spPr/>
      <dgm:t>
        <a:bodyPr/>
        <a:lstStyle/>
        <a:p>
          <a:endParaRPr lang="it-IT"/>
        </a:p>
      </dgm:t>
    </dgm:pt>
    <dgm:pt modelId="{6AA6509E-B711-4580-B73A-019A72752B65}" type="sibTrans" cxnId="{FD212EFC-398A-4F07-AD65-FC8DFE13F48F}">
      <dgm:prSet/>
      <dgm:spPr/>
      <dgm:t>
        <a:bodyPr/>
        <a:lstStyle/>
        <a:p>
          <a:endParaRPr lang="it-IT"/>
        </a:p>
      </dgm:t>
    </dgm:pt>
    <dgm:pt modelId="{82B9BCE2-6CD8-4B26-9A20-CE0EFEAFC695}" type="pres">
      <dgm:prSet presAssocID="{F9E76976-2255-49AC-931B-F33601E906D2}" presName="Name0" presStyleCnt="0">
        <dgm:presLayoutVars>
          <dgm:dir/>
          <dgm:resizeHandles val="exact"/>
        </dgm:presLayoutVars>
      </dgm:prSet>
      <dgm:spPr/>
    </dgm:pt>
    <dgm:pt modelId="{2C6C5709-A4BB-4469-A607-26B1FC19C49B}" type="pres">
      <dgm:prSet presAssocID="{E7EB47A8-4A04-4D41-8FF2-A02CACC0E9B6}" presName="node" presStyleLbl="node1" presStyleIdx="0" presStyleCnt="9">
        <dgm:presLayoutVars>
          <dgm:bulletEnabled val="1"/>
        </dgm:presLayoutVars>
      </dgm:prSet>
      <dgm:spPr/>
    </dgm:pt>
    <dgm:pt modelId="{159CB990-4A02-4D18-89E2-992087023D36}" type="pres">
      <dgm:prSet presAssocID="{28EB6119-3520-4F76-A5E5-5E5CC4AAD275}" presName="sibTransSpacerBeforeConnector" presStyleCnt="0"/>
      <dgm:spPr/>
    </dgm:pt>
    <dgm:pt modelId="{92E05123-701A-445A-B258-64DC8DE8A2BE}" type="pres">
      <dgm:prSet presAssocID="{28EB6119-3520-4F76-A5E5-5E5CC4AAD275}" presName="sibTrans" presStyleLbl="node1" presStyleIdx="1" presStyleCnt="9"/>
      <dgm:spPr/>
    </dgm:pt>
    <dgm:pt modelId="{289C2452-838E-4EA9-9451-F3226E6B8E6C}" type="pres">
      <dgm:prSet presAssocID="{28EB6119-3520-4F76-A5E5-5E5CC4AAD275}" presName="sibTransSpacerAfterConnector" presStyleCnt="0"/>
      <dgm:spPr/>
    </dgm:pt>
    <dgm:pt modelId="{2929B6E8-4A41-49B2-9724-4AED987E8013}" type="pres">
      <dgm:prSet presAssocID="{B8611091-CD4C-4F2C-9FE7-3D71061C3A80}" presName="node" presStyleLbl="node1" presStyleIdx="2" presStyleCnt="9">
        <dgm:presLayoutVars>
          <dgm:bulletEnabled val="1"/>
        </dgm:presLayoutVars>
      </dgm:prSet>
      <dgm:spPr/>
    </dgm:pt>
    <dgm:pt modelId="{04165982-0836-4A2E-98B4-56AEFFC55E03}" type="pres">
      <dgm:prSet presAssocID="{326C062C-7FB1-4B9B-9FA3-749D3D36E8EC}" presName="sibTransSpacerBeforeConnector" presStyleCnt="0"/>
      <dgm:spPr/>
    </dgm:pt>
    <dgm:pt modelId="{8B05118E-DC24-4422-AC8B-C7FAFB69E6D5}" type="pres">
      <dgm:prSet presAssocID="{326C062C-7FB1-4B9B-9FA3-749D3D36E8EC}" presName="sibTrans" presStyleLbl="node1" presStyleIdx="3" presStyleCnt="9"/>
      <dgm:spPr/>
    </dgm:pt>
    <dgm:pt modelId="{D735295A-A619-45F5-9CB3-384D674D3252}" type="pres">
      <dgm:prSet presAssocID="{326C062C-7FB1-4B9B-9FA3-749D3D36E8EC}" presName="sibTransSpacerAfterConnector" presStyleCnt="0"/>
      <dgm:spPr/>
    </dgm:pt>
    <dgm:pt modelId="{A12901A1-2FF6-4788-A441-467296E7B299}" type="pres">
      <dgm:prSet presAssocID="{4C4970E8-6558-45D8-835A-7F77933A0534}" presName="node" presStyleLbl="node1" presStyleIdx="4" presStyleCnt="9">
        <dgm:presLayoutVars>
          <dgm:bulletEnabled val="1"/>
        </dgm:presLayoutVars>
      </dgm:prSet>
      <dgm:spPr/>
    </dgm:pt>
    <dgm:pt modelId="{1610FCF6-E7CC-4911-9D5C-AD5AC36FCD12}" type="pres">
      <dgm:prSet presAssocID="{6AA6509E-B711-4580-B73A-019A72752B65}" presName="sibTransSpacerBeforeConnector" presStyleCnt="0"/>
      <dgm:spPr/>
    </dgm:pt>
    <dgm:pt modelId="{89F35ACA-8B95-452B-940A-7B4E23B36C76}" type="pres">
      <dgm:prSet presAssocID="{6AA6509E-B711-4580-B73A-019A72752B65}" presName="sibTrans" presStyleLbl="node1" presStyleIdx="5" presStyleCnt="9"/>
      <dgm:spPr/>
    </dgm:pt>
    <dgm:pt modelId="{5DF9C17F-DA45-4B6E-9326-9B64ACE51BFA}" type="pres">
      <dgm:prSet presAssocID="{6AA6509E-B711-4580-B73A-019A72752B65}" presName="sibTransSpacerAfterConnector" presStyleCnt="0"/>
      <dgm:spPr/>
    </dgm:pt>
    <dgm:pt modelId="{0BEB768E-04F8-4099-AC7F-F73A1AA00EFC}" type="pres">
      <dgm:prSet presAssocID="{FA710D13-60DF-48BF-BD78-D7A86DD097ED}" presName="node" presStyleLbl="node1" presStyleIdx="6" presStyleCnt="9">
        <dgm:presLayoutVars>
          <dgm:bulletEnabled val="1"/>
        </dgm:presLayoutVars>
      </dgm:prSet>
      <dgm:spPr/>
    </dgm:pt>
    <dgm:pt modelId="{44DEF365-29FE-4ACC-8F28-195002B95743}" type="pres">
      <dgm:prSet presAssocID="{278EBDD4-AF8F-4C91-8076-B4DF8B1D8A32}" presName="sibTransSpacerBeforeConnector" presStyleCnt="0"/>
      <dgm:spPr/>
    </dgm:pt>
    <dgm:pt modelId="{3F59584A-45DE-4D6B-800E-9CD96F74929B}" type="pres">
      <dgm:prSet presAssocID="{278EBDD4-AF8F-4C91-8076-B4DF8B1D8A32}" presName="sibTrans" presStyleLbl="node1" presStyleIdx="7" presStyleCnt="9"/>
      <dgm:spPr/>
    </dgm:pt>
    <dgm:pt modelId="{F3652A1D-8D87-4B9D-85D7-80C44D6A43E7}" type="pres">
      <dgm:prSet presAssocID="{278EBDD4-AF8F-4C91-8076-B4DF8B1D8A32}" presName="sibTransSpacerAfterConnector" presStyleCnt="0"/>
      <dgm:spPr/>
    </dgm:pt>
    <dgm:pt modelId="{904A23CD-C956-449D-945A-E1C079B57C45}" type="pres">
      <dgm:prSet presAssocID="{1B677225-E7F7-4058-A8BD-1C4073755BDB}" presName="node" presStyleLbl="node1" presStyleIdx="8" presStyleCnt="9">
        <dgm:presLayoutVars>
          <dgm:bulletEnabled val="1"/>
        </dgm:presLayoutVars>
      </dgm:prSet>
      <dgm:spPr/>
    </dgm:pt>
  </dgm:ptLst>
  <dgm:cxnLst>
    <dgm:cxn modelId="{FB69FA00-3590-4845-ADD5-EDB3930C18D9}" type="presOf" srcId="{BAB6B42B-EAFF-4E30-8058-6E6F5CCA5B95}" destId="{2C6C5709-A4BB-4469-A607-26B1FC19C49B}" srcOrd="0" destOrd="2" presId="urn:microsoft.com/office/officeart/2016/7/layout/BasicProcessNew"/>
    <dgm:cxn modelId="{8311F302-CEEC-46B8-89FC-21BD86C1187C}" type="presOf" srcId="{1B677225-E7F7-4058-A8BD-1C4073755BDB}" destId="{904A23CD-C956-449D-945A-E1C079B57C45}" srcOrd="0" destOrd="0" presId="urn:microsoft.com/office/officeart/2016/7/layout/BasicProcessNew"/>
    <dgm:cxn modelId="{EC47F512-7978-4CDD-B5A3-A7DD6FE89E04}" srcId="{F9E76976-2255-49AC-931B-F33601E906D2}" destId="{FA710D13-60DF-48BF-BD78-D7A86DD097ED}" srcOrd="3" destOrd="0" parTransId="{56D775FE-11E9-4BC7-86C3-2B95029F40E8}" sibTransId="{278EBDD4-AF8F-4C91-8076-B4DF8B1D8A32}"/>
    <dgm:cxn modelId="{9570331D-36E7-400D-9BEB-D46819E64636}" type="presOf" srcId="{28EB6119-3520-4F76-A5E5-5E5CC4AAD275}" destId="{92E05123-701A-445A-B258-64DC8DE8A2BE}" srcOrd="0" destOrd="0" presId="urn:microsoft.com/office/officeart/2016/7/layout/BasicProcessNew"/>
    <dgm:cxn modelId="{EA22451D-DA1A-491A-892E-1E354E9CA9CA}" type="presOf" srcId="{278EBDD4-AF8F-4C91-8076-B4DF8B1D8A32}" destId="{3F59584A-45DE-4D6B-800E-9CD96F74929B}" srcOrd="0" destOrd="0" presId="urn:microsoft.com/office/officeart/2016/7/layout/BasicProcessNew"/>
    <dgm:cxn modelId="{62E9F02F-E13F-4FE0-A440-5369B8AA8F1A}" srcId="{E7EB47A8-4A04-4D41-8FF2-A02CACC0E9B6}" destId="{C9301FA6-289C-4BC9-B67C-8BE76C51A2DC}" srcOrd="0" destOrd="0" parTransId="{C04E2421-9929-4693-BF88-55476CD01250}" sibTransId="{124574B2-071A-4B48-8BA7-73745F4C3764}"/>
    <dgm:cxn modelId="{37A16138-659A-4516-AEE5-B91E23B848A6}" type="presOf" srcId="{E7EB47A8-4A04-4D41-8FF2-A02CACC0E9B6}" destId="{2C6C5709-A4BB-4469-A607-26B1FC19C49B}" srcOrd="0" destOrd="0" presId="urn:microsoft.com/office/officeart/2016/7/layout/BasicProcessNew"/>
    <dgm:cxn modelId="{E07B577B-790D-46EE-81F1-A76848403432}" srcId="{F9E76976-2255-49AC-931B-F33601E906D2}" destId="{1B677225-E7F7-4058-A8BD-1C4073755BDB}" srcOrd="4" destOrd="0" parTransId="{C5AAB7FA-55B0-44C2-8679-13FDE0AEC16F}" sibTransId="{4F5AD1A1-FD9B-4712-A2CF-892F98748069}"/>
    <dgm:cxn modelId="{A4FE8D93-1B6E-4984-9677-C30E9620D1A6}" srcId="{F9E76976-2255-49AC-931B-F33601E906D2}" destId="{E7EB47A8-4A04-4D41-8FF2-A02CACC0E9B6}" srcOrd="0" destOrd="0" parTransId="{45175014-E72E-46D5-9D08-AA1415595DCC}" sibTransId="{28EB6119-3520-4F76-A5E5-5E5CC4AAD275}"/>
    <dgm:cxn modelId="{C3738897-599D-46B7-8217-E21D0AECE7B9}" type="presOf" srcId="{326C062C-7FB1-4B9B-9FA3-749D3D36E8EC}" destId="{8B05118E-DC24-4422-AC8B-C7FAFB69E6D5}" srcOrd="0" destOrd="0" presId="urn:microsoft.com/office/officeart/2016/7/layout/BasicProcessNew"/>
    <dgm:cxn modelId="{9FB70498-D291-473E-AF45-22FD91E136D4}" srcId="{E7EB47A8-4A04-4D41-8FF2-A02CACC0E9B6}" destId="{B2904A9B-81AD-4BDD-8AD0-BB0B752C420A}" srcOrd="2" destOrd="0" parTransId="{7DCDC6F4-44D4-4162-B5EB-145DFF09835E}" sibTransId="{8820F248-5F3B-4977-9EFD-33901060BD1D}"/>
    <dgm:cxn modelId="{71B6C89D-D026-40FA-B5D9-78F6BFC9B4B6}" type="presOf" srcId="{B2904A9B-81AD-4BDD-8AD0-BB0B752C420A}" destId="{2C6C5709-A4BB-4469-A607-26B1FC19C49B}" srcOrd="0" destOrd="3" presId="urn:microsoft.com/office/officeart/2016/7/layout/BasicProcessNew"/>
    <dgm:cxn modelId="{0CEB21A0-DB9D-47C8-AF9C-91F34BA75B0B}" type="presOf" srcId="{FA710D13-60DF-48BF-BD78-D7A86DD097ED}" destId="{0BEB768E-04F8-4099-AC7F-F73A1AA00EFC}" srcOrd="0" destOrd="0" presId="urn:microsoft.com/office/officeart/2016/7/layout/BasicProcessNew"/>
    <dgm:cxn modelId="{D32AEFA1-ACC9-4594-86D6-53216C9105AD}" type="presOf" srcId="{F9E76976-2255-49AC-931B-F33601E906D2}" destId="{82B9BCE2-6CD8-4B26-9A20-CE0EFEAFC695}" srcOrd="0" destOrd="0" presId="urn:microsoft.com/office/officeart/2016/7/layout/BasicProcessNew"/>
    <dgm:cxn modelId="{218F81B0-EA38-4FB1-9719-BDA3A48B6BC0}" type="presOf" srcId="{C9301FA6-289C-4BC9-B67C-8BE76C51A2DC}" destId="{2C6C5709-A4BB-4469-A607-26B1FC19C49B}" srcOrd="0" destOrd="1" presId="urn:microsoft.com/office/officeart/2016/7/layout/BasicProcessNew"/>
    <dgm:cxn modelId="{018C6DB3-67A2-4B95-AC04-0E8238370C44}" srcId="{F9E76976-2255-49AC-931B-F33601E906D2}" destId="{B8611091-CD4C-4F2C-9FE7-3D71061C3A80}" srcOrd="1" destOrd="0" parTransId="{512DAD90-66EF-4373-BE2A-AE8767C9D458}" sibTransId="{326C062C-7FB1-4B9B-9FA3-749D3D36E8EC}"/>
    <dgm:cxn modelId="{31889AB6-B7F7-4E6D-A4D0-4C15C9CF614B}" type="presOf" srcId="{6AA6509E-B711-4580-B73A-019A72752B65}" destId="{89F35ACA-8B95-452B-940A-7B4E23B36C76}" srcOrd="0" destOrd="0" presId="urn:microsoft.com/office/officeart/2016/7/layout/BasicProcessNew"/>
    <dgm:cxn modelId="{50DD97DF-1DF6-40DD-BAB3-FE765615C708}" type="presOf" srcId="{B8611091-CD4C-4F2C-9FE7-3D71061C3A80}" destId="{2929B6E8-4A41-49B2-9724-4AED987E8013}" srcOrd="0" destOrd="0" presId="urn:microsoft.com/office/officeart/2016/7/layout/BasicProcessNew"/>
    <dgm:cxn modelId="{C5751EE4-1BD6-40B8-940A-46B475E20B0E}" type="presOf" srcId="{4C4970E8-6558-45D8-835A-7F77933A0534}" destId="{A12901A1-2FF6-4788-A441-467296E7B299}" srcOrd="0" destOrd="0" presId="urn:microsoft.com/office/officeart/2016/7/layout/BasicProcessNew"/>
    <dgm:cxn modelId="{8F0D43EC-BC04-4143-8DCA-3837D5EB08FA}" srcId="{E7EB47A8-4A04-4D41-8FF2-A02CACC0E9B6}" destId="{BAB6B42B-EAFF-4E30-8058-6E6F5CCA5B95}" srcOrd="1" destOrd="0" parTransId="{EDD5B085-4FBF-451B-84EE-A1C68318D535}" sibTransId="{B2FD2C29-AD28-4F25-B536-69A5A6BAB5B3}"/>
    <dgm:cxn modelId="{FD212EFC-398A-4F07-AD65-FC8DFE13F48F}" srcId="{F9E76976-2255-49AC-931B-F33601E906D2}" destId="{4C4970E8-6558-45D8-835A-7F77933A0534}" srcOrd="2" destOrd="0" parTransId="{81595646-68A2-4A0B-BCE3-96A87F64F29B}" sibTransId="{6AA6509E-B711-4580-B73A-019A72752B65}"/>
    <dgm:cxn modelId="{03A7797E-403A-4B9E-A30D-50AC1C90ADF1}" type="presParOf" srcId="{82B9BCE2-6CD8-4B26-9A20-CE0EFEAFC695}" destId="{2C6C5709-A4BB-4469-A607-26B1FC19C49B}" srcOrd="0" destOrd="0" presId="urn:microsoft.com/office/officeart/2016/7/layout/BasicProcessNew"/>
    <dgm:cxn modelId="{27B85BAB-BFF1-4556-989A-4DF7CC526FCE}" type="presParOf" srcId="{82B9BCE2-6CD8-4B26-9A20-CE0EFEAFC695}" destId="{159CB990-4A02-4D18-89E2-992087023D36}" srcOrd="1" destOrd="0" presId="urn:microsoft.com/office/officeart/2016/7/layout/BasicProcessNew"/>
    <dgm:cxn modelId="{1806AB17-FAA7-4E16-9212-524FDDA17DAB}" type="presParOf" srcId="{82B9BCE2-6CD8-4B26-9A20-CE0EFEAFC695}" destId="{92E05123-701A-445A-B258-64DC8DE8A2BE}" srcOrd="2" destOrd="0" presId="urn:microsoft.com/office/officeart/2016/7/layout/BasicProcessNew"/>
    <dgm:cxn modelId="{C4AA4E56-1CB0-4917-8251-7858DDDCAD16}" type="presParOf" srcId="{82B9BCE2-6CD8-4B26-9A20-CE0EFEAFC695}" destId="{289C2452-838E-4EA9-9451-F3226E6B8E6C}" srcOrd="3" destOrd="0" presId="urn:microsoft.com/office/officeart/2016/7/layout/BasicProcessNew"/>
    <dgm:cxn modelId="{383FC1D0-47F3-4DA2-8328-0A7D2B0A58C6}" type="presParOf" srcId="{82B9BCE2-6CD8-4B26-9A20-CE0EFEAFC695}" destId="{2929B6E8-4A41-49B2-9724-4AED987E8013}" srcOrd="4" destOrd="0" presId="urn:microsoft.com/office/officeart/2016/7/layout/BasicProcessNew"/>
    <dgm:cxn modelId="{FAE62F00-9AB9-4972-8E41-02EBCC875F7B}" type="presParOf" srcId="{82B9BCE2-6CD8-4B26-9A20-CE0EFEAFC695}" destId="{04165982-0836-4A2E-98B4-56AEFFC55E03}" srcOrd="5" destOrd="0" presId="urn:microsoft.com/office/officeart/2016/7/layout/BasicProcessNew"/>
    <dgm:cxn modelId="{9D9654C1-5500-4C22-AFD2-20C7CC2C8168}" type="presParOf" srcId="{82B9BCE2-6CD8-4B26-9A20-CE0EFEAFC695}" destId="{8B05118E-DC24-4422-AC8B-C7FAFB69E6D5}" srcOrd="6" destOrd="0" presId="urn:microsoft.com/office/officeart/2016/7/layout/BasicProcessNew"/>
    <dgm:cxn modelId="{C532B461-A282-4695-878C-91943C292BF5}" type="presParOf" srcId="{82B9BCE2-6CD8-4B26-9A20-CE0EFEAFC695}" destId="{D735295A-A619-45F5-9CB3-384D674D3252}" srcOrd="7" destOrd="0" presId="urn:microsoft.com/office/officeart/2016/7/layout/BasicProcessNew"/>
    <dgm:cxn modelId="{40C10D47-AEBA-447A-BA21-A57269A22EE8}" type="presParOf" srcId="{82B9BCE2-6CD8-4B26-9A20-CE0EFEAFC695}" destId="{A12901A1-2FF6-4788-A441-467296E7B299}" srcOrd="8" destOrd="0" presId="urn:microsoft.com/office/officeart/2016/7/layout/BasicProcessNew"/>
    <dgm:cxn modelId="{F0746E02-47EB-44CB-9711-AF16C783071A}" type="presParOf" srcId="{82B9BCE2-6CD8-4B26-9A20-CE0EFEAFC695}" destId="{1610FCF6-E7CC-4911-9D5C-AD5AC36FCD12}" srcOrd="9" destOrd="0" presId="urn:microsoft.com/office/officeart/2016/7/layout/BasicProcessNew"/>
    <dgm:cxn modelId="{4220480D-FFFC-4A15-A145-AE38B27857F0}" type="presParOf" srcId="{82B9BCE2-6CD8-4B26-9A20-CE0EFEAFC695}" destId="{89F35ACA-8B95-452B-940A-7B4E23B36C76}" srcOrd="10" destOrd="0" presId="urn:microsoft.com/office/officeart/2016/7/layout/BasicProcessNew"/>
    <dgm:cxn modelId="{BAF47544-7280-4489-A791-62EC64F28E45}" type="presParOf" srcId="{82B9BCE2-6CD8-4B26-9A20-CE0EFEAFC695}" destId="{5DF9C17F-DA45-4B6E-9326-9B64ACE51BFA}" srcOrd="11" destOrd="0" presId="urn:microsoft.com/office/officeart/2016/7/layout/BasicProcessNew"/>
    <dgm:cxn modelId="{3E970FA8-4F2B-4E22-A5DE-90513322523A}" type="presParOf" srcId="{82B9BCE2-6CD8-4B26-9A20-CE0EFEAFC695}" destId="{0BEB768E-04F8-4099-AC7F-F73A1AA00EFC}" srcOrd="12" destOrd="0" presId="urn:microsoft.com/office/officeart/2016/7/layout/BasicProcessNew"/>
    <dgm:cxn modelId="{BCB48DB1-61E3-4CB6-A824-0D20F59C7E9A}" type="presParOf" srcId="{82B9BCE2-6CD8-4B26-9A20-CE0EFEAFC695}" destId="{44DEF365-29FE-4ACC-8F28-195002B95743}" srcOrd="13" destOrd="0" presId="urn:microsoft.com/office/officeart/2016/7/layout/BasicProcessNew"/>
    <dgm:cxn modelId="{444AFCF2-43B8-47F1-AF42-8CEF107656AA}" type="presParOf" srcId="{82B9BCE2-6CD8-4B26-9A20-CE0EFEAFC695}" destId="{3F59584A-45DE-4D6B-800E-9CD96F74929B}" srcOrd="14" destOrd="0" presId="urn:microsoft.com/office/officeart/2016/7/layout/BasicProcessNew"/>
    <dgm:cxn modelId="{2D61E9E3-A04E-448D-8D97-EF4107268C9F}" type="presParOf" srcId="{82B9BCE2-6CD8-4B26-9A20-CE0EFEAFC695}" destId="{F3652A1D-8D87-4B9D-85D7-80C44D6A43E7}" srcOrd="15" destOrd="0" presId="urn:microsoft.com/office/officeart/2016/7/layout/BasicProcessNew"/>
    <dgm:cxn modelId="{2B89B3AD-2F2C-4DEE-877A-BBC8CC973BD9}" type="presParOf" srcId="{82B9BCE2-6CD8-4B26-9A20-CE0EFEAFC695}" destId="{904A23CD-C956-449D-945A-E1C079B57C45}" srcOrd="16" destOrd="0" presId="urn:microsoft.com/office/officeart/2016/7/layout/Basic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9E76976-2255-49AC-931B-F33601E906D2}" type="doc">
      <dgm:prSet loTypeId="urn:microsoft.com/office/officeart/2016/7/layout/BasicProcessNew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7EB47A8-4A04-4D41-8FF2-A02CACC0E9B6}">
      <dgm:prSet custT="1"/>
      <dgm:spPr/>
      <dgm:t>
        <a:bodyPr/>
        <a:lstStyle/>
        <a:p>
          <a:r>
            <a:rPr lang="en-US" sz="1800" b="0" i="0" baseline="0" dirty="0"/>
            <a:t>- ** Reporting Mechanisms</a:t>
          </a:r>
        </a:p>
        <a:p>
          <a:r>
            <a:rPr lang="en-US" sz="1800" b="0" i="0" baseline="0" dirty="0"/>
            <a:t>Accuracy </a:t>
          </a:r>
        </a:p>
        <a:p>
          <a:r>
            <a:rPr lang="en-US" sz="1800" b="0" i="0" baseline="0" dirty="0"/>
            <a:t>Comprehensiveness</a:t>
          </a:r>
        </a:p>
        <a:p>
          <a:r>
            <a:rPr lang="en-US" sz="1800" b="0" i="0" baseline="0" dirty="0"/>
            <a:t>Collection of data </a:t>
          </a:r>
        </a:p>
        <a:p>
          <a:r>
            <a:rPr lang="en-US" sz="1800" b="0" i="0" baseline="0" dirty="0"/>
            <a:t>Effective use of reports	</a:t>
          </a:r>
        </a:p>
        <a:p>
          <a:r>
            <a:rPr lang="en-US" sz="1800" b="0" i="0" baseline="0" dirty="0"/>
            <a:t> </a:t>
          </a:r>
          <a:endParaRPr lang="en-US" sz="1800" dirty="0"/>
        </a:p>
      </dgm:t>
    </dgm:pt>
    <dgm:pt modelId="{45175014-E72E-46D5-9D08-AA1415595DCC}" type="parTrans" cxnId="{A4FE8D93-1B6E-4984-9677-C30E9620D1A6}">
      <dgm:prSet/>
      <dgm:spPr/>
      <dgm:t>
        <a:bodyPr/>
        <a:lstStyle/>
        <a:p>
          <a:endParaRPr lang="en-US"/>
        </a:p>
      </dgm:t>
    </dgm:pt>
    <dgm:pt modelId="{28EB6119-3520-4F76-A5E5-5E5CC4AAD275}" type="sibTrans" cxnId="{A4FE8D93-1B6E-4984-9677-C30E9620D1A6}">
      <dgm:prSet/>
      <dgm:spPr/>
      <dgm:t>
        <a:bodyPr/>
        <a:lstStyle/>
        <a:p>
          <a:endParaRPr lang="en-US"/>
        </a:p>
      </dgm:t>
    </dgm:pt>
    <dgm:pt modelId="{B8611091-CD4C-4F2C-9FE7-3D71061C3A80}">
      <dgm:prSet custT="1"/>
      <dgm:spPr/>
      <dgm:t>
        <a:bodyPr/>
        <a:lstStyle/>
        <a:p>
          <a:pPr algn="ctr"/>
          <a:r>
            <a:rPr lang="en-US" sz="1800" b="0" i="0" u="none" strike="noStrike" baseline="0" dirty="0">
              <a:solidFill>
                <a:schemeClr val="bg1"/>
              </a:solidFill>
              <a:latin typeface="+mn-lt"/>
            </a:rPr>
            <a:t>- ** Evaluation and Review (ICC System) </a:t>
          </a:r>
        </a:p>
        <a:p>
          <a:pPr algn="ctr"/>
          <a:r>
            <a:rPr lang="en-US" sz="1800" b="0" i="0" u="none" strike="noStrike" baseline="0" dirty="0">
              <a:solidFill>
                <a:schemeClr val="bg1"/>
              </a:solidFill>
              <a:latin typeface="+mn-lt"/>
            </a:rPr>
            <a:t>Adaptability </a:t>
          </a:r>
        </a:p>
        <a:p>
          <a:pPr algn="ctr"/>
          <a:r>
            <a:rPr lang="en-US" sz="1800" b="0" i="0" u="none" strike="noStrike" baseline="0" dirty="0">
              <a:solidFill>
                <a:schemeClr val="bg1"/>
              </a:solidFill>
              <a:latin typeface="+mn-lt"/>
            </a:rPr>
            <a:t>Needs of resources </a:t>
          </a:r>
        </a:p>
        <a:p>
          <a:pPr algn="ctr"/>
          <a:r>
            <a:rPr lang="en-US" sz="1800" b="0" i="0" u="none" strike="noStrike" baseline="0" dirty="0">
              <a:solidFill>
                <a:schemeClr val="bg1"/>
              </a:solidFill>
              <a:latin typeface="+mn-lt"/>
            </a:rPr>
            <a:t>Expertise 	</a:t>
          </a:r>
        </a:p>
        <a:p>
          <a:pPr algn="ctr"/>
          <a:endParaRPr lang="en-US" sz="1800" b="0" i="0" u="none" strike="noStrike" baseline="0" dirty="0">
            <a:solidFill>
              <a:schemeClr val="bg1"/>
            </a:solidFill>
            <a:latin typeface="+mn-lt"/>
          </a:endParaRPr>
        </a:p>
      </dgm:t>
    </dgm:pt>
    <dgm:pt modelId="{512DAD90-66EF-4373-BE2A-AE8767C9D458}" type="parTrans" cxnId="{018C6DB3-67A2-4B95-AC04-0E8238370C44}">
      <dgm:prSet/>
      <dgm:spPr/>
      <dgm:t>
        <a:bodyPr/>
        <a:lstStyle/>
        <a:p>
          <a:endParaRPr lang="it-IT"/>
        </a:p>
      </dgm:t>
    </dgm:pt>
    <dgm:pt modelId="{326C062C-7FB1-4B9B-9FA3-749D3D36E8EC}" type="sibTrans" cxnId="{018C6DB3-67A2-4B95-AC04-0E8238370C44}">
      <dgm:prSet/>
      <dgm:spPr/>
      <dgm:t>
        <a:bodyPr/>
        <a:lstStyle/>
        <a:p>
          <a:endParaRPr lang="it-IT"/>
        </a:p>
      </dgm:t>
    </dgm:pt>
    <dgm:pt modelId="{4C4970E8-6558-45D8-835A-7F77933A0534}">
      <dgm:prSet custT="1"/>
      <dgm:spPr/>
      <dgm:t>
        <a:bodyPr/>
        <a:lstStyle/>
        <a:p>
          <a:r>
            <a:rPr lang="en-US" sz="1600" b="0" i="0" u="none" strike="noStrike" baseline="0" dirty="0">
              <a:solidFill>
                <a:schemeClr val="bg1"/>
              </a:solidFill>
              <a:latin typeface="+mn-lt"/>
            </a:rPr>
            <a:t>- ** Sanctions for non-compliance (Vienna Convention on Treaties) </a:t>
          </a:r>
        </a:p>
        <a:p>
          <a:r>
            <a:rPr lang="en-US" sz="1600" b="0" i="0" u="none" strike="noStrike" baseline="0" dirty="0">
              <a:solidFill>
                <a:schemeClr val="bg1"/>
              </a:solidFill>
              <a:latin typeface="+mn-lt"/>
            </a:rPr>
            <a:t>Diplomatic pressure </a:t>
          </a:r>
        </a:p>
        <a:p>
          <a:r>
            <a:rPr lang="en-US" sz="1600" b="0" i="0" u="none" strike="noStrike" baseline="0" dirty="0">
              <a:solidFill>
                <a:schemeClr val="bg1"/>
              </a:solidFill>
              <a:latin typeface="+mn-lt"/>
            </a:rPr>
            <a:t>Public reporting</a:t>
          </a:r>
        </a:p>
        <a:p>
          <a:r>
            <a:rPr lang="en-US" sz="1600" b="0" i="0" u="none" strike="noStrike" baseline="0" dirty="0">
              <a:solidFill>
                <a:schemeClr val="bg1"/>
              </a:solidFill>
              <a:latin typeface="+mn-lt"/>
            </a:rPr>
            <a:t>Legal sanctions</a:t>
          </a:r>
        </a:p>
        <a:p>
          <a:endParaRPr lang="en-US" sz="1600" b="0" i="0" u="none" strike="noStrike" baseline="0" dirty="0">
            <a:solidFill>
              <a:schemeClr val="bg1"/>
            </a:solidFill>
            <a:latin typeface="+mn-lt"/>
          </a:endParaRPr>
        </a:p>
      </dgm:t>
    </dgm:pt>
    <dgm:pt modelId="{81595646-68A2-4A0B-BCE3-96A87F64F29B}" type="parTrans" cxnId="{FD212EFC-398A-4F07-AD65-FC8DFE13F48F}">
      <dgm:prSet/>
      <dgm:spPr/>
      <dgm:t>
        <a:bodyPr/>
        <a:lstStyle/>
        <a:p>
          <a:endParaRPr lang="it-IT"/>
        </a:p>
      </dgm:t>
    </dgm:pt>
    <dgm:pt modelId="{6AA6509E-B711-4580-B73A-019A72752B65}" type="sibTrans" cxnId="{FD212EFC-398A-4F07-AD65-FC8DFE13F48F}">
      <dgm:prSet/>
      <dgm:spPr/>
      <dgm:t>
        <a:bodyPr/>
        <a:lstStyle/>
        <a:p>
          <a:endParaRPr lang="it-IT"/>
        </a:p>
      </dgm:t>
    </dgm:pt>
    <dgm:pt modelId="{82B9BCE2-6CD8-4B26-9A20-CE0EFEAFC695}" type="pres">
      <dgm:prSet presAssocID="{F9E76976-2255-49AC-931B-F33601E906D2}" presName="Name0" presStyleCnt="0">
        <dgm:presLayoutVars>
          <dgm:dir/>
          <dgm:resizeHandles val="exact"/>
        </dgm:presLayoutVars>
      </dgm:prSet>
      <dgm:spPr/>
    </dgm:pt>
    <dgm:pt modelId="{2C6C5709-A4BB-4469-A607-26B1FC19C49B}" type="pres">
      <dgm:prSet presAssocID="{E7EB47A8-4A04-4D41-8FF2-A02CACC0E9B6}" presName="node" presStyleLbl="node1" presStyleIdx="0" presStyleCnt="5" custScaleX="124138">
        <dgm:presLayoutVars>
          <dgm:bulletEnabled val="1"/>
        </dgm:presLayoutVars>
      </dgm:prSet>
      <dgm:spPr/>
    </dgm:pt>
    <dgm:pt modelId="{159CB990-4A02-4D18-89E2-992087023D36}" type="pres">
      <dgm:prSet presAssocID="{28EB6119-3520-4F76-A5E5-5E5CC4AAD275}" presName="sibTransSpacerBeforeConnector" presStyleCnt="0"/>
      <dgm:spPr/>
    </dgm:pt>
    <dgm:pt modelId="{92E05123-701A-445A-B258-64DC8DE8A2BE}" type="pres">
      <dgm:prSet presAssocID="{28EB6119-3520-4F76-A5E5-5E5CC4AAD275}" presName="sibTrans" presStyleLbl="node1" presStyleIdx="1" presStyleCnt="5"/>
      <dgm:spPr/>
    </dgm:pt>
    <dgm:pt modelId="{289C2452-838E-4EA9-9451-F3226E6B8E6C}" type="pres">
      <dgm:prSet presAssocID="{28EB6119-3520-4F76-A5E5-5E5CC4AAD275}" presName="sibTransSpacerAfterConnector" presStyleCnt="0"/>
      <dgm:spPr/>
    </dgm:pt>
    <dgm:pt modelId="{2929B6E8-4A41-49B2-9724-4AED987E8013}" type="pres">
      <dgm:prSet presAssocID="{B8611091-CD4C-4F2C-9FE7-3D71061C3A80}" presName="node" presStyleLbl="node1" presStyleIdx="2" presStyleCnt="5">
        <dgm:presLayoutVars>
          <dgm:bulletEnabled val="1"/>
        </dgm:presLayoutVars>
      </dgm:prSet>
      <dgm:spPr/>
    </dgm:pt>
    <dgm:pt modelId="{04165982-0836-4A2E-98B4-56AEFFC55E03}" type="pres">
      <dgm:prSet presAssocID="{326C062C-7FB1-4B9B-9FA3-749D3D36E8EC}" presName="sibTransSpacerBeforeConnector" presStyleCnt="0"/>
      <dgm:spPr/>
    </dgm:pt>
    <dgm:pt modelId="{8B05118E-DC24-4422-AC8B-C7FAFB69E6D5}" type="pres">
      <dgm:prSet presAssocID="{326C062C-7FB1-4B9B-9FA3-749D3D36E8EC}" presName="sibTrans" presStyleLbl="node1" presStyleIdx="3" presStyleCnt="5"/>
      <dgm:spPr/>
    </dgm:pt>
    <dgm:pt modelId="{D735295A-A619-45F5-9CB3-384D674D3252}" type="pres">
      <dgm:prSet presAssocID="{326C062C-7FB1-4B9B-9FA3-749D3D36E8EC}" presName="sibTransSpacerAfterConnector" presStyleCnt="0"/>
      <dgm:spPr/>
    </dgm:pt>
    <dgm:pt modelId="{A12901A1-2FF6-4788-A441-467296E7B299}" type="pres">
      <dgm:prSet presAssocID="{4C4970E8-6558-45D8-835A-7F77933A0534}" presName="node" presStyleLbl="node1" presStyleIdx="4" presStyleCnt="5">
        <dgm:presLayoutVars>
          <dgm:bulletEnabled val="1"/>
        </dgm:presLayoutVars>
      </dgm:prSet>
      <dgm:spPr/>
    </dgm:pt>
  </dgm:ptLst>
  <dgm:cxnLst>
    <dgm:cxn modelId="{9570331D-36E7-400D-9BEB-D46819E64636}" type="presOf" srcId="{28EB6119-3520-4F76-A5E5-5E5CC4AAD275}" destId="{92E05123-701A-445A-B258-64DC8DE8A2BE}" srcOrd="0" destOrd="0" presId="urn:microsoft.com/office/officeart/2016/7/layout/BasicProcessNew"/>
    <dgm:cxn modelId="{37A16138-659A-4516-AEE5-B91E23B848A6}" type="presOf" srcId="{E7EB47A8-4A04-4D41-8FF2-A02CACC0E9B6}" destId="{2C6C5709-A4BB-4469-A607-26B1FC19C49B}" srcOrd="0" destOrd="0" presId="urn:microsoft.com/office/officeart/2016/7/layout/BasicProcessNew"/>
    <dgm:cxn modelId="{A4FE8D93-1B6E-4984-9677-C30E9620D1A6}" srcId="{F9E76976-2255-49AC-931B-F33601E906D2}" destId="{E7EB47A8-4A04-4D41-8FF2-A02CACC0E9B6}" srcOrd="0" destOrd="0" parTransId="{45175014-E72E-46D5-9D08-AA1415595DCC}" sibTransId="{28EB6119-3520-4F76-A5E5-5E5CC4AAD275}"/>
    <dgm:cxn modelId="{C3738897-599D-46B7-8217-E21D0AECE7B9}" type="presOf" srcId="{326C062C-7FB1-4B9B-9FA3-749D3D36E8EC}" destId="{8B05118E-DC24-4422-AC8B-C7FAFB69E6D5}" srcOrd="0" destOrd="0" presId="urn:microsoft.com/office/officeart/2016/7/layout/BasicProcessNew"/>
    <dgm:cxn modelId="{D32AEFA1-ACC9-4594-86D6-53216C9105AD}" type="presOf" srcId="{F9E76976-2255-49AC-931B-F33601E906D2}" destId="{82B9BCE2-6CD8-4B26-9A20-CE0EFEAFC695}" srcOrd="0" destOrd="0" presId="urn:microsoft.com/office/officeart/2016/7/layout/BasicProcessNew"/>
    <dgm:cxn modelId="{018C6DB3-67A2-4B95-AC04-0E8238370C44}" srcId="{F9E76976-2255-49AC-931B-F33601E906D2}" destId="{B8611091-CD4C-4F2C-9FE7-3D71061C3A80}" srcOrd="1" destOrd="0" parTransId="{512DAD90-66EF-4373-BE2A-AE8767C9D458}" sibTransId="{326C062C-7FB1-4B9B-9FA3-749D3D36E8EC}"/>
    <dgm:cxn modelId="{50DD97DF-1DF6-40DD-BAB3-FE765615C708}" type="presOf" srcId="{B8611091-CD4C-4F2C-9FE7-3D71061C3A80}" destId="{2929B6E8-4A41-49B2-9724-4AED987E8013}" srcOrd="0" destOrd="0" presId="urn:microsoft.com/office/officeart/2016/7/layout/BasicProcessNew"/>
    <dgm:cxn modelId="{C5751EE4-1BD6-40B8-940A-46B475E20B0E}" type="presOf" srcId="{4C4970E8-6558-45D8-835A-7F77933A0534}" destId="{A12901A1-2FF6-4788-A441-467296E7B299}" srcOrd="0" destOrd="0" presId="urn:microsoft.com/office/officeart/2016/7/layout/BasicProcessNew"/>
    <dgm:cxn modelId="{FD212EFC-398A-4F07-AD65-FC8DFE13F48F}" srcId="{F9E76976-2255-49AC-931B-F33601E906D2}" destId="{4C4970E8-6558-45D8-835A-7F77933A0534}" srcOrd="2" destOrd="0" parTransId="{81595646-68A2-4A0B-BCE3-96A87F64F29B}" sibTransId="{6AA6509E-B711-4580-B73A-019A72752B65}"/>
    <dgm:cxn modelId="{03A7797E-403A-4B9E-A30D-50AC1C90ADF1}" type="presParOf" srcId="{82B9BCE2-6CD8-4B26-9A20-CE0EFEAFC695}" destId="{2C6C5709-A4BB-4469-A607-26B1FC19C49B}" srcOrd="0" destOrd="0" presId="urn:microsoft.com/office/officeart/2016/7/layout/BasicProcessNew"/>
    <dgm:cxn modelId="{27B85BAB-BFF1-4556-989A-4DF7CC526FCE}" type="presParOf" srcId="{82B9BCE2-6CD8-4B26-9A20-CE0EFEAFC695}" destId="{159CB990-4A02-4D18-89E2-992087023D36}" srcOrd="1" destOrd="0" presId="urn:microsoft.com/office/officeart/2016/7/layout/BasicProcessNew"/>
    <dgm:cxn modelId="{1806AB17-FAA7-4E16-9212-524FDDA17DAB}" type="presParOf" srcId="{82B9BCE2-6CD8-4B26-9A20-CE0EFEAFC695}" destId="{92E05123-701A-445A-B258-64DC8DE8A2BE}" srcOrd="2" destOrd="0" presId="urn:microsoft.com/office/officeart/2016/7/layout/BasicProcessNew"/>
    <dgm:cxn modelId="{C4AA4E56-1CB0-4917-8251-7858DDDCAD16}" type="presParOf" srcId="{82B9BCE2-6CD8-4B26-9A20-CE0EFEAFC695}" destId="{289C2452-838E-4EA9-9451-F3226E6B8E6C}" srcOrd="3" destOrd="0" presId="urn:microsoft.com/office/officeart/2016/7/layout/BasicProcessNew"/>
    <dgm:cxn modelId="{383FC1D0-47F3-4DA2-8328-0A7D2B0A58C6}" type="presParOf" srcId="{82B9BCE2-6CD8-4B26-9A20-CE0EFEAFC695}" destId="{2929B6E8-4A41-49B2-9724-4AED987E8013}" srcOrd="4" destOrd="0" presId="urn:microsoft.com/office/officeart/2016/7/layout/BasicProcessNew"/>
    <dgm:cxn modelId="{FAE62F00-9AB9-4972-8E41-02EBCC875F7B}" type="presParOf" srcId="{82B9BCE2-6CD8-4B26-9A20-CE0EFEAFC695}" destId="{04165982-0836-4A2E-98B4-56AEFFC55E03}" srcOrd="5" destOrd="0" presId="urn:microsoft.com/office/officeart/2016/7/layout/BasicProcessNew"/>
    <dgm:cxn modelId="{9D9654C1-5500-4C22-AFD2-20C7CC2C8168}" type="presParOf" srcId="{82B9BCE2-6CD8-4B26-9A20-CE0EFEAFC695}" destId="{8B05118E-DC24-4422-AC8B-C7FAFB69E6D5}" srcOrd="6" destOrd="0" presId="urn:microsoft.com/office/officeart/2016/7/layout/BasicProcessNew"/>
    <dgm:cxn modelId="{C532B461-A282-4695-878C-91943C292BF5}" type="presParOf" srcId="{82B9BCE2-6CD8-4B26-9A20-CE0EFEAFC695}" destId="{D735295A-A619-45F5-9CB3-384D674D3252}" srcOrd="7" destOrd="0" presId="urn:microsoft.com/office/officeart/2016/7/layout/BasicProcessNew"/>
    <dgm:cxn modelId="{40C10D47-AEBA-447A-BA21-A57269A22EE8}" type="presParOf" srcId="{82B9BCE2-6CD8-4B26-9A20-CE0EFEAFC695}" destId="{A12901A1-2FF6-4788-A441-467296E7B299}" srcOrd="8" destOrd="0" presId="urn:microsoft.com/office/officeart/2016/7/layout/Basic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9E76976-2255-49AC-931B-F33601E906D2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7EB47A8-4A04-4D41-8FF2-A02CACC0E9B6}">
      <dgm:prSet custT="1"/>
      <dgm:spPr/>
      <dgm:t>
        <a:bodyPr/>
        <a:lstStyle/>
        <a:p>
          <a:r>
            <a:rPr lang="en-US" sz="1800" b="0" i="0" baseline="0"/>
            <a:t>- ** Training programs up-to-date and tailored for </a:t>
          </a:r>
        </a:p>
        <a:p>
          <a:r>
            <a:rPr lang="en-US" sz="1800" b="0" i="0" baseline="0"/>
            <a:t>LEAs</a:t>
          </a:r>
        </a:p>
        <a:p>
          <a:r>
            <a:rPr lang="en-US" sz="1800" b="0" i="0" baseline="0"/>
            <a:t>judiciary </a:t>
          </a:r>
        </a:p>
        <a:p>
          <a:r>
            <a:rPr lang="en-US" sz="1800" b="0" i="0" baseline="0"/>
            <a:t>border Officers</a:t>
          </a:r>
        </a:p>
        <a:p>
          <a:endParaRPr lang="en-US" sz="1800" dirty="0"/>
        </a:p>
      </dgm:t>
    </dgm:pt>
    <dgm:pt modelId="{45175014-E72E-46D5-9D08-AA1415595DCC}" type="parTrans" cxnId="{A4FE8D93-1B6E-4984-9677-C30E9620D1A6}">
      <dgm:prSet/>
      <dgm:spPr/>
      <dgm:t>
        <a:bodyPr/>
        <a:lstStyle/>
        <a:p>
          <a:endParaRPr lang="en-US"/>
        </a:p>
      </dgm:t>
    </dgm:pt>
    <dgm:pt modelId="{28EB6119-3520-4F76-A5E5-5E5CC4AAD275}" type="sibTrans" cxnId="{A4FE8D93-1B6E-4984-9677-C30E9620D1A6}">
      <dgm:prSet/>
      <dgm:spPr/>
      <dgm:t>
        <a:bodyPr/>
        <a:lstStyle/>
        <a:p>
          <a:endParaRPr lang="en-US"/>
        </a:p>
      </dgm:t>
    </dgm:pt>
    <dgm:pt modelId="{B8611091-CD4C-4F2C-9FE7-3D71061C3A80}">
      <dgm:prSet custT="1"/>
      <dgm:spPr/>
      <dgm:t>
        <a:bodyPr/>
        <a:lstStyle/>
        <a:p>
          <a:pPr algn="ctr"/>
          <a:r>
            <a:rPr lang="en-US" sz="1800" b="0" i="0" u="none" strike="noStrike" baseline="0">
              <a:solidFill>
                <a:schemeClr val="bg1"/>
              </a:solidFill>
              <a:latin typeface="+mn-lt"/>
            </a:rPr>
            <a:t>- ** Technical assistance </a:t>
          </a:r>
        </a:p>
        <a:p>
          <a:pPr algn="ctr"/>
          <a:r>
            <a:rPr lang="en-US" sz="1800" b="0" i="0" u="none" strike="noStrike" baseline="0">
              <a:solidFill>
                <a:schemeClr val="bg1"/>
              </a:solidFill>
              <a:latin typeface="+mn-lt"/>
            </a:rPr>
            <a:t>Specialized equipment</a:t>
          </a:r>
        </a:p>
        <a:p>
          <a:pPr algn="ctr"/>
          <a:r>
            <a:rPr lang="en-US" sz="1800" b="0" i="0" u="none" strike="noStrike" baseline="0">
              <a:solidFill>
                <a:schemeClr val="bg1"/>
              </a:solidFill>
              <a:latin typeface="+mn-lt"/>
            </a:rPr>
            <a:t>Adequate infrastructures </a:t>
          </a:r>
        </a:p>
        <a:p>
          <a:pPr algn="ctr"/>
          <a:r>
            <a:rPr lang="en-US" sz="1800" b="0" i="0" u="none" strike="noStrike" baseline="0">
              <a:solidFill>
                <a:schemeClr val="bg1"/>
              </a:solidFill>
              <a:latin typeface="+mn-lt"/>
            </a:rPr>
            <a:t>Sharing of best practice </a:t>
          </a:r>
        </a:p>
        <a:p>
          <a:pPr algn="ctr"/>
          <a:r>
            <a:rPr lang="en-US" sz="1800" b="0" i="0" u="none" strike="noStrike" baseline="0">
              <a:solidFill>
                <a:schemeClr val="bg1"/>
              </a:solidFill>
              <a:latin typeface="+mn-lt"/>
            </a:rPr>
            <a:t>Monitoring and evaluatio	</a:t>
          </a:r>
        </a:p>
        <a:p>
          <a:pPr algn="ctr"/>
          <a:endParaRPr lang="en-US" sz="1800" b="0" i="0" u="none" strike="noStrike" baseline="0" dirty="0">
            <a:solidFill>
              <a:schemeClr val="bg1"/>
            </a:solidFill>
            <a:latin typeface="+mn-lt"/>
          </a:endParaRPr>
        </a:p>
      </dgm:t>
    </dgm:pt>
    <dgm:pt modelId="{512DAD90-66EF-4373-BE2A-AE8767C9D458}" type="parTrans" cxnId="{018C6DB3-67A2-4B95-AC04-0E8238370C44}">
      <dgm:prSet/>
      <dgm:spPr/>
      <dgm:t>
        <a:bodyPr/>
        <a:lstStyle/>
        <a:p>
          <a:endParaRPr lang="it-IT"/>
        </a:p>
      </dgm:t>
    </dgm:pt>
    <dgm:pt modelId="{326C062C-7FB1-4B9B-9FA3-749D3D36E8EC}" type="sibTrans" cxnId="{018C6DB3-67A2-4B95-AC04-0E8238370C44}">
      <dgm:prSet/>
      <dgm:spPr/>
      <dgm:t>
        <a:bodyPr/>
        <a:lstStyle/>
        <a:p>
          <a:endParaRPr lang="it-IT"/>
        </a:p>
      </dgm:t>
    </dgm:pt>
    <dgm:pt modelId="{F2EB7381-1C92-422B-ACA6-D8DBD5D37FE5}" type="pres">
      <dgm:prSet presAssocID="{F9E76976-2255-49AC-931B-F33601E906D2}" presName="Name0" presStyleCnt="0">
        <dgm:presLayoutVars>
          <dgm:dir/>
          <dgm:animLvl val="lvl"/>
          <dgm:resizeHandles val="exact"/>
        </dgm:presLayoutVars>
      </dgm:prSet>
      <dgm:spPr/>
    </dgm:pt>
    <dgm:pt modelId="{3B691094-07BE-4DBF-AB4C-A0035D18E1DA}" type="pres">
      <dgm:prSet presAssocID="{E7EB47A8-4A04-4D41-8FF2-A02CACC0E9B6}" presName="linNode" presStyleCnt="0"/>
      <dgm:spPr/>
    </dgm:pt>
    <dgm:pt modelId="{81A5E01C-446E-4F8B-BE5A-CE9278932E3D}" type="pres">
      <dgm:prSet presAssocID="{E7EB47A8-4A04-4D41-8FF2-A02CACC0E9B6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3BA083FA-F3C2-48FD-A7EF-032D6AB9C6AD}" type="pres">
      <dgm:prSet presAssocID="{28EB6119-3520-4F76-A5E5-5E5CC4AAD275}" presName="sp" presStyleCnt="0"/>
      <dgm:spPr/>
    </dgm:pt>
    <dgm:pt modelId="{DF48BF29-090A-40A0-8D06-CC86A1D5A062}" type="pres">
      <dgm:prSet presAssocID="{B8611091-CD4C-4F2C-9FE7-3D71061C3A80}" presName="linNode" presStyleCnt="0"/>
      <dgm:spPr/>
    </dgm:pt>
    <dgm:pt modelId="{52F5060F-5ED3-42F4-8308-269B9D15CC10}" type="pres">
      <dgm:prSet presAssocID="{B8611091-CD4C-4F2C-9FE7-3D71061C3A80}" presName="parentText" presStyleLbl="node1" presStyleIdx="1" presStyleCnt="2">
        <dgm:presLayoutVars>
          <dgm:chMax val="1"/>
          <dgm:bulletEnabled val="1"/>
        </dgm:presLayoutVars>
      </dgm:prSet>
      <dgm:spPr/>
    </dgm:pt>
  </dgm:ptLst>
  <dgm:cxnLst>
    <dgm:cxn modelId="{669EDB54-AD91-45CF-9084-3652F8FC0F8C}" type="presOf" srcId="{B8611091-CD4C-4F2C-9FE7-3D71061C3A80}" destId="{52F5060F-5ED3-42F4-8308-269B9D15CC10}" srcOrd="0" destOrd="0" presId="urn:microsoft.com/office/officeart/2005/8/layout/vList5"/>
    <dgm:cxn modelId="{A4FE8D93-1B6E-4984-9677-C30E9620D1A6}" srcId="{F9E76976-2255-49AC-931B-F33601E906D2}" destId="{E7EB47A8-4A04-4D41-8FF2-A02CACC0E9B6}" srcOrd="0" destOrd="0" parTransId="{45175014-E72E-46D5-9D08-AA1415595DCC}" sibTransId="{28EB6119-3520-4F76-A5E5-5E5CC4AAD275}"/>
    <dgm:cxn modelId="{D5156B9B-0166-46CF-A11C-4BF68D397737}" type="presOf" srcId="{E7EB47A8-4A04-4D41-8FF2-A02CACC0E9B6}" destId="{81A5E01C-446E-4F8B-BE5A-CE9278932E3D}" srcOrd="0" destOrd="0" presId="urn:microsoft.com/office/officeart/2005/8/layout/vList5"/>
    <dgm:cxn modelId="{6E2532A6-381F-4A6B-9427-15B3191FDF82}" type="presOf" srcId="{F9E76976-2255-49AC-931B-F33601E906D2}" destId="{F2EB7381-1C92-422B-ACA6-D8DBD5D37FE5}" srcOrd="0" destOrd="0" presId="urn:microsoft.com/office/officeart/2005/8/layout/vList5"/>
    <dgm:cxn modelId="{018C6DB3-67A2-4B95-AC04-0E8238370C44}" srcId="{F9E76976-2255-49AC-931B-F33601E906D2}" destId="{B8611091-CD4C-4F2C-9FE7-3D71061C3A80}" srcOrd="1" destOrd="0" parTransId="{512DAD90-66EF-4373-BE2A-AE8767C9D458}" sibTransId="{326C062C-7FB1-4B9B-9FA3-749D3D36E8EC}"/>
    <dgm:cxn modelId="{F4160398-FB4C-47FF-A133-9A9DDD4FD79E}" type="presParOf" srcId="{F2EB7381-1C92-422B-ACA6-D8DBD5D37FE5}" destId="{3B691094-07BE-4DBF-AB4C-A0035D18E1DA}" srcOrd="0" destOrd="0" presId="urn:microsoft.com/office/officeart/2005/8/layout/vList5"/>
    <dgm:cxn modelId="{A2C3A412-EB11-4678-99A5-21DB0EAFEBC6}" type="presParOf" srcId="{3B691094-07BE-4DBF-AB4C-A0035D18E1DA}" destId="{81A5E01C-446E-4F8B-BE5A-CE9278932E3D}" srcOrd="0" destOrd="0" presId="urn:microsoft.com/office/officeart/2005/8/layout/vList5"/>
    <dgm:cxn modelId="{976AD0BB-BE81-402E-A770-E47A32CF987F}" type="presParOf" srcId="{F2EB7381-1C92-422B-ACA6-D8DBD5D37FE5}" destId="{3BA083FA-F3C2-48FD-A7EF-032D6AB9C6AD}" srcOrd="1" destOrd="0" presId="urn:microsoft.com/office/officeart/2005/8/layout/vList5"/>
    <dgm:cxn modelId="{566F2078-832F-43C4-AC05-163AB142DABA}" type="presParOf" srcId="{F2EB7381-1C92-422B-ACA6-D8DBD5D37FE5}" destId="{DF48BF29-090A-40A0-8D06-CC86A1D5A062}" srcOrd="2" destOrd="0" presId="urn:microsoft.com/office/officeart/2005/8/layout/vList5"/>
    <dgm:cxn modelId="{844F38EE-E86C-43D6-B5DA-56FFCAB2FAAA}" type="presParOf" srcId="{DF48BF29-090A-40A0-8D06-CC86A1D5A062}" destId="{52F5060F-5ED3-42F4-8308-269B9D15CC10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9E76976-2255-49AC-931B-F33601E906D2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7EB47A8-4A04-4D41-8FF2-A02CACC0E9B6}">
      <dgm:prSet/>
      <dgm:spPr/>
      <dgm:t>
        <a:bodyPr/>
        <a:lstStyle/>
        <a:p>
          <a:r>
            <a:rPr lang="en-US" b="0" i="0" baseline="0"/>
            <a:t>- ** HUMAN RIGHTS SAFEGUARDS </a:t>
          </a:r>
        </a:p>
        <a:p>
          <a:r>
            <a:rPr lang="en-US" b="0" i="0" baseline="0"/>
            <a:t>No arbitrary detention </a:t>
          </a:r>
        </a:p>
        <a:p>
          <a:r>
            <a:rPr lang="en-US" b="0" i="0" baseline="0"/>
            <a:t>Legal representation </a:t>
          </a:r>
        </a:p>
        <a:p>
          <a:r>
            <a:rPr lang="en-US" b="0" i="0" baseline="0"/>
            <a:t>Fair trial </a:t>
          </a:r>
        </a:p>
        <a:p>
          <a:r>
            <a:rPr lang="en-US" b="0" i="0" baseline="0"/>
            <a:t>Return procedures grant</a:t>
          </a:r>
          <a:endParaRPr lang="en-US"/>
        </a:p>
      </dgm:t>
    </dgm:pt>
    <dgm:pt modelId="{45175014-E72E-46D5-9D08-AA1415595DCC}" type="parTrans" cxnId="{A4FE8D93-1B6E-4984-9677-C30E9620D1A6}">
      <dgm:prSet/>
      <dgm:spPr/>
      <dgm:t>
        <a:bodyPr/>
        <a:lstStyle/>
        <a:p>
          <a:endParaRPr lang="en-US"/>
        </a:p>
      </dgm:t>
    </dgm:pt>
    <dgm:pt modelId="{28EB6119-3520-4F76-A5E5-5E5CC4AAD275}" type="sibTrans" cxnId="{A4FE8D93-1B6E-4984-9677-C30E9620D1A6}">
      <dgm:prSet/>
      <dgm:spPr/>
      <dgm:t>
        <a:bodyPr/>
        <a:lstStyle/>
        <a:p>
          <a:endParaRPr lang="en-US"/>
        </a:p>
      </dgm:t>
    </dgm:pt>
    <dgm:pt modelId="{B8611091-CD4C-4F2C-9FE7-3D71061C3A80}">
      <dgm:prSet/>
      <dgm:spPr/>
      <dgm:t>
        <a:bodyPr/>
        <a:lstStyle/>
        <a:p>
          <a:r>
            <a:rPr lang="en-US" b="0" i="0" u="none" strike="noStrike" baseline="0" dirty="0">
              <a:latin typeface="+mn-lt"/>
            </a:rPr>
            <a:t>- ** CONFIDENTIALITY PROTECTION</a:t>
          </a:r>
        </a:p>
        <a:p>
          <a:r>
            <a:rPr lang="en-US" b="0" i="0" u="none" strike="noStrike" baseline="0" dirty="0">
              <a:latin typeface="+mn-lt"/>
            </a:rPr>
            <a:t>Ensuring migrants safety</a:t>
          </a:r>
        </a:p>
        <a:p>
          <a:r>
            <a:rPr lang="en-US" b="0" i="0" u="none" strike="noStrike" baseline="0" dirty="0">
              <a:latin typeface="+mn-lt"/>
            </a:rPr>
            <a:t>Fostering cooperation </a:t>
          </a:r>
        </a:p>
        <a:p>
          <a:endParaRPr lang="en-US" b="0" i="0" u="none" strike="noStrike" baseline="0" dirty="0">
            <a:latin typeface="+mn-lt"/>
          </a:endParaRPr>
        </a:p>
      </dgm:t>
    </dgm:pt>
    <dgm:pt modelId="{512DAD90-66EF-4373-BE2A-AE8767C9D458}" type="parTrans" cxnId="{018C6DB3-67A2-4B95-AC04-0E8238370C44}">
      <dgm:prSet/>
      <dgm:spPr/>
      <dgm:t>
        <a:bodyPr/>
        <a:lstStyle/>
        <a:p>
          <a:endParaRPr lang="it-IT"/>
        </a:p>
      </dgm:t>
    </dgm:pt>
    <dgm:pt modelId="{326C062C-7FB1-4B9B-9FA3-749D3D36E8EC}" type="sibTrans" cxnId="{018C6DB3-67A2-4B95-AC04-0E8238370C44}">
      <dgm:prSet/>
      <dgm:spPr/>
      <dgm:t>
        <a:bodyPr/>
        <a:lstStyle/>
        <a:p>
          <a:endParaRPr lang="it-IT"/>
        </a:p>
      </dgm:t>
    </dgm:pt>
    <dgm:pt modelId="{79A41C20-940E-4AD0-9091-E19B882009EC}" type="pres">
      <dgm:prSet presAssocID="{F9E76976-2255-49AC-931B-F33601E906D2}" presName="Name0" presStyleCnt="0">
        <dgm:presLayoutVars>
          <dgm:dir/>
          <dgm:resizeHandles val="exact"/>
        </dgm:presLayoutVars>
      </dgm:prSet>
      <dgm:spPr/>
    </dgm:pt>
    <dgm:pt modelId="{D34E6685-A614-4B3E-A60D-2ECBB02A9D06}" type="pres">
      <dgm:prSet presAssocID="{E7EB47A8-4A04-4D41-8FF2-A02CACC0E9B6}" presName="node" presStyleLbl="node1" presStyleIdx="0" presStyleCnt="2">
        <dgm:presLayoutVars>
          <dgm:bulletEnabled val="1"/>
        </dgm:presLayoutVars>
      </dgm:prSet>
      <dgm:spPr/>
    </dgm:pt>
    <dgm:pt modelId="{37B47EEA-2F03-4865-8F98-95CC82F3E016}" type="pres">
      <dgm:prSet presAssocID="{28EB6119-3520-4F76-A5E5-5E5CC4AAD275}" presName="sibTrans" presStyleLbl="sibTrans1D1" presStyleIdx="0" presStyleCnt="1"/>
      <dgm:spPr/>
    </dgm:pt>
    <dgm:pt modelId="{5F83270B-5F02-43A2-B5FC-5B215F0CED20}" type="pres">
      <dgm:prSet presAssocID="{28EB6119-3520-4F76-A5E5-5E5CC4AAD275}" presName="connectorText" presStyleLbl="sibTrans1D1" presStyleIdx="0" presStyleCnt="1"/>
      <dgm:spPr/>
    </dgm:pt>
    <dgm:pt modelId="{C79F532C-9E1B-46AB-A784-0380D3310BCD}" type="pres">
      <dgm:prSet presAssocID="{B8611091-CD4C-4F2C-9FE7-3D71061C3A80}" presName="node" presStyleLbl="node1" presStyleIdx="1" presStyleCnt="2">
        <dgm:presLayoutVars>
          <dgm:bulletEnabled val="1"/>
        </dgm:presLayoutVars>
      </dgm:prSet>
      <dgm:spPr/>
    </dgm:pt>
  </dgm:ptLst>
  <dgm:cxnLst>
    <dgm:cxn modelId="{8496291D-0DC9-471B-993E-86C2C91A108E}" type="presOf" srcId="{28EB6119-3520-4F76-A5E5-5E5CC4AAD275}" destId="{37B47EEA-2F03-4865-8F98-95CC82F3E016}" srcOrd="0" destOrd="0" presId="urn:microsoft.com/office/officeart/2016/7/layout/RepeatingBendingProcessNew"/>
    <dgm:cxn modelId="{A4FE8D93-1B6E-4984-9677-C30E9620D1A6}" srcId="{F9E76976-2255-49AC-931B-F33601E906D2}" destId="{E7EB47A8-4A04-4D41-8FF2-A02CACC0E9B6}" srcOrd="0" destOrd="0" parTransId="{45175014-E72E-46D5-9D08-AA1415595DCC}" sibTransId="{28EB6119-3520-4F76-A5E5-5E5CC4AAD275}"/>
    <dgm:cxn modelId="{FF7D1EAD-801A-4A43-93D1-19048BF3AF8B}" type="presOf" srcId="{E7EB47A8-4A04-4D41-8FF2-A02CACC0E9B6}" destId="{D34E6685-A614-4B3E-A60D-2ECBB02A9D06}" srcOrd="0" destOrd="0" presId="urn:microsoft.com/office/officeart/2016/7/layout/RepeatingBendingProcessNew"/>
    <dgm:cxn modelId="{018C6DB3-67A2-4B95-AC04-0E8238370C44}" srcId="{F9E76976-2255-49AC-931B-F33601E906D2}" destId="{B8611091-CD4C-4F2C-9FE7-3D71061C3A80}" srcOrd="1" destOrd="0" parTransId="{512DAD90-66EF-4373-BE2A-AE8767C9D458}" sibTransId="{326C062C-7FB1-4B9B-9FA3-749D3D36E8EC}"/>
    <dgm:cxn modelId="{4E1D20CC-AE66-4F1A-9B31-6E3E502480D1}" type="presOf" srcId="{F9E76976-2255-49AC-931B-F33601E906D2}" destId="{79A41C20-940E-4AD0-9091-E19B882009EC}" srcOrd="0" destOrd="0" presId="urn:microsoft.com/office/officeart/2016/7/layout/RepeatingBendingProcessNew"/>
    <dgm:cxn modelId="{110BE9D6-151D-402B-A766-771BC673BCEE}" type="presOf" srcId="{B8611091-CD4C-4F2C-9FE7-3D71061C3A80}" destId="{C79F532C-9E1B-46AB-A784-0380D3310BCD}" srcOrd="0" destOrd="0" presId="urn:microsoft.com/office/officeart/2016/7/layout/RepeatingBendingProcessNew"/>
    <dgm:cxn modelId="{B1D583DE-7C6F-4CBC-9241-2A092E3B7C38}" type="presOf" srcId="{28EB6119-3520-4F76-A5E5-5E5CC4AAD275}" destId="{5F83270B-5F02-43A2-B5FC-5B215F0CED20}" srcOrd="1" destOrd="0" presId="urn:microsoft.com/office/officeart/2016/7/layout/RepeatingBendingProcessNew"/>
    <dgm:cxn modelId="{D42E41F5-96DD-452A-94BE-500935A3FF16}" type="presParOf" srcId="{79A41C20-940E-4AD0-9091-E19B882009EC}" destId="{D34E6685-A614-4B3E-A60D-2ECBB02A9D06}" srcOrd="0" destOrd="0" presId="urn:microsoft.com/office/officeart/2016/7/layout/RepeatingBendingProcessNew"/>
    <dgm:cxn modelId="{9C3247C3-1A32-41D5-A7D1-80A82D681FAC}" type="presParOf" srcId="{79A41C20-940E-4AD0-9091-E19B882009EC}" destId="{37B47EEA-2F03-4865-8F98-95CC82F3E016}" srcOrd="1" destOrd="0" presId="urn:microsoft.com/office/officeart/2016/7/layout/RepeatingBendingProcessNew"/>
    <dgm:cxn modelId="{12094B96-695B-4F03-BECD-602725AF7310}" type="presParOf" srcId="{37B47EEA-2F03-4865-8F98-95CC82F3E016}" destId="{5F83270B-5F02-43A2-B5FC-5B215F0CED20}" srcOrd="0" destOrd="0" presId="urn:microsoft.com/office/officeart/2016/7/layout/RepeatingBendingProcessNew"/>
    <dgm:cxn modelId="{37A7FB05-9597-403B-9A16-E5C2AE1A23BC}" type="presParOf" srcId="{79A41C20-940E-4AD0-9091-E19B882009EC}" destId="{C79F532C-9E1B-46AB-A784-0380D3310BCD}" srcOrd="2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DDE3361-C7F2-4DE9-BC27-9ABBB0CF7C54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096772F1-CACF-47F7-BE2E-6C346543BEA2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400" b="1" i="0" baseline="0" dirty="0"/>
            <a:t>new convention </a:t>
          </a:r>
        </a:p>
        <a:p>
          <a:pPr>
            <a:lnSpc>
              <a:spcPct val="100000"/>
            </a:lnSpc>
            <a:defRPr cap="all"/>
          </a:pPr>
          <a:r>
            <a:rPr lang="en-US" sz="1400" u="none" cap="none" dirty="0"/>
            <a:t>- Binding legal obligations</a:t>
          </a:r>
          <a:endParaRPr lang="it-IT" sz="1400" u="none" cap="none" dirty="0"/>
        </a:p>
        <a:p>
          <a:pPr>
            <a:lnSpc>
              <a:spcPct val="100000"/>
            </a:lnSpc>
          </a:pPr>
          <a:r>
            <a:rPr lang="en-US" sz="1400" u="none" dirty="0"/>
            <a:t>- Comprehensive legal framework</a:t>
          </a:r>
          <a:endParaRPr lang="it-IT" sz="1400" u="none" dirty="0"/>
        </a:p>
        <a:p>
          <a:pPr>
            <a:lnSpc>
              <a:spcPct val="100000"/>
            </a:lnSpc>
          </a:pPr>
          <a:r>
            <a:rPr lang="en-US" sz="1400" u="none" dirty="0"/>
            <a:t>- Enforcement mechanisms</a:t>
          </a:r>
        </a:p>
      </dgm:t>
    </dgm:pt>
    <dgm:pt modelId="{66317CB8-71D6-4684-97BD-558C5BA2D346}" type="parTrans" cxnId="{EBEC4431-BF5F-45AD-89C6-EB48625A9420}">
      <dgm:prSet/>
      <dgm:spPr/>
      <dgm:t>
        <a:bodyPr/>
        <a:lstStyle/>
        <a:p>
          <a:endParaRPr lang="en-US"/>
        </a:p>
      </dgm:t>
    </dgm:pt>
    <dgm:pt modelId="{62AB7E8A-F711-4C07-886E-F26AFEFAEFBB}" type="sibTrans" cxnId="{EBEC4431-BF5F-45AD-89C6-EB48625A9420}">
      <dgm:prSet/>
      <dgm:spPr/>
      <dgm:t>
        <a:bodyPr/>
        <a:lstStyle/>
        <a:p>
          <a:endParaRPr lang="en-US"/>
        </a:p>
      </dgm:t>
    </dgm:pt>
    <dgm:pt modelId="{28FCDB83-324C-4513-8E03-649CF098FC4B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400" b="1" i="0" baseline="0" dirty="0"/>
            <a:t>Recommendations</a:t>
          </a:r>
        </a:p>
        <a:p>
          <a:pPr>
            <a:lnSpc>
              <a:spcPct val="100000"/>
            </a:lnSpc>
            <a:defRPr cap="all"/>
          </a:pPr>
          <a:r>
            <a:rPr lang="en-US" sz="1400" u="none" cap="none" dirty="0"/>
            <a:t>- Flexibility</a:t>
          </a:r>
          <a:endParaRPr lang="it-IT" sz="1400" u="none" cap="none" dirty="0"/>
        </a:p>
        <a:p>
          <a:pPr>
            <a:lnSpc>
              <a:spcPct val="100000"/>
            </a:lnSpc>
          </a:pPr>
          <a:r>
            <a:rPr lang="en-US" sz="1400" u="none" dirty="0"/>
            <a:t>- Quicker implementation</a:t>
          </a:r>
          <a:endParaRPr lang="it-IT" sz="1400" u="none" dirty="0"/>
        </a:p>
        <a:p>
          <a:pPr>
            <a:lnSpc>
              <a:spcPct val="100000"/>
            </a:lnSpc>
          </a:pPr>
          <a:r>
            <a:rPr lang="en-US" sz="1400" u="none" dirty="0"/>
            <a:t>- Promotion of best practices</a:t>
          </a:r>
          <a:endParaRPr lang="en-US" sz="1600" u="none" dirty="0"/>
        </a:p>
      </dgm:t>
    </dgm:pt>
    <dgm:pt modelId="{7E99FBED-A9A8-48D5-B7C7-ACCC3CA4954C}" type="parTrans" cxnId="{E31A985D-772C-4A9A-95D4-2CC66CE661A1}">
      <dgm:prSet/>
      <dgm:spPr/>
      <dgm:t>
        <a:bodyPr/>
        <a:lstStyle/>
        <a:p>
          <a:endParaRPr lang="en-US"/>
        </a:p>
      </dgm:t>
    </dgm:pt>
    <dgm:pt modelId="{C90CE010-835F-41E3-9F2A-8F0CD0F3EAF0}" type="sibTrans" cxnId="{E31A985D-772C-4A9A-95D4-2CC66CE661A1}">
      <dgm:prSet/>
      <dgm:spPr/>
      <dgm:t>
        <a:bodyPr/>
        <a:lstStyle/>
        <a:p>
          <a:endParaRPr lang="en-US"/>
        </a:p>
      </dgm:t>
    </dgm:pt>
    <dgm:pt modelId="{FEC3C52E-836D-4191-8115-F13C7F18D1AB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400" b="1" i="0" baseline="0" dirty="0"/>
            <a:t>Guidelines</a:t>
          </a:r>
        </a:p>
        <a:p>
          <a:pPr>
            <a:lnSpc>
              <a:spcPct val="100000"/>
            </a:lnSpc>
            <a:defRPr cap="all"/>
          </a:pPr>
          <a:r>
            <a:rPr lang="it-IT" sz="1400" b="0" i="0" cap="none" baseline="0" dirty="0"/>
            <a:t>- </a:t>
          </a:r>
          <a:r>
            <a:rPr lang="it-IT" sz="1400" b="0" i="0" cap="none" baseline="0" dirty="0" err="1"/>
            <a:t>Practical</a:t>
          </a:r>
          <a:r>
            <a:rPr lang="it-IT" sz="1400" b="0" i="0" cap="none" baseline="0" dirty="0"/>
            <a:t> </a:t>
          </a:r>
          <a:r>
            <a:rPr lang="it-IT" sz="1400" b="0" i="0" cap="none" baseline="0" dirty="0" err="1"/>
            <a:t>guidance</a:t>
          </a:r>
          <a:endParaRPr lang="it-IT" sz="1400" b="0" i="0" cap="none" baseline="0" dirty="0"/>
        </a:p>
        <a:p>
          <a:r>
            <a:rPr lang="it-IT" sz="1400" b="0" i="0" baseline="0" dirty="0"/>
            <a:t>- </a:t>
          </a:r>
          <a:r>
            <a:rPr lang="it-IT" sz="1400" b="0" i="0" baseline="0" dirty="0" err="1"/>
            <a:t>Capacity</a:t>
          </a:r>
          <a:r>
            <a:rPr lang="it-IT" sz="1400" b="0" i="0" baseline="0" dirty="0"/>
            <a:t> building</a:t>
          </a:r>
        </a:p>
        <a:p>
          <a:r>
            <a:rPr lang="it-IT" sz="1400" b="0" i="0" baseline="0" dirty="0"/>
            <a:t>- </a:t>
          </a:r>
          <a:r>
            <a:rPr lang="it-IT" sz="1400" b="0" i="0" baseline="0" dirty="0" err="1"/>
            <a:t>Adaptability</a:t>
          </a:r>
          <a:endParaRPr lang="it-IT" sz="1400" b="0" i="0" baseline="0" dirty="0"/>
        </a:p>
        <a:p>
          <a:pPr>
            <a:lnSpc>
              <a:spcPct val="100000"/>
            </a:lnSpc>
            <a:defRPr cap="all"/>
          </a:pPr>
          <a:endParaRPr lang="en-US" sz="1400" cap="none" dirty="0"/>
        </a:p>
      </dgm:t>
    </dgm:pt>
    <dgm:pt modelId="{633CCD92-A501-4B18-8C3A-12815B7369F2}" type="parTrans" cxnId="{6683BABF-6709-4E8A-BD5E-A74A240DFCEA}">
      <dgm:prSet/>
      <dgm:spPr/>
      <dgm:t>
        <a:bodyPr/>
        <a:lstStyle/>
        <a:p>
          <a:endParaRPr lang="en-US"/>
        </a:p>
      </dgm:t>
    </dgm:pt>
    <dgm:pt modelId="{5BB760E9-D260-4B71-98FF-F48F56322172}" type="sibTrans" cxnId="{6683BABF-6709-4E8A-BD5E-A74A240DFCEA}">
      <dgm:prSet/>
      <dgm:spPr/>
      <dgm:t>
        <a:bodyPr/>
        <a:lstStyle/>
        <a:p>
          <a:endParaRPr lang="en-US"/>
        </a:p>
      </dgm:t>
    </dgm:pt>
    <dgm:pt modelId="{16D195C4-A7FF-4C70-87E5-B78EED5488DF}" type="pres">
      <dgm:prSet presAssocID="{7DDE3361-C7F2-4DE9-BC27-9ABBB0CF7C54}" presName="root" presStyleCnt="0">
        <dgm:presLayoutVars>
          <dgm:dir/>
          <dgm:resizeHandles val="exact"/>
        </dgm:presLayoutVars>
      </dgm:prSet>
      <dgm:spPr/>
    </dgm:pt>
    <dgm:pt modelId="{4E23616B-6519-4DFE-A48D-3843CD810198}" type="pres">
      <dgm:prSet presAssocID="{096772F1-CACF-47F7-BE2E-6C346543BEA2}" presName="compNode" presStyleCnt="0"/>
      <dgm:spPr/>
    </dgm:pt>
    <dgm:pt modelId="{3177E2D7-B2F3-4DAA-9803-E96D01A97A46}" type="pres">
      <dgm:prSet presAssocID="{096772F1-CACF-47F7-BE2E-6C346543BEA2}" presName="iconBgRect" presStyleLbl="bgShp" presStyleIdx="0" presStyleCnt="3"/>
      <dgm:spPr/>
    </dgm:pt>
    <dgm:pt modelId="{D0449E76-DA3A-4293-A977-4FF61B8D7555}" type="pres">
      <dgm:prSet presAssocID="{096772F1-CACF-47F7-BE2E-6C346543BEA2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ca"/>
        </a:ext>
      </dgm:extLst>
    </dgm:pt>
    <dgm:pt modelId="{F999D1BB-89D8-4C1E-9B54-35F8E67A08B0}" type="pres">
      <dgm:prSet presAssocID="{096772F1-CACF-47F7-BE2E-6C346543BEA2}" presName="spaceRect" presStyleCnt="0"/>
      <dgm:spPr/>
    </dgm:pt>
    <dgm:pt modelId="{41C7DDF1-8A32-41EB-87ED-16088F97ABC1}" type="pres">
      <dgm:prSet presAssocID="{096772F1-CACF-47F7-BE2E-6C346543BEA2}" presName="textRect" presStyleLbl="revTx" presStyleIdx="0" presStyleCnt="3">
        <dgm:presLayoutVars>
          <dgm:chMax val="1"/>
          <dgm:chPref val="1"/>
        </dgm:presLayoutVars>
      </dgm:prSet>
      <dgm:spPr/>
    </dgm:pt>
    <dgm:pt modelId="{429F9312-CDA7-457A-9660-B8D955C2D6F3}" type="pres">
      <dgm:prSet presAssocID="{62AB7E8A-F711-4C07-886E-F26AFEFAEFBB}" presName="sibTrans" presStyleCnt="0"/>
      <dgm:spPr/>
    </dgm:pt>
    <dgm:pt modelId="{D5813478-5D4F-4AFF-8FBB-DC52AF6D3A48}" type="pres">
      <dgm:prSet presAssocID="{28FCDB83-324C-4513-8E03-649CF098FC4B}" presName="compNode" presStyleCnt="0"/>
      <dgm:spPr/>
    </dgm:pt>
    <dgm:pt modelId="{4C632887-63F0-494C-B4AC-46DD35E1F2C7}" type="pres">
      <dgm:prSet presAssocID="{28FCDB83-324C-4513-8E03-649CF098FC4B}" presName="iconBgRect" presStyleLbl="bgShp" presStyleIdx="1" presStyleCnt="3"/>
      <dgm:spPr/>
    </dgm:pt>
    <dgm:pt modelId="{FE6E26C1-E1C2-4559-8DF1-BD1F2EA7C8DF}" type="pres">
      <dgm:prSet presAssocID="{28FCDB83-324C-4513-8E03-649CF098FC4B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telletto"/>
        </a:ext>
      </dgm:extLst>
    </dgm:pt>
    <dgm:pt modelId="{A94CD943-446D-4AE9-B637-F3C9D9284E27}" type="pres">
      <dgm:prSet presAssocID="{28FCDB83-324C-4513-8E03-649CF098FC4B}" presName="spaceRect" presStyleCnt="0"/>
      <dgm:spPr/>
    </dgm:pt>
    <dgm:pt modelId="{26E4D4CB-6E09-4D21-A804-46BB3F29BB11}" type="pres">
      <dgm:prSet presAssocID="{28FCDB83-324C-4513-8E03-649CF098FC4B}" presName="textRect" presStyleLbl="revTx" presStyleIdx="1" presStyleCnt="3">
        <dgm:presLayoutVars>
          <dgm:chMax val="1"/>
          <dgm:chPref val="1"/>
        </dgm:presLayoutVars>
      </dgm:prSet>
      <dgm:spPr/>
    </dgm:pt>
    <dgm:pt modelId="{5092853C-D8C2-4EA6-BE73-CD8C69C8F4B9}" type="pres">
      <dgm:prSet presAssocID="{C90CE010-835F-41E3-9F2A-8F0CD0F3EAF0}" presName="sibTrans" presStyleCnt="0"/>
      <dgm:spPr/>
    </dgm:pt>
    <dgm:pt modelId="{8E13C041-6B2A-4CAC-806E-4BB487CAB5AD}" type="pres">
      <dgm:prSet presAssocID="{FEC3C52E-836D-4191-8115-F13C7F18D1AB}" presName="compNode" presStyleCnt="0"/>
      <dgm:spPr/>
    </dgm:pt>
    <dgm:pt modelId="{4EB4E8F7-3328-417A-980D-CD924047CE1C}" type="pres">
      <dgm:prSet presAssocID="{FEC3C52E-836D-4191-8115-F13C7F18D1AB}" presName="iconBgRect" presStyleLbl="bgShp" presStyleIdx="2" presStyleCnt="3"/>
      <dgm:spPr/>
    </dgm:pt>
    <dgm:pt modelId="{FA31B461-311B-4DFD-82F0-B42CF6360C37}" type="pres">
      <dgm:prSet presAssocID="{FEC3C52E-836D-4191-8115-F13C7F18D1AB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redit card"/>
        </a:ext>
      </dgm:extLst>
    </dgm:pt>
    <dgm:pt modelId="{30A947D6-8084-4B76-A881-F557645585C8}" type="pres">
      <dgm:prSet presAssocID="{FEC3C52E-836D-4191-8115-F13C7F18D1AB}" presName="spaceRect" presStyleCnt="0"/>
      <dgm:spPr/>
    </dgm:pt>
    <dgm:pt modelId="{A194621E-5451-470C-8331-A16611D87361}" type="pres">
      <dgm:prSet presAssocID="{FEC3C52E-836D-4191-8115-F13C7F18D1AB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0CAD3A0B-D84A-44CF-B093-4F20F0180EB5}" type="presOf" srcId="{28FCDB83-324C-4513-8E03-649CF098FC4B}" destId="{26E4D4CB-6E09-4D21-A804-46BB3F29BB11}" srcOrd="0" destOrd="0" presId="urn:microsoft.com/office/officeart/2018/5/layout/IconCircleLabelList"/>
    <dgm:cxn modelId="{EBEC4431-BF5F-45AD-89C6-EB48625A9420}" srcId="{7DDE3361-C7F2-4DE9-BC27-9ABBB0CF7C54}" destId="{096772F1-CACF-47F7-BE2E-6C346543BEA2}" srcOrd="0" destOrd="0" parTransId="{66317CB8-71D6-4684-97BD-558C5BA2D346}" sibTransId="{62AB7E8A-F711-4C07-886E-F26AFEFAEFBB}"/>
    <dgm:cxn modelId="{E31A985D-772C-4A9A-95D4-2CC66CE661A1}" srcId="{7DDE3361-C7F2-4DE9-BC27-9ABBB0CF7C54}" destId="{28FCDB83-324C-4513-8E03-649CF098FC4B}" srcOrd="1" destOrd="0" parTransId="{7E99FBED-A9A8-48D5-B7C7-ACCC3CA4954C}" sibTransId="{C90CE010-835F-41E3-9F2A-8F0CD0F3EAF0}"/>
    <dgm:cxn modelId="{DAA6A08A-5B76-46DD-B462-E1A0E81B4575}" type="presOf" srcId="{FEC3C52E-836D-4191-8115-F13C7F18D1AB}" destId="{A194621E-5451-470C-8331-A16611D87361}" srcOrd="0" destOrd="0" presId="urn:microsoft.com/office/officeart/2018/5/layout/IconCircleLabelList"/>
    <dgm:cxn modelId="{728C3C8E-5BB3-4AD4-9890-E4AD36BEBC20}" type="presOf" srcId="{7DDE3361-C7F2-4DE9-BC27-9ABBB0CF7C54}" destId="{16D195C4-A7FF-4C70-87E5-B78EED5488DF}" srcOrd="0" destOrd="0" presId="urn:microsoft.com/office/officeart/2018/5/layout/IconCircleLabelList"/>
    <dgm:cxn modelId="{3BA6BCB0-6A2D-4BC4-A0D1-C91B764F17C1}" type="presOf" srcId="{096772F1-CACF-47F7-BE2E-6C346543BEA2}" destId="{41C7DDF1-8A32-41EB-87ED-16088F97ABC1}" srcOrd="0" destOrd="0" presId="urn:microsoft.com/office/officeart/2018/5/layout/IconCircleLabelList"/>
    <dgm:cxn modelId="{6683BABF-6709-4E8A-BD5E-A74A240DFCEA}" srcId="{7DDE3361-C7F2-4DE9-BC27-9ABBB0CF7C54}" destId="{FEC3C52E-836D-4191-8115-F13C7F18D1AB}" srcOrd="2" destOrd="0" parTransId="{633CCD92-A501-4B18-8C3A-12815B7369F2}" sibTransId="{5BB760E9-D260-4B71-98FF-F48F56322172}"/>
    <dgm:cxn modelId="{3FAEBD69-ED11-47AF-B5CC-1115C8901B95}" type="presParOf" srcId="{16D195C4-A7FF-4C70-87E5-B78EED5488DF}" destId="{4E23616B-6519-4DFE-A48D-3843CD810198}" srcOrd="0" destOrd="0" presId="urn:microsoft.com/office/officeart/2018/5/layout/IconCircleLabelList"/>
    <dgm:cxn modelId="{FA69B203-41E6-4E81-A50E-A82EF3C5188B}" type="presParOf" srcId="{4E23616B-6519-4DFE-A48D-3843CD810198}" destId="{3177E2D7-B2F3-4DAA-9803-E96D01A97A46}" srcOrd="0" destOrd="0" presId="urn:microsoft.com/office/officeart/2018/5/layout/IconCircleLabelList"/>
    <dgm:cxn modelId="{C6C48653-F304-403F-A2FA-A137423E1BF5}" type="presParOf" srcId="{4E23616B-6519-4DFE-A48D-3843CD810198}" destId="{D0449E76-DA3A-4293-A977-4FF61B8D7555}" srcOrd="1" destOrd="0" presId="urn:microsoft.com/office/officeart/2018/5/layout/IconCircleLabelList"/>
    <dgm:cxn modelId="{EC2E48AA-89E1-432C-ACC7-97EF33DE73B6}" type="presParOf" srcId="{4E23616B-6519-4DFE-A48D-3843CD810198}" destId="{F999D1BB-89D8-4C1E-9B54-35F8E67A08B0}" srcOrd="2" destOrd="0" presId="urn:microsoft.com/office/officeart/2018/5/layout/IconCircleLabelList"/>
    <dgm:cxn modelId="{E1BD5379-9A00-48C6-9255-414BB3493AE7}" type="presParOf" srcId="{4E23616B-6519-4DFE-A48D-3843CD810198}" destId="{41C7DDF1-8A32-41EB-87ED-16088F97ABC1}" srcOrd="3" destOrd="0" presId="urn:microsoft.com/office/officeart/2018/5/layout/IconCircleLabelList"/>
    <dgm:cxn modelId="{4D3CE184-51BD-414B-950C-93B28340978C}" type="presParOf" srcId="{16D195C4-A7FF-4C70-87E5-B78EED5488DF}" destId="{429F9312-CDA7-457A-9660-B8D955C2D6F3}" srcOrd="1" destOrd="0" presId="urn:microsoft.com/office/officeart/2018/5/layout/IconCircleLabelList"/>
    <dgm:cxn modelId="{543E81E9-FBFE-447B-9758-46287357E114}" type="presParOf" srcId="{16D195C4-A7FF-4C70-87E5-B78EED5488DF}" destId="{D5813478-5D4F-4AFF-8FBB-DC52AF6D3A48}" srcOrd="2" destOrd="0" presId="urn:microsoft.com/office/officeart/2018/5/layout/IconCircleLabelList"/>
    <dgm:cxn modelId="{A9D23D25-55E2-48A7-AC23-79559175B82A}" type="presParOf" srcId="{D5813478-5D4F-4AFF-8FBB-DC52AF6D3A48}" destId="{4C632887-63F0-494C-B4AC-46DD35E1F2C7}" srcOrd="0" destOrd="0" presId="urn:microsoft.com/office/officeart/2018/5/layout/IconCircleLabelList"/>
    <dgm:cxn modelId="{D4EE0EF7-E605-4408-8CBB-DA233B799B48}" type="presParOf" srcId="{D5813478-5D4F-4AFF-8FBB-DC52AF6D3A48}" destId="{FE6E26C1-E1C2-4559-8DF1-BD1F2EA7C8DF}" srcOrd="1" destOrd="0" presId="urn:microsoft.com/office/officeart/2018/5/layout/IconCircleLabelList"/>
    <dgm:cxn modelId="{EEFAC534-8DEC-4F1B-9BB5-A952A909FB86}" type="presParOf" srcId="{D5813478-5D4F-4AFF-8FBB-DC52AF6D3A48}" destId="{A94CD943-446D-4AE9-B637-F3C9D9284E27}" srcOrd="2" destOrd="0" presId="urn:microsoft.com/office/officeart/2018/5/layout/IconCircleLabelList"/>
    <dgm:cxn modelId="{A22DFB8C-F29F-47D7-BA09-5C1A8D72256D}" type="presParOf" srcId="{D5813478-5D4F-4AFF-8FBB-DC52AF6D3A48}" destId="{26E4D4CB-6E09-4D21-A804-46BB3F29BB11}" srcOrd="3" destOrd="0" presId="urn:microsoft.com/office/officeart/2018/5/layout/IconCircleLabelList"/>
    <dgm:cxn modelId="{314AD675-AAC5-4FEB-97CD-64472E54A0B6}" type="presParOf" srcId="{16D195C4-A7FF-4C70-87E5-B78EED5488DF}" destId="{5092853C-D8C2-4EA6-BE73-CD8C69C8F4B9}" srcOrd="3" destOrd="0" presId="urn:microsoft.com/office/officeart/2018/5/layout/IconCircleLabelList"/>
    <dgm:cxn modelId="{31A1D1C0-AC4A-4CD4-969C-1C943CBFADCB}" type="presParOf" srcId="{16D195C4-A7FF-4C70-87E5-B78EED5488DF}" destId="{8E13C041-6B2A-4CAC-806E-4BB487CAB5AD}" srcOrd="4" destOrd="0" presId="urn:microsoft.com/office/officeart/2018/5/layout/IconCircleLabelList"/>
    <dgm:cxn modelId="{BA8E73EE-66E9-4667-9A04-54CA5166B042}" type="presParOf" srcId="{8E13C041-6B2A-4CAC-806E-4BB487CAB5AD}" destId="{4EB4E8F7-3328-417A-980D-CD924047CE1C}" srcOrd="0" destOrd="0" presId="urn:microsoft.com/office/officeart/2018/5/layout/IconCircleLabelList"/>
    <dgm:cxn modelId="{3977D5DE-9337-4608-AAA5-67B9CDA9F156}" type="presParOf" srcId="{8E13C041-6B2A-4CAC-806E-4BB487CAB5AD}" destId="{FA31B461-311B-4DFD-82F0-B42CF6360C37}" srcOrd="1" destOrd="0" presId="urn:microsoft.com/office/officeart/2018/5/layout/IconCircleLabelList"/>
    <dgm:cxn modelId="{2F3E0706-9A4C-4832-ADDE-63115B029BD9}" type="presParOf" srcId="{8E13C041-6B2A-4CAC-806E-4BB487CAB5AD}" destId="{30A947D6-8084-4B76-A881-F557645585C8}" srcOrd="2" destOrd="0" presId="urn:microsoft.com/office/officeart/2018/5/layout/IconCircleLabelList"/>
    <dgm:cxn modelId="{DF5E3251-1971-4D52-836F-5C2F3607F34F}" type="presParOf" srcId="{8E13C041-6B2A-4CAC-806E-4BB487CAB5AD}" destId="{A194621E-5451-470C-8331-A16611D87361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DDE3361-C7F2-4DE9-BC27-9ABBB0CF7C54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096772F1-CACF-47F7-BE2E-6C346543BEA2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400" b="1" i="0" baseline="0" dirty="0"/>
            <a:t>DECLARATIONS</a:t>
          </a:r>
        </a:p>
        <a:p>
          <a:pPr>
            <a:lnSpc>
              <a:spcPct val="100000"/>
            </a:lnSpc>
            <a:defRPr cap="all"/>
          </a:pPr>
          <a:r>
            <a:rPr lang="en-US" sz="1400" u="none" cap="none" dirty="0"/>
            <a:t>- Political commitment</a:t>
          </a:r>
          <a:endParaRPr lang="it-IT" sz="1400" u="none" cap="none" dirty="0"/>
        </a:p>
        <a:p>
          <a:pPr>
            <a:lnSpc>
              <a:spcPct val="100000"/>
            </a:lnSpc>
          </a:pPr>
          <a:r>
            <a:rPr lang="en-US" sz="1400" u="none" dirty="0"/>
            <a:t>- Flexibility</a:t>
          </a:r>
          <a:endParaRPr lang="it-IT" sz="1400" u="none" dirty="0"/>
        </a:p>
        <a:p>
          <a:pPr>
            <a:lnSpc>
              <a:spcPct val="100000"/>
            </a:lnSpc>
          </a:pPr>
          <a:r>
            <a:rPr lang="en-US" sz="1400" u="none" dirty="0"/>
            <a:t>- Foundation for future instruments</a:t>
          </a:r>
        </a:p>
      </dgm:t>
    </dgm:pt>
    <dgm:pt modelId="{66317CB8-71D6-4684-97BD-558C5BA2D346}" type="parTrans" cxnId="{EBEC4431-BF5F-45AD-89C6-EB48625A9420}">
      <dgm:prSet/>
      <dgm:spPr/>
      <dgm:t>
        <a:bodyPr/>
        <a:lstStyle/>
        <a:p>
          <a:endParaRPr lang="en-US"/>
        </a:p>
      </dgm:t>
    </dgm:pt>
    <dgm:pt modelId="{62AB7E8A-F711-4C07-886E-F26AFEFAEFBB}" type="sibTrans" cxnId="{EBEC4431-BF5F-45AD-89C6-EB48625A9420}">
      <dgm:prSet/>
      <dgm:spPr/>
      <dgm:t>
        <a:bodyPr/>
        <a:lstStyle/>
        <a:p>
          <a:endParaRPr lang="en-US"/>
        </a:p>
      </dgm:t>
    </dgm:pt>
    <dgm:pt modelId="{28FCDB83-324C-4513-8E03-649CF098FC4B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400" b="1" i="0" baseline="0" dirty="0"/>
            <a:t>ACTION PLANS</a:t>
          </a:r>
        </a:p>
        <a:p>
          <a:pPr>
            <a:lnSpc>
              <a:spcPct val="100000"/>
            </a:lnSpc>
            <a:defRPr cap="all"/>
          </a:pPr>
          <a:r>
            <a:rPr lang="en-US" sz="1400" u="none" cap="none" dirty="0"/>
            <a:t>- Operational focus</a:t>
          </a:r>
          <a:endParaRPr lang="it-IT" sz="1400" u="none" cap="none" dirty="0"/>
        </a:p>
        <a:p>
          <a:pPr>
            <a:lnSpc>
              <a:spcPct val="100000"/>
            </a:lnSpc>
          </a:pPr>
          <a:r>
            <a:rPr lang="en-US" sz="1400" u="none" dirty="0"/>
            <a:t>- Enhanced accountability</a:t>
          </a:r>
          <a:endParaRPr lang="it-IT" sz="1400" u="none" dirty="0"/>
        </a:p>
        <a:p>
          <a:pPr>
            <a:lnSpc>
              <a:spcPct val="100000"/>
            </a:lnSpc>
          </a:pPr>
          <a:r>
            <a:rPr lang="en-US" sz="1400" u="none" dirty="0"/>
            <a:t>- Coordination </a:t>
          </a:r>
          <a:endParaRPr lang="en-US" sz="1600" u="none" dirty="0"/>
        </a:p>
      </dgm:t>
    </dgm:pt>
    <dgm:pt modelId="{7E99FBED-A9A8-48D5-B7C7-ACCC3CA4954C}" type="parTrans" cxnId="{E31A985D-772C-4A9A-95D4-2CC66CE661A1}">
      <dgm:prSet/>
      <dgm:spPr/>
      <dgm:t>
        <a:bodyPr/>
        <a:lstStyle/>
        <a:p>
          <a:endParaRPr lang="en-US"/>
        </a:p>
      </dgm:t>
    </dgm:pt>
    <dgm:pt modelId="{C90CE010-835F-41E3-9F2A-8F0CD0F3EAF0}" type="sibTrans" cxnId="{E31A985D-772C-4A9A-95D4-2CC66CE661A1}">
      <dgm:prSet/>
      <dgm:spPr/>
      <dgm:t>
        <a:bodyPr/>
        <a:lstStyle/>
        <a:p>
          <a:endParaRPr lang="en-US"/>
        </a:p>
      </dgm:t>
    </dgm:pt>
    <dgm:pt modelId="{FEC3C52E-836D-4191-8115-F13C7F18D1AB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400" b="1" i="0" baseline="0" dirty="0"/>
            <a:t>PROTOCOLS</a:t>
          </a:r>
        </a:p>
        <a:p>
          <a:pPr>
            <a:lnSpc>
              <a:spcPct val="100000"/>
            </a:lnSpc>
            <a:defRPr cap="all"/>
          </a:pPr>
          <a:r>
            <a:rPr lang="it-IT" sz="1400" b="0" i="0" cap="none" baseline="0" dirty="0"/>
            <a:t>- Building on </a:t>
          </a:r>
          <a:r>
            <a:rPr lang="it-IT" sz="1400" b="0" i="0" cap="none" baseline="0" dirty="0" err="1"/>
            <a:t>existing</a:t>
          </a:r>
          <a:r>
            <a:rPr lang="it-IT" sz="1400" b="0" i="0" cap="none" baseline="0" dirty="0"/>
            <a:t> frameworks </a:t>
          </a:r>
        </a:p>
        <a:p>
          <a:r>
            <a:rPr lang="it-IT" sz="1400" b="0" i="0" baseline="0" dirty="0"/>
            <a:t>- </a:t>
          </a:r>
          <a:r>
            <a:rPr lang="it-IT" sz="1400" b="0" i="0" baseline="0" dirty="0" err="1"/>
            <a:t>Focused</a:t>
          </a:r>
          <a:r>
            <a:rPr lang="it-IT" sz="1400" b="0" i="0" baseline="0" dirty="0"/>
            <a:t> scope </a:t>
          </a:r>
        </a:p>
        <a:p>
          <a:pPr>
            <a:lnSpc>
              <a:spcPct val="100000"/>
            </a:lnSpc>
            <a:defRPr cap="all"/>
          </a:pPr>
          <a:endParaRPr lang="en-US" sz="1400" cap="none" dirty="0"/>
        </a:p>
      </dgm:t>
    </dgm:pt>
    <dgm:pt modelId="{633CCD92-A501-4B18-8C3A-12815B7369F2}" type="parTrans" cxnId="{6683BABF-6709-4E8A-BD5E-A74A240DFCEA}">
      <dgm:prSet/>
      <dgm:spPr/>
      <dgm:t>
        <a:bodyPr/>
        <a:lstStyle/>
        <a:p>
          <a:endParaRPr lang="en-US"/>
        </a:p>
      </dgm:t>
    </dgm:pt>
    <dgm:pt modelId="{5BB760E9-D260-4B71-98FF-F48F56322172}" type="sibTrans" cxnId="{6683BABF-6709-4E8A-BD5E-A74A240DFCEA}">
      <dgm:prSet/>
      <dgm:spPr/>
      <dgm:t>
        <a:bodyPr/>
        <a:lstStyle/>
        <a:p>
          <a:endParaRPr lang="en-US"/>
        </a:p>
      </dgm:t>
    </dgm:pt>
    <dgm:pt modelId="{16D195C4-A7FF-4C70-87E5-B78EED5488DF}" type="pres">
      <dgm:prSet presAssocID="{7DDE3361-C7F2-4DE9-BC27-9ABBB0CF7C54}" presName="root" presStyleCnt="0">
        <dgm:presLayoutVars>
          <dgm:dir/>
          <dgm:resizeHandles val="exact"/>
        </dgm:presLayoutVars>
      </dgm:prSet>
      <dgm:spPr/>
    </dgm:pt>
    <dgm:pt modelId="{4E23616B-6519-4DFE-A48D-3843CD810198}" type="pres">
      <dgm:prSet presAssocID="{096772F1-CACF-47F7-BE2E-6C346543BEA2}" presName="compNode" presStyleCnt="0"/>
      <dgm:spPr/>
    </dgm:pt>
    <dgm:pt modelId="{3177E2D7-B2F3-4DAA-9803-E96D01A97A46}" type="pres">
      <dgm:prSet presAssocID="{096772F1-CACF-47F7-BE2E-6C346543BEA2}" presName="iconBgRect" presStyleLbl="bgShp" presStyleIdx="0" presStyleCnt="3"/>
      <dgm:spPr/>
    </dgm:pt>
    <dgm:pt modelId="{D0449E76-DA3A-4293-A977-4FF61B8D7555}" type="pres">
      <dgm:prSet presAssocID="{096772F1-CACF-47F7-BE2E-6C346543BEA2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ca"/>
        </a:ext>
      </dgm:extLst>
    </dgm:pt>
    <dgm:pt modelId="{F999D1BB-89D8-4C1E-9B54-35F8E67A08B0}" type="pres">
      <dgm:prSet presAssocID="{096772F1-CACF-47F7-BE2E-6C346543BEA2}" presName="spaceRect" presStyleCnt="0"/>
      <dgm:spPr/>
    </dgm:pt>
    <dgm:pt modelId="{41C7DDF1-8A32-41EB-87ED-16088F97ABC1}" type="pres">
      <dgm:prSet presAssocID="{096772F1-CACF-47F7-BE2E-6C346543BEA2}" presName="textRect" presStyleLbl="revTx" presStyleIdx="0" presStyleCnt="3">
        <dgm:presLayoutVars>
          <dgm:chMax val="1"/>
          <dgm:chPref val="1"/>
        </dgm:presLayoutVars>
      </dgm:prSet>
      <dgm:spPr/>
    </dgm:pt>
    <dgm:pt modelId="{429F9312-CDA7-457A-9660-B8D955C2D6F3}" type="pres">
      <dgm:prSet presAssocID="{62AB7E8A-F711-4C07-886E-F26AFEFAEFBB}" presName="sibTrans" presStyleCnt="0"/>
      <dgm:spPr/>
    </dgm:pt>
    <dgm:pt modelId="{D5813478-5D4F-4AFF-8FBB-DC52AF6D3A48}" type="pres">
      <dgm:prSet presAssocID="{28FCDB83-324C-4513-8E03-649CF098FC4B}" presName="compNode" presStyleCnt="0"/>
      <dgm:spPr/>
    </dgm:pt>
    <dgm:pt modelId="{4C632887-63F0-494C-B4AC-46DD35E1F2C7}" type="pres">
      <dgm:prSet presAssocID="{28FCDB83-324C-4513-8E03-649CF098FC4B}" presName="iconBgRect" presStyleLbl="bgShp" presStyleIdx="1" presStyleCnt="3"/>
      <dgm:spPr/>
    </dgm:pt>
    <dgm:pt modelId="{FE6E26C1-E1C2-4559-8DF1-BD1F2EA7C8DF}" type="pres">
      <dgm:prSet presAssocID="{28FCDB83-324C-4513-8E03-649CF098FC4B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telletto"/>
        </a:ext>
      </dgm:extLst>
    </dgm:pt>
    <dgm:pt modelId="{A94CD943-446D-4AE9-B637-F3C9D9284E27}" type="pres">
      <dgm:prSet presAssocID="{28FCDB83-324C-4513-8E03-649CF098FC4B}" presName="spaceRect" presStyleCnt="0"/>
      <dgm:spPr/>
    </dgm:pt>
    <dgm:pt modelId="{26E4D4CB-6E09-4D21-A804-46BB3F29BB11}" type="pres">
      <dgm:prSet presAssocID="{28FCDB83-324C-4513-8E03-649CF098FC4B}" presName="textRect" presStyleLbl="revTx" presStyleIdx="1" presStyleCnt="3">
        <dgm:presLayoutVars>
          <dgm:chMax val="1"/>
          <dgm:chPref val="1"/>
        </dgm:presLayoutVars>
      </dgm:prSet>
      <dgm:spPr/>
    </dgm:pt>
    <dgm:pt modelId="{5092853C-D8C2-4EA6-BE73-CD8C69C8F4B9}" type="pres">
      <dgm:prSet presAssocID="{C90CE010-835F-41E3-9F2A-8F0CD0F3EAF0}" presName="sibTrans" presStyleCnt="0"/>
      <dgm:spPr/>
    </dgm:pt>
    <dgm:pt modelId="{8E13C041-6B2A-4CAC-806E-4BB487CAB5AD}" type="pres">
      <dgm:prSet presAssocID="{FEC3C52E-836D-4191-8115-F13C7F18D1AB}" presName="compNode" presStyleCnt="0"/>
      <dgm:spPr/>
    </dgm:pt>
    <dgm:pt modelId="{4EB4E8F7-3328-417A-980D-CD924047CE1C}" type="pres">
      <dgm:prSet presAssocID="{FEC3C52E-836D-4191-8115-F13C7F18D1AB}" presName="iconBgRect" presStyleLbl="bgShp" presStyleIdx="2" presStyleCnt="3"/>
      <dgm:spPr/>
    </dgm:pt>
    <dgm:pt modelId="{FA31B461-311B-4DFD-82F0-B42CF6360C37}" type="pres">
      <dgm:prSet presAssocID="{FEC3C52E-836D-4191-8115-F13C7F18D1AB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redit card"/>
        </a:ext>
      </dgm:extLst>
    </dgm:pt>
    <dgm:pt modelId="{30A947D6-8084-4B76-A881-F557645585C8}" type="pres">
      <dgm:prSet presAssocID="{FEC3C52E-836D-4191-8115-F13C7F18D1AB}" presName="spaceRect" presStyleCnt="0"/>
      <dgm:spPr/>
    </dgm:pt>
    <dgm:pt modelId="{A194621E-5451-470C-8331-A16611D87361}" type="pres">
      <dgm:prSet presAssocID="{FEC3C52E-836D-4191-8115-F13C7F18D1AB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0CAD3A0B-D84A-44CF-B093-4F20F0180EB5}" type="presOf" srcId="{28FCDB83-324C-4513-8E03-649CF098FC4B}" destId="{26E4D4CB-6E09-4D21-A804-46BB3F29BB11}" srcOrd="0" destOrd="0" presId="urn:microsoft.com/office/officeart/2018/5/layout/IconCircleLabelList"/>
    <dgm:cxn modelId="{EBEC4431-BF5F-45AD-89C6-EB48625A9420}" srcId="{7DDE3361-C7F2-4DE9-BC27-9ABBB0CF7C54}" destId="{096772F1-CACF-47F7-BE2E-6C346543BEA2}" srcOrd="0" destOrd="0" parTransId="{66317CB8-71D6-4684-97BD-558C5BA2D346}" sibTransId="{62AB7E8A-F711-4C07-886E-F26AFEFAEFBB}"/>
    <dgm:cxn modelId="{E31A985D-772C-4A9A-95D4-2CC66CE661A1}" srcId="{7DDE3361-C7F2-4DE9-BC27-9ABBB0CF7C54}" destId="{28FCDB83-324C-4513-8E03-649CF098FC4B}" srcOrd="1" destOrd="0" parTransId="{7E99FBED-A9A8-48D5-B7C7-ACCC3CA4954C}" sibTransId="{C90CE010-835F-41E3-9F2A-8F0CD0F3EAF0}"/>
    <dgm:cxn modelId="{DAA6A08A-5B76-46DD-B462-E1A0E81B4575}" type="presOf" srcId="{FEC3C52E-836D-4191-8115-F13C7F18D1AB}" destId="{A194621E-5451-470C-8331-A16611D87361}" srcOrd="0" destOrd="0" presId="urn:microsoft.com/office/officeart/2018/5/layout/IconCircleLabelList"/>
    <dgm:cxn modelId="{728C3C8E-5BB3-4AD4-9890-E4AD36BEBC20}" type="presOf" srcId="{7DDE3361-C7F2-4DE9-BC27-9ABBB0CF7C54}" destId="{16D195C4-A7FF-4C70-87E5-B78EED5488DF}" srcOrd="0" destOrd="0" presId="urn:microsoft.com/office/officeart/2018/5/layout/IconCircleLabelList"/>
    <dgm:cxn modelId="{3BA6BCB0-6A2D-4BC4-A0D1-C91B764F17C1}" type="presOf" srcId="{096772F1-CACF-47F7-BE2E-6C346543BEA2}" destId="{41C7DDF1-8A32-41EB-87ED-16088F97ABC1}" srcOrd="0" destOrd="0" presId="urn:microsoft.com/office/officeart/2018/5/layout/IconCircleLabelList"/>
    <dgm:cxn modelId="{6683BABF-6709-4E8A-BD5E-A74A240DFCEA}" srcId="{7DDE3361-C7F2-4DE9-BC27-9ABBB0CF7C54}" destId="{FEC3C52E-836D-4191-8115-F13C7F18D1AB}" srcOrd="2" destOrd="0" parTransId="{633CCD92-A501-4B18-8C3A-12815B7369F2}" sibTransId="{5BB760E9-D260-4B71-98FF-F48F56322172}"/>
    <dgm:cxn modelId="{3FAEBD69-ED11-47AF-B5CC-1115C8901B95}" type="presParOf" srcId="{16D195C4-A7FF-4C70-87E5-B78EED5488DF}" destId="{4E23616B-6519-4DFE-A48D-3843CD810198}" srcOrd="0" destOrd="0" presId="urn:microsoft.com/office/officeart/2018/5/layout/IconCircleLabelList"/>
    <dgm:cxn modelId="{FA69B203-41E6-4E81-A50E-A82EF3C5188B}" type="presParOf" srcId="{4E23616B-6519-4DFE-A48D-3843CD810198}" destId="{3177E2D7-B2F3-4DAA-9803-E96D01A97A46}" srcOrd="0" destOrd="0" presId="urn:microsoft.com/office/officeart/2018/5/layout/IconCircleLabelList"/>
    <dgm:cxn modelId="{C6C48653-F304-403F-A2FA-A137423E1BF5}" type="presParOf" srcId="{4E23616B-6519-4DFE-A48D-3843CD810198}" destId="{D0449E76-DA3A-4293-A977-4FF61B8D7555}" srcOrd="1" destOrd="0" presId="urn:microsoft.com/office/officeart/2018/5/layout/IconCircleLabelList"/>
    <dgm:cxn modelId="{EC2E48AA-89E1-432C-ACC7-97EF33DE73B6}" type="presParOf" srcId="{4E23616B-6519-4DFE-A48D-3843CD810198}" destId="{F999D1BB-89D8-4C1E-9B54-35F8E67A08B0}" srcOrd="2" destOrd="0" presId="urn:microsoft.com/office/officeart/2018/5/layout/IconCircleLabelList"/>
    <dgm:cxn modelId="{E1BD5379-9A00-48C6-9255-414BB3493AE7}" type="presParOf" srcId="{4E23616B-6519-4DFE-A48D-3843CD810198}" destId="{41C7DDF1-8A32-41EB-87ED-16088F97ABC1}" srcOrd="3" destOrd="0" presId="urn:microsoft.com/office/officeart/2018/5/layout/IconCircleLabelList"/>
    <dgm:cxn modelId="{4D3CE184-51BD-414B-950C-93B28340978C}" type="presParOf" srcId="{16D195C4-A7FF-4C70-87E5-B78EED5488DF}" destId="{429F9312-CDA7-457A-9660-B8D955C2D6F3}" srcOrd="1" destOrd="0" presId="urn:microsoft.com/office/officeart/2018/5/layout/IconCircleLabelList"/>
    <dgm:cxn modelId="{543E81E9-FBFE-447B-9758-46287357E114}" type="presParOf" srcId="{16D195C4-A7FF-4C70-87E5-B78EED5488DF}" destId="{D5813478-5D4F-4AFF-8FBB-DC52AF6D3A48}" srcOrd="2" destOrd="0" presId="urn:microsoft.com/office/officeart/2018/5/layout/IconCircleLabelList"/>
    <dgm:cxn modelId="{A9D23D25-55E2-48A7-AC23-79559175B82A}" type="presParOf" srcId="{D5813478-5D4F-4AFF-8FBB-DC52AF6D3A48}" destId="{4C632887-63F0-494C-B4AC-46DD35E1F2C7}" srcOrd="0" destOrd="0" presId="urn:microsoft.com/office/officeart/2018/5/layout/IconCircleLabelList"/>
    <dgm:cxn modelId="{D4EE0EF7-E605-4408-8CBB-DA233B799B48}" type="presParOf" srcId="{D5813478-5D4F-4AFF-8FBB-DC52AF6D3A48}" destId="{FE6E26C1-E1C2-4559-8DF1-BD1F2EA7C8DF}" srcOrd="1" destOrd="0" presId="urn:microsoft.com/office/officeart/2018/5/layout/IconCircleLabelList"/>
    <dgm:cxn modelId="{EEFAC534-8DEC-4F1B-9BB5-A952A909FB86}" type="presParOf" srcId="{D5813478-5D4F-4AFF-8FBB-DC52AF6D3A48}" destId="{A94CD943-446D-4AE9-B637-F3C9D9284E27}" srcOrd="2" destOrd="0" presId="urn:microsoft.com/office/officeart/2018/5/layout/IconCircleLabelList"/>
    <dgm:cxn modelId="{A22DFB8C-F29F-47D7-BA09-5C1A8D72256D}" type="presParOf" srcId="{D5813478-5D4F-4AFF-8FBB-DC52AF6D3A48}" destId="{26E4D4CB-6E09-4D21-A804-46BB3F29BB11}" srcOrd="3" destOrd="0" presId="urn:microsoft.com/office/officeart/2018/5/layout/IconCircleLabelList"/>
    <dgm:cxn modelId="{314AD675-AAC5-4FEB-97CD-64472E54A0B6}" type="presParOf" srcId="{16D195C4-A7FF-4C70-87E5-B78EED5488DF}" destId="{5092853C-D8C2-4EA6-BE73-CD8C69C8F4B9}" srcOrd="3" destOrd="0" presId="urn:microsoft.com/office/officeart/2018/5/layout/IconCircleLabelList"/>
    <dgm:cxn modelId="{31A1D1C0-AC4A-4CD4-969C-1C943CBFADCB}" type="presParOf" srcId="{16D195C4-A7FF-4C70-87E5-B78EED5488DF}" destId="{8E13C041-6B2A-4CAC-806E-4BB487CAB5AD}" srcOrd="4" destOrd="0" presId="urn:microsoft.com/office/officeart/2018/5/layout/IconCircleLabelList"/>
    <dgm:cxn modelId="{BA8E73EE-66E9-4667-9A04-54CA5166B042}" type="presParOf" srcId="{8E13C041-6B2A-4CAC-806E-4BB487CAB5AD}" destId="{4EB4E8F7-3328-417A-980D-CD924047CE1C}" srcOrd="0" destOrd="0" presId="urn:microsoft.com/office/officeart/2018/5/layout/IconCircleLabelList"/>
    <dgm:cxn modelId="{3977D5DE-9337-4608-AAA5-67B9CDA9F156}" type="presParOf" srcId="{8E13C041-6B2A-4CAC-806E-4BB487CAB5AD}" destId="{FA31B461-311B-4DFD-82F0-B42CF6360C37}" srcOrd="1" destOrd="0" presId="urn:microsoft.com/office/officeart/2018/5/layout/IconCircleLabelList"/>
    <dgm:cxn modelId="{2F3E0706-9A4C-4832-ADDE-63115B029BD9}" type="presParOf" srcId="{8E13C041-6B2A-4CAC-806E-4BB487CAB5AD}" destId="{30A947D6-8084-4B76-A881-F557645585C8}" srcOrd="2" destOrd="0" presId="urn:microsoft.com/office/officeart/2018/5/layout/IconCircleLabelList"/>
    <dgm:cxn modelId="{DF5E3251-1971-4D52-836F-5C2F3607F34F}" type="presParOf" srcId="{8E13C041-6B2A-4CAC-806E-4BB487CAB5AD}" destId="{A194621E-5451-470C-8331-A16611D87361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18C48F-AAAE-492D-8F56-93244C8AF56F}">
      <dsp:nvSpPr>
        <dsp:cNvPr id="0" name=""/>
        <dsp:cNvSpPr/>
      </dsp:nvSpPr>
      <dsp:spPr>
        <a:xfrm>
          <a:off x="0" y="0"/>
          <a:ext cx="4734547" cy="109545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 baseline="0" dirty="0"/>
            <a:t>Council of Europe 2nd International Conference on the Smuggling of Migrants</a:t>
          </a:r>
          <a:endParaRPr lang="en-US" sz="1900" kern="1200" dirty="0"/>
        </a:p>
      </dsp:txBody>
      <dsp:txXfrm>
        <a:off x="32085" y="32085"/>
        <a:ext cx="3459903" cy="1031281"/>
      </dsp:txXfrm>
    </dsp:sp>
    <dsp:sp modelId="{7E2EDEEB-D253-47B8-A2D0-534BEA6B7FBE}">
      <dsp:nvSpPr>
        <dsp:cNvPr id="0" name=""/>
        <dsp:cNvSpPr/>
      </dsp:nvSpPr>
      <dsp:spPr>
        <a:xfrm>
          <a:off x="396518" y="1294624"/>
          <a:ext cx="4734547" cy="109545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 baseline="0" dirty="0"/>
            <a:t>10 - 11 September 2024 Strasbourg</a:t>
          </a:r>
          <a:endParaRPr lang="en-US" sz="1900" kern="1200" dirty="0"/>
        </a:p>
      </dsp:txBody>
      <dsp:txXfrm>
        <a:off x="428603" y="1326709"/>
        <a:ext cx="3561815" cy="1031281"/>
      </dsp:txXfrm>
    </dsp:sp>
    <dsp:sp modelId="{3C9F8AE4-D215-454E-BAFC-6816A0A4491B}">
      <dsp:nvSpPr>
        <dsp:cNvPr id="0" name=""/>
        <dsp:cNvSpPr/>
      </dsp:nvSpPr>
      <dsp:spPr>
        <a:xfrm>
          <a:off x="787118" y="2589248"/>
          <a:ext cx="4734547" cy="109545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 baseline="0" dirty="0"/>
            <a:t> Calogero Ferrara</a:t>
          </a:r>
          <a:endParaRPr lang="en-US" sz="1900" kern="1200" dirty="0"/>
        </a:p>
      </dsp:txBody>
      <dsp:txXfrm>
        <a:off x="819203" y="2621333"/>
        <a:ext cx="3567733" cy="1031281"/>
      </dsp:txXfrm>
    </dsp:sp>
    <dsp:sp modelId="{8D374778-97D2-486E-9761-FB2AF84AD5DD}">
      <dsp:nvSpPr>
        <dsp:cNvPr id="0" name=""/>
        <dsp:cNvSpPr/>
      </dsp:nvSpPr>
      <dsp:spPr>
        <a:xfrm>
          <a:off x="1183636" y="3931393"/>
          <a:ext cx="4734547" cy="100040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kern="1200" baseline="0"/>
            <a:t>---</a:t>
          </a:r>
          <a:endParaRPr lang="en-US" sz="1900" kern="1200"/>
        </a:p>
      </dsp:txBody>
      <dsp:txXfrm>
        <a:off x="1212937" y="3960694"/>
        <a:ext cx="3567383" cy="941807"/>
      </dsp:txXfrm>
    </dsp:sp>
    <dsp:sp modelId="{AD215781-9A45-4F47-9680-7D99CFCCE12B}">
      <dsp:nvSpPr>
        <dsp:cNvPr id="0" name=""/>
        <dsp:cNvSpPr/>
      </dsp:nvSpPr>
      <dsp:spPr>
        <a:xfrm>
          <a:off x="4022503" y="839016"/>
          <a:ext cx="712043" cy="71204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/>
        </a:p>
      </dsp:txBody>
      <dsp:txXfrm>
        <a:off x="4182713" y="839016"/>
        <a:ext cx="391623" cy="535812"/>
      </dsp:txXfrm>
    </dsp:sp>
    <dsp:sp modelId="{312D757A-025A-4DF5-B354-CA0B8E3C19C3}">
      <dsp:nvSpPr>
        <dsp:cNvPr id="0" name=""/>
        <dsp:cNvSpPr/>
      </dsp:nvSpPr>
      <dsp:spPr>
        <a:xfrm>
          <a:off x="4419022" y="2133640"/>
          <a:ext cx="712043" cy="712043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/>
        </a:p>
      </dsp:txBody>
      <dsp:txXfrm>
        <a:off x="4579232" y="2133640"/>
        <a:ext cx="391623" cy="535812"/>
      </dsp:txXfrm>
    </dsp:sp>
    <dsp:sp modelId="{D19ABFD8-0DB3-48DD-A758-2079313CE444}">
      <dsp:nvSpPr>
        <dsp:cNvPr id="0" name=""/>
        <dsp:cNvSpPr/>
      </dsp:nvSpPr>
      <dsp:spPr>
        <a:xfrm>
          <a:off x="4809622" y="3428264"/>
          <a:ext cx="712043" cy="712043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/>
        </a:p>
      </dsp:txBody>
      <dsp:txXfrm>
        <a:off x="4969832" y="3428264"/>
        <a:ext cx="391623" cy="53581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ECE54B-67AB-491A-80F8-4A2D7C58A276}">
      <dsp:nvSpPr>
        <dsp:cNvPr id="0" name=""/>
        <dsp:cNvSpPr/>
      </dsp:nvSpPr>
      <dsp:spPr>
        <a:xfrm>
          <a:off x="579602" y="593661"/>
          <a:ext cx="1447713" cy="1447713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0506AB-06D5-473E-AB73-919D2B2F5F83}">
      <dsp:nvSpPr>
        <dsp:cNvPr id="0" name=""/>
        <dsp:cNvSpPr/>
      </dsp:nvSpPr>
      <dsp:spPr>
        <a:xfrm>
          <a:off x="888131" y="902190"/>
          <a:ext cx="830655" cy="83065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81FBDE-0507-4302-86C2-2CE30A001DB2}">
      <dsp:nvSpPr>
        <dsp:cNvPr id="0" name=""/>
        <dsp:cNvSpPr/>
      </dsp:nvSpPr>
      <dsp:spPr>
        <a:xfrm>
          <a:off x="116808" y="2492301"/>
          <a:ext cx="2373300" cy="144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b="1" i="0" kern="1200" baseline="0" dirty="0"/>
            <a:t>Advocacy for Action:</a:t>
          </a:r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b="0" i="0" kern="1200" baseline="0" dirty="0"/>
            <a:t>Push for binding legal frameworks</a:t>
          </a:r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b="0" i="0" u="sng" kern="1200" baseline="0" dirty="0"/>
            <a:t>BUT</a:t>
          </a:r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b="0" i="0" kern="1200" baseline="0" dirty="0"/>
            <a:t>BALANCING THE NEED FOR LEGAL CERTAINTY AND ENFORCEMENT </a:t>
          </a:r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b="0" i="0" kern="1200" baseline="0" dirty="0"/>
            <a:t>WITH THE NECESSITY OF URGENCY, CONSENSUS AND POLITICAL WILL</a:t>
          </a:r>
          <a:endParaRPr lang="en-US" sz="1100" kern="1200" dirty="0"/>
        </a:p>
      </dsp:txBody>
      <dsp:txXfrm>
        <a:off x="116808" y="2492301"/>
        <a:ext cx="2373300" cy="1440000"/>
      </dsp:txXfrm>
    </dsp:sp>
    <dsp:sp modelId="{9E6D3CD6-87D3-4C82-B56B-E23D0A6A8A58}">
      <dsp:nvSpPr>
        <dsp:cNvPr id="0" name=""/>
        <dsp:cNvSpPr/>
      </dsp:nvSpPr>
      <dsp:spPr>
        <a:xfrm>
          <a:off x="3368229" y="593661"/>
          <a:ext cx="1447713" cy="1447713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9F4F29-B607-473C-B872-8FE291D6FC2C}">
      <dsp:nvSpPr>
        <dsp:cNvPr id="0" name=""/>
        <dsp:cNvSpPr/>
      </dsp:nvSpPr>
      <dsp:spPr>
        <a:xfrm>
          <a:off x="3676758" y="902190"/>
          <a:ext cx="830655" cy="83065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BC8ED4-BAC5-418A-B693-A3A99BECBB59}">
      <dsp:nvSpPr>
        <dsp:cNvPr id="0" name=""/>
        <dsp:cNvSpPr/>
      </dsp:nvSpPr>
      <dsp:spPr>
        <a:xfrm>
          <a:off x="2905436" y="2492301"/>
          <a:ext cx="2373300" cy="144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b="1" i="0" kern="1200" baseline="0" dirty="0"/>
            <a:t>Monitoring and Evaluation:</a:t>
          </a:r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b="0" i="0" kern="1200" baseline="0" dirty="0"/>
            <a:t>Ensure the effectiveness of the chosen instrument</a:t>
          </a:r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b="0" i="0" kern="1200" baseline="0" dirty="0"/>
            <a:t>SUPPORT BY STAKEHOLDERS AND OTHER INTERNAITONAL ORGANIZATIONS </a:t>
          </a:r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b="0" i="0" kern="1200" baseline="0" dirty="0"/>
            <a:t>LEAD TO CONCRETE ACTIONS </a:t>
          </a:r>
          <a:endParaRPr lang="en-US" sz="1100" kern="1200" dirty="0"/>
        </a:p>
      </dsp:txBody>
      <dsp:txXfrm>
        <a:off x="2905436" y="2492301"/>
        <a:ext cx="2373300" cy="1440000"/>
      </dsp:txXfrm>
    </dsp:sp>
    <dsp:sp modelId="{836284BB-3776-4778-B942-5BD07CB012A5}">
      <dsp:nvSpPr>
        <dsp:cNvPr id="0" name=""/>
        <dsp:cNvSpPr/>
      </dsp:nvSpPr>
      <dsp:spPr>
        <a:xfrm>
          <a:off x="6156857" y="593661"/>
          <a:ext cx="1447713" cy="1447713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A9F806-C562-4443-8C90-2E83B9282EB2}">
      <dsp:nvSpPr>
        <dsp:cNvPr id="0" name=""/>
        <dsp:cNvSpPr/>
      </dsp:nvSpPr>
      <dsp:spPr>
        <a:xfrm>
          <a:off x="6465386" y="902190"/>
          <a:ext cx="830655" cy="83065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AD6433-CABC-449D-813D-1B0554916AB7}">
      <dsp:nvSpPr>
        <dsp:cNvPr id="0" name=""/>
        <dsp:cNvSpPr/>
      </dsp:nvSpPr>
      <dsp:spPr>
        <a:xfrm>
          <a:off x="5694063" y="2492301"/>
          <a:ext cx="2373300" cy="144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b="1" i="0" kern="1200" baseline="0" dirty="0"/>
            <a:t>COMMITMENT TO PROTECTING HUMAN RIGHTS AND PROMOTING JUSTICE</a:t>
          </a:r>
          <a:endParaRPr lang="en-US" sz="1100" b="1" kern="1200" dirty="0"/>
        </a:p>
      </dsp:txBody>
      <dsp:txXfrm>
        <a:off x="5694063" y="2492301"/>
        <a:ext cx="2373300" cy="1440000"/>
      </dsp:txXfrm>
    </dsp:sp>
    <dsp:sp modelId="{7A33DE15-4773-434C-BEF7-D4FBDA105643}">
      <dsp:nvSpPr>
        <dsp:cNvPr id="0" name=""/>
        <dsp:cNvSpPr/>
      </dsp:nvSpPr>
      <dsp:spPr>
        <a:xfrm>
          <a:off x="8945484" y="593661"/>
          <a:ext cx="1447713" cy="1447713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2302F9-13EF-48BE-8A76-0CA97E7C9F55}">
      <dsp:nvSpPr>
        <dsp:cNvPr id="0" name=""/>
        <dsp:cNvSpPr/>
      </dsp:nvSpPr>
      <dsp:spPr>
        <a:xfrm>
          <a:off x="9254013" y="902190"/>
          <a:ext cx="830655" cy="83065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E42B9E-F1C8-474A-B334-FA3A75410BED}">
      <dsp:nvSpPr>
        <dsp:cNvPr id="0" name=""/>
        <dsp:cNvSpPr/>
      </dsp:nvSpPr>
      <dsp:spPr>
        <a:xfrm>
          <a:off x="8482691" y="2492301"/>
          <a:ext cx="2373300" cy="144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b="1" i="0" kern="1200" baseline="0" dirty="0"/>
            <a:t>Ensure that the chosen instrument is implemented effectively</a:t>
          </a:r>
          <a:endParaRPr lang="en-US" sz="1100" b="1" kern="1200" dirty="0"/>
        </a:p>
      </dsp:txBody>
      <dsp:txXfrm>
        <a:off x="8482691" y="2492301"/>
        <a:ext cx="2373300" cy="144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B74EEC-644E-4A99-B397-8B915F567C3E}">
      <dsp:nvSpPr>
        <dsp:cNvPr id="0" name=""/>
        <dsp:cNvSpPr/>
      </dsp:nvSpPr>
      <dsp:spPr>
        <a:xfrm>
          <a:off x="3080" y="464830"/>
          <a:ext cx="2444055" cy="3421677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48" tIns="330200" rIns="190548" bIns="33020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 baseline="0"/>
            <a:t>- **Context:** Migration as a complex, multifaceted phenomenon shaping global society.</a:t>
          </a:r>
          <a:endParaRPr lang="en-US" sz="1700" kern="1200"/>
        </a:p>
      </dsp:txBody>
      <dsp:txXfrm>
        <a:off x="3080" y="1765067"/>
        <a:ext cx="2444055" cy="2053006"/>
      </dsp:txXfrm>
    </dsp:sp>
    <dsp:sp modelId="{497667C6-721F-4E78-ACDA-9415FD5913AF}">
      <dsp:nvSpPr>
        <dsp:cNvPr id="0" name=""/>
        <dsp:cNvSpPr/>
      </dsp:nvSpPr>
      <dsp:spPr>
        <a:xfrm>
          <a:off x="711856" y="806997"/>
          <a:ext cx="1026503" cy="102650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30" tIns="12700" rIns="8003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</a:p>
      </dsp:txBody>
      <dsp:txXfrm>
        <a:off x="862184" y="957325"/>
        <a:ext cx="725847" cy="725847"/>
      </dsp:txXfrm>
    </dsp:sp>
    <dsp:sp modelId="{FF5EF344-C65B-47FA-A54E-301CDBAEE2CC}">
      <dsp:nvSpPr>
        <dsp:cNvPr id="0" name=""/>
        <dsp:cNvSpPr/>
      </dsp:nvSpPr>
      <dsp:spPr>
        <a:xfrm>
          <a:off x="3080" y="3886435"/>
          <a:ext cx="2444055" cy="7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DCD084E-5C8E-4E5E-940A-3014C68ADFA0}">
      <dsp:nvSpPr>
        <dsp:cNvPr id="0" name=""/>
        <dsp:cNvSpPr/>
      </dsp:nvSpPr>
      <dsp:spPr>
        <a:xfrm>
          <a:off x="2691541" y="464830"/>
          <a:ext cx="2444055" cy="3421677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48" tIns="330200" rIns="190548" bIns="33020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 baseline="0"/>
            <a:t>- **Global Influence:** Migration has been central in political and public debates in recent years.</a:t>
          </a:r>
          <a:endParaRPr lang="en-US" sz="1700" kern="1200"/>
        </a:p>
      </dsp:txBody>
      <dsp:txXfrm>
        <a:off x="2691541" y="1765067"/>
        <a:ext cx="2444055" cy="2053006"/>
      </dsp:txXfrm>
    </dsp:sp>
    <dsp:sp modelId="{93C8873C-BCED-4E4E-A575-E2AD54603CF6}">
      <dsp:nvSpPr>
        <dsp:cNvPr id="0" name=""/>
        <dsp:cNvSpPr/>
      </dsp:nvSpPr>
      <dsp:spPr>
        <a:xfrm>
          <a:off x="3400317" y="806997"/>
          <a:ext cx="1026503" cy="1026503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30" tIns="12700" rIns="8003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</a:p>
      </dsp:txBody>
      <dsp:txXfrm>
        <a:off x="3550645" y="957325"/>
        <a:ext cx="725847" cy="725847"/>
      </dsp:txXfrm>
    </dsp:sp>
    <dsp:sp modelId="{ED7C2047-4AA8-4B71-BE65-536BD5C6894F}">
      <dsp:nvSpPr>
        <dsp:cNvPr id="0" name=""/>
        <dsp:cNvSpPr/>
      </dsp:nvSpPr>
      <dsp:spPr>
        <a:xfrm>
          <a:off x="2691541" y="3886435"/>
          <a:ext cx="2444055" cy="7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E798359-FAB6-48E8-968F-5D8FCAE3FE84}">
      <dsp:nvSpPr>
        <dsp:cNvPr id="0" name=""/>
        <dsp:cNvSpPr/>
      </dsp:nvSpPr>
      <dsp:spPr>
        <a:xfrm>
          <a:off x="5380002" y="464830"/>
          <a:ext cx="2444055" cy="3421677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48" tIns="330200" rIns="190548" bIns="33020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- **Challenges:** Migrant smuggling threatens sovereignty, security, and human dignity.</a:t>
          </a:r>
        </a:p>
      </dsp:txBody>
      <dsp:txXfrm>
        <a:off x="5380002" y="1765067"/>
        <a:ext cx="2444055" cy="2053006"/>
      </dsp:txXfrm>
    </dsp:sp>
    <dsp:sp modelId="{BB08903B-E9ED-46E7-BDD4-E8EF67FB2E49}">
      <dsp:nvSpPr>
        <dsp:cNvPr id="0" name=""/>
        <dsp:cNvSpPr/>
      </dsp:nvSpPr>
      <dsp:spPr>
        <a:xfrm>
          <a:off x="6088778" y="806997"/>
          <a:ext cx="1026503" cy="1026503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30" tIns="12700" rIns="8003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3</a:t>
          </a:r>
        </a:p>
      </dsp:txBody>
      <dsp:txXfrm>
        <a:off x="6239106" y="957325"/>
        <a:ext cx="725847" cy="725847"/>
      </dsp:txXfrm>
    </dsp:sp>
    <dsp:sp modelId="{200482CC-DB55-4575-8EB0-9CA7826F174D}">
      <dsp:nvSpPr>
        <dsp:cNvPr id="0" name=""/>
        <dsp:cNvSpPr/>
      </dsp:nvSpPr>
      <dsp:spPr>
        <a:xfrm>
          <a:off x="5380002" y="3886435"/>
          <a:ext cx="2444055" cy="7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3785A56-1376-4DA8-87E1-D26EDB09F918}">
      <dsp:nvSpPr>
        <dsp:cNvPr id="0" name=""/>
        <dsp:cNvSpPr/>
      </dsp:nvSpPr>
      <dsp:spPr>
        <a:xfrm>
          <a:off x="8068463" y="464830"/>
          <a:ext cx="2444055" cy="3421677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48" tIns="330200" rIns="190548" bIns="33020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- **Purpose:** Developing a legal instrument to address migrant smuggling effectively.</a:t>
          </a:r>
        </a:p>
      </dsp:txBody>
      <dsp:txXfrm>
        <a:off x="8068463" y="1765067"/>
        <a:ext cx="2444055" cy="2053006"/>
      </dsp:txXfrm>
    </dsp:sp>
    <dsp:sp modelId="{9539EDA3-C92C-4577-AC26-0BE1625D9F43}">
      <dsp:nvSpPr>
        <dsp:cNvPr id="0" name=""/>
        <dsp:cNvSpPr/>
      </dsp:nvSpPr>
      <dsp:spPr>
        <a:xfrm>
          <a:off x="8777239" y="806997"/>
          <a:ext cx="1026503" cy="1026503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30" tIns="12700" rIns="80030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4</a:t>
          </a:r>
        </a:p>
      </dsp:txBody>
      <dsp:txXfrm>
        <a:off x="8927567" y="957325"/>
        <a:ext cx="725847" cy="725847"/>
      </dsp:txXfrm>
    </dsp:sp>
    <dsp:sp modelId="{8078607E-1B28-4975-8F57-7E491BFA9B37}">
      <dsp:nvSpPr>
        <dsp:cNvPr id="0" name=""/>
        <dsp:cNvSpPr/>
      </dsp:nvSpPr>
      <dsp:spPr>
        <a:xfrm>
          <a:off x="8068463" y="3886435"/>
          <a:ext cx="2444055" cy="7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35370C-FA75-40AC-9CCC-3FEB94298C5E}">
      <dsp:nvSpPr>
        <dsp:cNvPr id="0" name=""/>
        <dsp:cNvSpPr/>
      </dsp:nvSpPr>
      <dsp:spPr>
        <a:xfrm>
          <a:off x="3527743" y="123286"/>
          <a:ext cx="1930435" cy="19304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kern="1200" baseline="0"/>
            <a:t>Smuggling Definition: Based on art. 3 UN Palermo Protocol on SoM and distinguishing from UN Protocol on THB </a:t>
          </a:r>
          <a:endParaRPr lang="en-US" sz="1400" kern="1200"/>
        </a:p>
      </dsp:txBody>
      <dsp:txXfrm>
        <a:off x="3527743" y="123286"/>
        <a:ext cx="1930435" cy="1930435"/>
      </dsp:txXfrm>
    </dsp:sp>
    <dsp:sp modelId="{9EE67355-4B35-47B4-A165-D386EE8A9874}">
      <dsp:nvSpPr>
        <dsp:cNvPr id="0" name=""/>
        <dsp:cNvSpPr/>
      </dsp:nvSpPr>
      <dsp:spPr>
        <a:xfrm>
          <a:off x="124675" y="1189"/>
          <a:ext cx="5455600" cy="5455600"/>
        </a:xfrm>
        <a:prstGeom prst="circularArrow">
          <a:avLst>
            <a:gd name="adj1" fmla="val 6900"/>
            <a:gd name="adj2" fmla="val 465186"/>
            <a:gd name="adj3" fmla="val 550114"/>
            <a:gd name="adj4" fmla="val 20584700"/>
            <a:gd name="adj5" fmla="val 805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B0E0B8-0BBF-4F39-9659-B04AD44BDD1F}">
      <dsp:nvSpPr>
        <dsp:cNvPr id="0" name=""/>
        <dsp:cNvSpPr/>
      </dsp:nvSpPr>
      <dsp:spPr>
        <a:xfrm>
          <a:off x="3527743" y="3404256"/>
          <a:ext cx="1930435" cy="19304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Stress on </a:t>
          </a:r>
          <a:r>
            <a:rPr lang="en-US" sz="1400" b="0" i="0" kern="1200" baseline="0"/>
            <a:t>procurement of illegal entry for material gain/financial benefit and focus on organized crime involvement as key elements</a:t>
          </a:r>
          <a:endParaRPr lang="en-US" sz="1400" kern="1200"/>
        </a:p>
      </dsp:txBody>
      <dsp:txXfrm>
        <a:off x="3527743" y="3404256"/>
        <a:ext cx="1930435" cy="1930435"/>
      </dsp:txXfrm>
    </dsp:sp>
    <dsp:sp modelId="{500BB598-F020-4EFE-B079-091ACCCDDD54}">
      <dsp:nvSpPr>
        <dsp:cNvPr id="0" name=""/>
        <dsp:cNvSpPr/>
      </dsp:nvSpPr>
      <dsp:spPr>
        <a:xfrm>
          <a:off x="124675" y="1189"/>
          <a:ext cx="5455600" cy="5455600"/>
        </a:xfrm>
        <a:prstGeom prst="circularArrow">
          <a:avLst>
            <a:gd name="adj1" fmla="val 6900"/>
            <a:gd name="adj2" fmla="val 465186"/>
            <a:gd name="adj3" fmla="val 5950114"/>
            <a:gd name="adj4" fmla="val 4384700"/>
            <a:gd name="adj5" fmla="val 805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884772-31D6-4790-AF6F-D14E9AF889B0}">
      <dsp:nvSpPr>
        <dsp:cNvPr id="0" name=""/>
        <dsp:cNvSpPr/>
      </dsp:nvSpPr>
      <dsp:spPr>
        <a:xfrm>
          <a:off x="246773" y="3404256"/>
          <a:ext cx="1930435" cy="19304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Scope: including all forms of smuggling encompassing CoE and ECHR values</a:t>
          </a:r>
        </a:p>
      </dsp:txBody>
      <dsp:txXfrm>
        <a:off x="246773" y="3404256"/>
        <a:ext cx="1930435" cy="1930435"/>
      </dsp:txXfrm>
    </dsp:sp>
    <dsp:sp modelId="{B7BC2EDB-7AD7-431F-A85A-1D7B09721057}">
      <dsp:nvSpPr>
        <dsp:cNvPr id="0" name=""/>
        <dsp:cNvSpPr/>
      </dsp:nvSpPr>
      <dsp:spPr>
        <a:xfrm>
          <a:off x="124675" y="1189"/>
          <a:ext cx="5455600" cy="5455600"/>
        </a:xfrm>
        <a:prstGeom prst="circularArrow">
          <a:avLst>
            <a:gd name="adj1" fmla="val 6900"/>
            <a:gd name="adj2" fmla="val 465186"/>
            <a:gd name="adj3" fmla="val 11350114"/>
            <a:gd name="adj4" fmla="val 9784700"/>
            <a:gd name="adj5" fmla="val 805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A1065C-314A-4710-8E71-34F2C468B1C3}">
      <dsp:nvSpPr>
        <dsp:cNvPr id="0" name=""/>
        <dsp:cNvSpPr/>
      </dsp:nvSpPr>
      <dsp:spPr>
        <a:xfrm>
          <a:off x="246773" y="123286"/>
          <a:ext cx="1930435" cy="19304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Challenges: </a:t>
          </a:r>
          <a:endParaRPr lang="en-US" sz="14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Ensuring clarity in definitions to prevent misuse and risks of Over-Criminalization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Ensuring humanitarian aid is not mistakenly criminalized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Ensuring consideration of migrants as victims 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Risk of non-compliance or selective enforcement</a:t>
          </a:r>
        </a:p>
      </dsp:txBody>
      <dsp:txXfrm>
        <a:off x="246773" y="123286"/>
        <a:ext cx="1930435" cy="1930435"/>
      </dsp:txXfrm>
    </dsp:sp>
    <dsp:sp modelId="{AC5DF5D8-27B9-469C-9CC8-D357F9D34E42}">
      <dsp:nvSpPr>
        <dsp:cNvPr id="0" name=""/>
        <dsp:cNvSpPr/>
      </dsp:nvSpPr>
      <dsp:spPr>
        <a:xfrm>
          <a:off x="124675" y="1189"/>
          <a:ext cx="5455600" cy="5455600"/>
        </a:xfrm>
        <a:prstGeom prst="circularArrow">
          <a:avLst>
            <a:gd name="adj1" fmla="val 6900"/>
            <a:gd name="adj2" fmla="val 465186"/>
            <a:gd name="adj3" fmla="val 16750114"/>
            <a:gd name="adj4" fmla="val 15184700"/>
            <a:gd name="adj5" fmla="val 805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6C5709-A4BB-4469-A607-26B1FC19C49B}">
      <dsp:nvSpPr>
        <dsp:cNvPr id="0" name=""/>
        <dsp:cNvSpPr/>
      </dsp:nvSpPr>
      <dsp:spPr>
        <a:xfrm>
          <a:off x="1981" y="216014"/>
          <a:ext cx="1910235" cy="376077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baseline="0" dirty="0"/>
            <a:t>- **Law Enforcement and Judicial collaboration: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0" i="0" kern="1200" baseline="0" dirty="0"/>
            <a:t>Joint investigations and shared intelligence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0" i="0" kern="1200" baseline="0" dirty="0"/>
            <a:t>Facilitation of extradition and MLA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The challenge of “trust”</a:t>
          </a:r>
        </a:p>
      </dsp:txBody>
      <dsp:txXfrm>
        <a:off x="1981" y="216014"/>
        <a:ext cx="1910235" cy="3760776"/>
      </dsp:txXfrm>
    </dsp:sp>
    <dsp:sp modelId="{92E05123-701A-445A-B258-64DC8DE8A2BE}">
      <dsp:nvSpPr>
        <dsp:cNvPr id="0" name=""/>
        <dsp:cNvSpPr/>
      </dsp:nvSpPr>
      <dsp:spPr>
        <a:xfrm>
          <a:off x="1940535" y="1974902"/>
          <a:ext cx="286535" cy="243000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29B6E8-4A41-49B2-9724-4AED987E8013}">
      <dsp:nvSpPr>
        <dsp:cNvPr id="0" name=""/>
        <dsp:cNvSpPr/>
      </dsp:nvSpPr>
      <dsp:spPr>
        <a:xfrm>
          <a:off x="2255388" y="216014"/>
          <a:ext cx="1910235" cy="376077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u="none" strike="noStrike" kern="1200" baseline="0" dirty="0">
              <a:solidFill>
                <a:schemeClr val="bg1"/>
              </a:solidFill>
              <a:latin typeface="+mn-lt"/>
            </a:rPr>
            <a:t>- **Need for Secure Data Sharing: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u="none" strike="noStrike" kern="1200" baseline="0" dirty="0">
              <a:solidFill>
                <a:schemeClr val="bg1"/>
              </a:solidFill>
              <a:latin typeface="+mn-lt"/>
            </a:rPr>
            <a:t>Focus on smuggling routes, financial flows, and networks.</a:t>
          </a:r>
        </a:p>
      </dsp:txBody>
      <dsp:txXfrm>
        <a:off x="2255388" y="216014"/>
        <a:ext cx="1910235" cy="3760776"/>
      </dsp:txXfrm>
    </dsp:sp>
    <dsp:sp modelId="{8B05118E-DC24-4422-AC8B-C7FAFB69E6D5}">
      <dsp:nvSpPr>
        <dsp:cNvPr id="0" name=""/>
        <dsp:cNvSpPr/>
      </dsp:nvSpPr>
      <dsp:spPr>
        <a:xfrm>
          <a:off x="4193942" y="1974902"/>
          <a:ext cx="286535" cy="243000"/>
        </a:xfrm>
        <a:prstGeom prst="rightArrow">
          <a:avLst>
            <a:gd name="adj1" fmla="val 5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2901A1-2FF6-4788-A441-467296E7B299}">
      <dsp:nvSpPr>
        <dsp:cNvPr id="0" name=""/>
        <dsp:cNvSpPr/>
      </dsp:nvSpPr>
      <dsp:spPr>
        <a:xfrm>
          <a:off x="4508796" y="216014"/>
          <a:ext cx="1910235" cy="376077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u="none" strike="noStrike" kern="1200" baseline="0" dirty="0">
              <a:solidFill>
                <a:schemeClr val="bg1"/>
              </a:solidFill>
              <a:latin typeface="+mn-lt"/>
            </a:rPr>
            <a:t>- **Technological Requirements: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u="none" strike="noStrike" kern="1200" baseline="0" dirty="0">
              <a:solidFill>
                <a:schemeClr val="bg1"/>
              </a:solidFill>
              <a:latin typeface="+mn-lt"/>
            </a:rPr>
            <a:t>Ensure access to databases for all states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u="none" strike="noStrike" kern="1200" baseline="0" dirty="0">
              <a:solidFill>
                <a:schemeClr val="bg1"/>
              </a:solidFill>
              <a:latin typeface="+mn-lt"/>
            </a:rPr>
            <a:t>Address data protection, privacy, and ensuring secure access.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u="none" strike="noStrike" kern="1200" baseline="0" dirty="0">
              <a:solidFill>
                <a:schemeClr val="bg1"/>
              </a:solidFill>
              <a:latin typeface="+mn-lt"/>
            </a:rPr>
            <a:t>Cyber Investigations to address online smuggling through secure networks.</a:t>
          </a:r>
        </a:p>
      </dsp:txBody>
      <dsp:txXfrm>
        <a:off x="4508796" y="216014"/>
        <a:ext cx="1910235" cy="3760776"/>
      </dsp:txXfrm>
    </dsp:sp>
    <dsp:sp modelId="{89F35ACA-8B95-452B-940A-7B4E23B36C76}">
      <dsp:nvSpPr>
        <dsp:cNvPr id="0" name=""/>
        <dsp:cNvSpPr/>
      </dsp:nvSpPr>
      <dsp:spPr>
        <a:xfrm>
          <a:off x="6447350" y="1974902"/>
          <a:ext cx="286535" cy="243000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EB768E-04F8-4099-AC7F-F73A1AA00EFC}">
      <dsp:nvSpPr>
        <dsp:cNvPr id="0" name=""/>
        <dsp:cNvSpPr/>
      </dsp:nvSpPr>
      <dsp:spPr>
        <a:xfrm>
          <a:off x="6762204" y="216014"/>
          <a:ext cx="1910235" cy="376077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u="none" strike="noStrike" kern="1200" baseline="0" dirty="0">
              <a:solidFill>
                <a:schemeClr val="bg1"/>
              </a:solidFill>
              <a:latin typeface="+mn-lt"/>
            </a:rPr>
            <a:t>- **Coordination with International Organizations: UN, Interpol, Europol, and NGOs</a:t>
          </a:r>
        </a:p>
      </dsp:txBody>
      <dsp:txXfrm>
        <a:off x="6762204" y="216014"/>
        <a:ext cx="1910235" cy="3760776"/>
      </dsp:txXfrm>
    </dsp:sp>
    <dsp:sp modelId="{3F59584A-45DE-4D6B-800E-9CD96F74929B}">
      <dsp:nvSpPr>
        <dsp:cNvPr id="0" name=""/>
        <dsp:cNvSpPr/>
      </dsp:nvSpPr>
      <dsp:spPr>
        <a:xfrm>
          <a:off x="8700758" y="1974902"/>
          <a:ext cx="286535" cy="243000"/>
        </a:xfrm>
        <a:prstGeom prst="rightArrow">
          <a:avLst>
            <a:gd name="adj1" fmla="val 5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4A23CD-C956-449D-945A-E1C079B57C45}">
      <dsp:nvSpPr>
        <dsp:cNvPr id="0" name=""/>
        <dsp:cNvSpPr/>
      </dsp:nvSpPr>
      <dsp:spPr>
        <a:xfrm>
          <a:off x="9015612" y="216014"/>
          <a:ext cx="1910235" cy="376077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u="none" strike="noStrike" kern="1200" baseline="0" dirty="0">
              <a:solidFill>
                <a:schemeClr val="bg1"/>
              </a:solidFill>
              <a:latin typeface="+mn-lt"/>
            </a:rPr>
            <a:t>**Challenges: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u="none" strike="noStrike" kern="1200" baseline="0" dirty="0">
              <a:solidFill>
                <a:schemeClr val="bg1"/>
              </a:solidFill>
              <a:latin typeface="+mn-lt"/>
            </a:rPr>
            <a:t>Aligning goals and priorities between different organizations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0" i="0" u="none" strike="noStrike" kern="1200" baseline="0" dirty="0">
              <a:solidFill>
                <a:schemeClr val="bg1"/>
              </a:solidFill>
              <a:latin typeface="+mn-lt"/>
            </a:rPr>
            <a:t>Overlapping of </a:t>
          </a:r>
          <a:r>
            <a:rPr lang="en-US" sz="1900" b="0" i="0" u="none" strike="noStrike" kern="1200" baseline="0" dirty="0" err="1">
              <a:solidFill>
                <a:schemeClr val="bg1"/>
              </a:solidFill>
              <a:latin typeface="+mn-lt"/>
            </a:rPr>
            <a:t>responsabilities</a:t>
          </a:r>
          <a:r>
            <a:rPr lang="en-US" sz="1900" b="0" i="0" u="none" strike="noStrike" kern="1200" baseline="0" dirty="0">
              <a:solidFill>
                <a:schemeClr val="bg1"/>
              </a:solidFill>
              <a:latin typeface="+mn-lt"/>
            </a:rPr>
            <a:t> and gaps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b="0" i="0" u="none" strike="noStrike" kern="1200" baseline="0" dirty="0">
            <a:solidFill>
              <a:srgbClr val="0F4761"/>
            </a:solidFill>
            <a:latin typeface="Times New Roman" panose="02020603050405020304" pitchFamily="18" charset="0"/>
          </a:endParaRPr>
        </a:p>
      </dsp:txBody>
      <dsp:txXfrm>
        <a:off x="9015612" y="216014"/>
        <a:ext cx="1910235" cy="376077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6C5709-A4BB-4469-A607-26B1FC19C49B}">
      <dsp:nvSpPr>
        <dsp:cNvPr id="0" name=""/>
        <dsp:cNvSpPr/>
      </dsp:nvSpPr>
      <dsp:spPr>
        <a:xfrm>
          <a:off x="7509" y="931452"/>
          <a:ext cx="3762331" cy="23299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baseline="0" dirty="0"/>
            <a:t>- ** Reporting Mechanisms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baseline="0" dirty="0"/>
            <a:t>Accuracy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baseline="0" dirty="0"/>
            <a:t>Comprehensiveness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baseline="0" dirty="0"/>
            <a:t>Collection of data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baseline="0" dirty="0"/>
            <a:t>Effective use of reports	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baseline="0" dirty="0"/>
            <a:t> </a:t>
          </a:r>
          <a:endParaRPr lang="en-US" sz="1800" kern="1200" dirty="0"/>
        </a:p>
      </dsp:txBody>
      <dsp:txXfrm>
        <a:off x="7509" y="931452"/>
        <a:ext cx="3762331" cy="2329900"/>
      </dsp:txXfrm>
    </dsp:sp>
    <dsp:sp modelId="{92E05123-701A-445A-B258-64DC8DE8A2BE}">
      <dsp:nvSpPr>
        <dsp:cNvPr id="0" name=""/>
        <dsp:cNvSpPr/>
      </dsp:nvSpPr>
      <dsp:spPr>
        <a:xfrm>
          <a:off x="3814770" y="1974902"/>
          <a:ext cx="454614" cy="243000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29B6E8-4A41-49B2-9724-4AED987E8013}">
      <dsp:nvSpPr>
        <dsp:cNvPr id="0" name=""/>
        <dsp:cNvSpPr/>
      </dsp:nvSpPr>
      <dsp:spPr>
        <a:xfrm>
          <a:off x="4314314" y="931452"/>
          <a:ext cx="3030765" cy="23299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u="none" strike="noStrike" kern="1200" baseline="0" dirty="0">
              <a:solidFill>
                <a:schemeClr val="bg1"/>
              </a:solidFill>
              <a:latin typeface="+mn-lt"/>
            </a:rPr>
            <a:t>- ** Evaluation and Review (ICC System)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u="none" strike="noStrike" kern="1200" baseline="0" dirty="0">
              <a:solidFill>
                <a:schemeClr val="bg1"/>
              </a:solidFill>
              <a:latin typeface="+mn-lt"/>
            </a:rPr>
            <a:t>Adaptability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u="none" strike="noStrike" kern="1200" baseline="0" dirty="0">
              <a:solidFill>
                <a:schemeClr val="bg1"/>
              </a:solidFill>
              <a:latin typeface="+mn-lt"/>
            </a:rPr>
            <a:t>Needs of resources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u="none" strike="noStrike" kern="1200" baseline="0" dirty="0">
              <a:solidFill>
                <a:schemeClr val="bg1"/>
              </a:solidFill>
              <a:latin typeface="+mn-lt"/>
            </a:rPr>
            <a:t>Expertise 	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0" i="0" u="none" strike="noStrike" kern="1200" baseline="0" dirty="0">
            <a:solidFill>
              <a:schemeClr val="bg1"/>
            </a:solidFill>
            <a:latin typeface="+mn-lt"/>
          </a:endParaRPr>
        </a:p>
      </dsp:txBody>
      <dsp:txXfrm>
        <a:off x="4314314" y="931452"/>
        <a:ext cx="3030765" cy="2329900"/>
      </dsp:txXfrm>
    </dsp:sp>
    <dsp:sp modelId="{8B05118E-DC24-4422-AC8B-C7FAFB69E6D5}">
      <dsp:nvSpPr>
        <dsp:cNvPr id="0" name=""/>
        <dsp:cNvSpPr/>
      </dsp:nvSpPr>
      <dsp:spPr>
        <a:xfrm>
          <a:off x="7390009" y="1974902"/>
          <a:ext cx="454614" cy="243000"/>
        </a:xfrm>
        <a:prstGeom prst="rightArrow">
          <a:avLst>
            <a:gd name="adj1" fmla="val 5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2901A1-2FF6-4788-A441-467296E7B299}">
      <dsp:nvSpPr>
        <dsp:cNvPr id="0" name=""/>
        <dsp:cNvSpPr/>
      </dsp:nvSpPr>
      <dsp:spPr>
        <a:xfrm>
          <a:off x="7889554" y="931452"/>
          <a:ext cx="3030765" cy="232990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u="none" strike="noStrike" kern="1200" baseline="0" dirty="0">
              <a:solidFill>
                <a:schemeClr val="bg1"/>
              </a:solidFill>
              <a:latin typeface="+mn-lt"/>
            </a:rPr>
            <a:t>- ** Sanctions for non-compliance (Vienna Convention on Treaties)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u="none" strike="noStrike" kern="1200" baseline="0" dirty="0">
              <a:solidFill>
                <a:schemeClr val="bg1"/>
              </a:solidFill>
              <a:latin typeface="+mn-lt"/>
            </a:rPr>
            <a:t>Diplomatic pressure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u="none" strike="noStrike" kern="1200" baseline="0" dirty="0">
              <a:solidFill>
                <a:schemeClr val="bg1"/>
              </a:solidFill>
              <a:latin typeface="+mn-lt"/>
            </a:rPr>
            <a:t>Public reporting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u="none" strike="noStrike" kern="1200" baseline="0" dirty="0">
              <a:solidFill>
                <a:schemeClr val="bg1"/>
              </a:solidFill>
              <a:latin typeface="+mn-lt"/>
            </a:rPr>
            <a:t>Legal sanctions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0" i="0" u="none" strike="noStrike" kern="1200" baseline="0" dirty="0">
            <a:solidFill>
              <a:schemeClr val="bg1"/>
            </a:solidFill>
            <a:latin typeface="+mn-lt"/>
          </a:endParaRPr>
        </a:p>
      </dsp:txBody>
      <dsp:txXfrm>
        <a:off x="7889554" y="931452"/>
        <a:ext cx="3030765" cy="23299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A5E01C-446E-4F8B-BE5A-CE9278932E3D}">
      <dsp:nvSpPr>
        <dsp:cNvPr id="0" name=""/>
        <dsp:cNvSpPr/>
      </dsp:nvSpPr>
      <dsp:spPr>
        <a:xfrm>
          <a:off x="3496905" y="51"/>
          <a:ext cx="3934018" cy="20452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baseline="0"/>
            <a:t>- ** Training programs up-to-date and tailored for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baseline="0"/>
            <a:t>LEAs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baseline="0"/>
            <a:t>judiciary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baseline="0"/>
            <a:t>border Officers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</dsp:txBody>
      <dsp:txXfrm>
        <a:off x="3596744" y="99890"/>
        <a:ext cx="3734340" cy="1845542"/>
      </dsp:txXfrm>
    </dsp:sp>
    <dsp:sp modelId="{52F5060F-5ED3-42F4-8308-269B9D15CC10}">
      <dsp:nvSpPr>
        <dsp:cNvPr id="0" name=""/>
        <dsp:cNvSpPr/>
      </dsp:nvSpPr>
      <dsp:spPr>
        <a:xfrm>
          <a:off x="3496905" y="2147533"/>
          <a:ext cx="3934018" cy="20452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u="none" strike="noStrike" kern="1200" baseline="0">
              <a:solidFill>
                <a:schemeClr val="bg1"/>
              </a:solidFill>
              <a:latin typeface="+mn-lt"/>
            </a:rPr>
            <a:t>- ** Technical assistance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u="none" strike="noStrike" kern="1200" baseline="0">
              <a:solidFill>
                <a:schemeClr val="bg1"/>
              </a:solidFill>
              <a:latin typeface="+mn-lt"/>
            </a:rPr>
            <a:t>Specialized equipment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u="none" strike="noStrike" kern="1200" baseline="0">
              <a:solidFill>
                <a:schemeClr val="bg1"/>
              </a:solidFill>
              <a:latin typeface="+mn-lt"/>
            </a:rPr>
            <a:t>Adequate infrastructures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u="none" strike="noStrike" kern="1200" baseline="0">
              <a:solidFill>
                <a:schemeClr val="bg1"/>
              </a:solidFill>
              <a:latin typeface="+mn-lt"/>
            </a:rPr>
            <a:t>Sharing of best practice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u="none" strike="noStrike" kern="1200" baseline="0">
              <a:solidFill>
                <a:schemeClr val="bg1"/>
              </a:solidFill>
              <a:latin typeface="+mn-lt"/>
            </a:rPr>
            <a:t>Monitoring and evaluatio	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0" i="0" u="none" strike="noStrike" kern="1200" baseline="0" dirty="0">
            <a:solidFill>
              <a:schemeClr val="bg1"/>
            </a:solidFill>
            <a:latin typeface="+mn-lt"/>
          </a:endParaRPr>
        </a:p>
      </dsp:txBody>
      <dsp:txXfrm>
        <a:off x="3596744" y="2247372"/>
        <a:ext cx="3734340" cy="184554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B47EEA-2F03-4865-8F98-95CC82F3E016}">
      <dsp:nvSpPr>
        <dsp:cNvPr id="0" name=""/>
        <dsp:cNvSpPr/>
      </dsp:nvSpPr>
      <dsp:spPr>
        <a:xfrm>
          <a:off x="4898808" y="1798982"/>
          <a:ext cx="109601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096012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418649" y="1839069"/>
        <a:ext cx="56330" cy="11266"/>
      </dsp:txXfrm>
    </dsp:sp>
    <dsp:sp modelId="{D34E6685-A614-4B3E-A60D-2ECBB02A9D06}">
      <dsp:nvSpPr>
        <dsp:cNvPr id="0" name=""/>
        <dsp:cNvSpPr/>
      </dsp:nvSpPr>
      <dsp:spPr>
        <a:xfrm>
          <a:off x="2294" y="375208"/>
          <a:ext cx="4898313" cy="293898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021" tIns="251945" rIns="240021" bIns="251945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baseline="0"/>
            <a:t>- ** HUMAN RIGHTS SAFEGUARDS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baseline="0"/>
            <a:t>No arbitrary detention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baseline="0"/>
            <a:t>Legal representation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baseline="0"/>
            <a:t>Fair trial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baseline="0"/>
            <a:t>Return procedures grant</a:t>
          </a:r>
          <a:endParaRPr lang="en-US" sz="2400" kern="1200"/>
        </a:p>
      </dsp:txBody>
      <dsp:txXfrm>
        <a:off x="2294" y="375208"/>
        <a:ext cx="4898313" cy="2938988"/>
      </dsp:txXfrm>
    </dsp:sp>
    <dsp:sp modelId="{C79F532C-9E1B-46AB-A784-0380D3310BCD}">
      <dsp:nvSpPr>
        <dsp:cNvPr id="0" name=""/>
        <dsp:cNvSpPr/>
      </dsp:nvSpPr>
      <dsp:spPr>
        <a:xfrm>
          <a:off x="6027220" y="375208"/>
          <a:ext cx="4898313" cy="2938988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0021" tIns="251945" rIns="240021" bIns="251945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u="none" strike="noStrike" kern="1200" baseline="0" dirty="0">
              <a:latin typeface="+mn-lt"/>
            </a:rPr>
            <a:t>- ** CONFIDENTIALITY PROTECTION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u="none" strike="noStrike" kern="1200" baseline="0" dirty="0">
              <a:latin typeface="+mn-lt"/>
            </a:rPr>
            <a:t>Ensuring migrants safety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u="none" strike="noStrike" kern="1200" baseline="0" dirty="0">
              <a:latin typeface="+mn-lt"/>
            </a:rPr>
            <a:t>Fostering cooperation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0" i="0" u="none" strike="noStrike" kern="1200" baseline="0" dirty="0">
            <a:latin typeface="+mn-lt"/>
          </a:endParaRPr>
        </a:p>
      </dsp:txBody>
      <dsp:txXfrm>
        <a:off x="6027220" y="375208"/>
        <a:ext cx="4898313" cy="293898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77E2D7-B2F3-4DAA-9803-E96D01A97A46}">
      <dsp:nvSpPr>
        <dsp:cNvPr id="0" name=""/>
        <dsp:cNvSpPr/>
      </dsp:nvSpPr>
      <dsp:spPr>
        <a:xfrm>
          <a:off x="436706" y="1687802"/>
          <a:ext cx="1132312" cy="113231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449E76-DA3A-4293-A977-4FF61B8D7555}">
      <dsp:nvSpPr>
        <dsp:cNvPr id="0" name=""/>
        <dsp:cNvSpPr/>
      </dsp:nvSpPr>
      <dsp:spPr>
        <a:xfrm>
          <a:off x="678018" y="1929115"/>
          <a:ext cx="649687" cy="6496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C7DDF1-8A32-41EB-87ED-16088F97ABC1}">
      <dsp:nvSpPr>
        <dsp:cNvPr id="0" name=""/>
        <dsp:cNvSpPr/>
      </dsp:nvSpPr>
      <dsp:spPr>
        <a:xfrm>
          <a:off x="74737" y="3172802"/>
          <a:ext cx="1856250" cy="15450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b="1" i="0" kern="1200" baseline="0" dirty="0"/>
            <a:t>new convention 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u="none" kern="1200" cap="none" dirty="0"/>
            <a:t>- Binding legal obligations</a:t>
          </a:r>
          <a:endParaRPr lang="it-IT" sz="1400" u="none" kern="1200" cap="none" dirty="0"/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u="none" kern="1200" dirty="0"/>
            <a:t>- Comprehensive legal framework</a:t>
          </a:r>
          <a:endParaRPr lang="it-IT" sz="1400" u="none" kern="1200" dirty="0"/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u="none" kern="1200" dirty="0"/>
            <a:t>- Enforcement mechanisms</a:t>
          </a:r>
        </a:p>
      </dsp:txBody>
      <dsp:txXfrm>
        <a:off x="74737" y="3172802"/>
        <a:ext cx="1856250" cy="1545007"/>
      </dsp:txXfrm>
    </dsp:sp>
    <dsp:sp modelId="{4C632887-63F0-494C-B4AC-46DD35E1F2C7}">
      <dsp:nvSpPr>
        <dsp:cNvPr id="0" name=""/>
        <dsp:cNvSpPr/>
      </dsp:nvSpPr>
      <dsp:spPr>
        <a:xfrm>
          <a:off x="2617800" y="1687802"/>
          <a:ext cx="1132312" cy="113231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6E26C1-E1C2-4559-8DF1-BD1F2EA7C8DF}">
      <dsp:nvSpPr>
        <dsp:cNvPr id="0" name=""/>
        <dsp:cNvSpPr/>
      </dsp:nvSpPr>
      <dsp:spPr>
        <a:xfrm>
          <a:off x="2859112" y="1929115"/>
          <a:ext cx="649687" cy="6496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E4D4CB-6E09-4D21-A804-46BB3F29BB11}">
      <dsp:nvSpPr>
        <dsp:cNvPr id="0" name=""/>
        <dsp:cNvSpPr/>
      </dsp:nvSpPr>
      <dsp:spPr>
        <a:xfrm>
          <a:off x="2255831" y="3172802"/>
          <a:ext cx="1856250" cy="15450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b="1" i="0" kern="1200" baseline="0" dirty="0"/>
            <a:t>Recommendations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u="none" kern="1200" cap="none" dirty="0"/>
            <a:t>- Flexibility</a:t>
          </a:r>
          <a:endParaRPr lang="it-IT" sz="1400" u="none" kern="1200" cap="none" dirty="0"/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u="none" kern="1200" dirty="0"/>
            <a:t>- Quicker implementation</a:t>
          </a:r>
          <a:endParaRPr lang="it-IT" sz="1400" u="none" kern="1200" dirty="0"/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u="none" kern="1200" dirty="0"/>
            <a:t>- Promotion of best practices</a:t>
          </a:r>
          <a:endParaRPr lang="en-US" sz="1600" u="none" kern="1200" dirty="0"/>
        </a:p>
      </dsp:txBody>
      <dsp:txXfrm>
        <a:off x="2255831" y="3172802"/>
        <a:ext cx="1856250" cy="1545007"/>
      </dsp:txXfrm>
    </dsp:sp>
    <dsp:sp modelId="{4EB4E8F7-3328-417A-980D-CD924047CE1C}">
      <dsp:nvSpPr>
        <dsp:cNvPr id="0" name=""/>
        <dsp:cNvSpPr/>
      </dsp:nvSpPr>
      <dsp:spPr>
        <a:xfrm>
          <a:off x="4798894" y="1687802"/>
          <a:ext cx="1132312" cy="113231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31B461-311B-4DFD-82F0-B42CF6360C37}">
      <dsp:nvSpPr>
        <dsp:cNvPr id="0" name=""/>
        <dsp:cNvSpPr/>
      </dsp:nvSpPr>
      <dsp:spPr>
        <a:xfrm>
          <a:off x="5040206" y="1929115"/>
          <a:ext cx="649687" cy="6496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94621E-5451-470C-8331-A16611D87361}">
      <dsp:nvSpPr>
        <dsp:cNvPr id="0" name=""/>
        <dsp:cNvSpPr/>
      </dsp:nvSpPr>
      <dsp:spPr>
        <a:xfrm>
          <a:off x="4436925" y="3172802"/>
          <a:ext cx="1856250" cy="15450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b="1" i="0" kern="1200" baseline="0" dirty="0"/>
            <a:t>Guidelines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it-IT" sz="1400" b="0" i="0" kern="1200" cap="none" baseline="0" dirty="0"/>
            <a:t>- </a:t>
          </a:r>
          <a:r>
            <a:rPr lang="it-IT" sz="1400" b="0" i="0" kern="1200" cap="none" baseline="0" dirty="0" err="1"/>
            <a:t>Practical</a:t>
          </a:r>
          <a:r>
            <a:rPr lang="it-IT" sz="1400" b="0" i="0" kern="1200" cap="none" baseline="0" dirty="0"/>
            <a:t> </a:t>
          </a:r>
          <a:r>
            <a:rPr lang="it-IT" sz="1400" b="0" i="0" kern="1200" cap="none" baseline="0" dirty="0" err="1"/>
            <a:t>guidance</a:t>
          </a:r>
          <a:endParaRPr lang="it-IT" sz="1400" b="0" i="0" kern="1200" cap="none" baseline="0" dirty="0"/>
        </a:p>
        <a:p>
          <a:pPr marL="0" lvl="0" indent="0" algn="ctr" defTabSz="622300">
            <a:spcBef>
              <a:spcPct val="0"/>
            </a:spcBef>
            <a:spcAft>
              <a:spcPct val="35000"/>
            </a:spcAft>
            <a:buNone/>
          </a:pPr>
          <a:r>
            <a:rPr lang="it-IT" sz="1400" b="0" i="0" kern="1200" baseline="0" dirty="0"/>
            <a:t>- </a:t>
          </a:r>
          <a:r>
            <a:rPr lang="it-IT" sz="1400" b="0" i="0" kern="1200" baseline="0" dirty="0" err="1"/>
            <a:t>Capacity</a:t>
          </a:r>
          <a:r>
            <a:rPr lang="it-IT" sz="1400" b="0" i="0" kern="1200" baseline="0" dirty="0"/>
            <a:t> building</a:t>
          </a:r>
        </a:p>
        <a:p>
          <a:pPr marL="0" lvl="0" indent="0" algn="ctr" defTabSz="622300">
            <a:spcBef>
              <a:spcPct val="0"/>
            </a:spcBef>
            <a:spcAft>
              <a:spcPct val="35000"/>
            </a:spcAft>
            <a:buNone/>
          </a:pPr>
          <a:r>
            <a:rPr lang="it-IT" sz="1400" b="0" i="0" kern="1200" baseline="0" dirty="0"/>
            <a:t>- </a:t>
          </a:r>
          <a:r>
            <a:rPr lang="it-IT" sz="1400" b="0" i="0" kern="1200" baseline="0" dirty="0" err="1"/>
            <a:t>Adaptability</a:t>
          </a:r>
          <a:endParaRPr lang="it-IT" sz="1400" b="0" i="0" kern="1200" baseline="0" dirty="0"/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endParaRPr lang="en-US" sz="1400" kern="1200" cap="none" dirty="0"/>
        </a:p>
      </dsp:txBody>
      <dsp:txXfrm>
        <a:off x="4436925" y="3172802"/>
        <a:ext cx="1856250" cy="154500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77E2D7-B2F3-4DAA-9803-E96D01A97A46}">
      <dsp:nvSpPr>
        <dsp:cNvPr id="0" name=""/>
        <dsp:cNvSpPr/>
      </dsp:nvSpPr>
      <dsp:spPr>
        <a:xfrm>
          <a:off x="1426847" y="54212"/>
          <a:ext cx="1200937" cy="120093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449E76-DA3A-4293-A977-4FF61B8D7555}">
      <dsp:nvSpPr>
        <dsp:cNvPr id="0" name=""/>
        <dsp:cNvSpPr/>
      </dsp:nvSpPr>
      <dsp:spPr>
        <a:xfrm>
          <a:off x="1682784" y="310150"/>
          <a:ext cx="689062" cy="6890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C7DDF1-8A32-41EB-87ED-16088F97ABC1}">
      <dsp:nvSpPr>
        <dsp:cNvPr id="0" name=""/>
        <dsp:cNvSpPr/>
      </dsp:nvSpPr>
      <dsp:spPr>
        <a:xfrm>
          <a:off x="1042940" y="1629212"/>
          <a:ext cx="1968750" cy="132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b="1" i="0" kern="1200" baseline="0" dirty="0"/>
            <a:t>DECLARATIONS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u="none" kern="1200" cap="none" dirty="0"/>
            <a:t>- Political commitment</a:t>
          </a:r>
          <a:endParaRPr lang="it-IT" sz="1400" u="none" kern="1200" cap="none" dirty="0"/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u="none" kern="1200" dirty="0"/>
            <a:t>- Flexibility</a:t>
          </a:r>
          <a:endParaRPr lang="it-IT" sz="1400" u="none" kern="1200" dirty="0"/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u="none" kern="1200" dirty="0"/>
            <a:t>- Foundation for future instruments</a:t>
          </a:r>
        </a:p>
      </dsp:txBody>
      <dsp:txXfrm>
        <a:off x="1042940" y="1629212"/>
        <a:ext cx="1968750" cy="1327500"/>
      </dsp:txXfrm>
    </dsp:sp>
    <dsp:sp modelId="{4C632887-63F0-494C-B4AC-46DD35E1F2C7}">
      <dsp:nvSpPr>
        <dsp:cNvPr id="0" name=""/>
        <dsp:cNvSpPr/>
      </dsp:nvSpPr>
      <dsp:spPr>
        <a:xfrm>
          <a:off x="3740128" y="54212"/>
          <a:ext cx="1200937" cy="120093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6E26C1-E1C2-4559-8DF1-BD1F2EA7C8DF}">
      <dsp:nvSpPr>
        <dsp:cNvPr id="0" name=""/>
        <dsp:cNvSpPr/>
      </dsp:nvSpPr>
      <dsp:spPr>
        <a:xfrm>
          <a:off x="3996065" y="310150"/>
          <a:ext cx="689062" cy="6890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E4D4CB-6E09-4D21-A804-46BB3F29BB11}">
      <dsp:nvSpPr>
        <dsp:cNvPr id="0" name=""/>
        <dsp:cNvSpPr/>
      </dsp:nvSpPr>
      <dsp:spPr>
        <a:xfrm>
          <a:off x="3356222" y="1629212"/>
          <a:ext cx="1968750" cy="132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b="1" i="0" kern="1200" baseline="0" dirty="0"/>
            <a:t>ACTION PLANS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u="none" kern="1200" cap="none" dirty="0"/>
            <a:t>- Operational focus</a:t>
          </a:r>
          <a:endParaRPr lang="it-IT" sz="1400" u="none" kern="1200" cap="none" dirty="0"/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u="none" kern="1200" dirty="0"/>
            <a:t>- Enhanced accountability</a:t>
          </a:r>
          <a:endParaRPr lang="it-IT" sz="1400" u="none" kern="1200" dirty="0"/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u="none" kern="1200" dirty="0"/>
            <a:t>- Coordination </a:t>
          </a:r>
          <a:endParaRPr lang="en-US" sz="1600" u="none" kern="1200" dirty="0"/>
        </a:p>
      </dsp:txBody>
      <dsp:txXfrm>
        <a:off x="3356222" y="1629212"/>
        <a:ext cx="1968750" cy="1327500"/>
      </dsp:txXfrm>
    </dsp:sp>
    <dsp:sp modelId="{4EB4E8F7-3328-417A-980D-CD924047CE1C}">
      <dsp:nvSpPr>
        <dsp:cNvPr id="0" name=""/>
        <dsp:cNvSpPr/>
      </dsp:nvSpPr>
      <dsp:spPr>
        <a:xfrm>
          <a:off x="2583487" y="3448900"/>
          <a:ext cx="1200937" cy="120093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31B461-311B-4DFD-82F0-B42CF6360C37}">
      <dsp:nvSpPr>
        <dsp:cNvPr id="0" name=""/>
        <dsp:cNvSpPr/>
      </dsp:nvSpPr>
      <dsp:spPr>
        <a:xfrm>
          <a:off x="2839425" y="3704837"/>
          <a:ext cx="689062" cy="68906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94621E-5451-470C-8331-A16611D87361}">
      <dsp:nvSpPr>
        <dsp:cNvPr id="0" name=""/>
        <dsp:cNvSpPr/>
      </dsp:nvSpPr>
      <dsp:spPr>
        <a:xfrm>
          <a:off x="2199581" y="5023900"/>
          <a:ext cx="1968750" cy="132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b="1" i="0" kern="1200" baseline="0" dirty="0"/>
            <a:t>PROTOCOLS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it-IT" sz="1400" b="0" i="0" kern="1200" cap="none" baseline="0" dirty="0"/>
            <a:t>- Building on </a:t>
          </a:r>
          <a:r>
            <a:rPr lang="it-IT" sz="1400" b="0" i="0" kern="1200" cap="none" baseline="0" dirty="0" err="1"/>
            <a:t>existing</a:t>
          </a:r>
          <a:r>
            <a:rPr lang="it-IT" sz="1400" b="0" i="0" kern="1200" cap="none" baseline="0" dirty="0"/>
            <a:t> frameworks </a:t>
          </a:r>
        </a:p>
        <a:p>
          <a:pPr marL="0" lvl="0" indent="0" algn="ctr" defTabSz="622300">
            <a:spcBef>
              <a:spcPct val="0"/>
            </a:spcBef>
            <a:spcAft>
              <a:spcPct val="35000"/>
            </a:spcAft>
            <a:buNone/>
          </a:pPr>
          <a:r>
            <a:rPr lang="it-IT" sz="1400" b="0" i="0" kern="1200" baseline="0" dirty="0"/>
            <a:t>- </a:t>
          </a:r>
          <a:r>
            <a:rPr lang="it-IT" sz="1400" b="0" i="0" kern="1200" baseline="0" dirty="0" err="1"/>
            <a:t>Focused</a:t>
          </a:r>
          <a:r>
            <a:rPr lang="it-IT" sz="1400" b="0" i="0" kern="1200" baseline="0" dirty="0"/>
            <a:t> scope 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endParaRPr lang="en-US" sz="1400" kern="1200" cap="none" dirty="0"/>
        </a:p>
      </dsp:txBody>
      <dsp:txXfrm>
        <a:off x="2199581" y="5023900"/>
        <a:ext cx="1968750" cy="13275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BasicProcessNew">
  <dgm:title val="Basic Process New"/>
  <dgm:desc val=""/>
  <dgm:catLst>
    <dgm:cat type="process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fact="0.15"/>
      <dgm:constr type="h" for="ch" forName="sibTrans" op="equ"/>
    </dgm:constrLst>
    <dgm:ruleLst>
      <dgm:rule type="h" for="ch" forName="sibTrans" val="6.75" fact="NaN" max="NaN"/>
      <dgm:rule type="w" for="ch" forName="sibTrans" val="8.75" fact="NaN" max="NaN"/>
    </dgm:ruleLst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lMarg" val="12"/>
          <dgm:constr type="rMarg" val="12"/>
          <dgm:constr type="tMarg" val="12"/>
          <dgm:constr type="bMarg" val="12"/>
        </dgm:constrLst>
        <dgm:ruleLst>
          <dgm:rule type="primFontSz" val="11" fact="NaN" max="NaN"/>
          <dgm:rule type="primFontSz" val="18" fact="NaN" max="NaN"/>
          <dgm:rule type="h" val="NaN" fact="1.5" max="NaN"/>
          <dgm:rule type="primFontSz" val="11" fact="NaN" max="NaN"/>
          <dgm:rule type="h" val="INF" fact="NaN" max="NaN"/>
        </dgm:ruleLst>
      </dgm:layoutNode>
      <dgm:forEach name="sibTransForEach" axis="followSib" ptType="sibTrans" cnt="1">
        <dgm:layoutNode name="sibTransSpacerBeforeConnector" styleLbl="node1">
          <dgm:alg type="sp"/>
          <dgm:shape xmlns:r="http://schemas.openxmlformats.org/officeDocument/2006/relationships" r:blip="">
            <dgm:adjLst/>
          </dgm:shape>
          <dgm:constrLst>
            <dgm:constr type="w" val="4.5"/>
          </dgm:constrLst>
          <dgm:presOf/>
          <dgm:ruleLst>
            <dgm:rule type="w" val="4.5" fact="NaN" max="NaN"/>
          </dgm:ruleLst>
        </dgm:layoutNode>
        <dgm:layoutNode name="sibTrans" styleLbl="node1">
          <dgm:alg type="sp"/>
          <dgm:shape xmlns:r="http://schemas.openxmlformats.org/officeDocument/2006/relationships" type="rightArrow" r:blip="">
            <dgm:adjLst>
              <dgm:adj idx="1" val="0.5"/>
            </dgm:adjLst>
          </dgm:shape>
          <dgm:presOf axis="self"/>
          <dgm:constrLst>
            <dgm:constr type="h" val="6.75"/>
          </dgm:constrLst>
          <dgm:ruleLst>
            <dgm:rule type="h" val="6.75" fact="NaN" max="NaN"/>
            <dgm:rule type="w" val="8.75" fact="NaN" max="NaN"/>
          </dgm:ruleLst>
        </dgm:layoutNode>
        <dgm:layoutNode name="sibTransSpacerAfterConnector">
          <dgm:alg type="sp"/>
          <dgm:shape xmlns:r="http://schemas.openxmlformats.org/officeDocument/2006/relationships" r:blip="">
            <dgm:adjLst/>
          </dgm:shape>
          <dgm:constrLst>
            <dgm:constr type="w" val="4.5"/>
          </dgm:constrLst>
          <dgm:presOf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6/7/layout/BasicProcessNew">
  <dgm:title val="Basic Process New"/>
  <dgm:desc val=""/>
  <dgm:catLst>
    <dgm:cat type="process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fact="0.15"/>
      <dgm:constr type="h" for="ch" forName="sibTrans" op="equ"/>
    </dgm:constrLst>
    <dgm:ruleLst>
      <dgm:rule type="h" for="ch" forName="sibTrans" val="6.75" fact="NaN" max="NaN"/>
      <dgm:rule type="w" for="ch" forName="sibTrans" val="8.75" fact="NaN" max="NaN"/>
    </dgm:ruleLst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lMarg" val="12"/>
          <dgm:constr type="rMarg" val="12"/>
          <dgm:constr type="tMarg" val="12"/>
          <dgm:constr type="bMarg" val="12"/>
        </dgm:constrLst>
        <dgm:ruleLst>
          <dgm:rule type="primFontSz" val="11" fact="NaN" max="NaN"/>
          <dgm:rule type="primFontSz" val="18" fact="NaN" max="NaN"/>
          <dgm:rule type="h" val="NaN" fact="1.5" max="NaN"/>
          <dgm:rule type="primFontSz" val="11" fact="NaN" max="NaN"/>
          <dgm:rule type="h" val="INF" fact="NaN" max="NaN"/>
        </dgm:ruleLst>
      </dgm:layoutNode>
      <dgm:forEach name="sibTransForEach" axis="followSib" ptType="sibTrans" cnt="1">
        <dgm:layoutNode name="sibTransSpacerBeforeConnector" styleLbl="node1">
          <dgm:alg type="sp"/>
          <dgm:shape xmlns:r="http://schemas.openxmlformats.org/officeDocument/2006/relationships" r:blip="">
            <dgm:adjLst/>
          </dgm:shape>
          <dgm:constrLst>
            <dgm:constr type="w" val="4.5"/>
          </dgm:constrLst>
          <dgm:presOf/>
          <dgm:ruleLst>
            <dgm:rule type="w" val="4.5" fact="NaN" max="NaN"/>
          </dgm:ruleLst>
        </dgm:layoutNode>
        <dgm:layoutNode name="sibTrans" styleLbl="node1">
          <dgm:alg type="sp"/>
          <dgm:shape xmlns:r="http://schemas.openxmlformats.org/officeDocument/2006/relationships" type="rightArrow" r:blip="">
            <dgm:adjLst>
              <dgm:adj idx="1" val="0.5"/>
            </dgm:adjLst>
          </dgm:shape>
          <dgm:presOf axis="self"/>
          <dgm:constrLst>
            <dgm:constr type="h" val="6.75"/>
          </dgm:constrLst>
          <dgm:ruleLst>
            <dgm:rule type="h" val="6.75" fact="NaN" max="NaN"/>
            <dgm:rule type="w" val="8.75" fact="NaN" max="NaN"/>
          </dgm:ruleLst>
        </dgm:layoutNode>
        <dgm:layoutNode name="sibTransSpacerAfterConnector">
          <dgm:alg type="sp"/>
          <dgm:shape xmlns:r="http://schemas.openxmlformats.org/officeDocument/2006/relationships" r:blip="">
            <dgm:adjLst/>
          </dgm:shape>
          <dgm:constrLst>
            <dgm:constr type="w" val="4.5"/>
          </dgm:constrLst>
          <dgm:presOf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314902-A4DA-4AB2-9DDE-47E0C5CD8A82}" type="datetimeFigureOut">
              <a:rPr lang="it-IT" smtClean="0"/>
              <a:t>05/09/2024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3E35BF-65B5-4AEF-9F16-2093E30488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62047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ext Box 1">
            <a:extLst>
              <a:ext uri="{FF2B5EF4-FFF2-40B4-BE49-F238E27FC236}">
                <a16:creationId xmlns:a16="http://schemas.microsoft.com/office/drawing/2014/main" id="{7DB4D615-C121-40F7-9462-83AF86ADA7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20FE8CC0-1036-4EB4-93C2-C498E65A2F96}" type="slidenum">
              <a:rPr lang="en-GB" altLang="it-IT" sz="18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pPr eaLnBrk="1" hangingPunct="1">
                <a:spcBef>
                  <a:spcPct val="0"/>
                </a:spcBef>
              </a:pPr>
              <a:t>22</a:t>
            </a:fld>
            <a:endParaRPr lang="en-GB" altLang="it-IT" sz="180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2707" name="Rectangle 2">
            <a:extLst>
              <a:ext uri="{FF2B5EF4-FFF2-40B4-BE49-F238E27FC236}">
                <a16:creationId xmlns:a16="http://schemas.microsoft.com/office/drawing/2014/main" id="{F2CE7F2A-E9E6-465A-955B-DA6819D1E82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379413" y="685800"/>
            <a:ext cx="6097587" cy="3430588"/>
          </a:xfrm>
          <a:solidFill>
            <a:srgbClr val="FFFFFF"/>
          </a:solidFill>
          <a:ln/>
        </p:spPr>
      </p:sp>
      <p:sp>
        <p:nvSpPr>
          <p:cNvPr id="72708" name="Rectangle 3">
            <a:extLst>
              <a:ext uri="{FF2B5EF4-FFF2-40B4-BE49-F238E27FC236}">
                <a16:creationId xmlns:a16="http://schemas.microsoft.com/office/drawing/2014/main" id="{98377A53-DD9E-4934-84AE-AA8B7ADBB965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1060450" y="4349750"/>
            <a:ext cx="4738688" cy="35115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7AA96C2-5750-447F-846D-5966A8574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C35856F-68D6-4AC0-A19F-01E011B94F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B17048D-ADD4-49E4-B39A-B67638761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5D7F8-07D0-486A-A055-E36AC28C22B8}" type="datetimeFigureOut">
              <a:rPr lang="it-IT" smtClean="0"/>
              <a:t>05/09/2024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0A95088-BF46-407E-BD8C-4F3F6210C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B38F7C4-E6BA-408C-9EE5-095E50507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D47F6-D831-4F76-831F-D5E682D18A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4917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>
            <a:extLst>
              <a:ext uri="{FF2B5EF4-FFF2-40B4-BE49-F238E27FC236}">
                <a16:creationId xmlns:a16="http://schemas.microsoft.com/office/drawing/2014/main" id="{8A19E396-A1B9-4356-833E-95C90863062A}"/>
              </a:ext>
            </a:extLst>
          </p:cNvPr>
          <p:cNvSpPr/>
          <p:nvPr/>
        </p:nvSpPr>
        <p:spPr>
          <a:xfrm>
            <a:off x="304801" y="228601"/>
            <a:ext cx="11595100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grpSp>
        <p:nvGrpSpPr>
          <p:cNvPr id="3" name="Group 5">
            <a:extLst>
              <a:ext uri="{FF2B5EF4-FFF2-40B4-BE49-F238E27FC236}">
                <a16:creationId xmlns:a16="http://schemas.microsoft.com/office/drawing/2014/main" id="{E8FB1BB9-0981-4D21-B3E7-B0AF43F9494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81517" y="714376"/>
            <a:ext cx="11631083" cy="1330325"/>
            <a:chOff x="-3905251" y="4294188"/>
            <a:chExt cx="13027839" cy="1892300"/>
          </a:xfrm>
        </p:grpSpPr>
        <p:sp>
          <p:nvSpPr>
            <p:cNvPr id="4" name="Freeform 14">
              <a:extLst>
                <a:ext uri="{FF2B5EF4-FFF2-40B4-BE49-F238E27FC236}">
                  <a16:creationId xmlns:a16="http://schemas.microsoft.com/office/drawing/2014/main" id="{43B60301-D0B1-4AB7-81DD-00DAFD1B2E0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5" name="Freeform 18">
              <a:extLst>
                <a:ext uri="{FF2B5EF4-FFF2-40B4-BE49-F238E27FC236}">
                  <a16:creationId xmlns:a16="http://schemas.microsoft.com/office/drawing/2014/main" id="{E361ABE0-85E4-4914-8751-F945C10ADA7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6" name="Freeform 22">
              <a:extLst>
                <a:ext uri="{FF2B5EF4-FFF2-40B4-BE49-F238E27FC236}">
                  <a16:creationId xmlns:a16="http://schemas.microsoft.com/office/drawing/2014/main" id="{2B959788-0AC7-4D76-8D9D-CCFB2209D4A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7" name="Freeform 26">
              <a:extLst>
                <a:ext uri="{FF2B5EF4-FFF2-40B4-BE49-F238E27FC236}">
                  <a16:creationId xmlns:a16="http://schemas.microsoft.com/office/drawing/2014/main" id="{FDE42338-C9F0-4F3A-81A5-866280D05D7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sp useBgFill="1">
          <p:nvSpPr>
            <p:cNvPr id="8" name="Freeform 10">
              <a:extLst>
                <a:ext uri="{FF2B5EF4-FFF2-40B4-BE49-F238E27FC236}">
                  <a16:creationId xmlns:a16="http://schemas.microsoft.com/office/drawing/2014/main" id="{9C93615C-E49D-439B-9BB1-F93017FD2EF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</p:grpSp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306E094E-C8CA-4D10-ACB3-0B17060E4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B57124ED-32CB-4012-B401-8EB0F1369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8E3D959D-EFD1-4FD3-8279-126321ECD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4FE597-D588-418A-BF84-BCC57F3D83EC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763476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9" name="Rectangle 97">
            <a:extLst>
              <a:ext uri="{FF2B5EF4-FFF2-40B4-BE49-F238E27FC236}">
                <a16:creationId xmlns:a16="http://schemas.microsoft.com/office/drawing/2014/main" id="{A1F6BF70-C7D1-4AF9-8DB4-BEEB8A9C35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2788747-E537-4919-9B55-0A144BD89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5" y="1097280"/>
            <a:ext cx="3796306" cy="466620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algn="l" defTabSz="914400">
              <a:lnSpc>
                <a:spcPct val="90000"/>
              </a:lnSpc>
            </a:pPr>
            <a:r>
              <a:rPr lang="en-US" sz="4800" b="0" i="0" u="none" strike="noStrike" kern="1200" baseline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Developing a Council of Europe Instrument on the Smuggling of Migrants</a:t>
            </a:r>
          </a:p>
        </p:txBody>
      </p:sp>
      <p:grpSp>
        <p:nvGrpSpPr>
          <p:cNvPr id="110" name="Group 99">
            <a:extLst>
              <a:ext uri="{FF2B5EF4-FFF2-40B4-BE49-F238E27FC236}">
                <a16:creationId xmlns:a16="http://schemas.microsoft.com/office/drawing/2014/main" id="{0C66A8B6-1F6E-4FCC-93B9-B9986B6FD1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576" y="5945955"/>
            <a:ext cx="12109423" cy="525780"/>
            <a:chOff x="82576" y="5945955"/>
            <a:chExt cx="12109423" cy="525780"/>
          </a:xfrm>
        </p:grpSpPr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CAF7C4FD-65AD-4BBE-886A-D2E923F94C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103361" y="6131892"/>
              <a:ext cx="524256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1BA8278B-6DF7-481F-B1FA-FFE7D6C3C7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5998176" y="277912"/>
              <a:ext cx="524256" cy="1186339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4" name="Rectangle 103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4" name="Segnaposto testo 2">
            <a:extLst>
              <a:ext uri="{FF2B5EF4-FFF2-40B4-BE49-F238E27FC236}">
                <a16:creationId xmlns:a16="http://schemas.microsoft.com/office/drawing/2014/main" id="{C1FBE52D-4F10-4A01-83FC-7E8F46740B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1072776"/>
              </p:ext>
            </p:extLst>
          </p:nvPr>
        </p:nvGraphicFramePr>
        <p:xfrm>
          <a:off x="5431536" y="1014153"/>
          <a:ext cx="5918184" cy="4979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027222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DDBB197-D710-4A4F-A9CA-FD2177498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5D1CFA-2CDB-4B64-BD9F-85744E8DA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C85FF5D-5CC0-49DE-A88B-3256C42AC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802955"/>
            <a:ext cx="5565224" cy="145405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algn="l" defTabSz="914400">
              <a:lnSpc>
                <a:spcPct val="90000"/>
              </a:lnSpc>
            </a:pPr>
            <a:r>
              <a:rPr lang="en-US" sz="4000" b="0" i="0" u="none" strike="noStrike" kern="1200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Prevention Measures (1)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EF93942-5D6F-4D08-AAFF-79194D3E42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4672" y="2421682"/>
            <a:ext cx="5291328" cy="3639289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R="0" lvl="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2"/>
                </a:solidFill>
              </a:rPr>
              <a:t>A</a:t>
            </a:r>
            <a:r>
              <a:rPr lang="en-US" sz="2400" b="1" i="0" u="none" strike="noStrike" baseline="0" dirty="0">
                <a:solidFill>
                  <a:schemeClr val="tx2"/>
                </a:solidFill>
              </a:rPr>
              <a:t>wareness Campaigns:</a:t>
            </a:r>
          </a:p>
          <a:p>
            <a:pPr lvl="1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>
                <a:solidFill>
                  <a:schemeClr val="tx2"/>
                </a:solidFill>
              </a:rPr>
              <a:t>Public campaigns to deter smuggling</a:t>
            </a:r>
            <a:endParaRPr lang="en-US" sz="2400" dirty="0">
              <a:solidFill>
                <a:schemeClr val="tx2"/>
              </a:solidFill>
            </a:endParaRPr>
          </a:p>
          <a:p>
            <a:pPr lvl="1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>
                <a:solidFill>
                  <a:schemeClr val="tx2"/>
                </a:solidFill>
              </a:rPr>
              <a:t>Depict realistic risks, dangers, and alternatives.</a:t>
            </a:r>
          </a:p>
          <a:p>
            <a:pPr lvl="1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Reaching the target audience </a:t>
            </a:r>
          </a:p>
          <a:p>
            <a:pPr lvl="1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>
                <a:solidFill>
                  <a:schemeClr val="tx2"/>
                </a:solidFill>
              </a:rPr>
              <a:t>Credibility and trust of campaigns </a:t>
            </a:r>
          </a:p>
          <a:p>
            <a:pPr lvl="1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Partnership with civil society </a:t>
            </a:r>
          </a:p>
          <a:p>
            <a:pPr lvl="1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>
                <a:solidFill>
                  <a:schemeClr val="tx2"/>
                </a:solidFill>
              </a:rPr>
              <a:t>Effective resources 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5EE5136-01F1-466C-962D-BA9B4C6757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69897" y="0"/>
            <a:ext cx="5822103" cy="6685267"/>
            <a:chOff x="6357228" y="0"/>
            <a:chExt cx="5822103" cy="6685267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11D3AD4-AF9B-4EB5-8C7B-C45D173B4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57228" y="0"/>
              <a:ext cx="5822102" cy="6685267"/>
            </a:xfrm>
            <a:custGeom>
              <a:avLst/>
              <a:gdLst>
                <a:gd name="connsiteX0" fmla="*/ 2605444 w 5822102"/>
                <a:gd name="connsiteY0" fmla="*/ 0 h 6685267"/>
                <a:gd name="connsiteX1" fmla="*/ 4757391 w 5822102"/>
                <a:gd name="connsiteY1" fmla="*/ 0 h 6685267"/>
                <a:gd name="connsiteX2" fmla="*/ 4913680 w 5822102"/>
                <a:gd name="connsiteY2" fmla="*/ 56274 h 6685267"/>
                <a:gd name="connsiteX3" fmla="*/ 5376238 w 5822102"/>
                <a:gd name="connsiteY3" fmla="*/ 282027 h 6685267"/>
                <a:gd name="connsiteX4" fmla="*/ 5658024 w 5822102"/>
                <a:gd name="connsiteY4" fmla="*/ 471014 h 6685267"/>
                <a:gd name="connsiteX5" fmla="*/ 5822102 w 5822102"/>
                <a:gd name="connsiteY5" fmla="*/ 609109 h 6685267"/>
                <a:gd name="connsiteX6" fmla="*/ 5822102 w 5822102"/>
                <a:gd name="connsiteY6" fmla="*/ 760697 h 6685267"/>
                <a:gd name="connsiteX7" fmla="*/ 5707785 w 5822102"/>
                <a:gd name="connsiteY7" fmla="*/ 666601 h 6685267"/>
                <a:gd name="connsiteX8" fmla="*/ 5577306 w 5822102"/>
                <a:gd name="connsiteY8" fmla="*/ 571666 h 6685267"/>
                <a:gd name="connsiteX9" fmla="*/ 5298630 w 5822102"/>
                <a:gd name="connsiteY9" fmla="*/ 407449 h 6685267"/>
                <a:gd name="connsiteX10" fmla="*/ 4690768 w 5822102"/>
                <a:gd name="connsiteY10" fmla="*/ 184979 h 6685267"/>
                <a:gd name="connsiteX11" fmla="*/ 4048577 w 5822102"/>
                <a:gd name="connsiteY11" fmla="*/ 99280 h 6685267"/>
                <a:gd name="connsiteX12" fmla="*/ 3405404 w 5822102"/>
                <a:gd name="connsiteY12" fmla="*/ 131937 h 6685267"/>
                <a:gd name="connsiteX13" fmla="*/ 3089702 w 5822102"/>
                <a:gd name="connsiteY13" fmla="*/ 190190 h 6685267"/>
                <a:gd name="connsiteX14" fmla="*/ 2780132 w 5822102"/>
                <a:gd name="connsiteY14" fmla="*/ 273457 h 6685267"/>
                <a:gd name="connsiteX15" fmla="*/ 2478040 w 5822102"/>
                <a:gd name="connsiteY15" fmla="*/ 379654 h 6685267"/>
                <a:gd name="connsiteX16" fmla="*/ 2184897 w 5822102"/>
                <a:gd name="connsiteY16" fmla="*/ 507972 h 6685267"/>
                <a:gd name="connsiteX17" fmla="*/ 1629141 w 5822102"/>
                <a:gd name="connsiteY17" fmla="*/ 823205 h 6685267"/>
                <a:gd name="connsiteX18" fmla="*/ 1497711 w 5822102"/>
                <a:gd name="connsiteY18" fmla="*/ 914000 h 6685267"/>
                <a:gd name="connsiteX19" fmla="*/ 1433099 w 5822102"/>
                <a:gd name="connsiteY19" fmla="*/ 960903 h 6685267"/>
                <a:gd name="connsiteX20" fmla="*/ 1369346 w 5822102"/>
                <a:gd name="connsiteY20" fmla="*/ 1008963 h 6685267"/>
                <a:gd name="connsiteX21" fmla="*/ 1123406 w 5822102"/>
                <a:gd name="connsiteY21" fmla="*/ 1212905 h 6685267"/>
                <a:gd name="connsiteX22" fmla="*/ 684367 w 5822102"/>
                <a:gd name="connsiteY22" fmla="*/ 1675564 h 6685267"/>
                <a:gd name="connsiteX23" fmla="*/ 497153 w 5822102"/>
                <a:gd name="connsiteY23" fmla="*/ 1933588 h 6685267"/>
                <a:gd name="connsiteX24" fmla="*/ 337770 w 5822102"/>
                <a:gd name="connsiteY24" fmla="*/ 2208983 h 6685267"/>
                <a:gd name="connsiteX25" fmla="*/ 302461 w 5822102"/>
                <a:gd name="connsiteY25" fmla="*/ 2280207 h 6685267"/>
                <a:gd name="connsiteX26" fmla="*/ 285296 w 5822102"/>
                <a:gd name="connsiteY26" fmla="*/ 2316107 h 6685267"/>
                <a:gd name="connsiteX27" fmla="*/ 268991 w 5822102"/>
                <a:gd name="connsiteY27" fmla="*/ 2352355 h 6685267"/>
                <a:gd name="connsiteX28" fmla="*/ 237849 w 5822102"/>
                <a:gd name="connsiteY28" fmla="*/ 2425432 h 6685267"/>
                <a:gd name="connsiteX29" fmla="*/ 208670 w 5822102"/>
                <a:gd name="connsiteY29" fmla="*/ 2499319 h 6685267"/>
                <a:gd name="connsiteX30" fmla="*/ 113775 w 5822102"/>
                <a:gd name="connsiteY30" fmla="*/ 2801929 h 6685267"/>
                <a:gd name="connsiteX31" fmla="*/ 36781 w 5822102"/>
                <a:gd name="connsiteY31" fmla="*/ 3428922 h 6685267"/>
                <a:gd name="connsiteX32" fmla="*/ 69148 w 5822102"/>
                <a:gd name="connsiteY32" fmla="*/ 3741955 h 6685267"/>
                <a:gd name="connsiteX33" fmla="*/ 167966 w 5822102"/>
                <a:gd name="connsiteY33" fmla="*/ 4041323 h 6685267"/>
                <a:gd name="connsiteX34" fmla="*/ 202049 w 5822102"/>
                <a:gd name="connsiteY34" fmla="*/ 4112894 h 6685267"/>
                <a:gd name="connsiteX35" fmla="*/ 239933 w 5822102"/>
                <a:gd name="connsiteY35" fmla="*/ 4182843 h 6685267"/>
                <a:gd name="connsiteX36" fmla="*/ 323916 w 5822102"/>
                <a:gd name="connsiteY36" fmla="*/ 4318456 h 6685267"/>
                <a:gd name="connsiteX37" fmla="*/ 416604 w 5822102"/>
                <a:gd name="connsiteY37" fmla="*/ 4449436 h 6685267"/>
                <a:gd name="connsiteX38" fmla="*/ 515911 w 5822102"/>
                <a:gd name="connsiteY38" fmla="*/ 4576711 h 6685267"/>
                <a:gd name="connsiteX39" fmla="*/ 722619 w 5822102"/>
                <a:gd name="connsiteY39" fmla="*/ 4828482 h 6685267"/>
                <a:gd name="connsiteX40" fmla="*/ 825972 w 5822102"/>
                <a:gd name="connsiteY40" fmla="*/ 4956104 h 6685267"/>
                <a:gd name="connsiteX41" fmla="*/ 926506 w 5822102"/>
                <a:gd name="connsiteY41" fmla="*/ 5085347 h 6685267"/>
                <a:gd name="connsiteX42" fmla="*/ 1027040 w 5822102"/>
                <a:gd name="connsiteY42" fmla="*/ 5210191 h 6685267"/>
                <a:gd name="connsiteX43" fmla="*/ 1132110 w 5822102"/>
                <a:gd name="connsiteY43" fmla="*/ 5330748 h 6685267"/>
                <a:gd name="connsiteX44" fmla="*/ 1354880 w 5822102"/>
                <a:gd name="connsiteY44" fmla="*/ 5558083 h 6685267"/>
                <a:gd name="connsiteX45" fmla="*/ 1855220 w 5822102"/>
                <a:gd name="connsiteY45" fmla="*/ 5937591 h 6685267"/>
                <a:gd name="connsiteX46" fmla="*/ 2131810 w 5822102"/>
                <a:gd name="connsiteY46" fmla="*/ 6080268 h 6685267"/>
                <a:gd name="connsiteX47" fmla="*/ 2423726 w 5822102"/>
                <a:gd name="connsiteY47" fmla="*/ 6188087 h 6685267"/>
                <a:gd name="connsiteX48" fmla="*/ 2727780 w 5822102"/>
                <a:gd name="connsiteY48" fmla="*/ 6262552 h 6685267"/>
                <a:gd name="connsiteX49" fmla="*/ 3041276 w 5822102"/>
                <a:gd name="connsiteY49" fmla="*/ 6304245 h 6685267"/>
                <a:gd name="connsiteX50" fmla="*/ 3360532 w 5822102"/>
                <a:gd name="connsiteY50" fmla="*/ 6317331 h 6685267"/>
                <a:gd name="connsiteX51" fmla="*/ 3439855 w 5822102"/>
                <a:gd name="connsiteY51" fmla="*/ 6316751 h 6685267"/>
                <a:gd name="connsiteX52" fmla="*/ 3478721 w 5822102"/>
                <a:gd name="connsiteY52" fmla="*/ 6315826 h 6685267"/>
                <a:gd name="connsiteX53" fmla="*/ 3517463 w 5822102"/>
                <a:gd name="connsiteY53" fmla="*/ 6313971 h 6685267"/>
                <a:gd name="connsiteX54" fmla="*/ 3671452 w 5822102"/>
                <a:gd name="connsiteY54" fmla="*/ 6301233 h 6685267"/>
                <a:gd name="connsiteX55" fmla="*/ 4265460 w 5822102"/>
                <a:gd name="connsiteY55" fmla="*/ 6149638 h 6685267"/>
                <a:gd name="connsiteX56" fmla="*/ 4546587 w 5822102"/>
                <a:gd name="connsiteY56" fmla="*/ 6018079 h 6685267"/>
                <a:gd name="connsiteX57" fmla="*/ 4818030 w 5822102"/>
                <a:gd name="connsiteY57" fmla="*/ 5858029 h 6685267"/>
                <a:gd name="connsiteX58" fmla="*/ 5081870 w 5822102"/>
                <a:gd name="connsiteY58" fmla="*/ 5676903 h 6685267"/>
                <a:gd name="connsiteX59" fmla="*/ 5212073 w 5822102"/>
                <a:gd name="connsiteY59" fmla="*/ 5581013 h 6685267"/>
                <a:gd name="connsiteX60" fmla="*/ 5343625 w 5822102"/>
                <a:gd name="connsiteY60" fmla="*/ 5481533 h 6685267"/>
                <a:gd name="connsiteX61" fmla="*/ 5610378 w 5822102"/>
                <a:gd name="connsiteY61" fmla="*/ 5284425 h 6685267"/>
                <a:gd name="connsiteX62" fmla="*/ 5822102 w 5822102"/>
                <a:gd name="connsiteY62" fmla="*/ 5126414 h 6685267"/>
                <a:gd name="connsiteX63" fmla="*/ 5822102 w 5822102"/>
                <a:gd name="connsiteY63" fmla="*/ 5556641 h 6685267"/>
                <a:gd name="connsiteX64" fmla="*/ 5576325 w 5822102"/>
                <a:gd name="connsiteY64" fmla="*/ 5749979 h 6685267"/>
                <a:gd name="connsiteX65" fmla="*/ 5447715 w 5822102"/>
                <a:gd name="connsiteY65" fmla="*/ 5852818 h 6685267"/>
                <a:gd name="connsiteX66" fmla="*/ 5315059 w 5822102"/>
                <a:gd name="connsiteY66" fmla="*/ 5956236 h 6685267"/>
                <a:gd name="connsiteX67" fmla="*/ 5038468 w 5822102"/>
                <a:gd name="connsiteY67" fmla="*/ 6155776 h 6685267"/>
                <a:gd name="connsiteX68" fmla="*/ 4741892 w 5822102"/>
                <a:gd name="connsiteY68" fmla="*/ 6338292 h 6685267"/>
                <a:gd name="connsiteX69" fmla="*/ 4420920 w 5822102"/>
                <a:gd name="connsiteY69" fmla="*/ 6492203 h 6685267"/>
                <a:gd name="connsiteX70" fmla="*/ 3717672 w 5822102"/>
                <a:gd name="connsiteY70" fmla="*/ 6670434 h 6685267"/>
                <a:gd name="connsiteX71" fmla="*/ 3535853 w 5822102"/>
                <a:gd name="connsiteY71" fmla="*/ 6683289 h 6685267"/>
                <a:gd name="connsiteX72" fmla="*/ 3490367 w 5822102"/>
                <a:gd name="connsiteY72" fmla="*/ 6684910 h 6685267"/>
                <a:gd name="connsiteX73" fmla="*/ 3445005 w 5822102"/>
                <a:gd name="connsiteY73" fmla="*/ 6685142 h 6685267"/>
                <a:gd name="connsiteX74" fmla="*/ 3355872 w 5822102"/>
                <a:gd name="connsiteY74" fmla="*/ 6684100 h 6685267"/>
                <a:gd name="connsiteX75" fmla="*/ 3179203 w 5822102"/>
                <a:gd name="connsiteY75" fmla="*/ 6677150 h 6685267"/>
                <a:gd name="connsiteX76" fmla="*/ 3002410 w 5822102"/>
                <a:gd name="connsiteY76" fmla="*/ 6661169 h 6685267"/>
                <a:gd name="connsiteX77" fmla="*/ 2650296 w 5822102"/>
                <a:gd name="connsiteY77" fmla="*/ 6604191 h 6685267"/>
                <a:gd name="connsiteX78" fmla="*/ 2306028 w 5822102"/>
                <a:gd name="connsiteY78" fmla="*/ 6505869 h 6685267"/>
                <a:gd name="connsiteX79" fmla="*/ 1978803 w 5822102"/>
                <a:gd name="connsiteY79" fmla="*/ 6363307 h 6685267"/>
                <a:gd name="connsiteX80" fmla="*/ 1678428 w 5822102"/>
                <a:gd name="connsiteY80" fmla="*/ 6177779 h 6685267"/>
                <a:gd name="connsiteX81" fmla="*/ 1175880 w 5822102"/>
                <a:gd name="connsiteY81" fmla="*/ 5710373 h 6685267"/>
                <a:gd name="connsiteX82" fmla="*/ 971502 w 5822102"/>
                <a:gd name="connsiteY82" fmla="*/ 5445399 h 6685267"/>
                <a:gd name="connsiteX83" fmla="*/ 790909 w 5822102"/>
                <a:gd name="connsiteY83" fmla="*/ 5169078 h 6685267"/>
                <a:gd name="connsiteX84" fmla="*/ 706680 w 5822102"/>
                <a:gd name="connsiteY84" fmla="*/ 5031959 h 6685267"/>
                <a:gd name="connsiteX85" fmla="*/ 619143 w 5822102"/>
                <a:gd name="connsiteY85" fmla="*/ 4897157 h 6685267"/>
                <a:gd name="connsiteX86" fmla="*/ 436465 w 5822102"/>
                <a:gd name="connsiteY86" fmla="*/ 4628710 h 6685267"/>
                <a:gd name="connsiteX87" fmla="*/ 347088 w 5822102"/>
                <a:gd name="connsiteY87" fmla="*/ 4492171 h 6685267"/>
                <a:gd name="connsiteX88" fmla="*/ 262001 w 5822102"/>
                <a:gd name="connsiteY88" fmla="*/ 4352619 h 6685267"/>
                <a:gd name="connsiteX89" fmla="*/ 118679 w 5822102"/>
                <a:gd name="connsiteY89" fmla="*/ 4059853 h 6685267"/>
                <a:gd name="connsiteX90" fmla="*/ 28322 w 5822102"/>
                <a:gd name="connsiteY90" fmla="*/ 3749136 h 6685267"/>
                <a:gd name="connsiteX91" fmla="*/ 0 w 5822102"/>
                <a:gd name="connsiteY91" fmla="*/ 3428922 h 6685267"/>
                <a:gd name="connsiteX92" fmla="*/ 253052 w 5822102"/>
                <a:gd name="connsiteY92" fmla="*/ 2174356 h 6685267"/>
                <a:gd name="connsiteX93" fmla="*/ 389141 w 5822102"/>
                <a:gd name="connsiteY93" fmla="*/ 1877652 h 6685267"/>
                <a:gd name="connsiteX94" fmla="*/ 552079 w 5822102"/>
                <a:gd name="connsiteY94" fmla="*/ 1591834 h 6685267"/>
                <a:gd name="connsiteX95" fmla="*/ 954950 w 5822102"/>
                <a:gd name="connsiteY95" fmla="*/ 1061773 h 6685267"/>
                <a:gd name="connsiteX96" fmla="*/ 1192922 w 5822102"/>
                <a:gd name="connsiteY96" fmla="*/ 822626 h 6685267"/>
                <a:gd name="connsiteX97" fmla="*/ 1255939 w 5822102"/>
                <a:gd name="connsiteY97" fmla="*/ 765880 h 6685267"/>
                <a:gd name="connsiteX98" fmla="*/ 1320183 w 5822102"/>
                <a:gd name="connsiteY98" fmla="*/ 710291 h 6685267"/>
                <a:gd name="connsiteX99" fmla="*/ 1452961 w 5822102"/>
                <a:gd name="connsiteY99" fmla="*/ 603514 h 6685267"/>
                <a:gd name="connsiteX100" fmla="*/ 2033360 w 5822102"/>
                <a:gd name="connsiteY100" fmla="*/ 235818 h 6685267"/>
                <a:gd name="connsiteX101" fmla="*/ 2512513 w 5822102"/>
                <a:gd name="connsiteY101" fmla="*/ 30012 h 668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5822102" h="6685267">
                  <a:moveTo>
                    <a:pt x="2605444" y="0"/>
                  </a:moveTo>
                  <a:lnTo>
                    <a:pt x="4757391" y="0"/>
                  </a:lnTo>
                  <a:lnTo>
                    <a:pt x="4913680" y="56274"/>
                  </a:lnTo>
                  <a:cubicBezTo>
                    <a:pt x="5074659" y="119278"/>
                    <a:pt x="5229483" y="195083"/>
                    <a:pt x="5376238" y="282027"/>
                  </a:cubicBezTo>
                  <a:cubicBezTo>
                    <a:pt x="5474014" y="340105"/>
                    <a:pt x="5568080" y="403280"/>
                    <a:pt x="5658024" y="471014"/>
                  </a:cubicBezTo>
                  <a:lnTo>
                    <a:pt x="5822102" y="609109"/>
                  </a:lnTo>
                  <a:lnTo>
                    <a:pt x="5822102" y="760697"/>
                  </a:lnTo>
                  <a:lnTo>
                    <a:pt x="5707785" y="666601"/>
                  </a:lnTo>
                  <a:cubicBezTo>
                    <a:pt x="5665273" y="633682"/>
                    <a:pt x="5621749" y="602008"/>
                    <a:pt x="5577306" y="571666"/>
                  </a:cubicBezTo>
                  <a:cubicBezTo>
                    <a:pt x="5487929" y="511562"/>
                    <a:pt x="5395118" y="456089"/>
                    <a:pt x="5298630" y="407449"/>
                  </a:cubicBezTo>
                  <a:cubicBezTo>
                    <a:pt x="5106266" y="309010"/>
                    <a:pt x="4901153" y="235355"/>
                    <a:pt x="4690768" y="184979"/>
                  </a:cubicBezTo>
                  <a:cubicBezTo>
                    <a:pt x="4480382" y="134486"/>
                    <a:pt x="4264724" y="106807"/>
                    <a:pt x="4048577" y="99280"/>
                  </a:cubicBezTo>
                  <a:cubicBezTo>
                    <a:pt x="3832182" y="90709"/>
                    <a:pt x="3617997" y="102290"/>
                    <a:pt x="3405404" y="131937"/>
                  </a:cubicBezTo>
                  <a:cubicBezTo>
                    <a:pt x="3299353" y="147340"/>
                    <a:pt x="3193915" y="166449"/>
                    <a:pt x="3089702" y="190190"/>
                  </a:cubicBezTo>
                  <a:cubicBezTo>
                    <a:pt x="2985491" y="214278"/>
                    <a:pt x="2882137" y="241725"/>
                    <a:pt x="2780132" y="273457"/>
                  </a:cubicBezTo>
                  <a:cubicBezTo>
                    <a:pt x="2678126" y="305073"/>
                    <a:pt x="2577348" y="340510"/>
                    <a:pt x="2478040" y="379654"/>
                  </a:cubicBezTo>
                  <a:cubicBezTo>
                    <a:pt x="2378854" y="418914"/>
                    <a:pt x="2281017" y="461763"/>
                    <a:pt x="2184897" y="507972"/>
                  </a:cubicBezTo>
                  <a:cubicBezTo>
                    <a:pt x="1992657" y="600271"/>
                    <a:pt x="1806791" y="705542"/>
                    <a:pt x="1629141" y="823205"/>
                  </a:cubicBezTo>
                  <a:cubicBezTo>
                    <a:pt x="1584882" y="852736"/>
                    <a:pt x="1540745" y="882731"/>
                    <a:pt x="1497711" y="914000"/>
                  </a:cubicBezTo>
                  <a:cubicBezTo>
                    <a:pt x="1475888" y="929286"/>
                    <a:pt x="1454555" y="945153"/>
                    <a:pt x="1433099" y="960903"/>
                  </a:cubicBezTo>
                  <a:cubicBezTo>
                    <a:pt x="1411521" y="976537"/>
                    <a:pt x="1390311" y="992634"/>
                    <a:pt x="1369346" y="1008963"/>
                  </a:cubicBezTo>
                  <a:cubicBezTo>
                    <a:pt x="1285119" y="1074165"/>
                    <a:pt x="1202730" y="1141797"/>
                    <a:pt x="1123406" y="1212905"/>
                  </a:cubicBezTo>
                  <a:cubicBezTo>
                    <a:pt x="964391" y="1354656"/>
                    <a:pt x="816900" y="1509261"/>
                    <a:pt x="684367" y="1675564"/>
                  </a:cubicBezTo>
                  <a:cubicBezTo>
                    <a:pt x="618161" y="1758716"/>
                    <a:pt x="555512" y="1844763"/>
                    <a:pt x="497153" y="1933588"/>
                  </a:cubicBezTo>
                  <a:cubicBezTo>
                    <a:pt x="439775" y="2022877"/>
                    <a:pt x="385584" y="2114367"/>
                    <a:pt x="337770" y="2208983"/>
                  </a:cubicBezTo>
                  <a:cubicBezTo>
                    <a:pt x="325388" y="2232493"/>
                    <a:pt x="313862" y="2256349"/>
                    <a:pt x="302461" y="2280207"/>
                  </a:cubicBezTo>
                  <a:lnTo>
                    <a:pt x="285296" y="2316107"/>
                  </a:lnTo>
                  <a:lnTo>
                    <a:pt x="268991" y="2352355"/>
                  </a:lnTo>
                  <a:cubicBezTo>
                    <a:pt x="258324" y="2376560"/>
                    <a:pt x="247535" y="2400764"/>
                    <a:pt x="237849" y="2425432"/>
                  </a:cubicBezTo>
                  <a:cubicBezTo>
                    <a:pt x="228163" y="2450099"/>
                    <a:pt x="217498" y="2474419"/>
                    <a:pt x="208670" y="2499319"/>
                  </a:cubicBezTo>
                  <a:cubicBezTo>
                    <a:pt x="170909" y="2598219"/>
                    <a:pt x="138908" y="2699206"/>
                    <a:pt x="113775" y="2801929"/>
                  </a:cubicBezTo>
                  <a:cubicBezTo>
                    <a:pt x="62773" y="3006911"/>
                    <a:pt x="36659" y="3217917"/>
                    <a:pt x="36781" y="3428922"/>
                  </a:cubicBezTo>
                  <a:cubicBezTo>
                    <a:pt x="37394" y="3534078"/>
                    <a:pt x="47816" y="3639001"/>
                    <a:pt x="69148" y="3741955"/>
                  </a:cubicBezTo>
                  <a:cubicBezTo>
                    <a:pt x="91585" y="3844679"/>
                    <a:pt x="124074" y="3945202"/>
                    <a:pt x="167966" y="4041323"/>
                  </a:cubicBezTo>
                  <a:cubicBezTo>
                    <a:pt x="178387" y="4065528"/>
                    <a:pt x="190525" y="4089153"/>
                    <a:pt x="202049" y="4112894"/>
                  </a:cubicBezTo>
                  <a:cubicBezTo>
                    <a:pt x="214555" y="4136288"/>
                    <a:pt x="226447" y="4159912"/>
                    <a:pt x="239933" y="4182843"/>
                  </a:cubicBezTo>
                  <a:cubicBezTo>
                    <a:pt x="265680" y="4229167"/>
                    <a:pt x="294368" y="4274101"/>
                    <a:pt x="323916" y="4318456"/>
                  </a:cubicBezTo>
                  <a:cubicBezTo>
                    <a:pt x="353341" y="4362927"/>
                    <a:pt x="384849" y="4406240"/>
                    <a:pt x="416604" y="4449436"/>
                  </a:cubicBezTo>
                  <a:cubicBezTo>
                    <a:pt x="448847" y="4492286"/>
                    <a:pt x="482319" y="4534557"/>
                    <a:pt x="515911" y="4576711"/>
                  </a:cubicBezTo>
                  <a:cubicBezTo>
                    <a:pt x="583219" y="4661137"/>
                    <a:pt x="653594" y="4743825"/>
                    <a:pt x="722619" y="4828482"/>
                  </a:cubicBezTo>
                  <a:cubicBezTo>
                    <a:pt x="757315" y="4870637"/>
                    <a:pt x="791889" y="4913138"/>
                    <a:pt x="825972" y="4956104"/>
                  </a:cubicBezTo>
                  <a:cubicBezTo>
                    <a:pt x="859934" y="4998722"/>
                    <a:pt x="893649" y="5044004"/>
                    <a:pt x="926506" y="5085347"/>
                  </a:cubicBezTo>
                  <a:cubicBezTo>
                    <a:pt x="959119" y="5127734"/>
                    <a:pt x="993324" y="5168847"/>
                    <a:pt x="1027040" y="5210191"/>
                  </a:cubicBezTo>
                  <a:cubicBezTo>
                    <a:pt x="1061737" y="5250840"/>
                    <a:pt x="1096188" y="5291488"/>
                    <a:pt x="1132110" y="5330748"/>
                  </a:cubicBezTo>
                  <a:cubicBezTo>
                    <a:pt x="1203465" y="5409731"/>
                    <a:pt x="1277639" y="5485818"/>
                    <a:pt x="1354880" y="5558083"/>
                  </a:cubicBezTo>
                  <a:cubicBezTo>
                    <a:pt x="1509603" y="5702266"/>
                    <a:pt x="1676588" y="5830930"/>
                    <a:pt x="1855220" y="5937591"/>
                  </a:cubicBezTo>
                  <a:cubicBezTo>
                    <a:pt x="1944720" y="5990632"/>
                    <a:pt x="2036549" y="6039272"/>
                    <a:pt x="2131810" y="6080268"/>
                  </a:cubicBezTo>
                  <a:cubicBezTo>
                    <a:pt x="2226460" y="6122423"/>
                    <a:pt x="2324173" y="6157977"/>
                    <a:pt x="2423726" y="6188087"/>
                  </a:cubicBezTo>
                  <a:cubicBezTo>
                    <a:pt x="2523280" y="6218313"/>
                    <a:pt x="2624794" y="6242749"/>
                    <a:pt x="2727780" y="6262552"/>
                  </a:cubicBezTo>
                  <a:cubicBezTo>
                    <a:pt x="2830890" y="6282008"/>
                    <a:pt x="2935714" y="6295326"/>
                    <a:pt x="3041276" y="6304245"/>
                  </a:cubicBezTo>
                  <a:cubicBezTo>
                    <a:pt x="3146836" y="6313277"/>
                    <a:pt x="3253499" y="6317215"/>
                    <a:pt x="3360532" y="6317331"/>
                  </a:cubicBezTo>
                  <a:cubicBezTo>
                    <a:pt x="3387259" y="6317331"/>
                    <a:pt x="3414354" y="6317794"/>
                    <a:pt x="3439855" y="6316751"/>
                  </a:cubicBezTo>
                  <a:lnTo>
                    <a:pt x="3478721" y="6315826"/>
                  </a:lnTo>
                  <a:lnTo>
                    <a:pt x="3517463" y="6313971"/>
                  </a:lnTo>
                  <a:cubicBezTo>
                    <a:pt x="3569078" y="6311772"/>
                    <a:pt x="3620449" y="6306907"/>
                    <a:pt x="3671452" y="6301233"/>
                  </a:cubicBezTo>
                  <a:cubicBezTo>
                    <a:pt x="3875707" y="6277608"/>
                    <a:pt x="4074445" y="6225841"/>
                    <a:pt x="4265460" y="6149638"/>
                  </a:cubicBezTo>
                  <a:cubicBezTo>
                    <a:pt x="4361212" y="6111884"/>
                    <a:pt x="4454636" y="6067065"/>
                    <a:pt x="4546587" y="6018079"/>
                  </a:cubicBezTo>
                  <a:cubicBezTo>
                    <a:pt x="4638662" y="5969322"/>
                    <a:pt x="4729020" y="5915240"/>
                    <a:pt x="4818030" y="5858029"/>
                  </a:cubicBezTo>
                  <a:cubicBezTo>
                    <a:pt x="4907038" y="5800703"/>
                    <a:pt x="4994577" y="5739672"/>
                    <a:pt x="5081870" y="5676903"/>
                  </a:cubicBezTo>
                  <a:cubicBezTo>
                    <a:pt x="5125392" y="5645519"/>
                    <a:pt x="5168794" y="5613324"/>
                    <a:pt x="5212073" y="5581013"/>
                  </a:cubicBezTo>
                  <a:lnTo>
                    <a:pt x="5343625" y="5481533"/>
                  </a:lnTo>
                  <a:cubicBezTo>
                    <a:pt x="5432696" y="5414768"/>
                    <a:pt x="5521951" y="5349452"/>
                    <a:pt x="5610378" y="5284425"/>
                  </a:cubicBezTo>
                  <a:lnTo>
                    <a:pt x="5822102" y="5126414"/>
                  </a:lnTo>
                  <a:lnTo>
                    <a:pt x="5822102" y="5556641"/>
                  </a:lnTo>
                  <a:lnTo>
                    <a:pt x="5576325" y="5749979"/>
                  </a:lnTo>
                  <a:lnTo>
                    <a:pt x="5447715" y="5852818"/>
                  </a:lnTo>
                  <a:cubicBezTo>
                    <a:pt x="5403945" y="5887445"/>
                    <a:pt x="5359932" y="5922073"/>
                    <a:pt x="5315059" y="5956236"/>
                  </a:cubicBezTo>
                  <a:cubicBezTo>
                    <a:pt x="5225682" y="6024680"/>
                    <a:pt x="5133976" y="6091734"/>
                    <a:pt x="5038468" y="6155776"/>
                  </a:cubicBezTo>
                  <a:cubicBezTo>
                    <a:pt x="4943084" y="6219703"/>
                    <a:pt x="4845002" y="6281777"/>
                    <a:pt x="4741892" y="6338292"/>
                  </a:cubicBezTo>
                  <a:cubicBezTo>
                    <a:pt x="4638784" y="6394692"/>
                    <a:pt x="4532120" y="6447038"/>
                    <a:pt x="4420920" y="6492203"/>
                  </a:cubicBezTo>
                  <a:cubicBezTo>
                    <a:pt x="4199255" y="6583693"/>
                    <a:pt x="3959813" y="6644840"/>
                    <a:pt x="3717672" y="6670434"/>
                  </a:cubicBezTo>
                  <a:cubicBezTo>
                    <a:pt x="3657106" y="6676456"/>
                    <a:pt x="3596419" y="6681321"/>
                    <a:pt x="3535853" y="6683289"/>
                  </a:cubicBezTo>
                  <a:lnTo>
                    <a:pt x="3490367" y="6684910"/>
                  </a:lnTo>
                  <a:lnTo>
                    <a:pt x="3445005" y="6685142"/>
                  </a:lnTo>
                  <a:cubicBezTo>
                    <a:pt x="3414354" y="6685605"/>
                    <a:pt x="3385297" y="6684679"/>
                    <a:pt x="3355872" y="6684100"/>
                  </a:cubicBezTo>
                  <a:cubicBezTo>
                    <a:pt x="3297146" y="6683405"/>
                    <a:pt x="3238052" y="6680047"/>
                    <a:pt x="3179203" y="6677150"/>
                  </a:cubicBezTo>
                  <a:cubicBezTo>
                    <a:pt x="3120232" y="6672519"/>
                    <a:pt x="3061259" y="6668233"/>
                    <a:pt x="3002410" y="6661169"/>
                  </a:cubicBezTo>
                  <a:cubicBezTo>
                    <a:pt x="2884589" y="6647851"/>
                    <a:pt x="2766891" y="6629669"/>
                    <a:pt x="2650296" y="6604191"/>
                  </a:cubicBezTo>
                  <a:cubicBezTo>
                    <a:pt x="2533702" y="6578713"/>
                    <a:pt x="2418456" y="6545938"/>
                    <a:pt x="2306028" y="6505869"/>
                  </a:cubicBezTo>
                  <a:cubicBezTo>
                    <a:pt x="2193602" y="6465683"/>
                    <a:pt x="2084118" y="6417738"/>
                    <a:pt x="1978803" y="6363307"/>
                  </a:cubicBezTo>
                  <a:cubicBezTo>
                    <a:pt x="1873855" y="6308066"/>
                    <a:pt x="1773077" y="6246340"/>
                    <a:pt x="1678428" y="6177779"/>
                  </a:cubicBezTo>
                  <a:cubicBezTo>
                    <a:pt x="1488393" y="6041356"/>
                    <a:pt x="1321900" y="5881423"/>
                    <a:pt x="1175880" y="5710373"/>
                  </a:cubicBezTo>
                  <a:cubicBezTo>
                    <a:pt x="1103177" y="5624441"/>
                    <a:pt x="1035501" y="5535732"/>
                    <a:pt x="971502" y="5445399"/>
                  </a:cubicBezTo>
                  <a:cubicBezTo>
                    <a:pt x="907380" y="5355069"/>
                    <a:pt x="847550" y="5262768"/>
                    <a:pt x="790909" y="5169078"/>
                  </a:cubicBezTo>
                  <a:cubicBezTo>
                    <a:pt x="761974" y="5121712"/>
                    <a:pt x="735492" y="5077357"/>
                    <a:pt x="706680" y="5031959"/>
                  </a:cubicBezTo>
                  <a:cubicBezTo>
                    <a:pt x="678114" y="4986910"/>
                    <a:pt x="649058" y="4941860"/>
                    <a:pt x="619143" y="4897157"/>
                  </a:cubicBezTo>
                  <a:lnTo>
                    <a:pt x="436465" y="4628710"/>
                  </a:lnTo>
                  <a:cubicBezTo>
                    <a:pt x="406182" y="4583544"/>
                    <a:pt x="376267" y="4538147"/>
                    <a:pt x="347088" y="4492171"/>
                  </a:cubicBezTo>
                  <a:cubicBezTo>
                    <a:pt x="317908" y="4446194"/>
                    <a:pt x="288974" y="4400102"/>
                    <a:pt x="262001" y="4352619"/>
                  </a:cubicBezTo>
                  <a:cubicBezTo>
                    <a:pt x="207934" y="4258119"/>
                    <a:pt x="158280" y="4160840"/>
                    <a:pt x="118679" y="4059853"/>
                  </a:cubicBezTo>
                  <a:cubicBezTo>
                    <a:pt x="78343" y="3959214"/>
                    <a:pt x="48429" y="3854870"/>
                    <a:pt x="28322" y="3749136"/>
                  </a:cubicBezTo>
                  <a:cubicBezTo>
                    <a:pt x="9073" y="3643402"/>
                    <a:pt x="0" y="3536046"/>
                    <a:pt x="0" y="3428922"/>
                  </a:cubicBezTo>
                  <a:cubicBezTo>
                    <a:pt x="1594" y="3001816"/>
                    <a:pt x="89010" y="2575868"/>
                    <a:pt x="253052" y="2174356"/>
                  </a:cubicBezTo>
                  <a:cubicBezTo>
                    <a:pt x="294246" y="2074066"/>
                    <a:pt x="338873" y="1974700"/>
                    <a:pt x="389141" y="1877652"/>
                  </a:cubicBezTo>
                  <a:cubicBezTo>
                    <a:pt x="438672" y="1780256"/>
                    <a:pt x="493230" y="1684945"/>
                    <a:pt x="552079" y="1591834"/>
                  </a:cubicBezTo>
                  <a:cubicBezTo>
                    <a:pt x="669900" y="1405728"/>
                    <a:pt x="804394" y="1227729"/>
                    <a:pt x="954950" y="1061773"/>
                  </a:cubicBezTo>
                  <a:cubicBezTo>
                    <a:pt x="1030597" y="979085"/>
                    <a:pt x="1109552" y="898829"/>
                    <a:pt x="1192922" y="822626"/>
                  </a:cubicBezTo>
                  <a:cubicBezTo>
                    <a:pt x="1213642" y="803402"/>
                    <a:pt x="1234483" y="784409"/>
                    <a:pt x="1255939" y="765880"/>
                  </a:cubicBezTo>
                  <a:cubicBezTo>
                    <a:pt x="1277273" y="747234"/>
                    <a:pt x="1298237" y="728241"/>
                    <a:pt x="1320183" y="710291"/>
                  </a:cubicBezTo>
                  <a:cubicBezTo>
                    <a:pt x="1363585" y="673811"/>
                    <a:pt x="1408088" y="638489"/>
                    <a:pt x="1452961" y="603514"/>
                  </a:cubicBezTo>
                  <a:cubicBezTo>
                    <a:pt x="1633310" y="464543"/>
                    <a:pt x="1828125" y="341437"/>
                    <a:pt x="2033360" y="235818"/>
                  </a:cubicBezTo>
                  <a:cubicBezTo>
                    <a:pt x="2187242" y="156561"/>
                    <a:pt x="2347554" y="87597"/>
                    <a:pt x="2512513" y="3001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5102EBE-A80F-4CFF-B1DD-941EF9728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04998" y="98659"/>
              <a:ext cx="5774333" cy="6315453"/>
            </a:xfrm>
            <a:custGeom>
              <a:avLst/>
              <a:gdLst>
                <a:gd name="connsiteX0" fmla="*/ 3707237 w 5774333"/>
                <a:gd name="connsiteY0" fmla="*/ 1489 h 6315453"/>
                <a:gd name="connsiteX1" fmla="*/ 4037665 w 5774333"/>
                <a:gd name="connsiteY1" fmla="*/ 6121 h 6315453"/>
                <a:gd name="connsiteX2" fmla="*/ 4692239 w 5774333"/>
                <a:gd name="connsiteY2" fmla="*/ 102128 h 6315453"/>
                <a:gd name="connsiteX3" fmla="*/ 5315059 w 5774333"/>
                <a:gd name="connsiteY3" fmla="*/ 324945 h 6315453"/>
                <a:gd name="connsiteX4" fmla="*/ 5738325 w 5774333"/>
                <a:gd name="connsiteY4" fmla="*/ 578286 h 6315453"/>
                <a:gd name="connsiteX5" fmla="*/ 5774333 w 5774333"/>
                <a:gd name="connsiteY5" fmla="*/ 606551 h 6315453"/>
                <a:gd name="connsiteX6" fmla="*/ 5774333 w 5774333"/>
                <a:gd name="connsiteY6" fmla="*/ 975490 h 6315453"/>
                <a:gd name="connsiteX7" fmla="*/ 5676001 w 5774333"/>
                <a:gd name="connsiteY7" fmla="*/ 889749 h 6315453"/>
                <a:gd name="connsiteX8" fmla="*/ 5177132 w 5774333"/>
                <a:gd name="connsiteY8" fmla="*/ 581926 h 6315453"/>
                <a:gd name="connsiteX9" fmla="*/ 4615735 w 5774333"/>
                <a:gd name="connsiteY9" fmla="*/ 388640 h 6315453"/>
                <a:gd name="connsiteX10" fmla="*/ 4020010 w 5774333"/>
                <a:gd name="connsiteY10" fmla="*/ 308500 h 6315453"/>
                <a:gd name="connsiteX11" fmla="*/ 3416315 w 5774333"/>
                <a:gd name="connsiteY11" fmla="*/ 328882 h 6315453"/>
                <a:gd name="connsiteX12" fmla="*/ 2823779 w 5774333"/>
                <a:gd name="connsiteY12" fmla="*/ 446545 h 6315453"/>
                <a:gd name="connsiteX13" fmla="*/ 2256987 w 5774333"/>
                <a:gd name="connsiteY13" fmla="*/ 651296 h 6315453"/>
                <a:gd name="connsiteX14" fmla="*/ 1244169 w 5774333"/>
                <a:gd name="connsiteY14" fmla="*/ 1280374 h 6315453"/>
                <a:gd name="connsiteX15" fmla="*/ 830141 w 5774333"/>
                <a:gd name="connsiteY15" fmla="*/ 1700184 h 6315453"/>
                <a:gd name="connsiteX16" fmla="*/ 502792 w 5774333"/>
                <a:gd name="connsiteY16" fmla="*/ 2182300 h 6315453"/>
                <a:gd name="connsiteX17" fmla="*/ 280637 w 5774333"/>
                <a:gd name="connsiteY17" fmla="*/ 2715256 h 6315453"/>
                <a:gd name="connsiteX18" fmla="*/ 199843 w 5774333"/>
                <a:gd name="connsiteY18" fmla="*/ 3283418 h 6315453"/>
                <a:gd name="connsiteX19" fmla="*/ 233926 w 5774333"/>
                <a:gd name="connsiteY19" fmla="*/ 3561593 h 6315453"/>
                <a:gd name="connsiteX20" fmla="*/ 334582 w 5774333"/>
                <a:gd name="connsiteY20" fmla="*/ 3821816 h 6315453"/>
                <a:gd name="connsiteX21" fmla="*/ 404834 w 5774333"/>
                <a:gd name="connsiteY21" fmla="*/ 3944343 h 6315453"/>
                <a:gd name="connsiteX22" fmla="*/ 485506 w 5774333"/>
                <a:gd name="connsiteY22" fmla="*/ 4062932 h 6315453"/>
                <a:gd name="connsiteX23" fmla="*/ 671861 w 5774333"/>
                <a:gd name="connsiteY23" fmla="*/ 4292120 h 6315453"/>
                <a:gd name="connsiteX24" fmla="*/ 873542 w 5774333"/>
                <a:gd name="connsiteY24" fmla="*/ 4523044 h 6315453"/>
                <a:gd name="connsiteX25" fmla="*/ 973831 w 5774333"/>
                <a:gd name="connsiteY25" fmla="*/ 4643601 h 6315453"/>
                <a:gd name="connsiteX26" fmla="*/ 1022014 w 5774333"/>
                <a:gd name="connsiteY26" fmla="*/ 4702780 h 6315453"/>
                <a:gd name="connsiteX27" fmla="*/ 1069215 w 5774333"/>
                <a:gd name="connsiteY27" fmla="*/ 4759411 h 6315453"/>
                <a:gd name="connsiteX28" fmla="*/ 1474784 w 5774333"/>
                <a:gd name="connsiteY28" fmla="*/ 5177948 h 6315453"/>
                <a:gd name="connsiteX29" fmla="*/ 1690442 w 5774333"/>
                <a:gd name="connsiteY29" fmla="*/ 5366255 h 6315453"/>
                <a:gd name="connsiteX30" fmla="*/ 1916276 w 5774333"/>
                <a:gd name="connsiteY30" fmla="*/ 5539852 h 6315453"/>
                <a:gd name="connsiteX31" fmla="*/ 2420784 w 5774333"/>
                <a:gd name="connsiteY31" fmla="*/ 5814437 h 6315453"/>
                <a:gd name="connsiteX32" fmla="*/ 2703015 w 5774333"/>
                <a:gd name="connsiteY32" fmla="*/ 5892029 h 6315453"/>
                <a:gd name="connsiteX33" fmla="*/ 2775350 w 5774333"/>
                <a:gd name="connsiteY33" fmla="*/ 5905695 h 6315453"/>
                <a:gd name="connsiteX34" fmla="*/ 2848299 w 5774333"/>
                <a:gd name="connsiteY34" fmla="*/ 5917161 h 6315453"/>
                <a:gd name="connsiteX35" fmla="*/ 2995544 w 5774333"/>
                <a:gd name="connsiteY35" fmla="*/ 5933605 h 6315453"/>
                <a:gd name="connsiteX36" fmla="*/ 3069596 w 5774333"/>
                <a:gd name="connsiteY36" fmla="*/ 5938933 h 6315453"/>
                <a:gd name="connsiteX37" fmla="*/ 3143894 w 5774333"/>
                <a:gd name="connsiteY37" fmla="*/ 5942639 h 6315453"/>
                <a:gd name="connsiteX38" fmla="*/ 3218436 w 5774333"/>
                <a:gd name="connsiteY38" fmla="*/ 5944260 h 6315453"/>
                <a:gd name="connsiteX39" fmla="*/ 3293101 w 5774333"/>
                <a:gd name="connsiteY39" fmla="*/ 5943913 h 6315453"/>
                <a:gd name="connsiteX40" fmla="*/ 3330494 w 5774333"/>
                <a:gd name="connsiteY40" fmla="*/ 5943565 h 6315453"/>
                <a:gd name="connsiteX41" fmla="*/ 3366540 w 5774333"/>
                <a:gd name="connsiteY41" fmla="*/ 5942059 h 6315453"/>
                <a:gd name="connsiteX42" fmla="*/ 3402462 w 5774333"/>
                <a:gd name="connsiteY42" fmla="*/ 5940323 h 6315453"/>
                <a:gd name="connsiteX43" fmla="*/ 3438262 w 5774333"/>
                <a:gd name="connsiteY43" fmla="*/ 5937543 h 6315453"/>
                <a:gd name="connsiteX44" fmla="*/ 3580236 w 5774333"/>
                <a:gd name="connsiteY44" fmla="*/ 5920982 h 6315453"/>
                <a:gd name="connsiteX45" fmla="*/ 4121034 w 5774333"/>
                <a:gd name="connsiteY45" fmla="*/ 5753290 h 6315453"/>
                <a:gd name="connsiteX46" fmla="*/ 4620639 w 5774333"/>
                <a:gd name="connsiteY46" fmla="*/ 5459364 h 6315453"/>
                <a:gd name="connsiteX47" fmla="*/ 4741771 w 5774333"/>
                <a:gd name="connsiteY47" fmla="*/ 5372971 h 6315453"/>
                <a:gd name="connsiteX48" fmla="*/ 4862901 w 5774333"/>
                <a:gd name="connsiteY48" fmla="*/ 5283682 h 6315453"/>
                <a:gd name="connsiteX49" fmla="*/ 5108229 w 5774333"/>
                <a:gd name="connsiteY49" fmla="*/ 5098386 h 6315453"/>
                <a:gd name="connsiteX50" fmla="*/ 5612493 w 5774333"/>
                <a:gd name="connsiteY50" fmla="*/ 4739724 h 6315453"/>
                <a:gd name="connsiteX51" fmla="*/ 5774333 w 5774333"/>
                <a:gd name="connsiteY51" fmla="*/ 4623488 h 6315453"/>
                <a:gd name="connsiteX52" fmla="*/ 5774333 w 5774333"/>
                <a:gd name="connsiteY52" fmla="*/ 5232926 h 6315453"/>
                <a:gd name="connsiteX53" fmla="*/ 5676492 w 5774333"/>
                <a:gd name="connsiteY53" fmla="*/ 5306859 h 6315453"/>
                <a:gd name="connsiteX54" fmla="*/ 5426260 w 5774333"/>
                <a:gd name="connsiteY54" fmla="*/ 5486233 h 6315453"/>
                <a:gd name="connsiteX55" fmla="*/ 5300225 w 5774333"/>
                <a:gd name="connsiteY55" fmla="*/ 5576217 h 6315453"/>
                <a:gd name="connsiteX56" fmla="*/ 5170757 w 5774333"/>
                <a:gd name="connsiteY56" fmla="*/ 5666780 h 6315453"/>
                <a:gd name="connsiteX57" fmla="*/ 5038100 w 5774333"/>
                <a:gd name="connsiteY57" fmla="*/ 5756185 h 6315453"/>
                <a:gd name="connsiteX58" fmla="*/ 4901276 w 5774333"/>
                <a:gd name="connsiteY58" fmla="*/ 5843043 h 6315453"/>
                <a:gd name="connsiteX59" fmla="*/ 4614019 w 5774333"/>
                <a:gd name="connsiteY59" fmla="*/ 6006103 h 6315453"/>
                <a:gd name="connsiteX60" fmla="*/ 4305061 w 5774333"/>
                <a:gd name="connsiteY60" fmla="*/ 6144726 h 6315453"/>
                <a:gd name="connsiteX61" fmla="*/ 3632710 w 5774333"/>
                <a:gd name="connsiteY61" fmla="*/ 6304196 h 6315453"/>
                <a:gd name="connsiteX62" fmla="*/ 3459594 w 5774333"/>
                <a:gd name="connsiteY62" fmla="*/ 6314504 h 6315453"/>
                <a:gd name="connsiteX63" fmla="*/ 3416315 w 5774333"/>
                <a:gd name="connsiteY63" fmla="*/ 6315429 h 6315453"/>
                <a:gd name="connsiteX64" fmla="*/ 3373159 w 5774333"/>
                <a:gd name="connsiteY64" fmla="*/ 6315198 h 6315453"/>
                <a:gd name="connsiteX65" fmla="*/ 3330127 w 5774333"/>
                <a:gd name="connsiteY65" fmla="*/ 6314735 h 6315453"/>
                <a:gd name="connsiteX66" fmla="*/ 3288320 w 5774333"/>
                <a:gd name="connsiteY66" fmla="*/ 6313230 h 6315453"/>
                <a:gd name="connsiteX67" fmla="*/ 2954350 w 5774333"/>
                <a:gd name="connsiteY67" fmla="*/ 6288098 h 6315453"/>
                <a:gd name="connsiteX68" fmla="*/ 2622466 w 5774333"/>
                <a:gd name="connsiteY68" fmla="*/ 6232742 h 6315453"/>
                <a:gd name="connsiteX69" fmla="*/ 2296466 w 5774333"/>
                <a:gd name="connsiteY69" fmla="*/ 6146001 h 6315453"/>
                <a:gd name="connsiteX70" fmla="*/ 1672419 w 5774333"/>
                <a:gd name="connsiteY70" fmla="*/ 5885197 h 6315453"/>
                <a:gd name="connsiteX71" fmla="*/ 1146578 w 5774333"/>
                <a:gd name="connsiteY71" fmla="*/ 5479168 h 6315453"/>
                <a:gd name="connsiteX72" fmla="*/ 933372 w 5774333"/>
                <a:gd name="connsiteY72" fmla="*/ 5234810 h 6315453"/>
                <a:gd name="connsiteX73" fmla="*/ 747140 w 5774333"/>
                <a:gd name="connsiteY73" fmla="*/ 4976091 h 6315453"/>
                <a:gd name="connsiteX74" fmla="*/ 703616 w 5774333"/>
                <a:gd name="connsiteY74" fmla="*/ 4910196 h 6315453"/>
                <a:gd name="connsiteX75" fmla="*/ 662053 w 5774333"/>
                <a:gd name="connsiteY75" fmla="*/ 4846269 h 6315453"/>
                <a:gd name="connsiteX76" fmla="*/ 580033 w 5774333"/>
                <a:gd name="connsiteY76" fmla="*/ 4722352 h 6315453"/>
                <a:gd name="connsiteX77" fmla="*/ 410105 w 5774333"/>
                <a:gd name="connsiteY77" fmla="*/ 4469193 h 6315453"/>
                <a:gd name="connsiteX78" fmla="*/ 244224 w 5774333"/>
                <a:gd name="connsiteY78" fmla="*/ 4201556 h 6315453"/>
                <a:gd name="connsiteX79" fmla="*/ 169437 w 5774333"/>
                <a:gd name="connsiteY79" fmla="*/ 4059690 h 6315453"/>
                <a:gd name="connsiteX80" fmla="*/ 105929 w 5774333"/>
                <a:gd name="connsiteY80" fmla="*/ 3911221 h 6315453"/>
                <a:gd name="connsiteX81" fmla="*/ 57256 w 5774333"/>
                <a:gd name="connsiteY81" fmla="*/ 3757195 h 6315453"/>
                <a:gd name="connsiteX82" fmla="*/ 39111 w 5774333"/>
                <a:gd name="connsiteY82" fmla="*/ 3678677 h 6315453"/>
                <a:gd name="connsiteX83" fmla="*/ 31142 w 5774333"/>
                <a:gd name="connsiteY83" fmla="*/ 3639300 h 6315453"/>
                <a:gd name="connsiteX84" fmla="*/ 24521 w 5774333"/>
                <a:gd name="connsiteY84" fmla="*/ 3599809 h 6315453"/>
                <a:gd name="connsiteX85" fmla="*/ 0 w 5774333"/>
                <a:gd name="connsiteY85" fmla="*/ 3283418 h 6315453"/>
                <a:gd name="connsiteX86" fmla="*/ 68045 w 5774333"/>
                <a:gd name="connsiteY86" fmla="*/ 2666963 h 6315453"/>
                <a:gd name="connsiteX87" fmla="*/ 272546 w 5774333"/>
                <a:gd name="connsiteY87" fmla="*/ 2076334 h 6315453"/>
                <a:gd name="connsiteX88" fmla="*/ 1039300 w 5774333"/>
                <a:gd name="connsiteY88" fmla="*/ 1073307 h 6315453"/>
                <a:gd name="connsiteX89" fmla="*/ 1547733 w 5774333"/>
                <a:gd name="connsiteY89" fmla="*/ 680365 h 6315453"/>
                <a:gd name="connsiteX90" fmla="*/ 2115995 w 5774333"/>
                <a:gd name="connsiteY90" fmla="*/ 368373 h 6315453"/>
                <a:gd name="connsiteX91" fmla="*/ 3377451 w 5774333"/>
                <a:gd name="connsiteY91" fmla="*/ 24304 h 6315453"/>
                <a:gd name="connsiteX92" fmla="*/ 3707237 w 5774333"/>
                <a:gd name="connsiteY92" fmla="*/ 1489 h 6315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5774333" h="6315453">
                  <a:moveTo>
                    <a:pt x="3707237" y="1489"/>
                  </a:moveTo>
                  <a:cubicBezTo>
                    <a:pt x="3817502" y="-1522"/>
                    <a:pt x="3927875" y="41"/>
                    <a:pt x="4037665" y="6121"/>
                  </a:cubicBezTo>
                  <a:cubicBezTo>
                    <a:pt x="4257614" y="18745"/>
                    <a:pt x="4477439" y="49665"/>
                    <a:pt x="4692239" y="102128"/>
                  </a:cubicBezTo>
                  <a:cubicBezTo>
                    <a:pt x="4907039" y="154474"/>
                    <a:pt x="5116811" y="228592"/>
                    <a:pt x="5315059" y="324945"/>
                  </a:cubicBezTo>
                  <a:cubicBezTo>
                    <a:pt x="5463562" y="397211"/>
                    <a:pt x="5606133" y="481527"/>
                    <a:pt x="5738325" y="578286"/>
                  </a:cubicBezTo>
                  <a:lnTo>
                    <a:pt x="5774333" y="606551"/>
                  </a:lnTo>
                  <a:lnTo>
                    <a:pt x="5774333" y="975490"/>
                  </a:lnTo>
                  <a:lnTo>
                    <a:pt x="5676001" y="889749"/>
                  </a:lnTo>
                  <a:cubicBezTo>
                    <a:pt x="5522381" y="769886"/>
                    <a:pt x="5355519" y="665657"/>
                    <a:pt x="5177132" y="581926"/>
                  </a:cubicBezTo>
                  <a:cubicBezTo>
                    <a:pt x="4998867" y="497965"/>
                    <a:pt x="4810183" y="433574"/>
                    <a:pt x="4615735" y="388640"/>
                  </a:cubicBezTo>
                  <a:cubicBezTo>
                    <a:pt x="4421289" y="343591"/>
                    <a:pt x="4221446" y="317649"/>
                    <a:pt x="4020010" y="308500"/>
                  </a:cubicBezTo>
                  <a:cubicBezTo>
                    <a:pt x="3818207" y="298887"/>
                    <a:pt x="3616649" y="305257"/>
                    <a:pt x="3416315" y="328882"/>
                  </a:cubicBezTo>
                  <a:cubicBezTo>
                    <a:pt x="3216106" y="352623"/>
                    <a:pt x="3017736" y="392346"/>
                    <a:pt x="2823779" y="446545"/>
                  </a:cubicBezTo>
                  <a:cubicBezTo>
                    <a:pt x="2629699" y="500513"/>
                    <a:pt x="2440401" y="570345"/>
                    <a:pt x="2256987" y="651296"/>
                  </a:cubicBezTo>
                  <a:cubicBezTo>
                    <a:pt x="1889058" y="811461"/>
                    <a:pt x="1545527" y="1023856"/>
                    <a:pt x="1244169" y="1280374"/>
                  </a:cubicBezTo>
                  <a:cubicBezTo>
                    <a:pt x="1093982" y="1409039"/>
                    <a:pt x="954828" y="1549400"/>
                    <a:pt x="830141" y="1700184"/>
                  </a:cubicBezTo>
                  <a:cubicBezTo>
                    <a:pt x="705209" y="1850736"/>
                    <a:pt x="594989" y="2012176"/>
                    <a:pt x="502792" y="2182300"/>
                  </a:cubicBezTo>
                  <a:cubicBezTo>
                    <a:pt x="410595" y="2352308"/>
                    <a:pt x="333847" y="2530307"/>
                    <a:pt x="280637" y="2715256"/>
                  </a:cubicBezTo>
                  <a:cubicBezTo>
                    <a:pt x="227306" y="2899741"/>
                    <a:pt x="199719" y="3091521"/>
                    <a:pt x="199843" y="3283418"/>
                  </a:cubicBezTo>
                  <a:cubicBezTo>
                    <a:pt x="200946" y="3377687"/>
                    <a:pt x="210754" y="3471261"/>
                    <a:pt x="233926" y="3561593"/>
                  </a:cubicBezTo>
                  <a:cubicBezTo>
                    <a:pt x="256730" y="3652040"/>
                    <a:pt x="292162" y="3738550"/>
                    <a:pt x="334582" y="3821816"/>
                  </a:cubicBezTo>
                  <a:cubicBezTo>
                    <a:pt x="356038" y="3863392"/>
                    <a:pt x="379823" y="3904157"/>
                    <a:pt x="404834" y="3944343"/>
                  </a:cubicBezTo>
                  <a:cubicBezTo>
                    <a:pt x="430212" y="3984413"/>
                    <a:pt x="457308" y="4023905"/>
                    <a:pt x="485506" y="4062932"/>
                  </a:cubicBezTo>
                  <a:cubicBezTo>
                    <a:pt x="542639" y="4140757"/>
                    <a:pt x="606146" y="4216265"/>
                    <a:pt x="671861" y="4292120"/>
                  </a:cubicBezTo>
                  <a:cubicBezTo>
                    <a:pt x="737576" y="4368091"/>
                    <a:pt x="806234" y="4444062"/>
                    <a:pt x="873542" y="4523044"/>
                  </a:cubicBezTo>
                  <a:cubicBezTo>
                    <a:pt x="907258" y="4562419"/>
                    <a:pt x="940606" y="4602721"/>
                    <a:pt x="973831" y="4643601"/>
                  </a:cubicBezTo>
                  <a:lnTo>
                    <a:pt x="1022014" y="4702780"/>
                  </a:lnTo>
                  <a:cubicBezTo>
                    <a:pt x="1037829" y="4721658"/>
                    <a:pt x="1052910" y="4740998"/>
                    <a:pt x="1069215" y="4759411"/>
                  </a:cubicBezTo>
                  <a:cubicBezTo>
                    <a:pt x="1196477" y="4909269"/>
                    <a:pt x="1334527" y="5047199"/>
                    <a:pt x="1474784" y="5177948"/>
                  </a:cubicBezTo>
                  <a:cubicBezTo>
                    <a:pt x="1545281" y="5243033"/>
                    <a:pt x="1617003" y="5305917"/>
                    <a:pt x="1690442" y="5366255"/>
                  </a:cubicBezTo>
                  <a:cubicBezTo>
                    <a:pt x="1763881" y="5426591"/>
                    <a:pt x="1838668" y="5484959"/>
                    <a:pt x="1916276" y="5539852"/>
                  </a:cubicBezTo>
                  <a:cubicBezTo>
                    <a:pt x="2070877" y="5649872"/>
                    <a:pt x="2237617" y="5748194"/>
                    <a:pt x="2420784" y="5814437"/>
                  </a:cubicBezTo>
                  <a:cubicBezTo>
                    <a:pt x="2512124" y="5847559"/>
                    <a:pt x="2606773" y="5872921"/>
                    <a:pt x="2703015" y="5892029"/>
                  </a:cubicBezTo>
                  <a:cubicBezTo>
                    <a:pt x="2727168" y="5896546"/>
                    <a:pt x="2751075" y="5901758"/>
                    <a:pt x="2775350" y="5905695"/>
                  </a:cubicBezTo>
                  <a:lnTo>
                    <a:pt x="2848299" y="5917161"/>
                  </a:lnTo>
                  <a:cubicBezTo>
                    <a:pt x="2897218" y="5923298"/>
                    <a:pt x="2946136" y="5929784"/>
                    <a:pt x="2995544" y="5933605"/>
                  </a:cubicBezTo>
                  <a:cubicBezTo>
                    <a:pt x="3020188" y="5935806"/>
                    <a:pt x="3044831" y="5937891"/>
                    <a:pt x="3069596" y="5938933"/>
                  </a:cubicBezTo>
                  <a:cubicBezTo>
                    <a:pt x="3094362" y="5940090"/>
                    <a:pt x="3119005" y="5941943"/>
                    <a:pt x="3143894" y="5942639"/>
                  </a:cubicBezTo>
                  <a:lnTo>
                    <a:pt x="3218436" y="5944260"/>
                  </a:lnTo>
                  <a:cubicBezTo>
                    <a:pt x="3243201" y="5944838"/>
                    <a:pt x="3268212" y="5944029"/>
                    <a:pt x="3293101" y="5943913"/>
                  </a:cubicBezTo>
                  <a:lnTo>
                    <a:pt x="3330494" y="5943565"/>
                  </a:lnTo>
                  <a:cubicBezTo>
                    <a:pt x="3342632" y="5943218"/>
                    <a:pt x="3354524" y="5942523"/>
                    <a:pt x="3366540" y="5942059"/>
                  </a:cubicBezTo>
                  <a:cubicBezTo>
                    <a:pt x="3378554" y="5941480"/>
                    <a:pt x="3390570" y="5941134"/>
                    <a:pt x="3402462" y="5940323"/>
                  </a:cubicBezTo>
                  <a:lnTo>
                    <a:pt x="3438262" y="5937543"/>
                  </a:lnTo>
                  <a:cubicBezTo>
                    <a:pt x="3485954" y="5933953"/>
                    <a:pt x="3533279" y="5927931"/>
                    <a:pt x="3580236" y="5920982"/>
                  </a:cubicBezTo>
                  <a:cubicBezTo>
                    <a:pt x="3768185" y="5891567"/>
                    <a:pt x="3948901" y="5834010"/>
                    <a:pt x="4121034" y="5753290"/>
                  </a:cubicBezTo>
                  <a:cubicBezTo>
                    <a:pt x="4293782" y="5673497"/>
                    <a:pt x="4458191" y="5571353"/>
                    <a:pt x="4620639" y="5459364"/>
                  </a:cubicBezTo>
                  <a:cubicBezTo>
                    <a:pt x="4661221" y="5431455"/>
                    <a:pt x="4701557" y="5402271"/>
                    <a:pt x="4741771" y="5372971"/>
                  </a:cubicBezTo>
                  <a:cubicBezTo>
                    <a:pt x="4782230" y="5343672"/>
                    <a:pt x="4822566" y="5313908"/>
                    <a:pt x="4862901" y="5283682"/>
                  </a:cubicBezTo>
                  <a:lnTo>
                    <a:pt x="5108229" y="5098386"/>
                  </a:lnTo>
                  <a:cubicBezTo>
                    <a:pt x="5276563" y="4972270"/>
                    <a:pt x="5446489" y="4854838"/>
                    <a:pt x="5612493" y="4739724"/>
                  </a:cubicBezTo>
                  <a:lnTo>
                    <a:pt x="5774333" y="4623488"/>
                  </a:lnTo>
                  <a:lnTo>
                    <a:pt x="5774333" y="5232926"/>
                  </a:lnTo>
                  <a:lnTo>
                    <a:pt x="5676492" y="5306859"/>
                  </a:lnTo>
                  <a:cubicBezTo>
                    <a:pt x="5592693" y="5367905"/>
                    <a:pt x="5508955" y="5427286"/>
                    <a:pt x="5426260" y="5486233"/>
                  </a:cubicBezTo>
                  <a:lnTo>
                    <a:pt x="5300225" y="5576217"/>
                  </a:lnTo>
                  <a:cubicBezTo>
                    <a:pt x="5257559" y="5606443"/>
                    <a:pt x="5214525" y="5636901"/>
                    <a:pt x="5170757" y="5666780"/>
                  </a:cubicBezTo>
                  <a:cubicBezTo>
                    <a:pt x="5127110" y="5696775"/>
                    <a:pt x="5082973" y="5726654"/>
                    <a:pt x="5038100" y="5756185"/>
                  </a:cubicBezTo>
                  <a:cubicBezTo>
                    <a:pt x="4993106" y="5785486"/>
                    <a:pt x="4947743" y="5814553"/>
                    <a:pt x="4901276" y="5843043"/>
                  </a:cubicBezTo>
                  <a:cubicBezTo>
                    <a:pt x="4808835" y="5900136"/>
                    <a:pt x="4713449" y="5955494"/>
                    <a:pt x="4614019" y="6006103"/>
                  </a:cubicBezTo>
                  <a:cubicBezTo>
                    <a:pt x="4514711" y="6056943"/>
                    <a:pt x="4411971" y="6104192"/>
                    <a:pt x="4305061" y="6144726"/>
                  </a:cubicBezTo>
                  <a:cubicBezTo>
                    <a:pt x="4092223" y="6226952"/>
                    <a:pt x="3863569" y="6282424"/>
                    <a:pt x="3632710" y="6304196"/>
                  </a:cubicBezTo>
                  <a:cubicBezTo>
                    <a:pt x="3574964" y="6309408"/>
                    <a:pt x="3517218" y="6313345"/>
                    <a:pt x="3459594" y="6314504"/>
                  </a:cubicBezTo>
                  <a:lnTo>
                    <a:pt x="3416315" y="6315429"/>
                  </a:lnTo>
                  <a:cubicBezTo>
                    <a:pt x="3401971" y="6315546"/>
                    <a:pt x="3387505" y="6315198"/>
                    <a:pt x="3373159" y="6315198"/>
                  </a:cubicBezTo>
                  <a:lnTo>
                    <a:pt x="3330127" y="6314735"/>
                  </a:lnTo>
                  <a:lnTo>
                    <a:pt x="3288320" y="6313230"/>
                  </a:lnTo>
                  <a:cubicBezTo>
                    <a:pt x="3176996" y="6309870"/>
                    <a:pt x="3065428" y="6301533"/>
                    <a:pt x="2954350" y="6288098"/>
                  </a:cubicBezTo>
                  <a:cubicBezTo>
                    <a:pt x="2843150" y="6275360"/>
                    <a:pt x="2732194" y="6257061"/>
                    <a:pt x="2622466" y="6232742"/>
                  </a:cubicBezTo>
                  <a:cubicBezTo>
                    <a:pt x="2512859" y="6208190"/>
                    <a:pt x="2404110" y="6179122"/>
                    <a:pt x="2296466" y="6146001"/>
                  </a:cubicBezTo>
                  <a:cubicBezTo>
                    <a:pt x="2081544" y="6079179"/>
                    <a:pt x="1869073" y="5996027"/>
                    <a:pt x="1672419" y="5885197"/>
                  </a:cubicBezTo>
                  <a:cubicBezTo>
                    <a:pt x="1475643" y="5774599"/>
                    <a:pt x="1299954" y="5634353"/>
                    <a:pt x="1146578" y="5479168"/>
                  </a:cubicBezTo>
                  <a:cubicBezTo>
                    <a:pt x="1069461" y="5401692"/>
                    <a:pt x="999333" y="5319235"/>
                    <a:pt x="933372" y="5234810"/>
                  </a:cubicBezTo>
                  <a:cubicBezTo>
                    <a:pt x="867781" y="5150038"/>
                    <a:pt x="805375" y="5063991"/>
                    <a:pt x="747140" y="4976091"/>
                  </a:cubicBezTo>
                  <a:cubicBezTo>
                    <a:pt x="732182" y="4954319"/>
                    <a:pt x="718082" y="4932199"/>
                    <a:pt x="703616" y="4910196"/>
                  </a:cubicBezTo>
                  <a:lnTo>
                    <a:pt x="662053" y="4846269"/>
                  </a:lnTo>
                  <a:cubicBezTo>
                    <a:pt x="635449" y="4804925"/>
                    <a:pt x="607864" y="4763928"/>
                    <a:pt x="580033" y="4722352"/>
                  </a:cubicBezTo>
                  <a:lnTo>
                    <a:pt x="410105" y="4469193"/>
                  </a:lnTo>
                  <a:cubicBezTo>
                    <a:pt x="353095" y="4382915"/>
                    <a:pt x="296820" y="4294089"/>
                    <a:pt x="244224" y="4201556"/>
                  </a:cubicBezTo>
                  <a:cubicBezTo>
                    <a:pt x="217987" y="4155232"/>
                    <a:pt x="192609" y="4108098"/>
                    <a:pt x="169437" y="4059690"/>
                  </a:cubicBezTo>
                  <a:cubicBezTo>
                    <a:pt x="146388" y="4011165"/>
                    <a:pt x="124932" y="3961715"/>
                    <a:pt x="105929" y="3911221"/>
                  </a:cubicBezTo>
                  <a:cubicBezTo>
                    <a:pt x="87293" y="3860613"/>
                    <a:pt x="70742" y="3809309"/>
                    <a:pt x="57256" y="3757195"/>
                  </a:cubicBezTo>
                  <a:cubicBezTo>
                    <a:pt x="50881" y="3731138"/>
                    <a:pt x="44383" y="3704965"/>
                    <a:pt x="39111" y="3678677"/>
                  </a:cubicBezTo>
                  <a:lnTo>
                    <a:pt x="31142" y="3639300"/>
                  </a:lnTo>
                  <a:lnTo>
                    <a:pt x="24521" y="3599809"/>
                  </a:lnTo>
                  <a:cubicBezTo>
                    <a:pt x="7234" y="3494423"/>
                    <a:pt x="0" y="3388457"/>
                    <a:pt x="0" y="3283418"/>
                  </a:cubicBezTo>
                  <a:cubicBezTo>
                    <a:pt x="491" y="3076698"/>
                    <a:pt x="23418" y="2869978"/>
                    <a:pt x="68045" y="2666963"/>
                  </a:cubicBezTo>
                  <a:cubicBezTo>
                    <a:pt x="112550" y="2464064"/>
                    <a:pt x="180717" y="2265104"/>
                    <a:pt x="272546" y="2076334"/>
                  </a:cubicBezTo>
                  <a:cubicBezTo>
                    <a:pt x="457062" y="1698794"/>
                    <a:pt x="724457" y="1360978"/>
                    <a:pt x="1039300" y="1073307"/>
                  </a:cubicBezTo>
                  <a:cubicBezTo>
                    <a:pt x="1197090" y="929472"/>
                    <a:pt x="1367630" y="798259"/>
                    <a:pt x="1547733" y="680365"/>
                  </a:cubicBezTo>
                  <a:cubicBezTo>
                    <a:pt x="1728081" y="562587"/>
                    <a:pt x="1917870" y="457663"/>
                    <a:pt x="2115995" y="368373"/>
                  </a:cubicBezTo>
                  <a:cubicBezTo>
                    <a:pt x="2512737" y="191070"/>
                    <a:pt x="2939883" y="73870"/>
                    <a:pt x="3377451" y="24304"/>
                  </a:cubicBezTo>
                  <a:cubicBezTo>
                    <a:pt x="3486812" y="12086"/>
                    <a:pt x="3596971" y="4500"/>
                    <a:pt x="3707237" y="148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C18CE1F-9DF1-47AF-9E66-6CE348AC23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464911 h 6229400"/>
                <a:gd name="connsiteX4" fmla="*/ 5660063 w 5769111"/>
                <a:gd name="connsiteY4" fmla="*/ 1328105 h 6229400"/>
                <a:gd name="connsiteX5" fmla="*/ 4910471 w 5769111"/>
                <a:gd name="connsiteY5" fmla="*/ 781599 h 6229400"/>
                <a:gd name="connsiteX6" fmla="*/ 3882695 w 5769111"/>
                <a:gd name="connsiteY6" fmla="*/ 579048 h 6229400"/>
                <a:gd name="connsiteX7" fmla="*/ 2683153 w 5769111"/>
                <a:gd name="connsiteY7" fmla="*/ 797003 h 6229400"/>
                <a:gd name="connsiteX8" fmla="*/ 1617493 w 5769111"/>
                <a:gd name="connsiteY8" fmla="*/ 1395738 h 6229400"/>
                <a:gd name="connsiteX9" fmla="*/ 880408 w 5769111"/>
                <a:gd name="connsiteY9" fmla="*/ 2259099 h 6229400"/>
                <a:gd name="connsiteX10" fmla="*/ 613135 w 5769111"/>
                <a:gd name="connsiteY10" fmla="*/ 3263863 h 6229400"/>
                <a:gd name="connsiteX11" fmla="*/ 1055484 w 5769111"/>
                <a:gd name="connsiteY11" fmla="*/ 4196825 h 6229400"/>
                <a:gd name="connsiteX12" fmla="*/ 1278376 w 5769111"/>
                <a:gd name="connsiteY12" fmla="*/ 4492950 h 6229400"/>
                <a:gd name="connsiteX13" fmla="*/ 3369851 w 5769111"/>
                <a:gd name="connsiteY13" fmla="*/ 5650468 h 6229400"/>
                <a:gd name="connsiteX14" fmla="*/ 4957551 w 5769111"/>
                <a:gd name="connsiteY14" fmla="*/ 4938355 h 6229400"/>
                <a:gd name="connsiteX15" fmla="*/ 5150773 w 5769111"/>
                <a:gd name="connsiteY15" fmla="*/ 4796950 h 6229400"/>
                <a:gd name="connsiteX16" fmla="*/ 5747247 w 5769111"/>
                <a:gd name="connsiteY16" fmla="*/ 4338176 h 6229400"/>
                <a:gd name="connsiteX17" fmla="*/ 5769111 w 5769111"/>
                <a:gd name="connsiteY17" fmla="*/ 4318497 h 6229400"/>
                <a:gd name="connsiteX18" fmla="*/ 5769111 w 5769111"/>
                <a:gd name="connsiteY18" fmla="*/ 5074612 h 6229400"/>
                <a:gd name="connsiteX19" fmla="*/ 5636252 w 5769111"/>
                <a:gd name="connsiteY19" fmla="*/ 5174208 h 6229400"/>
                <a:gd name="connsiteX20" fmla="*/ 5334922 w 5769111"/>
                <a:gd name="connsiteY20" fmla="*/ 5394528 h 6229400"/>
                <a:gd name="connsiteX21" fmla="*/ 3369727 w 5769111"/>
                <a:gd name="connsiteY21" fmla="*/ 6229400 h 6229400"/>
                <a:gd name="connsiteX22" fmla="*/ 771046 w 5769111"/>
                <a:gd name="connsiteY22" fmla="*/ 4817913 h 6229400"/>
                <a:gd name="connsiteX23" fmla="*/ 0 w 5769111"/>
                <a:gd name="connsiteY23" fmla="*/ 3263748 h 6229400"/>
                <a:gd name="connsiteX24" fmla="*/ 3882695 w 5769111"/>
                <a:gd name="connsiteY24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464911"/>
                  </a:lnTo>
                  <a:lnTo>
                    <a:pt x="5660063" y="1328105"/>
                  </a:lnTo>
                  <a:cubicBezTo>
                    <a:pt x="5449800" y="1091506"/>
                    <a:pt x="5197607" y="907600"/>
                    <a:pt x="4910471" y="781599"/>
                  </a:cubicBezTo>
                  <a:cubicBezTo>
                    <a:pt x="4604088" y="647260"/>
                    <a:pt x="4258349" y="579048"/>
                    <a:pt x="3882695" y="579048"/>
                  </a:cubicBezTo>
                  <a:cubicBezTo>
                    <a:pt x="3484238" y="579048"/>
                    <a:pt x="3080631" y="652240"/>
                    <a:pt x="2683153" y="797003"/>
                  </a:cubicBezTo>
                  <a:cubicBezTo>
                    <a:pt x="2296098" y="937595"/>
                    <a:pt x="1927678" y="1144662"/>
                    <a:pt x="1617493" y="1395738"/>
                  </a:cubicBezTo>
                  <a:cubicBezTo>
                    <a:pt x="1301915" y="1651098"/>
                    <a:pt x="1053890" y="1941665"/>
                    <a:pt x="880408" y="2259099"/>
                  </a:cubicBezTo>
                  <a:cubicBezTo>
                    <a:pt x="703125" y="2583597"/>
                    <a:pt x="613135" y="2921645"/>
                    <a:pt x="613135" y="3263863"/>
                  </a:cubicBezTo>
                  <a:cubicBezTo>
                    <a:pt x="613135" y="3608512"/>
                    <a:pt x="756702" y="3809789"/>
                    <a:pt x="1055484" y="4196825"/>
                  </a:cubicBezTo>
                  <a:cubicBezTo>
                    <a:pt x="1127574" y="4290167"/>
                    <a:pt x="1202116" y="4386753"/>
                    <a:pt x="1278376" y="4492950"/>
                  </a:cubicBezTo>
                  <a:cubicBezTo>
                    <a:pt x="1861105" y="5304313"/>
                    <a:pt x="2486623" y="5650468"/>
                    <a:pt x="3369851" y="5650468"/>
                  </a:cubicBezTo>
                  <a:cubicBezTo>
                    <a:pt x="3949515" y="5650468"/>
                    <a:pt x="4374822" y="5368471"/>
                    <a:pt x="4957551" y="4938355"/>
                  </a:cubicBezTo>
                  <a:cubicBezTo>
                    <a:pt x="5022653" y="4890293"/>
                    <a:pt x="5087755" y="4842811"/>
                    <a:pt x="5150773" y="4796950"/>
                  </a:cubicBezTo>
                  <a:cubicBezTo>
                    <a:pt x="5364254" y="4641404"/>
                    <a:pt x="5570313" y="4491241"/>
                    <a:pt x="5747247" y="4338176"/>
                  </a:cubicBezTo>
                  <a:lnTo>
                    <a:pt x="5769111" y="4318497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BD26A8C-8D1D-41E6-A71E-FE9AC75F3F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675390 h 6229400"/>
                <a:gd name="connsiteX4" fmla="*/ 5711488 w 5769111"/>
                <a:gd name="connsiteY4" fmla="*/ 1585205 h 6229400"/>
                <a:gd name="connsiteX5" fmla="*/ 5566027 w 5769111"/>
                <a:gd name="connsiteY5" fmla="*/ 1402571 h 6229400"/>
                <a:gd name="connsiteX6" fmla="*/ 4858734 w 5769111"/>
                <a:gd name="connsiteY6" fmla="*/ 886639 h 6229400"/>
                <a:gd name="connsiteX7" fmla="*/ 3882695 w 5769111"/>
                <a:gd name="connsiteY7" fmla="*/ 694858 h 6229400"/>
                <a:gd name="connsiteX8" fmla="*/ 2727046 w 5769111"/>
                <a:gd name="connsiteY8" fmla="*/ 905053 h 6229400"/>
                <a:gd name="connsiteX9" fmla="*/ 1697186 w 5769111"/>
                <a:gd name="connsiteY9" fmla="*/ 1483638 h 6229400"/>
                <a:gd name="connsiteX10" fmla="*/ 989279 w 5769111"/>
                <a:gd name="connsiteY10" fmla="*/ 2312139 h 6229400"/>
                <a:gd name="connsiteX11" fmla="*/ 735615 w 5769111"/>
                <a:gd name="connsiteY11" fmla="*/ 3263863 h 6229400"/>
                <a:gd name="connsiteX12" fmla="*/ 1154424 w 5769111"/>
                <a:gd name="connsiteY12" fmla="*/ 4128614 h 6229400"/>
                <a:gd name="connsiteX13" fmla="*/ 1379768 w 5769111"/>
                <a:gd name="connsiteY13" fmla="*/ 4427981 h 6229400"/>
                <a:gd name="connsiteX14" fmla="*/ 2239456 w 5769111"/>
                <a:gd name="connsiteY14" fmla="*/ 5256947 h 6229400"/>
                <a:gd name="connsiteX15" fmla="*/ 3369727 w 5769111"/>
                <a:gd name="connsiteY15" fmla="*/ 5534658 h 6229400"/>
                <a:gd name="connsiteX16" fmla="*/ 4096760 w 5769111"/>
                <a:gd name="connsiteY16" fmla="*/ 5357817 h 6229400"/>
                <a:gd name="connsiteX17" fmla="*/ 4881905 w 5769111"/>
                <a:gd name="connsiteY17" fmla="*/ 4847212 h 6229400"/>
                <a:gd name="connsiteX18" fmla="*/ 5075739 w 5769111"/>
                <a:gd name="connsiteY18" fmla="*/ 4705346 h 6229400"/>
                <a:gd name="connsiteX19" fmla="*/ 5759930 w 5769111"/>
                <a:gd name="connsiteY19" fmla="*/ 4166809 h 6229400"/>
                <a:gd name="connsiteX20" fmla="*/ 5769111 w 5769111"/>
                <a:gd name="connsiteY20" fmla="*/ 4157764 h 6229400"/>
                <a:gd name="connsiteX21" fmla="*/ 5769111 w 5769111"/>
                <a:gd name="connsiteY21" fmla="*/ 5074612 h 6229400"/>
                <a:gd name="connsiteX22" fmla="*/ 5636252 w 5769111"/>
                <a:gd name="connsiteY22" fmla="*/ 5174208 h 6229400"/>
                <a:gd name="connsiteX23" fmla="*/ 5334922 w 5769111"/>
                <a:gd name="connsiteY23" fmla="*/ 5394528 h 6229400"/>
                <a:gd name="connsiteX24" fmla="*/ 3369727 w 5769111"/>
                <a:gd name="connsiteY24" fmla="*/ 6229400 h 6229400"/>
                <a:gd name="connsiteX25" fmla="*/ 771046 w 5769111"/>
                <a:gd name="connsiteY25" fmla="*/ 4817913 h 6229400"/>
                <a:gd name="connsiteX26" fmla="*/ 0 w 5769111"/>
                <a:gd name="connsiteY26" fmla="*/ 3263748 h 6229400"/>
                <a:gd name="connsiteX27" fmla="*/ 3882695 w 5769111"/>
                <a:gd name="connsiteY27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675390"/>
                  </a:lnTo>
                  <a:lnTo>
                    <a:pt x="5711488" y="1585205"/>
                  </a:lnTo>
                  <a:cubicBezTo>
                    <a:pt x="5665942" y="1521390"/>
                    <a:pt x="5617428" y="1460432"/>
                    <a:pt x="5566027" y="1402571"/>
                  </a:cubicBezTo>
                  <a:cubicBezTo>
                    <a:pt x="5367411" y="1179058"/>
                    <a:pt x="5129563" y="1005460"/>
                    <a:pt x="4858734" y="886639"/>
                  </a:cubicBezTo>
                  <a:cubicBezTo>
                    <a:pt x="4568779" y="759363"/>
                    <a:pt x="4240327" y="694858"/>
                    <a:pt x="3882695" y="694858"/>
                  </a:cubicBezTo>
                  <a:cubicBezTo>
                    <a:pt x="3504835" y="694858"/>
                    <a:pt x="3105151" y="767471"/>
                    <a:pt x="2727046" y="905053"/>
                  </a:cubicBezTo>
                  <a:cubicBezTo>
                    <a:pt x="2352985" y="1041013"/>
                    <a:pt x="1996826" y="1241132"/>
                    <a:pt x="1697186" y="1483638"/>
                  </a:cubicBezTo>
                  <a:cubicBezTo>
                    <a:pt x="1397913" y="1725796"/>
                    <a:pt x="1153199" y="2012308"/>
                    <a:pt x="989279" y="2312139"/>
                  </a:cubicBezTo>
                  <a:cubicBezTo>
                    <a:pt x="820946" y="2620077"/>
                    <a:pt x="735615" y="2940290"/>
                    <a:pt x="735615" y="3263863"/>
                  </a:cubicBezTo>
                  <a:cubicBezTo>
                    <a:pt x="735615" y="3573074"/>
                    <a:pt x="863980" y="3752464"/>
                    <a:pt x="1154424" y="4128614"/>
                  </a:cubicBezTo>
                  <a:cubicBezTo>
                    <a:pt x="1227127" y="4222767"/>
                    <a:pt x="1302282" y="4320162"/>
                    <a:pt x="1379768" y="4427981"/>
                  </a:cubicBezTo>
                  <a:cubicBezTo>
                    <a:pt x="1653784" y="4809458"/>
                    <a:pt x="1934912" y="5080685"/>
                    <a:pt x="2239456" y="5256947"/>
                  </a:cubicBezTo>
                  <a:cubicBezTo>
                    <a:pt x="2562268" y="5443863"/>
                    <a:pt x="2932037" y="5534658"/>
                    <a:pt x="3369727" y="5534658"/>
                  </a:cubicBezTo>
                  <a:cubicBezTo>
                    <a:pt x="3618120" y="5534658"/>
                    <a:pt x="3849103" y="5478491"/>
                    <a:pt x="4096760" y="5357817"/>
                  </a:cubicBezTo>
                  <a:cubicBezTo>
                    <a:pt x="4351037" y="5233901"/>
                    <a:pt x="4602740" y="5053238"/>
                    <a:pt x="4881905" y="4847212"/>
                  </a:cubicBezTo>
                  <a:cubicBezTo>
                    <a:pt x="4947375" y="4798920"/>
                    <a:pt x="5012599" y="4751322"/>
                    <a:pt x="5075739" y="4705346"/>
                  </a:cubicBezTo>
                  <a:cubicBezTo>
                    <a:pt x="5327320" y="4521990"/>
                    <a:pt x="5568418" y="4346256"/>
                    <a:pt x="5759930" y="4166809"/>
                  </a:cubicBezTo>
                  <a:lnTo>
                    <a:pt x="5769111" y="4157764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Graphic 6" descr="Target Audience">
            <a:extLst>
              <a:ext uri="{FF2B5EF4-FFF2-40B4-BE49-F238E27FC236}">
                <a16:creationId xmlns:a16="http://schemas.microsoft.com/office/drawing/2014/main" id="{F14A9E3D-4C61-1792-BE30-9D565387FB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21726" y="1629089"/>
            <a:ext cx="3620021" cy="362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9090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DDBB197-D710-4A4F-A9CA-FD2177498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5D1CFA-2CDB-4B64-BD9F-85744E8DA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C85FF5D-5CC0-49DE-A88B-3256C42AC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802955"/>
            <a:ext cx="5565224" cy="145405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algn="l" defTabSz="914400">
              <a:lnSpc>
                <a:spcPct val="90000"/>
              </a:lnSpc>
            </a:pPr>
            <a:r>
              <a:rPr lang="en-US" sz="4000" b="0" i="0" u="none" strike="noStrike" kern="1200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Prevention Measures (2)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EF93942-5D6F-4D08-AAFF-79194D3E42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4671" y="2421682"/>
            <a:ext cx="5565223" cy="3639289"/>
          </a:xfrm>
        </p:spPr>
        <p:txBody>
          <a:bodyPr vert="horz" lIns="91440" tIns="45720" rIns="91440" bIns="45720" rtlCol="0" anchor="ctr">
            <a:noAutofit/>
          </a:bodyPr>
          <a:lstStyle/>
          <a:p>
            <a:pPr lvl="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2"/>
                </a:solidFill>
              </a:rPr>
              <a:t>Capacity Building for Law Enforcement</a:t>
            </a:r>
            <a:r>
              <a:rPr lang="en-US" sz="2400" b="1" i="0" u="none" strike="noStrike" baseline="0" dirty="0">
                <a:solidFill>
                  <a:schemeClr val="tx2"/>
                </a:solidFill>
              </a:rPr>
              <a:t>:</a:t>
            </a:r>
          </a:p>
          <a:p>
            <a:pPr lvl="1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Training Programs, adequate resources, and specialized units</a:t>
            </a:r>
          </a:p>
          <a:p>
            <a:pPr lvl="1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Digital investigations, cybercrime, and handling e-evidence</a:t>
            </a:r>
          </a:p>
          <a:p>
            <a:pPr lvl="1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Links with corruption and money laundering (FATF) </a:t>
            </a:r>
          </a:p>
          <a:p>
            <a:pPr lvl="1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Resources constraints </a:t>
            </a:r>
          </a:p>
          <a:p>
            <a:pPr lvl="1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Updated skills and knowledge </a:t>
            </a:r>
          </a:p>
          <a:p>
            <a:pPr lvl="1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Coordination across multiple jurisdictions  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5EE5136-01F1-466C-962D-BA9B4C6757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69897" y="0"/>
            <a:ext cx="5822103" cy="6685267"/>
            <a:chOff x="6357228" y="0"/>
            <a:chExt cx="5822103" cy="6685267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11D3AD4-AF9B-4EB5-8C7B-C45D173B4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57228" y="0"/>
              <a:ext cx="5822102" cy="6685267"/>
            </a:xfrm>
            <a:custGeom>
              <a:avLst/>
              <a:gdLst>
                <a:gd name="connsiteX0" fmla="*/ 2605444 w 5822102"/>
                <a:gd name="connsiteY0" fmla="*/ 0 h 6685267"/>
                <a:gd name="connsiteX1" fmla="*/ 4757391 w 5822102"/>
                <a:gd name="connsiteY1" fmla="*/ 0 h 6685267"/>
                <a:gd name="connsiteX2" fmla="*/ 4913680 w 5822102"/>
                <a:gd name="connsiteY2" fmla="*/ 56274 h 6685267"/>
                <a:gd name="connsiteX3" fmla="*/ 5376238 w 5822102"/>
                <a:gd name="connsiteY3" fmla="*/ 282027 h 6685267"/>
                <a:gd name="connsiteX4" fmla="*/ 5658024 w 5822102"/>
                <a:gd name="connsiteY4" fmla="*/ 471014 h 6685267"/>
                <a:gd name="connsiteX5" fmla="*/ 5822102 w 5822102"/>
                <a:gd name="connsiteY5" fmla="*/ 609109 h 6685267"/>
                <a:gd name="connsiteX6" fmla="*/ 5822102 w 5822102"/>
                <a:gd name="connsiteY6" fmla="*/ 760697 h 6685267"/>
                <a:gd name="connsiteX7" fmla="*/ 5707785 w 5822102"/>
                <a:gd name="connsiteY7" fmla="*/ 666601 h 6685267"/>
                <a:gd name="connsiteX8" fmla="*/ 5577306 w 5822102"/>
                <a:gd name="connsiteY8" fmla="*/ 571666 h 6685267"/>
                <a:gd name="connsiteX9" fmla="*/ 5298630 w 5822102"/>
                <a:gd name="connsiteY9" fmla="*/ 407449 h 6685267"/>
                <a:gd name="connsiteX10" fmla="*/ 4690768 w 5822102"/>
                <a:gd name="connsiteY10" fmla="*/ 184979 h 6685267"/>
                <a:gd name="connsiteX11" fmla="*/ 4048577 w 5822102"/>
                <a:gd name="connsiteY11" fmla="*/ 99280 h 6685267"/>
                <a:gd name="connsiteX12" fmla="*/ 3405404 w 5822102"/>
                <a:gd name="connsiteY12" fmla="*/ 131937 h 6685267"/>
                <a:gd name="connsiteX13" fmla="*/ 3089702 w 5822102"/>
                <a:gd name="connsiteY13" fmla="*/ 190190 h 6685267"/>
                <a:gd name="connsiteX14" fmla="*/ 2780132 w 5822102"/>
                <a:gd name="connsiteY14" fmla="*/ 273457 h 6685267"/>
                <a:gd name="connsiteX15" fmla="*/ 2478040 w 5822102"/>
                <a:gd name="connsiteY15" fmla="*/ 379654 h 6685267"/>
                <a:gd name="connsiteX16" fmla="*/ 2184897 w 5822102"/>
                <a:gd name="connsiteY16" fmla="*/ 507972 h 6685267"/>
                <a:gd name="connsiteX17" fmla="*/ 1629141 w 5822102"/>
                <a:gd name="connsiteY17" fmla="*/ 823205 h 6685267"/>
                <a:gd name="connsiteX18" fmla="*/ 1497711 w 5822102"/>
                <a:gd name="connsiteY18" fmla="*/ 914000 h 6685267"/>
                <a:gd name="connsiteX19" fmla="*/ 1433099 w 5822102"/>
                <a:gd name="connsiteY19" fmla="*/ 960903 h 6685267"/>
                <a:gd name="connsiteX20" fmla="*/ 1369346 w 5822102"/>
                <a:gd name="connsiteY20" fmla="*/ 1008963 h 6685267"/>
                <a:gd name="connsiteX21" fmla="*/ 1123406 w 5822102"/>
                <a:gd name="connsiteY21" fmla="*/ 1212905 h 6685267"/>
                <a:gd name="connsiteX22" fmla="*/ 684367 w 5822102"/>
                <a:gd name="connsiteY22" fmla="*/ 1675564 h 6685267"/>
                <a:gd name="connsiteX23" fmla="*/ 497153 w 5822102"/>
                <a:gd name="connsiteY23" fmla="*/ 1933588 h 6685267"/>
                <a:gd name="connsiteX24" fmla="*/ 337770 w 5822102"/>
                <a:gd name="connsiteY24" fmla="*/ 2208983 h 6685267"/>
                <a:gd name="connsiteX25" fmla="*/ 302461 w 5822102"/>
                <a:gd name="connsiteY25" fmla="*/ 2280207 h 6685267"/>
                <a:gd name="connsiteX26" fmla="*/ 285296 w 5822102"/>
                <a:gd name="connsiteY26" fmla="*/ 2316107 h 6685267"/>
                <a:gd name="connsiteX27" fmla="*/ 268991 w 5822102"/>
                <a:gd name="connsiteY27" fmla="*/ 2352355 h 6685267"/>
                <a:gd name="connsiteX28" fmla="*/ 237849 w 5822102"/>
                <a:gd name="connsiteY28" fmla="*/ 2425432 h 6685267"/>
                <a:gd name="connsiteX29" fmla="*/ 208670 w 5822102"/>
                <a:gd name="connsiteY29" fmla="*/ 2499319 h 6685267"/>
                <a:gd name="connsiteX30" fmla="*/ 113775 w 5822102"/>
                <a:gd name="connsiteY30" fmla="*/ 2801929 h 6685267"/>
                <a:gd name="connsiteX31" fmla="*/ 36781 w 5822102"/>
                <a:gd name="connsiteY31" fmla="*/ 3428922 h 6685267"/>
                <a:gd name="connsiteX32" fmla="*/ 69148 w 5822102"/>
                <a:gd name="connsiteY32" fmla="*/ 3741955 h 6685267"/>
                <a:gd name="connsiteX33" fmla="*/ 167966 w 5822102"/>
                <a:gd name="connsiteY33" fmla="*/ 4041323 h 6685267"/>
                <a:gd name="connsiteX34" fmla="*/ 202049 w 5822102"/>
                <a:gd name="connsiteY34" fmla="*/ 4112894 h 6685267"/>
                <a:gd name="connsiteX35" fmla="*/ 239933 w 5822102"/>
                <a:gd name="connsiteY35" fmla="*/ 4182843 h 6685267"/>
                <a:gd name="connsiteX36" fmla="*/ 323916 w 5822102"/>
                <a:gd name="connsiteY36" fmla="*/ 4318456 h 6685267"/>
                <a:gd name="connsiteX37" fmla="*/ 416604 w 5822102"/>
                <a:gd name="connsiteY37" fmla="*/ 4449436 h 6685267"/>
                <a:gd name="connsiteX38" fmla="*/ 515911 w 5822102"/>
                <a:gd name="connsiteY38" fmla="*/ 4576711 h 6685267"/>
                <a:gd name="connsiteX39" fmla="*/ 722619 w 5822102"/>
                <a:gd name="connsiteY39" fmla="*/ 4828482 h 6685267"/>
                <a:gd name="connsiteX40" fmla="*/ 825972 w 5822102"/>
                <a:gd name="connsiteY40" fmla="*/ 4956104 h 6685267"/>
                <a:gd name="connsiteX41" fmla="*/ 926506 w 5822102"/>
                <a:gd name="connsiteY41" fmla="*/ 5085347 h 6685267"/>
                <a:gd name="connsiteX42" fmla="*/ 1027040 w 5822102"/>
                <a:gd name="connsiteY42" fmla="*/ 5210191 h 6685267"/>
                <a:gd name="connsiteX43" fmla="*/ 1132110 w 5822102"/>
                <a:gd name="connsiteY43" fmla="*/ 5330748 h 6685267"/>
                <a:gd name="connsiteX44" fmla="*/ 1354880 w 5822102"/>
                <a:gd name="connsiteY44" fmla="*/ 5558083 h 6685267"/>
                <a:gd name="connsiteX45" fmla="*/ 1855220 w 5822102"/>
                <a:gd name="connsiteY45" fmla="*/ 5937591 h 6685267"/>
                <a:gd name="connsiteX46" fmla="*/ 2131810 w 5822102"/>
                <a:gd name="connsiteY46" fmla="*/ 6080268 h 6685267"/>
                <a:gd name="connsiteX47" fmla="*/ 2423726 w 5822102"/>
                <a:gd name="connsiteY47" fmla="*/ 6188087 h 6685267"/>
                <a:gd name="connsiteX48" fmla="*/ 2727780 w 5822102"/>
                <a:gd name="connsiteY48" fmla="*/ 6262552 h 6685267"/>
                <a:gd name="connsiteX49" fmla="*/ 3041276 w 5822102"/>
                <a:gd name="connsiteY49" fmla="*/ 6304245 h 6685267"/>
                <a:gd name="connsiteX50" fmla="*/ 3360532 w 5822102"/>
                <a:gd name="connsiteY50" fmla="*/ 6317331 h 6685267"/>
                <a:gd name="connsiteX51" fmla="*/ 3439855 w 5822102"/>
                <a:gd name="connsiteY51" fmla="*/ 6316751 h 6685267"/>
                <a:gd name="connsiteX52" fmla="*/ 3478721 w 5822102"/>
                <a:gd name="connsiteY52" fmla="*/ 6315826 h 6685267"/>
                <a:gd name="connsiteX53" fmla="*/ 3517463 w 5822102"/>
                <a:gd name="connsiteY53" fmla="*/ 6313971 h 6685267"/>
                <a:gd name="connsiteX54" fmla="*/ 3671452 w 5822102"/>
                <a:gd name="connsiteY54" fmla="*/ 6301233 h 6685267"/>
                <a:gd name="connsiteX55" fmla="*/ 4265460 w 5822102"/>
                <a:gd name="connsiteY55" fmla="*/ 6149638 h 6685267"/>
                <a:gd name="connsiteX56" fmla="*/ 4546587 w 5822102"/>
                <a:gd name="connsiteY56" fmla="*/ 6018079 h 6685267"/>
                <a:gd name="connsiteX57" fmla="*/ 4818030 w 5822102"/>
                <a:gd name="connsiteY57" fmla="*/ 5858029 h 6685267"/>
                <a:gd name="connsiteX58" fmla="*/ 5081870 w 5822102"/>
                <a:gd name="connsiteY58" fmla="*/ 5676903 h 6685267"/>
                <a:gd name="connsiteX59" fmla="*/ 5212073 w 5822102"/>
                <a:gd name="connsiteY59" fmla="*/ 5581013 h 6685267"/>
                <a:gd name="connsiteX60" fmla="*/ 5343625 w 5822102"/>
                <a:gd name="connsiteY60" fmla="*/ 5481533 h 6685267"/>
                <a:gd name="connsiteX61" fmla="*/ 5610378 w 5822102"/>
                <a:gd name="connsiteY61" fmla="*/ 5284425 h 6685267"/>
                <a:gd name="connsiteX62" fmla="*/ 5822102 w 5822102"/>
                <a:gd name="connsiteY62" fmla="*/ 5126414 h 6685267"/>
                <a:gd name="connsiteX63" fmla="*/ 5822102 w 5822102"/>
                <a:gd name="connsiteY63" fmla="*/ 5556641 h 6685267"/>
                <a:gd name="connsiteX64" fmla="*/ 5576325 w 5822102"/>
                <a:gd name="connsiteY64" fmla="*/ 5749979 h 6685267"/>
                <a:gd name="connsiteX65" fmla="*/ 5447715 w 5822102"/>
                <a:gd name="connsiteY65" fmla="*/ 5852818 h 6685267"/>
                <a:gd name="connsiteX66" fmla="*/ 5315059 w 5822102"/>
                <a:gd name="connsiteY66" fmla="*/ 5956236 h 6685267"/>
                <a:gd name="connsiteX67" fmla="*/ 5038468 w 5822102"/>
                <a:gd name="connsiteY67" fmla="*/ 6155776 h 6685267"/>
                <a:gd name="connsiteX68" fmla="*/ 4741892 w 5822102"/>
                <a:gd name="connsiteY68" fmla="*/ 6338292 h 6685267"/>
                <a:gd name="connsiteX69" fmla="*/ 4420920 w 5822102"/>
                <a:gd name="connsiteY69" fmla="*/ 6492203 h 6685267"/>
                <a:gd name="connsiteX70" fmla="*/ 3717672 w 5822102"/>
                <a:gd name="connsiteY70" fmla="*/ 6670434 h 6685267"/>
                <a:gd name="connsiteX71" fmla="*/ 3535853 w 5822102"/>
                <a:gd name="connsiteY71" fmla="*/ 6683289 h 6685267"/>
                <a:gd name="connsiteX72" fmla="*/ 3490367 w 5822102"/>
                <a:gd name="connsiteY72" fmla="*/ 6684910 h 6685267"/>
                <a:gd name="connsiteX73" fmla="*/ 3445005 w 5822102"/>
                <a:gd name="connsiteY73" fmla="*/ 6685142 h 6685267"/>
                <a:gd name="connsiteX74" fmla="*/ 3355872 w 5822102"/>
                <a:gd name="connsiteY74" fmla="*/ 6684100 h 6685267"/>
                <a:gd name="connsiteX75" fmla="*/ 3179203 w 5822102"/>
                <a:gd name="connsiteY75" fmla="*/ 6677150 h 6685267"/>
                <a:gd name="connsiteX76" fmla="*/ 3002410 w 5822102"/>
                <a:gd name="connsiteY76" fmla="*/ 6661169 h 6685267"/>
                <a:gd name="connsiteX77" fmla="*/ 2650296 w 5822102"/>
                <a:gd name="connsiteY77" fmla="*/ 6604191 h 6685267"/>
                <a:gd name="connsiteX78" fmla="*/ 2306028 w 5822102"/>
                <a:gd name="connsiteY78" fmla="*/ 6505869 h 6685267"/>
                <a:gd name="connsiteX79" fmla="*/ 1978803 w 5822102"/>
                <a:gd name="connsiteY79" fmla="*/ 6363307 h 6685267"/>
                <a:gd name="connsiteX80" fmla="*/ 1678428 w 5822102"/>
                <a:gd name="connsiteY80" fmla="*/ 6177779 h 6685267"/>
                <a:gd name="connsiteX81" fmla="*/ 1175880 w 5822102"/>
                <a:gd name="connsiteY81" fmla="*/ 5710373 h 6685267"/>
                <a:gd name="connsiteX82" fmla="*/ 971502 w 5822102"/>
                <a:gd name="connsiteY82" fmla="*/ 5445399 h 6685267"/>
                <a:gd name="connsiteX83" fmla="*/ 790909 w 5822102"/>
                <a:gd name="connsiteY83" fmla="*/ 5169078 h 6685267"/>
                <a:gd name="connsiteX84" fmla="*/ 706680 w 5822102"/>
                <a:gd name="connsiteY84" fmla="*/ 5031959 h 6685267"/>
                <a:gd name="connsiteX85" fmla="*/ 619143 w 5822102"/>
                <a:gd name="connsiteY85" fmla="*/ 4897157 h 6685267"/>
                <a:gd name="connsiteX86" fmla="*/ 436465 w 5822102"/>
                <a:gd name="connsiteY86" fmla="*/ 4628710 h 6685267"/>
                <a:gd name="connsiteX87" fmla="*/ 347088 w 5822102"/>
                <a:gd name="connsiteY87" fmla="*/ 4492171 h 6685267"/>
                <a:gd name="connsiteX88" fmla="*/ 262001 w 5822102"/>
                <a:gd name="connsiteY88" fmla="*/ 4352619 h 6685267"/>
                <a:gd name="connsiteX89" fmla="*/ 118679 w 5822102"/>
                <a:gd name="connsiteY89" fmla="*/ 4059853 h 6685267"/>
                <a:gd name="connsiteX90" fmla="*/ 28322 w 5822102"/>
                <a:gd name="connsiteY90" fmla="*/ 3749136 h 6685267"/>
                <a:gd name="connsiteX91" fmla="*/ 0 w 5822102"/>
                <a:gd name="connsiteY91" fmla="*/ 3428922 h 6685267"/>
                <a:gd name="connsiteX92" fmla="*/ 253052 w 5822102"/>
                <a:gd name="connsiteY92" fmla="*/ 2174356 h 6685267"/>
                <a:gd name="connsiteX93" fmla="*/ 389141 w 5822102"/>
                <a:gd name="connsiteY93" fmla="*/ 1877652 h 6685267"/>
                <a:gd name="connsiteX94" fmla="*/ 552079 w 5822102"/>
                <a:gd name="connsiteY94" fmla="*/ 1591834 h 6685267"/>
                <a:gd name="connsiteX95" fmla="*/ 954950 w 5822102"/>
                <a:gd name="connsiteY95" fmla="*/ 1061773 h 6685267"/>
                <a:gd name="connsiteX96" fmla="*/ 1192922 w 5822102"/>
                <a:gd name="connsiteY96" fmla="*/ 822626 h 6685267"/>
                <a:gd name="connsiteX97" fmla="*/ 1255939 w 5822102"/>
                <a:gd name="connsiteY97" fmla="*/ 765880 h 6685267"/>
                <a:gd name="connsiteX98" fmla="*/ 1320183 w 5822102"/>
                <a:gd name="connsiteY98" fmla="*/ 710291 h 6685267"/>
                <a:gd name="connsiteX99" fmla="*/ 1452961 w 5822102"/>
                <a:gd name="connsiteY99" fmla="*/ 603514 h 6685267"/>
                <a:gd name="connsiteX100" fmla="*/ 2033360 w 5822102"/>
                <a:gd name="connsiteY100" fmla="*/ 235818 h 6685267"/>
                <a:gd name="connsiteX101" fmla="*/ 2512513 w 5822102"/>
                <a:gd name="connsiteY101" fmla="*/ 30012 h 668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5822102" h="6685267">
                  <a:moveTo>
                    <a:pt x="2605444" y="0"/>
                  </a:moveTo>
                  <a:lnTo>
                    <a:pt x="4757391" y="0"/>
                  </a:lnTo>
                  <a:lnTo>
                    <a:pt x="4913680" y="56274"/>
                  </a:lnTo>
                  <a:cubicBezTo>
                    <a:pt x="5074659" y="119278"/>
                    <a:pt x="5229483" y="195083"/>
                    <a:pt x="5376238" y="282027"/>
                  </a:cubicBezTo>
                  <a:cubicBezTo>
                    <a:pt x="5474014" y="340105"/>
                    <a:pt x="5568080" y="403280"/>
                    <a:pt x="5658024" y="471014"/>
                  </a:cubicBezTo>
                  <a:lnTo>
                    <a:pt x="5822102" y="609109"/>
                  </a:lnTo>
                  <a:lnTo>
                    <a:pt x="5822102" y="760697"/>
                  </a:lnTo>
                  <a:lnTo>
                    <a:pt x="5707785" y="666601"/>
                  </a:lnTo>
                  <a:cubicBezTo>
                    <a:pt x="5665273" y="633682"/>
                    <a:pt x="5621749" y="602008"/>
                    <a:pt x="5577306" y="571666"/>
                  </a:cubicBezTo>
                  <a:cubicBezTo>
                    <a:pt x="5487929" y="511562"/>
                    <a:pt x="5395118" y="456089"/>
                    <a:pt x="5298630" y="407449"/>
                  </a:cubicBezTo>
                  <a:cubicBezTo>
                    <a:pt x="5106266" y="309010"/>
                    <a:pt x="4901153" y="235355"/>
                    <a:pt x="4690768" y="184979"/>
                  </a:cubicBezTo>
                  <a:cubicBezTo>
                    <a:pt x="4480382" y="134486"/>
                    <a:pt x="4264724" y="106807"/>
                    <a:pt x="4048577" y="99280"/>
                  </a:cubicBezTo>
                  <a:cubicBezTo>
                    <a:pt x="3832182" y="90709"/>
                    <a:pt x="3617997" y="102290"/>
                    <a:pt x="3405404" y="131937"/>
                  </a:cubicBezTo>
                  <a:cubicBezTo>
                    <a:pt x="3299353" y="147340"/>
                    <a:pt x="3193915" y="166449"/>
                    <a:pt x="3089702" y="190190"/>
                  </a:cubicBezTo>
                  <a:cubicBezTo>
                    <a:pt x="2985491" y="214278"/>
                    <a:pt x="2882137" y="241725"/>
                    <a:pt x="2780132" y="273457"/>
                  </a:cubicBezTo>
                  <a:cubicBezTo>
                    <a:pt x="2678126" y="305073"/>
                    <a:pt x="2577348" y="340510"/>
                    <a:pt x="2478040" y="379654"/>
                  </a:cubicBezTo>
                  <a:cubicBezTo>
                    <a:pt x="2378854" y="418914"/>
                    <a:pt x="2281017" y="461763"/>
                    <a:pt x="2184897" y="507972"/>
                  </a:cubicBezTo>
                  <a:cubicBezTo>
                    <a:pt x="1992657" y="600271"/>
                    <a:pt x="1806791" y="705542"/>
                    <a:pt x="1629141" y="823205"/>
                  </a:cubicBezTo>
                  <a:cubicBezTo>
                    <a:pt x="1584882" y="852736"/>
                    <a:pt x="1540745" y="882731"/>
                    <a:pt x="1497711" y="914000"/>
                  </a:cubicBezTo>
                  <a:cubicBezTo>
                    <a:pt x="1475888" y="929286"/>
                    <a:pt x="1454555" y="945153"/>
                    <a:pt x="1433099" y="960903"/>
                  </a:cubicBezTo>
                  <a:cubicBezTo>
                    <a:pt x="1411521" y="976537"/>
                    <a:pt x="1390311" y="992634"/>
                    <a:pt x="1369346" y="1008963"/>
                  </a:cubicBezTo>
                  <a:cubicBezTo>
                    <a:pt x="1285119" y="1074165"/>
                    <a:pt x="1202730" y="1141797"/>
                    <a:pt x="1123406" y="1212905"/>
                  </a:cubicBezTo>
                  <a:cubicBezTo>
                    <a:pt x="964391" y="1354656"/>
                    <a:pt x="816900" y="1509261"/>
                    <a:pt x="684367" y="1675564"/>
                  </a:cubicBezTo>
                  <a:cubicBezTo>
                    <a:pt x="618161" y="1758716"/>
                    <a:pt x="555512" y="1844763"/>
                    <a:pt x="497153" y="1933588"/>
                  </a:cubicBezTo>
                  <a:cubicBezTo>
                    <a:pt x="439775" y="2022877"/>
                    <a:pt x="385584" y="2114367"/>
                    <a:pt x="337770" y="2208983"/>
                  </a:cubicBezTo>
                  <a:cubicBezTo>
                    <a:pt x="325388" y="2232493"/>
                    <a:pt x="313862" y="2256349"/>
                    <a:pt x="302461" y="2280207"/>
                  </a:cubicBezTo>
                  <a:lnTo>
                    <a:pt x="285296" y="2316107"/>
                  </a:lnTo>
                  <a:lnTo>
                    <a:pt x="268991" y="2352355"/>
                  </a:lnTo>
                  <a:cubicBezTo>
                    <a:pt x="258324" y="2376560"/>
                    <a:pt x="247535" y="2400764"/>
                    <a:pt x="237849" y="2425432"/>
                  </a:cubicBezTo>
                  <a:cubicBezTo>
                    <a:pt x="228163" y="2450099"/>
                    <a:pt x="217498" y="2474419"/>
                    <a:pt x="208670" y="2499319"/>
                  </a:cubicBezTo>
                  <a:cubicBezTo>
                    <a:pt x="170909" y="2598219"/>
                    <a:pt x="138908" y="2699206"/>
                    <a:pt x="113775" y="2801929"/>
                  </a:cubicBezTo>
                  <a:cubicBezTo>
                    <a:pt x="62773" y="3006911"/>
                    <a:pt x="36659" y="3217917"/>
                    <a:pt x="36781" y="3428922"/>
                  </a:cubicBezTo>
                  <a:cubicBezTo>
                    <a:pt x="37394" y="3534078"/>
                    <a:pt x="47816" y="3639001"/>
                    <a:pt x="69148" y="3741955"/>
                  </a:cubicBezTo>
                  <a:cubicBezTo>
                    <a:pt x="91585" y="3844679"/>
                    <a:pt x="124074" y="3945202"/>
                    <a:pt x="167966" y="4041323"/>
                  </a:cubicBezTo>
                  <a:cubicBezTo>
                    <a:pt x="178387" y="4065528"/>
                    <a:pt x="190525" y="4089153"/>
                    <a:pt x="202049" y="4112894"/>
                  </a:cubicBezTo>
                  <a:cubicBezTo>
                    <a:pt x="214555" y="4136288"/>
                    <a:pt x="226447" y="4159912"/>
                    <a:pt x="239933" y="4182843"/>
                  </a:cubicBezTo>
                  <a:cubicBezTo>
                    <a:pt x="265680" y="4229167"/>
                    <a:pt x="294368" y="4274101"/>
                    <a:pt x="323916" y="4318456"/>
                  </a:cubicBezTo>
                  <a:cubicBezTo>
                    <a:pt x="353341" y="4362927"/>
                    <a:pt x="384849" y="4406240"/>
                    <a:pt x="416604" y="4449436"/>
                  </a:cubicBezTo>
                  <a:cubicBezTo>
                    <a:pt x="448847" y="4492286"/>
                    <a:pt x="482319" y="4534557"/>
                    <a:pt x="515911" y="4576711"/>
                  </a:cubicBezTo>
                  <a:cubicBezTo>
                    <a:pt x="583219" y="4661137"/>
                    <a:pt x="653594" y="4743825"/>
                    <a:pt x="722619" y="4828482"/>
                  </a:cubicBezTo>
                  <a:cubicBezTo>
                    <a:pt x="757315" y="4870637"/>
                    <a:pt x="791889" y="4913138"/>
                    <a:pt x="825972" y="4956104"/>
                  </a:cubicBezTo>
                  <a:cubicBezTo>
                    <a:pt x="859934" y="4998722"/>
                    <a:pt x="893649" y="5044004"/>
                    <a:pt x="926506" y="5085347"/>
                  </a:cubicBezTo>
                  <a:cubicBezTo>
                    <a:pt x="959119" y="5127734"/>
                    <a:pt x="993324" y="5168847"/>
                    <a:pt x="1027040" y="5210191"/>
                  </a:cubicBezTo>
                  <a:cubicBezTo>
                    <a:pt x="1061737" y="5250840"/>
                    <a:pt x="1096188" y="5291488"/>
                    <a:pt x="1132110" y="5330748"/>
                  </a:cubicBezTo>
                  <a:cubicBezTo>
                    <a:pt x="1203465" y="5409731"/>
                    <a:pt x="1277639" y="5485818"/>
                    <a:pt x="1354880" y="5558083"/>
                  </a:cubicBezTo>
                  <a:cubicBezTo>
                    <a:pt x="1509603" y="5702266"/>
                    <a:pt x="1676588" y="5830930"/>
                    <a:pt x="1855220" y="5937591"/>
                  </a:cubicBezTo>
                  <a:cubicBezTo>
                    <a:pt x="1944720" y="5990632"/>
                    <a:pt x="2036549" y="6039272"/>
                    <a:pt x="2131810" y="6080268"/>
                  </a:cubicBezTo>
                  <a:cubicBezTo>
                    <a:pt x="2226460" y="6122423"/>
                    <a:pt x="2324173" y="6157977"/>
                    <a:pt x="2423726" y="6188087"/>
                  </a:cubicBezTo>
                  <a:cubicBezTo>
                    <a:pt x="2523280" y="6218313"/>
                    <a:pt x="2624794" y="6242749"/>
                    <a:pt x="2727780" y="6262552"/>
                  </a:cubicBezTo>
                  <a:cubicBezTo>
                    <a:pt x="2830890" y="6282008"/>
                    <a:pt x="2935714" y="6295326"/>
                    <a:pt x="3041276" y="6304245"/>
                  </a:cubicBezTo>
                  <a:cubicBezTo>
                    <a:pt x="3146836" y="6313277"/>
                    <a:pt x="3253499" y="6317215"/>
                    <a:pt x="3360532" y="6317331"/>
                  </a:cubicBezTo>
                  <a:cubicBezTo>
                    <a:pt x="3387259" y="6317331"/>
                    <a:pt x="3414354" y="6317794"/>
                    <a:pt x="3439855" y="6316751"/>
                  </a:cubicBezTo>
                  <a:lnTo>
                    <a:pt x="3478721" y="6315826"/>
                  </a:lnTo>
                  <a:lnTo>
                    <a:pt x="3517463" y="6313971"/>
                  </a:lnTo>
                  <a:cubicBezTo>
                    <a:pt x="3569078" y="6311772"/>
                    <a:pt x="3620449" y="6306907"/>
                    <a:pt x="3671452" y="6301233"/>
                  </a:cubicBezTo>
                  <a:cubicBezTo>
                    <a:pt x="3875707" y="6277608"/>
                    <a:pt x="4074445" y="6225841"/>
                    <a:pt x="4265460" y="6149638"/>
                  </a:cubicBezTo>
                  <a:cubicBezTo>
                    <a:pt x="4361212" y="6111884"/>
                    <a:pt x="4454636" y="6067065"/>
                    <a:pt x="4546587" y="6018079"/>
                  </a:cubicBezTo>
                  <a:cubicBezTo>
                    <a:pt x="4638662" y="5969322"/>
                    <a:pt x="4729020" y="5915240"/>
                    <a:pt x="4818030" y="5858029"/>
                  </a:cubicBezTo>
                  <a:cubicBezTo>
                    <a:pt x="4907038" y="5800703"/>
                    <a:pt x="4994577" y="5739672"/>
                    <a:pt x="5081870" y="5676903"/>
                  </a:cubicBezTo>
                  <a:cubicBezTo>
                    <a:pt x="5125392" y="5645519"/>
                    <a:pt x="5168794" y="5613324"/>
                    <a:pt x="5212073" y="5581013"/>
                  </a:cubicBezTo>
                  <a:lnTo>
                    <a:pt x="5343625" y="5481533"/>
                  </a:lnTo>
                  <a:cubicBezTo>
                    <a:pt x="5432696" y="5414768"/>
                    <a:pt x="5521951" y="5349452"/>
                    <a:pt x="5610378" y="5284425"/>
                  </a:cubicBezTo>
                  <a:lnTo>
                    <a:pt x="5822102" y="5126414"/>
                  </a:lnTo>
                  <a:lnTo>
                    <a:pt x="5822102" y="5556641"/>
                  </a:lnTo>
                  <a:lnTo>
                    <a:pt x="5576325" y="5749979"/>
                  </a:lnTo>
                  <a:lnTo>
                    <a:pt x="5447715" y="5852818"/>
                  </a:lnTo>
                  <a:cubicBezTo>
                    <a:pt x="5403945" y="5887445"/>
                    <a:pt x="5359932" y="5922073"/>
                    <a:pt x="5315059" y="5956236"/>
                  </a:cubicBezTo>
                  <a:cubicBezTo>
                    <a:pt x="5225682" y="6024680"/>
                    <a:pt x="5133976" y="6091734"/>
                    <a:pt x="5038468" y="6155776"/>
                  </a:cubicBezTo>
                  <a:cubicBezTo>
                    <a:pt x="4943084" y="6219703"/>
                    <a:pt x="4845002" y="6281777"/>
                    <a:pt x="4741892" y="6338292"/>
                  </a:cubicBezTo>
                  <a:cubicBezTo>
                    <a:pt x="4638784" y="6394692"/>
                    <a:pt x="4532120" y="6447038"/>
                    <a:pt x="4420920" y="6492203"/>
                  </a:cubicBezTo>
                  <a:cubicBezTo>
                    <a:pt x="4199255" y="6583693"/>
                    <a:pt x="3959813" y="6644840"/>
                    <a:pt x="3717672" y="6670434"/>
                  </a:cubicBezTo>
                  <a:cubicBezTo>
                    <a:pt x="3657106" y="6676456"/>
                    <a:pt x="3596419" y="6681321"/>
                    <a:pt x="3535853" y="6683289"/>
                  </a:cubicBezTo>
                  <a:lnTo>
                    <a:pt x="3490367" y="6684910"/>
                  </a:lnTo>
                  <a:lnTo>
                    <a:pt x="3445005" y="6685142"/>
                  </a:lnTo>
                  <a:cubicBezTo>
                    <a:pt x="3414354" y="6685605"/>
                    <a:pt x="3385297" y="6684679"/>
                    <a:pt x="3355872" y="6684100"/>
                  </a:cubicBezTo>
                  <a:cubicBezTo>
                    <a:pt x="3297146" y="6683405"/>
                    <a:pt x="3238052" y="6680047"/>
                    <a:pt x="3179203" y="6677150"/>
                  </a:cubicBezTo>
                  <a:cubicBezTo>
                    <a:pt x="3120232" y="6672519"/>
                    <a:pt x="3061259" y="6668233"/>
                    <a:pt x="3002410" y="6661169"/>
                  </a:cubicBezTo>
                  <a:cubicBezTo>
                    <a:pt x="2884589" y="6647851"/>
                    <a:pt x="2766891" y="6629669"/>
                    <a:pt x="2650296" y="6604191"/>
                  </a:cubicBezTo>
                  <a:cubicBezTo>
                    <a:pt x="2533702" y="6578713"/>
                    <a:pt x="2418456" y="6545938"/>
                    <a:pt x="2306028" y="6505869"/>
                  </a:cubicBezTo>
                  <a:cubicBezTo>
                    <a:pt x="2193602" y="6465683"/>
                    <a:pt x="2084118" y="6417738"/>
                    <a:pt x="1978803" y="6363307"/>
                  </a:cubicBezTo>
                  <a:cubicBezTo>
                    <a:pt x="1873855" y="6308066"/>
                    <a:pt x="1773077" y="6246340"/>
                    <a:pt x="1678428" y="6177779"/>
                  </a:cubicBezTo>
                  <a:cubicBezTo>
                    <a:pt x="1488393" y="6041356"/>
                    <a:pt x="1321900" y="5881423"/>
                    <a:pt x="1175880" y="5710373"/>
                  </a:cubicBezTo>
                  <a:cubicBezTo>
                    <a:pt x="1103177" y="5624441"/>
                    <a:pt x="1035501" y="5535732"/>
                    <a:pt x="971502" y="5445399"/>
                  </a:cubicBezTo>
                  <a:cubicBezTo>
                    <a:pt x="907380" y="5355069"/>
                    <a:pt x="847550" y="5262768"/>
                    <a:pt x="790909" y="5169078"/>
                  </a:cubicBezTo>
                  <a:cubicBezTo>
                    <a:pt x="761974" y="5121712"/>
                    <a:pt x="735492" y="5077357"/>
                    <a:pt x="706680" y="5031959"/>
                  </a:cubicBezTo>
                  <a:cubicBezTo>
                    <a:pt x="678114" y="4986910"/>
                    <a:pt x="649058" y="4941860"/>
                    <a:pt x="619143" y="4897157"/>
                  </a:cubicBezTo>
                  <a:lnTo>
                    <a:pt x="436465" y="4628710"/>
                  </a:lnTo>
                  <a:cubicBezTo>
                    <a:pt x="406182" y="4583544"/>
                    <a:pt x="376267" y="4538147"/>
                    <a:pt x="347088" y="4492171"/>
                  </a:cubicBezTo>
                  <a:cubicBezTo>
                    <a:pt x="317908" y="4446194"/>
                    <a:pt x="288974" y="4400102"/>
                    <a:pt x="262001" y="4352619"/>
                  </a:cubicBezTo>
                  <a:cubicBezTo>
                    <a:pt x="207934" y="4258119"/>
                    <a:pt x="158280" y="4160840"/>
                    <a:pt x="118679" y="4059853"/>
                  </a:cubicBezTo>
                  <a:cubicBezTo>
                    <a:pt x="78343" y="3959214"/>
                    <a:pt x="48429" y="3854870"/>
                    <a:pt x="28322" y="3749136"/>
                  </a:cubicBezTo>
                  <a:cubicBezTo>
                    <a:pt x="9073" y="3643402"/>
                    <a:pt x="0" y="3536046"/>
                    <a:pt x="0" y="3428922"/>
                  </a:cubicBezTo>
                  <a:cubicBezTo>
                    <a:pt x="1594" y="3001816"/>
                    <a:pt x="89010" y="2575868"/>
                    <a:pt x="253052" y="2174356"/>
                  </a:cubicBezTo>
                  <a:cubicBezTo>
                    <a:pt x="294246" y="2074066"/>
                    <a:pt x="338873" y="1974700"/>
                    <a:pt x="389141" y="1877652"/>
                  </a:cubicBezTo>
                  <a:cubicBezTo>
                    <a:pt x="438672" y="1780256"/>
                    <a:pt x="493230" y="1684945"/>
                    <a:pt x="552079" y="1591834"/>
                  </a:cubicBezTo>
                  <a:cubicBezTo>
                    <a:pt x="669900" y="1405728"/>
                    <a:pt x="804394" y="1227729"/>
                    <a:pt x="954950" y="1061773"/>
                  </a:cubicBezTo>
                  <a:cubicBezTo>
                    <a:pt x="1030597" y="979085"/>
                    <a:pt x="1109552" y="898829"/>
                    <a:pt x="1192922" y="822626"/>
                  </a:cubicBezTo>
                  <a:cubicBezTo>
                    <a:pt x="1213642" y="803402"/>
                    <a:pt x="1234483" y="784409"/>
                    <a:pt x="1255939" y="765880"/>
                  </a:cubicBezTo>
                  <a:cubicBezTo>
                    <a:pt x="1277273" y="747234"/>
                    <a:pt x="1298237" y="728241"/>
                    <a:pt x="1320183" y="710291"/>
                  </a:cubicBezTo>
                  <a:cubicBezTo>
                    <a:pt x="1363585" y="673811"/>
                    <a:pt x="1408088" y="638489"/>
                    <a:pt x="1452961" y="603514"/>
                  </a:cubicBezTo>
                  <a:cubicBezTo>
                    <a:pt x="1633310" y="464543"/>
                    <a:pt x="1828125" y="341437"/>
                    <a:pt x="2033360" y="235818"/>
                  </a:cubicBezTo>
                  <a:cubicBezTo>
                    <a:pt x="2187242" y="156561"/>
                    <a:pt x="2347554" y="87597"/>
                    <a:pt x="2512513" y="3001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5102EBE-A80F-4CFF-B1DD-941EF9728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04998" y="98659"/>
              <a:ext cx="5774333" cy="6315453"/>
            </a:xfrm>
            <a:custGeom>
              <a:avLst/>
              <a:gdLst>
                <a:gd name="connsiteX0" fmla="*/ 3707237 w 5774333"/>
                <a:gd name="connsiteY0" fmla="*/ 1489 h 6315453"/>
                <a:gd name="connsiteX1" fmla="*/ 4037665 w 5774333"/>
                <a:gd name="connsiteY1" fmla="*/ 6121 h 6315453"/>
                <a:gd name="connsiteX2" fmla="*/ 4692239 w 5774333"/>
                <a:gd name="connsiteY2" fmla="*/ 102128 h 6315453"/>
                <a:gd name="connsiteX3" fmla="*/ 5315059 w 5774333"/>
                <a:gd name="connsiteY3" fmla="*/ 324945 h 6315453"/>
                <a:gd name="connsiteX4" fmla="*/ 5738325 w 5774333"/>
                <a:gd name="connsiteY4" fmla="*/ 578286 h 6315453"/>
                <a:gd name="connsiteX5" fmla="*/ 5774333 w 5774333"/>
                <a:gd name="connsiteY5" fmla="*/ 606551 h 6315453"/>
                <a:gd name="connsiteX6" fmla="*/ 5774333 w 5774333"/>
                <a:gd name="connsiteY6" fmla="*/ 975490 h 6315453"/>
                <a:gd name="connsiteX7" fmla="*/ 5676001 w 5774333"/>
                <a:gd name="connsiteY7" fmla="*/ 889749 h 6315453"/>
                <a:gd name="connsiteX8" fmla="*/ 5177132 w 5774333"/>
                <a:gd name="connsiteY8" fmla="*/ 581926 h 6315453"/>
                <a:gd name="connsiteX9" fmla="*/ 4615735 w 5774333"/>
                <a:gd name="connsiteY9" fmla="*/ 388640 h 6315453"/>
                <a:gd name="connsiteX10" fmla="*/ 4020010 w 5774333"/>
                <a:gd name="connsiteY10" fmla="*/ 308500 h 6315453"/>
                <a:gd name="connsiteX11" fmla="*/ 3416315 w 5774333"/>
                <a:gd name="connsiteY11" fmla="*/ 328882 h 6315453"/>
                <a:gd name="connsiteX12" fmla="*/ 2823779 w 5774333"/>
                <a:gd name="connsiteY12" fmla="*/ 446545 h 6315453"/>
                <a:gd name="connsiteX13" fmla="*/ 2256987 w 5774333"/>
                <a:gd name="connsiteY13" fmla="*/ 651296 h 6315453"/>
                <a:gd name="connsiteX14" fmla="*/ 1244169 w 5774333"/>
                <a:gd name="connsiteY14" fmla="*/ 1280374 h 6315453"/>
                <a:gd name="connsiteX15" fmla="*/ 830141 w 5774333"/>
                <a:gd name="connsiteY15" fmla="*/ 1700184 h 6315453"/>
                <a:gd name="connsiteX16" fmla="*/ 502792 w 5774333"/>
                <a:gd name="connsiteY16" fmla="*/ 2182300 h 6315453"/>
                <a:gd name="connsiteX17" fmla="*/ 280637 w 5774333"/>
                <a:gd name="connsiteY17" fmla="*/ 2715256 h 6315453"/>
                <a:gd name="connsiteX18" fmla="*/ 199843 w 5774333"/>
                <a:gd name="connsiteY18" fmla="*/ 3283418 h 6315453"/>
                <a:gd name="connsiteX19" fmla="*/ 233926 w 5774333"/>
                <a:gd name="connsiteY19" fmla="*/ 3561593 h 6315453"/>
                <a:gd name="connsiteX20" fmla="*/ 334582 w 5774333"/>
                <a:gd name="connsiteY20" fmla="*/ 3821816 h 6315453"/>
                <a:gd name="connsiteX21" fmla="*/ 404834 w 5774333"/>
                <a:gd name="connsiteY21" fmla="*/ 3944343 h 6315453"/>
                <a:gd name="connsiteX22" fmla="*/ 485506 w 5774333"/>
                <a:gd name="connsiteY22" fmla="*/ 4062932 h 6315453"/>
                <a:gd name="connsiteX23" fmla="*/ 671861 w 5774333"/>
                <a:gd name="connsiteY23" fmla="*/ 4292120 h 6315453"/>
                <a:gd name="connsiteX24" fmla="*/ 873542 w 5774333"/>
                <a:gd name="connsiteY24" fmla="*/ 4523044 h 6315453"/>
                <a:gd name="connsiteX25" fmla="*/ 973831 w 5774333"/>
                <a:gd name="connsiteY25" fmla="*/ 4643601 h 6315453"/>
                <a:gd name="connsiteX26" fmla="*/ 1022014 w 5774333"/>
                <a:gd name="connsiteY26" fmla="*/ 4702780 h 6315453"/>
                <a:gd name="connsiteX27" fmla="*/ 1069215 w 5774333"/>
                <a:gd name="connsiteY27" fmla="*/ 4759411 h 6315453"/>
                <a:gd name="connsiteX28" fmla="*/ 1474784 w 5774333"/>
                <a:gd name="connsiteY28" fmla="*/ 5177948 h 6315453"/>
                <a:gd name="connsiteX29" fmla="*/ 1690442 w 5774333"/>
                <a:gd name="connsiteY29" fmla="*/ 5366255 h 6315453"/>
                <a:gd name="connsiteX30" fmla="*/ 1916276 w 5774333"/>
                <a:gd name="connsiteY30" fmla="*/ 5539852 h 6315453"/>
                <a:gd name="connsiteX31" fmla="*/ 2420784 w 5774333"/>
                <a:gd name="connsiteY31" fmla="*/ 5814437 h 6315453"/>
                <a:gd name="connsiteX32" fmla="*/ 2703015 w 5774333"/>
                <a:gd name="connsiteY32" fmla="*/ 5892029 h 6315453"/>
                <a:gd name="connsiteX33" fmla="*/ 2775350 w 5774333"/>
                <a:gd name="connsiteY33" fmla="*/ 5905695 h 6315453"/>
                <a:gd name="connsiteX34" fmla="*/ 2848299 w 5774333"/>
                <a:gd name="connsiteY34" fmla="*/ 5917161 h 6315453"/>
                <a:gd name="connsiteX35" fmla="*/ 2995544 w 5774333"/>
                <a:gd name="connsiteY35" fmla="*/ 5933605 h 6315453"/>
                <a:gd name="connsiteX36" fmla="*/ 3069596 w 5774333"/>
                <a:gd name="connsiteY36" fmla="*/ 5938933 h 6315453"/>
                <a:gd name="connsiteX37" fmla="*/ 3143894 w 5774333"/>
                <a:gd name="connsiteY37" fmla="*/ 5942639 h 6315453"/>
                <a:gd name="connsiteX38" fmla="*/ 3218436 w 5774333"/>
                <a:gd name="connsiteY38" fmla="*/ 5944260 h 6315453"/>
                <a:gd name="connsiteX39" fmla="*/ 3293101 w 5774333"/>
                <a:gd name="connsiteY39" fmla="*/ 5943913 h 6315453"/>
                <a:gd name="connsiteX40" fmla="*/ 3330494 w 5774333"/>
                <a:gd name="connsiteY40" fmla="*/ 5943565 h 6315453"/>
                <a:gd name="connsiteX41" fmla="*/ 3366540 w 5774333"/>
                <a:gd name="connsiteY41" fmla="*/ 5942059 h 6315453"/>
                <a:gd name="connsiteX42" fmla="*/ 3402462 w 5774333"/>
                <a:gd name="connsiteY42" fmla="*/ 5940323 h 6315453"/>
                <a:gd name="connsiteX43" fmla="*/ 3438262 w 5774333"/>
                <a:gd name="connsiteY43" fmla="*/ 5937543 h 6315453"/>
                <a:gd name="connsiteX44" fmla="*/ 3580236 w 5774333"/>
                <a:gd name="connsiteY44" fmla="*/ 5920982 h 6315453"/>
                <a:gd name="connsiteX45" fmla="*/ 4121034 w 5774333"/>
                <a:gd name="connsiteY45" fmla="*/ 5753290 h 6315453"/>
                <a:gd name="connsiteX46" fmla="*/ 4620639 w 5774333"/>
                <a:gd name="connsiteY46" fmla="*/ 5459364 h 6315453"/>
                <a:gd name="connsiteX47" fmla="*/ 4741771 w 5774333"/>
                <a:gd name="connsiteY47" fmla="*/ 5372971 h 6315453"/>
                <a:gd name="connsiteX48" fmla="*/ 4862901 w 5774333"/>
                <a:gd name="connsiteY48" fmla="*/ 5283682 h 6315453"/>
                <a:gd name="connsiteX49" fmla="*/ 5108229 w 5774333"/>
                <a:gd name="connsiteY49" fmla="*/ 5098386 h 6315453"/>
                <a:gd name="connsiteX50" fmla="*/ 5612493 w 5774333"/>
                <a:gd name="connsiteY50" fmla="*/ 4739724 h 6315453"/>
                <a:gd name="connsiteX51" fmla="*/ 5774333 w 5774333"/>
                <a:gd name="connsiteY51" fmla="*/ 4623488 h 6315453"/>
                <a:gd name="connsiteX52" fmla="*/ 5774333 w 5774333"/>
                <a:gd name="connsiteY52" fmla="*/ 5232926 h 6315453"/>
                <a:gd name="connsiteX53" fmla="*/ 5676492 w 5774333"/>
                <a:gd name="connsiteY53" fmla="*/ 5306859 h 6315453"/>
                <a:gd name="connsiteX54" fmla="*/ 5426260 w 5774333"/>
                <a:gd name="connsiteY54" fmla="*/ 5486233 h 6315453"/>
                <a:gd name="connsiteX55" fmla="*/ 5300225 w 5774333"/>
                <a:gd name="connsiteY55" fmla="*/ 5576217 h 6315453"/>
                <a:gd name="connsiteX56" fmla="*/ 5170757 w 5774333"/>
                <a:gd name="connsiteY56" fmla="*/ 5666780 h 6315453"/>
                <a:gd name="connsiteX57" fmla="*/ 5038100 w 5774333"/>
                <a:gd name="connsiteY57" fmla="*/ 5756185 h 6315453"/>
                <a:gd name="connsiteX58" fmla="*/ 4901276 w 5774333"/>
                <a:gd name="connsiteY58" fmla="*/ 5843043 h 6315453"/>
                <a:gd name="connsiteX59" fmla="*/ 4614019 w 5774333"/>
                <a:gd name="connsiteY59" fmla="*/ 6006103 h 6315453"/>
                <a:gd name="connsiteX60" fmla="*/ 4305061 w 5774333"/>
                <a:gd name="connsiteY60" fmla="*/ 6144726 h 6315453"/>
                <a:gd name="connsiteX61" fmla="*/ 3632710 w 5774333"/>
                <a:gd name="connsiteY61" fmla="*/ 6304196 h 6315453"/>
                <a:gd name="connsiteX62" fmla="*/ 3459594 w 5774333"/>
                <a:gd name="connsiteY62" fmla="*/ 6314504 h 6315453"/>
                <a:gd name="connsiteX63" fmla="*/ 3416315 w 5774333"/>
                <a:gd name="connsiteY63" fmla="*/ 6315429 h 6315453"/>
                <a:gd name="connsiteX64" fmla="*/ 3373159 w 5774333"/>
                <a:gd name="connsiteY64" fmla="*/ 6315198 h 6315453"/>
                <a:gd name="connsiteX65" fmla="*/ 3330127 w 5774333"/>
                <a:gd name="connsiteY65" fmla="*/ 6314735 h 6315453"/>
                <a:gd name="connsiteX66" fmla="*/ 3288320 w 5774333"/>
                <a:gd name="connsiteY66" fmla="*/ 6313230 h 6315453"/>
                <a:gd name="connsiteX67" fmla="*/ 2954350 w 5774333"/>
                <a:gd name="connsiteY67" fmla="*/ 6288098 h 6315453"/>
                <a:gd name="connsiteX68" fmla="*/ 2622466 w 5774333"/>
                <a:gd name="connsiteY68" fmla="*/ 6232742 h 6315453"/>
                <a:gd name="connsiteX69" fmla="*/ 2296466 w 5774333"/>
                <a:gd name="connsiteY69" fmla="*/ 6146001 h 6315453"/>
                <a:gd name="connsiteX70" fmla="*/ 1672419 w 5774333"/>
                <a:gd name="connsiteY70" fmla="*/ 5885197 h 6315453"/>
                <a:gd name="connsiteX71" fmla="*/ 1146578 w 5774333"/>
                <a:gd name="connsiteY71" fmla="*/ 5479168 h 6315453"/>
                <a:gd name="connsiteX72" fmla="*/ 933372 w 5774333"/>
                <a:gd name="connsiteY72" fmla="*/ 5234810 h 6315453"/>
                <a:gd name="connsiteX73" fmla="*/ 747140 w 5774333"/>
                <a:gd name="connsiteY73" fmla="*/ 4976091 h 6315453"/>
                <a:gd name="connsiteX74" fmla="*/ 703616 w 5774333"/>
                <a:gd name="connsiteY74" fmla="*/ 4910196 h 6315453"/>
                <a:gd name="connsiteX75" fmla="*/ 662053 w 5774333"/>
                <a:gd name="connsiteY75" fmla="*/ 4846269 h 6315453"/>
                <a:gd name="connsiteX76" fmla="*/ 580033 w 5774333"/>
                <a:gd name="connsiteY76" fmla="*/ 4722352 h 6315453"/>
                <a:gd name="connsiteX77" fmla="*/ 410105 w 5774333"/>
                <a:gd name="connsiteY77" fmla="*/ 4469193 h 6315453"/>
                <a:gd name="connsiteX78" fmla="*/ 244224 w 5774333"/>
                <a:gd name="connsiteY78" fmla="*/ 4201556 h 6315453"/>
                <a:gd name="connsiteX79" fmla="*/ 169437 w 5774333"/>
                <a:gd name="connsiteY79" fmla="*/ 4059690 h 6315453"/>
                <a:gd name="connsiteX80" fmla="*/ 105929 w 5774333"/>
                <a:gd name="connsiteY80" fmla="*/ 3911221 h 6315453"/>
                <a:gd name="connsiteX81" fmla="*/ 57256 w 5774333"/>
                <a:gd name="connsiteY81" fmla="*/ 3757195 h 6315453"/>
                <a:gd name="connsiteX82" fmla="*/ 39111 w 5774333"/>
                <a:gd name="connsiteY82" fmla="*/ 3678677 h 6315453"/>
                <a:gd name="connsiteX83" fmla="*/ 31142 w 5774333"/>
                <a:gd name="connsiteY83" fmla="*/ 3639300 h 6315453"/>
                <a:gd name="connsiteX84" fmla="*/ 24521 w 5774333"/>
                <a:gd name="connsiteY84" fmla="*/ 3599809 h 6315453"/>
                <a:gd name="connsiteX85" fmla="*/ 0 w 5774333"/>
                <a:gd name="connsiteY85" fmla="*/ 3283418 h 6315453"/>
                <a:gd name="connsiteX86" fmla="*/ 68045 w 5774333"/>
                <a:gd name="connsiteY86" fmla="*/ 2666963 h 6315453"/>
                <a:gd name="connsiteX87" fmla="*/ 272546 w 5774333"/>
                <a:gd name="connsiteY87" fmla="*/ 2076334 h 6315453"/>
                <a:gd name="connsiteX88" fmla="*/ 1039300 w 5774333"/>
                <a:gd name="connsiteY88" fmla="*/ 1073307 h 6315453"/>
                <a:gd name="connsiteX89" fmla="*/ 1547733 w 5774333"/>
                <a:gd name="connsiteY89" fmla="*/ 680365 h 6315453"/>
                <a:gd name="connsiteX90" fmla="*/ 2115995 w 5774333"/>
                <a:gd name="connsiteY90" fmla="*/ 368373 h 6315453"/>
                <a:gd name="connsiteX91" fmla="*/ 3377451 w 5774333"/>
                <a:gd name="connsiteY91" fmla="*/ 24304 h 6315453"/>
                <a:gd name="connsiteX92" fmla="*/ 3707237 w 5774333"/>
                <a:gd name="connsiteY92" fmla="*/ 1489 h 6315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5774333" h="6315453">
                  <a:moveTo>
                    <a:pt x="3707237" y="1489"/>
                  </a:moveTo>
                  <a:cubicBezTo>
                    <a:pt x="3817502" y="-1522"/>
                    <a:pt x="3927875" y="41"/>
                    <a:pt x="4037665" y="6121"/>
                  </a:cubicBezTo>
                  <a:cubicBezTo>
                    <a:pt x="4257614" y="18745"/>
                    <a:pt x="4477439" y="49665"/>
                    <a:pt x="4692239" y="102128"/>
                  </a:cubicBezTo>
                  <a:cubicBezTo>
                    <a:pt x="4907039" y="154474"/>
                    <a:pt x="5116811" y="228592"/>
                    <a:pt x="5315059" y="324945"/>
                  </a:cubicBezTo>
                  <a:cubicBezTo>
                    <a:pt x="5463562" y="397211"/>
                    <a:pt x="5606133" y="481527"/>
                    <a:pt x="5738325" y="578286"/>
                  </a:cubicBezTo>
                  <a:lnTo>
                    <a:pt x="5774333" y="606551"/>
                  </a:lnTo>
                  <a:lnTo>
                    <a:pt x="5774333" y="975490"/>
                  </a:lnTo>
                  <a:lnTo>
                    <a:pt x="5676001" y="889749"/>
                  </a:lnTo>
                  <a:cubicBezTo>
                    <a:pt x="5522381" y="769886"/>
                    <a:pt x="5355519" y="665657"/>
                    <a:pt x="5177132" y="581926"/>
                  </a:cubicBezTo>
                  <a:cubicBezTo>
                    <a:pt x="4998867" y="497965"/>
                    <a:pt x="4810183" y="433574"/>
                    <a:pt x="4615735" y="388640"/>
                  </a:cubicBezTo>
                  <a:cubicBezTo>
                    <a:pt x="4421289" y="343591"/>
                    <a:pt x="4221446" y="317649"/>
                    <a:pt x="4020010" y="308500"/>
                  </a:cubicBezTo>
                  <a:cubicBezTo>
                    <a:pt x="3818207" y="298887"/>
                    <a:pt x="3616649" y="305257"/>
                    <a:pt x="3416315" y="328882"/>
                  </a:cubicBezTo>
                  <a:cubicBezTo>
                    <a:pt x="3216106" y="352623"/>
                    <a:pt x="3017736" y="392346"/>
                    <a:pt x="2823779" y="446545"/>
                  </a:cubicBezTo>
                  <a:cubicBezTo>
                    <a:pt x="2629699" y="500513"/>
                    <a:pt x="2440401" y="570345"/>
                    <a:pt x="2256987" y="651296"/>
                  </a:cubicBezTo>
                  <a:cubicBezTo>
                    <a:pt x="1889058" y="811461"/>
                    <a:pt x="1545527" y="1023856"/>
                    <a:pt x="1244169" y="1280374"/>
                  </a:cubicBezTo>
                  <a:cubicBezTo>
                    <a:pt x="1093982" y="1409039"/>
                    <a:pt x="954828" y="1549400"/>
                    <a:pt x="830141" y="1700184"/>
                  </a:cubicBezTo>
                  <a:cubicBezTo>
                    <a:pt x="705209" y="1850736"/>
                    <a:pt x="594989" y="2012176"/>
                    <a:pt x="502792" y="2182300"/>
                  </a:cubicBezTo>
                  <a:cubicBezTo>
                    <a:pt x="410595" y="2352308"/>
                    <a:pt x="333847" y="2530307"/>
                    <a:pt x="280637" y="2715256"/>
                  </a:cubicBezTo>
                  <a:cubicBezTo>
                    <a:pt x="227306" y="2899741"/>
                    <a:pt x="199719" y="3091521"/>
                    <a:pt x="199843" y="3283418"/>
                  </a:cubicBezTo>
                  <a:cubicBezTo>
                    <a:pt x="200946" y="3377687"/>
                    <a:pt x="210754" y="3471261"/>
                    <a:pt x="233926" y="3561593"/>
                  </a:cubicBezTo>
                  <a:cubicBezTo>
                    <a:pt x="256730" y="3652040"/>
                    <a:pt x="292162" y="3738550"/>
                    <a:pt x="334582" y="3821816"/>
                  </a:cubicBezTo>
                  <a:cubicBezTo>
                    <a:pt x="356038" y="3863392"/>
                    <a:pt x="379823" y="3904157"/>
                    <a:pt x="404834" y="3944343"/>
                  </a:cubicBezTo>
                  <a:cubicBezTo>
                    <a:pt x="430212" y="3984413"/>
                    <a:pt x="457308" y="4023905"/>
                    <a:pt x="485506" y="4062932"/>
                  </a:cubicBezTo>
                  <a:cubicBezTo>
                    <a:pt x="542639" y="4140757"/>
                    <a:pt x="606146" y="4216265"/>
                    <a:pt x="671861" y="4292120"/>
                  </a:cubicBezTo>
                  <a:cubicBezTo>
                    <a:pt x="737576" y="4368091"/>
                    <a:pt x="806234" y="4444062"/>
                    <a:pt x="873542" y="4523044"/>
                  </a:cubicBezTo>
                  <a:cubicBezTo>
                    <a:pt x="907258" y="4562419"/>
                    <a:pt x="940606" y="4602721"/>
                    <a:pt x="973831" y="4643601"/>
                  </a:cubicBezTo>
                  <a:lnTo>
                    <a:pt x="1022014" y="4702780"/>
                  </a:lnTo>
                  <a:cubicBezTo>
                    <a:pt x="1037829" y="4721658"/>
                    <a:pt x="1052910" y="4740998"/>
                    <a:pt x="1069215" y="4759411"/>
                  </a:cubicBezTo>
                  <a:cubicBezTo>
                    <a:pt x="1196477" y="4909269"/>
                    <a:pt x="1334527" y="5047199"/>
                    <a:pt x="1474784" y="5177948"/>
                  </a:cubicBezTo>
                  <a:cubicBezTo>
                    <a:pt x="1545281" y="5243033"/>
                    <a:pt x="1617003" y="5305917"/>
                    <a:pt x="1690442" y="5366255"/>
                  </a:cubicBezTo>
                  <a:cubicBezTo>
                    <a:pt x="1763881" y="5426591"/>
                    <a:pt x="1838668" y="5484959"/>
                    <a:pt x="1916276" y="5539852"/>
                  </a:cubicBezTo>
                  <a:cubicBezTo>
                    <a:pt x="2070877" y="5649872"/>
                    <a:pt x="2237617" y="5748194"/>
                    <a:pt x="2420784" y="5814437"/>
                  </a:cubicBezTo>
                  <a:cubicBezTo>
                    <a:pt x="2512124" y="5847559"/>
                    <a:pt x="2606773" y="5872921"/>
                    <a:pt x="2703015" y="5892029"/>
                  </a:cubicBezTo>
                  <a:cubicBezTo>
                    <a:pt x="2727168" y="5896546"/>
                    <a:pt x="2751075" y="5901758"/>
                    <a:pt x="2775350" y="5905695"/>
                  </a:cubicBezTo>
                  <a:lnTo>
                    <a:pt x="2848299" y="5917161"/>
                  </a:lnTo>
                  <a:cubicBezTo>
                    <a:pt x="2897218" y="5923298"/>
                    <a:pt x="2946136" y="5929784"/>
                    <a:pt x="2995544" y="5933605"/>
                  </a:cubicBezTo>
                  <a:cubicBezTo>
                    <a:pt x="3020188" y="5935806"/>
                    <a:pt x="3044831" y="5937891"/>
                    <a:pt x="3069596" y="5938933"/>
                  </a:cubicBezTo>
                  <a:cubicBezTo>
                    <a:pt x="3094362" y="5940090"/>
                    <a:pt x="3119005" y="5941943"/>
                    <a:pt x="3143894" y="5942639"/>
                  </a:cubicBezTo>
                  <a:lnTo>
                    <a:pt x="3218436" y="5944260"/>
                  </a:lnTo>
                  <a:cubicBezTo>
                    <a:pt x="3243201" y="5944838"/>
                    <a:pt x="3268212" y="5944029"/>
                    <a:pt x="3293101" y="5943913"/>
                  </a:cubicBezTo>
                  <a:lnTo>
                    <a:pt x="3330494" y="5943565"/>
                  </a:lnTo>
                  <a:cubicBezTo>
                    <a:pt x="3342632" y="5943218"/>
                    <a:pt x="3354524" y="5942523"/>
                    <a:pt x="3366540" y="5942059"/>
                  </a:cubicBezTo>
                  <a:cubicBezTo>
                    <a:pt x="3378554" y="5941480"/>
                    <a:pt x="3390570" y="5941134"/>
                    <a:pt x="3402462" y="5940323"/>
                  </a:cubicBezTo>
                  <a:lnTo>
                    <a:pt x="3438262" y="5937543"/>
                  </a:lnTo>
                  <a:cubicBezTo>
                    <a:pt x="3485954" y="5933953"/>
                    <a:pt x="3533279" y="5927931"/>
                    <a:pt x="3580236" y="5920982"/>
                  </a:cubicBezTo>
                  <a:cubicBezTo>
                    <a:pt x="3768185" y="5891567"/>
                    <a:pt x="3948901" y="5834010"/>
                    <a:pt x="4121034" y="5753290"/>
                  </a:cubicBezTo>
                  <a:cubicBezTo>
                    <a:pt x="4293782" y="5673497"/>
                    <a:pt x="4458191" y="5571353"/>
                    <a:pt x="4620639" y="5459364"/>
                  </a:cubicBezTo>
                  <a:cubicBezTo>
                    <a:pt x="4661221" y="5431455"/>
                    <a:pt x="4701557" y="5402271"/>
                    <a:pt x="4741771" y="5372971"/>
                  </a:cubicBezTo>
                  <a:cubicBezTo>
                    <a:pt x="4782230" y="5343672"/>
                    <a:pt x="4822566" y="5313908"/>
                    <a:pt x="4862901" y="5283682"/>
                  </a:cubicBezTo>
                  <a:lnTo>
                    <a:pt x="5108229" y="5098386"/>
                  </a:lnTo>
                  <a:cubicBezTo>
                    <a:pt x="5276563" y="4972270"/>
                    <a:pt x="5446489" y="4854838"/>
                    <a:pt x="5612493" y="4739724"/>
                  </a:cubicBezTo>
                  <a:lnTo>
                    <a:pt x="5774333" y="4623488"/>
                  </a:lnTo>
                  <a:lnTo>
                    <a:pt x="5774333" y="5232926"/>
                  </a:lnTo>
                  <a:lnTo>
                    <a:pt x="5676492" y="5306859"/>
                  </a:lnTo>
                  <a:cubicBezTo>
                    <a:pt x="5592693" y="5367905"/>
                    <a:pt x="5508955" y="5427286"/>
                    <a:pt x="5426260" y="5486233"/>
                  </a:cubicBezTo>
                  <a:lnTo>
                    <a:pt x="5300225" y="5576217"/>
                  </a:lnTo>
                  <a:cubicBezTo>
                    <a:pt x="5257559" y="5606443"/>
                    <a:pt x="5214525" y="5636901"/>
                    <a:pt x="5170757" y="5666780"/>
                  </a:cubicBezTo>
                  <a:cubicBezTo>
                    <a:pt x="5127110" y="5696775"/>
                    <a:pt x="5082973" y="5726654"/>
                    <a:pt x="5038100" y="5756185"/>
                  </a:cubicBezTo>
                  <a:cubicBezTo>
                    <a:pt x="4993106" y="5785486"/>
                    <a:pt x="4947743" y="5814553"/>
                    <a:pt x="4901276" y="5843043"/>
                  </a:cubicBezTo>
                  <a:cubicBezTo>
                    <a:pt x="4808835" y="5900136"/>
                    <a:pt x="4713449" y="5955494"/>
                    <a:pt x="4614019" y="6006103"/>
                  </a:cubicBezTo>
                  <a:cubicBezTo>
                    <a:pt x="4514711" y="6056943"/>
                    <a:pt x="4411971" y="6104192"/>
                    <a:pt x="4305061" y="6144726"/>
                  </a:cubicBezTo>
                  <a:cubicBezTo>
                    <a:pt x="4092223" y="6226952"/>
                    <a:pt x="3863569" y="6282424"/>
                    <a:pt x="3632710" y="6304196"/>
                  </a:cubicBezTo>
                  <a:cubicBezTo>
                    <a:pt x="3574964" y="6309408"/>
                    <a:pt x="3517218" y="6313345"/>
                    <a:pt x="3459594" y="6314504"/>
                  </a:cubicBezTo>
                  <a:lnTo>
                    <a:pt x="3416315" y="6315429"/>
                  </a:lnTo>
                  <a:cubicBezTo>
                    <a:pt x="3401971" y="6315546"/>
                    <a:pt x="3387505" y="6315198"/>
                    <a:pt x="3373159" y="6315198"/>
                  </a:cubicBezTo>
                  <a:lnTo>
                    <a:pt x="3330127" y="6314735"/>
                  </a:lnTo>
                  <a:lnTo>
                    <a:pt x="3288320" y="6313230"/>
                  </a:lnTo>
                  <a:cubicBezTo>
                    <a:pt x="3176996" y="6309870"/>
                    <a:pt x="3065428" y="6301533"/>
                    <a:pt x="2954350" y="6288098"/>
                  </a:cubicBezTo>
                  <a:cubicBezTo>
                    <a:pt x="2843150" y="6275360"/>
                    <a:pt x="2732194" y="6257061"/>
                    <a:pt x="2622466" y="6232742"/>
                  </a:cubicBezTo>
                  <a:cubicBezTo>
                    <a:pt x="2512859" y="6208190"/>
                    <a:pt x="2404110" y="6179122"/>
                    <a:pt x="2296466" y="6146001"/>
                  </a:cubicBezTo>
                  <a:cubicBezTo>
                    <a:pt x="2081544" y="6079179"/>
                    <a:pt x="1869073" y="5996027"/>
                    <a:pt x="1672419" y="5885197"/>
                  </a:cubicBezTo>
                  <a:cubicBezTo>
                    <a:pt x="1475643" y="5774599"/>
                    <a:pt x="1299954" y="5634353"/>
                    <a:pt x="1146578" y="5479168"/>
                  </a:cubicBezTo>
                  <a:cubicBezTo>
                    <a:pt x="1069461" y="5401692"/>
                    <a:pt x="999333" y="5319235"/>
                    <a:pt x="933372" y="5234810"/>
                  </a:cubicBezTo>
                  <a:cubicBezTo>
                    <a:pt x="867781" y="5150038"/>
                    <a:pt x="805375" y="5063991"/>
                    <a:pt x="747140" y="4976091"/>
                  </a:cubicBezTo>
                  <a:cubicBezTo>
                    <a:pt x="732182" y="4954319"/>
                    <a:pt x="718082" y="4932199"/>
                    <a:pt x="703616" y="4910196"/>
                  </a:cubicBezTo>
                  <a:lnTo>
                    <a:pt x="662053" y="4846269"/>
                  </a:lnTo>
                  <a:cubicBezTo>
                    <a:pt x="635449" y="4804925"/>
                    <a:pt x="607864" y="4763928"/>
                    <a:pt x="580033" y="4722352"/>
                  </a:cubicBezTo>
                  <a:lnTo>
                    <a:pt x="410105" y="4469193"/>
                  </a:lnTo>
                  <a:cubicBezTo>
                    <a:pt x="353095" y="4382915"/>
                    <a:pt x="296820" y="4294089"/>
                    <a:pt x="244224" y="4201556"/>
                  </a:cubicBezTo>
                  <a:cubicBezTo>
                    <a:pt x="217987" y="4155232"/>
                    <a:pt x="192609" y="4108098"/>
                    <a:pt x="169437" y="4059690"/>
                  </a:cubicBezTo>
                  <a:cubicBezTo>
                    <a:pt x="146388" y="4011165"/>
                    <a:pt x="124932" y="3961715"/>
                    <a:pt x="105929" y="3911221"/>
                  </a:cubicBezTo>
                  <a:cubicBezTo>
                    <a:pt x="87293" y="3860613"/>
                    <a:pt x="70742" y="3809309"/>
                    <a:pt x="57256" y="3757195"/>
                  </a:cubicBezTo>
                  <a:cubicBezTo>
                    <a:pt x="50881" y="3731138"/>
                    <a:pt x="44383" y="3704965"/>
                    <a:pt x="39111" y="3678677"/>
                  </a:cubicBezTo>
                  <a:lnTo>
                    <a:pt x="31142" y="3639300"/>
                  </a:lnTo>
                  <a:lnTo>
                    <a:pt x="24521" y="3599809"/>
                  </a:lnTo>
                  <a:cubicBezTo>
                    <a:pt x="7234" y="3494423"/>
                    <a:pt x="0" y="3388457"/>
                    <a:pt x="0" y="3283418"/>
                  </a:cubicBezTo>
                  <a:cubicBezTo>
                    <a:pt x="491" y="3076698"/>
                    <a:pt x="23418" y="2869978"/>
                    <a:pt x="68045" y="2666963"/>
                  </a:cubicBezTo>
                  <a:cubicBezTo>
                    <a:pt x="112550" y="2464064"/>
                    <a:pt x="180717" y="2265104"/>
                    <a:pt x="272546" y="2076334"/>
                  </a:cubicBezTo>
                  <a:cubicBezTo>
                    <a:pt x="457062" y="1698794"/>
                    <a:pt x="724457" y="1360978"/>
                    <a:pt x="1039300" y="1073307"/>
                  </a:cubicBezTo>
                  <a:cubicBezTo>
                    <a:pt x="1197090" y="929472"/>
                    <a:pt x="1367630" y="798259"/>
                    <a:pt x="1547733" y="680365"/>
                  </a:cubicBezTo>
                  <a:cubicBezTo>
                    <a:pt x="1728081" y="562587"/>
                    <a:pt x="1917870" y="457663"/>
                    <a:pt x="2115995" y="368373"/>
                  </a:cubicBezTo>
                  <a:cubicBezTo>
                    <a:pt x="2512737" y="191070"/>
                    <a:pt x="2939883" y="73870"/>
                    <a:pt x="3377451" y="24304"/>
                  </a:cubicBezTo>
                  <a:cubicBezTo>
                    <a:pt x="3486812" y="12086"/>
                    <a:pt x="3596971" y="4500"/>
                    <a:pt x="3707237" y="148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C18CE1F-9DF1-47AF-9E66-6CE348AC23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464911 h 6229400"/>
                <a:gd name="connsiteX4" fmla="*/ 5660063 w 5769111"/>
                <a:gd name="connsiteY4" fmla="*/ 1328105 h 6229400"/>
                <a:gd name="connsiteX5" fmla="*/ 4910471 w 5769111"/>
                <a:gd name="connsiteY5" fmla="*/ 781599 h 6229400"/>
                <a:gd name="connsiteX6" fmla="*/ 3882695 w 5769111"/>
                <a:gd name="connsiteY6" fmla="*/ 579048 h 6229400"/>
                <a:gd name="connsiteX7" fmla="*/ 2683153 w 5769111"/>
                <a:gd name="connsiteY7" fmla="*/ 797003 h 6229400"/>
                <a:gd name="connsiteX8" fmla="*/ 1617493 w 5769111"/>
                <a:gd name="connsiteY8" fmla="*/ 1395738 h 6229400"/>
                <a:gd name="connsiteX9" fmla="*/ 880408 w 5769111"/>
                <a:gd name="connsiteY9" fmla="*/ 2259099 h 6229400"/>
                <a:gd name="connsiteX10" fmla="*/ 613135 w 5769111"/>
                <a:gd name="connsiteY10" fmla="*/ 3263863 h 6229400"/>
                <a:gd name="connsiteX11" fmla="*/ 1055484 w 5769111"/>
                <a:gd name="connsiteY11" fmla="*/ 4196825 h 6229400"/>
                <a:gd name="connsiteX12" fmla="*/ 1278376 w 5769111"/>
                <a:gd name="connsiteY12" fmla="*/ 4492950 h 6229400"/>
                <a:gd name="connsiteX13" fmla="*/ 3369851 w 5769111"/>
                <a:gd name="connsiteY13" fmla="*/ 5650468 h 6229400"/>
                <a:gd name="connsiteX14" fmla="*/ 4957551 w 5769111"/>
                <a:gd name="connsiteY14" fmla="*/ 4938355 h 6229400"/>
                <a:gd name="connsiteX15" fmla="*/ 5150773 w 5769111"/>
                <a:gd name="connsiteY15" fmla="*/ 4796950 h 6229400"/>
                <a:gd name="connsiteX16" fmla="*/ 5747247 w 5769111"/>
                <a:gd name="connsiteY16" fmla="*/ 4338176 h 6229400"/>
                <a:gd name="connsiteX17" fmla="*/ 5769111 w 5769111"/>
                <a:gd name="connsiteY17" fmla="*/ 4318497 h 6229400"/>
                <a:gd name="connsiteX18" fmla="*/ 5769111 w 5769111"/>
                <a:gd name="connsiteY18" fmla="*/ 5074612 h 6229400"/>
                <a:gd name="connsiteX19" fmla="*/ 5636252 w 5769111"/>
                <a:gd name="connsiteY19" fmla="*/ 5174208 h 6229400"/>
                <a:gd name="connsiteX20" fmla="*/ 5334922 w 5769111"/>
                <a:gd name="connsiteY20" fmla="*/ 5394528 h 6229400"/>
                <a:gd name="connsiteX21" fmla="*/ 3369727 w 5769111"/>
                <a:gd name="connsiteY21" fmla="*/ 6229400 h 6229400"/>
                <a:gd name="connsiteX22" fmla="*/ 771046 w 5769111"/>
                <a:gd name="connsiteY22" fmla="*/ 4817913 h 6229400"/>
                <a:gd name="connsiteX23" fmla="*/ 0 w 5769111"/>
                <a:gd name="connsiteY23" fmla="*/ 3263748 h 6229400"/>
                <a:gd name="connsiteX24" fmla="*/ 3882695 w 5769111"/>
                <a:gd name="connsiteY24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464911"/>
                  </a:lnTo>
                  <a:lnTo>
                    <a:pt x="5660063" y="1328105"/>
                  </a:lnTo>
                  <a:cubicBezTo>
                    <a:pt x="5449800" y="1091506"/>
                    <a:pt x="5197607" y="907600"/>
                    <a:pt x="4910471" y="781599"/>
                  </a:cubicBezTo>
                  <a:cubicBezTo>
                    <a:pt x="4604088" y="647260"/>
                    <a:pt x="4258349" y="579048"/>
                    <a:pt x="3882695" y="579048"/>
                  </a:cubicBezTo>
                  <a:cubicBezTo>
                    <a:pt x="3484238" y="579048"/>
                    <a:pt x="3080631" y="652240"/>
                    <a:pt x="2683153" y="797003"/>
                  </a:cubicBezTo>
                  <a:cubicBezTo>
                    <a:pt x="2296098" y="937595"/>
                    <a:pt x="1927678" y="1144662"/>
                    <a:pt x="1617493" y="1395738"/>
                  </a:cubicBezTo>
                  <a:cubicBezTo>
                    <a:pt x="1301915" y="1651098"/>
                    <a:pt x="1053890" y="1941665"/>
                    <a:pt x="880408" y="2259099"/>
                  </a:cubicBezTo>
                  <a:cubicBezTo>
                    <a:pt x="703125" y="2583597"/>
                    <a:pt x="613135" y="2921645"/>
                    <a:pt x="613135" y="3263863"/>
                  </a:cubicBezTo>
                  <a:cubicBezTo>
                    <a:pt x="613135" y="3608512"/>
                    <a:pt x="756702" y="3809789"/>
                    <a:pt x="1055484" y="4196825"/>
                  </a:cubicBezTo>
                  <a:cubicBezTo>
                    <a:pt x="1127574" y="4290167"/>
                    <a:pt x="1202116" y="4386753"/>
                    <a:pt x="1278376" y="4492950"/>
                  </a:cubicBezTo>
                  <a:cubicBezTo>
                    <a:pt x="1861105" y="5304313"/>
                    <a:pt x="2486623" y="5650468"/>
                    <a:pt x="3369851" y="5650468"/>
                  </a:cubicBezTo>
                  <a:cubicBezTo>
                    <a:pt x="3949515" y="5650468"/>
                    <a:pt x="4374822" y="5368471"/>
                    <a:pt x="4957551" y="4938355"/>
                  </a:cubicBezTo>
                  <a:cubicBezTo>
                    <a:pt x="5022653" y="4890293"/>
                    <a:pt x="5087755" y="4842811"/>
                    <a:pt x="5150773" y="4796950"/>
                  </a:cubicBezTo>
                  <a:cubicBezTo>
                    <a:pt x="5364254" y="4641404"/>
                    <a:pt x="5570313" y="4491241"/>
                    <a:pt x="5747247" y="4338176"/>
                  </a:cubicBezTo>
                  <a:lnTo>
                    <a:pt x="5769111" y="4318497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BD26A8C-8D1D-41E6-A71E-FE9AC75F3F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675390 h 6229400"/>
                <a:gd name="connsiteX4" fmla="*/ 5711488 w 5769111"/>
                <a:gd name="connsiteY4" fmla="*/ 1585205 h 6229400"/>
                <a:gd name="connsiteX5" fmla="*/ 5566027 w 5769111"/>
                <a:gd name="connsiteY5" fmla="*/ 1402571 h 6229400"/>
                <a:gd name="connsiteX6" fmla="*/ 4858734 w 5769111"/>
                <a:gd name="connsiteY6" fmla="*/ 886639 h 6229400"/>
                <a:gd name="connsiteX7" fmla="*/ 3882695 w 5769111"/>
                <a:gd name="connsiteY7" fmla="*/ 694858 h 6229400"/>
                <a:gd name="connsiteX8" fmla="*/ 2727046 w 5769111"/>
                <a:gd name="connsiteY8" fmla="*/ 905053 h 6229400"/>
                <a:gd name="connsiteX9" fmla="*/ 1697186 w 5769111"/>
                <a:gd name="connsiteY9" fmla="*/ 1483638 h 6229400"/>
                <a:gd name="connsiteX10" fmla="*/ 989279 w 5769111"/>
                <a:gd name="connsiteY10" fmla="*/ 2312139 h 6229400"/>
                <a:gd name="connsiteX11" fmla="*/ 735615 w 5769111"/>
                <a:gd name="connsiteY11" fmla="*/ 3263863 h 6229400"/>
                <a:gd name="connsiteX12" fmla="*/ 1154424 w 5769111"/>
                <a:gd name="connsiteY12" fmla="*/ 4128614 h 6229400"/>
                <a:gd name="connsiteX13" fmla="*/ 1379768 w 5769111"/>
                <a:gd name="connsiteY13" fmla="*/ 4427981 h 6229400"/>
                <a:gd name="connsiteX14" fmla="*/ 2239456 w 5769111"/>
                <a:gd name="connsiteY14" fmla="*/ 5256947 h 6229400"/>
                <a:gd name="connsiteX15" fmla="*/ 3369727 w 5769111"/>
                <a:gd name="connsiteY15" fmla="*/ 5534658 h 6229400"/>
                <a:gd name="connsiteX16" fmla="*/ 4096760 w 5769111"/>
                <a:gd name="connsiteY16" fmla="*/ 5357817 h 6229400"/>
                <a:gd name="connsiteX17" fmla="*/ 4881905 w 5769111"/>
                <a:gd name="connsiteY17" fmla="*/ 4847212 h 6229400"/>
                <a:gd name="connsiteX18" fmla="*/ 5075739 w 5769111"/>
                <a:gd name="connsiteY18" fmla="*/ 4705346 h 6229400"/>
                <a:gd name="connsiteX19" fmla="*/ 5759930 w 5769111"/>
                <a:gd name="connsiteY19" fmla="*/ 4166809 h 6229400"/>
                <a:gd name="connsiteX20" fmla="*/ 5769111 w 5769111"/>
                <a:gd name="connsiteY20" fmla="*/ 4157764 h 6229400"/>
                <a:gd name="connsiteX21" fmla="*/ 5769111 w 5769111"/>
                <a:gd name="connsiteY21" fmla="*/ 5074612 h 6229400"/>
                <a:gd name="connsiteX22" fmla="*/ 5636252 w 5769111"/>
                <a:gd name="connsiteY22" fmla="*/ 5174208 h 6229400"/>
                <a:gd name="connsiteX23" fmla="*/ 5334922 w 5769111"/>
                <a:gd name="connsiteY23" fmla="*/ 5394528 h 6229400"/>
                <a:gd name="connsiteX24" fmla="*/ 3369727 w 5769111"/>
                <a:gd name="connsiteY24" fmla="*/ 6229400 h 6229400"/>
                <a:gd name="connsiteX25" fmla="*/ 771046 w 5769111"/>
                <a:gd name="connsiteY25" fmla="*/ 4817913 h 6229400"/>
                <a:gd name="connsiteX26" fmla="*/ 0 w 5769111"/>
                <a:gd name="connsiteY26" fmla="*/ 3263748 h 6229400"/>
                <a:gd name="connsiteX27" fmla="*/ 3882695 w 5769111"/>
                <a:gd name="connsiteY27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675390"/>
                  </a:lnTo>
                  <a:lnTo>
                    <a:pt x="5711488" y="1585205"/>
                  </a:lnTo>
                  <a:cubicBezTo>
                    <a:pt x="5665942" y="1521390"/>
                    <a:pt x="5617428" y="1460432"/>
                    <a:pt x="5566027" y="1402571"/>
                  </a:cubicBezTo>
                  <a:cubicBezTo>
                    <a:pt x="5367411" y="1179058"/>
                    <a:pt x="5129563" y="1005460"/>
                    <a:pt x="4858734" y="886639"/>
                  </a:cubicBezTo>
                  <a:cubicBezTo>
                    <a:pt x="4568779" y="759363"/>
                    <a:pt x="4240327" y="694858"/>
                    <a:pt x="3882695" y="694858"/>
                  </a:cubicBezTo>
                  <a:cubicBezTo>
                    <a:pt x="3504835" y="694858"/>
                    <a:pt x="3105151" y="767471"/>
                    <a:pt x="2727046" y="905053"/>
                  </a:cubicBezTo>
                  <a:cubicBezTo>
                    <a:pt x="2352985" y="1041013"/>
                    <a:pt x="1996826" y="1241132"/>
                    <a:pt x="1697186" y="1483638"/>
                  </a:cubicBezTo>
                  <a:cubicBezTo>
                    <a:pt x="1397913" y="1725796"/>
                    <a:pt x="1153199" y="2012308"/>
                    <a:pt x="989279" y="2312139"/>
                  </a:cubicBezTo>
                  <a:cubicBezTo>
                    <a:pt x="820946" y="2620077"/>
                    <a:pt x="735615" y="2940290"/>
                    <a:pt x="735615" y="3263863"/>
                  </a:cubicBezTo>
                  <a:cubicBezTo>
                    <a:pt x="735615" y="3573074"/>
                    <a:pt x="863980" y="3752464"/>
                    <a:pt x="1154424" y="4128614"/>
                  </a:cubicBezTo>
                  <a:cubicBezTo>
                    <a:pt x="1227127" y="4222767"/>
                    <a:pt x="1302282" y="4320162"/>
                    <a:pt x="1379768" y="4427981"/>
                  </a:cubicBezTo>
                  <a:cubicBezTo>
                    <a:pt x="1653784" y="4809458"/>
                    <a:pt x="1934912" y="5080685"/>
                    <a:pt x="2239456" y="5256947"/>
                  </a:cubicBezTo>
                  <a:cubicBezTo>
                    <a:pt x="2562268" y="5443863"/>
                    <a:pt x="2932037" y="5534658"/>
                    <a:pt x="3369727" y="5534658"/>
                  </a:cubicBezTo>
                  <a:cubicBezTo>
                    <a:pt x="3618120" y="5534658"/>
                    <a:pt x="3849103" y="5478491"/>
                    <a:pt x="4096760" y="5357817"/>
                  </a:cubicBezTo>
                  <a:cubicBezTo>
                    <a:pt x="4351037" y="5233901"/>
                    <a:pt x="4602740" y="5053238"/>
                    <a:pt x="4881905" y="4847212"/>
                  </a:cubicBezTo>
                  <a:cubicBezTo>
                    <a:pt x="4947375" y="4798920"/>
                    <a:pt x="5012599" y="4751322"/>
                    <a:pt x="5075739" y="4705346"/>
                  </a:cubicBezTo>
                  <a:cubicBezTo>
                    <a:pt x="5327320" y="4521990"/>
                    <a:pt x="5568418" y="4346256"/>
                    <a:pt x="5759930" y="4166809"/>
                  </a:cubicBezTo>
                  <a:lnTo>
                    <a:pt x="5769111" y="4157764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Graphic 6" descr="Target Audience">
            <a:extLst>
              <a:ext uri="{FF2B5EF4-FFF2-40B4-BE49-F238E27FC236}">
                <a16:creationId xmlns:a16="http://schemas.microsoft.com/office/drawing/2014/main" id="{F14A9E3D-4C61-1792-BE30-9D565387FB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21726" y="1629089"/>
            <a:ext cx="3620021" cy="362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0219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DDBB197-D710-4A4F-A9CA-FD2177498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5D1CFA-2CDB-4B64-BD9F-85744E8DA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C85FF5D-5CC0-49DE-A88B-3256C42AC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062" y="343335"/>
            <a:ext cx="5565224" cy="145405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algn="l" defTabSz="914400">
              <a:lnSpc>
                <a:spcPct val="90000"/>
              </a:lnSpc>
            </a:pPr>
            <a:r>
              <a:rPr lang="en-US" sz="4000" b="0" i="0" u="none" strike="noStrike" kern="1200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Prevention Measures (3)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EF93942-5D6F-4D08-AAFF-79194D3E42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4671" y="2421682"/>
            <a:ext cx="5565223" cy="3639289"/>
          </a:xfrm>
        </p:spPr>
        <p:txBody>
          <a:bodyPr vert="horz" lIns="91440" tIns="45720" rIns="91440" bIns="45720" rtlCol="0" anchor="ctr">
            <a:noAutofit/>
          </a:bodyPr>
          <a:lstStyle/>
          <a:p>
            <a:pPr lvl="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2"/>
                </a:solidFill>
              </a:rPr>
              <a:t>Border control cooperation </a:t>
            </a:r>
            <a:r>
              <a:rPr lang="en-US" sz="2400" b="1" i="0" u="none" strike="noStrike" baseline="0" dirty="0">
                <a:solidFill>
                  <a:schemeClr val="tx2"/>
                </a:solidFill>
              </a:rPr>
              <a:t>:</a:t>
            </a:r>
          </a:p>
          <a:p>
            <a:pPr lvl="1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Joint Task Forces: Establish cross-border operations</a:t>
            </a:r>
          </a:p>
          <a:p>
            <a:pPr lvl="1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Shared Intelligence databases </a:t>
            </a:r>
          </a:p>
          <a:p>
            <a:pPr lvl="1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Information exchanges  </a:t>
            </a:r>
          </a:p>
          <a:p>
            <a:pPr marL="514350" lvl="1" indent="0" defTabSz="914400">
              <a:lnSpc>
                <a:spcPct val="90000"/>
              </a:lnSpc>
              <a:buNone/>
            </a:pPr>
            <a:r>
              <a:rPr lang="en-US" sz="2400" dirty="0">
                <a:solidFill>
                  <a:schemeClr val="tx2"/>
                </a:solidFill>
              </a:rPr>
              <a:t>(art. 18-19 UNTOC – </a:t>
            </a:r>
            <a:r>
              <a:rPr lang="en-US" sz="2400" dirty="0" err="1">
                <a:solidFill>
                  <a:schemeClr val="tx2"/>
                </a:solidFill>
              </a:rPr>
              <a:t>Cybecrime</a:t>
            </a:r>
            <a:r>
              <a:rPr lang="en-US" sz="2400" dirty="0">
                <a:solidFill>
                  <a:schemeClr val="tx2"/>
                </a:solidFill>
              </a:rPr>
              <a:t> convention – Money Laundering Convention ) </a:t>
            </a:r>
          </a:p>
          <a:p>
            <a:pPr marL="514350" lvl="1" indent="0" defTabSz="914400">
              <a:lnSpc>
                <a:spcPct val="90000"/>
              </a:lnSpc>
              <a:buNone/>
            </a:pPr>
            <a:endParaRPr lang="en-US" sz="2400" dirty="0">
              <a:solidFill>
                <a:schemeClr val="tx2"/>
              </a:solidFill>
            </a:endParaRPr>
          </a:p>
          <a:p>
            <a:pPr lvl="1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Different level of IT capability </a:t>
            </a:r>
          </a:p>
          <a:p>
            <a:pPr lvl="1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Legal and bureaucratic hurdles for cooperation</a:t>
            </a:r>
          </a:p>
          <a:p>
            <a:pPr lvl="1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Data protection and Privacy issues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5EE5136-01F1-466C-962D-BA9B4C6757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69897" y="0"/>
            <a:ext cx="5822103" cy="6685267"/>
            <a:chOff x="6357228" y="0"/>
            <a:chExt cx="5822103" cy="6685267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11D3AD4-AF9B-4EB5-8C7B-C45D173B4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57228" y="0"/>
              <a:ext cx="5822102" cy="6685267"/>
            </a:xfrm>
            <a:custGeom>
              <a:avLst/>
              <a:gdLst>
                <a:gd name="connsiteX0" fmla="*/ 2605444 w 5822102"/>
                <a:gd name="connsiteY0" fmla="*/ 0 h 6685267"/>
                <a:gd name="connsiteX1" fmla="*/ 4757391 w 5822102"/>
                <a:gd name="connsiteY1" fmla="*/ 0 h 6685267"/>
                <a:gd name="connsiteX2" fmla="*/ 4913680 w 5822102"/>
                <a:gd name="connsiteY2" fmla="*/ 56274 h 6685267"/>
                <a:gd name="connsiteX3" fmla="*/ 5376238 w 5822102"/>
                <a:gd name="connsiteY3" fmla="*/ 282027 h 6685267"/>
                <a:gd name="connsiteX4" fmla="*/ 5658024 w 5822102"/>
                <a:gd name="connsiteY4" fmla="*/ 471014 h 6685267"/>
                <a:gd name="connsiteX5" fmla="*/ 5822102 w 5822102"/>
                <a:gd name="connsiteY5" fmla="*/ 609109 h 6685267"/>
                <a:gd name="connsiteX6" fmla="*/ 5822102 w 5822102"/>
                <a:gd name="connsiteY6" fmla="*/ 760697 h 6685267"/>
                <a:gd name="connsiteX7" fmla="*/ 5707785 w 5822102"/>
                <a:gd name="connsiteY7" fmla="*/ 666601 h 6685267"/>
                <a:gd name="connsiteX8" fmla="*/ 5577306 w 5822102"/>
                <a:gd name="connsiteY8" fmla="*/ 571666 h 6685267"/>
                <a:gd name="connsiteX9" fmla="*/ 5298630 w 5822102"/>
                <a:gd name="connsiteY9" fmla="*/ 407449 h 6685267"/>
                <a:gd name="connsiteX10" fmla="*/ 4690768 w 5822102"/>
                <a:gd name="connsiteY10" fmla="*/ 184979 h 6685267"/>
                <a:gd name="connsiteX11" fmla="*/ 4048577 w 5822102"/>
                <a:gd name="connsiteY11" fmla="*/ 99280 h 6685267"/>
                <a:gd name="connsiteX12" fmla="*/ 3405404 w 5822102"/>
                <a:gd name="connsiteY12" fmla="*/ 131937 h 6685267"/>
                <a:gd name="connsiteX13" fmla="*/ 3089702 w 5822102"/>
                <a:gd name="connsiteY13" fmla="*/ 190190 h 6685267"/>
                <a:gd name="connsiteX14" fmla="*/ 2780132 w 5822102"/>
                <a:gd name="connsiteY14" fmla="*/ 273457 h 6685267"/>
                <a:gd name="connsiteX15" fmla="*/ 2478040 w 5822102"/>
                <a:gd name="connsiteY15" fmla="*/ 379654 h 6685267"/>
                <a:gd name="connsiteX16" fmla="*/ 2184897 w 5822102"/>
                <a:gd name="connsiteY16" fmla="*/ 507972 h 6685267"/>
                <a:gd name="connsiteX17" fmla="*/ 1629141 w 5822102"/>
                <a:gd name="connsiteY17" fmla="*/ 823205 h 6685267"/>
                <a:gd name="connsiteX18" fmla="*/ 1497711 w 5822102"/>
                <a:gd name="connsiteY18" fmla="*/ 914000 h 6685267"/>
                <a:gd name="connsiteX19" fmla="*/ 1433099 w 5822102"/>
                <a:gd name="connsiteY19" fmla="*/ 960903 h 6685267"/>
                <a:gd name="connsiteX20" fmla="*/ 1369346 w 5822102"/>
                <a:gd name="connsiteY20" fmla="*/ 1008963 h 6685267"/>
                <a:gd name="connsiteX21" fmla="*/ 1123406 w 5822102"/>
                <a:gd name="connsiteY21" fmla="*/ 1212905 h 6685267"/>
                <a:gd name="connsiteX22" fmla="*/ 684367 w 5822102"/>
                <a:gd name="connsiteY22" fmla="*/ 1675564 h 6685267"/>
                <a:gd name="connsiteX23" fmla="*/ 497153 w 5822102"/>
                <a:gd name="connsiteY23" fmla="*/ 1933588 h 6685267"/>
                <a:gd name="connsiteX24" fmla="*/ 337770 w 5822102"/>
                <a:gd name="connsiteY24" fmla="*/ 2208983 h 6685267"/>
                <a:gd name="connsiteX25" fmla="*/ 302461 w 5822102"/>
                <a:gd name="connsiteY25" fmla="*/ 2280207 h 6685267"/>
                <a:gd name="connsiteX26" fmla="*/ 285296 w 5822102"/>
                <a:gd name="connsiteY26" fmla="*/ 2316107 h 6685267"/>
                <a:gd name="connsiteX27" fmla="*/ 268991 w 5822102"/>
                <a:gd name="connsiteY27" fmla="*/ 2352355 h 6685267"/>
                <a:gd name="connsiteX28" fmla="*/ 237849 w 5822102"/>
                <a:gd name="connsiteY28" fmla="*/ 2425432 h 6685267"/>
                <a:gd name="connsiteX29" fmla="*/ 208670 w 5822102"/>
                <a:gd name="connsiteY29" fmla="*/ 2499319 h 6685267"/>
                <a:gd name="connsiteX30" fmla="*/ 113775 w 5822102"/>
                <a:gd name="connsiteY30" fmla="*/ 2801929 h 6685267"/>
                <a:gd name="connsiteX31" fmla="*/ 36781 w 5822102"/>
                <a:gd name="connsiteY31" fmla="*/ 3428922 h 6685267"/>
                <a:gd name="connsiteX32" fmla="*/ 69148 w 5822102"/>
                <a:gd name="connsiteY32" fmla="*/ 3741955 h 6685267"/>
                <a:gd name="connsiteX33" fmla="*/ 167966 w 5822102"/>
                <a:gd name="connsiteY33" fmla="*/ 4041323 h 6685267"/>
                <a:gd name="connsiteX34" fmla="*/ 202049 w 5822102"/>
                <a:gd name="connsiteY34" fmla="*/ 4112894 h 6685267"/>
                <a:gd name="connsiteX35" fmla="*/ 239933 w 5822102"/>
                <a:gd name="connsiteY35" fmla="*/ 4182843 h 6685267"/>
                <a:gd name="connsiteX36" fmla="*/ 323916 w 5822102"/>
                <a:gd name="connsiteY36" fmla="*/ 4318456 h 6685267"/>
                <a:gd name="connsiteX37" fmla="*/ 416604 w 5822102"/>
                <a:gd name="connsiteY37" fmla="*/ 4449436 h 6685267"/>
                <a:gd name="connsiteX38" fmla="*/ 515911 w 5822102"/>
                <a:gd name="connsiteY38" fmla="*/ 4576711 h 6685267"/>
                <a:gd name="connsiteX39" fmla="*/ 722619 w 5822102"/>
                <a:gd name="connsiteY39" fmla="*/ 4828482 h 6685267"/>
                <a:gd name="connsiteX40" fmla="*/ 825972 w 5822102"/>
                <a:gd name="connsiteY40" fmla="*/ 4956104 h 6685267"/>
                <a:gd name="connsiteX41" fmla="*/ 926506 w 5822102"/>
                <a:gd name="connsiteY41" fmla="*/ 5085347 h 6685267"/>
                <a:gd name="connsiteX42" fmla="*/ 1027040 w 5822102"/>
                <a:gd name="connsiteY42" fmla="*/ 5210191 h 6685267"/>
                <a:gd name="connsiteX43" fmla="*/ 1132110 w 5822102"/>
                <a:gd name="connsiteY43" fmla="*/ 5330748 h 6685267"/>
                <a:gd name="connsiteX44" fmla="*/ 1354880 w 5822102"/>
                <a:gd name="connsiteY44" fmla="*/ 5558083 h 6685267"/>
                <a:gd name="connsiteX45" fmla="*/ 1855220 w 5822102"/>
                <a:gd name="connsiteY45" fmla="*/ 5937591 h 6685267"/>
                <a:gd name="connsiteX46" fmla="*/ 2131810 w 5822102"/>
                <a:gd name="connsiteY46" fmla="*/ 6080268 h 6685267"/>
                <a:gd name="connsiteX47" fmla="*/ 2423726 w 5822102"/>
                <a:gd name="connsiteY47" fmla="*/ 6188087 h 6685267"/>
                <a:gd name="connsiteX48" fmla="*/ 2727780 w 5822102"/>
                <a:gd name="connsiteY48" fmla="*/ 6262552 h 6685267"/>
                <a:gd name="connsiteX49" fmla="*/ 3041276 w 5822102"/>
                <a:gd name="connsiteY49" fmla="*/ 6304245 h 6685267"/>
                <a:gd name="connsiteX50" fmla="*/ 3360532 w 5822102"/>
                <a:gd name="connsiteY50" fmla="*/ 6317331 h 6685267"/>
                <a:gd name="connsiteX51" fmla="*/ 3439855 w 5822102"/>
                <a:gd name="connsiteY51" fmla="*/ 6316751 h 6685267"/>
                <a:gd name="connsiteX52" fmla="*/ 3478721 w 5822102"/>
                <a:gd name="connsiteY52" fmla="*/ 6315826 h 6685267"/>
                <a:gd name="connsiteX53" fmla="*/ 3517463 w 5822102"/>
                <a:gd name="connsiteY53" fmla="*/ 6313971 h 6685267"/>
                <a:gd name="connsiteX54" fmla="*/ 3671452 w 5822102"/>
                <a:gd name="connsiteY54" fmla="*/ 6301233 h 6685267"/>
                <a:gd name="connsiteX55" fmla="*/ 4265460 w 5822102"/>
                <a:gd name="connsiteY55" fmla="*/ 6149638 h 6685267"/>
                <a:gd name="connsiteX56" fmla="*/ 4546587 w 5822102"/>
                <a:gd name="connsiteY56" fmla="*/ 6018079 h 6685267"/>
                <a:gd name="connsiteX57" fmla="*/ 4818030 w 5822102"/>
                <a:gd name="connsiteY57" fmla="*/ 5858029 h 6685267"/>
                <a:gd name="connsiteX58" fmla="*/ 5081870 w 5822102"/>
                <a:gd name="connsiteY58" fmla="*/ 5676903 h 6685267"/>
                <a:gd name="connsiteX59" fmla="*/ 5212073 w 5822102"/>
                <a:gd name="connsiteY59" fmla="*/ 5581013 h 6685267"/>
                <a:gd name="connsiteX60" fmla="*/ 5343625 w 5822102"/>
                <a:gd name="connsiteY60" fmla="*/ 5481533 h 6685267"/>
                <a:gd name="connsiteX61" fmla="*/ 5610378 w 5822102"/>
                <a:gd name="connsiteY61" fmla="*/ 5284425 h 6685267"/>
                <a:gd name="connsiteX62" fmla="*/ 5822102 w 5822102"/>
                <a:gd name="connsiteY62" fmla="*/ 5126414 h 6685267"/>
                <a:gd name="connsiteX63" fmla="*/ 5822102 w 5822102"/>
                <a:gd name="connsiteY63" fmla="*/ 5556641 h 6685267"/>
                <a:gd name="connsiteX64" fmla="*/ 5576325 w 5822102"/>
                <a:gd name="connsiteY64" fmla="*/ 5749979 h 6685267"/>
                <a:gd name="connsiteX65" fmla="*/ 5447715 w 5822102"/>
                <a:gd name="connsiteY65" fmla="*/ 5852818 h 6685267"/>
                <a:gd name="connsiteX66" fmla="*/ 5315059 w 5822102"/>
                <a:gd name="connsiteY66" fmla="*/ 5956236 h 6685267"/>
                <a:gd name="connsiteX67" fmla="*/ 5038468 w 5822102"/>
                <a:gd name="connsiteY67" fmla="*/ 6155776 h 6685267"/>
                <a:gd name="connsiteX68" fmla="*/ 4741892 w 5822102"/>
                <a:gd name="connsiteY68" fmla="*/ 6338292 h 6685267"/>
                <a:gd name="connsiteX69" fmla="*/ 4420920 w 5822102"/>
                <a:gd name="connsiteY69" fmla="*/ 6492203 h 6685267"/>
                <a:gd name="connsiteX70" fmla="*/ 3717672 w 5822102"/>
                <a:gd name="connsiteY70" fmla="*/ 6670434 h 6685267"/>
                <a:gd name="connsiteX71" fmla="*/ 3535853 w 5822102"/>
                <a:gd name="connsiteY71" fmla="*/ 6683289 h 6685267"/>
                <a:gd name="connsiteX72" fmla="*/ 3490367 w 5822102"/>
                <a:gd name="connsiteY72" fmla="*/ 6684910 h 6685267"/>
                <a:gd name="connsiteX73" fmla="*/ 3445005 w 5822102"/>
                <a:gd name="connsiteY73" fmla="*/ 6685142 h 6685267"/>
                <a:gd name="connsiteX74" fmla="*/ 3355872 w 5822102"/>
                <a:gd name="connsiteY74" fmla="*/ 6684100 h 6685267"/>
                <a:gd name="connsiteX75" fmla="*/ 3179203 w 5822102"/>
                <a:gd name="connsiteY75" fmla="*/ 6677150 h 6685267"/>
                <a:gd name="connsiteX76" fmla="*/ 3002410 w 5822102"/>
                <a:gd name="connsiteY76" fmla="*/ 6661169 h 6685267"/>
                <a:gd name="connsiteX77" fmla="*/ 2650296 w 5822102"/>
                <a:gd name="connsiteY77" fmla="*/ 6604191 h 6685267"/>
                <a:gd name="connsiteX78" fmla="*/ 2306028 w 5822102"/>
                <a:gd name="connsiteY78" fmla="*/ 6505869 h 6685267"/>
                <a:gd name="connsiteX79" fmla="*/ 1978803 w 5822102"/>
                <a:gd name="connsiteY79" fmla="*/ 6363307 h 6685267"/>
                <a:gd name="connsiteX80" fmla="*/ 1678428 w 5822102"/>
                <a:gd name="connsiteY80" fmla="*/ 6177779 h 6685267"/>
                <a:gd name="connsiteX81" fmla="*/ 1175880 w 5822102"/>
                <a:gd name="connsiteY81" fmla="*/ 5710373 h 6685267"/>
                <a:gd name="connsiteX82" fmla="*/ 971502 w 5822102"/>
                <a:gd name="connsiteY82" fmla="*/ 5445399 h 6685267"/>
                <a:gd name="connsiteX83" fmla="*/ 790909 w 5822102"/>
                <a:gd name="connsiteY83" fmla="*/ 5169078 h 6685267"/>
                <a:gd name="connsiteX84" fmla="*/ 706680 w 5822102"/>
                <a:gd name="connsiteY84" fmla="*/ 5031959 h 6685267"/>
                <a:gd name="connsiteX85" fmla="*/ 619143 w 5822102"/>
                <a:gd name="connsiteY85" fmla="*/ 4897157 h 6685267"/>
                <a:gd name="connsiteX86" fmla="*/ 436465 w 5822102"/>
                <a:gd name="connsiteY86" fmla="*/ 4628710 h 6685267"/>
                <a:gd name="connsiteX87" fmla="*/ 347088 w 5822102"/>
                <a:gd name="connsiteY87" fmla="*/ 4492171 h 6685267"/>
                <a:gd name="connsiteX88" fmla="*/ 262001 w 5822102"/>
                <a:gd name="connsiteY88" fmla="*/ 4352619 h 6685267"/>
                <a:gd name="connsiteX89" fmla="*/ 118679 w 5822102"/>
                <a:gd name="connsiteY89" fmla="*/ 4059853 h 6685267"/>
                <a:gd name="connsiteX90" fmla="*/ 28322 w 5822102"/>
                <a:gd name="connsiteY90" fmla="*/ 3749136 h 6685267"/>
                <a:gd name="connsiteX91" fmla="*/ 0 w 5822102"/>
                <a:gd name="connsiteY91" fmla="*/ 3428922 h 6685267"/>
                <a:gd name="connsiteX92" fmla="*/ 253052 w 5822102"/>
                <a:gd name="connsiteY92" fmla="*/ 2174356 h 6685267"/>
                <a:gd name="connsiteX93" fmla="*/ 389141 w 5822102"/>
                <a:gd name="connsiteY93" fmla="*/ 1877652 h 6685267"/>
                <a:gd name="connsiteX94" fmla="*/ 552079 w 5822102"/>
                <a:gd name="connsiteY94" fmla="*/ 1591834 h 6685267"/>
                <a:gd name="connsiteX95" fmla="*/ 954950 w 5822102"/>
                <a:gd name="connsiteY95" fmla="*/ 1061773 h 6685267"/>
                <a:gd name="connsiteX96" fmla="*/ 1192922 w 5822102"/>
                <a:gd name="connsiteY96" fmla="*/ 822626 h 6685267"/>
                <a:gd name="connsiteX97" fmla="*/ 1255939 w 5822102"/>
                <a:gd name="connsiteY97" fmla="*/ 765880 h 6685267"/>
                <a:gd name="connsiteX98" fmla="*/ 1320183 w 5822102"/>
                <a:gd name="connsiteY98" fmla="*/ 710291 h 6685267"/>
                <a:gd name="connsiteX99" fmla="*/ 1452961 w 5822102"/>
                <a:gd name="connsiteY99" fmla="*/ 603514 h 6685267"/>
                <a:gd name="connsiteX100" fmla="*/ 2033360 w 5822102"/>
                <a:gd name="connsiteY100" fmla="*/ 235818 h 6685267"/>
                <a:gd name="connsiteX101" fmla="*/ 2512513 w 5822102"/>
                <a:gd name="connsiteY101" fmla="*/ 30012 h 668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5822102" h="6685267">
                  <a:moveTo>
                    <a:pt x="2605444" y="0"/>
                  </a:moveTo>
                  <a:lnTo>
                    <a:pt x="4757391" y="0"/>
                  </a:lnTo>
                  <a:lnTo>
                    <a:pt x="4913680" y="56274"/>
                  </a:lnTo>
                  <a:cubicBezTo>
                    <a:pt x="5074659" y="119278"/>
                    <a:pt x="5229483" y="195083"/>
                    <a:pt x="5376238" y="282027"/>
                  </a:cubicBezTo>
                  <a:cubicBezTo>
                    <a:pt x="5474014" y="340105"/>
                    <a:pt x="5568080" y="403280"/>
                    <a:pt x="5658024" y="471014"/>
                  </a:cubicBezTo>
                  <a:lnTo>
                    <a:pt x="5822102" y="609109"/>
                  </a:lnTo>
                  <a:lnTo>
                    <a:pt x="5822102" y="760697"/>
                  </a:lnTo>
                  <a:lnTo>
                    <a:pt x="5707785" y="666601"/>
                  </a:lnTo>
                  <a:cubicBezTo>
                    <a:pt x="5665273" y="633682"/>
                    <a:pt x="5621749" y="602008"/>
                    <a:pt x="5577306" y="571666"/>
                  </a:cubicBezTo>
                  <a:cubicBezTo>
                    <a:pt x="5487929" y="511562"/>
                    <a:pt x="5395118" y="456089"/>
                    <a:pt x="5298630" y="407449"/>
                  </a:cubicBezTo>
                  <a:cubicBezTo>
                    <a:pt x="5106266" y="309010"/>
                    <a:pt x="4901153" y="235355"/>
                    <a:pt x="4690768" y="184979"/>
                  </a:cubicBezTo>
                  <a:cubicBezTo>
                    <a:pt x="4480382" y="134486"/>
                    <a:pt x="4264724" y="106807"/>
                    <a:pt x="4048577" y="99280"/>
                  </a:cubicBezTo>
                  <a:cubicBezTo>
                    <a:pt x="3832182" y="90709"/>
                    <a:pt x="3617997" y="102290"/>
                    <a:pt x="3405404" y="131937"/>
                  </a:cubicBezTo>
                  <a:cubicBezTo>
                    <a:pt x="3299353" y="147340"/>
                    <a:pt x="3193915" y="166449"/>
                    <a:pt x="3089702" y="190190"/>
                  </a:cubicBezTo>
                  <a:cubicBezTo>
                    <a:pt x="2985491" y="214278"/>
                    <a:pt x="2882137" y="241725"/>
                    <a:pt x="2780132" y="273457"/>
                  </a:cubicBezTo>
                  <a:cubicBezTo>
                    <a:pt x="2678126" y="305073"/>
                    <a:pt x="2577348" y="340510"/>
                    <a:pt x="2478040" y="379654"/>
                  </a:cubicBezTo>
                  <a:cubicBezTo>
                    <a:pt x="2378854" y="418914"/>
                    <a:pt x="2281017" y="461763"/>
                    <a:pt x="2184897" y="507972"/>
                  </a:cubicBezTo>
                  <a:cubicBezTo>
                    <a:pt x="1992657" y="600271"/>
                    <a:pt x="1806791" y="705542"/>
                    <a:pt x="1629141" y="823205"/>
                  </a:cubicBezTo>
                  <a:cubicBezTo>
                    <a:pt x="1584882" y="852736"/>
                    <a:pt x="1540745" y="882731"/>
                    <a:pt x="1497711" y="914000"/>
                  </a:cubicBezTo>
                  <a:cubicBezTo>
                    <a:pt x="1475888" y="929286"/>
                    <a:pt x="1454555" y="945153"/>
                    <a:pt x="1433099" y="960903"/>
                  </a:cubicBezTo>
                  <a:cubicBezTo>
                    <a:pt x="1411521" y="976537"/>
                    <a:pt x="1390311" y="992634"/>
                    <a:pt x="1369346" y="1008963"/>
                  </a:cubicBezTo>
                  <a:cubicBezTo>
                    <a:pt x="1285119" y="1074165"/>
                    <a:pt x="1202730" y="1141797"/>
                    <a:pt x="1123406" y="1212905"/>
                  </a:cubicBezTo>
                  <a:cubicBezTo>
                    <a:pt x="964391" y="1354656"/>
                    <a:pt x="816900" y="1509261"/>
                    <a:pt x="684367" y="1675564"/>
                  </a:cubicBezTo>
                  <a:cubicBezTo>
                    <a:pt x="618161" y="1758716"/>
                    <a:pt x="555512" y="1844763"/>
                    <a:pt x="497153" y="1933588"/>
                  </a:cubicBezTo>
                  <a:cubicBezTo>
                    <a:pt x="439775" y="2022877"/>
                    <a:pt x="385584" y="2114367"/>
                    <a:pt x="337770" y="2208983"/>
                  </a:cubicBezTo>
                  <a:cubicBezTo>
                    <a:pt x="325388" y="2232493"/>
                    <a:pt x="313862" y="2256349"/>
                    <a:pt x="302461" y="2280207"/>
                  </a:cubicBezTo>
                  <a:lnTo>
                    <a:pt x="285296" y="2316107"/>
                  </a:lnTo>
                  <a:lnTo>
                    <a:pt x="268991" y="2352355"/>
                  </a:lnTo>
                  <a:cubicBezTo>
                    <a:pt x="258324" y="2376560"/>
                    <a:pt x="247535" y="2400764"/>
                    <a:pt x="237849" y="2425432"/>
                  </a:cubicBezTo>
                  <a:cubicBezTo>
                    <a:pt x="228163" y="2450099"/>
                    <a:pt x="217498" y="2474419"/>
                    <a:pt x="208670" y="2499319"/>
                  </a:cubicBezTo>
                  <a:cubicBezTo>
                    <a:pt x="170909" y="2598219"/>
                    <a:pt x="138908" y="2699206"/>
                    <a:pt x="113775" y="2801929"/>
                  </a:cubicBezTo>
                  <a:cubicBezTo>
                    <a:pt x="62773" y="3006911"/>
                    <a:pt x="36659" y="3217917"/>
                    <a:pt x="36781" y="3428922"/>
                  </a:cubicBezTo>
                  <a:cubicBezTo>
                    <a:pt x="37394" y="3534078"/>
                    <a:pt x="47816" y="3639001"/>
                    <a:pt x="69148" y="3741955"/>
                  </a:cubicBezTo>
                  <a:cubicBezTo>
                    <a:pt x="91585" y="3844679"/>
                    <a:pt x="124074" y="3945202"/>
                    <a:pt x="167966" y="4041323"/>
                  </a:cubicBezTo>
                  <a:cubicBezTo>
                    <a:pt x="178387" y="4065528"/>
                    <a:pt x="190525" y="4089153"/>
                    <a:pt x="202049" y="4112894"/>
                  </a:cubicBezTo>
                  <a:cubicBezTo>
                    <a:pt x="214555" y="4136288"/>
                    <a:pt x="226447" y="4159912"/>
                    <a:pt x="239933" y="4182843"/>
                  </a:cubicBezTo>
                  <a:cubicBezTo>
                    <a:pt x="265680" y="4229167"/>
                    <a:pt x="294368" y="4274101"/>
                    <a:pt x="323916" y="4318456"/>
                  </a:cubicBezTo>
                  <a:cubicBezTo>
                    <a:pt x="353341" y="4362927"/>
                    <a:pt x="384849" y="4406240"/>
                    <a:pt x="416604" y="4449436"/>
                  </a:cubicBezTo>
                  <a:cubicBezTo>
                    <a:pt x="448847" y="4492286"/>
                    <a:pt x="482319" y="4534557"/>
                    <a:pt x="515911" y="4576711"/>
                  </a:cubicBezTo>
                  <a:cubicBezTo>
                    <a:pt x="583219" y="4661137"/>
                    <a:pt x="653594" y="4743825"/>
                    <a:pt x="722619" y="4828482"/>
                  </a:cubicBezTo>
                  <a:cubicBezTo>
                    <a:pt x="757315" y="4870637"/>
                    <a:pt x="791889" y="4913138"/>
                    <a:pt x="825972" y="4956104"/>
                  </a:cubicBezTo>
                  <a:cubicBezTo>
                    <a:pt x="859934" y="4998722"/>
                    <a:pt x="893649" y="5044004"/>
                    <a:pt x="926506" y="5085347"/>
                  </a:cubicBezTo>
                  <a:cubicBezTo>
                    <a:pt x="959119" y="5127734"/>
                    <a:pt x="993324" y="5168847"/>
                    <a:pt x="1027040" y="5210191"/>
                  </a:cubicBezTo>
                  <a:cubicBezTo>
                    <a:pt x="1061737" y="5250840"/>
                    <a:pt x="1096188" y="5291488"/>
                    <a:pt x="1132110" y="5330748"/>
                  </a:cubicBezTo>
                  <a:cubicBezTo>
                    <a:pt x="1203465" y="5409731"/>
                    <a:pt x="1277639" y="5485818"/>
                    <a:pt x="1354880" y="5558083"/>
                  </a:cubicBezTo>
                  <a:cubicBezTo>
                    <a:pt x="1509603" y="5702266"/>
                    <a:pt x="1676588" y="5830930"/>
                    <a:pt x="1855220" y="5937591"/>
                  </a:cubicBezTo>
                  <a:cubicBezTo>
                    <a:pt x="1944720" y="5990632"/>
                    <a:pt x="2036549" y="6039272"/>
                    <a:pt x="2131810" y="6080268"/>
                  </a:cubicBezTo>
                  <a:cubicBezTo>
                    <a:pt x="2226460" y="6122423"/>
                    <a:pt x="2324173" y="6157977"/>
                    <a:pt x="2423726" y="6188087"/>
                  </a:cubicBezTo>
                  <a:cubicBezTo>
                    <a:pt x="2523280" y="6218313"/>
                    <a:pt x="2624794" y="6242749"/>
                    <a:pt x="2727780" y="6262552"/>
                  </a:cubicBezTo>
                  <a:cubicBezTo>
                    <a:pt x="2830890" y="6282008"/>
                    <a:pt x="2935714" y="6295326"/>
                    <a:pt x="3041276" y="6304245"/>
                  </a:cubicBezTo>
                  <a:cubicBezTo>
                    <a:pt x="3146836" y="6313277"/>
                    <a:pt x="3253499" y="6317215"/>
                    <a:pt x="3360532" y="6317331"/>
                  </a:cubicBezTo>
                  <a:cubicBezTo>
                    <a:pt x="3387259" y="6317331"/>
                    <a:pt x="3414354" y="6317794"/>
                    <a:pt x="3439855" y="6316751"/>
                  </a:cubicBezTo>
                  <a:lnTo>
                    <a:pt x="3478721" y="6315826"/>
                  </a:lnTo>
                  <a:lnTo>
                    <a:pt x="3517463" y="6313971"/>
                  </a:lnTo>
                  <a:cubicBezTo>
                    <a:pt x="3569078" y="6311772"/>
                    <a:pt x="3620449" y="6306907"/>
                    <a:pt x="3671452" y="6301233"/>
                  </a:cubicBezTo>
                  <a:cubicBezTo>
                    <a:pt x="3875707" y="6277608"/>
                    <a:pt x="4074445" y="6225841"/>
                    <a:pt x="4265460" y="6149638"/>
                  </a:cubicBezTo>
                  <a:cubicBezTo>
                    <a:pt x="4361212" y="6111884"/>
                    <a:pt x="4454636" y="6067065"/>
                    <a:pt x="4546587" y="6018079"/>
                  </a:cubicBezTo>
                  <a:cubicBezTo>
                    <a:pt x="4638662" y="5969322"/>
                    <a:pt x="4729020" y="5915240"/>
                    <a:pt x="4818030" y="5858029"/>
                  </a:cubicBezTo>
                  <a:cubicBezTo>
                    <a:pt x="4907038" y="5800703"/>
                    <a:pt x="4994577" y="5739672"/>
                    <a:pt x="5081870" y="5676903"/>
                  </a:cubicBezTo>
                  <a:cubicBezTo>
                    <a:pt x="5125392" y="5645519"/>
                    <a:pt x="5168794" y="5613324"/>
                    <a:pt x="5212073" y="5581013"/>
                  </a:cubicBezTo>
                  <a:lnTo>
                    <a:pt x="5343625" y="5481533"/>
                  </a:lnTo>
                  <a:cubicBezTo>
                    <a:pt x="5432696" y="5414768"/>
                    <a:pt x="5521951" y="5349452"/>
                    <a:pt x="5610378" y="5284425"/>
                  </a:cubicBezTo>
                  <a:lnTo>
                    <a:pt x="5822102" y="5126414"/>
                  </a:lnTo>
                  <a:lnTo>
                    <a:pt x="5822102" y="5556641"/>
                  </a:lnTo>
                  <a:lnTo>
                    <a:pt x="5576325" y="5749979"/>
                  </a:lnTo>
                  <a:lnTo>
                    <a:pt x="5447715" y="5852818"/>
                  </a:lnTo>
                  <a:cubicBezTo>
                    <a:pt x="5403945" y="5887445"/>
                    <a:pt x="5359932" y="5922073"/>
                    <a:pt x="5315059" y="5956236"/>
                  </a:cubicBezTo>
                  <a:cubicBezTo>
                    <a:pt x="5225682" y="6024680"/>
                    <a:pt x="5133976" y="6091734"/>
                    <a:pt x="5038468" y="6155776"/>
                  </a:cubicBezTo>
                  <a:cubicBezTo>
                    <a:pt x="4943084" y="6219703"/>
                    <a:pt x="4845002" y="6281777"/>
                    <a:pt x="4741892" y="6338292"/>
                  </a:cubicBezTo>
                  <a:cubicBezTo>
                    <a:pt x="4638784" y="6394692"/>
                    <a:pt x="4532120" y="6447038"/>
                    <a:pt x="4420920" y="6492203"/>
                  </a:cubicBezTo>
                  <a:cubicBezTo>
                    <a:pt x="4199255" y="6583693"/>
                    <a:pt x="3959813" y="6644840"/>
                    <a:pt x="3717672" y="6670434"/>
                  </a:cubicBezTo>
                  <a:cubicBezTo>
                    <a:pt x="3657106" y="6676456"/>
                    <a:pt x="3596419" y="6681321"/>
                    <a:pt x="3535853" y="6683289"/>
                  </a:cubicBezTo>
                  <a:lnTo>
                    <a:pt x="3490367" y="6684910"/>
                  </a:lnTo>
                  <a:lnTo>
                    <a:pt x="3445005" y="6685142"/>
                  </a:lnTo>
                  <a:cubicBezTo>
                    <a:pt x="3414354" y="6685605"/>
                    <a:pt x="3385297" y="6684679"/>
                    <a:pt x="3355872" y="6684100"/>
                  </a:cubicBezTo>
                  <a:cubicBezTo>
                    <a:pt x="3297146" y="6683405"/>
                    <a:pt x="3238052" y="6680047"/>
                    <a:pt x="3179203" y="6677150"/>
                  </a:cubicBezTo>
                  <a:cubicBezTo>
                    <a:pt x="3120232" y="6672519"/>
                    <a:pt x="3061259" y="6668233"/>
                    <a:pt x="3002410" y="6661169"/>
                  </a:cubicBezTo>
                  <a:cubicBezTo>
                    <a:pt x="2884589" y="6647851"/>
                    <a:pt x="2766891" y="6629669"/>
                    <a:pt x="2650296" y="6604191"/>
                  </a:cubicBezTo>
                  <a:cubicBezTo>
                    <a:pt x="2533702" y="6578713"/>
                    <a:pt x="2418456" y="6545938"/>
                    <a:pt x="2306028" y="6505869"/>
                  </a:cubicBezTo>
                  <a:cubicBezTo>
                    <a:pt x="2193602" y="6465683"/>
                    <a:pt x="2084118" y="6417738"/>
                    <a:pt x="1978803" y="6363307"/>
                  </a:cubicBezTo>
                  <a:cubicBezTo>
                    <a:pt x="1873855" y="6308066"/>
                    <a:pt x="1773077" y="6246340"/>
                    <a:pt x="1678428" y="6177779"/>
                  </a:cubicBezTo>
                  <a:cubicBezTo>
                    <a:pt x="1488393" y="6041356"/>
                    <a:pt x="1321900" y="5881423"/>
                    <a:pt x="1175880" y="5710373"/>
                  </a:cubicBezTo>
                  <a:cubicBezTo>
                    <a:pt x="1103177" y="5624441"/>
                    <a:pt x="1035501" y="5535732"/>
                    <a:pt x="971502" y="5445399"/>
                  </a:cubicBezTo>
                  <a:cubicBezTo>
                    <a:pt x="907380" y="5355069"/>
                    <a:pt x="847550" y="5262768"/>
                    <a:pt x="790909" y="5169078"/>
                  </a:cubicBezTo>
                  <a:cubicBezTo>
                    <a:pt x="761974" y="5121712"/>
                    <a:pt x="735492" y="5077357"/>
                    <a:pt x="706680" y="5031959"/>
                  </a:cubicBezTo>
                  <a:cubicBezTo>
                    <a:pt x="678114" y="4986910"/>
                    <a:pt x="649058" y="4941860"/>
                    <a:pt x="619143" y="4897157"/>
                  </a:cubicBezTo>
                  <a:lnTo>
                    <a:pt x="436465" y="4628710"/>
                  </a:lnTo>
                  <a:cubicBezTo>
                    <a:pt x="406182" y="4583544"/>
                    <a:pt x="376267" y="4538147"/>
                    <a:pt x="347088" y="4492171"/>
                  </a:cubicBezTo>
                  <a:cubicBezTo>
                    <a:pt x="317908" y="4446194"/>
                    <a:pt x="288974" y="4400102"/>
                    <a:pt x="262001" y="4352619"/>
                  </a:cubicBezTo>
                  <a:cubicBezTo>
                    <a:pt x="207934" y="4258119"/>
                    <a:pt x="158280" y="4160840"/>
                    <a:pt x="118679" y="4059853"/>
                  </a:cubicBezTo>
                  <a:cubicBezTo>
                    <a:pt x="78343" y="3959214"/>
                    <a:pt x="48429" y="3854870"/>
                    <a:pt x="28322" y="3749136"/>
                  </a:cubicBezTo>
                  <a:cubicBezTo>
                    <a:pt x="9073" y="3643402"/>
                    <a:pt x="0" y="3536046"/>
                    <a:pt x="0" y="3428922"/>
                  </a:cubicBezTo>
                  <a:cubicBezTo>
                    <a:pt x="1594" y="3001816"/>
                    <a:pt x="89010" y="2575868"/>
                    <a:pt x="253052" y="2174356"/>
                  </a:cubicBezTo>
                  <a:cubicBezTo>
                    <a:pt x="294246" y="2074066"/>
                    <a:pt x="338873" y="1974700"/>
                    <a:pt x="389141" y="1877652"/>
                  </a:cubicBezTo>
                  <a:cubicBezTo>
                    <a:pt x="438672" y="1780256"/>
                    <a:pt x="493230" y="1684945"/>
                    <a:pt x="552079" y="1591834"/>
                  </a:cubicBezTo>
                  <a:cubicBezTo>
                    <a:pt x="669900" y="1405728"/>
                    <a:pt x="804394" y="1227729"/>
                    <a:pt x="954950" y="1061773"/>
                  </a:cubicBezTo>
                  <a:cubicBezTo>
                    <a:pt x="1030597" y="979085"/>
                    <a:pt x="1109552" y="898829"/>
                    <a:pt x="1192922" y="822626"/>
                  </a:cubicBezTo>
                  <a:cubicBezTo>
                    <a:pt x="1213642" y="803402"/>
                    <a:pt x="1234483" y="784409"/>
                    <a:pt x="1255939" y="765880"/>
                  </a:cubicBezTo>
                  <a:cubicBezTo>
                    <a:pt x="1277273" y="747234"/>
                    <a:pt x="1298237" y="728241"/>
                    <a:pt x="1320183" y="710291"/>
                  </a:cubicBezTo>
                  <a:cubicBezTo>
                    <a:pt x="1363585" y="673811"/>
                    <a:pt x="1408088" y="638489"/>
                    <a:pt x="1452961" y="603514"/>
                  </a:cubicBezTo>
                  <a:cubicBezTo>
                    <a:pt x="1633310" y="464543"/>
                    <a:pt x="1828125" y="341437"/>
                    <a:pt x="2033360" y="235818"/>
                  </a:cubicBezTo>
                  <a:cubicBezTo>
                    <a:pt x="2187242" y="156561"/>
                    <a:pt x="2347554" y="87597"/>
                    <a:pt x="2512513" y="3001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5102EBE-A80F-4CFF-B1DD-941EF9728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04998" y="98659"/>
              <a:ext cx="5774333" cy="6315453"/>
            </a:xfrm>
            <a:custGeom>
              <a:avLst/>
              <a:gdLst>
                <a:gd name="connsiteX0" fmla="*/ 3707237 w 5774333"/>
                <a:gd name="connsiteY0" fmla="*/ 1489 h 6315453"/>
                <a:gd name="connsiteX1" fmla="*/ 4037665 w 5774333"/>
                <a:gd name="connsiteY1" fmla="*/ 6121 h 6315453"/>
                <a:gd name="connsiteX2" fmla="*/ 4692239 w 5774333"/>
                <a:gd name="connsiteY2" fmla="*/ 102128 h 6315453"/>
                <a:gd name="connsiteX3" fmla="*/ 5315059 w 5774333"/>
                <a:gd name="connsiteY3" fmla="*/ 324945 h 6315453"/>
                <a:gd name="connsiteX4" fmla="*/ 5738325 w 5774333"/>
                <a:gd name="connsiteY4" fmla="*/ 578286 h 6315453"/>
                <a:gd name="connsiteX5" fmla="*/ 5774333 w 5774333"/>
                <a:gd name="connsiteY5" fmla="*/ 606551 h 6315453"/>
                <a:gd name="connsiteX6" fmla="*/ 5774333 w 5774333"/>
                <a:gd name="connsiteY6" fmla="*/ 975490 h 6315453"/>
                <a:gd name="connsiteX7" fmla="*/ 5676001 w 5774333"/>
                <a:gd name="connsiteY7" fmla="*/ 889749 h 6315453"/>
                <a:gd name="connsiteX8" fmla="*/ 5177132 w 5774333"/>
                <a:gd name="connsiteY8" fmla="*/ 581926 h 6315453"/>
                <a:gd name="connsiteX9" fmla="*/ 4615735 w 5774333"/>
                <a:gd name="connsiteY9" fmla="*/ 388640 h 6315453"/>
                <a:gd name="connsiteX10" fmla="*/ 4020010 w 5774333"/>
                <a:gd name="connsiteY10" fmla="*/ 308500 h 6315453"/>
                <a:gd name="connsiteX11" fmla="*/ 3416315 w 5774333"/>
                <a:gd name="connsiteY11" fmla="*/ 328882 h 6315453"/>
                <a:gd name="connsiteX12" fmla="*/ 2823779 w 5774333"/>
                <a:gd name="connsiteY12" fmla="*/ 446545 h 6315453"/>
                <a:gd name="connsiteX13" fmla="*/ 2256987 w 5774333"/>
                <a:gd name="connsiteY13" fmla="*/ 651296 h 6315453"/>
                <a:gd name="connsiteX14" fmla="*/ 1244169 w 5774333"/>
                <a:gd name="connsiteY14" fmla="*/ 1280374 h 6315453"/>
                <a:gd name="connsiteX15" fmla="*/ 830141 w 5774333"/>
                <a:gd name="connsiteY15" fmla="*/ 1700184 h 6315453"/>
                <a:gd name="connsiteX16" fmla="*/ 502792 w 5774333"/>
                <a:gd name="connsiteY16" fmla="*/ 2182300 h 6315453"/>
                <a:gd name="connsiteX17" fmla="*/ 280637 w 5774333"/>
                <a:gd name="connsiteY17" fmla="*/ 2715256 h 6315453"/>
                <a:gd name="connsiteX18" fmla="*/ 199843 w 5774333"/>
                <a:gd name="connsiteY18" fmla="*/ 3283418 h 6315453"/>
                <a:gd name="connsiteX19" fmla="*/ 233926 w 5774333"/>
                <a:gd name="connsiteY19" fmla="*/ 3561593 h 6315453"/>
                <a:gd name="connsiteX20" fmla="*/ 334582 w 5774333"/>
                <a:gd name="connsiteY20" fmla="*/ 3821816 h 6315453"/>
                <a:gd name="connsiteX21" fmla="*/ 404834 w 5774333"/>
                <a:gd name="connsiteY21" fmla="*/ 3944343 h 6315453"/>
                <a:gd name="connsiteX22" fmla="*/ 485506 w 5774333"/>
                <a:gd name="connsiteY22" fmla="*/ 4062932 h 6315453"/>
                <a:gd name="connsiteX23" fmla="*/ 671861 w 5774333"/>
                <a:gd name="connsiteY23" fmla="*/ 4292120 h 6315453"/>
                <a:gd name="connsiteX24" fmla="*/ 873542 w 5774333"/>
                <a:gd name="connsiteY24" fmla="*/ 4523044 h 6315453"/>
                <a:gd name="connsiteX25" fmla="*/ 973831 w 5774333"/>
                <a:gd name="connsiteY25" fmla="*/ 4643601 h 6315453"/>
                <a:gd name="connsiteX26" fmla="*/ 1022014 w 5774333"/>
                <a:gd name="connsiteY26" fmla="*/ 4702780 h 6315453"/>
                <a:gd name="connsiteX27" fmla="*/ 1069215 w 5774333"/>
                <a:gd name="connsiteY27" fmla="*/ 4759411 h 6315453"/>
                <a:gd name="connsiteX28" fmla="*/ 1474784 w 5774333"/>
                <a:gd name="connsiteY28" fmla="*/ 5177948 h 6315453"/>
                <a:gd name="connsiteX29" fmla="*/ 1690442 w 5774333"/>
                <a:gd name="connsiteY29" fmla="*/ 5366255 h 6315453"/>
                <a:gd name="connsiteX30" fmla="*/ 1916276 w 5774333"/>
                <a:gd name="connsiteY30" fmla="*/ 5539852 h 6315453"/>
                <a:gd name="connsiteX31" fmla="*/ 2420784 w 5774333"/>
                <a:gd name="connsiteY31" fmla="*/ 5814437 h 6315453"/>
                <a:gd name="connsiteX32" fmla="*/ 2703015 w 5774333"/>
                <a:gd name="connsiteY32" fmla="*/ 5892029 h 6315453"/>
                <a:gd name="connsiteX33" fmla="*/ 2775350 w 5774333"/>
                <a:gd name="connsiteY33" fmla="*/ 5905695 h 6315453"/>
                <a:gd name="connsiteX34" fmla="*/ 2848299 w 5774333"/>
                <a:gd name="connsiteY34" fmla="*/ 5917161 h 6315453"/>
                <a:gd name="connsiteX35" fmla="*/ 2995544 w 5774333"/>
                <a:gd name="connsiteY35" fmla="*/ 5933605 h 6315453"/>
                <a:gd name="connsiteX36" fmla="*/ 3069596 w 5774333"/>
                <a:gd name="connsiteY36" fmla="*/ 5938933 h 6315453"/>
                <a:gd name="connsiteX37" fmla="*/ 3143894 w 5774333"/>
                <a:gd name="connsiteY37" fmla="*/ 5942639 h 6315453"/>
                <a:gd name="connsiteX38" fmla="*/ 3218436 w 5774333"/>
                <a:gd name="connsiteY38" fmla="*/ 5944260 h 6315453"/>
                <a:gd name="connsiteX39" fmla="*/ 3293101 w 5774333"/>
                <a:gd name="connsiteY39" fmla="*/ 5943913 h 6315453"/>
                <a:gd name="connsiteX40" fmla="*/ 3330494 w 5774333"/>
                <a:gd name="connsiteY40" fmla="*/ 5943565 h 6315453"/>
                <a:gd name="connsiteX41" fmla="*/ 3366540 w 5774333"/>
                <a:gd name="connsiteY41" fmla="*/ 5942059 h 6315453"/>
                <a:gd name="connsiteX42" fmla="*/ 3402462 w 5774333"/>
                <a:gd name="connsiteY42" fmla="*/ 5940323 h 6315453"/>
                <a:gd name="connsiteX43" fmla="*/ 3438262 w 5774333"/>
                <a:gd name="connsiteY43" fmla="*/ 5937543 h 6315453"/>
                <a:gd name="connsiteX44" fmla="*/ 3580236 w 5774333"/>
                <a:gd name="connsiteY44" fmla="*/ 5920982 h 6315453"/>
                <a:gd name="connsiteX45" fmla="*/ 4121034 w 5774333"/>
                <a:gd name="connsiteY45" fmla="*/ 5753290 h 6315453"/>
                <a:gd name="connsiteX46" fmla="*/ 4620639 w 5774333"/>
                <a:gd name="connsiteY46" fmla="*/ 5459364 h 6315453"/>
                <a:gd name="connsiteX47" fmla="*/ 4741771 w 5774333"/>
                <a:gd name="connsiteY47" fmla="*/ 5372971 h 6315453"/>
                <a:gd name="connsiteX48" fmla="*/ 4862901 w 5774333"/>
                <a:gd name="connsiteY48" fmla="*/ 5283682 h 6315453"/>
                <a:gd name="connsiteX49" fmla="*/ 5108229 w 5774333"/>
                <a:gd name="connsiteY49" fmla="*/ 5098386 h 6315453"/>
                <a:gd name="connsiteX50" fmla="*/ 5612493 w 5774333"/>
                <a:gd name="connsiteY50" fmla="*/ 4739724 h 6315453"/>
                <a:gd name="connsiteX51" fmla="*/ 5774333 w 5774333"/>
                <a:gd name="connsiteY51" fmla="*/ 4623488 h 6315453"/>
                <a:gd name="connsiteX52" fmla="*/ 5774333 w 5774333"/>
                <a:gd name="connsiteY52" fmla="*/ 5232926 h 6315453"/>
                <a:gd name="connsiteX53" fmla="*/ 5676492 w 5774333"/>
                <a:gd name="connsiteY53" fmla="*/ 5306859 h 6315453"/>
                <a:gd name="connsiteX54" fmla="*/ 5426260 w 5774333"/>
                <a:gd name="connsiteY54" fmla="*/ 5486233 h 6315453"/>
                <a:gd name="connsiteX55" fmla="*/ 5300225 w 5774333"/>
                <a:gd name="connsiteY55" fmla="*/ 5576217 h 6315453"/>
                <a:gd name="connsiteX56" fmla="*/ 5170757 w 5774333"/>
                <a:gd name="connsiteY56" fmla="*/ 5666780 h 6315453"/>
                <a:gd name="connsiteX57" fmla="*/ 5038100 w 5774333"/>
                <a:gd name="connsiteY57" fmla="*/ 5756185 h 6315453"/>
                <a:gd name="connsiteX58" fmla="*/ 4901276 w 5774333"/>
                <a:gd name="connsiteY58" fmla="*/ 5843043 h 6315453"/>
                <a:gd name="connsiteX59" fmla="*/ 4614019 w 5774333"/>
                <a:gd name="connsiteY59" fmla="*/ 6006103 h 6315453"/>
                <a:gd name="connsiteX60" fmla="*/ 4305061 w 5774333"/>
                <a:gd name="connsiteY60" fmla="*/ 6144726 h 6315453"/>
                <a:gd name="connsiteX61" fmla="*/ 3632710 w 5774333"/>
                <a:gd name="connsiteY61" fmla="*/ 6304196 h 6315453"/>
                <a:gd name="connsiteX62" fmla="*/ 3459594 w 5774333"/>
                <a:gd name="connsiteY62" fmla="*/ 6314504 h 6315453"/>
                <a:gd name="connsiteX63" fmla="*/ 3416315 w 5774333"/>
                <a:gd name="connsiteY63" fmla="*/ 6315429 h 6315453"/>
                <a:gd name="connsiteX64" fmla="*/ 3373159 w 5774333"/>
                <a:gd name="connsiteY64" fmla="*/ 6315198 h 6315453"/>
                <a:gd name="connsiteX65" fmla="*/ 3330127 w 5774333"/>
                <a:gd name="connsiteY65" fmla="*/ 6314735 h 6315453"/>
                <a:gd name="connsiteX66" fmla="*/ 3288320 w 5774333"/>
                <a:gd name="connsiteY66" fmla="*/ 6313230 h 6315453"/>
                <a:gd name="connsiteX67" fmla="*/ 2954350 w 5774333"/>
                <a:gd name="connsiteY67" fmla="*/ 6288098 h 6315453"/>
                <a:gd name="connsiteX68" fmla="*/ 2622466 w 5774333"/>
                <a:gd name="connsiteY68" fmla="*/ 6232742 h 6315453"/>
                <a:gd name="connsiteX69" fmla="*/ 2296466 w 5774333"/>
                <a:gd name="connsiteY69" fmla="*/ 6146001 h 6315453"/>
                <a:gd name="connsiteX70" fmla="*/ 1672419 w 5774333"/>
                <a:gd name="connsiteY70" fmla="*/ 5885197 h 6315453"/>
                <a:gd name="connsiteX71" fmla="*/ 1146578 w 5774333"/>
                <a:gd name="connsiteY71" fmla="*/ 5479168 h 6315453"/>
                <a:gd name="connsiteX72" fmla="*/ 933372 w 5774333"/>
                <a:gd name="connsiteY72" fmla="*/ 5234810 h 6315453"/>
                <a:gd name="connsiteX73" fmla="*/ 747140 w 5774333"/>
                <a:gd name="connsiteY73" fmla="*/ 4976091 h 6315453"/>
                <a:gd name="connsiteX74" fmla="*/ 703616 w 5774333"/>
                <a:gd name="connsiteY74" fmla="*/ 4910196 h 6315453"/>
                <a:gd name="connsiteX75" fmla="*/ 662053 w 5774333"/>
                <a:gd name="connsiteY75" fmla="*/ 4846269 h 6315453"/>
                <a:gd name="connsiteX76" fmla="*/ 580033 w 5774333"/>
                <a:gd name="connsiteY76" fmla="*/ 4722352 h 6315453"/>
                <a:gd name="connsiteX77" fmla="*/ 410105 w 5774333"/>
                <a:gd name="connsiteY77" fmla="*/ 4469193 h 6315453"/>
                <a:gd name="connsiteX78" fmla="*/ 244224 w 5774333"/>
                <a:gd name="connsiteY78" fmla="*/ 4201556 h 6315453"/>
                <a:gd name="connsiteX79" fmla="*/ 169437 w 5774333"/>
                <a:gd name="connsiteY79" fmla="*/ 4059690 h 6315453"/>
                <a:gd name="connsiteX80" fmla="*/ 105929 w 5774333"/>
                <a:gd name="connsiteY80" fmla="*/ 3911221 h 6315453"/>
                <a:gd name="connsiteX81" fmla="*/ 57256 w 5774333"/>
                <a:gd name="connsiteY81" fmla="*/ 3757195 h 6315453"/>
                <a:gd name="connsiteX82" fmla="*/ 39111 w 5774333"/>
                <a:gd name="connsiteY82" fmla="*/ 3678677 h 6315453"/>
                <a:gd name="connsiteX83" fmla="*/ 31142 w 5774333"/>
                <a:gd name="connsiteY83" fmla="*/ 3639300 h 6315453"/>
                <a:gd name="connsiteX84" fmla="*/ 24521 w 5774333"/>
                <a:gd name="connsiteY84" fmla="*/ 3599809 h 6315453"/>
                <a:gd name="connsiteX85" fmla="*/ 0 w 5774333"/>
                <a:gd name="connsiteY85" fmla="*/ 3283418 h 6315453"/>
                <a:gd name="connsiteX86" fmla="*/ 68045 w 5774333"/>
                <a:gd name="connsiteY86" fmla="*/ 2666963 h 6315453"/>
                <a:gd name="connsiteX87" fmla="*/ 272546 w 5774333"/>
                <a:gd name="connsiteY87" fmla="*/ 2076334 h 6315453"/>
                <a:gd name="connsiteX88" fmla="*/ 1039300 w 5774333"/>
                <a:gd name="connsiteY88" fmla="*/ 1073307 h 6315453"/>
                <a:gd name="connsiteX89" fmla="*/ 1547733 w 5774333"/>
                <a:gd name="connsiteY89" fmla="*/ 680365 h 6315453"/>
                <a:gd name="connsiteX90" fmla="*/ 2115995 w 5774333"/>
                <a:gd name="connsiteY90" fmla="*/ 368373 h 6315453"/>
                <a:gd name="connsiteX91" fmla="*/ 3377451 w 5774333"/>
                <a:gd name="connsiteY91" fmla="*/ 24304 h 6315453"/>
                <a:gd name="connsiteX92" fmla="*/ 3707237 w 5774333"/>
                <a:gd name="connsiteY92" fmla="*/ 1489 h 6315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5774333" h="6315453">
                  <a:moveTo>
                    <a:pt x="3707237" y="1489"/>
                  </a:moveTo>
                  <a:cubicBezTo>
                    <a:pt x="3817502" y="-1522"/>
                    <a:pt x="3927875" y="41"/>
                    <a:pt x="4037665" y="6121"/>
                  </a:cubicBezTo>
                  <a:cubicBezTo>
                    <a:pt x="4257614" y="18745"/>
                    <a:pt x="4477439" y="49665"/>
                    <a:pt x="4692239" y="102128"/>
                  </a:cubicBezTo>
                  <a:cubicBezTo>
                    <a:pt x="4907039" y="154474"/>
                    <a:pt x="5116811" y="228592"/>
                    <a:pt x="5315059" y="324945"/>
                  </a:cubicBezTo>
                  <a:cubicBezTo>
                    <a:pt x="5463562" y="397211"/>
                    <a:pt x="5606133" y="481527"/>
                    <a:pt x="5738325" y="578286"/>
                  </a:cubicBezTo>
                  <a:lnTo>
                    <a:pt x="5774333" y="606551"/>
                  </a:lnTo>
                  <a:lnTo>
                    <a:pt x="5774333" y="975490"/>
                  </a:lnTo>
                  <a:lnTo>
                    <a:pt x="5676001" y="889749"/>
                  </a:lnTo>
                  <a:cubicBezTo>
                    <a:pt x="5522381" y="769886"/>
                    <a:pt x="5355519" y="665657"/>
                    <a:pt x="5177132" y="581926"/>
                  </a:cubicBezTo>
                  <a:cubicBezTo>
                    <a:pt x="4998867" y="497965"/>
                    <a:pt x="4810183" y="433574"/>
                    <a:pt x="4615735" y="388640"/>
                  </a:cubicBezTo>
                  <a:cubicBezTo>
                    <a:pt x="4421289" y="343591"/>
                    <a:pt x="4221446" y="317649"/>
                    <a:pt x="4020010" y="308500"/>
                  </a:cubicBezTo>
                  <a:cubicBezTo>
                    <a:pt x="3818207" y="298887"/>
                    <a:pt x="3616649" y="305257"/>
                    <a:pt x="3416315" y="328882"/>
                  </a:cubicBezTo>
                  <a:cubicBezTo>
                    <a:pt x="3216106" y="352623"/>
                    <a:pt x="3017736" y="392346"/>
                    <a:pt x="2823779" y="446545"/>
                  </a:cubicBezTo>
                  <a:cubicBezTo>
                    <a:pt x="2629699" y="500513"/>
                    <a:pt x="2440401" y="570345"/>
                    <a:pt x="2256987" y="651296"/>
                  </a:cubicBezTo>
                  <a:cubicBezTo>
                    <a:pt x="1889058" y="811461"/>
                    <a:pt x="1545527" y="1023856"/>
                    <a:pt x="1244169" y="1280374"/>
                  </a:cubicBezTo>
                  <a:cubicBezTo>
                    <a:pt x="1093982" y="1409039"/>
                    <a:pt x="954828" y="1549400"/>
                    <a:pt x="830141" y="1700184"/>
                  </a:cubicBezTo>
                  <a:cubicBezTo>
                    <a:pt x="705209" y="1850736"/>
                    <a:pt x="594989" y="2012176"/>
                    <a:pt x="502792" y="2182300"/>
                  </a:cubicBezTo>
                  <a:cubicBezTo>
                    <a:pt x="410595" y="2352308"/>
                    <a:pt x="333847" y="2530307"/>
                    <a:pt x="280637" y="2715256"/>
                  </a:cubicBezTo>
                  <a:cubicBezTo>
                    <a:pt x="227306" y="2899741"/>
                    <a:pt x="199719" y="3091521"/>
                    <a:pt x="199843" y="3283418"/>
                  </a:cubicBezTo>
                  <a:cubicBezTo>
                    <a:pt x="200946" y="3377687"/>
                    <a:pt x="210754" y="3471261"/>
                    <a:pt x="233926" y="3561593"/>
                  </a:cubicBezTo>
                  <a:cubicBezTo>
                    <a:pt x="256730" y="3652040"/>
                    <a:pt x="292162" y="3738550"/>
                    <a:pt x="334582" y="3821816"/>
                  </a:cubicBezTo>
                  <a:cubicBezTo>
                    <a:pt x="356038" y="3863392"/>
                    <a:pt x="379823" y="3904157"/>
                    <a:pt x="404834" y="3944343"/>
                  </a:cubicBezTo>
                  <a:cubicBezTo>
                    <a:pt x="430212" y="3984413"/>
                    <a:pt x="457308" y="4023905"/>
                    <a:pt x="485506" y="4062932"/>
                  </a:cubicBezTo>
                  <a:cubicBezTo>
                    <a:pt x="542639" y="4140757"/>
                    <a:pt x="606146" y="4216265"/>
                    <a:pt x="671861" y="4292120"/>
                  </a:cubicBezTo>
                  <a:cubicBezTo>
                    <a:pt x="737576" y="4368091"/>
                    <a:pt x="806234" y="4444062"/>
                    <a:pt x="873542" y="4523044"/>
                  </a:cubicBezTo>
                  <a:cubicBezTo>
                    <a:pt x="907258" y="4562419"/>
                    <a:pt x="940606" y="4602721"/>
                    <a:pt x="973831" y="4643601"/>
                  </a:cubicBezTo>
                  <a:lnTo>
                    <a:pt x="1022014" y="4702780"/>
                  </a:lnTo>
                  <a:cubicBezTo>
                    <a:pt x="1037829" y="4721658"/>
                    <a:pt x="1052910" y="4740998"/>
                    <a:pt x="1069215" y="4759411"/>
                  </a:cubicBezTo>
                  <a:cubicBezTo>
                    <a:pt x="1196477" y="4909269"/>
                    <a:pt x="1334527" y="5047199"/>
                    <a:pt x="1474784" y="5177948"/>
                  </a:cubicBezTo>
                  <a:cubicBezTo>
                    <a:pt x="1545281" y="5243033"/>
                    <a:pt x="1617003" y="5305917"/>
                    <a:pt x="1690442" y="5366255"/>
                  </a:cubicBezTo>
                  <a:cubicBezTo>
                    <a:pt x="1763881" y="5426591"/>
                    <a:pt x="1838668" y="5484959"/>
                    <a:pt x="1916276" y="5539852"/>
                  </a:cubicBezTo>
                  <a:cubicBezTo>
                    <a:pt x="2070877" y="5649872"/>
                    <a:pt x="2237617" y="5748194"/>
                    <a:pt x="2420784" y="5814437"/>
                  </a:cubicBezTo>
                  <a:cubicBezTo>
                    <a:pt x="2512124" y="5847559"/>
                    <a:pt x="2606773" y="5872921"/>
                    <a:pt x="2703015" y="5892029"/>
                  </a:cubicBezTo>
                  <a:cubicBezTo>
                    <a:pt x="2727168" y="5896546"/>
                    <a:pt x="2751075" y="5901758"/>
                    <a:pt x="2775350" y="5905695"/>
                  </a:cubicBezTo>
                  <a:lnTo>
                    <a:pt x="2848299" y="5917161"/>
                  </a:lnTo>
                  <a:cubicBezTo>
                    <a:pt x="2897218" y="5923298"/>
                    <a:pt x="2946136" y="5929784"/>
                    <a:pt x="2995544" y="5933605"/>
                  </a:cubicBezTo>
                  <a:cubicBezTo>
                    <a:pt x="3020188" y="5935806"/>
                    <a:pt x="3044831" y="5937891"/>
                    <a:pt x="3069596" y="5938933"/>
                  </a:cubicBezTo>
                  <a:cubicBezTo>
                    <a:pt x="3094362" y="5940090"/>
                    <a:pt x="3119005" y="5941943"/>
                    <a:pt x="3143894" y="5942639"/>
                  </a:cubicBezTo>
                  <a:lnTo>
                    <a:pt x="3218436" y="5944260"/>
                  </a:lnTo>
                  <a:cubicBezTo>
                    <a:pt x="3243201" y="5944838"/>
                    <a:pt x="3268212" y="5944029"/>
                    <a:pt x="3293101" y="5943913"/>
                  </a:cubicBezTo>
                  <a:lnTo>
                    <a:pt x="3330494" y="5943565"/>
                  </a:lnTo>
                  <a:cubicBezTo>
                    <a:pt x="3342632" y="5943218"/>
                    <a:pt x="3354524" y="5942523"/>
                    <a:pt x="3366540" y="5942059"/>
                  </a:cubicBezTo>
                  <a:cubicBezTo>
                    <a:pt x="3378554" y="5941480"/>
                    <a:pt x="3390570" y="5941134"/>
                    <a:pt x="3402462" y="5940323"/>
                  </a:cubicBezTo>
                  <a:lnTo>
                    <a:pt x="3438262" y="5937543"/>
                  </a:lnTo>
                  <a:cubicBezTo>
                    <a:pt x="3485954" y="5933953"/>
                    <a:pt x="3533279" y="5927931"/>
                    <a:pt x="3580236" y="5920982"/>
                  </a:cubicBezTo>
                  <a:cubicBezTo>
                    <a:pt x="3768185" y="5891567"/>
                    <a:pt x="3948901" y="5834010"/>
                    <a:pt x="4121034" y="5753290"/>
                  </a:cubicBezTo>
                  <a:cubicBezTo>
                    <a:pt x="4293782" y="5673497"/>
                    <a:pt x="4458191" y="5571353"/>
                    <a:pt x="4620639" y="5459364"/>
                  </a:cubicBezTo>
                  <a:cubicBezTo>
                    <a:pt x="4661221" y="5431455"/>
                    <a:pt x="4701557" y="5402271"/>
                    <a:pt x="4741771" y="5372971"/>
                  </a:cubicBezTo>
                  <a:cubicBezTo>
                    <a:pt x="4782230" y="5343672"/>
                    <a:pt x="4822566" y="5313908"/>
                    <a:pt x="4862901" y="5283682"/>
                  </a:cubicBezTo>
                  <a:lnTo>
                    <a:pt x="5108229" y="5098386"/>
                  </a:lnTo>
                  <a:cubicBezTo>
                    <a:pt x="5276563" y="4972270"/>
                    <a:pt x="5446489" y="4854838"/>
                    <a:pt x="5612493" y="4739724"/>
                  </a:cubicBezTo>
                  <a:lnTo>
                    <a:pt x="5774333" y="4623488"/>
                  </a:lnTo>
                  <a:lnTo>
                    <a:pt x="5774333" y="5232926"/>
                  </a:lnTo>
                  <a:lnTo>
                    <a:pt x="5676492" y="5306859"/>
                  </a:lnTo>
                  <a:cubicBezTo>
                    <a:pt x="5592693" y="5367905"/>
                    <a:pt x="5508955" y="5427286"/>
                    <a:pt x="5426260" y="5486233"/>
                  </a:cubicBezTo>
                  <a:lnTo>
                    <a:pt x="5300225" y="5576217"/>
                  </a:lnTo>
                  <a:cubicBezTo>
                    <a:pt x="5257559" y="5606443"/>
                    <a:pt x="5214525" y="5636901"/>
                    <a:pt x="5170757" y="5666780"/>
                  </a:cubicBezTo>
                  <a:cubicBezTo>
                    <a:pt x="5127110" y="5696775"/>
                    <a:pt x="5082973" y="5726654"/>
                    <a:pt x="5038100" y="5756185"/>
                  </a:cubicBezTo>
                  <a:cubicBezTo>
                    <a:pt x="4993106" y="5785486"/>
                    <a:pt x="4947743" y="5814553"/>
                    <a:pt x="4901276" y="5843043"/>
                  </a:cubicBezTo>
                  <a:cubicBezTo>
                    <a:pt x="4808835" y="5900136"/>
                    <a:pt x="4713449" y="5955494"/>
                    <a:pt x="4614019" y="6006103"/>
                  </a:cubicBezTo>
                  <a:cubicBezTo>
                    <a:pt x="4514711" y="6056943"/>
                    <a:pt x="4411971" y="6104192"/>
                    <a:pt x="4305061" y="6144726"/>
                  </a:cubicBezTo>
                  <a:cubicBezTo>
                    <a:pt x="4092223" y="6226952"/>
                    <a:pt x="3863569" y="6282424"/>
                    <a:pt x="3632710" y="6304196"/>
                  </a:cubicBezTo>
                  <a:cubicBezTo>
                    <a:pt x="3574964" y="6309408"/>
                    <a:pt x="3517218" y="6313345"/>
                    <a:pt x="3459594" y="6314504"/>
                  </a:cubicBezTo>
                  <a:lnTo>
                    <a:pt x="3416315" y="6315429"/>
                  </a:lnTo>
                  <a:cubicBezTo>
                    <a:pt x="3401971" y="6315546"/>
                    <a:pt x="3387505" y="6315198"/>
                    <a:pt x="3373159" y="6315198"/>
                  </a:cubicBezTo>
                  <a:lnTo>
                    <a:pt x="3330127" y="6314735"/>
                  </a:lnTo>
                  <a:lnTo>
                    <a:pt x="3288320" y="6313230"/>
                  </a:lnTo>
                  <a:cubicBezTo>
                    <a:pt x="3176996" y="6309870"/>
                    <a:pt x="3065428" y="6301533"/>
                    <a:pt x="2954350" y="6288098"/>
                  </a:cubicBezTo>
                  <a:cubicBezTo>
                    <a:pt x="2843150" y="6275360"/>
                    <a:pt x="2732194" y="6257061"/>
                    <a:pt x="2622466" y="6232742"/>
                  </a:cubicBezTo>
                  <a:cubicBezTo>
                    <a:pt x="2512859" y="6208190"/>
                    <a:pt x="2404110" y="6179122"/>
                    <a:pt x="2296466" y="6146001"/>
                  </a:cubicBezTo>
                  <a:cubicBezTo>
                    <a:pt x="2081544" y="6079179"/>
                    <a:pt x="1869073" y="5996027"/>
                    <a:pt x="1672419" y="5885197"/>
                  </a:cubicBezTo>
                  <a:cubicBezTo>
                    <a:pt x="1475643" y="5774599"/>
                    <a:pt x="1299954" y="5634353"/>
                    <a:pt x="1146578" y="5479168"/>
                  </a:cubicBezTo>
                  <a:cubicBezTo>
                    <a:pt x="1069461" y="5401692"/>
                    <a:pt x="999333" y="5319235"/>
                    <a:pt x="933372" y="5234810"/>
                  </a:cubicBezTo>
                  <a:cubicBezTo>
                    <a:pt x="867781" y="5150038"/>
                    <a:pt x="805375" y="5063991"/>
                    <a:pt x="747140" y="4976091"/>
                  </a:cubicBezTo>
                  <a:cubicBezTo>
                    <a:pt x="732182" y="4954319"/>
                    <a:pt x="718082" y="4932199"/>
                    <a:pt x="703616" y="4910196"/>
                  </a:cubicBezTo>
                  <a:lnTo>
                    <a:pt x="662053" y="4846269"/>
                  </a:lnTo>
                  <a:cubicBezTo>
                    <a:pt x="635449" y="4804925"/>
                    <a:pt x="607864" y="4763928"/>
                    <a:pt x="580033" y="4722352"/>
                  </a:cubicBezTo>
                  <a:lnTo>
                    <a:pt x="410105" y="4469193"/>
                  </a:lnTo>
                  <a:cubicBezTo>
                    <a:pt x="353095" y="4382915"/>
                    <a:pt x="296820" y="4294089"/>
                    <a:pt x="244224" y="4201556"/>
                  </a:cubicBezTo>
                  <a:cubicBezTo>
                    <a:pt x="217987" y="4155232"/>
                    <a:pt x="192609" y="4108098"/>
                    <a:pt x="169437" y="4059690"/>
                  </a:cubicBezTo>
                  <a:cubicBezTo>
                    <a:pt x="146388" y="4011165"/>
                    <a:pt x="124932" y="3961715"/>
                    <a:pt x="105929" y="3911221"/>
                  </a:cubicBezTo>
                  <a:cubicBezTo>
                    <a:pt x="87293" y="3860613"/>
                    <a:pt x="70742" y="3809309"/>
                    <a:pt x="57256" y="3757195"/>
                  </a:cubicBezTo>
                  <a:cubicBezTo>
                    <a:pt x="50881" y="3731138"/>
                    <a:pt x="44383" y="3704965"/>
                    <a:pt x="39111" y="3678677"/>
                  </a:cubicBezTo>
                  <a:lnTo>
                    <a:pt x="31142" y="3639300"/>
                  </a:lnTo>
                  <a:lnTo>
                    <a:pt x="24521" y="3599809"/>
                  </a:lnTo>
                  <a:cubicBezTo>
                    <a:pt x="7234" y="3494423"/>
                    <a:pt x="0" y="3388457"/>
                    <a:pt x="0" y="3283418"/>
                  </a:cubicBezTo>
                  <a:cubicBezTo>
                    <a:pt x="491" y="3076698"/>
                    <a:pt x="23418" y="2869978"/>
                    <a:pt x="68045" y="2666963"/>
                  </a:cubicBezTo>
                  <a:cubicBezTo>
                    <a:pt x="112550" y="2464064"/>
                    <a:pt x="180717" y="2265104"/>
                    <a:pt x="272546" y="2076334"/>
                  </a:cubicBezTo>
                  <a:cubicBezTo>
                    <a:pt x="457062" y="1698794"/>
                    <a:pt x="724457" y="1360978"/>
                    <a:pt x="1039300" y="1073307"/>
                  </a:cubicBezTo>
                  <a:cubicBezTo>
                    <a:pt x="1197090" y="929472"/>
                    <a:pt x="1367630" y="798259"/>
                    <a:pt x="1547733" y="680365"/>
                  </a:cubicBezTo>
                  <a:cubicBezTo>
                    <a:pt x="1728081" y="562587"/>
                    <a:pt x="1917870" y="457663"/>
                    <a:pt x="2115995" y="368373"/>
                  </a:cubicBezTo>
                  <a:cubicBezTo>
                    <a:pt x="2512737" y="191070"/>
                    <a:pt x="2939883" y="73870"/>
                    <a:pt x="3377451" y="24304"/>
                  </a:cubicBezTo>
                  <a:cubicBezTo>
                    <a:pt x="3486812" y="12086"/>
                    <a:pt x="3596971" y="4500"/>
                    <a:pt x="3707237" y="148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C18CE1F-9DF1-47AF-9E66-6CE348AC23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464911 h 6229400"/>
                <a:gd name="connsiteX4" fmla="*/ 5660063 w 5769111"/>
                <a:gd name="connsiteY4" fmla="*/ 1328105 h 6229400"/>
                <a:gd name="connsiteX5" fmla="*/ 4910471 w 5769111"/>
                <a:gd name="connsiteY5" fmla="*/ 781599 h 6229400"/>
                <a:gd name="connsiteX6" fmla="*/ 3882695 w 5769111"/>
                <a:gd name="connsiteY6" fmla="*/ 579048 h 6229400"/>
                <a:gd name="connsiteX7" fmla="*/ 2683153 w 5769111"/>
                <a:gd name="connsiteY7" fmla="*/ 797003 h 6229400"/>
                <a:gd name="connsiteX8" fmla="*/ 1617493 w 5769111"/>
                <a:gd name="connsiteY8" fmla="*/ 1395738 h 6229400"/>
                <a:gd name="connsiteX9" fmla="*/ 880408 w 5769111"/>
                <a:gd name="connsiteY9" fmla="*/ 2259099 h 6229400"/>
                <a:gd name="connsiteX10" fmla="*/ 613135 w 5769111"/>
                <a:gd name="connsiteY10" fmla="*/ 3263863 h 6229400"/>
                <a:gd name="connsiteX11" fmla="*/ 1055484 w 5769111"/>
                <a:gd name="connsiteY11" fmla="*/ 4196825 h 6229400"/>
                <a:gd name="connsiteX12" fmla="*/ 1278376 w 5769111"/>
                <a:gd name="connsiteY12" fmla="*/ 4492950 h 6229400"/>
                <a:gd name="connsiteX13" fmla="*/ 3369851 w 5769111"/>
                <a:gd name="connsiteY13" fmla="*/ 5650468 h 6229400"/>
                <a:gd name="connsiteX14" fmla="*/ 4957551 w 5769111"/>
                <a:gd name="connsiteY14" fmla="*/ 4938355 h 6229400"/>
                <a:gd name="connsiteX15" fmla="*/ 5150773 w 5769111"/>
                <a:gd name="connsiteY15" fmla="*/ 4796950 h 6229400"/>
                <a:gd name="connsiteX16" fmla="*/ 5747247 w 5769111"/>
                <a:gd name="connsiteY16" fmla="*/ 4338176 h 6229400"/>
                <a:gd name="connsiteX17" fmla="*/ 5769111 w 5769111"/>
                <a:gd name="connsiteY17" fmla="*/ 4318497 h 6229400"/>
                <a:gd name="connsiteX18" fmla="*/ 5769111 w 5769111"/>
                <a:gd name="connsiteY18" fmla="*/ 5074612 h 6229400"/>
                <a:gd name="connsiteX19" fmla="*/ 5636252 w 5769111"/>
                <a:gd name="connsiteY19" fmla="*/ 5174208 h 6229400"/>
                <a:gd name="connsiteX20" fmla="*/ 5334922 w 5769111"/>
                <a:gd name="connsiteY20" fmla="*/ 5394528 h 6229400"/>
                <a:gd name="connsiteX21" fmla="*/ 3369727 w 5769111"/>
                <a:gd name="connsiteY21" fmla="*/ 6229400 h 6229400"/>
                <a:gd name="connsiteX22" fmla="*/ 771046 w 5769111"/>
                <a:gd name="connsiteY22" fmla="*/ 4817913 h 6229400"/>
                <a:gd name="connsiteX23" fmla="*/ 0 w 5769111"/>
                <a:gd name="connsiteY23" fmla="*/ 3263748 h 6229400"/>
                <a:gd name="connsiteX24" fmla="*/ 3882695 w 5769111"/>
                <a:gd name="connsiteY24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464911"/>
                  </a:lnTo>
                  <a:lnTo>
                    <a:pt x="5660063" y="1328105"/>
                  </a:lnTo>
                  <a:cubicBezTo>
                    <a:pt x="5449800" y="1091506"/>
                    <a:pt x="5197607" y="907600"/>
                    <a:pt x="4910471" y="781599"/>
                  </a:cubicBezTo>
                  <a:cubicBezTo>
                    <a:pt x="4604088" y="647260"/>
                    <a:pt x="4258349" y="579048"/>
                    <a:pt x="3882695" y="579048"/>
                  </a:cubicBezTo>
                  <a:cubicBezTo>
                    <a:pt x="3484238" y="579048"/>
                    <a:pt x="3080631" y="652240"/>
                    <a:pt x="2683153" y="797003"/>
                  </a:cubicBezTo>
                  <a:cubicBezTo>
                    <a:pt x="2296098" y="937595"/>
                    <a:pt x="1927678" y="1144662"/>
                    <a:pt x="1617493" y="1395738"/>
                  </a:cubicBezTo>
                  <a:cubicBezTo>
                    <a:pt x="1301915" y="1651098"/>
                    <a:pt x="1053890" y="1941665"/>
                    <a:pt x="880408" y="2259099"/>
                  </a:cubicBezTo>
                  <a:cubicBezTo>
                    <a:pt x="703125" y="2583597"/>
                    <a:pt x="613135" y="2921645"/>
                    <a:pt x="613135" y="3263863"/>
                  </a:cubicBezTo>
                  <a:cubicBezTo>
                    <a:pt x="613135" y="3608512"/>
                    <a:pt x="756702" y="3809789"/>
                    <a:pt x="1055484" y="4196825"/>
                  </a:cubicBezTo>
                  <a:cubicBezTo>
                    <a:pt x="1127574" y="4290167"/>
                    <a:pt x="1202116" y="4386753"/>
                    <a:pt x="1278376" y="4492950"/>
                  </a:cubicBezTo>
                  <a:cubicBezTo>
                    <a:pt x="1861105" y="5304313"/>
                    <a:pt x="2486623" y="5650468"/>
                    <a:pt x="3369851" y="5650468"/>
                  </a:cubicBezTo>
                  <a:cubicBezTo>
                    <a:pt x="3949515" y="5650468"/>
                    <a:pt x="4374822" y="5368471"/>
                    <a:pt x="4957551" y="4938355"/>
                  </a:cubicBezTo>
                  <a:cubicBezTo>
                    <a:pt x="5022653" y="4890293"/>
                    <a:pt x="5087755" y="4842811"/>
                    <a:pt x="5150773" y="4796950"/>
                  </a:cubicBezTo>
                  <a:cubicBezTo>
                    <a:pt x="5364254" y="4641404"/>
                    <a:pt x="5570313" y="4491241"/>
                    <a:pt x="5747247" y="4338176"/>
                  </a:cubicBezTo>
                  <a:lnTo>
                    <a:pt x="5769111" y="4318497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BD26A8C-8D1D-41E6-A71E-FE9AC75F3F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675390 h 6229400"/>
                <a:gd name="connsiteX4" fmla="*/ 5711488 w 5769111"/>
                <a:gd name="connsiteY4" fmla="*/ 1585205 h 6229400"/>
                <a:gd name="connsiteX5" fmla="*/ 5566027 w 5769111"/>
                <a:gd name="connsiteY5" fmla="*/ 1402571 h 6229400"/>
                <a:gd name="connsiteX6" fmla="*/ 4858734 w 5769111"/>
                <a:gd name="connsiteY6" fmla="*/ 886639 h 6229400"/>
                <a:gd name="connsiteX7" fmla="*/ 3882695 w 5769111"/>
                <a:gd name="connsiteY7" fmla="*/ 694858 h 6229400"/>
                <a:gd name="connsiteX8" fmla="*/ 2727046 w 5769111"/>
                <a:gd name="connsiteY8" fmla="*/ 905053 h 6229400"/>
                <a:gd name="connsiteX9" fmla="*/ 1697186 w 5769111"/>
                <a:gd name="connsiteY9" fmla="*/ 1483638 h 6229400"/>
                <a:gd name="connsiteX10" fmla="*/ 989279 w 5769111"/>
                <a:gd name="connsiteY10" fmla="*/ 2312139 h 6229400"/>
                <a:gd name="connsiteX11" fmla="*/ 735615 w 5769111"/>
                <a:gd name="connsiteY11" fmla="*/ 3263863 h 6229400"/>
                <a:gd name="connsiteX12" fmla="*/ 1154424 w 5769111"/>
                <a:gd name="connsiteY12" fmla="*/ 4128614 h 6229400"/>
                <a:gd name="connsiteX13" fmla="*/ 1379768 w 5769111"/>
                <a:gd name="connsiteY13" fmla="*/ 4427981 h 6229400"/>
                <a:gd name="connsiteX14" fmla="*/ 2239456 w 5769111"/>
                <a:gd name="connsiteY14" fmla="*/ 5256947 h 6229400"/>
                <a:gd name="connsiteX15" fmla="*/ 3369727 w 5769111"/>
                <a:gd name="connsiteY15" fmla="*/ 5534658 h 6229400"/>
                <a:gd name="connsiteX16" fmla="*/ 4096760 w 5769111"/>
                <a:gd name="connsiteY16" fmla="*/ 5357817 h 6229400"/>
                <a:gd name="connsiteX17" fmla="*/ 4881905 w 5769111"/>
                <a:gd name="connsiteY17" fmla="*/ 4847212 h 6229400"/>
                <a:gd name="connsiteX18" fmla="*/ 5075739 w 5769111"/>
                <a:gd name="connsiteY18" fmla="*/ 4705346 h 6229400"/>
                <a:gd name="connsiteX19" fmla="*/ 5759930 w 5769111"/>
                <a:gd name="connsiteY19" fmla="*/ 4166809 h 6229400"/>
                <a:gd name="connsiteX20" fmla="*/ 5769111 w 5769111"/>
                <a:gd name="connsiteY20" fmla="*/ 4157764 h 6229400"/>
                <a:gd name="connsiteX21" fmla="*/ 5769111 w 5769111"/>
                <a:gd name="connsiteY21" fmla="*/ 5074612 h 6229400"/>
                <a:gd name="connsiteX22" fmla="*/ 5636252 w 5769111"/>
                <a:gd name="connsiteY22" fmla="*/ 5174208 h 6229400"/>
                <a:gd name="connsiteX23" fmla="*/ 5334922 w 5769111"/>
                <a:gd name="connsiteY23" fmla="*/ 5394528 h 6229400"/>
                <a:gd name="connsiteX24" fmla="*/ 3369727 w 5769111"/>
                <a:gd name="connsiteY24" fmla="*/ 6229400 h 6229400"/>
                <a:gd name="connsiteX25" fmla="*/ 771046 w 5769111"/>
                <a:gd name="connsiteY25" fmla="*/ 4817913 h 6229400"/>
                <a:gd name="connsiteX26" fmla="*/ 0 w 5769111"/>
                <a:gd name="connsiteY26" fmla="*/ 3263748 h 6229400"/>
                <a:gd name="connsiteX27" fmla="*/ 3882695 w 5769111"/>
                <a:gd name="connsiteY27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675390"/>
                  </a:lnTo>
                  <a:lnTo>
                    <a:pt x="5711488" y="1585205"/>
                  </a:lnTo>
                  <a:cubicBezTo>
                    <a:pt x="5665942" y="1521390"/>
                    <a:pt x="5617428" y="1460432"/>
                    <a:pt x="5566027" y="1402571"/>
                  </a:cubicBezTo>
                  <a:cubicBezTo>
                    <a:pt x="5367411" y="1179058"/>
                    <a:pt x="5129563" y="1005460"/>
                    <a:pt x="4858734" y="886639"/>
                  </a:cubicBezTo>
                  <a:cubicBezTo>
                    <a:pt x="4568779" y="759363"/>
                    <a:pt x="4240327" y="694858"/>
                    <a:pt x="3882695" y="694858"/>
                  </a:cubicBezTo>
                  <a:cubicBezTo>
                    <a:pt x="3504835" y="694858"/>
                    <a:pt x="3105151" y="767471"/>
                    <a:pt x="2727046" y="905053"/>
                  </a:cubicBezTo>
                  <a:cubicBezTo>
                    <a:pt x="2352985" y="1041013"/>
                    <a:pt x="1996826" y="1241132"/>
                    <a:pt x="1697186" y="1483638"/>
                  </a:cubicBezTo>
                  <a:cubicBezTo>
                    <a:pt x="1397913" y="1725796"/>
                    <a:pt x="1153199" y="2012308"/>
                    <a:pt x="989279" y="2312139"/>
                  </a:cubicBezTo>
                  <a:cubicBezTo>
                    <a:pt x="820946" y="2620077"/>
                    <a:pt x="735615" y="2940290"/>
                    <a:pt x="735615" y="3263863"/>
                  </a:cubicBezTo>
                  <a:cubicBezTo>
                    <a:pt x="735615" y="3573074"/>
                    <a:pt x="863980" y="3752464"/>
                    <a:pt x="1154424" y="4128614"/>
                  </a:cubicBezTo>
                  <a:cubicBezTo>
                    <a:pt x="1227127" y="4222767"/>
                    <a:pt x="1302282" y="4320162"/>
                    <a:pt x="1379768" y="4427981"/>
                  </a:cubicBezTo>
                  <a:cubicBezTo>
                    <a:pt x="1653784" y="4809458"/>
                    <a:pt x="1934912" y="5080685"/>
                    <a:pt x="2239456" y="5256947"/>
                  </a:cubicBezTo>
                  <a:cubicBezTo>
                    <a:pt x="2562268" y="5443863"/>
                    <a:pt x="2932037" y="5534658"/>
                    <a:pt x="3369727" y="5534658"/>
                  </a:cubicBezTo>
                  <a:cubicBezTo>
                    <a:pt x="3618120" y="5534658"/>
                    <a:pt x="3849103" y="5478491"/>
                    <a:pt x="4096760" y="5357817"/>
                  </a:cubicBezTo>
                  <a:cubicBezTo>
                    <a:pt x="4351037" y="5233901"/>
                    <a:pt x="4602740" y="5053238"/>
                    <a:pt x="4881905" y="4847212"/>
                  </a:cubicBezTo>
                  <a:cubicBezTo>
                    <a:pt x="4947375" y="4798920"/>
                    <a:pt x="5012599" y="4751322"/>
                    <a:pt x="5075739" y="4705346"/>
                  </a:cubicBezTo>
                  <a:cubicBezTo>
                    <a:pt x="5327320" y="4521990"/>
                    <a:pt x="5568418" y="4346256"/>
                    <a:pt x="5759930" y="4166809"/>
                  </a:cubicBezTo>
                  <a:lnTo>
                    <a:pt x="5769111" y="4157764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Graphic 6" descr="Target Audience">
            <a:extLst>
              <a:ext uri="{FF2B5EF4-FFF2-40B4-BE49-F238E27FC236}">
                <a16:creationId xmlns:a16="http://schemas.microsoft.com/office/drawing/2014/main" id="{F14A9E3D-4C61-1792-BE30-9D565387FB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21726" y="1629089"/>
            <a:ext cx="3620021" cy="362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8559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4" name="Rectangle 7">
            <a:extLst>
              <a:ext uri="{FF2B5EF4-FFF2-40B4-BE49-F238E27FC236}">
                <a16:creationId xmlns:a16="http://schemas.microsoft.com/office/drawing/2014/main" id="{889C5E17-24D0-4696-A3C5-A2261FB455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9">
            <a:extLst>
              <a:ext uri="{FF2B5EF4-FFF2-40B4-BE49-F238E27FC236}">
                <a16:creationId xmlns:a16="http://schemas.microsoft.com/office/drawing/2014/main" id="{6929B58F-2358-44CC-ACE5-EF1BD3C6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5B363E9-486B-4995-987D-0B6A5B23E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243013"/>
            <a:ext cx="3855720" cy="437197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algn="l" defTabSz="914400">
              <a:lnSpc>
                <a:spcPct val="90000"/>
              </a:lnSpc>
            </a:pPr>
            <a:r>
              <a:rPr lang="en-US" sz="3600" b="0" i="0" u="none" strike="noStrik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Protection and Assistance to Victims</a:t>
            </a:r>
          </a:p>
        </p:txBody>
      </p:sp>
      <p:grpSp>
        <p:nvGrpSpPr>
          <p:cNvPr id="66" name="Group 11">
            <a:extLst>
              <a:ext uri="{FF2B5EF4-FFF2-40B4-BE49-F238E27FC236}">
                <a16:creationId xmlns:a16="http://schemas.microsoft.com/office/drawing/2014/main" id="{09DA5303-A1AF-4830-806C-51FCD9618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97348" y="5285"/>
            <a:ext cx="7294653" cy="6858000"/>
            <a:chOff x="4897348" y="-5799"/>
            <a:chExt cx="7294653" cy="6858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FAAA8C8-4EB7-45F1-BF24-3EF0F4DC4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897348" y="-5798"/>
              <a:ext cx="7294652" cy="6857999"/>
            </a:xfrm>
            <a:custGeom>
              <a:avLst/>
              <a:gdLst>
                <a:gd name="connsiteX0" fmla="*/ 7294652 w 7294652"/>
                <a:gd name="connsiteY0" fmla="*/ 6063030 h 6857999"/>
                <a:gd name="connsiteX1" fmla="*/ 7294652 w 7294652"/>
                <a:gd name="connsiteY1" fmla="*/ 6857999 h 6857999"/>
                <a:gd name="connsiteX2" fmla="*/ 6248575 w 7294652"/>
                <a:gd name="connsiteY2" fmla="*/ 6857999 h 6857999"/>
                <a:gd name="connsiteX3" fmla="*/ 6477898 w 7294652"/>
                <a:gd name="connsiteY3" fmla="*/ 6700973 h 6857999"/>
                <a:gd name="connsiteX4" fmla="*/ 6647884 w 7294652"/>
                <a:gd name="connsiteY4" fmla="*/ 6572752 h 6857999"/>
                <a:gd name="connsiteX5" fmla="*/ 6817698 w 7294652"/>
                <a:gd name="connsiteY5" fmla="*/ 6440235 h 6857999"/>
                <a:gd name="connsiteX6" fmla="*/ 7161451 w 7294652"/>
                <a:gd name="connsiteY6" fmla="*/ 6165232 h 6857999"/>
                <a:gd name="connsiteX7" fmla="*/ 1673436 w 7294652"/>
                <a:gd name="connsiteY7" fmla="*/ 0 h 6857999"/>
                <a:gd name="connsiteX8" fmla="*/ 2394951 w 7294652"/>
                <a:gd name="connsiteY8" fmla="*/ 0 h 6857999"/>
                <a:gd name="connsiteX9" fmla="*/ 2244659 w 7294652"/>
                <a:gd name="connsiteY9" fmla="*/ 100763 h 6857999"/>
                <a:gd name="connsiteX10" fmla="*/ 1743903 w 7294652"/>
                <a:gd name="connsiteY10" fmla="*/ 498975 h 6857999"/>
                <a:gd name="connsiteX11" fmla="*/ 1163821 w 7294652"/>
                <a:gd name="connsiteY11" fmla="*/ 1121514 h 6857999"/>
                <a:gd name="connsiteX12" fmla="*/ 704911 w 7294652"/>
                <a:gd name="connsiteY12" fmla="*/ 1837036 h 6857999"/>
                <a:gd name="connsiteX13" fmla="*/ 393472 w 7294652"/>
                <a:gd name="connsiteY13" fmla="*/ 2627669 h 6857999"/>
                <a:gd name="connsiteX14" fmla="*/ 280032 w 7294652"/>
                <a:gd name="connsiteY14" fmla="*/ 3472097 h 6857999"/>
                <a:gd name="connsiteX15" fmla="*/ 327813 w 7294652"/>
                <a:gd name="connsiteY15" fmla="*/ 3884602 h 6857999"/>
                <a:gd name="connsiteX16" fmla="*/ 469096 w 7294652"/>
                <a:gd name="connsiteY16" fmla="*/ 4270809 h 6857999"/>
                <a:gd name="connsiteX17" fmla="*/ 567581 w 7294652"/>
                <a:gd name="connsiteY17" fmla="*/ 4452482 h 6857999"/>
                <a:gd name="connsiteX18" fmla="*/ 680677 w 7294652"/>
                <a:gd name="connsiteY18" fmla="*/ 4628484 h 6857999"/>
                <a:gd name="connsiteX19" fmla="*/ 941928 w 7294652"/>
                <a:gd name="connsiteY19" fmla="*/ 4968628 h 6857999"/>
                <a:gd name="connsiteX20" fmla="*/ 1224665 w 7294652"/>
                <a:gd name="connsiteY20" fmla="*/ 5311349 h 6857999"/>
                <a:gd name="connsiteX21" fmla="*/ 1365259 w 7294652"/>
                <a:gd name="connsiteY21" fmla="*/ 5490273 h 6857999"/>
                <a:gd name="connsiteX22" fmla="*/ 1432808 w 7294652"/>
                <a:gd name="connsiteY22" fmla="*/ 5577931 h 6857999"/>
                <a:gd name="connsiteX23" fmla="*/ 1498980 w 7294652"/>
                <a:gd name="connsiteY23" fmla="*/ 5662148 h 6857999"/>
                <a:gd name="connsiteX24" fmla="*/ 2067548 w 7294652"/>
                <a:gd name="connsiteY24" fmla="*/ 6283312 h 6857999"/>
                <a:gd name="connsiteX25" fmla="*/ 2369879 w 7294652"/>
                <a:gd name="connsiteY25" fmla="*/ 6562782 h 6857999"/>
                <a:gd name="connsiteX26" fmla="*/ 2686645 w 7294652"/>
                <a:gd name="connsiteY26" fmla="*/ 6820598 h 6857999"/>
                <a:gd name="connsiteX27" fmla="*/ 2738907 w 7294652"/>
                <a:gd name="connsiteY27" fmla="*/ 6857999 h 6857999"/>
                <a:gd name="connsiteX28" fmla="*/ 1731787 w 7294652"/>
                <a:gd name="connsiteY28" fmla="*/ 6857999 h 6857999"/>
                <a:gd name="connsiteX29" fmla="*/ 1607949 w 7294652"/>
                <a:gd name="connsiteY29" fmla="*/ 6732770 h 6857999"/>
                <a:gd name="connsiteX30" fmla="*/ 1309057 w 7294652"/>
                <a:gd name="connsiteY30" fmla="*/ 6370109 h 6857999"/>
                <a:gd name="connsiteX31" fmla="*/ 1048147 w 7294652"/>
                <a:gd name="connsiteY31" fmla="*/ 5986138 h 6857999"/>
                <a:gd name="connsiteX32" fmla="*/ 987131 w 7294652"/>
                <a:gd name="connsiteY32" fmla="*/ 5888512 h 6857999"/>
                <a:gd name="connsiteX33" fmla="*/ 928866 w 7294652"/>
                <a:gd name="connsiteY33" fmla="*/ 5793463 h 6857999"/>
                <a:gd name="connsiteX34" fmla="*/ 813708 w 7294652"/>
                <a:gd name="connsiteY34" fmla="*/ 5609556 h 6857999"/>
                <a:gd name="connsiteX35" fmla="*/ 574972 w 7294652"/>
                <a:gd name="connsiteY35" fmla="*/ 5231598 h 6857999"/>
                <a:gd name="connsiteX36" fmla="*/ 342424 w 7294652"/>
                <a:gd name="connsiteY36" fmla="*/ 4834048 h 6857999"/>
                <a:gd name="connsiteX37" fmla="*/ 237579 w 7294652"/>
                <a:gd name="connsiteY37" fmla="*/ 4623500 h 6857999"/>
                <a:gd name="connsiteX38" fmla="*/ 148373 w 7294652"/>
                <a:gd name="connsiteY38" fmla="*/ 4404356 h 6857999"/>
                <a:gd name="connsiteX39" fmla="*/ 79623 w 7294652"/>
                <a:gd name="connsiteY39" fmla="*/ 4175762 h 6857999"/>
                <a:gd name="connsiteX40" fmla="*/ 54185 w 7294652"/>
                <a:gd name="connsiteY40" fmla="*/ 4059229 h 6857999"/>
                <a:gd name="connsiteX41" fmla="*/ 43013 w 7294652"/>
                <a:gd name="connsiteY41" fmla="*/ 4000790 h 6857999"/>
                <a:gd name="connsiteX42" fmla="*/ 33734 w 7294652"/>
                <a:gd name="connsiteY42" fmla="*/ 3942180 h 6857999"/>
                <a:gd name="connsiteX43" fmla="*/ 45 w 7294652"/>
                <a:gd name="connsiteY43" fmla="*/ 3472097 h 6857999"/>
                <a:gd name="connsiteX44" fmla="*/ 95436 w 7294652"/>
                <a:gd name="connsiteY44" fmla="*/ 2557372 h 6857999"/>
                <a:gd name="connsiteX45" fmla="*/ 382126 w 7294652"/>
                <a:gd name="connsiteY45" fmla="*/ 1680799 h 6857999"/>
                <a:gd name="connsiteX46" fmla="*/ 1457043 w 7294652"/>
                <a:gd name="connsiteY46" fmla="*/ 192176 h 685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7294652" h="6857999">
                  <a:moveTo>
                    <a:pt x="7294652" y="6063030"/>
                  </a:moveTo>
                  <a:lnTo>
                    <a:pt x="7294652" y="6857999"/>
                  </a:lnTo>
                  <a:lnTo>
                    <a:pt x="6248575" y="6857999"/>
                  </a:lnTo>
                  <a:lnTo>
                    <a:pt x="6477898" y="6700973"/>
                  </a:lnTo>
                  <a:cubicBezTo>
                    <a:pt x="6534790" y="6659378"/>
                    <a:pt x="6591336" y="6616237"/>
                    <a:pt x="6647884" y="6572752"/>
                  </a:cubicBezTo>
                  <a:cubicBezTo>
                    <a:pt x="6704432" y="6529268"/>
                    <a:pt x="6761151" y="6485095"/>
                    <a:pt x="6817698" y="6440235"/>
                  </a:cubicBezTo>
                  <a:lnTo>
                    <a:pt x="7161451" y="6165232"/>
                  </a:lnTo>
                  <a:close/>
                  <a:moveTo>
                    <a:pt x="1673436" y="0"/>
                  </a:moveTo>
                  <a:lnTo>
                    <a:pt x="2394951" y="0"/>
                  </a:lnTo>
                  <a:lnTo>
                    <a:pt x="2244659" y="100763"/>
                  </a:lnTo>
                  <a:cubicBezTo>
                    <a:pt x="2071051" y="224086"/>
                    <a:pt x="1903860" y="356975"/>
                    <a:pt x="1743903" y="498975"/>
                  </a:cubicBezTo>
                  <a:cubicBezTo>
                    <a:pt x="1533218" y="689638"/>
                    <a:pt x="1339146" y="897902"/>
                    <a:pt x="1163821" y="1121514"/>
                  </a:cubicBezTo>
                  <a:cubicBezTo>
                    <a:pt x="988284" y="1344764"/>
                    <a:pt x="834608" y="1584376"/>
                    <a:pt x="704911" y="1837036"/>
                  </a:cubicBezTo>
                  <a:cubicBezTo>
                    <a:pt x="573950" y="2089059"/>
                    <a:pt x="469577" y="2354041"/>
                    <a:pt x="393472" y="2627669"/>
                  </a:cubicBezTo>
                  <a:cubicBezTo>
                    <a:pt x="318269" y="2902842"/>
                    <a:pt x="280119" y="3186833"/>
                    <a:pt x="280032" y="3472097"/>
                  </a:cubicBezTo>
                  <a:cubicBezTo>
                    <a:pt x="280349" y="3610956"/>
                    <a:pt x="296380" y="3749334"/>
                    <a:pt x="327813" y="3884602"/>
                  </a:cubicBezTo>
                  <a:cubicBezTo>
                    <a:pt x="360878" y="4018046"/>
                    <a:pt x="408244" y="4147540"/>
                    <a:pt x="469096" y="4270809"/>
                  </a:cubicBezTo>
                  <a:cubicBezTo>
                    <a:pt x="499175" y="4332511"/>
                    <a:pt x="532347" y="4393012"/>
                    <a:pt x="567581" y="4452482"/>
                  </a:cubicBezTo>
                  <a:cubicBezTo>
                    <a:pt x="602815" y="4511953"/>
                    <a:pt x="641144" y="4570562"/>
                    <a:pt x="680677" y="4628484"/>
                  </a:cubicBezTo>
                  <a:cubicBezTo>
                    <a:pt x="760771" y="4743985"/>
                    <a:pt x="849802" y="4856048"/>
                    <a:pt x="941928" y="4968628"/>
                  </a:cubicBezTo>
                  <a:cubicBezTo>
                    <a:pt x="1034055" y="5081206"/>
                    <a:pt x="1130994" y="5193958"/>
                    <a:pt x="1224665" y="5311349"/>
                  </a:cubicBezTo>
                  <a:cubicBezTo>
                    <a:pt x="1271987" y="5369787"/>
                    <a:pt x="1318853" y="5429429"/>
                    <a:pt x="1365259" y="5490273"/>
                  </a:cubicBezTo>
                  <a:lnTo>
                    <a:pt x="1432808" y="5577931"/>
                  </a:lnTo>
                  <a:cubicBezTo>
                    <a:pt x="1454979" y="5605947"/>
                    <a:pt x="1476121" y="5634821"/>
                    <a:pt x="1498980" y="5662148"/>
                  </a:cubicBezTo>
                  <a:cubicBezTo>
                    <a:pt x="1676323" y="5880038"/>
                    <a:pt x="1866158" y="6087441"/>
                    <a:pt x="2067548" y="6283312"/>
                  </a:cubicBezTo>
                  <a:cubicBezTo>
                    <a:pt x="2166203" y="6379907"/>
                    <a:pt x="2266974" y="6473064"/>
                    <a:pt x="2369879" y="6562782"/>
                  </a:cubicBezTo>
                  <a:cubicBezTo>
                    <a:pt x="2473005" y="6652331"/>
                    <a:pt x="2577677" y="6738957"/>
                    <a:pt x="2686645" y="6820598"/>
                  </a:cubicBezTo>
                  <a:lnTo>
                    <a:pt x="2738907" y="6857999"/>
                  </a:lnTo>
                  <a:lnTo>
                    <a:pt x="1731787" y="6857999"/>
                  </a:lnTo>
                  <a:lnTo>
                    <a:pt x="1607949" y="6732770"/>
                  </a:lnTo>
                  <a:cubicBezTo>
                    <a:pt x="1501232" y="6617903"/>
                    <a:pt x="1401421" y="6496799"/>
                    <a:pt x="1309057" y="6370109"/>
                  </a:cubicBezTo>
                  <a:cubicBezTo>
                    <a:pt x="1217103" y="6244469"/>
                    <a:pt x="1129618" y="6116590"/>
                    <a:pt x="1048147" y="5986138"/>
                  </a:cubicBezTo>
                  <a:cubicBezTo>
                    <a:pt x="1027179" y="5953825"/>
                    <a:pt x="1007414" y="5920996"/>
                    <a:pt x="987131" y="5888512"/>
                  </a:cubicBezTo>
                  <a:lnTo>
                    <a:pt x="928866" y="5793463"/>
                  </a:lnTo>
                  <a:cubicBezTo>
                    <a:pt x="891568" y="5732276"/>
                    <a:pt x="852725" y="5671260"/>
                    <a:pt x="813708" y="5609556"/>
                  </a:cubicBezTo>
                  <a:lnTo>
                    <a:pt x="574972" y="5231598"/>
                  </a:lnTo>
                  <a:cubicBezTo>
                    <a:pt x="495221" y="5103551"/>
                    <a:pt x="416158" y="4971549"/>
                    <a:pt x="342424" y="4834048"/>
                  </a:cubicBezTo>
                  <a:cubicBezTo>
                    <a:pt x="305641" y="4765298"/>
                    <a:pt x="270236" y="4695343"/>
                    <a:pt x="237579" y="4623500"/>
                  </a:cubicBezTo>
                  <a:cubicBezTo>
                    <a:pt x="204922" y="4551655"/>
                    <a:pt x="175187" y="4478607"/>
                    <a:pt x="148373" y="4404356"/>
                  </a:cubicBezTo>
                  <a:cubicBezTo>
                    <a:pt x="121561" y="4330107"/>
                    <a:pt x="99046" y="4252934"/>
                    <a:pt x="79623" y="4175762"/>
                  </a:cubicBezTo>
                  <a:cubicBezTo>
                    <a:pt x="70514" y="4136916"/>
                    <a:pt x="61577" y="4098245"/>
                    <a:pt x="54185" y="4059229"/>
                  </a:cubicBezTo>
                  <a:lnTo>
                    <a:pt x="43013" y="4000790"/>
                  </a:lnTo>
                  <a:lnTo>
                    <a:pt x="33734" y="3942180"/>
                  </a:lnTo>
                  <a:cubicBezTo>
                    <a:pt x="10461" y="3786581"/>
                    <a:pt x="-801" y="3629416"/>
                    <a:pt x="45" y="3472097"/>
                  </a:cubicBezTo>
                  <a:cubicBezTo>
                    <a:pt x="863" y="3164748"/>
                    <a:pt x="32824" y="2858275"/>
                    <a:pt x="95436" y="2557372"/>
                  </a:cubicBezTo>
                  <a:cubicBezTo>
                    <a:pt x="157549" y="2255281"/>
                    <a:pt x="253728" y="1961216"/>
                    <a:pt x="382126" y="1680799"/>
                  </a:cubicBezTo>
                  <a:cubicBezTo>
                    <a:pt x="639940" y="1120482"/>
                    <a:pt x="1015492" y="619117"/>
                    <a:pt x="1457043" y="192176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13">
              <a:extLst>
                <a:ext uri="{FF2B5EF4-FFF2-40B4-BE49-F238E27FC236}">
                  <a16:creationId xmlns:a16="http://schemas.microsoft.com/office/drawing/2014/main" id="{A77FC097-E4F2-4A45-82E8-3808FA553C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00650" y="-5799"/>
              <a:ext cx="7291350" cy="6858000"/>
            </a:xfrm>
            <a:custGeom>
              <a:avLst/>
              <a:gdLst>
                <a:gd name="connsiteX0" fmla="*/ 7291350 w 7291350"/>
                <a:gd name="connsiteY0" fmla="*/ 5718699 h 6858000"/>
                <a:gd name="connsiteX1" fmla="*/ 7291350 w 7291350"/>
                <a:gd name="connsiteY1" fmla="*/ 6806115 h 6858000"/>
                <a:gd name="connsiteX2" fmla="*/ 7224124 w 7291350"/>
                <a:gd name="connsiteY2" fmla="*/ 6858000 h 6858000"/>
                <a:gd name="connsiteX3" fmla="*/ 5607142 w 7291350"/>
                <a:gd name="connsiteY3" fmla="*/ 6858000 h 6858000"/>
                <a:gd name="connsiteX4" fmla="*/ 5736072 w 7291350"/>
                <a:gd name="connsiteY4" fmla="*/ 6801170 h 6858000"/>
                <a:gd name="connsiteX5" fmla="*/ 6949826 w 7291350"/>
                <a:gd name="connsiteY5" fmla="*/ 5983707 h 6858000"/>
                <a:gd name="connsiteX6" fmla="*/ 7220703 w 7291350"/>
                <a:gd name="connsiteY6" fmla="*/ 5773675 h 6858000"/>
                <a:gd name="connsiteX7" fmla="*/ 7218419 w 7291350"/>
                <a:gd name="connsiteY7" fmla="*/ 0 h 6858000"/>
                <a:gd name="connsiteX8" fmla="*/ 7291350 w 7291350"/>
                <a:gd name="connsiteY8" fmla="*/ 0 h 6858000"/>
                <a:gd name="connsiteX9" fmla="*/ 7291350 w 7291350"/>
                <a:gd name="connsiteY9" fmla="*/ 50138 h 6858000"/>
                <a:gd name="connsiteX10" fmla="*/ 1797607 w 7291350"/>
                <a:gd name="connsiteY10" fmla="*/ 0 h 6858000"/>
                <a:gd name="connsiteX11" fmla="*/ 3385676 w 7291350"/>
                <a:gd name="connsiteY11" fmla="*/ 0 h 6858000"/>
                <a:gd name="connsiteX12" fmla="*/ 3360567 w 7291350"/>
                <a:gd name="connsiteY12" fmla="*/ 11552 h 6858000"/>
                <a:gd name="connsiteX13" fmla="*/ 2267395 w 7291350"/>
                <a:gd name="connsiteY13" fmla="*/ 725831 h 6858000"/>
                <a:gd name="connsiteX14" fmla="*/ 1234074 w 7291350"/>
                <a:gd name="connsiteY14" fmla="*/ 2007171 h 6858000"/>
                <a:gd name="connsiteX15" fmla="*/ 859383 w 7291350"/>
                <a:gd name="connsiteY15" fmla="*/ 3498372 h 6858000"/>
                <a:gd name="connsiteX16" fmla="*/ 1479513 w 7291350"/>
                <a:gd name="connsiteY16" fmla="*/ 4883182 h 6858000"/>
                <a:gd name="connsiteX17" fmla="*/ 1791985 w 7291350"/>
                <a:gd name="connsiteY17" fmla="*/ 5322671 h 6858000"/>
                <a:gd name="connsiteX18" fmla="*/ 3397295 w 7291350"/>
                <a:gd name="connsiteY18" fmla="*/ 6784567 h 6858000"/>
                <a:gd name="connsiteX19" fmla="*/ 3590446 w 7291350"/>
                <a:gd name="connsiteY19" fmla="*/ 6858000 h 6858000"/>
                <a:gd name="connsiteX20" fmla="*/ 1970757 w 7291350"/>
                <a:gd name="connsiteY20" fmla="*/ 6858000 h 6858000"/>
                <a:gd name="connsiteX21" fmla="*/ 1735872 w 7291350"/>
                <a:gd name="connsiteY21" fmla="*/ 6627685 h 6858000"/>
                <a:gd name="connsiteX22" fmla="*/ 1080932 w 7291350"/>
                <a:gd name="connsiteY22" fmla="*/ 5805127 h 6858000"/>
                <a:gd name="connsiteX23" fmla="*/ 0 w 7291350"/>
                <a:gd name="connsiteY23" fmla="*/ 3498372 h 6858000"/>
                <a:gd name="connsiteX24" fmla="*/ 1708174 w 7291350"/>
                <a:gd name="connsiteY24" fmla="*/ 7330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291350" h="6858000">
                  <a:moveTo>
                    <a:pt x="7291350" y="5718699"/>
                  </a:moveTo>
                  <a:lnTo>
                    <a:pt x="7291350" y="6806115"/>
                  </a:lnTo>
                  <a:lnTo>
                    <a:pt x="7224124" y="6858000"/>
                  </a:lnTo>
                  <a:lnTo>
                    <a:pt x="5607142" y="6858000"/>
                  </a:lnTo>
                  <a:lnTo>
                    <a:pt x="5736072" y="6801170"/>
                  </a:lnTo>
                  <a:cubicBezTo>
                    <a:pt x="6122313" y="6616106"/>
                    <a:pt x="6503069" y="6332805"/>
                    <a:pt x="6949826" y="5983707"/>
                  </a:cubicBezTo>
                  <a:cubicBezTo>
                    <a:pt x="7041094" y="5912378"/>
                    <a:pt x="7132358" y="5842426"/>
                    <a:pt x="7220703" y="5773675"/>
                  </a:cubicBezTo>
                  <a:close/>
                  <a:moveTo>
                    <a:pt x="7218419" y="0"/>
                  </a:moveTo>
                  <a:lnTo>
                    <a:pt x="7291350" y="0"/>
                  </a:lnTo>
                  <a:lnTo>
                    <a:pt x="7291350" y="50138"/>
                  </a:lnTo>
                  <a:close/>
                  <a:moveTo>
                    <a:pt x="1797607" y="0"/>
                  </a:moveTo>
                  <a:lnTo>
                    <a:pt x="3385676" y="0"/>
                  </a:lnTo>
                  <a:lnTo>
                    <a:pt x="3360567" y="11552"/>
                  </a:lnTo>
                  <a:cubicBezTo>
                    <a:pt x="2968013" y="202286"/>
                    <a:pt x="2600620" y="442170"/>
                    <a:pt x="2267395" y="725831"/>
                  </a:cubicBezTo>
                  <a:cubicBezTo>
                    <a:pt x="1824986" y="1104820"/>
                    <a:pt x="1477279" y="1536057"/>
                    <a:pt x="1234074" y="2007171"/>
                  </a:cubicBezTo>
                  <a:cubicBezTo>
                    <a:pt x="985368" y="2488770"/>
                    <a:pt x="859383" y="2990476"/>
                    <a:pt x="859383" y="3498372"/>
                  </a:cubicBezTo>
                  <a:cubicBezTo>
                    <a:pt x="859383" y="4010222"/>
                    <a:pt x="1060651" y="4308942"/>
                    <a:pt x="1479513" y="4883182"/>
                  </a:cubicBezTo>
                  <a:cubicBezTo>
                    <a:pt x="1580577" y="5021714"/>
                    <a:pt x="1685078" y="5164888"/>
                    <a:pt x="1791985" y="5322671"/>
                  </a:cubicBezTo>
                  <a:cubicBezTo>
                    <a:pt x="2283419" y="6046950"/>
                    <a:pt x="2796809" y="6521439"/>
                    <a:pt x="3397295" y="6784567"/>
                  </a:cubicBezTo>
                  <a:lnTo>
                    <a:pt x="3590446" y="6858000"/>
                  </a:lnTo>
                  <a:lnTo>
                    <a:pt x="1970757" y="6858000"/>
                  </a:lnTo>
                  <a:lnTo>
                    <a:pt x="1735872" y="6627685"/>
                  </a:lnTo>
                  <a:cubicBezTo>
                    <a:pt x="1502484" y="6382823"/>
                    <a:pt x="1285774" y="6107254"/>
                    <a:pt x="1080932" y="5805127"/>
                  </a:cubicBezTo>
                  <a:cubicBezTo>
                    <a:pt x="556365" y="5032027"/>
                    <a:pt x="0" y="4501616"/>
                    <a:pt x="0" y="3498372"/>
                  </a:cubicBezTo>
                  <a:cubicBezTo>
                    <a:pt x="0" y="2160829"/>
                    <a:pt x="685186" y="949872"/>
                    <a:pt x="1708174" y="7330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0DF88B0-FA8A-47F5-8EAC-1880B1A51B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22894" y="-5799"/>
              <a:ext cx="7269107" cy="6858000"/>
            </a:xfrm>
            <a:custGeom>
              <a:avLst/>
              <a:gdLst>
                <a:gd name="connsiteX0" fmla="*/ 7269107 w 7269107"/>
                <a:gd name="connsiteY0" fmla="*/ 5518449 h 6858000"/>
                <a:gd name="connsiteX1" fmla="*/ 7269107 w 7269107"/>
                <a:gd name="connsiteY1" fmla="*/ 6823281 h 6858000"/>
                <a:gd name="connsiteX2" fmla="*/ 7224122 w 7269107"/>
                <a:gd name="connsiteY2" fmla="*/ 6858000 h 6858000"/>
                <a:gd name="connsiteX3" fmla="*/ 4927054 w 7269107"/>
                <a:gd name="connsiteY3" fmla="*/ 6858000 h 6858000"/>
                <a:gd name="connsiteX4" fmla="*/ 4982167 w 7269107"/>
                <a:gd name="connsiteY4" fmla="*/ 6852876 h 6858000"/>
                <a:gd name="connsiteX5" fmla="*/ 5743768 w 7269107"/>
                <a:gd name="connsiteY5" fmla="*/ 6606245 h 6858000"/>
                <a:gd name="connsiteX6" fmla="*/ 6843778 w 7269107"/>
                <a:gd name="connsiteY6" fmla="*/ 5848440 h 6858000"/>
                <a:gd name="connsiteX7" fmla="*/ 7115515 w 7269107"/>
                <a:gd name="connsiteY7" fmla="*/ 5637891 h 6858000"/>
                <a:gd name="connsiteX8" fmla="*/ 6870111 w 7269107"/>
                <a:gd name="connsiteY8" fmla="*/ 0 h 6858000"/>
                <a:gd name="connsiteX9" fmla="*/ 7269107 w 7269107"/>
                <a:gd name="connsiteY9" fmla="*/ 0 h 6858000"/>
                <a:gd name="connsiteX10" fmla="*/ 7269107 w 7269107"/>
                <a:gd name="connsiteY10" fmla="*/ 243137 h 6858000"/>
                <a:gd name="connsiteX11" fmla="*/ 7089989 w 7269107"/>
                <a:gd name="connsiteY11" fmla="*/ 119955 h 6858000"/>
                <a:gd name="connsiteX12" fmla="*/ 6952948 w 7269107"/>
                <a:gd name="connsiteY12" fmla="*/ 41521 h 6858000"/>
                <a:gd name="connsiteX13" fmla="*/ 1797606 w 7269107"/>
                <a:gd name="connsiteY13" fmla="*/ 0 h 6858000"/>
                <a:gd name="connsiteX14" fmla="*/ 3815328 w 7269107"/>
                <a:gd name="connsiteY14" fmla="*/ 0 h 6858000"/>
                <a:gd name="connsiteX15" fmla="*/ 3627371 w 7269107"/>
                <a:gd name="connsiteY15" fmla="*/ 77142 h 6858000"/>
                <a:gd name="connsiteX16" fmla="*/ 2379115 w 7269107"/>
                <a:gd name="connsiteY16" fmla="*/ 856285 h 6858000"/>
                <a:gd name="connsiteX17" fmla="*/ 1386699 w 7269107"/>
                <a:gd name="connsiteY17" fmla="*/ 2086062 h 6858000"/>
                <a:gd name="connsiteX18" fmla="*/ 1031258 w 7269107"/>
                <a:gd name="connsiteY18" fmla="*/ 3498372 h 6858000"/>
                <a:gd name="connsiteX19" fmla="*/ 1618904 w 7269107"/>
                <a:gd name="connsiteY19" fmla="*/ 4781604 h 6858000"/>
                <a:gd name="connsiteX20" fmla="*/ 1934812 w 7269107"/>
                <a:gd name="connsiteY20" fmla="*/ 5225904 h 6858000"/>
                <a:gd name="connsiteX21" fmla="*/ 3140010 w 7269107"/>
                <a:gd name="connsiteY21" fmla="*/ 6456196 h 6858000"/>
                <a:gd name="connsiteX22" fmla="*/ 4281662 w 7269107"/>
                <a:gd name="connsiteY22" fmla="*/ 6843305 h 6858000"/>
                <a:gd name="connsiteX23" fmla="*/ 4449058 w 7269107"/>
                <a:gd name="connsiteY23" fmla="*/ 6858000 h 6858000"/>
                <a:gd name="connsiteX24" fmla="*/ 1970756 w 7269107"/>
                <a:gd name="connsiteY24" fmla="*/ 6858000 h 6858000"/>
                <a:gd name="connsiteX25" fmla="*/ 1735871 w 7269107"/>
                <a:gd name="connsiteY25" fmla="*/ 6627685 h 6858000"/>
                <a:gd name="connsiteX26" fmla="*/ 1080930 w 7269107"/>
                <a:gd name="connsiteY26" fmla="*/ 5805127 h 6858000"/>
                <a:gd name="connsiteX27" fmla="*/ 0 w 7269107"/>
                <a:gd name="connsiteY27" fmla="*/ 3498372 h 6858000"/>
                <a:gd name="connsiteX28" fmla="*/ 1708172 w 7269107"/>
                <a:gd name="connsiteY28" fmla="*/ 7330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269107" h="6858000">
                  <a:moveTo>
                    <a:pt x="7269107" y="5518449"/>
                  </a:moveTo>
                  <a:lnTo>
                    <a:pt x="7269107" y="6823281"/>
                  </a:lnTo>
                  <a:lnTo>
                    <a:pt x="7224122" y="6858000"/>
                  </a:lnTo>
                  <a:lnTo>
                    <a:pt x="4927054" y="6858000"/>
                  </a:lnTo>
                  <a:lnTo>
                    <a:pt x="4982167" y="6852876"/>
                  </a:lnTo>
                  <a:cubicBezTo>
                    <a:pt x="5236517" y="6821036"/>
                    <a:pt x="5483373" y="6740566"/>
                    <a:pt x="5743768" y="6606245"/>
                  </a:cubicBezTo>
                  <a:cubicBezTo>
                    <a:pt x="6099551" y="6422337"/>
                    <a:pt x="6452586" y="6154209"/>
                    <a:pt x="6843778" y="5848440"/>
                  </a:cubicBezTo>
                  <a:cubicBezTo>
                    <a:pt x="6935559" y="5776768"/>
                    <a:pt x="7026997" y="5706642"/>
                    <a:pt x="7115515" y="5637891"/>
                  </a:cubicBezTo>
                  <a:close/>
                  <a:moveTo>
                    <a:pt x="6870111" y="0"/>
                  </a:moveTo>
                  <a:lnTo>
                    <a:pt x="7269107" y="0"/>
                  </a:lnTo>
                  <a:lnTo>
                    <a:pt x="7269107" y="243137"/>
                  </a:lnTo>
                  <a:lnTo>
                    <a:pt x="7089989" y="119955"/>
                  </a:lnTo>
                  <a:cubicBezTo>
                    <a:pt x="7045081" y="92581"/>
                    <a:pt x="6999384" y="66425"/>
                    <a:pt x="6952948" y="41521"/>
                  </a:cubicBezTo>
                  <a:close/>
                  <a:moveTo>
                    <a:pt x="1797606" y="0"/>
                  </a:moveTo>
                  <a:lnTo>
                    <a:pt x="3815328" y="0"/>
                  </a:lnTo>
                  <a:lnTo>
                    <a:pt x="3627371" y="77142"/>
                  </a:lnTo>
                  <a:cubicBezTo>
                    <a:pt x="3175548" y="273822"/>
                    <a:pt x="2754868" y="536281"/>
                    <a:pt x="2379115" y="856285"/>
                  </a:cubicBezTo>
                  <a:cubicBezTo>
                    <a:pt x="1959736" y="1215679"/>
                    <a:pt x="1616497" y="1640901"/>
                    <a:pt x="1386699" y="2086062"/>
                  </a:cubicBezTo>
                  <a:cubicBezTo>
                    <a:pt x="1151572" y="2543083"/>
                    <a:pt x="1031258" y="3018150"/>
                    <a:pt x="1031258" y="3498372"/>
                  </a:cubicBezTo>
                  <a:cubicBezTo>
                    <a:pt x="1031258" y="3957455"/>
                    <a:pt x="1211213" y="4223692"/>
                    <a:pt x="1618904" y="4781604"/>
                  </a:cubicBezTo>
                  <a:cubicBezTo>
                    <a:pt x="1720826" y="4921339"/>
                    <a:pt x="1826186" y="5065887"/>
                    <a:pt x="1934812" y="5225904"/>
                  </a:cubicBezTo>
                  <a:cubicBezTo>
                    <a:pt x="2318957" y="5792064"/>
                    <a:pt x="2713069" y="6194600"/>
                    <a:pt x="3140010" y="6456196"/>
                  </a:cubicBezTo>
                  <a:cubicBezTo>
                    <a:pt x="3479423" y="6664512"/>
                    <a:pt x="3855769" y="6792387"/>
                    <a:pt x="4281662" y="6843305"/>
                  </a:cubicBezTo>
                  <a:lnTo>
                    <a:pt x="4449058" y="6858000"/>
                  </a:lnTo>
                  <a:lnTo>
                    <a:pt x="1970756" y="6858000"/>
                  </a:lnTo>
                  <a:lnTo>
                    <a:pt x="1735871" y="6627685"/>
                  </a:lnTo>
                  <a:cubicBezTo>
                    <a:pt x="1502482" y="6382823"/>
                    <a:pt x="1285773" y="6107254"/>
                    <a:pt x="1080930" y="5805127"/>
                  </a:cubicBezTo>
                  <a:cubicBezTo>
                    <a:pt x="556364" y="5032027"/>
                    <a:pt x="0" y="4501616"/>
                    <a:pt x="0" y="3498372"/>
                  </a:cubicBezTo>
                  <a:cubicBezTo>
                    <a:pt x="0" y="2160829"/>
                    <a:pt x="685185" y="949872"/>
                    <a:pt x="1708172" y="7330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5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8" name="Segnaposto testo 2">
            <a:extLst>
              <a:ext uri="{FF2B5EF4-FFF2-40B4-BE49-F238E27FC236}">
                <a16:creationId xmlns:a16="http://schemas.microsoft.com/office/drawing/2014/main" id="{F45A08ED-4237-4204-9E08-1F81327EA7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08431" y="1032987"/>
            <a:ext cx="5918479" cy="5508490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R="0" lvl="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b="1" i="0" u="none" strike="noStrike" baseline="0" dirty="0">
                <a:solidFill>
                  <a:schemeClr val="tx2"/>
                </a:solidFill>
              </a:rPr>
              <a:t>Protection of Victims’ Rights (ECHR – ICCPR): </a:t>
            </a:r>
          </a:p>
          <a:p>
            <a:pPr lvl="1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solidFill>
                  <a:schemeClr val="tx2"/>
                </a:solidFill>
              </a:rPr>
              <a:t>Legal Assistance</a:t>
            </a:r>
          </a:p>
          <a:p>
            <a:pPr lvl="1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solidFill>
                  <a:schemeClr val="tx2"/>
                </a:solidFill>
              </a:rPr>
              <a:t>Medical and Psychological Care</a:t>
            </a:r>
          </a:p>
          <a:p>
            <a:pPr lvl="1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Safe accommodation </a:t>
            </a:r>
          </a:p>
          <a:p>
            <a:pPr marR="0" lvl="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b="0" i="0" u="none" strike="noStrike" baseline="0" dirty="0">
              <a:solidFill>
                <a:schemeClr val="tx2"/>
              </a:solidFill>
            </a:endParaRPr>
          </a:p>
          <a:p>
            <a:pPr lvl="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2"/>
                </a:solidFill>
              </a:rPr>
              <a:t>Non – Refoulement (Refugee Convention - ECHR): </a:t>
            </a:r>
          </a:p>
          <a:p>
            <a:pPr lvl="1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Serious assessment of risks </a:t>
            </a:r>
          </a:p>
          <a:p>
            <a:pPr lvl="1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Pressure of migration flows and political-influenced  response</a:t>
            </a:r>
          </a:p>
          <a:p>
            <a:pPr lvl="1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Adequate training of LEAs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2"/>
              </a:solidFill>
            </a:endParaRP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2"/>
                </a:solidFill>
              </a:rPr>
              <a:t>Return and Reintegration (Global Compact for Safe, Orderly and Regular Migration) </a:t>
            </a:r>
          </a:p>
          <a:p>
            <a:pPr lvl="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Voluntary Return</a:t>
            </a:r>
          </a:p>
          <a:p>
            <a:pPr lvl="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Reintegration Support through employment, education, and community integration</a:t>
            </a:r>
          </a:p>
          <a:p>
            <a:pPr lvl="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</a:rPr>
              <a:t>Risk of social stigma </a:t>
            </a:r>
          </a:p>
          <a:p>
            <a:pPr lvl="1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tx2"/>
              </a:solidFill>
            </a:endParaRPr>
          </a:p>
          <a:p>
            <a:pPr lvl="1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2"/>
              </a:solidFill>
            </a:endParaRPr>
          </a:p>
          <a:p>
            <a:pPr marR="0" lvl="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b="0" i="0" u="none" strike="noStrike" baseline="0" dirty="0">
              <a:solidFill>
                <a:schemeClr val="tx2"/>
              </a:solidFill>
            </a:endParaRPr>
          </a:p>
          <a:p>
            <a:pPr marR="0" lvl="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b="0" i="0" u="none" strike="noStrike" baseline="0" dirty="0">
              <a:solidFill>
                <a:schemeClr val="tx2"/>
              </a:solidFill>
            </a:endParaRPr>
          </a:p>
          <a:p>
            <a:pPr marR="0" lvl="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600" b="0" i="0" u="none" strike="noStrike" baseline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2880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E681A35-EBAB-4982-894C-C11E7BB59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defTabSz="914400">
              <a:lnSpc>
                <a:spcPct val="90000"/>
              </a:lnSpc>
            </a:pPr>
            <a:r>
              <a:rPr lang="en-US" sz="4000" b="0" i="0" u="none" strike="noStrike" kern="120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International Cooperation</a:t>
            </a:r>
          </a:p>
        </p:txBody>
      </p:sp>
      <p:graphicFrame>
        <p:nvGraphicFramePr>
          <p:cNvPr id="25" name="Segnaposto testo 2">
            <a:extLst>
              <a:ext uri="{FF2B5EF4-FFF2-40B4-BE49-F238E27FC236}">
                <a16:creationId xmlns:a16="http://schemas.microsoft.com/office/drawing/2014/main" id="{4CF43A92-B1F1-5EF3-8566-C8CC3833DE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90167406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971807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E681A35-EBAB-4982-894C-C11E7BB59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defTabSz="914400">
              <a:lnSpc>
                <a:spcPct val="90000"/>
              </a:lnSpc>
            </a:pPr>
            <a:r>
              <a:rPr lang="en-US" sz="4000" b="0" i="0" u="none" strike="noStrike" kern="120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Monitoring and compliance</a:t>
            </a:r>
          </a:p>
        </p:txBody>
      </p:sp>
      <p:graphicFrame>
        <p:nvGraphicFramePr>
          <p:cNvPr id="25" name="Segnaposto testo 2">
            <a:extLst>
              <a:ext uri="{FF2B5EF4-FFF2-40B4-BE49-F238E27FC236}">
                <a16:creationId xmlns:a16="http://schemas.microsoft.com/office/drawing/2014/main" id="{4CF43A92-B1F1-5EF3-8566-C8CC3833DE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351250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817212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E681A35-EBAB-4982-894C-C11E7BB59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defTabSz="914400">
              <a:lnSpc>
                <a:spcPct val="90000"/>
              </a:lnSpc>
            </a:pPr>
            <a:r>
              <a:rPr lang="en-US" sz="4000" b="0" i="0" u="none" strike="noStrike" kern="120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Training and Technical Assistance</a:t>
            </a:r>
            <a:endParaRPr lang="en-US" sz="4000" b="0" i="0" u="none" strike="noStrike" kern="1200" baseline="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5" name="Segnaposto testo 2">
            <a:extLst>
              <a:ext uri="{FF2B5EF4-FFF2-40B4-BE49-F238E27FC236}">
                <a16:creationId xmlns:a16="http://schemas.microsoft.com/office/drawing/2014/main" id="{4CF43A92-B1F1-5EF3-8566-C8CC3833DE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30222103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45111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E681A35-EBAB-4982-894C-C11E7BB59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algn="l" defTabSz="914400">
              <a:lnSpc>
                <a:spcPct val="90000"/>
              </a:lnSpc>
            </a:pPr>
            <a:r>
              <a:rPr lang="en-US" sz="4000" b="0" i="0" u="none" strike="noStrike" kern="120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Victim-</a:t>
            </a:r>
            <a:r>
              <a:rPr lang="en-US" sz="4000" b="0" i="0" u="none" strike="noStrike" kern="120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Centerd</a:t>
            </a:r>
            <a:r>
              <a:rPr lang="en-US" sz="4000" b="0" i="0" u="none" strike="noStrike" kern="120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Approach</a:t>
            </a:r>
            <a:endParaRPr lang="en-US" sz="4000" b="0" i="0" u="none" strike="noStrike" kern="1200" baseline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5" name="Segnaposto testo 2">
            <a:extLst>
              <a:ext uri="{FF2B5EF4-FFF2-40B4-BE49-F238E27FC236}">
                <a16:creationId xmlns:a16="http://schemas.microsoft.com/office/drawing/2014/main" id="{4CF43A92-B1F1-5EF3-8566-C8CC3833DE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21199016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680271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Slide background fill">
            <a:extLst>
              <a:ext uri="{FF2B5EF4-FFF2-40B4-BE49-F238E27FC236}">
                <a16:creationId xmlns:a16="http://schemas.microsoft.com/office/drawing/2014/main" id="{1D63C574-BFD2-41A1-A567-B0C3CC7FD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Color 2">
            <a:extLst>
              <a:ext uri="{FF2B5EF4-FFF2-40B4-BE49-F238E27FC236}">
                <a16:creationId xmlns:a16="http://schemas.microsoft.com/office/drawing/2014/main" id="{E2A46BAB-8C31-42B2-90E8-B26DD3E8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3F7A3C7-0737-4E57-B30E-8EEFE638B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4707053" cy="6858000"/>
            <a:chOff x="651279" y="598259"/>
            <a:chExt cx="10889442" cy="5680742"/>
          </a:xfrm>
        </p:grpSpPr>
        <p:sp>
          <p:nvSpPr>
            <p:cNvPr id="25" name="Color">
              <a:extLst>
                <a:ext uri="{FF2B5EF4-FFF2-40B4-BE49-F238E27FC236}">
                  <a16:creationId xmlns:a16="http://schemas.microsoft.com/office/drawing/2014/main" id="{3BE6D516-DFC6-4698-B3F1-5F591C1130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Color">
              <a:extLst>
                <a:ext uri="{FF2B5EF4-FFF2-40B4-BE49-F238E27FC236}">
                  <a16:creationId xmlns:a16="http://schemas.microsoft.com/office/drawing/2014/main" id="{C2580FB0-D146-458C-AF1B-8E8BBF6BBA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E3EF120E-F522-4614-BE48-D8F5DE287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8"/>
            <a:ext cx="3920668" cy="534009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algn="l" defTabSz="914400">
              <a:lnSpc>
                <a:spcPct val="90000"/>
              </a:lnSpc>
            </a:pPr>
            <a:r>
              <a:rPr lang="en-US" sz="4800" b="0" i="0" u="none" strike="noStrike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Choosing the Right Instrument (1)</a:t>
            </a:r>
          </a:p>
        </p:txBody>
      </p:sp>
      <p:graphicFrame>
        <p:nvGraphicFramePr>
          <p:cNvPr id="5" name="Segnaposto testo 2">
            <a:extLst>
              <a:ext uri="{FF2B5EF4-FFF2-40B4-BE49-F238E27FC236}">
                <a16:creationId xmlns:a16="http://schemas.microsoft.com/office/drawing/2014/main" id="{392BEBAF-0737-41F2-00F8-E9C9C26E6A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69181661"/>
              </p:ext>
            </p:extLst>
          </p:nvPr>
        </p:nvGraphicFramePr>
        <p:xfrm>
          <a:off x="4985886" y="231006"/>
          <a:ext cx="6367913" cy="6405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089531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Slide background fill">
            <a:extLst>
              <a:ext uri="{FF2B5EF4-FFF2-40B4-BE49-F238E27FC236}">
                <a16:creationId xmlns:a16="http://schemas.microsoft.com/office/drawing/2014/main" id="{1D63C574-BFD2-41A1-A567-B0C3CC7FD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Color 2">
            <a:extLst>
              <a:ext uri="{FF2B5EF4-FFF2-40B4-BE49-F238E27FC236}">
                <a16:creationId xmlns:a16="http://schemas.microsoft.com/office/drawing/2014/main" id="{E2A46BAB-8C31-42B2-90E8-B26DD3E8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3F7A3C7-0737-4E57-B30E-8EEFE638B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4707053" cy="6858000"/>
            <a:chOff x="651279" y="598259"/>
            <a:chExt cx="10889442" cy="5680742"/>
          </a:xfrm>
        </p:grpSpPr>
        <p:sp>
          <p:nvSpPr>
            <p:cNvPr id="25" name="Color">
              <a:extLst>
                <a:ext uri="{FF2B5EF4-FFF2-40B4-BE49-F238E27FC236}">
                  <a16:creationId xmlns:a16="http://schemas.microsoft.com/office/drawing/2014/main" id="{3BE6D516-DFC6-4698-B3F1-5F591C1130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Color">
              <a:extLst>
                <a:ext uri="{FF2B5EF4-FFF2-40B4-BE49-F238E27FC236}">
                  <a16:creationId xmlns:a16="http://schemas.microsoft.com/office/drawing/2014/main" id="{C2580FB0-D146-458C-AF1B-8E8BBF6BBA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E3EF120E-F522-4614-BE48-D8F5DE287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8"/>
            <a:ext cx="3920668" cy="534009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algn="l" defTabSz="914400">
              <a:lnSpc>
                <a:spcPct val="90000"/>
              </a:lnSpc>
            </a:pPr>
            <a:r>
              <a:rPr lang="en-US" sz="4800" b="0" i="0" u="none" strike="noStrike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Choosing the Right Instrument (2)</a:t>
            </a:r>
          </a:p>
        </p:txBody>
      </p:sp>
      <p:graphicFrame>
        <p:nvGraphicFramePr>
          <p:cNvPr id="5" name="Segnaposto testo 2">
            <a:extLst>
              <a:ext uri="{FF2B5EF4-FFF2-40B4-BE49-F238E27FC236}">
                <a16:creationId xmlns:a16="http://schemas.microsoft.com/office/drawing/2014/main" id="{392BEBAF-0737-41F2-00F8-E9C9C26E6A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57880234"/>
              </p:ext>
            </p:extLst>
          </p:nvPr>
        </p:nvGraphicFramePr>
        <p:xfrm>
          <a:off x="4985886" y="231006"/>
          <a:ext cx="6367913" cy="6405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51140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9570B5F-9DE4-36DA-B02F-F7867681120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15188" b="54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B4BE04D-C658-4A1A-90E4-F40848E10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defTabSz="914400">
              <a:lnSpc>
                <a:spcPct val="90000"/>
              </a:lnSpc>
            </a:pPr>
            <a:r>
              <a:rPr lang="en-US" b="0" i="0" u="none" strike="noStrike" baseline="0" dirty="0"/>
              <a:t>Introduction</a:t>
            </a:r>
          </a:p>
        </p:txBody>
      </p:sp>
      <p:graphicFrame>
        <p:nvGraphicFramePr>
          <p:cNvPr id="5" name="Segnaposto testo 2">
            <a:extLst>
              <a:ext uri="{FF2B5EF4-FFF2-40B4-BE49-F238E27FC236}">
                <a16:creationId xmlns:a16="http://schemas.microsoft.com/office/drawing/2014/main" id="{3F0C78A0-71CE-CE05-CDC0-6A9036C14F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9436991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391917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71ED45D-6695-4B23-9F08-891815F7C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pPr marR="0" rtl="0"/>
            <a:r>
              <a:rPr lang="en-US" b="0" i="0" u="none" strike="noStrike" kern="100" baseline="0" dirty="0">
                <a:solidFill>
                  <a:srgbClr val="0F4761"/>
                </a:solidFill>
              </a:rPr>
              <a:t>** Next Steps**</a:t>
            </a:r>
          </a:p>
        </p:txBody>
      </p:sp>
      <p:graphicFrame>
        <p:nvGraphicFramePr>
          <p:cNvPr id="13" name="Segnaposto testo 2">
            <a:extLst>
              <a:ext uri="{FF2B5EF4-FFF2-40B4-BE49-F238E27FC236}">
                <a16:creationId xmlns:a16="http://schemas.microsoft.com/office/drawing/2014/main" id="{3973788A-9AAA-8B66-CC25-94C21F6B56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8001200"/>
              </p:ext>
            </p:extLst>
          </p:nvPr>
        </p:nvGraphicFramePr>
        <p:xfrm>
          <a:off x="593271" y="1616530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467668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3">
            <a:extLst>
              <a:ext uri="{FF2B5EF4-FFF2-40B4-BE49-F238E27FC236}">
                <a16:creationId xmlns:a16="http://schemas.microsoft.com/office/drawing/2014/main" id="{1BD19291-94A8-454A-8487-737E6E28DEC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81200" y="4868863"/>
            <a:ext cx="8229600" cy="1262062"/>
          </a:xfrm>
        </p:spPr>
        <p:txBody>
          <a:bodyPr/>
          <a:lstStyle/>
          <a:p>
            <a:pPr marL="0" indent="0">
              <a:buNone/>
              <a:defRPr/>
            </a:pPr>
            <a:endParaRPr lang="it-IT" sz="5400" dirty="0">
              <a:ea typeface="ＭＳ Ｐゴシック" charset="0"/>
            </a:endParaRPr>
          </a:p>
          <a:p>
            <a:pPr eaLnBrk="1" hangingPunct="1">
              <a:buFont typeface="Symbol" charset="0"/>
              <a:buChar char=""/>
              <a:defRPr/>
            </a:pPr>
            <a:endParaRPr lang="it-IT" sz="5400" dirty="0">
              <a:ea typeface="ＭＳ Ｐゴシック" charset="0"/>
            </a:endParaRPr>
          </a:p>
          <a:p>
            <a:pPr algn="ctr" eaLnBrk="1" hangingPunct="1">
              <a:buFont typeface="Wingdings" charset="0"/>
              <a:buNone/>
              <a:defRPr/>
            </a:pPr>
            <a:endParaRPr lang="en-US" sz="5400" dirty="0">
              <a:latin typeface="Times New Roman" charset="0"/>
              <a:ea typeface="ＭＳ Ｐゴシック" charset="0"/>
            </a:endParaRPr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F0B4F27A-8C23-4D8D-BF1A-BF96A2412A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4377" y="260349"/>
            <a:ext cx="10389507" cy="5695607"/>
          </a:xfrm>
        </p:spPr>
        <p:txBody>
          <a:bodyPr>
            <a:normAutofit/>
          </a:bodyPr>
          <a:lstStyle/>
          <a:p>
            <a:pPr eaLnBrk="1" hangingPunct="1"/>
            <a:r>
              <a:rPr lang="it-IT" altLang="it-IT" sz="2400" b="1" dirty="0">
                <a:solidFill>
                  <a:srgbClr val="FF0000"/>
                </a:solidFill>
              </a:rPr>
              <a:t>“</a:t>
            </a:r>
            <a:r>
              <a:rPr lang="it-IT" altLang="ja-JP" sz="2400" b="1" i="1" dirty="0">
                <a:solidFill>
                  <a:srgbClr val="FF0000"/>
                </a:solidFill>
              </a:rPr>
              <a:t>THE WITNESS: </a:t>
            </a:r>
            <a:r>
              <a:rPr lang="it-IT" altLang="ja-JP" sz="2400" b="1" i="1" dirty="0" err="1">
                <a:solidFill>
                  <a:srgbClr val="FF0000"/>
                </a:solidFill>
              </a:rPr>
              <a:t>May</a:t>
            </a:r>
            <a:r>
              <a:rPr lang="it-IT" altLang="ja-JP" sz="2400" b="1" i="1" dirty="0">
                <a:solidFill>
                  <a:srgbClr val="FF0000"/>
                </a:solidFill>
              </a:rPr>
              <a:t> I </a:t>
            </a:r>
            <a:r>
              <a:rPr lang="it-IT" altLang="ja-JP" sz="2400" b="1" i="1" dirty="0" err="1">
                <a:solidFill>
                  <a:srgbClr val="FF0000"/>
                </a:solidFill>
              </a:rPr>
              <a:t>say</a:t>
            </a:r>
            <a:r>
              <a:rPr lang="it-IT" altLang="ja-JP" sz="2400" b="1" i="1" dirty="0">
                <a:solidFill>
                  <a:srgbClr val="FF0000"/>
                </a:solidFill>
              </a:rPr>
              <a:t> </a:t>
            </a:r>
            <a:r>
              <a:rPr lang="it-IT" altLang="ja-JP" sz="2400" b="1" i="1" dirty="0" err="1">
                <a:solidFill>
                  <a:srgbClr val="FF0000"/>
                </a:solidFill>
              </a:rPr>
              <a:t>something</a:t>
            </a:r>
            <a:r>
              <a:rPr lang="it-IT" altLang="ja-JP" sz="2400" b="1" i="1" dirty="0">
                <a:solidFill>
                  <a:srgbClr val="FF0000"/>
                </a:solidFill>
              </a:rPr>
              <a:t>, sir?</a:t>
            </a:r>
            <a:br>
              <a:rPr lang="it-IT" altLang="ja-JP" sz="2400" b="1" i="1" dirty="0">
                <a:solidFill>
                  <a:srgbClr val="FF0000"/>
                </a:solidFill>
              </a:rPr>
            </a:br>
            <a:br>
              <a:rPr lang="it-IT" altLang="ja-JP" sz="2400" b="1" i="1" dirty="0">
                <a:solidFill>
                  <a:srgbClr val="FF0000"/>
                </a:solidFill>
              </a:rPr>
            </a:br>
            <a:r>
              <a:rPr lang="it-IT" altLang="ja-JP" sz="2400" b="1" i="1" dirty="0">
                <a:solidFill>
                  <a:srgbClr val="FF0000"/>
                </a:solidFill>
              </a:rPr>
              <a:t>JUDGE :  Yes, do.</a:t>
            </a:r>
            <a:br>
              <a:rPr lang="it-IT" altLang="ja-JP" sz="2400" b="1" i="1" dirty="0">
                <a:solidFill>
                  <a:srgbClr val="FF0000"/>
                </a:solidFill>
              </a:rPr>
            </a:br>
            <a:br>
              <a:rPr lang="it-IT" altLang="ja-JP" sz="2400" b="1" i="1" dirty="0">
                <a:solidFill>
                  <a:srgbClr val="FF0000"/>
                </a:solidFill>
              </a:rPr>
            </a:br>
            <a:r>
              <a:rPr lang="it-IT" altLang="ja-JP" sz="2400" b="1" i="1" dirty="0">
                <a:solidFill>
                  <a:srgbClr val="FF0000"/>
                </a:solidFill>
              </a:rPr>
              <a:t>THE WITNESS: </a:t>
            </a:r>
            <a:r>
              <a:rPr lang="it-IT" altLang="ja-JP" sz="2400" b="1" i="1" dirty="0" err="1">
                <a:solidFill>
                  <a:srgbClr val="FF0000"/>
                </a:solidFill>
              </a:rPr>
              <a:t>Never</a:t>
            </a:r>
            <a:r>
              <a:rPr lang="it-IT" altLang="ja-JP" sz="2400" b="1" i="1" dirty="0">
                <a:solidFill>
                  <a:srgbClr val="FF0000"/>
                </a:solidFill>
              </a:rPr>
              <a:t> in </a:t>
            </a:r>
            <a:r>
              <a:rPr lang="it-IT" altLang="ja-JP" sz="2400" b="1" i="1" dirty="0" err="1">
                <a:solidFill>
                  <a:srgbClr val="FF0000"/>
                </a:solidFill>
              </a:rPr>
              <a:t>my</a:t>
            </a:r>
            <a:r>
              <a:rPr lang="it-IT" altLang="ja-JP" sz="2400" b="1" i="1" dirty="0">
                <a:solidFill>
                  <a:srgbClr val="FF0000"/>
                </a:solidFill>
              </a:rPr>
              <a:t> dream I </a:t>
            </a:r>
            <a:r>
              <a:rPr lang="it-IT" altLang="ja-JP" sz="2400" b="1" i="1" dirty="0" err="1">
                <a:solidFill>
                  <a:srgbClr val="FF0000"/>
                </a:solidFill>
              </a:rPr>
              <a:t>would</a:t>
            </a:r>
            <a:r>
              <a:rPr lang="it-IT" altLang="ja-JP" sz="2400" b="1" i="1" dirty="0">
                <a:solidFill>
                  <a:srgbClr val="FF0000"/>
                </a:solidFill>
              </a:rPr>
              <a:t> </a:t>
            </a:r>
            <a:r>
              <a:rPr lang="it-IT" altLang="ja-JP" sz="2400" b="1" i="1" dirty="0" err="1">
                <a:solidFill>
                  <a:srgbClr val="FF0000"/>
                </a:solidFill>
              </a:rPr>
              <a:t>hope</a:t>
            </a:r>
            <a:r>
              <a:rPr lang="it-IT" altLang="ja-JP" sz="2400" b="1" i="1" dirty="0">
                <a:solidFill>
                  <a:srgbClr val="FF0000"/>
                </a:solidFill>
              </a:rPr>
              <a:t> one day seeing </a:t>
            </a:r>
            <a:r>
              <a:rPr lang="it-IT" altLang="ja-JP" sz="2400" b="1" i="1" dirty="0" err="1">
                <a:solidFill>
                  <a:srgbClr val="FF0000"/>
                </a:solidFill>
              </a:rPr>
              <a:t>my</a:t>
            </a:r>
            <a:r>
              <a:rPr lang="it-IT" altLang="ja-JP" sz="2400" b="1" i="1" dirty="0">
                <a:solidFill>
                  <a:srgbClr val="FF0000"/>
                </a:solidFill>
              </a:rPr>
              <a:t> </a:t>
            </a:r>
            <a:r>
              <a:rPr lang="it-IT" altLang="ja-JP" sz="2400" b="1" i="1" dirty="0" err="1">
                <a:solidFill>
                  <a:srgbClr val="FF0000"/>
                </a:solidFill>
              </a:rPr>
              <a:t>rapists</a:t>
            </a:r>
            <a:r>
              <a:rPr lang="it-IT" altLang="ja-JP" sz="2400" b="1" i="1" dirty="0">
                <a:solidFill>
                  <a:srgbClr val="FF0000"/>
                </a:solidFill>
              </a:rPr>
              <a:t> and </a:t>
            </a:r>
            <a:r>
              <a:rPr lang="it-IT" altLang="ja-JP" sz="2400" b="1" i="1" dirty="0" err="1">
                <a:solidFill>
                  <a:srgbClr val="FF0000"/>
                </a:solidFill>
              </a:rPr>
              <a:t>other</a:t>
            </a:r>
            <a:r>
              <a:rPr lang="it-IT" altLang="ja-JP" sz="2400" b="1" i="1" dirty="0">
                <a:solidFill>
                  <a:srgbClr val="FF0000"/>
                </a:solidFill>
              </a:rPr>
              <a:t> </a:t>
            </a:r>
            <a:r>
              <a:rPr lang="it-IT" altLang="ja-JP" sz="2400" b="1" i="1" dirty="0" err="1">
                <a:solidFill>
                  <a:srgbClr val="FF0000"/>
                </a:solidFill>
              </a:rPr>
              <a:t>criminals</a:t>
            </a:r>
            <a:r>
              <a:rPr lang="it-IT" altLang="ja-JP" sz="2400" b="1" i="1" dirty="0">
                <a:solidFill>
                  <a:srgbClr val="FF0000"/>
                </a:solidFill>
              </a:rPr>
              <a:t> </a:t>
            </a:r>
            <a:r>
              <a:rPr lang="it-IT" altLang="ja-JP" sz="2400" b="1" i="1" dirty="0" err="1">
                <a:solidFill>
                  <a:srgbClr val="FF0000"/>
                </a:solidFill>
              </a:rPr>
              <a:t>sitting</a:t>
            </a:r>
            <a:r>
              <a:rPr lang="it-IT" altLang="ja-JP" sz="2400" b="1" i="1" dirty="0">
                <a:solidFill>
                  <a:srgbClr val="FF0000"/>
                </a:solidFill>
              </a:rPr>
              <a:t> </a:t>
            </a:r>
            <a:r>
              <a:rPr lang="it-IT" altLang="ja-JP" sz="2400" b="1" i="1" dirty="0" err="1">
                <a:solidFill>
                  <a:srgbClr val="FF0000"/>
                </a:solidFill>
              </a:rPr>
              <a:t>before</a:t>
            </a:r>
            <a:r>
              <a:rPr lang="it-IT" altLang="ja-JP" sz="2400" b="1" i="1" dirty="0">
                <a:solidFill>
                  <a:srgbClr val="FF0000"/>
                </a:solidFill>
              </a:rPr>
              <a:t> a court, </a:t>
            </a:r>
            <a:r>
              <a:rPr lang="it-IT" altLang="ja-JP" sz="2400" b="1" i="1" dirty="0" err="1">
                <a:solidFill>
                  <a:srgbClr val="FF0000"/>
                </a:solidFill>
              </a:rPr>
              <a:t>being</a:t>
            </a:r>
            <a:r>
              <a:rPr lang="it-IT" altLang="ja-JP" sz="2400" b="1" i="1" dirty="0">
                <a:solidFill>
                  <a:srgbClr val="FF0000"/>
                </a:solidFill>
              </a:rPr>
              <a:t>  </a:t>
            </a:r>
            <a:r>
              <a:rPr lang="it-IT" altLang="ja-JP" sz="2400" b="1" i="1" dirty="0" err="1">
                <a:solidFill>
                  <a:srgbClr val="FF0000"/>
                </a:solidFill>
              </a:rPr>
              <a:t>arrested</a:t>
            </a:r>
            <a:r>
              <a:rPr lang="it-IT" altLang="ja-JP" sz="2400" b="1" i="1" dirty="0">
                <a:solidFill>
                  <a:srgbClr val="FF0000"/>
                </a:solidFill>
              </a:rPr>
              <a:t>, </a:t>
            </a:r>
            <a:r>
              <a:rPr lang="it-IT" altLang="ja-JP" sz="2400" b="1" i="1" dirty="0" err="1">
                <a:solidFill>
                  <a:srgbClr val="FF0000"/>
                </a:solidFill>
              </a:rPr>
              <a:t>questioned</a:t>
            </a:r>
            <a:r>
              <a:rPr lang="it-IT" altLang="ja-JP" sz="2400" b="1" i="1" dirty="0">
                <a:solidFill>
                  <a:srgbClr val="FF0000"/>
                </a:solidFill>
              </a:rPr>
              <a:t> and </a:t>
            </a:r>
            <a:r>
              <a:rPr lang="it-IT" altLang="ja-JP" sz="2400" b="1" i="1" dirty="0" err="1">
                <a:solidFill>
                  <a:srgbClr val="FF0000"/>
                </a:solidFill>
              </a:rPr>
              <a:t>charged</a:t>
            </a:r>
            <a:r>
              <a:rPr lang="it-IT" altLang="ja-JP" sz="2400" b="1" i="1" dirty="0">
                <a:solidFill>
                  <a:srgbClr val="FF0000"/>
                </a:solidFill>
              </a:rPr>
              <a:t> for </a:t>
            </a:r>
            <a:r>
              <a:rPr lang="it-IT" altLang="ja-JP" sz="2400" b="1" i="1" dirty="0" err="1">
                <a:solidFill>
                  <a:srgbClr val="FF0000"/>
                </a:solidFill>
              </a:rPr>
              <a:t>what</a:t>
            </a:r>
            <a:r>
              <a:rPr lang="it-IT" altLang="ja-JP" sz="2400" b="1" i="1" dirty="0">
                <a:solidFill>
                  <a:srgbClr val="FF0000"/>
                </a:solidFill>
              </a:rPr>
              <a:t> </a:t>
            </a:r>
            <a:r>
              <a:rPr lang="it-IT" altLang="ja-JP" sz="2400" b="1" i="1" dirty="0" err="1">
                <a:solidFill>
                  <a:srgbClr val="FF0000"/>
                </a:solidFill>
              </a:rPr>
              <a:t>they</a:t>
            </a:r>
            <a:r>
              <a:rPr lang="it-IT" altLang="ja-JP" sz="2400" b="1" i="1" dirty="0">
                <a:solidFill>
                  <a:srgbClr val="FF0000"/>
                </a:solidFill>
              </a:rPr>
              <a:t> </a:t>
            </a:r>
            <a:r>
              <a:rPr lang="it-IT" altLang="ja-JP" sz="2400" b="1" i="1" dirty="0" err="1">
                <a:solidFill>
                  <a:srgbClr val="FF0000"/>
                </a:solidFill>
              </a:rPr>
              <a:t>did</a:t>
            </a:r>
            <a:r>
              <a:rPr lang="it-IT" altLang="ja-JP" sz="2400" b="1" i="1" dirty="0">
                <a:solidFill>
                  <a:srgbClr val="FF0000"/>
                </a:solidFill>
              </a:rPr>
              <a:t>. </a:t>
            </a:r>
            <a:br>
              <a:rPr lang="it-IT" altLang="ja-JP" sz="2400" b="1" i="1" dirty="0">
                <a:solidFill>
                  <a:srgbClr val="FF0000"/>
                </a:solidFill>
              </a:rPr>
            </a:br>
            <a:r>
              <a:rPr lang="it-IT" altLang="ja-JP" sz="2400" b="1" i="1" dirty="0">
                <a:solidFill>
                  <a:srgbClr val="FF0000"/>
                </a:solidFill>
              </a:rPr>
              <a:t>I </a:t>
            </a:r>
            <a:r>
              <a:rPr lang="it-IT" altLang="ja-JP" sz="2400" b="1" i="1" dirty="0" err="1">
                <a:solidFill>
                  <a:srgbClr val="FF0000"/>
                </a:solidFill>
              </a:rPr>
              <a:t>hope</a:t>
            </a:r>
            <a:r>
              <a:rPr lang="it-IT" altLang="ja-JP" sz="2400" b="1" i="1" dirty="0">
                <a:solidFill>
                  <a:srgbClr val="FF0000"/>
                </a:solidFill>
              </a:rPr>
              <a:t> </a:t>
            </a:r>
            <a:r>
              <a:rPr lang="it-IT" altLang="ja-JP" sz="2400" b="1" i="1" dirty="0" err="1">
                <a:solidFill>
                  <a:srgbClr val="FF0000"/>
                </a:solidFill>
              </a:rPr>
              <a:t>that</a:t>
            </a:r>
            <a:r>
              <a:rPr lang="it-IT" altLang="ja-JP" sz="2400" b="1" i="1" dirty="0">
                <a:solidFill>
                  <a:srgbClr val="FF0000"/>
                </a:solidFill>
              </a:rPr>
              <a:t> </a:t>
            </a:r>
            <a:r>
              <a:rPr lang="it-IT" altLang="ja-JP" sz="2400" b="1" i="1" dirty="0" err="1">
                <a:solidFill>
                  <a:srgbClr val="FF0000"/>
                </a:solidFill>
              </a:rPr>
              <a:t>you</a:t>
            </a:r>
            <a:r>
              <a:rPr lang="it-IT" altLang="ja-JP" sz="2400" b="1" i="1" dirty="0">
                <a:solidFill>
                  <a:srgbClr val="FF0000"/>
                </a:solidFill>
              </a:rPr>
              <a:t> </a:t>
            </a:r>
            <a:r>
              <a:rPr lang="it-IT" altLang="ja-JP" sz="2400" b="1" i="1" dirty="0" err="1">
                <a:solidFill>
                  <a:srgbClr val="FF0000"/>
                </a:solidFill>
              </a:rPr>
              <a:t>as</a:t>
            </a:r>
            <a:r>
              <a:rPr lang="it-IT" altLang="ja-JP" sz="2400" b="1" i="1" dirty="0">
                <a:solidFill>
                  <a:srgbClr val="FF0000"/>
                </a:solidFill>
              </a:rPr>
              <a:t> a </a:t>
            </a:r>
            <a:r>
              <a:rPr lang="it-IT" altLang="ja-JP" sz="2400" b="1" i="1" dirty="0" err="1">
                <a:solidFill>
                  <a:srgbClr val="FF0000"/>
                </a:solidFill>
              </a:rPr>
              <a:t>Judge</a:t>
            </a:r>
            <a:r>
              <a:rPr lang="it-IT" altLang="ja-JP" sz="2400" b="1" i="1" dirty="0">
                <a:solidFill>
                  <a:srgbClr val="FF0000"/>
                </a:solidFill>
              </a:rPr>
              <a:t>, </a:t>
            </a:r>
            <a:r>
              <a:rPr lang="it-IT" altLang="ja-JP" sz="2400" b="1" i="1" dirty="0" err="1">
                <a:solidFill>
                  <a:srgbClr val="FF0000"/>
                </a:solidFill>
              </a:rPr>
              <a:t>together</a:t>
            </a:r>
            <a:r>
              <a:rPr lang="it-IT" altLang="ja-JP" sz="2400" b="1" i="1" dirty="0">
                <a:solidFill>
                  <a:srgbClr val="FF0000"/>
                </a:solidFill>
              </a:rPr>
              <a:t> with </a:t>
            </a:r>
            <a:r>
              <a:rPr lang="it-IT" altLang="ja-JP" sz="2400" b="1" i="1" dirty="0" err="1">
                <a:solidFill>
                  <a:srgbClr val="FF0000"/>
                </a:solidFill>
              </a:rPr>
              <a:t>all</a:t>
            </a:r>
            <a:r>
              <a:rPr lang="it-IT" altLang="ja-JP" sz="2400" b="1" i="1" dirty="0">
                <a:solidFill>
                  <a:srgbClr val="FF0000"/>
                </a:solidFill>
              </a:rPr>
              <a:t> the people in the world </a:t>
            </a:r>
            <a:r>
              <a:rPr lang="it-IT" altLang="ja-JP" sz="2400" b="1" i="1" dirty="0" err="1">
                <a:solidFill>
                  <a:srgbClr val="FF0000"/>
                </a:solidFill>
              </a:rPr>
              <a:t>will</a:t>
            </a:r>
            <a:r>
              <a:rPr lang="it-IT" altLang="ja-JP" sz="2400" b="1" i="1" dirty="0">
                <a:solidFill>
                  <a:srgbClr val="FF0000"/>
                </a:solidFill>
              </a:rPr>
              <a:t> make </a:t>
            </a:r>
            <a:r>
              <a:rPr lang="it-IT" altLang="ja-JP" sz="2400" b="1" i="1" dirty="0" err="1">
                <a:solidFill>
                  <a:srgbClr val="FF0000"/>
                </a:solidFill>
              </a:rPr>
              <a:t>sure</a:t>
            </a:r>
            <a:r>
              <a:rPr lang="it-IT" altLang="ja-JP" sz="2400" b="1" i="1" dirty="0">
                <a:solidFill>
                  <a:srgbClr val="FF0000"/>
                </a:solidFill>
              </a:rPr>
              <a:t> </a:t>
            </a:r>
            <a:r>
              <a:rPr lang="it-IT" altLang="ja-JP" sz="2400" b="1" i="1" dirty="0" err="1">
                <a:solidFill>
                  <a:srgbClr val="FF0000"/>
                </a:solidFill>
              </a:rPr>
              <a:t>that</a:t>
            </a:r>
            <a:r>
              <a:rPr lang="it-IT" altLang="ja-JP" sz="2400" b="1" i="1" dirty="0">
                <a:solidFill>
                  <a:srgbClr val="FF0000"/>
                </a:solidFill>
              </a:rPr>
              <a:t> </a:t>
            </a:r>
            <a:r>
              <a:rPr lang="it-IT" altLang="ja-JP" sz="2400" b="1" i="1" dirty="0" err="1">
                <a:solidFill>
                  <a:srgbClr val="FF0000"/>
                </a:solidFill>
              </a:rPr>
              <a:t>nobody</a:t>
            </a:r>
            <a:r>
              <a:rPr lang="it-IT" altLang="ja-JP" sz="2400" b="1" i="1" dirty="0">
                <a:solidFill>
                  <a:srgbClr val="FF0000"/>
                </a:solidFill>
              </a:rPr>
              <a:t>, </a:t>
            </a:r>
            <a:r>
              <a:rPr lang="it-IT" altLang="ja-JP" sz="2400" b="1" i="1" dirty="0" err="1">
                <a:solidFill>
                  <a:srgbClr val="FF0000"/>
                </a:solidFill>
              </a:rPr>
              <a:t>not</a:t>
            </a:r>
            <a:r>
              <a:rPr lang="it-IT" altLang="ja-JP" sz="2400" b="1" i="1" dirty="0">
                <a:solidFill>
                  <a:srgbClr val="FF0000"/>
                </a:solidFill>
              </a:rPr>
              <a:t> </a:t>
            </a:r>
            <a:r>
              <a:rPr lang="it-IT" altLang="ja-JP" sz="2400" b="1" i="1" dirty="0" err="1">
                <a:solidFill>
                  <a:srgbClr val="FF0000"/>
                </a:solidFill>
              </a:rPr>
              <a:t>even</a:t>
            </a:r>
            <a:r>
              <a:rPr lang="it-IT" altLang="ja-JP" sz="2400" b="1" i="1" dirty="0">
                <a:solidFill>
                  <a:srgbClr val="FF0000"/>
                </a:solidFill>
              </a:rPr>
              <a:t> </a:t>
            </a:r>
            <a:r>
              <a:rPr lang="it-IT" altLang="ja-JP" sz="2400" b="1" i="1" dirty="0" err="1">
                <a:solidFill>
                  <a:srgbClr val="FF0000"/>
                </a:solidFill>
              </a:rPr>
              <a:t>my</a:t>
            </a:r>
            <a:r>
              <a:rPr lang="it-IT" altLang="ja-JP" sz="2400" b="1" i="1" dirty="0">
                <a:solidFill>
                  <a:srgbClr val="FF0000"/>
                </a:solidFill>
              </a:rPr>
              <a:t> </a:t>
            </a:r>
            <a:r>
              <a:rPr lang="it-IT" altLang="ja-JP" sz="2400" b="1" i="1" dirty="0" err="1">
                <a:solidFill>
                  <a:srgbClr val="FF0000"/>
                </a:solidFill>
              </a:rPr>
              <a:t>worst</a:t>
            </a:r>
            <a:r>
              <a:rPr lang="it-IT" altLang="ja-JP" sz="2400" b="1" i="1" dirty="0">
                <a:solidFill>
                  <a:srgbClr val="FF0000"/>
                </a:solidFill>
              </a:rPr>
              <a:t> </a:t>
            </a:r>
            <a:r>
              <a:rPr lang="it-IT" altLang="ja-JP" sz="2400" b="1" i="1" dirty="0" err="1">
                <a:solidFill>
                  <a:srgbClr val="FF0000"/>
                </a:solidFill>
              </a:rPr>
              <a:t>enemy</a:t>
            </a:r>
            <a:r>
              <a:rPr lang="it-IT" altLang="ja-JP" sz="2400" b="1" i="1" dirty="0">
                <a:solidFill>
                  <a:srgbClr val="FF0000"/>
                </a:solidFill>
              </a:rPr>
              <a:t> </a:t>
            </a:r>
            <a:r>
              <a:rPr lang="it-IT" altLang="ja-JP" sz="2400" b="1" i="1" dirty="0" err="1">
                <a:solidFill>
                  <a:srgbClr val="FF0000"/>
                </a:solidFill>
              </a:rPr>
              <a:t>ever</a:t>
            </a:r>
            <a:r>
              <a:rPr lang="it-IT" altLang="ja-JP" sz="2400" b="1" i="1" dirty="0">
                <a:solidFill>
                  <a:srgbClr val="FF0000"/>
                </a:solidFill>
              </a:rPr>
              <a:t> </a:t>
            </a:r>
            <a:r>
              <a:rPr lang="it-IT" altLang="ja-JP" sz="2400" b="1" i="1" dirty="0" err="1">
                <a:solidFill>
                  <a:srgbClr val="FF0000"/>
                </a:solidFill>
              </a:rPr>
              <a:t>experiences</a:t>
            </a:r>
            <a:r>
              <a:rPr lang="it-IT" altLang="ja-JP" sz="2400" b="1" i="1" dirty="0">
                <a:solidFill>
                  <a:srgbClr val="FF0000"/>
                </a:solidFill>
              </a:rPr>
              <a:t> </a:t>
            </a:r>
            <a:r>
              <a:rPr lang="it-IT" altLang="ja-JP" sz="2400" b="1" i="1" dirty="0" err="1">
                <a:solidFill>
                  <a:srgbClr val="FF0000"/>
                </a:solidFill>
              </a:rPr>
              <a:t>what</a:t>
            </a:r>
            <a:r>
              <a:rPr lang="it-IT" altLang="ja-JP" sz="2400" b="1" i="1" dirty="0">
                <a:solidFill>
                  <a:srgbClr val="FF0000"/>
                </a:solidFill>
              </a:rPr>
              <a:t> I </a:t>
            </a:r>
            <a:r>
              <a:rPr lang="it-IT" altLang="ja-JP" sz="2400" b="1" i="1" dirty="0" err="1">
                <a:solidFill>
                  <a:srgbClr val="FF0000"/>
                </a:solidFill>
              </a:rPr>
              <a:t>went</a:t>
            </a:r>
            <a:r>
              <a:rPr lang="it-IT" altLang="ja-JP" sz="2400" b="1" i="1" dirty="0">
                <a:solidFill>
                  <a:srgbClr val="FF0000"/>
                </a:solidFill>
              </a:rPr>
              <a:t> </a:t>
            </a:r>
            <a:r>
              <a:rPr lang="it-IT" altLang="ja-JP" sz="2400" b="1" i="1" dirty="0" err="1">
                <a:solidFill>
                  <a:srgbClr val="FF0000"/>
                </a:solidFill>
              </a:rPr>
              <a:t>through</a:t>
            </a:r>
            <a:r>
              <a:rPr lang="it-IT" altLang="ja-JP" sz="2400" b="1" i="1" dirty="0">
                <a:solidFill>
                  <a:srgbClr val="FF0000"/>
                </a:solidFill>
              </a:rPr>
              <a:t> </a:t>
            </a:r>
            <a:r>
              <a:rPr lang="it-IT" altLang="ja-JP" sz="2400" b="1" i="1" dirty="0" err="1">
                <a:solidFill>
                  <a:srgbClr val="FF0000"/>
                </a:solidFill>
              </a:rPr>
              <a:t>during</a:t>
            </a:r>
            <a:r>
              <a:rPr lang="it-IT" altLang="ja-JP" sz="2400" b="1" i="1" dirty="0">
                <a:solidFill>
                  <a:srgbClr val="FF0000"/>
                </a:solidFill>
              </a:rPr>
              <a:t> </a:t>
            </a:r>
            <a:r>
              <a:rPr lang="it-IT" altLang="ja-JP" sz="2400" b="1" i="1" dirty="0" err="1">
                <a:solidFill>
                  <a:srgbClr val="FF0000"/>
                </a:solidFill>
              </a:rPr>
              <a:t>my</a:t>
            </a:r>
            <a:r>
              <a:rPr lang="it-IT" altLang="ja-JP" sz="2400" b="1" i="1" dirty="0">
                <a:solidFill>
                  <a:srgbClr val="FF0000"/>
                </a:solidFill>
              </a:rPr>
              <a:t> MIGRATION TRIP. </a:t>
            </a:r>
            <a:br>
              <a:rPr lang="it-IT" altLang="ja-JP" sz="2400" b="1" i="1" dirty="0">
                <a:solidFill>
                  <a:srgbClr val="FF0000"/>
                </a:solidFill>
              </a:rPr>
            </a:br>
            <a:r>
              <a:rPr lang="it-IT" altLang="ja-JP" sz="2400" b="1" i="1" dirty="0">
                <a:solidFill>
                  <a:srgbClr val="FF0000"/>
                </a:solidFill>
              </a:rPr>
              <a:t>Thank  </a:t>
            </a:r>
            <a:r>
              <a:rPr lang="it-IT" altLang="ja-JP" sz="2400" b="1" i="1" dirty="0" err="1">
                <a:solidFill>
                  <a:srgbClr val="FF0000"/>
                </a:solidFill>
              </a:rPr>
              <a:t>you</a:t>
            </a:r>
            <a:r>
              <a:rPr lang="it-IT" altLang="ja-JP" sz="2400" b="1" i="1" dirty="0">
                <a:solidFill>
                  <a:srgbClr val="FF0000"/>
                </a:solidFill>
              </a:rPr>
              <a:t> </a:t>
            </a:r>
            <a:r>
              <a:rPr lang="it-IT" altLang="ja-JP" sz="2400" b="1" i="1" dirty="0" err="1">
                <a:solidFill>
                  <a:srgbClr val="FF0000"/>
                </a:solidFill>
              </a:rPr>
              <a:t>very</a:t>
            </a:r>
            <a:r>
              <a:rPr lang="it-IT" altLang="ja-JP" sz="2400" b="1" i="1" dirty="0">
                <a:solidFill>
                  <a:srgbClr val="FF0000"/>
                </a:solidFill>
              </a:rPr>
              <a:t> </a:t>
            </a:r>
            <a:r>
              <a:rPr lang="it-IT" altLang="ja-JP" sz="2400" b="1" i="1" dirty="0" err="1">
                <a:solidFill>
                  <a:srgbClr val="FF0000"/>
                </a:solidFill>
              </a:rPr>
              <a:t>much</a:t>
            </a:r>
            <a:r>
              <a:rPr lang="it-IT" altLang="ja-JP" sz="2400" b="1" i="1" dirty="0">
                <a:solidFill>
                  <a:srgbClr val="FF0000"/>
                </a:solidFill>
              </a:rPr>
              <a:t>.</a:t>
            </a:r>
            <a:r>
              <a:rPr lang="it-IT" altLang="it-IT" sz="2400" b="1" dirty="0">
                <a:solidFill>
                  <a:srgbClr val="FF0000"/>
                </a:solidFill>
              </a:rPr>
              <a:t>”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D61C3AF2-CFCF-475A-B11C-D6B64194CBCE}"/>
              </a:ext>
            </a:extLst>
          </p:cNvPr>
          <p:cNvSpPr/>
          <p:nvPr/>
        </p:nvSpPr>
        <p:spPr>
          <a:xfrm>
            <a:off x="1847851" y="333375"/>
            <a:ext cx="8424863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it-IT" dirty="0">
              <a:latin typeface="Times New Roman" charset="0"/>
              <a:ea typeface="MS PGothic" charset="0"/>
              <a:cs typeface="MS PGothic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1FFE36D5-6E29-4797-B74E-984112429D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7140" y="4531019"/>
            <a:ext cx="2755509" cy="2066632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37AF5E98-793A-4019-A880-9845B0E678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6" y="4868863"/>
            <a:ext cx="2609850" cy="1752600"/>
          </a:xfrm>
          <a:prstGeom prst="rect">
            <a:avLst/>
          </a:prstGeom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ext Box 1">
            <a:extLst>
              <a:ext uri="{FF2B5EF4-FFF2-40B4-BE49-F238E27FC236}">
                <a16:creationId xmlns:a16="http://schemas.microsoft.com/office/drawing/2014/main" id="{89D60BB6-FB9F-4E90-95E6-1BA558306D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5188" y="5373688"/>
            <a:ext cx="77724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4000" b="1" i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Thank</a:t>
            </a:r>
            <a:r>
              <a:rPr lang="it-IT" sz="4000" b="1" i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it-IT" sz="4000" b="1" i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you</a:t>
            </a:r>
            <a:r>
              <a:rPr lang="it-IT" sz="4000" b="1" i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!</a:t>
            </a:r>
            <a:r>
              <a:rPr lang="it-IT" sz="4000" b="1" i="1" dirty="0">
                <a:solidFill>
                  <a:srgbClr val="FF9966"/>
                </a:solidFill>
                <a:latin typeface="Arial" charset="0"/>
              </a:rPr>
              <a:t> </a:t>
            </a:r>
          </a:p>
        </p:txBody>
      </p:sp>
      <p:sp>
        <p:nvSpPr>
          <p:cNvPr id="96258" name="Rectangle 2">
            <a:extLst>
              <a:ext uri="{FF2B5EF4-FFF2-40B4-BE49-F238E27FC236}">
                <a16:creationId xmlns:a16="http://schemas.microsoft.com/office/drawing/2014/main" id="{2BFBAEE7-8611-4F12-8E29-3D9C12F645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313" y="191611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it-IT" altLang="it-IT"/>
          </a:p>
        </p:txBody>
      </p:sp>
      <p:sp>
        <p:nvSpPr>
          <p:cNvPr id="96259" name="Rectangle 3">
            <a:extLst>
              <a:ext uri="{FF2B5EF4-FFF2-40B4-BE49-F238E27FC236}">
                <a16:creationId xmlns:a16="http://schemas.microsoft.com/office/drawing/2014/main" id="{8D0269E0-F6A1-46D0-BA79-D874BC422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443706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it-IT" altLang="it-IT"/>
          </a:p>
        </p:txBody>
      </p:sp>
      <p:sp>
        <p:nvSpPr>
          <p:cNvPr id="96260" name="Rectangle 4">
            <a:extLst>
              <a:ext uri="{FF2B5EF4-FFF2-40B4-BE49-F238E27FC236}">
                <a16:creationId xmlns:a16="http://schemas.microsoft.com/office/drawing/2014/main" id="{E4569270-4E35-4B3A-A23C-BC92D21516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4290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it-IT" altLang="it-IT"/>
          </a:p>
        </p:txBody>
      </p:sp>
      <p:sp>
        <p:nvSpPr>
          <p:cNvPr id="51205" name="Rectangle 5">
            <a:extLst>
              <a:ext uri="{FF2B5EF4-FFF2-40B4-BE49-F238E27FC236}">
                <a16:creationId xmlns:a16="http://schemas.microsoft.com/office/drawing/2014/main" id="{1F70A667-84BF-46B2-BD48-1993A23347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4076700"/>
            <a:ext cx="77724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>
              <a:defRPr/>
            </a:pPr>
            <a:r>
              <a:rPr lang="it-IT" altLang="it-IT" sz="4400" dirty="0">
                <a:solidFill>
                  <a:srgbClr val="0066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Grazie!</a:t>
            </a:r>
          </a:p>
        </p:txBody>
      </p:sp>
      <p:sp>
        <p:nvSpPr>
          <p:cNvPr id="51206" name="Rectangle 6">
            <a:extLst>
              <a:ext uri="{FF2B5EF4-FFF2-40B4-BE49-F238E27FC236}">
                <a16:creationId xmlns:a16="http://schemas.microsoft.com/office/drawing/2014/main" id="{A792D8E8-F830-4FC8-A72C-98D5D042B2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8050" y="1700213"/>
            <a:ext cx="77724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>
              <a:defRPr/>
            </a:pPr>
            <a:r>
              <a:rPr lang="nl-NL" altLang="it-IT" sz="4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Bedankt</a:t>
            </a:r>
            <a:r>
              <a:rPr lang="en-GB" altLang="it-IT" sz="4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!</a:t>
            </a:r>
          </a:p>
        </p:txBody>
      </p:sp>
      <p:sp>
        <p:nvSpPr>
          <p:cNvPr id="51207" name="Rectangle 7">
            <a:extLst>
              <a:ext uri="{FF2B5EF4-FFF2-40B4-BE49-F238E27FC236}">
                <a16:creationId xmlns:a16="http://schemas.microsoft.com/office/drawing/2014/main" id="{0F0B360B-7BF7-4F0D-8D6F-2BA45DEB41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0750" y="188913"/>
            <a:ext cx="77724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fr-FR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Merci</a:t>
            </a:r>
            <a:r>
              <a:rPr lang="en-GB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!</a:t>
            </a:r>
            <a:r>
              <a:rPr lang="en-GB">
                <a:solidFill>
                  <a:srgbClr val="000000"/>
                </a:solidFill>
                <a:latin typeface="Arial" charset="0"/>
              </a:rPr>
              <a:t> </a:t>
            </a:r>
          </a:p>
        </p:txBody>
      </p:sp>
      <p:sp>
        <p:nvSpPr>
          <p:cNvPr id="51208" name="Rectangle 8">
            <a:extLst>
              <a:ext uri="{FF2B5EF4-FFF2-40B4-BE49-F238E27FC236}">
                <a16:creationId xmlns:a16="http://schemas.microsoft.com/office/drawing/2014/main" id="{14DAC78E-A389-4AA0-A24F-7A5B02BF32DA}"/>
              </a:ext>
            </a:extLst>
          </p:cNvPr>
          <p:cNvSpPr>
            <a:spLocks noChangeArrowheads="1"/>
          </p:cNvSpPr>
          <p:nvPr/>
        </p:nvSpPr>
        <p:spPr bwMode="auto">
          <a:xfrm rot="3420000">
            <a:off x="5807075" y="477838"/>
            <a:ext cx="7772401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>
              <a:defRPr/>
            </a:pPr>
            <a:r>
              <a:rPr lang="es-ES" altLang="it-IT" sz="4400">
                <a:solidFill>
                  <a:srgbClr val="00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¡Gracias!</a:t>
            </a:r>
          </a:p>
        </p:txBody>
      </p:sp>
      <p:sp>
        <p:nvSpPr>
          <p:cNvPr id="96265" name="Rectangle 9">
            <a:extLst>
              <a:ext uri="{FF2B5EF4-FFF2-40B4-BE49-F238E27FC236}">
                <a16:creationId xmlns:a16="http://schemas.microsoft.com/office/drawing/2014/main" id="{ABAEF353-9C28-481B-BC41-CC2E19C6F8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4825" y="422116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it-IT" altLang="it-IT"/>
          </a:p>
        </p:txBody>
      </p:sp>
      <p:sp>
        <p:nvSpPr>
          <p:cNvPr id="51210" name="Rectangle 10">
            <a:extLst>
              <a:ext uri="{FF2B5EF4-FFF2-40B4-BE49-F238E27FC236}">
                <a16:creationId xmlns:a16="http://schemas.microsoft.com/office/drawing/2014/main" id="{8713093A-454B-4E86-B259-9F978152787D}"/>
              </a:ext>
            </a:extLst>
          </p:cNvPr>
          <p:cNvSpPr>
            <a:spLocks noChangeArrowheads="1"/>
          </p:cNvSpPr>
          <p:nvPr/>
        </p:nvSpPr>
        <p:spPr bwMode="auto">
          <a:xfrm rot="18720000">
            <a:off x="-400725" y="2444252"/>
            <a:ext cx="5656810" cy="71920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>
              <a:defRPr/>
            </a:pPr>
            <a:r>
              <a:rPr lang="de-LI" altLang="it-IT" sz="4400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Danke sch</a:t>
            </a:r>
            <a:r>
              <a:rPr lang="de-LI" altLang="it-IT" sz="4400" dirty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ön</a:t>
            </a:r>
          </a:p>
        </p:txBody>
      </p:sp>
      <p:sp>
        <p:nvSpPr>
          <p:cNvPr id="51211" name="Rectangle 11">
            <a:extLst>
              <a:ext uri="{FF2B5EF4-FFF2-40B4-BE49-F238E27FC236}">
                <a16:creationId xmlns:a16="http://schemas.microsoft.com/office/drawing/2014/main" id="{E941C28F-EE32-496D-992F-1337523BDC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1388" y="2857500"/>
            <a:ext cx="77724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>
              <a:defRPr/>
            </a:pPr>
            <a:r>
              <a:rPr lang="en-US" altLang="it-IT" sz="960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Dekuji!</a:t>
            </a:r>
          </a:p>
        </p:txBody>
      </p:sp>
      <p:sp>
        <p:nvSpPr>
          <p:cNvPr id="51212" name="Rectangle 12">
            <a:extLst>
              <a:ext uri="{FF2B5EF4-FFF2-40B4-BE49-F238E27FC236}">
                <a16:creationId xmlns:a16="http://schemas.microsoft.com/office/drawing/2014/main" id="{134F4C61-DE2F-4510-B610-A86011B65022}"/>
              </a:ext>
            </a:extLst>
          </p:cNvPr>
          <p:cNvSpPr>
            <a:spLocks noChangeArrowheads="1"/>
          </p:cNvSpPr>
          <p:nvPr/>
        </p:nvSpPr>
        <p:spPr bwMode="auto">
          <a:xfrm rot="19080000">
            <a:off x="5307013" y="4870450"/>
            <a:ext cx="77724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sv-SE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Tak!</a:t>
            </a:r>
            <a:r>
              <a:rPr lang="en-GB" dirty="0">
                <a:solidFill>
                  <a:srgbClr val="000000"/>
                </a:solidFill>
                <a:latin typeface="Arial" charset="0"/>
              </a:rPr>
              <a:t> </a:t>
            </a:r>
          </a:p>
        </p:txBody>
      </p:sp>
      <p:sp>
        <p:nvSpPr>
          <p:cNvPr id="51213" name="Rectangle 13">
            <a:extLst>
              <a:ext uri="{FF2B5EF4-FFF2-40B4-BE49-F238E27FC236}">
                <a16:creationId xmlns:a16="http://schemas.microsoft.com/office/drawing/2014/main" id="{7EC5A0BD-670A-4BDE-A867-2D05265C2C4A}"/>
              </a:ext>
            </a:extLst>
          </p:cNvPr>
          <p:cNvSpPr>
            <a:spLocks noChangeArrowheads="1"/>
          </p:cNvSpPr>
          <p:nvPr/>
        </p:nvSpPr>
        <p:spPr bwMode="auto">
          <a:xfrm rot="3060000">
            <a:off x="527050" y="4005263"/>
            <a:ext cx="77724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>
              <a:defRPr/>
            </a:pPr>
            <a:r>
              <a:rPr lang="it-IT" altLang="it-IT" sz="4400" dirty="0" err="1">
                <a:solidFill>
                  <a:srgbClr val="D60093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Obrigado</a:t>
            </a:r>
            <a:r>
              <a:rPr lang="it-IT" altLang="it-IT" sz="4400" dirty="0">
                <a:solidFill>
                  <a:srgbClr val="D60093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!</a:t>
            </a:r>
          </a:p>
        </p:txBody>
      </p:sp>
      <p:sp>
        <p:nvSpPr>
          <p:cNvPr id="51214" name="Text Box 14">
            <a:extLst>
              <a:ext uri="{FF2B5EF4-FFF2-40B4-BE49-F238E27FC236}">
                <a16:creationId xmlns:a16="http://schemas.microsoft.com/office/drawing/2014/main" id="{A5749D1F-FABD-42BC-A49D-1F94D25FAAFB}"/>
              </a:ext>
            </a:extLst>
          </p:cNvPr>
          <p:cNvSpPr txBox="1">
            <a:spLocks noChangeArrowheads="1"/>
          </p:cNvSpPr>
          <p:nvPr/>
        </p:nvSpPr>
        <p:spPr bwMode="auto">
          <a:xfrm rot="2280000">
            <a:off x="8616950" y="2807446"/>
            <a:ext cx="2305050" cy="77162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>
              <a:spcBef>
                <a:spcPts val="2750"/>
              </a:spcBef>
              <a:defRPr/>
            </a:pPr>
            <a:r>
              <a:rPr lang="fi-FI" altLang="it-IT" sz="4400">
                <a:solidFill>
                  <a:srgbClr val="FF33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Vala!</a:t>
            </a:r>
          </a:p>
        </p:txBody>
      </p:sp>
      <p:sp>
        <p:nvSpPr>
          <p:cNvPr id="51215" name="Text Box 15">
            <a:extLst>
              <a:ext uri="{FF2B5EF4-FFF2-40B4-BE49-F238E27FC236}">
                <a16:creationId xmlns:a16="http://schemas.microsoft.com/office/drawing/2014/main" id="{3140F7B7-C9A5-482F-A2CC-0356B5C3BF99}"/>
              </a:ext>
            </a:extLst>
          </p:cNvPr>
          <p:cNvSpPr txBox="1">
            <a:spLocks noChangeArrowheads="1"/>
          </p:cNvSpPr>
          <p:nvPr/>
        </p:nvSpPr>
        <p:spPr bwMode="auto">
          <a:xfrm rot="18420000">
            <a:off x="2178051" y="2495602"/>
            <a:ext cx="2232025" cy="10793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>
              <a:spcBef>
                <a:spcPts val="2000"/>
              </a:spcBef>
              <a:defRPr/>
            </a:pPr>
            <a:r>
              <a:rPr lang="el-GR" altLang="it-IT" sz="3200">
                <a:solidFill>
                  <a:srgbClr val="CCFF33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Ευχαριστώ</a:t>
            </a:r>
            <a:r>
              <a:rPr lang="en-GB" altLang="it-IT" sz="3200">
                <a:solidFill>
                  <a:srgbClr val="CCFF33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!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AA204729-6BF8-40B5-AF00-0EA062053A45}"/>
              </a:ext>
            </a:extLst>
          </p:cNvPr>
          <p:cNvSpPr/>
          <p:nvPr/>
        </p:nvSpPr>
        <p:spPr>
          <a:xfrm>
            <a:off x="5661025" y="6165851"/>
            <a:ext cx="4572000" cy="4302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it-IT" sz="2200" b="1" dirty="0">
                <a:solidFill>
                  <a:srgbClr val="0293E0"/>
                </a:solidFill>
              </a:rPr>
              <a:t>calogero.ferrara@giustizia.it</a:t>
            </a:r>
            <a:endParaRPr lang="it-IT" sz="2200" dirty="0"/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51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1" name="Rectangle 82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84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1F8105F-5F2A-446A-A165-CD25A2283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048" y="1396686"/>
            <a:ext cx="4199079" cy="40646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algn="l" defTabSz="914400">
              <a:lnSpc>
                <a:spcPct val="90000"/>
              </a:lnSpc>
            </a:pPr>
            <a:r>
              <a:rPr lang="en-US" sz="3800" b="0" i="0" u="none" strike="noStrike" kern="120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International relevance and acknowledgement </a:t>
            </a:r>
          </a:p>
        </p:txBody>
      </p:sp>
      <p:sp>
        <p:nvSpPr>
          <p:cNvPr id="93" name="Arc 86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Oval 88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5" name="Segnaposto testo 2">
            <a:extLst>
              <a:ext uri="{FF2B5EF4-FFF2-40B4-BE49-F238E27FC236}">
                <a16:creationId xmlns:a16="http://schemas.microsoft.com/office/drawing/2014/main" id="{452DFCFE-82EC-4372-8981-1B023AD435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70152" y="984738"/>
            <a:ext cx="6406515" cy="5737609"/>
          </a:xfrm>
        </p:spPr>
        <p:txBody>
          <a:bodyPr vert="horz" lIns="91440" tIns="45720" rIns="91440" bIns="45720" rtlCol="0">
            <a:noAutofit/>
          </a:bodyPr>
          <a:lstStyle/>
          <a:p>
            <a:pPr marR="0" lvl="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i="0" u="none" strike="noStrike" baseline="0" dirty="0"/>
              <a:t>Secretary-General’s Proposal: Origin and background of the proposal from November 2023.</a:t>
            </a:r>
          </a:p>
          <a:p>
            <a:pPr marR="0" lvl="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400" i="0" u="none" strike="noStrike" baseline="0" dirty="0"/>
          </a:p>
          <a:p>
            <a:pPr marR="0" lvl="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i="0" u="none" strike="noStrike" baseline="0" dirty="0"/>
              <a:t>Global Endorsement: Member states agreed to assess the feasibility of a new legal instrument.</a:t>
            </a:r>
          </a:p>
          <a:p>
            <a:pPr marR="0" lvl="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400" b="0" i="0" u="none" strike="noStrike" baseline="0" dirty="0"/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i="1" dirty="0"/>
              <a:t>With this in mind, I proposed, and our member states just agreed last week, to take this forward by assessing, in the course of next year, the </a:t>
            </a:r>
            <a:r>
              <a:rPr lang="en-US" sz="1400" b="1" i="1" dirty="0"/>
              <a:t>feasibility of a new legal instrument in this field</a:t>
            </a:r>
            <a:endParaRPr lang="en-US" sz="1400" b="1" dirty="0"/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i="1" dirty="0"/>
              <a:t>Ideally, in my view, a </a:t>
            </a:r>
            <a:r>
              <a:rPr lang="en-US" sz="1400" b="1" i="1" dirty="0"/>
              <a:t>legally-binding, open convention,</a:t>
            </a:r>
            <a:r>
              <a:rPr lang="en-US" sz="1400" i="1" dirty="0"/>
              <a:t> involving European and non-European states. </a:t>
            </a:r>
            <a:endParaRPr lang="en-US" sz="1400" dirty="0"/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i="1" dirty="0"/>
              <a:t>And I am clear about what this text should address.</a:t>
            </a:r>
            <a:endParaRPr lang="en-US" sz="1400" dirty="0"/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i="1" dirty="0"/>
              <a:t>First, the </a:t>
            </a:r>
            <a:r>
              <a:rPr lang="en-US" sz="1400" b="1" i="1" dirty="0"/>
              <a:t>need for precise, detailed and coherent </a:t>
            </a:r>
            <a:r>
              <a:rPr lang="en-US" sz="1400" b="1" i="1" dirty="0" err="1"/>
              <a:t>criminalisation</a:t>
            </a:r>
            <a:r>
              <a:rPr lang="en-US" sz="1400" i="1" dirty="0"/>
              <a:t> rules that will ensure even more </a:t>
            </a:r>
            <a:r>
              <a:rPr lang="en-US" sz="1400" b="1" i="1" dirty="0"/>
              <a:t>effective international co-operation</a:t>
            </a:r>
            <a:r>
              <a:rPr lang="en-US" sz="1400" i="1" dirty="0"/>
              <a:t>. On extradition and mutual legal assistance to start with.</a:t>
            </a:r>
            <a:endParaRPr lang="en-US" sz="1400" dirty="0"/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i="1" dirty="0"/>
              <a:t>Second, the future text should apply irrespective of whether the </a:t>
            </a:r>
            <a:r>
              <a:rPr lang="en-US" sz="1400" b="1" i="1" dirty="0"/>
              <a:t>smuggling occurs at the national or transnational level</a:t>
            </a:r>
            <a:endParaRPr lang="en-US" sz="1400" b="1" dirty="0"/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i="1" dirty="0"/>
              <a:t>And, third, it should include </a:t>
            </a:r>
            <a:r>
              <a:rPr lang="en-US" sz="1400" b="1" i="1" dirty="0"/>
              <a:t>provisions for the protection of smuggled migrants’ human rights</a:t>
            </a:r>
            <a:r>
              <a:rPr lang="en-US" sz="1400" i="1" dirty="0"/>
              <a:t>, including children and pregnant women.</a:t>
            </a:r>
            <a:endParaRPr lang="en-US" sz="1400" dirty="0"/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i="1" dirty="0"/>
              <a:t>The l</a:t>
            </a:r>
            <a:r>
              <a:rPr lang="en-US" sz="1400" b="1" i="1" dirty="0"/>
              <a:t>ink between migrant smuggling, corruption and money laundering</a:t>
            </a:r>
            <a:r>
              <a:rPr lang="en-US" sz="1400" i="1" dirty="0"/>
              <a:t> must also be better understood and addressed</a:t>
            </a:r>
            <a:endParaRPr lang="en-US" sz="1400" dirty="0"/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i="1" dirty="0"/>
              <a:t>Including the </a:t>
            </a:r>
            <a:r>
              <a:rPr lang="en-US" sz="1400" b="1" i="1" dirty="0"/>
              <a:t>online aspects of these crimes</a:t>
            </a:r>
            <a:r>
              <a:rPr lang="en-US" sz="1400" i="1" dirty="0"/>
              <a:t>, the handling of e-evidence and the conduct of such investigations, and creating necessary bridges to our Convention against Cybercrime</a:t>
            </a:r>
            <a:endParaRPr lang="en-US" sz="1400" dirty="0"/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i="1" dirty="0"/>
              <a:t>Finally, any new Council of Europe legal instrument should be </a:t>
            </a:r>
            <a:r>
              <a:rPr lang="en-US" sz="1400" b="1" i="1" dirty="0"/>
              <a:t>open to non-Council of Europe member states, and to the European Union too.</a:t>
            </a:r>
            <a:endParaRPr lang="en-US" sz="1400" b="1" i="0" u="none" strike="noStrike" baseline="0" dirty="0"/>
          </a:p>
        </p:txBody>
      </p:sp>
    </p:spTree>
    <p:extLst>
      <p:ext uri="{BB962C8B-B14F-4D97-AF65-F5344CB8AC3E}">
        <p14:creationId xmlns:p14="http://schemas.microsoft.com/office/powerpoint/2010/main" val="3049382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054E140-684A-4907-A88D-1467563D5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defTabSz="914400">
              <a:lnSpc>
                <a:spcPct val="90000"/>
              </a:lnSpc>
            </a:pPr>
            <a:r>
              <a:rPr lang="en-US" b="0" i="0" u="none" strike="noStrike" kern="1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Goals of the New Instrument</a:t>
            </a:r>
          </a:p>
        </p:txBody>
      </p:sp>
      <p:sp>
        <p:nvSpPr>
          <p:cNvPr id="21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Segnaposto testo 2">
            <a:extLst>
              <a:ext uri="{FF2B5EF4-FFF2-40B4-BE49-F238E27FC236}">
                <a16:creationId xmlns:a16="http://schemas.microsoft.com/office/drawing/2014/main" id="{614B6E09-8F61-4DDA-8ACC-E536395DA3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7580" y="1591878"/>
            <a:ext cx="10988710" cy="4351338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Assembly of Council of Europe, as articulated in Resolution 232 (2020) and Recommendation 2171 (2020) on </a:t>
            </a:r>
            <a:r>
              <a:rPr lang="en-US" sz="2200" i="1" dirty="0"/>
              <a:t>“Concerted action against human trafficking and the smuggling of migrants,”</a:t>
            </a:r>
          </a:p>
          <a:p>
            <a:pPr marL="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CoE, Parliamentary Assembly, Committee on Migration, Refugees and Displaced Persons, </a:t>
            </a:r>
            <a:r>
              <a:rPr lang="en-US" sz="2200" i="1" dirty="0"/>
              <a:t>A shared European approach to address migrant smuggling</a:t>
            </a:r>
            <a:r>
              <a:rPr lang="en-US" sz="2200" dirty="0"/>
              <a:t>, (2024). </a:t>
            </a:r>
          </a:p>
          <a:p>
            <a:pPr marL="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200" b="0" i="0" u="none" strike="noStrike" baseline="0" dirty="0"/>
          </a:p>
          <a:p>
            <a:pPr lvl="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b="0" i="0" u="none" strike="noStrike" baseline="0" dirty="0"/>
              <a:t>New instrume</a:t>
            </a:r>
            <a:r>
              <a:rPr lang="en-US" sz="2200" dirty="0"/>
              <a:t>nt as a c</a:t>
            </a:r>
            <a:r>
              <a:rPr lang="en-US" sz="2200" b="0" i="0" u="none" strike="noStrike" baseline="0" dirty="0"/>
              <a:t>omplement to international standards in Un Protocols and other international sources b</a:t>
            </a:r>
            <a:r>
              <a:rPr lang="en-US" sz="2200" dirty="0"/>
              <a:t>alancing national security with the protection of migrants</a:t>
            </a:r>
          </a:p>
          <a:p>
            <a:pPr marR="0" lvl="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b="0" i="0" u="none" strike="noStrike" baseline="0" dirty="0"/>
              <a:t>Maximalist approach: establish a legally binding open convention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Focus on Enforcement: Need for precise definitions and criminalization rules</a:t>
            </a:r>
          </a:p>
          <a:p>
            <a:pPr marR="0" lvl="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b="0" i="0" u="none" strike="noStrike" baseline="0" dirty="0"/>
              <a:t>Foster international cooperation as a consequence of clearer rules on criminalization</a:t>
            </a:r>
          </a:p>
          <a:p>
            <a:pPr lvl="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Protect the human rights of smuggled migrants, with special attention to vulnerable groups and with ECHR &amp; UNTOC as the backbone of the human rights agenda.</a:t>
            </a:r>
          </a:p>
          <a:p>
            <a:pPr lvl="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Ensure participation of non-European states and the European Union</a:t>
            </a:r>
          </a:p>
        </p:txBody>
      </p:sp>
    </p:spTree>
    <p:extLst>
      <p:ext uri="{BB962C8B-B14F-4D97-AF65-F5344CB8AC3E}">
        <p14:creationId xmlns:p14="http://schemas.microsoft.com/office/powerpoint/2010/main" val="622708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9">
            <a:extLst>
              <a:ext uri="{FF2B5EF4-FFF2-40B4-BE49-F238E27FC236}">
                <a16:creationId xmlns:a16="http://schemas.microsoft.com/office/drawing/2014/main" id="{245A9F99-D9B1-4094-A2E2-B90AC1DB7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11">
            <a:extLst>
              <a:ext uri="{FF2B5EF4-FFF2-40B4-BE49-F238E27FC236}">
                <a16:creationId xmlns:a16="http://schemas.microsoft.com/office/drawing/2014/main" id="{B7FAF607-473A-4A43-A23D-BBFF5C411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9A74D4E-BBC6-4562-82E9-1281B4E39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2703" y="193908"/>
            <a:ext cx="5816722" cy="145405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algn="l" defTabSz="914400">
              <a:lnSpc>
                <a:spcPct val="90000"/>
              </a:lnSpc>
            </a:pPr>
            <a:r>
              <a:rPr lang="en-US" b="0" i="0" u="none" strike="noStrike" kern="1200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Which instrument? </a:t>
            </a:r>
          </a:p>
        </p:txBody>
      </p:sp>
      <p:pic>
        <p:nvPicPr>
          <p:cNvPr id="7" name="Graphic 6" descr="Stretta di mano">
            <a:extLst>
              <a:ext uri="{FF2B5EF4-FFF2-40B4-BE49-F238E27FC236}">
                <a16:creationId xmlns:a16="http://schemas.microsoft.com/office/drawing/2014/main" id="{6FDADAFB-29CB-B68D-C466-D673EDDA3B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6951" y="1793846"/>
            <a:ext cx="3620021" cy="3620021"/>
          </a:xfrm>
          <a:prstGeom prst="rect">
            <a:avLst/>
          </a:prstGeom>
        </p:spPr>
      </p:pic>
      <p:sp>
        <p:nvSpPr>
          <p:cNvPr id="32" name="Segnaposto testo 2">
            <a:extLst>
              <a:ext uri="{FF2B5EF4-FFF2-40B4-BE49-F238E27FC236}">
                <a16:creationId xmlns:a16="http://schemas.microsoft.com/office/drawing/2014/main" id="{57867415-559A-44C7-8A39-BE43C138BD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0573" y="2421682"/>
            <a:ext cx="6017691" cy="3639289"/>
          </a:xfrm>
        </p:spPr>
        <p:txBody>
          <a:bodyPr vert="horz" lIns="91440" tIns="45720" rIns="91440" bIns="45720" rtlCol="0" anchor="ctr">
            <a:noAutofit/>
          </a:bodyPr>
          <a:lstStyle/>
          <a:p>
            <a:pPr lvl="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Conventions/Agreements</a:t>
            </a:r>
          </a:p>
          <a:p>
            <a:pPr lvl="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Recommendations</a:t>
            </a:r>
          </a:p>
          <a:p>
            <a:pPr lvl="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Resolutions</a:t>
            </a:r>
          </a:p>
          <a:p>
            <a:pPr lvl="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Guidelines</a:t>
            </a:r>
          </a:p>
          <a:p>
            <a:pPr lvl="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Action Plans </a:t>
            </a:r>
          </a:p>
          <a:p>
            <a:pPr lvl="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</a:rPr>
              <a:t>Protocols  </a:t>
            </a:r>
          </a:p>
          <a:p>
            <a:pPr marL="0" lvl="0" indent="0" defTabSz="914400">
              <a:lnSpc>
                <a:spcPct val="90000"/>
              </a:lnSpc>
              <a:buNone/>
            </a:pPr>
            <a:endParaRPr lang="en-US" sz="2800" dirty="0">
              <a:solidFill>
                <a:schemeClr val="tx2"/>
              </a:solidFill>
            </a:endParaRPr>
          </a:p>
          <a:p>
            <a:pPr marL="0" lvl="0" indent="0" defTabSz="914400">
              <a:lnSpc>
                <a:spcPct val="90000"/>
              </a:lnSpc>
              <a:buNone/>
            </a:pPr>
            <a:r>
              <a:rPr lang="en-US" sz="2800" dirty="0">
                <a:solidFill>
                  <a:schemeClr val="tx2"/>
                </a:solidFill>
              </a:rPr>
              <a:t>Differences in scope, legal binding force, adoption process</a:t>
            </a:r>
          </a:p>
          <a:p>
            <a:pPr marL="0" lvl="0" indent="0" defTabSz="914400">
              <a:lnSpc>
                <a:spcPct val="90000"/>
              </a:lnSpc>
              <a:buNone/>
            </a:pPr>
            <a:endParaRPr lang="en-US" sz="2800" dirty="0">
              <a:solidFill>
                <a:schemeClr val="tx2"/>
              </a:solidFill>
            </a:endParaRPr>
          </a:p>
          <a:p>
            <a:pPr marL="0" lvl="0" indent="0" defTabSz="914400">
              <a:lnSpc>
                <a:spcPct val="90000"/>
              </a:lnSpc>
              <a:buNone/>
            </a:pPr>
            <a:r>
              <a:rPr lang="en-US" sz="2800" dirty="0">
                <a:solidFill>
                  <a:schemeClr val="tx2"/>
                </a:solidFill>
              </a:rPr>
              <a:t>The issue of political will and consensus</a:t>
            </a:r>
          </a:p>
        </p:txBody>
      </p:sp>
      <p:grpSp>
        <p:nvGrpSpPr>
          <p:cNvPr id="33" name="Group 13">
            <a:extLst>
              <a:ext uri="{FF2B5EF4-FFF2-40B4-BE49-F238E27FC236}">
                <a16:creationId xmlns:a16="http://schemas.microsoft.com/office/drawing/2014/main" id="{C5F6476F-D303-44D3-B30F-1BA348F0F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635" y="52996"/>
            <a:ext cx="5928607" cy="6805005"/>
            <a:chOff x="6095999" y="52996"/>
            <a:chExt cx="6093363" cy="6805005"/>
          </a:xfrm>
          <a:solidFill>
            <a:schemeClr val="accent5">
              <a:alpha val="10000"/>
            </a:schemeClr>
          </a:solidFill>
        </p:grpSpPr>
        <p:sp>
          <p:nvSpPr>
            <p:cNvPr id="34" name="Freeform: Shape 14">
              <a:extLst>
                <a:ext uri="{FF2B5EF4-FFF2-40B4-BE49-F238E27FC236}">
                  <a16:creationId xmlns:a16="http://schemas.microsoft.com/office/drawing/2014/main" id="{C972EB4B-0539-4430-9340-8117B9D7C3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1" y="52996"/>
              <a:ext cx="6093361" cy="6805003"/>
            </a:xfrm>
            <a:custGeom>
              <a:avLst/>
              <a:gdLst>
                <a:gd name="connsiteX0" fmla="*/ 3391253 w 5890489"/>
                <a:gd name="connsiteY0" fmla="*/ 0 h 6578438"/>
                <a:gd name="connsiteX1" fmla="*/ 3434974 w 5890489"/>
                <a:gd name="connsiteY1" fmla="*/ 646 h 6578438"/>
                <a:gd name="connsiteX2" fmla="*/ 3522419 w 5890489"/>
                <a:gd name="connsiteY2" fmla="*/ 2712 h 6578438"/>
                <a:gd name="connsiteX3" fmla="*/ 3610261 w 5890489"/>
                <a:gd name="connsiteY3" fmla="*/ 6458 h 6578438"/>
                <a:gd name="connsiteX4" fmla="*/ 3786872 w 5890489"/>
                <a:gd name="connsiteY4" fmla="*/ 20667 h 6578438"/>
                <a:gd name="connsiteX5" fmla="*/ 3962291 w 5890489"/>
                <a:gd name="connsiteY5" fmla="*/ 43530 h 6578438"/>
                <a:gd name="connsiteX6" fmla="*/ 4135855 w 5890489"/>
                <a:gd name="connsiteY6" fmla="*/ 75176 h 6578438"/>
                <a:gd name="connsiteX7" fmla="*/ 4307299 w 5890489"/>
                <a:gd name="connsiteY7" fmla="*/ 114315 h 6578438"/>
                <a:gd name="connsiteX8" fmla="*/ 4476358 w 5890489"/>
                <a:gd name="connsiteY8" fmla="*/ 160816 h 6578438"/>
                <a:gd name="connsiteX9" fmla="*/ 4559829 w 5890489"/>
                <a:gd name="connsiteY9" fmla="*/ 186779 h 6578438"/>
                <a:gd name="connsiteX10" fmla="*/ 4642901 w 5890489"/>
                <a:gd name="connsiteY10" fmla="*/ 213648 h 6578438"/>
                <a:gd name="connsiteX11" fmla="*/ 5280847 w 5890489"/>
                <a:gd name="connsiteY11" fmla="*/ 485936 h 6578438"/>
                <a:gd name="connsiteX12" fmla="*/ 5865400 w 5890489"/>
                <a:gd name="connsiteY12" fmla="*/ 851099 h 6578438"/>
                <a:gd name="connsiteX13" fmla="*/ 5890489 w 5890489"/>
                <a:gd name="connsiteY13" fmla="*/ 870950 h 6578438"/>
                <a:gd name="connsiteX14" fmla="*/ 5890489 w 5890489"/>
                <a:gd name="connsiteY14" fmla="*/ 1321814 h 6578438"/>
                <a:gd name="connsiteX15" fmla="*/ 5887395 w 5890489"/>
                <a:gd name="connsiteY15" fmla="*/ 1318952 h 6578438"/>
                <a:gd name="connsiteX16" fmla="*/ 5830291 w 5890489"/>
                <a:gd name="connsiteY16" fmla="*/ 1265992 h 6578438"/>
                <a:gd name="connsiteX17" fmla="*/ 5815981 w 5890489"/>
                <a:gd name="connsiteY17" fmla="*/ 1252687 h 6578438"/>
                <a:gd name="connsiteX18" fmla="*/ 5801142 w 5890489"/>
                <a:gd name="connsiteY18" fmla="*/ 1240158 h 6578438"/>
                <a:gd name="connsiteX19" fmla="*/ 5771464 w 5890489"/>
                <a:gd name="connsiteY19" fmla="*/ 1214969 h 6578438"/>
                <a:gd name="connsiteX20" fmla="*/ 5651030 w 5890489"/>
                <a:gd name="connsiteY20" fmla="*/ 1115767 h 6578438"/>
                <a:gd name="connsiteX21" fmla="*/ 5123183 w 5890489"/>
                <a:gd name="connsiteY21" fmla="*/ 780443 h 6578438"/>
                <a:gd name="connsiteX22" fmla="*/ 4533860 w 5890489"/>
                <a:gd name="connsiteY22" fmla="*/ 567701 h 6578438"/>
                <a:gd name="connsiteX23" fmla="*/ 4457281 w 5890489"/>
                <a:gd name="connsiteY23" fmla="*/ 550780 h 6578438"/>
                <a:gd name="connsiteX24" fmla="*/ 4380568 w 5890489"/>
                <a:gd name="connsiteY24" fmla="*/ 535279 h 6578438"/>
                <a:gd name="connsiteX25" fmla="*/ 4303325 w 5890489"/>
                <a:gd name="connsiteY25" fmla="*/ 522879 h 6578438"/>
                <a:gd name="connsiteX26" fmla="*/ 4264769 w 5890489"/>
                <a:gd name="connsiteY26" fmla="*/ 516679 h 6578438"/>
                <a:gd name="connsiteX27" fmla="*/ 4226082 w 5890489"/>
                <a:gd name="connsiteY27" fmla="*/ 511253 h 6578438"/>
                <a:gd name="connsiteX28" fmla="*/ 4070934 w 5890489"/>
                <a:gd name="connsiteY28" fmla="*/ 494848 h 6578438"/>
                <a:gd name="connsiteX29" fmla="*/ 3915521 w 5890489"/>
                <a:gd name="connsiteY29" fmla="*/ 486065 h 6578438"/>
                <a:gd name="connsiteX30" fmla="*/ 3760241 w 5890489"/>
                <a:gd name="connsiteY30" fmla="*/ 484257 h 6578438"/>
                <a:gd name="connsiteX31" fmla="*/ 3682734 w 5890489"/>
                <a:gd name="connsiteY31" fmla="*/ 486581 h 6578438"/>
                <a:gd name="connsiteX32" fmla="*/ 3605491 w 5890489"/>
                <a:gd name="connsiteY32" fmla="*/ 488907 h 6578438"/>
                <a:gd name="connsiteX33" fmla="*/ 3527454 w 5890489"/>
                <a:gd name="connsiteY33" fmla="*/ 493169 h 6578438"/>
                <a:gd name="connsiteX34" fmla="*/ 3449151 w 5890489"/>
                <a:gd name="connsiteY34" fmla="*/ 498336 h 6578438"/>
                <a:gd name="connsiteX35" fmla="*/ 3410067 w 5890489"/>
                <a:gd name="connsiteY35" fmla="*/ 500532 h 6578438"/>
                <a:gd name="connsiteX36" fmla="*/ 3371246 w 5890489"/>
                <a:gd name="connsiteY36" fmla="*/ 504279 h 6578438"/>
                <a:gd name="connsiteX37" fmla="*/ 3293739 w 5890489"/>
                <a:gd name="connsiteY37" fmla="*/ 511512 h 6578438"/>
                <a:gd name="connsiteX38" fmla="*/ 2689445 w 5890489"/>
                <a:gd name="connsiteY38" fmla="*/ 610198 h 6578438"/>
                <a:gd name="connsiteX39" fmla="*/ 2117875 w 5890489"/>
                <a:gd name="connsiteY39" fmla="*/ 800335 h 6578438"/>
                <a:gd name="connsiteX40" fmla="*/ 1981276 w 5890489"/>
                <a:gd name="connsiteY40" fmla="*/ 865566 h 6578438"/>
                <a:gd name="connsiteX41" fmla="*/ 1847991 w 5890489"/>
                <a:gd name="connsiteY41" fmla="*/ 938676 h 6578438"/>
                <a:gd name="connsiteX42" fmla="*/ 1783069 w 5890489"/>
                <a:gd name="connsiteY42" fmla="*/ 978718 h 6578438"/>
                <a:gd name="connsiteX43" fmla="*/ 1750609 w 5890489"/>
                <a:gd name="connsiteY43" fmla="*/ 998869 h 6578438"/>
                <a:gd name="connsiteX44" fmla="*/ 1734312 w 5890489"/>
                <a:gd name="connsiteY44" fmla="*/ 1008945 h 6578438"/>
                <a:gd name="connsiteX45" fmla="*/ 1718547 w 5890489"/>
                <a:gd name="connsiteY45" fmla="*/ 1019924 h 6578438"/>
                <a:gd name="connsiteX46" fmla="*/ 1655481 w 5890489"/>
                <a:gd name="connsiteY46" fmla="*/ 1063582 h 6578438"/>
                <a:gd name="connsiteX47" fmla="*/ 1593077 w 5890489"/>
                <a:gd name="connsiteY47" fmla="*/ 1108664 h 6578438"/>
                <a:gd name="connsiteX48" fmla="*/ 1532263 w 5890489"/>
                <a:gd name="connsiteY48" fmla="*/ 1156197 h 6578438"/>
                <a:gd name="connsiteX49" fmla="*/ 1472509 w 5890489"/>
                <a:gd name="connsiteY49" fmla="*/ 1205152 h 6578438"/>
                <a:gd name="connsiteX50" fmla="*/ 1414212 w 5890489"/>
                <a:gd name="connsiteY50" fmla="*/ 1256175 h 6578438"/>
                <a:gd name="connsiteX51" fmla="*/ 1357242 w 5890489"/>
                <a:gd name="connsiteY51" fmla="*/ 1308359 h 6578438"/>
                <a:gd name="connsiteX52" fmla="*/ 1153072 w 5890489"/>
                <a:gd name="connsiteY52" fmla="*/ 1529498 h 6578438"/>
                <a:gd name="connsiteX53" fmla="*/ 1002694 w 5890489"/>
                <a:gd name="connsiteY53" fmla="*/ 1770658 h 6578438"/>
                <a:gd name="connsiteX54" fmla="*/ 974076 w 5890489"/>
                <a:gd name="connsiteY54" fmla="*/ 1835371 h 6578438"/>
                <a:gd name="connsiteX55" fmla="*/ 949564 w 5890489"/>
                <a:gd name="connsiteY55" fmla="*/ 1903573 h 6578438"/>
                <a:gd name="connsiteX56" fmla="*/ 927173 w 5890489"/>
                <a:gd name="connsiteY56" fmla="*/ 1974229 h 6578438"/>
                <a:gd name="connsiteX57" fmla="*/ 906107 w 5890489"/>
                <a:gd name="connsiteY57" fmla="*/ 2046952 h 6578438"/>
                <a:gd name="connsiteX58" fmla="*/ 751092 w 5890489"/>
                <a:gd name="connsiteY58" fmla="*/ 2676266 h 6578438"/>
                <a:gd name="connsiteX59" fmla="*/ 547189 w 5890489"/>
                <a:gd name="connsiteY59" fmla="*/ 3308422 h 6578438"/>
                <a:gd name="connsiteX60" fmla="*/ 441195 w 5890489"/>
                <a:gd name="connsiteY60" fmla="*/ 3866306 h 6578438"/>
                <a:gd name="connsiteX61" fmla="*/ 527182 w 5890489"/>
                <a:gd name="connsiteY61" fmla="*/ 4439174 h 6578438"/>
                <a:gd name="connsiteX62" fmla="*/ 775073 w 5890489"/>
                <a:gd name="connsiteY62" fmla="*/ 4987240 h 6578438"/>
                <a:gd name="connsiteX63" fmla="*/ 943206 w 5890489"/>
                <a:gd name="connsiteY63" fmla="*/ 5244933 h 6578438"/>
                <a:gd name="connsiteX64" fmla="*/ 1133728 w 5890489"/>
                <a:gd name="connsiteY64" fmla="*/ 5490356 h 6578438"/>
                <a:gd name="connsiteX65" fmla="*/ 1359626 w 5890489"/>
                <a:gd name="connsiteY65" fmla="*/ 5709815 h 6578438"/>
                <a:gd name="connsiteX66" fmla="*/ 1481254 w 5890489"/>
                <a:gd name="connsiteY66" fmla="*/ 5809146 h 6578438"/>
                <a:gd name="connsiteX67" fmla="*/ 1543260 w 5890489"/>
                <a:gd name="connsiteY67" fmla="*/ 5856940 h 6578438"/>
                <a:gd name="connsiteX68" fmla="*/ 1607518 w 5890489"/>
                <a:gd name="connsiteY68" fmla="*/ 5901374 h 6578438"/>
                <a:gd name="connsiteX69" fmla="*/ 2145566 w 5890489"/>
                <a:gd name="connsiteY69" fmla="*/ 6193814 h 6578438"/>
                <a:gd name="connsiteX70" fmla="*/ 2214991 w 5890489"/>
                <a:gd name="connsiteY70" fmla="*/ 6221844 h 6578438"/>
                <a:gd name="connsiteX71" fmla="*/ 2249307 w 5890489"/>
                <a:gd name="connsiteY71" fmla="*/ 6236182 h 6578438"/>
                <a:gd name="connsiteX72" fmla="*/ 2284285 w 5890489"/>
                <a:gd name="connsiteY72" fmla="*/ 6248711 h 6578438"/>
                <a:gd name="connsiteX73" fmla="*/ 2354241 w 5890489"/>
                <a:gd name="connsiteY73" fmla="*/ 6273124 h 6578438"/>
                <a:gd name="connsiteX74" fmla="*/ 2371597 w 5890489"/>
                <a:gd name="connsiteY74" fmla="*/ 6279324 h 6578438"/>
                <a:gd name="connsiteX75" fmla="*/ 2387894 w 5890489"/>
                <a:gd name="connsiteY75" fmla="*/ 6287719 h 6578438"/>
                <a:gd name="connsiteX76" fmla="*/ 2421414 w 5890489"/>
                <a:gd name="connsiteY76" fmla="*/ 6302186 h 6578438"/>
                <a:gd name="connsiteX77" fmla="*/ 2489117 w 5890489"/>
                <a:gd name="connsiteY77" fmla="*/ 6329441 h 6578438"/>
                <a:gd name="connsiteX78" fmla="*/ 2522902 w 5890489"/>
                <a:gd name="connsiteY78" fmla="*/ 6343134 h 6578438"/>
                <a:gd name="connsiteX79" fmla="*/ 2556953 w 5890489"/>
                <a:gd name="connsiteY79" fmla="*/ 6356051 h 6578438"/>
                <a:gd name="connsiteX80" fmla="*/ 2695009 w 5890489"/>
                <a:gd name="connsiteY80" fmla="*/ 6401905 h 6578438"/>
                <a:gd name="connsiteX81" fmla="*/ 3268035 w 5890489"/>
                <a:gd name="connsiteY81" fmla="*/ 6501238 h 6578438"/>
                <a:gd name="connsiteX82" fmla="*/ 3341038 w 5890489"/>
                <a:gd name="connsiteY82" fmla="*/ 6506145 h 6578438"/>
                <a:gd name="connsiteX83" fmla="*/ 3414703 w 5890489"/>
                <a:gd name="connsiteY83" fmla="*/ 6507050 h 6578438"/>
                <a:gd name="connsiteX84" fmla="*/ 3488237 w 5890489"/>
                <a:gd name="connsiteY84" fmla="*/ 6508212 h 6578438"/>
                <a:gd name="connsiteX85" fmla="*/ 3524142 w 5890489"/>
                <a:gd name="connsiteY85" fmla="*/ 6507955 h 6578438"/>
                <a:gd name="connsiteX86" fmla="*/ 3559252 w 5890489"/>
                <a:gd name="connsiteY86" fmla="*/ 6506921 h 6578438"/>
                <a:gd name="connsiteX87" fmla="*/ 3629207 w 5890489"/>
                <a:gd name="connsiteY87" fmla="*/ 6503045 h 6578438"/>
                <a:gd name="connsiteX88" fmla="*/ 3698633 w 5890489"/>
                <a:gd name="connsiteY88" fmla="*/ 6496845 h 6578438"/>
                <a:gd name="connsiteX89" fmla="*/ 3733213 w 5890489"/>
                <a:gd name="connsiteY89" fmla="*/ 6493357 h 6578438"/>
                <a:gd name="connsiteX90" fmla="*/ 3767529 w 5890489"/>
                <a:gd name="connsiteY90" fmla="*/ 6488707 h 6578438"/>
                <a:gd name="connsiteX91" fmla="*/ 3801845 w 5890489"/>
                <a:gd name="connsiteY91" fmla="*/ 6484057 h 6578438"/>
                <a:gd name="connsiteX92" fmla="*/ 3835895 w 5890489"/>
                <a:gd name="connsiteY92" fmla="*/ 6478116 h 6578438"/>
                <a:gd name="connsiteX93" fmla="*/ 4364801 w 5890489"/>
                <a:gd name="connsiteY93" fmla="*/ 6308517 h 6578438"/>
                <a:gd name="connsiteX94" fmla="*/ 4861379 w 5890489"/>
                <a:gd name="connsiteY94" fmla="*/ 6000576 h 6578438"/>
                <a:gd name="connsiteX95" fmla="*/ 5341263 w 5890489"/>
                <a:gd name="connsiteY95" fmla="*/ 5605834 h 6578438"/>
                <a:gd name="connsiteX96" fmla="*/ 5587301 w 5890489"/>
                <a:gd name="connsiteY96" fmla="*/ 5390379 h 6578438"/>
                <a:gd name="connsiteX97" fmla="*/ 5849105 w 5890489"/>
                <a:gd name="connsiteY97" fmla="*/ 5176344 h 6578438"/>
                <a:gd name="connsiteX98" fmla="*/ 5890489 w 5890489"/>
                <a:gd name="connsiteY98" fmla="*/ 5145260 h 6578438"/>
                <a:gd name="connsiteX99" fmla="*/ 5890489 w 5890489"/>
                <a:gd name="connsiteY99" fmla="*/ 5995323 h 6578438"/>
                <a:gd name="connsiteX100" fmla="*/ 5811477 w 5890489"/>
                <a:gd name="connsiteY100" fmla="*/ 6077819 h 6578438"/>
                <a:gd name="connsiteX101" fmla="*/ 5301384 w 5890489"/>
                <a:gd name="connsiteY101" fmla="*/ 6542958 h 6578438"/>
                <a:gd name="connsiteX102" fmla="*/ 5252008 w 5890489"/>
                <a:gd name="connsiteY102" fmla="*/ 6578438 h 6578438"/>
                <a:gd name="connsiteX103" fmla="*/ 1653730 w 5890489"/>
                <a:gd name="connsiteY103" fmla="*/ 6578438 h 6578438"/>
                <a:gd name="connsiteX104" fmla="*/ 1549768 w 5890489"/>
                <a:gd name="connsiteY104" fmla="*/ 6488821 h 6578438"/>
                <a:gd name="connsiteX105" fmla="*/ 1298282 w 5890489"/>
                <a:gd name="connsiteY105" fmla="*/ 6243932 h 6578438"/>
                <a:gd name="connsiteX106" fmla="*/ 1237999 w 5890489"/>
                <a:gd name="connsiteY106" fmla="*/ 6181671 h 6578438"/>
                <a:gd name="connsiteX107" fmla="*/ 1179967 w 5890489"/>
                <a:gd name="connsiteY107" fmla="*/ 6117862 h 6578438"/>
                <a:gd name="connsiteX108" fmla="*/ 1121936 w 5890489"/>
                <a:gd name="connsiteY108" fmla="*/ 6054569 h 6578438"/>
                <a:gd name="connsiteX109" fmla="*/ 1065628 w 5890489"/>
                <a:gd name="connsiteY109" fmla="*/ 5990243 h 6578438"/>
                <a:gd name="connsiteX110" fmla="*/ 954335 w 5890489"/>
                <a:gd name="connsiteY110" fmla="*/ 5861460 h 6578438"/>
                <a:gd name="connsiteX111" fmla="*/ 898953 w 5890489"/>
                <a:gd name="connsiteY111" fmla="*/ 5797393 h 6578438"/>
                <a:gd name="connsiteX112" fmla="*/ 842908 w 5890489"/>
                <a:gd name="connsiteY112" fmla="*/ 5733582 h 6578438"/>
                <a:gd name="connsiteX113" fmla="*/ 622442 w 5890489"/>
                <a:gd name="connsiteY113" fmla="*/ 5471884 h 6578438"/>
                <a:gd name="connsiteX114" fmla="*/ 425559 w 5890489"/>
                <a:gd name="connsiteY114" fmla="*/ 5190036 h 6578438"/>
                <a:gd name="connsiteX115" fmla="*/ 123877 w 5890489"/>
                <a:gd name="connsiteY115" fmla="*/ 4564210 h 6578438"/>
                <a:gd name="connsiteX116" fmla="*/ 130 w 5890489"/>
                <a:gd name="connsiteY116" fmla="*/ 3865530 h 6578438"/>
                <a:gd name="connsiteX117" fmla="*/ 30602 w 5890489"/>
                <a:gd name="connsiteY117" fmla="*/ 3505793 h 6578438"/>
                <a:gd name="connsiteX118" fmla="*/ 126924 w 5890489"/>
                <a:gd name="connsiteY118" fmla="*/ 3157164 h 6578438"/>
                <a:gd name="connsiteX119" fmla="*/ 334803 w 5890489"/>
                <a:gd name="connsiteY119" fmla="*/ 2560530 h 6578438"/>
                <a:gd name="connsiteX120" fmla="*/ 381176 w 5890489"/>
                <a:gd name="connsiteY120" fmla="*/ 2409144 h 6578438"/>
                <a:gd name="connsiteX121" fmla="*/ 425825 w 5890489"/>
                <a:gd name="connsiteY121" fmla="*/ 2255819 h 6578438"/>
                <a:gd name="connsiteX122" fmla="*/ 470210 w 5890489"/>
                <a:gd name="connsiteY122" fmla="*/ 2099523 h 6578438"/>
                <a:gd name="connsiteX123" fmla="*/ 492998 w 5890489"/>
                <a:gd name="connsiteY123" fmla="*/ 2020213 h 6578438"/>
                <a:gd name="connsiteX124" fmla="*/ 517509 w 5890489"/>
                <a:gd name="connsiteY124" fmla="*/ 1939224 h 6578438"/>
                <a:gd name="connsiteX125" fmla="*/ 544007 w 5890489"/>
                <a:gd name="connsiteY125" fmla="*/ 1857201 h 6578438"/>
                <a:gd name="connsiteX126" fmla="*/ 573288 w 5890489"/>
                <a:gd name="connsiteY126" fmla="*/ 1774274 h 6578438"/>
                <a:gd name="connsiteX127" fmla="*/ 606146 w 5890489"/>
                <a:gd name="connsiteY127" fmla="*/ 1690832 h 6578438"/>
                <a:gd name="connsiteX128" fmla="*/ 644569 w 5890489"/>
                <a:gd name="connsiteY128" fmla="*/ 1607775 h 6578438"/>
                <a:gd name="connsiteX129" fmla="*/ 837874 w 5890489"/>
                <a:gd name="connsiteY129" fmla="*/ 1297638 h 6578438"/>
                <a:gd name="connsiteX130" fmla="*/ 1069602 w 5890489"/>
                <a:gd name="connsiteY130" fmla="*/ 1032194 h 6578438"/>
                <a:gd name="connsiteX131" fmla="*/ 1130548 w 5890489"/>
                <a:gd name="connsiteY131" fmla="*/ 970839 h 6578438"/>
                <a:gd name="connsiteX132" fmla="*/ 1192024 w 5890489"/>
                <a:gd name="connsiteY132" fmla="*/ 910129 h 6578438"/>
                <a:gd name="connsiteX133" fmla="*/ 1255356 w 5890489"/>
                <a:gd name="connsiteY133" fmla="*/ 850841 h 6578438"/>
                <a:gd name="connsiteX134" fmla="*/ 1319614 w 5890489"/>
                <a:gd name="connsiteY134" fmla="*/ 792068 h 6578438"/>
                <a:gd name="connsiteX135" fmla="*/ 1385728 w 5890489"/>
                <a:gd name="connsiteY135" fmla="*/ 734975 h 6578438"/>
                <a:gd name="connsiteX136" fmla="*/ 1452768 w 5890489"/>
                <a:gd name="connsiteY136" fmla="*/ 678528 h 6578438"/>
                <a:gd name="connsiteX137" fmla="*/ 1469594 w 5890489"/>
                <a:gd name="connsiteY137" fmla="*/ 664449 h 6578438"/>
                <a:gd name="connsiteX138" fmla="*/ 1487083 w 5890489"/>
                <a:gd name="connsiteY138" fmla="*/ 651015 h 6578438"/>
                <a:gd name="connsiteX139" fmla="*/ 1522193 w 5890489"/>
                <a:gd name="connsiteY139" fmla="*/ 624277 h 6578438"/>
                <a:gd name="connsiteX140" fmla="*/ 1592415 w 5890489"/>
                <a:gd name="connsiteY140" fmla="*/ 570671 h 6578438"/>
                <a:gd name="connsiteX141" fmla="*/ 1738287 w 5890489"/>
                <a:gd name="connsiteY141" fmla="*/ 469402 h 6578438"/>
                <a:gd name="connsiteX142" fmla="*/ 1890918 w 5890489"/>
                <a:gd name="connsiteY142" fmla="*/ 376530 h 6578438"/>
                <a:gd name="connsiteX143" fmla="*/ 2555363 w 5890489"/>
                <a:gd name="connsiteY143" fmla="*/ 105274 h 6578438"/>
                <a:gd name="connsiteX144" fmla="*/ 3259291 w 5890489"/>
                <a:gd name="connsiteY144" fmla="*/ 3229 h 6578438"/>
                <a:gd name="connsiteX145" fmla="*/ 3347265 w 5890489"/>
                <a:gd name="connsiteY145" fmla="*/ 903 h 657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890489" h="6578438">
                  <a:moveTo>
                    <a:pt x="3391253" y="0"/>
                  </a:moveTo>
                  <a:lnTo>
                    <a:pt x="3434974" y="646"/>
                  </a:lnTo>
                  <a:lnTo>
                    <a:pt x="3522419" y="2712"/>
                  </a:lnTo>
                  <a:cubicBezTo>
                    <a:pt x="3551567" y="3488"/>
                    <a:pt x="3580451" y="3746"/>
                    <a:pt x="3610261" y="6458"/>
                  </a:cubicBezTo>
                  <a:cubicBezTo>
                    <a:pt x="3669353" y="10850"/>
                    <a:pt x="3728179" y="14337"/>
                    <a:pt x="3786872" y="20667"/>
                  </a:cubicBezTo>
                  <a:lnTo>
                    <a:pt x="3962291" y="43530"/>
                  </a:lnTo>
                  <a:lnTo>
                    <a:pt x="4135855" y="75176"/>
                  </a:lnTo>
                  <a:cubicBezTo>
                    <a:pt x="4193224" y="87836"/>
                    <a:pt x="4250328" y="101398"/>
                    <a:pt x="4307299" y="114315"/>
                  </a:cubicBezTo>
                  <a:cubicBezTo>
                    <a:pt x="4364139" y="128394"/>
                    <a:pt x="4420050" y="145575"/>
                    <a:pt x="4476358" y="160816"/>
                  </a:cubicBezTo>
                  <a:cubicBezTo>
                    <a:pt x="4504580" y="167921"/>
                    <a:pt x="4532138" y="177995"/>
                    <a:pt x="4559829" y="186779"/>
                  </a:cubicBezTo>
                  <a:lnTo>
                    <a:pt x="4642901" y="213648"/>
                  </a:lnTo>
                  <a:cubicBezTo>
                    <a:pt x="4863234" y="288307"/>
                    <a:pt x="5076414" y="379371"/>
                    <a:pt x="5280847" y="485936"/>
                  </a:cubicBezTo>
                  <a:cubicBezTo>
                    <a:pt x="5485018" y="592631"/>
                    <a:pt x="5681768" y="713145"/>
                    <a:pt x="5865400" y="851099"/>
                  </a:cubicBezTo>
                  <a:lnTo>
                    <a:pt x="5890489" y="870950"/>
                  </a:lnTo>
                  <a:lnTo>
                    <a:pt x="5890489" y="1321814"/>
                  </a:lnTo>
                  <a:lnTo>
                    <a:pt x="5887395" y="1318952"/>
                  </a:lnTo>
                  <a:lnTo>
                    <a:pt x="5830291" y="1265992"/>
                  </a:lnTo>
                  <a:lnTo>
                    <a:pt x="5815981" y="1252687"/>
                  </a:lnTo>
                  <a:lnTo>
                    <a:pt x="5801142" y="1240158"/>
                  </a:lnTo>
                  <a:lnTo>
                    <a:pt x="5771464" y="1214969"/>
                  </a:lnTo>
                  <a:cubicBezTo>
                    <a:pt x="5731849" y="1181385"/>
                    <a:pt x="5692897" y="1146896"/>
                    <a:pt x="5651030" y="1115767"/>
                  </a:cubicBezTo>
                  <a:cubicBezTo>
                    <a:pt x="5487534" y="986985"/>
                    <a:pt x="5311321" y="872542"/>
                    <a:pt x="5123183" y="780443"/>
                  </a:cubicBezTo>
                  <a:cubicBezTo>
                    <a:pt x="4935309" y="688087"/>
                    <a:pt x="4737102" y="616398"/>
                    <a:pt x="4533860" y="567701"/>
                  </a:cubicBezTo>
                  <a:lnTo>
                    <a:pt x="4457281" y="550780"/>
                  </a:lnTo>
                  <a:cubicBezTo>
                    <a:pt x="4431709" y="545484"/>
                    <a:pt x="4406536" y="538896"/>
                    <a:pt x="4380568" y="535279"/>
                  </a:cubicBezTo>
                  <a:lnTo>
                    <a:pt x="4303325" y="522879"/>
                  </a:lnTo>
                  <a:lnTo>
                    <a:pt x="4264769" y="516679"/>
                  </a:lnTo>
                  <a:cubicBezTo>
                    <a:pt x="4251918" y="514612"/>
                    <a:pt x="4239067" y="512415"/>
                    <a:pt x="4226082" y="511253"/>
                  </a:cubicBezTo>
                  <a:cubicBezTo>
                    <a:pt x="4174145" y="505829"/>
                    <a:pt x="4122606" y="499498"/>
                    <a:pt x="4070934" y="494848"/>
                  </a:cubicBezTo>
                  <a:lnTo>
                    <a:pt x="3915521" y="486065"/>
                  </a:lnTo>
                  <a:lnTo>
                    <a:pt x="3760241" y="484257"/>
                  </a:lnTo>
                  <a:cubicBezTo>
                    <a:pt x="3734405" y="483869"/>
                    <a:pt x="3708571" y="485936"/>
                    <a:pt x="3682734" y="486581"/>
                  </a:cubicBezTo>
                  <a:lnTo>
                    <a:pt x="3605491" y="488907"/>
                  </a:lnTo>
                  <a:cubicBezTo>
                    <a:pt x="3579921" y="489165"/>
                    <a:pt x="3553555" y="491490"/>
                    <a:pt x="3527454" y="493169"/>
                  </a:cubicBezTo>
                  <a:lnTo>
                    <a:pt x="3449151" y="498336"/>
                  </a:lnTo>
                  <a:lnTo>
                    <a:pt x="3410067" y="500532"/>
                  </a:lnTo>
                  <a:lnTo>
                    <a:pt x="3371246" y="504279"/>
                  </a:lnTo>
                  <a:cubicBezTo>
                    <a:pt x="3345410" y="506862"/>
                    <a:pt x="3319575" y="509315"/>
                    <a:pt x="3293739" y="511512"/>
                  </a:cubicBezTo>
                  <a:cubicBezTo>
                    <a:pt x="3087450" y="531662"/>
                    <a:pt x="2885531" y="563180"/>
                    <a:pt x="2689445" y="610198"/>
                  </a:cubicBezTo>
                  <a:cubicBezTo>
                    <a:pt x="2493357" y="657344"/>
                    <a:pt x="2302303" y="719088"/>
                    <a:pt x="2117875" y="800335"/>
                  </a:cubicBezTo>
                  <a:cubicBezTo>
                    <a:pt x="2072298" y="821648"/>
                    <a:pt x="2026854" y="843606"/>
                    <a:pt x="1981276" y="865566"/>
                  </a:cubicBezTo>
                  <a:cubicBezTo>
                    <a:pt x="1937025" y="889978"/>
                    <a:pt x="1891978" y="913229"/>
                    <a:pt x="1847991" y="938676"/>
                  </a:cubicBezTo>
                  <a:lnTo>
                    <a:pt x="1783069" y="978718"/>
                  </a:lnTo>
                  <a:lnTo>
                    <a:pt x="1750609" y="998869"/>
                  </a:lnTo>
                  <a:lnTo>
                    <a:pt x="1734312" y="1008945"/>
                  </a:lnTo>
                  <a:lnTo>
                    <a:pt x="1718547" y="1019924"/>
                  </a:lnTo>
                  <a:lnTo>
                    <a:pt x="1655481" y="1063582"/>
                  </a:lnTo>
                  <a:cubicBezTo>
                    <a:pt x="1634414" y="1078178"/>
                    <a:pt x="1612950" y="1092259"/>
                    <a:pt x="1593077" y="1108664"/>
                  </a:cubicBezTo>
                  <a:lnTo>
                    <a:pt x="1532263" y="1156197"/>
                  </a:lnTo>
                  <a:cubicBezTo>
                    <a:pt x="1511992" y="1172085"/>
                    <a:pt x="1491587" y="1187844"/>
                    <a:pt x="1472509" y="1205152"/>
                  </a:cubicBezTo>
                  <a:lnTo>
                    <a:pt x="1414212" y="1256175"/>
                  </a:lnTo>
                  <a:cubicBezTo>
                    <a:pt x="1395001" y="1273354"/>
                    <a:pt x="1375127" y="1290147"/>
                    <a:pt x="1357242" y="1308359"/>
                  </a:cubicBezTo>
                  <a:cubicBezTo>
                    <a:pt x="1283178" y="1379532"/>
                    <a:pt x="1212163" y="1452513"/>
                    <a:pt x="1153072" y="1529498"/>
                  </a:cubicBezTo>
                  <a:cubicBezTo>
                    <a:pt x="1090933" y="1605578"/>
                    <a:pt x="1043501" y="1685794"/>
                    <a:pt x="1002694" y="1770658"/>
                  </a:cubicBezTo>
                  <a:lnTo>
                    <a:pt x="974076" y="1835371"/>
                  </a:lnTo>
                  <a:lnTo>
                    <a:pt x="949564" y="1903573"/>
                  </a:lnTo>
                  <a:cubicBezTo>
                    <a:pt x="940820" y="1925661"/>
                    <a:pt x="934593" y="1950719"/>
                    <a:pt x="927173" y="1974229"/>
                  </a:cubicBezTo>
                  <a:cubicBezTo>
                    <a:pt x="920019" y="1998254"/>
                    <a:pt x="912468" y="2021504"/>
                    <a:pt x="906107" y="2046952"/>
                  </a:cubicBezTo>
                  <a:cubicBezTo>
                    <a:pt x="853906" y="2245614"/>
                    <a:pt x="809918" y="2463136"/>
                    <a:pt x="751092" y="2676266"/>
                  </a:cubicBezTo>
                  <a:cubicBezTo>
                    <a:pt x="693458" y="2889912"/>
                    <a:pt x="624166" y="3100976"/>
                    <a:pt x="547189" y="3308422"/>
                  </a:cubicBezTo>
                  <a:cubicBezTo>
                    <a:pt x="479617" y="3487580"/>
                    <a:pt x="444109" y="3675523"/>
                    <a:pt x="441195" y="3866306"/>
                  </a:cubicBezTo>
                  <a:cubicBezTo>
                    <a:pt x="438014" y="4057089"/>
                    <a:pt x="469282" y="4250456"/>
                    <a:pt x="527182" y="4439174"/>
                  </a:cubicBezTo>
                  <a:cubicBezTo>
                    <a:pt x="584815" y="4628278"/>
                    <a:pt x="671067" y="4811828"/>
                    <a:pt x="775073" y="4987240"/>
                  </a:cubicBezTo>
                  <a:cubicBezTo>
                    <a:pt x="827009" y="5075075"/>
                    <a:pt x="884246" y="5160327"/>
                    <a:pt x="943206" y="5244933"/>
                  </a:cubicBezTo>
                  <a:cubicBezTo>
                    <a:pt x="1002296" y="5329411"/>
                    <a:pt x="1064964" y="5412337"/>
                    <a:pt x="1133728" y="5490356"/>
                  </a:cubicBezTo>
                  <a:cubicBezTo>
                    <a:pt x="1203949" y="5567728"/>
                    <a:pt x="1279337" y="5642259"/>
                    <a:pt x="1359626" y="5709815"/>
                  </a:cubicBezTo>
                  <a:cubicBezTo>
                    <a:pt x="1398711" y="5744949"/>
                    <a:pt x="1439916" y="5777241"/>
                    <a:pt x="1481254" y="5809146"/>
                  </a:cubicBezTo>
                  <a:cubicBezTo>
                    <a:pt x="1501922" y="5825163"/>
                    <a:pt x="1522325" y="5841309"/>
                    <a:pt x="1543260" y="5856940"/>
                  </a:cubicBezTo>
                  <a:cubicBezTo>
                    <a:pt x="1564591" y="5871923"/>
                    <a:pt x="1585921" y="5886777"/>
                    <a:pt x="1607518" y="5901374"/>
                  </a:cubicBezTo>
                  <a:cubicBezTo>
                    <a:pt x="1778565" y="6019693"/>
                    <a:pt x="1961271" y="6115924"/>
                    <a:pt x="2145566" y="6193814"/>
                  </a:cubicBezTo>
                  <a:lnTo>
                    <a:pt x="2214991" y="6221844"/>
                  </a:lnTo>
                  <a:lnTo>
                    <a:pt x="2249307" y="6236182"/>
                  </a:lnTo>
                  <a:cubicBezTo>
                    <a:pt x="2260702" y="6241089"/>
                    <a:pt x="2272625" y="6244577"/>
                    <a:pt x="2284285" y="6248711"/>
                  </a:cubicBezTo>
                  <a:lnTo>
                    <a:pt x="2354241" y="6273124"/>
                  </a:lnTo>
                  <a:cubicBezTo>
                    <a:pt x="2360070" y="6275190"/>
                    <a:pt x="2365899" y="6277128"/>
                    <a:pt x="2371597" y="6279324"/>
                  </a:cubicBezTo>
                  <a:cubicBezTo>
                    <a:pt x="2377161" y="6281778"/>
                    <a:pt x="2382329" y="6285007"/>
                    <a:pt x="2387894" y="6287719"/>
                  </a:cubicBezTo>
                  <a:cubicBezTo>
                    <a:pt x="2398757" y="6293274"/>
                    <a:pt x="2410153" y="6297666"/>
                    <a:pt x="2421414" y="6302186"/>
                  </a:cubicBezTo>
                  <a:lnTo>
                    <a:pt x="2489117" y="6329441"/>
                  </a:lnTo>
                  <a:lnTo>
                    <a:pt x="2522902" y="6343134"/>
                  </a:lnTo>
                  <a:cubicBezTo>
                    <a:pt x="2534165" y="6347654"/>
                    <a:pt x="2545294" y="6352563"/>
                    <a:pt x="2556953" y="6356051"/>
                  </a:cubicBezTo>
                  <a:lnTo>
                    <a:pt x="2695009" y="6401905"/>
                  </a:lnTo>
                  <a:cubicBezTo>
                    <a:pt x="2880895" y="6457190"/>
                    <a:pt x="3073141" y="6489095"/>
                    <a:pt x="3268035" y="6501238"/>
                  </a:cubicBezTo>
                  <a:cubicBezTo>
                    <a:pt x="3292413" y="6502659"/>
                    <a:pt x="3316527" y="6505629"/>
                    <a:pt x="3341038" y="6506145"/>
                  </a:cubicBezTo>
                  <a:lnTo>
                    <a:pt x="3414703" y="6507050"/>
                  </a:lnTo>
                  <a:lnTo>
                    <a:pt x="3488237" y="6508212"/>
                  </a:lnTo>
                  <a:cubicBezTo>
                    <a:pt x="3500690" y="6508729"/>
                    <a:pt x="3512483" y="6508471"/>
                    <a:pt x="3524142" y="6507955"/>
                  </a:cubicBezTo>
                  <a:lnTo>
                    <a:pt x="3559252" y="6506921"/>
                  </a:lnTo>
                  <a:cubicBezTo>
                    <a:pt x="3582835" y="6506792"/>
                    <a:pt x="3605889" y="6504467"/>
                    <a:pt x="3629207" y="6503045"/>
                  </a:cubicBezTo>
                  <a:cubicBezTo>
                    <a:pt x="3652526" y="6502012"/>
                    <a:pt x="3675579" y="6499171"/>
                    <a:pt x="3698633" y="6496845"/>
                  </a:cubicBezTo>
                  <a:cubicBezTo>
                    <a:pt x="3710160" y="6495683"/>
                    <a:pt x="3721819" y="6494907"/>
                    <a:pt x="3733213" y="6493357"/>
                  </a:cubicBezTo>
                  <a:lnTo>
                    <a:pt x="3767529" y="6488707"/>
                  </a:lnTo>
                  <a:lnTo>
                    <a:pt x="3801845" y="6484057"/>
                  </a:lnTo>
                  <a:lnTo>
                    <a:pt x="3835895" y="6478116"/>
                  </a:lnTo>
                  <a:cubicBezTo>
                    <a:pt x="4017673" y="6446727"/>
                    <a:pt x="4194152" y="6390281"/>
                    <a:pt x="4364801" y="6308517"/>
                  </a:cubicBezTo>
                  <a:cubicBezTo>
                    <a:pt x="4535583" y="6227139"/>
                    <a:pt x="4700138" y="6120962"/>
                    <a:pt x="4861379" y="6000576"/>
                  </a:cubicBezTo>
                  <a:cubicBezTo>
                    <a:pt x="5022621" y="5879931"/>
                    <a:pt x="5180684" y="5745337"/>
                    <a:pt x="5341263" y="5605834"/>
                  </a:cubicBezTo>
                  <a:lnTo>
                    <a:pt x="5587301" y="5390379"/>
                  </a:lnTo>
                  <a:cubicBezTo>
                    <a:pt x="5674216" y="5315718"/>
                    <a:pt x="5761527" y="5244416"/>
                    <a:pt x="5849105" y="5176344"/>
                  </a:cubicBezTo>
                  <a:lnTo>
                    <a:pt x="5890489" y="5145260"/>
                  </a:lnTo>
                  <a:lnTo>
                    <a:pt x="5890489" y="5995323"/>
                  </a:lnTo>
                  <a:lnTo>
                    <a:pt x="5811477" y="6077819"/>
                  </a:lnTo>
                  <a:cubicBezTo>
                    <a:pt x="5654739" y="6238377"/>
                    <a:pt x="5487138" y="6396093"/>
                    <a:pt x="5301384" y="6542958"/>
                  </a:cubicBezTo>
                  <a:lnTo>
                    <a:pt x="5252008" y="6578438"/>
                  </a:lnTo>
                  <a:lnTo>
                    <a:pt x="1653730" y="6578438"/>
                  </a:lnTo>
                  <a:lnTo>
                    <a:pt x="1549768" y="6488821"/>
                  </a:lnTo>
                  <a:cubicBezTo>
                    <a:pt x="1461976" y="6409495"/>
                    <a:pt x="1378573" y="6327182"/>
                    <a:pt x="1298282" y="6243932"/>
                  </a:cubicBezTo>
                  <a:cubicBezTo>
                    <a:pt x="1278277" y="6223006"/>
                    <a:pt x="1258138" y="6202210"/>
                    <a:pt x="1237999" y="6181671"/>
                  </a:cubicBezTo>
                  <a:lnTo>
                    <a:pt x="1179967" y="6117862"/>
                  </a:lnTo>
                  <a:lnTo>
                    <a:pt x="1121936" y="6054569"/>
                  </a:lnTo>
                  <a:cubicBezTo>
                    <a:pt x="1102328" y="6033644"/>
                    <a:pt x="1084573" y="6011427"/>
                    <a:pt x="1065628" y="5990243"/>
                  </a:cubicBezTo>
                  <a:cubicBezTo>
                    <a:pt x="1028662" y="5947099"/>
                    <a:pt x="990239" y="5904991"/>
                    <a:pt x="954335" y="5861460"/>
                  </a:cubicBezTo>
                  <a:cubicBezTo>
                    <a:pt x="936050" y="5840018"/>
                    <a:pt x="917634" y="5818446"/>
                    <a:pt x="898953" y="5797393"/>
                  </a:cubicBezTo>
                  <a:cubicBezTo>
                    <a:pt x="880404" y="5776208"/>
                    <a:pt x="861325" y="5755412"/>
                    <a:pt x="842908" y="5733582"/>
                  </a:cubicBezTo>
                  <a:cubicBezTo>
                    <a:pt x="767919" y="5647942"/>
                    <a:pt x="693061" y="5561786"/>
                    <a:pt x="622442" y="5471884"/>
                  </a:cubicBezTo>
                  <a:cubicBezTo>
                    <a:pt x="551559" y="5382112"/>
                    <a:pt x="486639" y="5287430"/>
                    <a:pt x="425559" y="5190036"/>
                  </a:cubicBezTo>
                  <a:cubicBezTo>
                    <a:pt x="303668" y="4994990"/>
                    <a:pt x="200193" y="4786123"/>
                    <a:pt x="123877" y="4564210"/>
                  </a:cubicBezTo>
                  <a:cubicBezTo>
                    <a:pt x="47694" y="4342555"/>
                    <a:pt x="2249" y="4106045"/>
                    <a:pt x="130" y="3865530"/>
                  </a:cubicBezTo>
                  <a:cubicBezTo>
                    <a:pt x="-1328" y="3745403"/>
                    <a:pt x="9537" y="3624629"/>
                    <a:pt x="30602" y="3505793"/>
                  </a:cubicBezTo>
                  <a:cubicBezTo>
                    <a:pt x="51802" y="3386828"/>
                    <a:pt x="84659" y="3270059"/>
                    <a:pt x="126924" y="3157164"/>
                  </a:cubicBezTo>
                  <a:cubicBezTo>
                    <a:pt x="200457" y="2959276"/>
                    <a:pt x="271737" y="2761388"/>
                    <a:pt x="334803" y="2560530"/>
                  </a:cubicBezTo>
                  <a:lnTo>
                    <a:pt x="381176" y="2409144"/>
                  </a:lnTo>
                  <a:lnTo>
                    <a:pt x="425825" y="2255819"/>
                  </a:lnTo>
                  <a:lnTo>
                    <a:pt x="470210" y="2099523"/>
                  </a:lnTo>
                  <a:lnTo>
                    <a:pt x="492998" y="2020213"/>
                  </a:lnTo>
                  <a:lnTo>
                    <a:pt x="517509" y="1939224"/>
                  </a:lnTo>
                  <a:cubicBezTo>
                    <a:pt x="525061" y="1912485"/>
                    <a:pt x="534866" y="1884586"/>
                    <a:pt x="544007" y="1857201"/>
                  </a:cubicBezTo>
                  <a:cubicBezTo>
                    <a:pt x="553680" y="1829559"/>
                    <a:pt x="561496" y="1802304"/>
                    <a:pt x="573288" y="1774274"/>
                  </a:cubicBezTo>
                  <a:lnTo>
                    <a:pt x="606146" y="1690832"/>
                  </a:lnTo>
                  <a:cubicBezTo>
                    <a:pt x="618467" y="1663060"/>
                    <a:pt x="631716" y="1635417"/>
                    <a:pt x="644569" y="1607775"/>
                  </a:cubicBezTo>
                  <a:cubicBezTo>
                    <a:pt x="698625" y="1498368"/>
                    <a:pt x="763413" y="1391287"/>
                    <a:pt x="837874" y="1297638"/>
                  </a:cubicBezTo>
                  <a:cubicBezTo>
                    <a:pt x="910348" y="1201278"/>
                    <a:pt x="990107" y="1115897"/>
                    <a:pt x="1069602" y="1032194"/>
                  </a:cubicBezTo>
                  <a:cubicBezTo>
                    <a:pt x="1089079" y="1010624"/>
                    <a:pt x="1110012" y="990990"/>
                    <a:pt x="1130548" y="970839"/>
                  </a:cubicBezTo>
                  <a:lnTo>
                    <a:pt x="1192024" y="910129"/>
                  </a:lnTo>
                  <a:cubicBezTo>
                    <a:pt x="1212031" y="889462"/>
                    <a:pt x="1234024" y="870475"/>
                    <a:pt x="1255356" y="850841"/>
                  </a:cubicBezTo>
                  <a:lnTo>
                    <a:pt x="1319614" y="792068"/>
                  </a:lnTo>
                  <a:cubicBezTo>
                    <a:pt x="1340680" y="772176"/>
                    <a:pt x="1363469" y="753834"/>
                    <a:pt x="1385728" y="734975"/>
                  </a:cubicBezTo>
                  <a:lnTo>
                    <a:pt x="1452768" y="678528"/>
                  </a:lnTo>
                  <a:lnTo>
                    <a:pt x="1469594" y="664449"/>
                  </a:lnTo>
                  <a:lnTo>
                    <a:pt x="1487083" y="651015"/>
                  </a:lnTo>
                  <a:lnTo>
                    <a:pt x="1522193" y="624277"/>
                  </a:lnTo>
                  <a:lnTo>
                    <a:pt x="1592415" y="570671"/>
                  </a:lnTo>
                  <a:cubicBezTo>
                    <a:pt x="1640110" y="535925"/>
                    <a:pt x="1689531" y="503245"/>
                    <a:pt x="1738287" y="469402"/>
                  </a:cubicBezTo>
                  <a:cubicBezTo>
                    <a:pt x="1788634" y="438015"/>
                    <a:pt x="1839643" y="407013"/>
                    <a:pt x="1890918" y="376530"/>
                  </a:cubicBezTo>
                  <a:cubicBezTo>
                    <a:pt x="2098400" y="258209"/>
                    <a:pt x="2323503" y="166241"/>
                    <a:pt x="2555363" y="105274"/>
                  </a:cubicBezTo>
                  <a:cubicBezTo>
                    <a:pt x="2787223" y="44047"/>
                    <a:pt x="3024516" y="12013"/>
                    <a:pt x="3259291" y="3229"/>
                  </a:cubicBezTo>
                  <a:lnTo>
                    <a:pt x="3347265" y="903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15">
              <a:extLst>
                <a:ext uri="{FF2B5EF4-FFF2-40B4-BE49-F238E27FC236}">
                  <a16:creationId xmlns:a16="http://schemas.microsoft.com/office/drawing/2014/main" id="{ACA5348F-9FF6-485F-898D-1BED7EC727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5999" y="52997"/>
              <a:ext cx="6093363" cy="6805004"/>
            </a:xfrm>
            <a:custGeom>
              <a:avLst/>
              <a:gdLst>
                <a:gd name="connsiteX0" fmla="*/ 3517682 w 5890491"/>
                <a:gd name="connsiteY0" fmla="*/ 0 h 6578439"/>
                <a:gd name="connsiteX1" fmla="*/ 5849513 w 5890491"/>
                <a:gd name="connsiteY1" fmla="*/ 841730 h 6578439"/>
                <a:gd name="connsiteX2" fmla="*/ 5890491 w 5890491"/>
                <a:gd name="connsiteY2" fmla="*/ 879061 h 6578439"/>
                <a:gd name="connsiteX3" fmla="*/ 5890491 w 5890491"/>
                <a:gd name="connsiteY3" fmla="*/ 2034114 h 6578439"/>
                <a:gd name="connsiteX4" fmla="*/ 5757065 w 5890491"/>
                <a:gd name="connsiteY4" fmla="*/ 1854938 h 6578439"/>
                <a:gd name="connsiteX5" fmla="*/ 5564060 w 5890491"/>
                <a:gd name="connsiteY5" fmla="*/ 1642182 h 6578439"/>
                <a:gd name="connsiteX6" fmla="*/ 3517551 w 5890491"/>
                <a:gd name="connsiteY6" fmla="*/ 790012 h 6578439"/>
                <a:gd name="connsiteX7" fmla="*/ 1611552 w 5890491"/>
                <a:gd name="connsiteY7" fmla="*/ 1543282 h 6578439"/>
                <a:gd name="connsiteX8" fmla="*/ 1340656 w 5890491"/>
                <a:gd name="connsiteY8" fmla="*/ 1897925 h 6578439"/>
                <a:gd name="connsiteX9" fmla="*/ 1201705 w 5890491"/>
                <a:gd name="connsiteY9" fmla="*/ 2361213 h 6578439"/>
                <a:gd name="connsiteX10" fmla="*/ 852705 w 5890491"/>
                <a:gd name="connsiteY10" fmla="*/ 3529176 h 6578439"/>
                <a:gd name="connsiteX11" fmla="*/ 863863 w 5890491"/>
                <a:gd name="connsiteY11" fmla="*/ 4437051 h 6578439"/>
                <a:gd name="connsiteX12" fmla="*/ 1413569 w 5890491"/>
                <a:gd name="connsiteY12" fmla="*/ 5357174 h 6578439"/>
                <a:gd name="connsiteX13" fmla="*/ 2339129 w 5890491"/>
                <a:gd name="connsiteY13" fmla="*/ 6143367 h 6578439"/>
                <a:gd name="connsiteX14" fmla="*/ 3439449 w 5890491"/>
                <a:gd name="connsiteY14" fmla="*/ 6420049 h 6578439"/>
                <a:gd name="connsiteX15" fmla="*/ 5251388 w 5890491"/>
                <a:gd name="connsiteY15" fmla="*/ 5349009 h 6578439"/>
                <a:gd name="connsiteX16" fmla="*/ 5657731 w 5890491"/>
                <a:gd name="connsiteY16" fmla="*/ 4959205 h 6578439"/>
                <a:gd name="connsiteX17" fmla="*/ 5836127 w 5890491"/>
                <a:gd name="connsiteY17" fmla="*/ 4792052 h 6578439"/>
                <a:gd name="connsiteX18" fmla="*/ 5890491 w 5890491"/>
                <a:gd name="connsiteY18" fmla="*/ 4738662 h 6578439"/>
                <a:gd name="connsiteX19" fmla="*/ 5890491 w 5890491"/>
                <a:gd name="connsiteY19" fmla="*/ 5821964 h 6578439"/>
                <a:gd name="connsiteX20" fmla="*/ 5802001 w 5890491"/>
                <a:gd name="connsiteY20" fmla="*/ 5907904 h 6578439"/>
                <a:gd name="connsiteX21" fmla="*/ 5294358 w 5890491"/>
                <a:gd name="connsiteY21" fmla="*/ 6397505 h 6578439"/>
                <a:gd name="connsiteX22" fmla="*/ 5077178 w 5890491"/>
                <a:gd name="connsiteY22" fmla="*/ 6578439 h 6578439"/>
                <a:gd name="connsiteX23" fmla="*/ 1567290 w 5890491"/>
                <a:gd name="connsiteY23" fmla="*/ 6578439 h 6578439"/>
                <a:gd name="connsiteX24" fmla="*/ 1508588 w 5890491"/>
                <a:gd name="connsiteY24" fmla="*/ 6535186 h 6578439"/>
                <a:gd name="connsiteX25" fmla="*/ 826498 w 5890491"/>
                <a:gd name="connsiteY25" fmla="*/ 5876034 h 6578439"/>
                <a:gd name="connsiteX26" fmla="*/ 122403 w 5890491"/>
                <a:gd name="connsiteY26" fmla="*/ 3255655 h 6578439"/>
                <a:gd name="connsiteX27" fmla="*/ 1061197 w 5890491"/>
                <a:gd name="connsiteY27" fmla="*/ 984650 h 6578439"/>
                <a:gd name="connsiteX28" fmla="*/ 3517682 w 5890491"/>
                <a:gd name="connsiteY28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890491" h="6578439">
                  <a:moveTo>
                    <a:pt x="3517682" y="0"/>
                  </a:moveTo>
                  <a:cubicBezTo>
                    <a:pt x="4402017" y="0"/>
                    <a:pt x="5213742" y="315483"/>
                    <a:pt x="5849513" y="841730"/>
                  </a:cubicBezTo>
                  <a:lnTo>
                    <a:pt x="5890491" y="879061"/>
                  </a:lnTo>
                  <a:lnTo>
                    <a:pt x="5890491" y="2034114"/>
                  </a:lnTo>
                  <a:lnTo>
                    <a:pt x="5757065" y="1854938"/>
                  </a:lnTo>
                  <a:cubicBezTo>
                    <a:pt x="5696443" y="1781264"/>
                    <a:pt x="5632076" y="1710299"/>
                    <a:pt x="5564060" y="1642182"/>
                  </a:cubicBezTo>
                  <a:cubicBezTo>
                    <a:pt x="5015393" y="1092636"/>
                    <a:pt x="4288592" y="790012"/>
                    <a:pt x="3517551" y="790012"/>
                  </a:cubicBezTo>
                  <a:cubicBezTo>
                    <a:pt x="2701750" y="790012"/>
                    <a:pt x="2131676" y="1015335"/>
                    <a:pt x="1611552" y="1543282"/>
                  </a:cubicBezTo>
                  <a:cubicBezTo>
                    <a:pt x="1435754" y="1721722"/>
                    <a:pt x="1375945" y="1822729"/>
                    <a:pt x="1340656" y="1897925"/>
                  </a:cubicBezTo>
                  <a:cubicBezTo>
                    <a:pt x="1289148" y="2007623"/>
                    <a:pt x="1252432" y="2155907"/>
                    <a:pt x="1201705" y="2361213"/>
                  </a:cubicBezTo>
                  <a:cubicBezTo>
                    <a:pt x="1133721" y="2635919"/>
                    <a:pt x="1040568" y="3012290"/>
                    <a:pt x="852705" y="3529176"/>
                  </a:cubicBezTo>
                  <a:cubicBezTo>
                    <a:pt x="749952" y="3811784"/>
                    <a:pt x="753584" y="4108747"/>
                    <a:pt x="863863" y="4437051"/>
                  </a:cubicBezTo>
                  <a:cubicBezTo>
                    <a:pt x="964800" y="4737438"/>
                    <a:pt x="1154869" y="5055603"/>
                    <a:pt x="1413569" y="5357174"/>
                  </a:cubicBezTo>
                  <a:cubicBezTo>
                    <a:pt x="1718326" y="5712343"/>
                    <a:pt x="2021008" y="5969404"/>
                    <a:pt x="2339129" y="6143367"/>
                  </a:cubicBezTo>
                  <a:cubicBezTo>
                    <a:pt x="2679565" y="6329577"/>
                    <a:pt x="3039591" y="6420049"/>
                    <a:pt x="3439449" y="6420049"/>
                  </a:cubicBezTo>
                  <a:cubicBezTo>
                    <a:pt x="4142246" y="6420049"/>
                    <a:pt x="4633828" y="5976251"/>
                    <a:pt x="5251388" y="5349009"/>
                  </a:cubicBezTo>
                  <a:cubicBezTo>
                    <a:pt x="5389949" y="5208364"/>
                    <a:pt x="5526047" y="5081677"/>
                    <a:pt x="5657731" y="4959205"/>
                  </a:cubicBezTo>
                  <a:cubicBezTo>
                    <a:pt x="5719520" y="4901722"/>
                    <a:pt x="5779200" y="4846206"/>
                    <a:pt x="5836127" y="4792052"/>
                  </a:cubicBezTo>
                  <a:lnTo>
                    <a:pt x="5890491" y="4738662"/>
                  </a:lnTo>
                  <a:lnTo>
                    <a:pt x="5890491" y="5821964"/>
                  </a:lnTo>
                  <a:lnTo>
                    <a:pt x="5802001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16">
              <a:extLst>
                <a:ext uri="{FF2B5EF4-FFF2-40B4-BE49-F238E27FC236}">
                  <a16:creationId xmlns:a16="http://schemas.microsoft.com/office/drawing/2014/main" id="{33B89F41-1D91-447A-88C5-8A917809FE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52997"/>
              <a:ext cx="6093362" cy="6805004"/>
            </a:xfrm>
            <a:custGeom>
              <a:avLst/>
              <a:gdLst>
                <a:gd name="connsiteX0" fmla="*/ 5890490 w 5890490"/>
                <a:gd name="connsiteY0" fmla="*/ 5389037 h 6578439"/>
                <a:gd name="connsiteX1" fmla="*/ 5890490 w 5890490"/>
                <a:gd name="connsiteY1" fmla="*/ 5855587 h 6578439"/>
                <a:gd name="connsiteX2" fmla="*/ 5784593 w 5890490"/>
                <a:gd name="connsiteY2" fmla="*/ 5962054 h 6578439"/>
                <a:gd name="connsiteX3" fmla="*/ 5663414 w 5890490"/>
                <a:gd name="connsiteY3" fmla="*/ 6082564 h 6578439"/>
                <a:gd name="connsiteX4" fmla="*/ 5147099 w 5890490"/>
                <a:gd name="connsiteY4" fmla="*/ 6547726 h 6578439"/>
                <a:gd name="connsiteX5" fmla="*/ 5105015 w 5890490"/>
                <a:gd name="connsiteY5" fmla="*/ 6578439 h 6578439"/>
                <a:gd name="connsiteX6" fmla="*/ 4385601 w 5890490"/>
                <a:gd name="connsiteY6" fmla="*/ 6578439 h 6578439"/>
                <a:gd name="connsiteX7" fmla="*/ 4507252 w 5890490"/>
                <a:gd name="connsiteY7" fmla="*/ 6515968 h 6578439"/>
                <a:gd name="connsiteX8" fmla="*/ 4909330 w 5890490"/>
                <a:gd name="connsiteY8" fmla="*/ 6253453 h 6578439"/>
                <a:gd name="connsiteX9" fmla="*/ 5411374 w 5890490"/>
                <a:gd name="connsiteY9" fmla="*/ 5828544 h 6578439"/>
                <a:gd name="connsiteX10" fmla="*/ 5533570 w 5890490"/>
                <a:gd name="connsiteY10" fmla="*/ 5714534 h 6578439"/>
                <a:gd name="connsiteX11" fmla="*/ 5657425 w 5890490"/>
                <a:gd name="connsiteY11" fmla="*/ 5597650 h 6578439"/>
                <a:gd name="connsiteX12" fmla="*/ 3336813 w 5890490"/>
                <a:gd name="connsiteY12" fmla="*/ 499 h 6578439"/>
                <a:gd name="connsiteX13" fmla="*/ 3513674 w 5890490"/>
                <a:gd name="connsiteY13" fmla="*/ 1202 h 6578439"/>
                <a:gd name="connsiteX14" fmla="*/ 3602743 w 5890490"/>
                <a:gd name="connsiteY14" fmla="*/ 4827 h 6578439"/>
                <a:gd name="connsiteX15" fmla="*/ 3647213 w 5890490"/>
                <a:gd name="connsiteY15" fmla="*/ 6703 h 6578439"/>
                <a:gd name="connsiteX16" fmla="*/ 3691684 w 5890490"/>
                <a:gd name="connsiteY16" fmla="*/ 9453 h 6578439"/>
                <a:gd name="connsiteX17" fmla="*/ 3868927 w 5890490"/>
                <a:gd name="connsiteY17" fmla="*/ 27080 h 6578439"/>
                <a:gd name="connsiteX18" fmla="*/ 5200872 w 5890490"/>
                <a:gd name="connsiteY18" fmla="*/ 472240 h 6578439"/>
                <a:gd name="connsiteX19" fmla="*/ 5772711 w 5890490"/>
                <a:gd name="connsiteY19" fmla="*/ 866334 h 6578439"/>
                <a:gd name="connsiteX20" fmla="*/ 5890490 w 5890490"/>
                <a:gd name="connsiteY20" fmla="*/ 972426 h 6578439"/>
                <a:gd name="connsiteX21" fmla="*/ 5890490 w 5890490"/>
                <a:gd name="connsiteY21" fmla="*/ 1158576 h 6578439"/>
                <a:gd name="connsiteX22" fmla="*/ 5676045 w 5890490"/>
                <a:gd name="connsiteY22" fmla="*/ 986969 h 6578439"/>
                <a:gd name="connsiteX23" fmla="*/ 5103776 w 5890490"/>
                <a:gd name="connsiteY23" fmla="*/ 655879 h 6578439"/>
                <a:gd name="connsiteX24" fmla="*/ 4482465 w 5890490"/>
                <a:gd name="connsiteY24" fmla="*/ 440363 h 6578439"/>
                <a:gd name="connsiteX25" fmla="*/ 4402444 w 5890490"/>
                <a:gd name="connsiteY25" fmla="*/ 422111 h 6578439"/>
                <a:gd name="connsiteX26" fmla="*/ 4322423 w 5890490"/>
                <a:gd name="connsiteY26" fmla="*/ 404610 h 6578439"/>
                <a:gd name="connsiteX27" fmla="*/ 4241892 w 5890490"/>
                <a:gd name="connsiteY27" fmla="*/ 389858 h 6578439"/>
                <a:gd name="connsiteX28" fmla="*/ 4201627 w 5890490"/>
                <a:gd name="connsiteY28" fmla="*/ 382483 h 6578439"/>
                <a:gd name="connsiteX29" fmla="*/ 4161234 w 5890490"/>
                <a:gd name="connsiteY29" fmla="*/ 375857 h 6578439"/>
                <a:gd name="connsiteX30" fmla="*/ 3999280 w 5890490"/>
                <a:gd name="connsiteY30" fmla="*/ 353606 h 6578439"/>
                <a:gd name="connsiteX31" fmla="*/ 3836817 w 5890490"/>
                <a:gd name="connsiteY31" fmla="*/ 338480 h 6578439"/>
                <a:gd name="connsiteX32" fmla="*/ 3673972 w 5890490"/>
                <a:gd name="connsiteY32" fmla="*/ 330604 h 6578439"/>
                <a:gd name="connsiteX33" fmla="*/ 3511126 w 5890490"/>
                <a:gd name="connsiteY33" fmla="*/ 328978 h 6578439"/>
                <a:gd name="connsiteX34" fmla="*/ 3183142 w 5890490"/>
                <a:gd name="connsiteY34" fmla="*/ 342854 h 6578439"/>
                <a:gd name="connsiteX35" fmla="*/ 2541444 w 5890490"/>
                <a:gd name="connsiteY35" fmla="*/ 439988 h 6578439"/>
                <a:gd name="connsiteX36" fmla="*/ 1933895 w 5890490"/>
                <a:gd name="connsiteY36" fmla="*/ 650505 h 6578439"/>
                <a:gd name="connsiteX37" fmla="*/ 1378079 w 5890490"/>
                <a:gd name="connsiteY37" fmla="*/ 983905 h 6578439"/>
                <a:gd name="connsiteX38" fmla="*/ 1312967 w 5890490"/>
                <a:gd name="connsiteY38" fmla="*/ 1033660 h 6578439"/>
                <a:gd name="connsiteX39" fmla="*/ 1248364 w 5890490"/>
                <a:gd name="connsiteY39" fmla="*/ 1084413 h 6578439"/>
                <a:gd name="connsiteX40" fmla="*/ 1185163 w 5890490"/>
                <a:gd name="connsiteY40" fmla="*/ 1137168 h 6578439"/>
                <a:gd name="connsiteX41" fmla="*/ 1122852 w 5890490"/>
                <a:gd name="connsiteY41" fmla="*/ 1190922 h 6578439"/>
                <a:gd name="connsiteX42" fmla="*/ 892092 w 5890490"/>
                <a:gd name="connsiteY42" fmla="*/ 1421440 h 6578439"/>
                <a:gd name="connsiteX43" fmla="*/ 707202 w 5890490"/>
                <a:gd name="connsiteY43" fmla="*/ 1684212 h 6578439"/>
                <a:gd name="connsiteX44" fmla="*/ 670121 w 5890490"/>
                <a:gd name="connsiteY44" fmla="*/ 1756093 h 6578439"/>
                <a:gd name="connsiteX45" fmla="*/ 637630 w 5890490"/>
                <a:gd name="connsiteY45" fmla="*/ 1830724 h 6578439"/>
                <a:gd name="connsiteX46" fmla="*/ 607685 w 5890490"/>
                <a:gd name="connsiteY46" fmla="*/ 1907105 h 6578439"/>
                <a:gd name="connsiteX47" fmla="*/ 580034 w 5890490"/>
                <a:gd name="connsiteY47" fmla="*/ 1984986 h 6578439"/>
                <a:gd name="connsiteX48" fmla="*/ 481919 w 5890490"/>
                <a:gd name="connsiteY48" fmla="*/ 2304386 h 6578439"/>
                <a:gd name="connsiteX49" fmla="*/ 433881 w 5890490"/>
                <a:gd name="connsiteY49" fmla="*/ 2465399 h 6578439"/>
                <a:gd name="connsiteX50" fmla="*/ 384442 w 5890490"/>
                <a:gd name="connsiteY50" fmla="*/ 2626163 h 6578439"/>
                <a:gd name="connsiteX51" fmla="*/ 166039 w 5890490"/>
                <a:gd name="connsiteY51" fmla="*/ 3261338 h 6578439"/>
                <a:gd name="connsiteX52" fmla="*/ 56202 w 5890490"/>
                <a:gd name="connsiteY52" fmla="*/ 3910265 h 6578439"/>
                <a:gd name="connsiteX53" fmla="*/ 93664 w 5890490"/>
                <a:gd name="connsiteY53" fmla="*/ 4237292 h 6578439"/>
                <a:gd name="connsiteX54" fmla="*/ 111758 w 5890490"/>
                <a:gd name="connsiteY54" fmla="*/ 4317548 h 6578439"/>
                <a:gd name="connsiteX55" fmla="*/ 133038 w 5890490"/>
                <a:gd name="connsiteY55" fmla="*/ 4397054 h 6578439"/>
                <a:gd name="connsiteX56" fmla="*/ 157757 w 5890490"/>
                <a:gd name="connsiteY56" fmla="*/ 4475560 h 6578439"/>
                <a:gd name="connsiteX57" fmla="*/ 185153 w 5890490"/>
                <a:gd name="connsiteY57" fmla="*/ 4553066 h 6578439"/>
                <a:gd name="connsiteX58" fmla="*/ 493642 w 5890490"/>
                <a:gd name="connsiteY58" fmla="*/ 5132239 h 6578439"/>
                <a:gd name="connsiteX59" fmla="*/ 914391 w 5890490"/>
                <a:gd name="connsiteY59" fmla="*/ 5636528 h 6578439"/>
                <a:gd name="connsiteX60" fmla="*/ 1402034 w 5890490"/>
                <a:gd name="connsiteY60" fmla="*/ 6076188 h 6578439"/>
                <a:gd name="connsiteX61" fmla="*/ 1664397 w 5890490"/>
                <a:gd name="connsiteY61" fmla="*/ 6267079 h 6578439"/>
                <a:gd name="connsiteX62" fmla="*/ 1938992 w 5890490"/>
                <a:gd name="connsiteY62" fmla="*/ 6434343 h 6578439"/>
                <a:gd name="connsiteX63" fmla="*/ 2225931 w 5890490"/>
                <a:gd name="connsiteY63" fmla="*/ 6574322 h 6578439"/>
                <a:gd name="connsiteX64" fmla="*/ 2236328 w 5890490"/>
                <a:gd name="connsiteY64" fmla="*/ 6578439 h 6578439"/>
                <a:gd name="connsiteX65" fmla="*/ 1504665 w 5890490"/>
                <a:gd name="connsiteY65" fmla="*/ 6578439 h 6578439"/>
                <a:gd name="connsiteX66" fmla="*/ 1456827 w 5890490"/>
                <a:gd name="connsiteY66" fmla="*/ 6543476 h 6578439"/>
                <a:gd name="connsiteX67" fmla="*/ 1188475 w 5890490"/>
                <a:gd name="connsiteY67" fmla="*/ 6314083 h 6578439"/>
                <a:gd name="connsiteX68" fmla="*/ 721728 w 5890490"/>
                <a:gd name="connsiteY68" fmla="*/ 5798666 h 6578439"/>
                <a:gd name="connsiteX69" fmla="*/ 344175 w 5890490"/>
                <a:gd name="connsiteY69" fmla="*/ 5219495 h 6578439"/>
                <a:gd name="connsiteX70" fmla="*/ 87293 w 5890490"/>
                <a:gd name="connsiteY70" fmla="*/ 4583569 h 6578439"/>
                <a:gd name="connsiteX71" fmla="*/ 65886 w 5890490"/>
                <a:gd name="connsiteY71" fmla="*/ 4500813 h 6578439"/>
                <a:gd name="connsiteX72" fmla="*/ 47409 w 5890490"/>
                <a:gd name="connsiteY72" fmla="*/ 4417431 h 6578439"/>
                <a:gd name="connsiteX73" fmla="*/ 39000 w 5890490"/>
                <a:gd name="connsiteY73" fmla="*/ 4375677 h 6578439"/>
                <a:gd name="connsiteX74" fmla="*/ 31610 w 5890490"/>
                <a:gd name="connsiteY74" fmla="*/ 4333674 h 6578439"/>
                <a:gd name="connsiteX75" fmla="*/ 18868 w 5890490"/>
                <a:gd name="connsiteY75" fmla="*/ 4249417 h 6578439"/>
                <a:gd name="connsiteX76" fmla="*/ 646 w 5890490"/>
                <a:gd name="connsiteY76" fmla="*/ 3910265 h 6578439"/>
                <a:gd name="connsiteX77" fmla="*/ 130234 w 5890490"/>
                <a:gd name="connsiteY77" fmla="*/ 3248337 h 6578439"/>
                <a:gd name="connsiteX78" fmla="*/ 335383 w 5890490"/>
                <a:gd name="connsiteY78" fmla="*/ 2611911 h 6578439"/>
                <a:gd name="connsiteX79" fmla="*/ 487272 w 5890490"/>
                <a:gd name="connsiteY79" fmla="*/ 1958609 h 6578439"/>
                <a:gd name="connsiteX80" fmla="*/ 508550 w 5890490"/>
                <a:gd name="connsiteY80" fmla="*/ 1876227 h 6578439"/>
                <a:gd name="connsiteX81" fmla="*/ 531742 w 5890490"/>
                <a:gd name="connsiteY81" fmla="*/ 1793721 h 6578439"/>
                <a:gd name="connsiteX82" fmla="*/ 558245 w 5890490"/>
                <a:gd name="connsiteY82" fmla="*/ 1711465 h 6578439"/>
                <a:gd name="connsiteX83" fmla="*/ 590100 w 5890490"/>
                <a:gd name="connsiteY83" fmla="*/ 1630332 h 6578439"/>
                <a:gd name="connsiteX84" fmla="*/ 758680 w 5890490"/>
                <a:gd name="connsiteY84" fmla="*/ 1322433 h 6578439"/>
                <a:gd name="connsiteX85" fmla="*/ 976317 w 5890490"/>
                <a:gd name="connsiteY85" fmla="*/ 1049286 h 6578439"/>
                <a:gd name="connsiteX86" fmla="*/ 1035314 w 5890490"/>
                <a:gd name="connsiteY86" fmla="*/ 985406 h 6578439"/>
                <a:gd name="connsiteX87" fmla="*/ 1095329 w 5890490"/>
                <a:gd name="connsiteY87" fmla="*/ 922526 h 6578439"/>
                <a:gd name="connsiteX88" fmla="*/ 1157384 w 5890490"/>
                <a:gd name="connsiteY88" fmla="*/ 861271 h 6578439"/>
                <a:gd name="connsiteX89" fmla="*/ 1220841 w 5890490"/>
                <a:gd name="connsiteY89" fmla="*/ 801017 h 6578439"/>
                <a:gd name="connsiteX90" fmla="*/ 1286462 w 5890490"/>
                <a:gd name="connsiteY90" fmla="*/ 742886 h 6578439"/>
                <a:gd name="connsiteX91" fmla="*/ 1353233 w 5890490"/>
                <a:gd name="connsiteY91" fmla="*/ 685632 h 6578439"/>
                <a:gd name="connsiteX92" fmla="*/ 1369924 w 5890490"/>
                <a:gd name="connsiteY92" fmla="*/ 671256 h 6578439"/>
                <a:gd name="connsiteX93" fmla="*/ 1387380 w 5890490"/>
                <a:gd name="connsiteY93" fmla="*/ 657755 h 6578439"/>
                <a:gd name="connsiteX94" fmla="*/ 1422422 w 5890490"/>
                <a:gd name="connsiteY94" fmla="*/ 630877 h 6578439"/>
                <a:gd name="connsiteX95" fmla="*/ 1492759 w 5890490"/>
                <a:gd name="connsiteY95" fmla="*/ 577248 h 6578439"/>
                <a:gd name="connsiteX96" fmla="*/ 1528820 w 5890490"/>
                <a:gd name="connsiteY96" fmla="*/ 551496 h 6578439"/>
                <a:gd name="connsiteX97" fmla="*/ 1565390 w 5890490"/>
                <a:gd name="connsiteY97" fmla="*/ 526370 h 6578439"/>
                <a:gd name="connsiteX98" fmla="*/ 1639040 w 5890490"/>
                <a:gd name="connsiteY98" fmla="*/ 476490 h 6578439"/>
                <a:gd name="connsiteX99" fmla="*/ 1792075 w 5890490"/>
                <a:gd name="connsiteY99" fmla="*/ 384859 h 6578439"/>
                <a:gd name="connsiteX100" fmla="*/ 2455943 w 5890490"/>
                <a:gd name="connsiteY100" fmla="*/ 117836 h 6578439"/>
                <a:gd name="connsiteX101" fmla="*/ 3159952 w 5890490"/>
                <a:gd name="connsiteY101" fmla="*/ 7203 h 6578439"/>
                <a:gd name="connsiteX102" fmla="*/ 3336813 w 5890490"/>
                <a:gd name="connsiteY102" fmla="*/ 499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5890490" h="6578439">
                  <a:moveTo>
                    <a:pt x="5890490" y="5389037"/>
                  </a:moveTo>
                  <a:lnTo>
                    <a:pt x="5890490" y="5855587"/>
                  </a:lnTo>
                  <a:lnTo>
                    <a:pt x="5784593" y="5962054"/>
                  </a:lnTo>
                  <a:cubicBezTo>
                    <a:pt x="5744454" y="6002308"/>
                    <a:pt x="5704062" y="6042436"/>
                    <a:pt x="5663414" y="6082564"/>
                  </a:cubicBezTo>
                  <a:cubicBezTo>
                    <a:pt x="5500314" y="6242577"/>
                    <a:pt x="5330970" y="6400714"/>
                    <a:pt x="5147099" y="6547726"/>
                  </a:cubicBezTo>
                  <a:lnTo>
                    <a:pt x="5105015" y="6578439"/>
                  </a:lnTo>
                  <a:lnTo>
                    <a:pt x="4385601" y="6578439"/>
                  </a:lnTo>
                  <a:lnTo>
                    <a:pt x="4507252" y="6515968"/>
                  </a:lnTo>
                  <a:cubicBezTo>
                    <a:pt x="4645901" y="6439679"/>
                    <a:pt x="4779837" y="6350961"/>
                    <a:pt x="4909330" y="6253453"/>
                  </a:cubicBezTo>
                  <a:cubicBezTo>
                    <a:pt x="5082369" y="6123567"/>
                    <a:pt x="5248145" y="5979180"/>
                    <a:pt x="5411374" y="5828544"/>
                  </a:cubicBezTo>
                  <a:cubicBezTo>
                    <a:pt x="5452149" y="5790791"/>
                    <a:pt x="5492924" y="5752788"/>
                    <a:pt x="5533570" y="5714534"/>
                  </a:cubicBezTo>
                  <a:lnTo>
                    <a:pt x="5657425" y="5597650"/>
                  </a:lnTo>
                  <a:close/>
                  <a:moveTo>
                    <a:pt x="3336813" y="499"/>
                  </a:moveTo>
                  <a:cubicBezTo>
                    <a:pt x="3395682" y="-392"/>
                    <a:pt x="3454550" y="-48"/>
                    <a:pt x="3513674" y="1202"/>
                  </a:cubicBezTo>
                  <a:lnTo>
                    <a:pt x="3602743" y="4827"/>
                  </a:lnTo>
                  <a:lnTo>
                    <a:pt x="3647213" y="6703"/>
                  </a:lnTo>
                  <a:cubicBezTo>
                    <a:pt x="3661994" y="7327"/>
                    <a:pt x="3676903" y="7703"/>
                    <a:pt x="3691684" y="9453"/>
                  </a:cubicBezTo>
                  <a:lnTo>
                    <a:pt x="3868927" y="27080"/>
                  </a:lnTo>
                  <a:cubicBezTo>
                    <a:pt x="4340645" y="85584"/>
                    <a:pt x="4795160" y="243221"/>
                    <a:pt x="5200872" y="472240"/>
                  </a:cubicBezTo>
                  <a:cubicBezTo>
                    <a:pt x="5403855" y="587124"/>
                    <a:pt x="5594988" y="719447"/>
                    <a:pt x="5772711" y="866334"/>
                  </a:cubicBezTo>
                  <a:lnTo>
                    <a:pt x="5890490" y="972426"/>
                  </a:lnTo>
                  <a:lnTo>
                    <a:pt x="5890490" y="1158576"/>
                  </a:lnTo>
                  <a:lnTo>
                    <a:pt x="5676045" y="986969"/>
                  </a:lnTo>
                  <a:cubicBezTo>
                    <a:pt x="5496587" y="857740"/>
                    <a:pt x="5304275" y="746699"/>
                    <a:pt x="5103776" y="655879"/>
                  </a:cubicBezTo>
                  <a:cubicBezTo>
                    <a:pt x="4903214" y="564747"/>
                    <a:pt x="4695006" y="492492"/>
                    <a:pt x="4482465" y="440363"/>
                  </a:cubicBezTo>
                  <a:lnTo>
                    <a:pt x="4402444" y="422111"/>
                  </a:lnTo>
                  <a:cubicBezTo>
                    <a:pt x="4375813" y="416111"/>
                    <a:pt x="4349436" y="408859"/>
                    <a:pt x="4322423" y="404610"/>
                  </a:cubicBezTo>
                  <a:lnTo>
                    <a:pt x="4241892" y="389858"/>
                  </a:lnTo>
                  <a:lnTo>
                    <a:pt x="4201627" y="382483"/>
                  </a:lnTo>
                  <a:cubicBezTo>
                    <a:pt x="4188248" y="379983"/>
                    <a:pt x="4174869" y="377483"/>
                    <a:pt x="4161234" y="375857"/>
                  </a:cubicBezTo>
                  <a:cubicBezTo>
                    <a:pt x="4107208" y="368482"/>
                    <a:pt x="4053308" y="360482"/>
                    <a:pt x="3999280" y="353606"/>
                  </a:cubicBezTo>
                  <a:cubicBezTo>
                    <a:pt x="3944999" y="348855"/>
                    <a:pt x="3890844" y="343854"/>
                    <a:pt x="3836817" y="338480"/>
                  </a:cubicBezTo>
                  <a:lnTo>
                    <a:pt x="3673972" y="330604"/>
                  </a:lnTo>
                  <a:cubicBezTo>
                    <a:pt x="3619690" y="329104"/>
                    <a:pt x="3565281" y="329604"/>
                    <a:pt x="3511126" y="328978"/>
                  </a:cubicBezTo>
                  <a:cubicBezTo>
                    <a:pt x="3402054" y="330728"/>
                    <a:pt x="3291706" y="334604"/>
                    <a:pt x="3183142" y="342854"/>
                  </a:cubicBezTo>
                  <a:cubicBezTo>
                    <a:pt x="2965505" y="358855"/>
                    <a:pt x="2750670" y="389733"/>
                    <a:pt x="2541444" y="439988"/>
                  </a:cubicBezTo>
                  <a:cubicBezTo>
                    <a:pt x="2332216" y="490117"/>
                    <a:pt x="2128850" y="559997"/>
                    <a:pt x="1933895" y="650505"/>
                  </a:cubicBezTo>
                  <a:cubicBezTo>
                    <a:pt x="1738939" y="741261"/>
                    <a:pt x="1553540" y="854146"/>
                    <a:pt x="1378079" y="983905"/>
                  </a:cubicBezTo>
                  <a:lnTo>
                    <a:pt x="1312967" y="1033660"/>
                  </a:lnTo>
                  <a:cubicBezTo>
                    <a:pt x="1291178" y="1050286"/>
                    <a:pt x="1269006" y="1066412"/>
                    <a:pt x="1248364" y="1084413"/>
                  </a:cubicBezTo>
                  <a:lnTo>
                    <a:pt x="1185163" y="1137168"/>
                  </a:lnTo>
                  <a:cubicBezTo>
                    <a:pt x="1164138" y="1154794"/>
                    <a:pt x="1142603" y="1172046"/>
                    <a:pt x="1122852" y="1190922"/>
                  </a:cubicBezTo>
                  <a:cubicBezTo>
                    <a:pt x="1041557" y="1264303"/>
                    <a:pt x="961663" y="1339309"/>
                    <a:pt x="892092" y="1421440"/>
                  </a:cubicBezTo>
                  <a:cubicBezTo>
                    <a:pt x="819589" y="1501822"/>
                    <a:pt x="759827" y="1590329"/>
                    <a:pt x="707202" y="1684212"/>
                  </a:cubicBezTo>
                  <a:cubicBezTo>
                    <a:pt x="694715" y="1708089"/>
                    <a:pt x="682227" y="1731841"/>
                    <a:pt x="670121" y="1756093"/>
                  </a:cubicBezTo>
                  <a:lnTo>
                    <a:pt x="637630" y="1830724"/>
                  </a:lnTo>
                  <a:cubicBezTo>
                    <a:pt x="626161" y="1855350"/>
                    <a:pt x="617624" y="1881603"/>
                    <a:pt x="607685" y="1907105"/>
                  </a:cubicBezTo>
                  <a:cubicBezTo>
                    <a:pt x="598128" y="1932857"/>
                    <a:pt x="588317" y="1958483"/>
                    <a:pt x="580034" y="1984986"/>
                  </a:cubicBezTo>
                  <a:cubicBezTo>
                    <a:pt x="544611" y="2089620"/>
                    <a:pt x="513393" y="2197128"/>
                    <a:pt x="481919" y="2304386"/>
                  </a:cubicBezTo>
                  <a:lnTo>
                    <a:pt x="433881" y="2465399"/>
                  </a:lnTo>
                  <a:lnTo>
                    <a:pt x="384442" y="2626163"/>
                  </a:lnTo>
                  <a:cubicBezTo>
                    <a:pt x="317672" y="2839680"/>
                    <a:pt x="243129" y="3050946"/>
                    <a:pt x="166039" y="3261338"/>
                  </a:cubicBezTo>
                  <a:cubicBezTo>
                    <a:pt x="88822" y="3468979"/>
                    <a:pt x="50850" y="3690248"/>
                    <a:pt x="56202" y="3910265"/>
                  </a:cubicBezTo>
                  <a:cubicBezTo>
                    <a:pt x="58495" y="4020274"/>
                    <a:pt x="71493" y="4129783"/>
                    <a:pt x="93664" y="4237292"/>
                  </a:cubicBezTo>
                  <a:cubicBezTo>
                    <a:pt x="99143" y="4264168"/>
                    <a:pt x="104623" y="4291045"/>
                    <a:pt x="111758" y="4317548"/>
                  </a:cubicBezTo>
                  <a:cubicBezTo>
                    <a:pt x="118384" y="4344176"/>
                    <a:pt x="124627" y="4370802"/>
                    <a:pt x="133038" y="4397054"/>
                  </a:cubicBezTo>
                  <a:cubicBezTo>
                    <a:pt x="140810" y="4423307"/>
                    <a:pt x="148456" y="4449683"/>
                    <a:pt x="157757" y="4475560"/>
                  </a:cubicBezTo>
                  <a:cubicBezTo>
                    <a:pt x="166549" y="4501562"/>
                    <a:pt x="175087" y="4527564"/>
                    <a:pt x="185153" y="4553066"/>
                  </a:cubicBezTo>
                  <a:cubicBezTo>
                    <a:pt x="262371" y="4758458"/>
                    <a:pt x="368895" y="4951974"/>
                    <a:pt x="493642" y="5132239"/>
                  </a:cubicBezTo>
                  <a:cubicBezTo>
                    <a:pt x="618389" y="5312627"/>
                    <a:pt x="760846" y="5480391"/>
                    <a:pt x="914391" y="5636528"/>
                  </a:cubicBezTo>
                  <a:cubicBezTo>
                    <a:pt x="1069081" y="5793166"/>
                    <a:pt x="1231544" y="5941677"/>
                    <a:pt x="1402034" y="6076188"/>
                  </a:cubicBezTo>
                  <a:cubicBezTo>
                    <a:pt x="1487535" y="6143320"/>
                    <a:pt x="1574565" y="6207574"/>
                    <a:pt x="1664397" y="6267079"/>
                  </a:cubicBezTo>
                  <a:cubicBezTo>
                    <a:pt x="1753592" y="6327459"/>
                    <a:pt x="1845336" y="6383088"/>
                    <a:pt x="1938992" y="6434343"/>
                  </a:cubicBezTo>
                  <a:cubicBezTo>
                    <a:pt x="2032647" y="6485659"/>
                    <a:pt x="2128309" y="6532600"/>
                    <a:pt x="2225931" y="6574322"/>
                  </a:cubicBezTo>
                  <a:lnTo>
                    <a:pt x="2236328" y="6578439"/>
                  </a:lnTo>
                  <a:lnTo>
                    <a:pt x="1504665" y="6578439"/>
                  </a:lnTo>
                  <a:lnTo>
                    <a:pt x="1456827" y="6543476"/>
                  </a:lnTo>
                  <a:cubicBezTo>
                    <a:pt x="1363554" y="6470595"/>
                    <a:pt x="1273848" y="6394340"/>
                    <a:pt x="1188475" y="6314083"/>
                  </a:cubicBezTo>
                  <a:cubicBezTo>
                    <a:pt x="1017856" y="6153445"/>
                    <a:pt x="863803" y="5979931"/>
                    <a:pt x="721728" y="5798666"/>
                  </a:cubicBezTo>
                  <a:cubicBezTo>
                    <a:pt x="579397" y="5616027"/>
                    <a:pt x="452103" y="5422511"/>
                    <a:pt x="344175" y="5219495"/>
                  </a:cubicBezTo>
                  <a:cubicBezTo>
                    <a:pt x="236505" y="5016354"/>
                    <a:pt x="147946" y="4803586"/>
                    <a:pt x="87293" y="4583569"/>
                  </a:cubicBezTo>
                  <a:cubicBezTo>
                    <a:pt x="79138" y="4556193"/>
                    <a:pt x="72639" y="4528440"/>
                    <a:pt x="65886" y="4500813"/>
                  </a:cubicBezTo>
                  <a:cubicBezTo>
                    <a:pt x="58751" y="4473311"/>
                    <a:pt x="53144" y="4445308"/>
                    <a:pt x="47409" y="4417431"/>
                  </a:cubicBezTo>
                  <a:cubicBezTo>
                    <a:pt x="44733" y="4403430"/>
                    <a:pt x="41294" y="4389679"/>
                    <a:pt x="39000" y="4375677"/>
                  </a:cubicBezTo>
                  <a:lnTo>
                    <a:pt x="31610" y="4333674"/>
                  </a:lnTo>
                  <a:cubicBezTo>
                    <a:pt x="26258" y="4305797"/>
                    <a:pt x="22563" y="4277544"/>
                    <a:pt x="18868" y="4249417"/>
                  </a:cubicBezTo>
                  <a:cubicBezTo>
                    <a:pt x="4214" y="4136784"/>
                    <a:pt x="-2158" y="4023275"/>
                    <a:pt x="646" y="3910265"/>
                  </a:cubicBezTo>
                  <a:cubicBezTo>
                    <a:pt x="5997" y="3683872"/>
                    <a:pt x="50596" y="3459605"/>
                    <a:pt x="130234" y="3248337"/>
                  </a:cubicBezTo>
                  <a:cubicBezTo>
                    <a:pt x="207961" y="3039196"/>
                    <a:pt x="278044" y="2827179"/>
                    <a:pt x="335383" y="2611911"/>
                  </a:cubicBezTo>
                  <a:cubicBezTo>
                    <a:pt x="393743" y="2396644"/>
                    <a:pt x="435792" y="2178627"/>
                    <a:pt x="487272" y="1958609"/>
                  </a:cubicBezTo>
                  <a:cubicBezTo>
                    <a:pt x="493259" y="1931107"/>
                    <a:pt x="501287" y="1903730"/>
                    <a:pt x="508550" y="1876227"/>
                  </a:cubicBezTo>
                  <a:cubicBezTo>
                    <a:pt x="516195" y="1848725"/>
                    <a:pt x="522312" y="1820972"/>
                    <a:pt x="531742" y="1793721"/>
                  </a:cubicBezTo>
                  <a:lnTo>
                    <a:pt x="558245" y="1711465"/>
                  </a:lnTo>
                  <a:cubicBezTo>
                    <a:pt x="568439" y="1684337"/>
                    <a:pt x="579652" y="1657459"/>
                    <a:pt x="590100" y="1630332"/>
                  </a:cubicBezTo>
                  <a:cubicBezTo>
                    <a:pt x="635080" y="1523075"/>
                    <a:pt x="690637" y="1417566"/>
                    <a:pt x="758680" y="1322433"/>
                  </a:cubicBezTo>
                  <a:cubicBezTo>
                    <a:pt x="824430" y="1225051"/>
                    <a:pt x="899610" y="1136168"/>
                    <a:pt x="976317" y="1049286"/>
                  </a:cubicBezTo>
                  <a:cubicBezTo>
                    <a:pt x="995049" y="1027035"/>
                    <a:pt x="1015436" y="1006533"/>
                    <a:pt x="1035314" y="985406"/>
                  </a:cubicBezTo>
                  <a:lnTo>
                    <a:pt x="1095329" y="922526"/>
                  </a:lnTo>
                  <a:cubicBezTo>
                    <a:pt x="1114953" y="901149"/>
                    <a:pt x="1136359" y="881397"/>
                    <a:pt x="1157384" y="861271"/>
                  </a:cubicBezTo>
                  <a:lnTo>
                    <a:pt x="1220841" y="801017"/>
                  </a:lnTo>
                  <a:cubicBezTo>
                    <a:pt x="1241610" y="780514"/>
                    <a:pt x="1264418" y="762014"/>
                    <a:pt x="1286462" y="742886"/>
                  </a:cubicBezTo>
                  <a:lnTo>
                    <a:pt x="1353233" y="685632"/>
                  </a:lnTo>
                  <a:lnTo>
                    <a:pt x="1369924" y="671256"/>
                  </a:lnTo>
                  <a:cubicBezTo>
                    <a:pt x="1375658" y="666631"/>
                    <a:pt x="1381520" y="662255"/>
                    <a:pt x="1387380" y="657755"/>
                  </a:cubicBezTo>
                  <a:lnTo>
                    <a:pt x="1422422" y="630877"/>
                  </a:lnTo>
                  <a:lnTo>
                    <a:pt x="1492759" y="577248"/>
                  </a:lnTo>
                  <a:cubicBezTo>
                    <a:pt x="1504355" y="567997"/>
                    <a:pt x="1516714" y="559997"/>
                    <a:pt x="1528820" y="551496"/>
                  </a:cubicBezTo>
                  <a:lnTo>
                    <a:pt x="1565390" y="526370"/>
                  </a:lnTo>
                  <a:lnTo>
                    <a:pt x="1639040" y="476490"/>
                  </a:lnTo>
                  <a:cubicBezTo>
                    <a:pt x="1689754" y="445613"/>
                    <a:pt x="1740723" y="414986"/>
                    <a:pt x="1792075" y="384859"/>
                  </a:cubicBezTo>
                  <a:cubicBezTo>
                    <a:pt x="2000282" y="268724"/>
                    <a:pt x="2224927" y="179467"/>
                    <a:pt x="2455943" y="117836"/>
                  </a:cubicBezTo>
                  <a:cubicBezTo>
                    <a:pt x="2687088" y="55957"/>
                    <a:pt x="2923964" y="21204"/>
                    <a:pt x="3159952" y="7203"/>
                  </a:cubicBezTo>
                  <a:cubicBezTo>
                    <a:pt x="3219076" y="3515"/>
                    <a:pt x="3277945" y="1389"/>
                    <a:pt x="3336813" y="49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9108459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7" name="Rectangle 7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9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69" name="Group 11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35" name="Freeform: Shape 12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6" name="Freeform: Shape 13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7" name="Freeform: Shape 14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Freeform: Shape 15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A5B0A463-5F25-4E43-B10D-8B47D5F3D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43013"/>
            <a:ext cx="3855720" cy="437197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algn="l" defTabSz="914400">
              <a:lnSpc>
                <a:spcPct val="90000"/>
              </a:lnSpc>
            </a:pPr>
            <a:r>
              <a:rPr lang="en-US" sz="3600" b="0" i="0" u="none" strike="noStrik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Legal Definitions and Scope </a:t>
            </a:r>
            <a:endParaRPr lang="en-US" sz="3600" b="0" i="0" u="none" strike="noStrike" kern="1200" baseline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0" name="Segnaposto testo 2">
            <a:extLst>
              <a:ext uri="{FF2B5EF4-FFF2-40B4-BE49-F238E27FC236}">
                <a16:creationId xmlns:a16="http://schemas.microsoft.com/office/drawing/2014/main" id="{591DCC8A-4E73-3EAD-91CF-7F926BA851EA}"/>
              </a:ext>
            </a:extLst>
          </p:cNvPr>
          <p:cNvGraphicFramePr/>
          <p:nvPr/>
        </p:nvGraphicFramePr>
        <p:xfrm>
          <a:off x="6172200" y="577061"/>
          <a:ext cx="5704952" cy="54579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93599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6" name="Rectangle 41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452242B-B66B-49FC-8E33-2F3660AC7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R="0" defTabSz="914400">
              <a:lnSpc>
                <a:spcPct val="90000"/>
              </a:lnSpc>
            </a:pPr>
            <a:r>
              <a:rPr lang="en-US" sz="5400" b="0" i="0" u="none" strike="noStrike" kern="1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Criminalization and Penalties (1) </a:t>
            </a:r>
            <a:br>
              <a:rPr lang="en-US" sz="5400" b="0" i="0" u="none" strike="noStrike" kern="1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5400" b="0" i="0" u="none" strike="noStrike" kern="1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** criminalization of smuggling ** </a:t>
            </a:r>
          </a:p>
        </p:txBody>
      </p:sp>
      <p:sp>
        <p:nvSpPr>
          <p:cNvPr id="57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Segnaposto testo 2">
            <a:extLst>
              <a:ext uri="{FF2B5EF4-FFF2-40B4-BE49-F238E27FC236}">
                <a16:creationId xmlns:a16="http://schemas.microsoft.com/office/drawing/2014/main" id="{7E4FFD49-BC5E-433F-B1B0-6A506CA26E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29384"/>
            <a:ext cx="10515600" cy="4251960"/>
          </a:xfrm>
        </p:spPr>
        <p:txBody>
          <a:bodyPr vert="horz" lIns="91440" tIns="45720" rIns="91440" bIns="45720" rtlCol="0">
            <a:normAutofit/>
          </a:bodyPr>
          <a:lstStyle/>
          <a:p>
            <a:pPr marR="0" lvl="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b="0" i="0" u="none" strike="noStrike" baseline="0" dirty="0"/>
              <a:t>Core Principle: Criminalize smuggling at both national and international levels as severe offence </a:t>
            </a:r>
          </a:p>
          <a:p>
            <a:pPr marR="0" lvl="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b="0" i="0" u="none" strike="noStrike" baseline="0" dirty="0"/>
              <a:t>Preparatory Activities: organizing, directing, aiding</a:t>
            </a:r>
            <a:r>
              <a:rPr lang="en-US" sz="2200" dirty="0"/>
              <a:t> and abetting, supporting, financing and all </a:t>
            </a:r>
            <a:r>
              <a:rPr lang="en-US" sz="2200" b="0" i="0" u="none" strike="noStrike" baseline="0" dirty="0"/>
              <a:t>related activities are sanctioned (art. 3 and art. 6 UN Protocol) </a:t>
            </a:r>
          </a:p>
          <a:p>
            <a:pPr lvl="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Legal systems and enforcement levels vary among member states and so need of laws comprehensive yet enforceable</a:t>
            </a:r>
          </a:p>
          <a:p>
            <a:pPr lvl="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Focus on Financial Benefit</a:t>
            </a:r>
          </a:p>
          <a:p>
            <a:pPr lvl="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0" lvl="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b="1" dirty="0"/>
              <a:t>Challenges </a:t>
            </a:r>
          </a:p>
          <a:p>
            <a:pPr lvl="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Consistency</a:t>
            </a:r>
          </a:p>
          <a:p>
            <a:pPr lvl="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Alignment with Domestic Law</a:t>
            </a:r>
          </a:p>
          <a:p>
            <a:pPr lvl="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200" dirty="0"/>
          </a:p>
          <a:p>
            <a:pPr lvl="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200" dirty="0"/>
          </a:p>
          <a:p>
            <a:pPr marR="0" lvl="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200" dirty="0"/>
          </a:p>
          <a:p>
            <a:pPr marR="0" lvl="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200" b="0" i="0" u="none" strike="noStrike" baseline="0" dirty="0"/>
          </a:p>
        </p:txBody>
      </p:sp>
    </p:spTree>
    <p:extLst>
      <p:ext uri="{BB962C8B-B14F-4D97-AF65-F5344CB8AC3E}">
        <p14:creationId xmlns:p14="http://schemas.microsoft.com/office/powerpoint/2010/main" val="30923818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6" name="Rectangle 41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452242B-B66B-49FC-8E33-2F3660AC7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R="0" defTabSz="914400">
              <a:lnSpc>
                <a:spcPct val="90000"/>
              </a:lnSpc>
            </a:pPr>
            <a:r>
              <a:rPr lang="en-US" sz="5400" b="0" i="0" u="none" strike="noStrike" kern="1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Criminalization and Penalties (2) </a:t>
            </a:r>
            <a:br>
              <a:rPr lang="en-US" sz="5400" b="0" i="0" u="none" strike="noStrike" kern="1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200" dirty="0"/>
              <a:t>** Aggravating Circumstances</a:t>
            </a:r>
            <a:r>
              <a:rPr lang="en-US" sz="4200" b="0" i="0" u="none" strike="noStrike" kern="1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and sanctions ** </a:t>
            </a:r>
          </a:p>
        </p:txBody>
      </p:sp>
      <p:sp>
        <p:nvSpPr>
          <p:cNvPr id="57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Segnaposto testo 2">
            <a:extLst>
              <a:ext uri="{FF2B5EF4-FFF2-40B4-BE49-F238E27FC236}">
                <a16:creationId xmlns:a16="http://schemas.microsoft.com/office/drawing/2014/main" id="{7E4FFD49-BC5E-433F-B1B0-6A506CA26E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29384"/>
            <a:ext cx="10515600" cy="4251960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lvl="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Violence, exploitation, and inhumane treatment as aggravating factors (art. 6 UN Protocol) </a:t>
            </a:r>
          </a:p>
          <a:p>
            <a:pPr lvl="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Special penalties for crimes involving children and pregnant women</a:t>
            </a:r>
          </a:p>
          <a:p>
            <a:pPr lvl="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Involvement of organized criminal group (art. 2 UNTOC)</a:t>
            </a:r>
          </a:p>
          <a:p>
            <a:pPr lvl="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Sanctions: Imprisonment and fines for smugglers BUT also alternative sanctions (Non-custodial measures, community service, prohibitions)</a:t>
            </a:r>
          </a:p>
          <a:p>
            <a:pPr lvl="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Economic sanction: confiscation of assets</a:t>
            </a:r>
          </a:p>
          <a:p>
            <a:pPr lvl="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200" dirty="0"/>
          </a:p>
          <a:p>
            <a:pPr lvl="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0" lvl="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b="1" dirty="0"/>
              <a:t>Challenges </a:t>
            </a:r>
          </a:p>
          <a:p>
            <a:pPr lvl="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Proportionate, dissuasive and fair penalties </a:t>
            </a:r>
          </a:p>
          <a:p>
            <a:pPr lvl="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Risk of inconsistencies in interpretation and application </a:t>
            </a:r>
          </a:p>
          <a:p>
            <a:pPr lvl="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Effective enforcement mechanisms: resource-intensive and time-consuming </a:t>
            </a:r>
          </a:p>
          <a:p>
            <a:pPr lvl="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Balance with mitigating factors in case of involvement of migrants </a:t>
            </a:r>
          </a:p>
          <a:p>
            <a:pPr lvl="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Resource constraints and legal frameworks for seizing assets.</a:t>
            </a:r>
          </a:p>
          <a:p>
            <a:pPr lvl="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200" dirty="0"/>
          </a:p>
          <a:p>
            <a:pPr lvl="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200" dirty="0"/>
          </a:p>
          <a:p>
            <a:pPr marR="0" lvl="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200" dirty="0"/>
          </a:p>
          <a:p>
            <a:pPr marR="0" lvl="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200" b="0" i="0" u="none" strike="noStrike" baseline="0" dirty="0"/>
          </a:p>
        </p:txBody>
      </p:sp>
    </p:spTree>
    <p:extLst>
      <p:ext uri="{BB962C8B-B14F-4D97-AF65-F5344CB8AC3E}">
        <p14:creationId xmlns:p14="http://schemas.microsoft.com/office/powerpoint/2010/main" val="19502589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6" name="Rectangle 41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452242B-B66B-49FC-8E33-2F3660AC7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R="0" defTabSz="914400">
              <a:lnSpc>
                <a:spcPct val="90000"/>
              </a:lnSpc>
            </a:pPr>
            <a:r>
              <a:rPr lang="en-US" sz="5400" b="0" i="0" u="none" strike="noStrike" kern="1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Criminalization and Penalties (3) </a:t>
            </a:r>
            <a:br>
              <a:rPr lang="en-US" sz="5400" b="0" i="0" u="none" strike="noStrike" kern="1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200" dirty="0"/>
              <a:t>** Exemption for humanitarian assistance </a:t>
            </a:r>
            <a:r>
              <a:rPr lang="en-US" sz="4200" b="0" i="0" u="none" strike="noStrike" kern="120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** </a:t>
            </a:r>
          </a:p>
        </p:txBody>
      </p:sp>
      <p:sp>
        <p:nvSpPr>
          <p:cNvPr id="57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Segnaposto testo 2">
            <a:extLst>
              <a:ext uri="{FF2B5EF4-FFF2-40B4-BE49-F238E27FC236}">
                <a16:creationId xmlns:a16="http://schemas.microsoft.com/office/drawing/2014/main" id="{7E4FFD49-BC5E-433F-B1B0-6A506CA26E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29384"/>
            <a:ext cx="10515600" cy="4251960"/>
          </a:xfrm>
        </p:spPr>
        <p:txBody>
          <a:bodyPr vert="horz" lIns="91440" tIns="45720" rIns="91440" bIns="45720" rtlCol="0">
            <a:normAutofit/>
          </a:bodyPr>
          <a:lstStyle/>
          <a:p>
            <a:pPr lvl="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Solidarity Clause: Protect genuine humanitarian acts from criminalization with mandatory rules</a:t>
            </a:r>
          </a:p>
          <a:p>
            <a:pPr lvl="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Legal Protection: Ensure NGOs and individuals helping are not prosecuted and complement with the law of the sea (SAR operations)</a:t>
            </a:r>
          </a:p>
          <a:p>
            <a:pPr lvl="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200" dirty="0"/>
          </a:p>
          <a:p>
            <a:pPr lvl="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0" lvl="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b="1" dirty="0"/>
              <a:t>Challenges </a:t>
            </a:r>
          </a:p>
          <a:p>
            <a:pPr lvl="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Risk of abuse of the human humanitarian clause for hidden smuggling activities</a:t>
            </a:r>
          </a:p>
          <a:p>
            <a:pPr lvl="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Risk of legal gray areas </a:t>
            </a:r>
          </a:p>
          <a:p>
            <a:pPr lvl="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Consistent application of humanitarian exemption</a:t>
            </a:r>
          </a:p>
          <a:p>
            <a:pPr lvl="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200" dirty="0"/>
          </a:p>
          <a:p>
            <a:pPr lvl="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200" dirty="0"/>
          </a:p>
          <a:p>
            <a:pPr marR="0" lvl="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200" dirty="0"/>
          </a:p>
          <a:p>
            <a:pPr marR="0" lvl="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200" b="0" i="0" u="none" strike="noStrike" baseline="0" dirty="0"/>
          </a:p>
        </p:txBody>
      </p:sp>
    </p:spTree>
    <p:extLst>
      <p:ext uri="{BB962C8B-B14F-4D97-AF65-F5344CB8AC3E}">
        <p14:creationId xmlns:p14="http://schemas.microsoft.com/office/powerpoint/2010/main" val="39897451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AA56244C8F23E46A892459E5324D0AB" ma:contentTypeVersion="18" ma:contentTypeDescription="Creare un nuovo documento." ma:contentTypeScope="" ma:versionID="7afa6aa6ade0588a235cccd030536d2e">
  <xsd:schema xmlns:xsd="http://www.w3.org/2001/XMLSchema" xmlns:xs="http://www.w3.org/2001/XMLSchema" xmlns:p="http://schemas.microsoft.com/office/2006/metadata/properties" xmlns:ns3="8cfc9f6b-547d-4350-b95f-5f247eb6d8e6" xmlns:ns4="4ea9df46-adec-4dbb-b00a-b39fb71da372" targetNamespace="http://schemas.microsoft.com/office/2006/metadata/properties" ma:root="true" ma:fieldsID="e66ae5baac9493d78ae749721a1efa04" ns3:_="" ns4:_="">
    <xsd:import namespace="8cfc9f6b-547d-4350-b95f-5f247eb6d8e6"/>
    <xsd:import namespace="4ea9df46-adec-4dbb-b00a-b39fb71da37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fc9f6b-547d-4350-b95f-5f247eb6d8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a9df46-adec-4dbb-b00a-b39fb71da372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Hash suggerimento condivisione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8cfc9f6b-547d-4350-b95f-5f247eb6d8e6" xsi:nil="true"/>
  </documentManagement>
</p:properties>
</file>

<file path=customXml/itemProps1.xml><?xml version="1.0" encoding="utf-8"?>
<ds:datastoreItem xmlns:ds="http://schemas.openxmlformats.org/officeDocument/2006/customXml" ds:itemID="{A72390F6-1E37-44BF-8322-D0480BFCC48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3AA67DF-77CB-44FC-B9B5-1B13078D2A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cfc9f6b-547d-4350-b95f-5f247eb6d8e6"/>
    <ds:schemaRef ds:uri="4ea9df46-adec-4dbb-b00a-b39fb71da37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09D2A5D-F2FC-4789-A716-A76F4676C29E}">
  <ds:schemaRefs>
    <ds:schemaRef ds:uri="4ea9df46-adec-4dbb-b00a-b39fb71da372"/>
    <ds:schemaRef ds:uri="http://purl.org/dc/terms/"/>
    <ds:schemaRef ds:uri="8cfc9f6b-547d-4350-b95f-5f247eb6d8e6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1480</Words>
  <Application>Microsoft Office PowerPoint</Application>
  <PresentationFormat>Widescreen</PresentationFormat>
  <Paragraphs>238</Paragraphs>
  <Slides>22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28" baseType="lpstr">
      <vt:lpstr>Arial</vt:lpstr>
      <vt:lpstr>Calibri</vt:lpstr>
      <vt:lpstr>Symbol</vt:lpstr>
      <vt:lpstr>Times New Roman</vt:lpstr>
      <vt:lpstr>Wingdings</vt:lpstr>
      <vt:lpstr>Office Theme</vt:lpstr>
      <vt:lpstr>Developing a Council of Europe Instrument on the Smuggling of Migrants</vt:lpstr>
      <vt:lpstr>Introduction</vt:lpstr>
      <vt:lpstr>International relevance and acknowledgement </vt:lpstr>
      <vt:lpstr>Goals of the New Instrument</vt:lpstr>
      <vt:lpstr>Which instrument? </vt:lpstr>
      <vt:lpstr>Legal Definitions and Scope </vt:lpstr>
      <vt:lpstr>Criminalization and Penalties (1)  ** criminalization of smuggling ** </vt:lpstr>
      <vt:lpstr>Criminalization and Penalties (2)  ** Aggravating Circumstances and sanctions ** </vt:lpstr>
      <vt:lpstr>Criminalization and Penalties (3)  ** Exemption for humanitarian assistance ** </vt:lpstr>
      <vt:lpstr>Prevention Measures (1)</vt:lpstr>
      <vt:lpstr>Prevention Measures (2)</vt:lpstr>
      <vt:lpstr>Prevention Measures (3)</vt:lpstr>
      <vt:lpstr>Protection and Assistance to Victims</vt:lpstr>
      <vt:lpstr>International Cooperation</vt:lpstr>
      <vt:lpstr>Monitoring and compliance</vt:lpstr>
      <vt:lpstr>Training and Technical Assistance</vt:lpstr>
      <vt:lpstr>Victim-Centerd Approach</vt:lpstr>
      <vt:lpstr>Choosing the Right Instrument (1)</vt:lpstr>
      <vt:lpstr>Choosing the Right Instrument (2)</vt:lpstr>
      <vt:lpstr>** Next Steps**</vt:lpstr>
      <vt:lpstr>“THE WITNESS: May I say something, sir?  JUDGE :  Yes, do.  THE WITNESS: Never in my dream I would hope one day seeing my rapists and other criminals sitting before a court, being  arrested, questioned and charged for what they did.  I hope that you as a Judge, together with all the people in the world will make sure that nobody, not even my worst enemy ever experiences what I went through during my MIGRATION TRIP.  Thank  you very much.”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Developing a Council of Europe Instrument on the Smuggling of Migrants</dc:title>
  <dc:creator>Calogero Ferrara</dc:creator>
  <cp:lastModifiedBy>Calogero Ferrara</cp:lastModifiedBy>
  <cp:revision>1</cp:revision>
  <dcterms:created xsi:type="dcterms:W3CDTF">2024-09-05T14:54:49Z</dcterms:created>
  <dcterms:modified xsi:type="dcterms:W3CDTF">2024-09-05T14:55:33Z</dcterms:modified>
</cp:coreProperties>
</file>