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59" r:id="rId7"/>
    <p:sldId id="260" r:id="rId8"/>
    <p:sldId id="263" r:id="rId9"/>
    <p:sldId id="267" r:id="rId10"/>
    <p:sldId id="270" r:id="rId11"/>
    <p:sldId id="295" r:id="rId12"/>
    <p:sldId id="296" r:id="rId13"/>
    <p:sldId id="278" r:id="rId14"/>
    <p:sldId id="297" r:id="rId15"/>
    <p:sldId id="298" r:id="rId16"/>
    <p:sldId id="284" r:id="rId17"/>
    <p:sldId id="288" r:id="rId18"/>
    <p:sldId id="299" r:id="rId19"/>
    <p:sldId id="301" r:id="rId20"/>
    <p:sldId id="377" r:id="rId21"/>
    <p:sldId id="300" r:id="rId22"/>
    <p:sldId id="378" r:id="rId23"/>
    <p:sldId id="294" r:id="rId24"/>
    <p:sldId id="345" r:id="rId25"/>
    <p:sldId id="376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17C32C-8D7B-4480-A2A0-83B375DB414B}" v="2103" dt="2024-09-05T14:55:24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ogero Ferrara" userId="a3ca77ea-b57b-4441-9f26-38c15823806d" providerId="ADAL" clId="{5F17C32C-8D7B-4480-A2A0-83B375DB414B}"/>
    <pc:docChg chg="undo custSel mod addSld delSld modSld">
      <pc:chgData name="Calogero Ferrara" userId="a3ca77ea-b57b-4441-9f26-38c15823806d" providerId="ADAL" clId="{5F17C32C-8D7B-4480-A2A0-83B375DB414B}" dt="2024-09-05T14:55:24.317" v="6937"/>
      <pc:docMkLst>
        <pc:docMk/>
      </pc:docMkLst>
      <pc:sldChg chg="addSp delSp modSp delDesignElem">
        <pc:chgData name="Calogero Ferrara" userId="a3ca77ea-b57b-4441-9f26-38c15823806d" providerId="ADAL" clId="{5F17C32C-8D7B-4480-A2A0-83B375DB414B}" dt="2024-09-05T14:55:24.317" v="6937"/>
        <pc:sldMkLst>
          <pc:docMk/>
          <pc:sldMk cId="3402722297" sldId="256"/>
        </pc:sldMkLst>
        <pc:spChg chg="mod">
          <ac:chgData name="Calogero Ferrara" userId="a3ca77ea-b57b-4441-9f26-38c15823806d" providerId="ADAL" clId="{5F17C32C-8D7B-4480-A2A0-83B375DB414B}" dt="2024-09-05T14:54:49.177" v="6921" actId="26606"/>
          <ac:spMkLst>
            <pc:docMk/>
            <pc:sldMk cId="3402722297" sldId="256"/>
            <ac:spMk id="2" creationId="{52788747-E537-4919-9B55-0A144BD89C55}"/>
          </ac:spMkLst>
        </pc:spChg>
        <pc:spChg chg="add del">
          <ac:chgData name="Calogero Ferrara" userId="a3ca77ea-b57b-4441-9f26-38c15823806d" providerId="ADAL" clId="{5F17C32C-8D7B-4480-A2A0-83B375DB414B}" dt="2024-09-05T14:54:49.177" v="6921" actId="26606"/>
          <ac:spMkLst>
            <pc:docMk/>
            <pc:sldMk cId="3402722297" sldId="256"/>
            <ac:spMk id="93" creationId="{5628E5CB-913B-4378-97CE-18C9F6410C53}"/>
          </ac:spMkLst>
        </pc:spChg>
        <pc:spChg chg="add del">
          <ac:chgData name="Calogero Ferrara" userId="a3ca77ea-b57b-4441-9f26-38c15823806d" providerId="ADAL" clId="{5F17C32C-8D7B-4480-A2A0-83B375DB414B}" dt="2024-09-05T14:54:49.151" v="6920" actId="26606"/>
          <ac:spMkLst>
            <pc:docMk/>
            <pc:sldMk cId="3402722297" sldId="256"/>
            <ac:spMk id="98" creationId="{56E9B3E6-E277-4D68-BA48-9CB43FFBD6E2}"/>
          </ac:spMkLst>
        </pc:spChg>
        <pc:spChg chg="add">
          <ac:chgData name="Calogero Ferrara" userId="a3ca77ea-b57b-4441-9f26-38c15823806d" providerId="ADAL" clId="{5F17C32C-8D7B-4480-A2A0-83B375DB414B}" dt="2024-09-05T14:54:49.177" v="6921" actId="26606"/>
          <ac:spMkLst>
            <pc:docMk/>
            <pc:sldMk cId="3402722297" sldId="256"/>
            <ac:spMk id="104" creationId="{2C1BBA94-3F40-40AA-8BB9-E69E25E537C1}"/>
          </ac:spMkLst>
        </pc:spChg>
        <pc:spChg chg="add del">
          <ac:chgData name="Calogero Ferrara" userId="a3ca77ea-b57b-4441-9f26-38c15823806d" providerId="ADAL" clId="{5F17C32C-8D7B-4480-A2A0-83B375DB414B}" dt="2024-09-05T14:54:49.151" v="6920" actId="26606"/>
          <ac:spMkLst>
            <pc:docMk/>
            <pc:sldMk cId="3402722297" sldId="256"/>
            <ac:spMk id="105" creationId="{D5B0017B-2ECA-49AF-B397-DC140825DF8D}"/>
          </ac:spMkLst>
        </pc:spChg>
        <pc:spChg chg="add">
          <ac:chgData name="Calogero Ferrara" userId="a3ca77ea-b57b-4441-9f26-38c15823806d" providerId="ADAL" clId="{5F17C32C-8D7B-4480-A2A0-83B375DB414B}" dt="2024-09-05T14:54:49.177" v="6921" actId="26606"/>
          <ac:spMkLst>
            <pc:docMk/>
            <pc:sldMk cId="3402722297" sldId="256"/>
            <ac:spMk id="109" creationId="{A1F6BF70-C7D1-4AF9-8DB4-BEEB8A9C3529}"/>
          </ac:spMkLst>
        </pc:spChg>
        <pc:grpChg chg="add del">
          <ac:chgData name="Calogero Ferrara" userId="a3ca77ea-b57b-4441-9f26-38c15823806d" providerId="ADAL" clId="{5F17C32C-8D7B-4480-A2A0-83B375DB414B}" dt="2024-09-05T14:54:49.151" v="6920" actId="26606"/>
          <ac:grpSpMkLst>
            <pc:docMk/>
            <pc:sldMk cId="3402722297" sldId="256"/>
            <ac:grpSpMk id="100" creationId="{AE1C45F0-260A-458C-96ED-C1F6D2151219}"/>
          </ac:grpSpMkLst>
        </pc:grpChg>
        <pc:grpChg chg="add">
          <ac:chgData name="Calogero Ferrara" userId="a3ca77ea-b57b-4441-9f26-38c15823806d" providerId="ADAL" clId="{5F17C32C-8D7B-4480-A2A0-83B375DB414B}" dt="2024-09-05T14:54:49.177" v="6921" actId="26606"/>
          <ac:grpSpMkLst>
            <pc:docMk/>
            <pc:sldMk cId="3402722297" sldId="256"/>
            <ac:grpSpMk id="110" creationId="{0C66A8B6-1F6E-4FCC-93B9-B9986B6FD111}"/>
          </ac:grpSpMkLst>
        </pc:grpChg>
        <pc:graphicFrameChg chg="mod modGraphic">
          <ac:chgData name="Calogero Ferrara" userId="a3ca77ea-b57b-4441-9f26-38c15823806d" providerId="ADAL" clId="{5F17C32C-8D7B-4480-A2A0-83B375DB414B}" dt="2024-09-05T14:55:24.317" v="6937"/>
          <ac:graphicFrameMkLst>
            <pc:docMk/>
            <pc:sldMk cId="3402722297" sldId="256"/>
            <ac:graphicFrameMk id="54" creationId="{C1FBE52D-4F10-4A01-83FC-7E8F46740B9A}"/>
          </ac:graphicFrameMkLst>
        </pc:graphicFrameChg>
        <pc:cxnChg chg="add del">
          <ac:chgData name="Calogero Ferrara" userId="a3ca77ea-b57b-4441-9f26-38c15823806d" providerId="ADAL" clId="{5F17C32C-8D7B-4480-A2A0-83B375DB414B}" dt="2024-09-05T14:54:49.151" v="6920" actId="26606"/>
          <ac:cxnSpMkLst>
            <pc:docMk/>
            <pc:sldMk cId="3402722297" sldId="256"/>
            <ac:cxnSpMk id="107" creationId="{6CF1BAF6-AD41-4082-B212-8A1F9A2E8779}"/>
          </ac:cxnSpMkLst>
        </pc:cxnChg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539191721" sldId="257"/>
        </pc:sldMkLst>
        <pc:spChg chg="mod">
          <ac:chgData name="Calogero Ferrara" userId="a3ca77ea-b57b-4441-9f26-38c15823806d" providerId="ADAL" clId="{5F17C32C-8D7B-4480-A2A0-83B375DB414B}" dt="2024-09-05T12:19:47.578" v="27" actId="122"/>
          <ac:spMkLst>
            <pc:docMk/>
            <pc:sldMk cId="539191721" sldId="257"/>
            <ac:spMk id="2" creationId="{9B4BE04D-C658-4A1A-90E4-F40848E1068C}"/>
          </ac:spMkLst>
        </pc:spChg>
        <pc:spChg chg="del mod">
          <ac:chgData name="Calogero Ferrara" userId="a3ca77ea-b57b-4441-9f26-38c15823806d" providerId="ADAL" clId="{5F17C32C-8D7B-4480-A2A0-83B375DB414B}" dt="2024-09-05T12:19:24.476" v="11" actId="26606"/>
          <ac:spMkLst>
            <pc:docMk/>
            <pc:sldMk cId="539191721" sldId="257"/>
            <ac:spMk id="3" creationId="{AB2A1FE6-0926-4C5A-9A24-3C7EAB251713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539191721" sldId="257"/>
            <ac:spMk id="10" creationId="{B50AB553-2A96-4A92-96F2-93548E096954}"/>
          </ac:spMkLst>
        </pc:spChg>
        <pc:graphicFrameChg chg="add">
          <ac:chgData name="Calogero Ferrara" userId="a3ca77ea-b57b-4441-9f26-38c15823806d" providerId="ADAL" clId="{5F17C32C-8D7B-4480-A2A0-83B375DB414B}" dt="2024-09-05T12:19:24.476" v="11" actId="26606"/>
          <ac:graphicFrameMkLst>
            <pc:docMk/>
            <pc:sldMk cId="539191721" sldId="257"/>
            <ac:graphicFrameMk id="5" creationId="{3F0C78A0-71CE-CE05-CDC0-6A9036C14F0F}"/>
          </ac:graphicFrameMkLst>
        </pc:graphicFrameChg>
        <pc:picChg chg="add">
          <ac:chgData name="Calogero Ferrara" userId="a3ca77ea-b57b-4441-9f26-38c15823806d" providerId="ADAL" clId="{5F17C32C-8D7B-4480-A2A0-83B375DB414B}" dt="2024-09-05T12:19:24.476" v="11" actId="26606"/>
          <ac:picMkLst>
            <pc:docMk/>
            <pc:sldMk cId="539191721" sldId="257"/>
            <ac:picMk id="6" creationId="{19570B5F-9DE4-36DA-B02F-F78676811201}"/>
          </ac:picMkLst>
        </pc:picChg>
      </pc:sldChg>
      <pc:sldChg chg="del">
        <pc:chgData name="Calogero Ferrara" userId="a3ca77ea-b57b-4441-9f26-38c15823806d" providerId="ADAL" clId="{5F17C32C-8D7B-4480-A2A0-83B375DB414B}" dt="2024-09-05T12:20:08.429" v="28" actId="2696"/>
        <pc:sldMkLst>
          <pc:docMk/>
          <pc:sldMk cId="1630415192" sldId="258"/>
        </pc:sldMkLst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3049382687" sldId="259"/>
        </pc:sldMkLst>
        <pc:spChg chg="mod">
          <ac:chgData name="Calogero Ferrara" userId="a3ca77ea-b57b-4441-9f26-38c15823806d" providerId="ADAL" clId="{5F17C32C-8D7B-4480-A2A0-83B375DB414B}" dt="2024-09-05T12:27:15.817" v="162" actId="20577"/>
          <ac:spMkLst>
            <pc:docMk/>
            <pc:sldMk cId="3049382687" sldId="259"/>
            <ac:spMk id="2" creationId="{51F8105F-5F2A-446A-A165-CD25A2283ED7}"/>
          </ac:spMkLst>
        </pc:spChg>
        <pc:spChg chg="add del mod">
          <ac:chgData name="Calogero Ferrara" userId="a3ca77ea-b57b-4441-9f26-38c15823806d" providerId="ADAL" clId="{5F17C32C-8D7B-4480-A2A0-83B375DB414B}" dt="2024-09-05T12:21:30.915" v="60" actId="26606"/>
          <ac:spMkLst>
            <pc:docMk/>
            <pc:sldMk cId="3049382687" sldId="259"/>
            <ac:spMk id="3" creationId="{452DFCFE-82EC-4372-8981-1B023AD435B5}"/>
          </ac:spMkLst>
        </pc:spChg>
        <pc:spChg chg="add del">
          <ac:chgData name="Calogero Ferrara" userId="a3ca77ea-b57b-4441-9f26-38c15823806d" providerId="ADAL" clId="{5F17C32C-8D7B-4480-A2A0-83B375DB414B}" dt="2024-09-05T12:21:11.085" v="43" actId="26606"/>
          <ac:spMkLst>
            <pc:docMk/>
            <pc:sldMk cId="3049382687" sldId="259"/>
            <ac:spMk id="8" creationId="{100EDD19-6802-4EC3-95CE-CFFAB042CFD6}"/>
          </ac:spMkLst>
        </pc:spChg>
        <pc:spChg chg="add del">
          <ac:chgData name="Calogero Ferrara" userId="a3ca77ea-b57b-4441-9f26-38c15823806d" providerId="ADAL" clId="{5F17C32C-8D7B-4480-A2A0-83B375DB414B}" dt="2024-09-05T12:21:11.085" v="43" actId="26606"/>
          <ac:spMkLst>
            <pc:docMk/>
            <pc:sldMk cId="3049382687" sldId="259"/>
            <ac:spMk id="10" creationId="{DB17E863-922E-4C26-BD64-E8FD41D28661}"/>
          </ac:spMkLst>
        </pc:spChg>
        <pc:spChg chg="add del">
          <ac:chgData name="Calogero Ferrara" userId="a3ca77ea-b57b-4441-9f26-38c15823806d" providerId="ADAL" clId="{5F17C32C-8D7B-4480-A2A0-83B375DB414B}" dt="2024-09-05T12:21:13.554" v="45" actId="26606"/>
          <ac:spMkLst>
            <pc:docMk/>
            <pc:sldMk cId="3049382687" sldId="259"/>
            <ac:spMk id="12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2:21:13.554" v="45" actId="26606"/>
          <ac:spMkLst>
            <pc:docMk/>
            <pc:sldMk cId="3049382687" sldId="259"/>
            <ac:spMk id="13" creationId="{1BB867FF-FC45-48F7-8104-F89BE54909F1}"/>
          </ac:spMkLst>
        </pc:spChg>
        <pc:spChg chg="add del">
          <ac:chgData name="Calogero Ferrara" userId="a3ca77ea-b57b-4441-9f26-38c15823806d" providerId="ADAL" clId="{5F17C32C-8D7B-4480-A2A0-83B375DB414B}" dt="2024-09-05T12:21:13.554" v="45" actId="26606"/>
          <ac:spMkLst>
            <pc:docMk/>
            <pc:sldMk cId="3049382687" sldId="259"/>
            <ac:spMk id="14" creationId="{8BB56887-D0D5-4F0C-9E19-7247EB83C8B7}"/>
          </ac:spMkLst>
        </pc:spChg>
        <pc:spChg chg="add del">
          <ac:chgData name="Calogero Ferrara" userId="a3ca77ea-b57b-4441-9f26-38c15823806d" providerId="ADAL" clId="{5F17C32C-8D7B-4480-A2A0-83B375DB414B}" dt="2024-09-05T12:21:16.063" v="47" actId="26606"/>
          <ac:spMkLst>
            <pc:docMk/>
            <pc:sldMk cId="3049382687" sldId="259"/>
            <ac:spMk id="16" creationId="{B50AB553-2A96-4A92-96F2-93548E096954}"/>
          </ac:spMkLst>
        </pc:spChg>
        <pc:spChg chg="add del">
          <ac:chgData name="Calogero Ferrara" userId="a3ca77ea-b57b-4441-9f26-38c15823806d" providerId="ADAL" clId="{5F17C32C-8D7B-4480-A2A0-83B375DB414B}" dt="2024-09-05T12:21:16.629" v="49" actId="26606"/>
          <ac:spMkLst>
            <pc:docMk/>
            <pc:sldMk cId="3049382687" sldId="259"/>
            <ac:spMk id="18" creationId="{D1D34770-47A8-402C-AF23-2B653F2D88C1}"/>
          </ac:spMkLst>
        </pc:spChg>
        <pc:spChg chg="add del">
          <ac:chgData name="Calogero Ferrara" userId="a3ca77ea-b57b-4441-9f26-38c15823806d" providerId="ADAL" clId="{5F17C32C-8D7B-4480-A2A0-83B375DB414B}" dt="2024-09-05T12:21:18.243" v="51" actId="26606"/>
          <ac:spMkLst>
            <pc:docMk/>
            <pc:sldMk cId="3049382687" sldId="259"/>
            <ac:spMk id="22" creationId="{1C799903-48D5-4A31-A1A2-541072D9771E}"/>
          </ac:spMkLst>
        </pc:spChg>
        <pc:spChg chg="add del">
          <ac:chgData name="Calogero Ferrara" userId="a3ca77ea-b57b-4441-9f26-38c15823806d" providerId="ADAL" clId="{5F17C32C-8D7B-4480-A2A0-83B375DB414B}" dt="2024-09-05T12:21:18.243" v="51" actId="26606"/>
          <ac:spMkLst>
            <pc:docMk/>
            <pc:sldMk cId="3049382687" sldId="259"/>
            <ac:spMk id="23" creationId="{8EFFF109-FC58-4FD3-BE05-9775A1310F55}"/>
          </ac:spMkLst>
        </pc:spChg>
        <pc:spChg chg="add del">
          <ac:chgData name="Calogero Ferrara" userId="a3ca77ea-b57b-4441-9f26-38c15823806d" providerId="ADAL" clId="{5F17C32C-8D7B-4480-A2A0-83B375DB414B}" dt="2024-09-05T12:21:18.243" v="51" actId="26606"/>
          <ac:spMkLst>
            <pc:docMk/>
            <pc:sldMk cId="3049382687" sldId="259"/>
            <ac:spMk id="24" creationId="{E1B96AD6-92A9-4273-A62B-96A1C3E0BA95}"/>
          </ac:spMkLst>
        </pc:spChg>
        <pc:spChg chg="add del">
          <ac:chgData name="Calogero Ferrara" userId="a3ca77ea-b57b-4441-9f26-38c15823806d" providerId="ADAL" clId="{5F17C32C-8D7B-4480-A2A0-83B375DB414B}" dt="2024-09-05T12:21:18.243" v="51" actId="26606"/>
          <ac:spMkLst>
            <pc:docMk/>
            <pc:sldMk cId="3049382687" sldId="259"/>
            <ac:spMk id="25" creationId="{463EEC44-1BA3-44ED-81FC-A644B04B2A44}"/>
          </ac:spMkLst>
        </pc:spChg>
        <pc:spChg chg="add del">
          <ac:chgData name="Calogero Ferrara" userId="a3ca77ea-b57b-4441-9f26-38c15823806d" providerId="ADAL" clId="{5F17C32C-8D7B-4480-A2A0-83B375DB414B}" dt="2024-09-05T12:21:18.243" v="51" actId="26606"/>
          <ac:spMkLst>
            <pc:docMk/>
            <pc:sldMk cId="3049382687" sldId="259"/>
            <ac:spMk id="26" creationId="{452DFCFE-82EC-4372-8981-1B023AD435B5}"/>
          </ac:spMkLst>
        </pc:spChg>
        <pc:spChg chg="add del">
          <ac:chgData name="Calogero Ferrara" userId="a3ca77ea-b57b-4441-9f26-38c15823806d" providerId="ADAL" clId="{5F17C32C-8D7B-4480-A2A0-83B375DB414B}" dt="2024-09-05T12:21:23.106" v="53" actId="26606"/>
          <ac:spMkLst>
            <pc:docMk/>
            <pc:sldMk cId="3049382687" sldId="259"/>
            <ac:spMk id="28" creationId="{EDDBB197-D710-4A4F-A9CA-FD2177498BE8}"/>
          </ac:spMkLst>
        </pc:spChg>
        <pc:spChg chg="add del">
          <ac:chgData name="Calogero Ferrara" userId="a3ca77ea-b57b-4441-9f26-38c15823806d" providerId="ADAL" clId="{5F17C32C-8D7B-4480-A2A0-83B375DB414B}" dt="2024-09-05T12:21:23.106" v="53" actId="26606"/>
          <ac:spMkLst>
            <pc:docMk/>
            <pc:sldMk cId="3049382687" sldId="259"/>
            <ac:spMk id="29" creationId="{975D1CFA-2CDB-4B64-BD9F-85744E8DA12F}"/>
          </ac:spMkLst>
        </pc:spChg>
        <pc:spChg chg="add del">
          <ac:chgData name="Calogero Ferrara" userId="a3ca77ea-b57b-4441-9f26-38c15823806d" providerId="ADAL" clId="{5F17C32C-8D7B-4480-A2A0-83B375DB414B}" dt="2024-09-05T12:21:23.106" v="53" actId="26606"/>
          <ac:spMkLst>
            <pc:docMk/>
            <pc:sldMk cId="3049382687" sldId="259"/>
            <ac:spMk id="30" creationId="{452DFCFE-82EC-4372-8981-1B023AD435B5}"/>
          </ac:spMkLst>
        </pc:spChg>
        <pc:spChg chg="add del">
          <ac:chgData name="Calogero Ferrara" userId="a3ca77ea-b57b-4441-9f26-38c15823806d" providerId="ADAL" clId="{5F17C32C-8D7B-4480-A2A0-83B375DB414B}" dt="2024-09-05T12:21:30.907" v="59" actId="26606"/>
          <ac:spMkLst>
            <pc:docMk/>
            <pc:sldMk cId="3049382687" sldId="259"/>
            <ac:spMk id="39" creationId="{907EF6B7-1338-4443-8C46-6A318D952DFD}"/>
          </ac:spMkLst>
        </pc:spChg>
        <pc:spChg chg="add del">
          <ac:chgData name="Calogero Ferrara" userId="a3ca77ea-b57b-4441-9f26-38c15823806d" providerId="ADAL" clId="{5F17C32C-8D7B-4480-A2A0-83B375DB414B}" dt="2024-09-05T12:21:30.907" v="59" actId="26606"/>
          <ac:spMkLst>
            <pc:docMk/>
            <pc:sldMk cId="3049382687" sldId="259"/>
            <ac:spMk id="40" creationId="{DAAE4CDD-124C-4DCF-9584-B6033B545DD5}"/>
          </ac:spMkLst>
        </pc:spChg>
        <pc:spChg chg="add del">
          <ac:chgData name="Calogero Ferrara" userId="a3ca77ea-b57b-4441-9f26-38c15823806d" providerId="ADAL" clId="{5F17C32C-8D7B-4480-A2A0-83B375DB414B}" dt="2024-09-05T12:21:30.907" v="59" actId="26606"/>
          <ac:spMkLst>
            <pc:docMk/>
            <pc:sldMk cId="3049382687" sldId="259"/>
            <ac:spMk id="41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2:21:30.907" v="59" actId="26606"/>
          <ac:spMkLst>
            <pc:docMk/>
            <pc:sldMk cId="3049382687" sldId="259"/>
            <ac:spMk id="42" creationId="{452DFCFE-82EC-4372-8981-1B023AD435B5}"/>
          </ac:spMkLst>
        </pc:spChg>
        <pc:spChg chg="add del">
          <ac:chgData name="Calogero Ferrara" userId="a3ca77ea-b57b-4441-9f26-38c15823806d" providerId="ADAL" clId="{5F17C32C-8D7B-4480-A2A0-83B375DB414B}" dt="2024-09-05T12:22:38.134" v="75" actId="26606"/>
          <ac:spMkLst>
            <pc:docMk/>
            <pc:sldMk cId="3049382687" sldId="259"/>
            <ac:spMk id="44" creationId="{1BB867FF-FC45-48F7-8104-F89BE54909F1}"/>
          </ac:spMkLst>
        </pc:spChg>
        <pc:spChg chg="add del">
          <ac:chgData name="Calogero Ferrara" userId="a3ca77ea-b57b-4441-9f26-38c15823806d" providerId="ADAL" clId="{5F17C32C-8D7B-4480-A2A0-83B375DB414B}" dt="2024-09-05T12:22:38.134" v="75" actId="26606"/>
          <ac:spMkLst>
            <pc:docMk/>
            <pc:sldMk cId="3049382687" sldId="259"/>
            <ac:spMk id="45" creationId="{8BB56887-D0D5-4F0C-9E19-7247EB83C8B7}"/>
          </ac:spMkLst>
        </pc:spChg>
        <pc:spChg chg="add del">
          <ac:chgData name="Calogero Ferrara" userId="a3ca77ea-b57b-4441-9f26-38c15823806d" providerId="ADAL" clId="{5F17C32C-8D7B-4480-A2A0-83B375DB414B}" dt="2024-09-05T12:22:38.134" v="75" actId="26606"/>
          <ac:spMkLst>
            <pc:docMk/>
            <pc:sldMk cId="3049382687" sldId="259"/>
            <ac:spMk id="46" creationId="{081E4A58-353D-44AE-B2FC-2A74E2E400F7}"/>
          </ac:spMkLst>
        </pc:spChg>
        <pc:spChg chg="add del mod">
          <ac:chgData name="Calogero Ferrara" userId="a3ca77ea-b57b-4441-9f26-38c15823806d" providerId="ADAL" clId="{5F17C32C-8D7B-4480-A2A0-83B375DB414B}" dt="2024-09-05T12:23:02.347" v="84" actId="26606"/>
          <ac:spMkLst>
            <pc:docMk/>
            <pc:sldMk cId="3049382687" sldId="259"/>
            <ac:spMk id="47" creationId="{452DFCFE-82EC-4372-8981-1B023AD435B5}"/>
          </ac:spMkLst>
        </pc:spChg>
        <pc:spChg chg="add del">
          <ac:chgData name="Calogero Ferrara" userId="a3ca77ea-b57b-4441-9f26-38c15823806d" providerId="ADAL" clId="{5F17C32C-8D7B-4480-A2A0-83B375DB414B}" dt="2024-09-05T12:23:02.347" v="84" actId="26606"/>
          <ac:spMkLst>
            <pc:docMk/>
            <pc:sldMk cId="3049382687" sldId="259"/>
            <ac:spMk id="52" creationId="{907EF6B7-1338-4443-8C46-6A318D952DFD}"/>
          </ac:spMkLst>
        </pc:spChg>
        <pc:spChg chg="add del">
          <ac:chgData name="Calogero Ferrara" userId="a3ca77ea-b57b-4441-9f26-38c15823806d" providerId="ADAL" clId="{5F17C32C-8D7B-4480-A2A0-83B375DB414B}" dt="2024-09-05T12:23:02.347" v="84" actId="26606"/>
          <ac:spMkLst>
            <pc:docMk/>
            <pc:sldMk cId="3049382687" sldId="259"/>
            <ac:spMk id="54" creationId="{DAAE4CDD-124C-4DCF-9584-B6033B545DD5}"/>
          </ac:spMkLst>
        </pc:spChg>
        <pc:spChg chg="add del">
          <ac:chgData name="Calogero Ferrara" userId="a3ca77ea-b57b-4441-9f26-38c15823806d" providerId="ADAL" clId="{5F17C32C-8D7B-4480-A2A0-83B375DB414B}" dt="2024-09-05T12:23:02.347" v="84" actId="26606"/>
          <ac:spMkLst>
            <pc:docMk/>
            <pc:sldMk cId="3049382687" sldId="259"/>
            <ac:spMk id="56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2:22:54.879" v="77" actId="26606"/>
          <ac:spMkLst>
            <pc:docMk/>
            <pc:sldMk cId="3049382687" sldId="259"/>
            <ac:spMk id="61" creationId="{389575E1-3389-451A-A5F7-27854C25C599}"/>
          </ac:spMkLst>
        </pc:spChg>
        <pc:spChg chg="add del">
          <ac:chgData name="Calogero Ferrara" userId="a3ca77ea-b57b-4441-9f26-38c15823806d" providerId="ADAL" clId="{5F17C32C-8D7B-4480-A2A0-83B375DB414B}" dt="2024-09-05T12:22:54.879" v="77" actId="26606"/>
          <ac:spMkLst>
            <pc:docMk/>
            <pc:sldMk cId="3049382687" sldId="259"/>
            <ac:spMk id="63" creationId="{A53CCC5C-D88E-40FB-B30B-23DCDBD01D37}"/>
          </ac:spMkLst>
        </pc:spChg>
        <pc:spChg chg="add del">
          <ac:chgData name="Calogero Ferrara" userId="a3ca77ea-b57b-4441-9f26-38c15823806d" providerId="ADAL" clId="{5F17C32C-8D7B-4480-A2A0-83B375DB414B}" dt="2024-09-05T12:22:54.879" v="77" actId="26606"/>
          <ac:spMkLst>
            <pc:docMk/>
            <pc:sldMk cId="3049382687" sldId="259"/>
            <ac:spMk id="65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2:22:56.761" v="79" actId="26606"/>
          <ac:spMkLst>
            <pc:docMk/>
            <pc:sldMk cId="3049382687" sldId="259"/>
            <ac:spMk id="67" creationId="{979E27D9-03C7-44E2-9FF8-15D0C8506AF7}"/>
          </ac:spMkLst>
        </pc:spChg>
        <pc:spChg chg="add del">
          <ac:chgData name="Calogero Ferrara" userId="a3ca77ea-b57b-4441-9f26-38c15823806d" providerId="ADAL" clId="{5F17C32C-8D7B-4480-A2A0-83B375DB414B}" dt="2024-09-05T12:22:56.761" v="79" actId="26606"/>
          <ac:spMkLst>
            <pc:docMk/>
            <pc:sldMk cId="3049382687" sldId="259"/>
            <ac:spMk id="68" creationId="{EEBF1590-3B36-48EE-A89D-3B6F3CB256AB}"/>
          </ac:spMkLst>
        </pc:spChg>
        <pc:spChg chg="add del">
          <ac:chgData name="Calogero Ferrara" userId="a3ca77ea-b57b-4441-9f26-38c15823806d" providerId="ADAL" clId="{5F17C32C-8D7B-4480-A2A0-83B375DB414B}" dt="2024-09-05T12:22:56.761" v="79" actId="26606"/>
          <ac:spMkLst>
            <pc:docMk/>
            <pc:sldMk cId="3049382687" sldId="259"/>
            <ac:spMk id="69" creationId="{AC8F6C8C-AB5A-4548-942D-E3FD40ACBC49}"/>
          </ac:spMkLst>
        </pc:spChg>
        <pc:spChg chg="add del">
          <ac:chgData name="Calogero Ferrara" userId="a3ca77ea-b57b-4441-9f26-38c15823806d" providerId="ADAL" clId="{5F17C32C-8D7B-4480-A2A0-83B375DB414B}" dt="2024-09-05T12:23:00.475" v="81" actId="26606"/>
          <ac:spMkLst>
            <pc:docMk/>
            <pc:sldMk cId="3049382687" sldId="259"/>
            <ac:spMk id="71" creationId="{777A147A-9ED8-46B4-8660-1B3C2AA880B5}"/>
          </ac:spMkLst>
        </pc:spChg>
        <pc:spChg chg="add del">
          <ac:chgData name="Calogero Ferrara" userId="a3ca77ea-b57b-4441-9f26-38c15823806d" providerId="ADAL" clId="{5F17C32C-8D7B-4480-A2A0-83B375DB414B}" dt="2024-09-05T12:23:00.475" v="81" actId="26606"/>
          <ac:spMkLst>
            <pc:docMk/>
            <pc:sldMk cId="3049382687" sldId="259"/>
            <ac:spMk id="72" creationId="{5D6C15A0-C087-4593-8414-2B4EC1CDC3DE}"/>
          </ac:spMkLst>
        </pc:spChg>
        <pc:spChg chg="add del">
          <ac:chgData name="Calogero Ferrara" userId="a3ca77ea-b57b-4441-9f26-38c15823806d" providerId="ADAL" clId="{5F17C32C-8D7B-4480-A2A0-83B375DB414B}" dt="2024-09-05T12:23:02.341" v="83" actId="26606"/>
          <ac:spMkLst>
            <pc:docMk/>
            <pc:sldMk cId="3049382687" sldId="259"/>
            <ac:spMk id="74" creationId="{D93394DA-E684-47C2-9020-13225823F40A}"/>
          </ac:spMkLst>
        </pc:spChg>
        <pc:spChg chg="add del">
          <ac:chgData name="Calogero Ferrara" userId="a3ca77ea-b57b-4441-9f26-38c15823806d" providerId="ADAL" clId="{5F17C32C-8D7B-4480-A2A0-83B375DB414B}" dt="2024-09-05T12:23:17.904" v="89" actId="26606"/>
          <ac:spMkLst>
            <pc:docMk/>
            <pc:sldMk cId="3049382687" sldId="259"/>
            <ac:spMk id="76" creationId="{777A147A-9ED8-46B4-8660-1B3C2AA880B5}"/>
          </ac:spMkLst>
        </pc:spChg>
        <pc:spChg chg="add del">
          <ac:chgData name="Calogero Ferrara" userId="a3ca77ea-b57b-4441-9f26-38c15823806d" providerId="ADAL" clId="{5F17C32C-8D7B-4480-A2A0-83B375DB414B}" dt="2024-09-05T12:23:17.904" v="89" actId="26606"/>
          <ac:spMkLst>
            <pc:docMk/>
            <pc:sldMk cId="3049382687" sldId="259"/>
            <ac:spMk id="77" creationId="{5D6C15A0-C087-4593-8414-2B4EC1CDC3DE}"/>
          </ac:spMkLst>
        </pc:spChg>
        <pc:spChg chg="add del mod">
          <ac:chgData name="Calogero Ferrara" userId="a3ca77ea-b57b-4441-9f26-38c15823806d" providerId="ADAL" clId="{5F17C32C-8D7B-4480-A2A0-83B375DB414B}" dt="2024-09-05T12:23:17.904" v="89" actId="26606"/>
          <ac:spMkLst>
            <pc:docMk/>
            <pc:sldMk cId="3049382687" sldId="259"/>
            <ac:spMk id="78" creationId="{452DFCFE-82EC-4372-8981-1B023AD435B5}"/>
          </ac:spMkLst>
        </pc:spChg>
        <pc:spChg chg="add del">
          <ac:chgData name="Calogero Ferrara" userId="a3ca77ea-b57b-4441-9f26-38c15823806d" providerId="ADAL" clId="{5F17C32C-8D7B-4480-A2A0-83B375DB414B}" dt="2024-09-05T12:23:13.501" v="86" actId="26606"/>
          <ac:spMkLst>
            <pc:docMk/>
            <pc:sldMk cId="3049382687" sldId="259"/>
            <ac:spMk id="83" creationId="{1BB867FF-FC45-48F7-8104-F89BE54909F1}"/>
          </ac:spMkLst>
        </pc:spChg>
        <pc:spChg chg="add del">
          <ac:chgData name="Calogero Ferrara" userId="a3ca77ea-b57b-4441-9f26-38c15823806d" providerId="ADAL" clId="{5F17C32C-8D7B-4480-A2A0-83B375DB414B}" dt="2024-09-05T12:23:13.501" v="86" actId="26606"/>
          <ac:spMkLst>
            <pc:docMk/>
            <pc:sldMk cId="3049382687" sldId="259"/>
            <ac:spMk id="85" creationId="{8BB56887-D0D5-4F0C-9E19-7247EB83C8B7}"/>
          </ac:spMkLst>
        </pc:spChg>
        <pc:spChg chg="add del">
          <ac:chgData name="Calogero Ferrara" userId="a3ca77ea-b57b-4441-9f26-38c15823806d" providerId="ADAL" clId="{5F17C32C-8D7B-4480-A2A0-83B375DB414B}" dt="2024-09-05T12:23:13.501" v="86" actId="26606"/>
          <ac:spMkLst>
            <pc:docMk/>
            <pc:sldMk cId="3049382687" sldId="259"/>
            <ac:spMk id="87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2:23:17.895" v="88" actId="26606"/>
          <ac:spMkLst>
            <pc:docMk/>
            <pc:sldMk cId="3049382687" sldId="259"/>
            <ac:spMk id="89" creationId="{B50AB553-2A96-4A92-96F2-93548E096954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049382687" sldId="259"/>
            <ac:spMk id="91" creationId="{C2554CA6-288E-4202-BC52-2E5A8F0C0AED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049382687" sldId="259"/>
            <ac:spMk id="92" creationId="{B10BB131-AC8E-4A8E-A5D1-36260F720C3B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049382687" sldId="259"/>
            <ac:spMk id="93" creationId="{5B7778FC-632E-4DCA-A7CB-0D7731CCF970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049382687" sldId="259"/>
            <ac:spMk id="94" creationId="{FA23A907-97FB-4A8F-880A-DD77401C4296}"/>
          </ac:spMkLst>
        </pc:spChg>
        <pc:spChg chg="add mod">
          <ac:chgData name="Calogero Ferrara" userId="a3ca77ea-b57b-4441-9f26-38c15823806d" providerId="ADAL" clId="{5F17C32C-8D7B-4480-A2A0-83B375DB414B}" dt="2024-09-05T12:26:16.875" v="121" actId="14100"/>
          <ac:spMkLst>
            <pc:docMk/>
            <pc:sldMk cId="3049382687" sldId="259"/>
            <ac:spMk id="95" creationId="{452DFCFE-82EC-4372-8981-1B023AD435B5}"/>
          </ac:spMkLst>
        </pc:spChg>
        <pc:grpChg chg="add del">
          <ac:chgData name="Calogero Ferrara" userId="a3ca77ea-b57b-4441-9f26-38c15823806d" providerId="ADAL" clId="{5F17C32C-8D7B-4480-A2A0-83B375DB414B}" dt="2024-09-05T12:21:23.106" v="53" actId="26606"/>
          <ac:grpSpMkLst>
            <pc:docMk/>
            <pc:sldMk cId="3049382687" sldId="259"/>
            <ac:grpSpMk id="31" creationId="{25EE5136-01F1-466C-962D-BA9B4C6757AA}"/>
          </ac:grpSpMkLst>
        </pc:grpChg>
        <pc:graphicFrameChg chg="add del">
          <ac:chgData name="Calogero Ferrara" userId="a3ca77ea-b57b-4441-9f26-38c15823806d" providerId="ADAL" clId="{5F17C32C-8D7B-4480-A2A0-83B375DB414B}" dt="2024-09-05T12:21:16.063" v="47" actId="26606"/>
          <ac:graphicFrameMkLst>
            <pc:docMk/>
            <pc:sldMk cId="3049382687" sldId="259"/>
            <ac:graphicFrameMk id="5" creationId="{CC73AFA8-7705-C3F3-5497-50584D898A18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21:16.629" v="49" actId="26606"/>
          <ac:graphicFrameMkLst>
            <pc:docMk/>
            <pc:sldMk cId="3049382687" sldId="259"/>
            <ac:graphicFrameMk id="20" creationId="{ADE3B5E8-2598-F313-1DB6-62BD1F176973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21:24.386" v="55" actId="26606"/>
          <ac:graphicFrameMkLst>
            <pc:docMk/>
            <pc:sldMk cId="3049382687" sldId="259"/>
            <ac:graphicFrameMk id="35" creationId="{98A543D3-05CC-3593-6EF6-32B79E0106C1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21:29.889" v="57" actId="26606"/>
          <ac:graphicFrameMkLst>
            <pc:docMk/>
            <pc:sldMk cId="3049382687" sldId="259"/>
            <ac:graphicFrameMk id="37" creationId="{B7DBB550-64D8-CC16-B999-F00F73226B09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23:02.341" v="83" actId="26606"/>
          <ac:graphicFrameMkLst>
            <pc:docMk/>
            <pc:sldMk cId="3049382687" sldId="259"/>
            <ac:graphicFrameMk id="58" creationId="{BB86329B-DE78-9D32-2B65-BAD8C9675822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23:17.895" v="88" actId="26606"/>
          <ac:graphicFrameMkLst>
            <pc:docMk/>
            <pc:sldMk cId="3049382687" sldId="259"/>
            <ac:graphicFrameMk id="80" creationId="{F79296A8-872F-ACE9-70E2-1ECD2825DA94}"/>
          </ac:graphicFrameMkLst>
        </pc:graphicFrameChg>
        <pc:picChg chg="add del">
          <ac:chgData name="Calogero Ferrara" userId="a3ca77ea-b57b-4441-9f26-38c15823806d" providerId="ADAL" clId="{5F17C32C-8D7B-4480-A2A0-83B375DB414B}" dt="2024-09-05T12:21:16.063" v="47" actId="26606"/>
          <ac:picMkLst>
            <pc:docMk/>
            <pc:sldMk cId="3049382687" sldId="259"/>
            <ac:picMk id="6" creationId="{E29BDB10-B020-705E-3022-9FB796D72C5F}"/>
          </ac:picMkLst>
        </pc:picChg>
        <pc:picChg chg="add del">
          <ac:chgData name="Calogero Ferrara" userId="a3ca77ea-b57b-4441-9f26-38c15823806d" providerId="ADAL" clId="{5F17C32C-8D7B-4480-A2A0-83B375DB414B}" dt="2024-09-05T12:21:23.106" v="53" actId="26606"/>
          <ac:picMkLst>
            <pc:docMk/>
            <pc:sldMk cId="3049382687" sldId="259"/>
            <ac:picMk id="7" creationId="{C18FCBE1-52E7-E589-4466-12CF753198AD}"/>
          </ac:picMkLst>
        </pc:picChg>
        <pc:picChg chg="add del">
          <ac:chgData name="Calogero Ferrara" userId="a3ca77ea-b57b-4441-9f26-38c15823806d" providerId="ADAL" clId="{5F17C32C-8D7B-4480-A2A0-83B375DB414B}" dt="2024-09-05T12:21:16.629" v="49" actId="26606"/>
          <ac:picMkLst>
            <pc:docMk/>
            <pc:sldMk cId="3049382687" sldId="259"/>
            <ac:picMk id="19" creationId="{6EC5D406-79EB-3CE5-2C43-8E71AA3529E9}"/>
          </ac:picMkLst>
        </pc:picChg>
        <pc:picChg chg="add del">
          <ac:chgData name="Calogero Ferrara" userId="a3ca77ea-b57b-4441-9f26-38c15823806d" providerId="ADAL" clId="{5F17C32C-8D7B-4480-A2A0-83B375DB414B}" dt="2024-09-05T12:23:02.341" v="83" actId="26606"/>
          <ac:picMkLst>
            <pc:docMk/>
            <pc:sldMk cId="3049382687" sldId="259"/>
            <ac:picMk id="59" creationId="{59AD6562-78E6-ADE7-7456-37FB23501697}"/>
          </ac:picMkLst>
        </pc:picChg>
        <pc:picChg chg="add del">
          <ac:chgData name="Calogero Ferrara" userId="a3ca77ea-b57b-4441-9f26-38c15823806d" providerId="ADAL" clId="{5F17C32C-8D7B-4480-A2A0-83B375DB414B}" dt="2024-09-05T12:23:17.895" v="88" actId="26606"/>
          <ac:picMkLst>
            <pc:docMk/>
            <pc:sldMk cId="3049382687" sldId="259"/>
            <ac:picMk id="81" creationId="{CAF28B66-232D-CFF0-87A4-E8309A04B445}"/>
          </ac:picMkLst>
        </pc:picChg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622708594" sldId="260"/>
        </pc:sldMkLst>
        <pc:spChg chg="mod">
          <ac:chgData name="Calogero Ferrara" userId="a3ca77ea-b57b-4441-9f26-38c15823806d" providerId="ADAL" clId="{5F17C32C-8D7B-4480-A2A0-83B375DB414B}" dt="2024-09-05T12:36:11.152" v="587" actId="122"/>
          <ac:spMkLst>
            <pc:docMk/>
            <pc:sldMk cId="622708594" sldId="260"/>
            <ac:spMk id="2" creationId="{2054E140-684A-4907-A88D-1467563D59A2}"/>
          </ac:spMkLst>
        </pc:spChg>
        <pc:spChg chg="add del mod">
          <ac:chgData name="Calogero Ferrara" userId="a3ca77ea-b57b-4441-9f26-38c15823806d" providerId="ADAL" clId="{5F17C32C-8D7B-4480-A2A0-83B375DB414B}" dt="2024-09-05T12:35:42.527" v="583" actId="26606"/>
          <ac:spMkLst>
            <pc:docMk/>
            <pc:sldMk cId="622708594" sldId="260"/>
            <ac:spMk id="3" creationId="{614B6E09-8F61-4DDA-8ACC-E536395DA35F}"/>
          </ac:spMkLst>
        </pc:spChg>
        <pc:spChg chg="add del">
          <ac:chgData name="Calogero Ferrara" userId="a3ca77ea-b57b-4441-9f26-38c15823806d" providerId="ADAL" clId="{5F17C32C-8D7B-4480-A2A0-83B375DB414B}" dt="2024-09-05T12:35:25.530" v="570" actId="26606"/>
          <ac:spMkLst>
            <pc:docMk/>
            <pc:sldMk cId="622708594" sldId="260"/>
            <ac:spMk id="8" creationId="{4BC99CB9-DDAD-44A2-8A1C-E3AF4E72DF5C}"/>
          </ac:spMkLst>
        </pc:spChg>
        <pc:spChg chg="add del">
          <ac:chgData name="Calogero Ferrara" userId="a3ca77ea-b57b-4441-9f26-38c15823806d" providerId="ADAL" clId="{5F17C32C-8D7B-4480-A2A0-83B375DB414B}" dt="2024-09-05T12:35:25.530" v="570" actId="26606"/>
          <ac:spMkLst>
            <pc:docMk/>
            <pc:sldMk cId="622708594" sldId="260"/>
            <ac:spMk id="10" creationId="{64053CBF-3932-45FF-8285-EE5146085F3A}"/>
          </ac:spMkLst>
        </pc:spChg>
        <pc:spChg chg="add del">
          <ac:chgData name="Calogero Ferrara" userId="a3ca77ea-b57b-4441-9f26-38c15823806d" providerId="ADAL" clId="{5F17C32C-8D7B-4480-A2A0-83B375DB414B}" dt="2024-09-05T12:35:42.519" v="582" actId="26606"/>
          <ac:spMkLst>
            <pc:docMk/>
            <pc:sldMk cId="622708594" sldId="260"/>
            <ac:spMk id="11" creationId="{DAF1966E-FD40-4A4A-B61B-C4DF7FA05F06}"/>
          </ac:spMkLst>
        </pc:spChg>
        <pc:spChg chg="add del">
          <ac:chgData name="Calogero Ferrara" userId="a3ca77ea-b57b-4441-9f26-38c15823806d" providerId="ADAL" clId="{5F17C32C-8D7B-4480-A2A0-83B375DB414B}" dt="2024-09-05T12:35:42.519" v="582" actId="26606"/>
          <ac:spMkLst>
            <pc:docMk/>
            <pc:sldMk cId="622708594" sldId="260"/>
            <ac:spMk id="13" creationId="{047BFA19-D45E-416B-A404-7AF2F3F27017}"/>
          </ac:spMkLst>
        </pc:spChg>
        <pc:spChg chg="add del">
          <ac:chgData name="Calogero Ferrara" userId="a3ca77ea-b57b-4441-9f26-38c15823806d" providerId="ADAL" clId="{5F17C32C-8D7B-4480-A2A0-83B375DB414B}" dt="2024-09-05T12:35:29.257" v="574" actId="26606"/>
          <ac:spMkLst>
            <pc:docMk/>
            <pc:sldMk cId="622708594" sldId="260"/>
            <ac:spMk id="14" creationId="{92C3387C-D24F-4737-8A37-1DC5CFF09CFA}"/>
          </ac:spMkLst>
        </pc:spChg>
        <pc:spChg chg="add del">
          <ac:chgData name="Calogero Ferrara" userId="a3ca77ea-b57b-4441-9f26-38c15823806d" providerId="ADAL" clId="{5F17C32C-8D7B-4480-A2A0-83B375DB414B}" dt="2024-09-05T12:35:42.519" v="582" actId="26606"/>
          <ac:spMkLst>
            <pc:docMk/>
            <pc:sldMk cId="622708594" sldId="260"/>
            <ac:spMk id="15" creationId="{8E0105E7-23DB-4CF2-8258-FF47C7620F6E}"/>
          </ac:spMkLst>
        </pc:spChg>
        <pc:spChg chg="add del">
          <ac:chgData name="Calogero Ferrara" userId="a3ca77ea-b57b-4441-9f26-38c15823806d" providerId="ADAL" clId="{5F17C32C-8D7B-4480-A2A0-83B375DB414B}" dt="2024-09-05T12:35:42.519" v="582" actId="26606"/>
          <ac:spMkLst>
            <pc:docMk/>
            <pc:sldMk cId="622708594" sldId="260"/>
            <ac:spMk id="16" creationId="{074B4F7D-14B2-478B-8BF5-01E4E0C5D263}"/>
          </ac:spMkLst>
        </pc:spChg>
        <pc:spChg chg="add del">
          <ac:chgData name="Calogero Ferrara" userId="a3ca77ea-b57b-4441-9f26-38c15823806d" providerId="ADAL" clId="{5F17C32C-8D7B-4480-A2A0-83B375DB414B}" dt="2024-09-05T12:35:42.519" v="582" actId="26606"/>
          <ac:spMkLst>
            <pc:docMk/>
            <pc:sldMk cId="622708594" sldId="260"/>
            <ac:spMk id="17" creationId="{614B6E09-8F61-4DDA-8ACC-E536395DA35F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622708594" sldId="260"/>
            <ac:spMk id="19" creationId="{1BB867FF-FC45-48F7-8104-F89BE54909F1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622708594" sldId="260"/>
            <ac:spMk id="20" creationId="{8BB56887-D0D5-4F0C-9E19-7247EB83C8B7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622708594" sldId="260"/>
            <ac:spMk id="21" creationId="{081E4A58-353D-44AE-B2FC-2A74E2E400F7}"/>
          </ac:spMkLst>
        </pc:spChg>
        <pc:spChg chg="add mod">
          <ac:chgData name="Calogero Ferrara" userId="a3ca77ea-b57b-4441-9f26-38c15823806d" providerId="ADAL" clId="{5F17C32C-8D7B-4480-A2A0-83B375DB414B}" dt="2024-09-05T12:44:18.600" v="964" actId="6549"/>
          <ac:spMkLst>
            <pc:docMk/>
            <pc:sldMk cId="622708594" sldId="260"/>
            <ac:spMk id="22" creationId="{614B6E09-8F61-4DDA-8ACC-E536395DA35F}"/>
          </ac:spMkLst>
        </pc:spChg>
        <pc:spChg chg="add del">
          <ac:chgData name="Calogero Ferrara" userId="a3ca77ea-b57b-4441-9f26-38c15823806d" providerId="ADAL" clId="{5F17C32C-8D7B-4480-A2A0-83B375DB414B}" dt="2024-09-05T12:35:27.099" v="572" actId="26606"/>
          <ac:spMkLst>
            <pc:docMk/>
            <pc:sldMk cId="622708594" sldId="260"/>
            <ac:spMk id="24" creationId="{EEBFA4C8-C301-60A7-C96E-E85360F5DFB4}"/>
          </ac:spMkLst>
        </pc:spChg>
        <pc:spChg chg="add del">
          <ac:chgData name="Calogero Ferrara" userId="a3ca77ea-b57b-4441-9f26-38c15823806d" providerId="ADAL" clId="{5F17C32C-8D7B-4480-A2A0-83B375DB414B}" dt="2024-09-05T12:35:29.257" v="574" actId="26606"/>
          <ac:spMkLst>
            <pc:docMk/>
            <pc:sldMk cId="622708594" sldId="260"/>
            <ac:spMk id="26" creationId="{2029D5AD-8348-4446-B191-6A9B6FE03F21}"/>
          </ac:spMkLst>
        </pc:spChg>
        <pc:spChg chg="add del">
          <ac:chgData name="Calogero Ferrara" userId="a3ca77ea-b57b-4441-9f26-38c15823806d" providerId="ADAL" clId="{5F17C32C-8D7B-4480-A2A0-83B375DB414B}" dt="2024-09-05T12:35:29.257" v="574" actId="26606"/>
          <ac:spMkLst>
            <pc:docMk/>
            <pc:sldMk cId="622708594" sldId="260"/>
            <ac:spMk id="27" creationId="{A3F395A2-2B64-4749-BD93-2F159C7E1FB5}"/>
          </ac:spMkLst>
        </pc:spChg>
        <pc:spChg chg="add del">
          <ac:chgData name="Calogero Ferrara" userId="a3ca77ea-b57b-4441-9f26-38c15823806d" providerId="ADAL" clId="{5F17C32C-8D7B-4480-A2A0-83B375DB414B}" dt="2024-09-05T12:35:29.257" v="574" actId="26606"/>
          <ac:spMkLst>
            <pc:docMk/>
            <pc:sldMk cId="622708594" sldId="260"/>
            <ac:spMk id="28" creationId="{5CF0135B-EAB8-4CA0-896C-2D897ECD28BC}"/>
          </ac:spMkLst>
        </pc:spChg>
        <pc:grpChg chg="add del">
          <ac:chgData name="Calogero Ferrara" userId="a3ca77ea-b57b-4441-9f26-38c15823806d" providerId="ADAL" clId="{5F17C32C-8D7B-4480-A2A0-83B375DB414B}" dt="2024-09-05T12:35:25.530" v="570" actId="26606"/>
          <ac:grpSpMkLst>
            <pc:docMk/>
            <pc:sldMk cId="622708594" sldId="260"/>
            <ac:grpSpMk id="12" creationId="{2E751C04-BEA6-446B-A678-9C74819EBD4C}"/>
          </ac:grpSpMkLst>
        </pc:grpChg>
        <pc:grpChg chg="add del">
          <ac:chgData name="Calogero Ferrara" userId="a3ca77ea-b57b-4441-9f26-38c15823806d" providerId="ADAL" clId="{5F17C32C-8D7B-4480-A2A0-83B375DB414B}" dt="2024-09-05T12:35:25.530" v="570" actId="26606"/>
          <ac:grpSpMkLst>
            <pc:docMk/>
            <pc:sldMk cId="622708594" sldId="260"/>
            <ac:grpSpMk id="18" creationId="{B63ACBA3-DEFD-4C6D-BBA0-64468FA99C2D}"/>
          </ac:grpSpMkLst>
        </pc:grpChg>
        <pc:graphicFrameChg chg="add del">
          <ac:chgData name="Calogero Ferrara" userId="a3ca77ea-b57b-4441-9f26-38c15823806d" providerId="ADAL" clId="{5F17C32C-8D7B-4480-A2A0-83B375DB414B}" dt="2024-09-05T12:35:31.984" v="576" actId="26606"/>
          <ac:graphicFrameMkLst>
            <pc:docMk/>
            <pc:sldMk cId="622708594" sldId="260"/>
            <ac:graphicFrameMk id="5" creationId="{2E75B16F-5562-1B00-1A85-24EE6B52C728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35:35.279" v="578" actId="26606"/>
          <ac:graphicFrameMkLst>
            <pc:docMk/>
            <pc:sldMk cId="622708594" sldId="260"/>
            <ac:graphicFrameMk id="7" creationId="{025EFDAA-C925-3641-D757-4585F307FEE6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35:39.126" v="580" actId="26606"/>
          <ac:graphicFrameMkLst>
            <pc:docMk/>
            <pc:sldMk cId="622708594" sldId="260"/>
            <ac:graphicFrameMk id="9" creationId="{E81ACDA8-38D5-426B-0170-625A66804C4D}"/>
          </ac:graphicFrameMkLst>
        </pc:graphicFrameChg>
      </pc:sldChg>
      <pc:sldChg chg="del">
        <pc:chgData name="Calogero Ferrara" userId="a3ca77ea-b57b-4441-9f26-38c15823806d" providerId="ADAL" clId="{5F17C32C-8D7B-4480-A2A0-83B375DB414B}" dt="2024-09-05T12:29:20.809" v="216" actId="2696"/>
        <pc:sldMkLst>
          <pc:docMk/>
          <pc:sldMk cId="3356815958" sldId="261"/>
        </pc:sldMkLst>
      </pc:sldChg>
      <pc:sldChg chg="del">
        <pc:chgData name="Calogero Ferrara" userId="a3ca77ea-b57b-4441-9f26-38c15823806d" providerId="ADAL" clId="{5F17C32C-8D7B-4480-A2A0-83B375DB414B}" dt="2024-09-05T12:34:44.112" v="568" actId="2696"/>
        <pc:sldMkLst>
          <pc:docMk/>
          <pc:sldMk cId="170050388" sldId="262"/>
        </pc:sldMkLst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1910845910" sldId="263"/>
        </pc:sldMkLst>
        <pc:spChg chg="mod">
          <ac:chgData name="Calogero Ferrara" userId="a3ca77ea-b57b-4441-9f26-38c15823806d" providerId="ADAL" clId="{5F17C32C-8D7B-4480-A2A0-83B375DB414B}" dt="2024-09-05T12:41:52.637" v="927" actId="14100"/>
          <ac:spMkLst>
            <pc:docMk/>
            <pc:sldMk cId="1910845910" sldId="263"/>
            <ac:spMk id="2" creationId="{49A74D4E-BBC6-4562-82E9-1281B4E39E1E}"/>
          </ac:spMkLst>
        </pc:spChg>
        <pc:spChg chg="add del mod">
          <ac:chgData name="Calogero Ferrara" userId="a3ca77ea-b57b-4441-9f26-38c15823806d" providerId="ADAL" clId="{5F17C32C-8D7B-4480-A2A0-83B375DB414B}" dt="2024-09-05T12:40:52.861" v="899" actId="26606"/>
          <ac:spMkLst>
            <pc:docMk/>
            <pc:sldMk cId="1910845910" sldId="263"/>
            <ac:spMk id="3" creationId="{57867415-559A-44C7-8A39-BE43C138BD64}"/>
          </ac:spMkLst>
        </pc:spChg>
        <pc:spChg chg="add del">
          <ac:chgData name="Calogero Ferrara" userId="a3ca77ea-b57b-4441-9f26-38c15823806d" providerId="ADAL" clId="{5F17C32C-8D7B-4480-A2A0-83B375DB414B}" dt="2024-09-05T12:40:41.459" v="894" actId="26606"/>
          <ac:spMkLst>
            <pc:docMk/>
            <pc:sldMk cId="1910845910" sldId="263"/>
            <ac:spMk id="8" creationId="{100EDD19-6802-4EC3-95CE-CFFAB042CFD6}"/>
          </ac:spMkLst>
        </pc:spChg>
        <pc:spChg chg="add del">
          <ac:chgData name="Calogero Ferrara" userId="a3ca77ea-b57b-4441-9f26-38c15823806d" providerId="ADAL" clId="{5F17C32C-8D7B-4480-A2A0-83B375DB414B}" dt="2024-09-05T12:40:52.844" v="898" actId="26606"/>
          <ac:spMkLst>
            <pc:docMk/>
            <pc:sldMk cId="1910845910" sldId="263"/>
            <ac:spMk id="9" creationId="{5C8908E2-EE49-44D2-9428-A28D2312A8D5}"/>
          </ac:spMkLst>
        </pc:spChg>
        <pc:spChg chg="add del">
          <ac:chgData name="Calogero Ferrara" userId="a3ca77ea-b57b-4441-9f26-38c15823806d" providerId="ADAL" clId="{5F17C32C-8D7B-4480-A2A0-83B375DB414B}" dt="2024-09-05T12:40:40.695" v="892" actId="26606"/>
          <ac:spMkLst>
            <pc:docMk/>
            <pc:sldMk cId="1910845910" sldId="263"/>
            <ac:spMk id="10" creationId="{D3E17859-C5F0-476F-A082-A4CB8841DB24}"/>
          </ac:spMkLst>
        </pc:spChg>
        <pc:spChg chg="add del">
          <ac:chgData name="Calogero Ferrara" userId="a3ca77ea-b57b-4441-9f26-38c15823806d" providerId="ADAL" clId="{5F17C32C-8D7B-4480-A2A0-83B375DB414B}" dt="2024-09-05T12:40:40.695" v="892" actId="26606"/>
          <ac:spMkLst>
            <pc:docMk/>
            <pc:sldMk cId="1910845910" sldId="263"/>
            <ac:spMk id="12" creationId="{70BEB1E7-2F88-40BC-B73D-42E5B6F80BFC}"/>
          </ac:spMkLst>
        </pc:spChg>
        <pc:spChg chg="add del">
          <ac:chgData name="Calogero Ferrara" userId="a3ca77ea-b57b-4441-9f26-38c15823806d" providerId="ADAL" clId="{5F17C32C-8D7B-4480-A2A0-83B375DB414B}" dt="2024-09-05T12:40:40.695" v="892" actId="26606"/>
          <ac:spMkLst>
            <pc:docMk/>
            <pc:sldMk cId="1910845910" sldId="263"/>
            <ac:spMk id="14" creationId="{A7B99495-F43F-4D80-A44F-2CB4764EB90B}"/>
          </ac:spMkLst>
        </pc:spChg>
        <pc:spChg chg="add del">
          <ac:chgData name="Calogero Ferrara" userId="a3ca77ea-b57b-4441-9f26-38c15823806d" providerId="ADAL" clId="{5F17C32C-8D7B-4480-A2A0-83B375DB414B}" dt="2024-09-05T12:40:52.844" v="898" actId="26606"/>
          <ac:spMkLst>
            <pc:docMk/>
            <pc:sldMk cId="1910845910" sldId="263"/>
            <ac:spMk id="15" creationId="{7449A6C7-D15F-4AA5-BFA5-71A404B47016}"/>
          </ac:spMkLst>
        </pc:spChg>
        <pc:spChg chg="add del">
          <ac:chgData name="Calogero Ferrara" userId="a3ca77ea-b57b-4441-9f26-38c15823806d" providerId="ADAL" clId="{5F17C32C-8D7B-4480-A2A0-83B375DB414B}" dt="2024-09-05T12:40:41.459" v="894" actId="26606"/>
          <ac:spMkLst>
            <pc:docMk/>
            <pc:sldMk cId="1910845910" sldId="263"/>
            <ac:spMk id="16" creationId="{DB17E863-922E-4C26-BD64-E8FD41D28661}"/>
          </ac:spMkLst>
        </pc:spChg>
        <pc:spChg chg="add del">
          <ac:chgData name="Calogero Ferrara" userId="a3ca77ea-b57b-4441-9f26-38c15823806d" providerId="ADAL" clId="{5F17C32C-8D7B-4480-A2A0-83B375DB414B}" dt="2024-09-05T12:40:41.459" v="894" actId="26606"/>
          <ac:spMkLst>
            <pc:docMk/>
            <pc:sldMk cId="1910845910" sldId="263"/>
            <ac:spMk id="17" creationId="{57867415-559A-44C7-8A39-BE43C138BD64}"/>
          </ac:spMkLst>
        </pc:spChg>
        <pc:spChg chg="add del">
          <ac:chgData name="Calogero Ferrara" userId="a3ca77ea-b57b-4441-9f26-38c15823806d" providerId="ADAL" clId="{5F17C32C-8D7B-4480-A2A0-83B375DB414B}" dt="2024-09-05T12:40:44.771" v="896" actId="26606"/>
          <ac:spMkLst>
            <pc:docMk/>
            <pc:sldMk cId="1910845910" sldId="263"/>
            <ac:spMk id="19" creationId="{18873D23-2DCF-4B31-A009-95721C06E8E1}"/>
          </ac:spMkLst>
        </pc:spChg>
        <pc:spChg chg="add del">
          <ac:chgData name="Calogero Ferrara" userId="a3ca77ea-b57b-4441-9f26-38c15823806d" providerId="ADAL" clId="{5F17C32C-8D7B-4480-A2A0-83B375DB414B}" dt="2024-09-05T12:40:44.771" v="896" actId="26606"/>
          <ac:spMkLst>
            <pc:docMk/>
            <pc:sldMk cId="1910845910" sldId="263"/>
            <ac:spMk id="20" creationId="{C13EF075-D4EF-4929-ADBC-91B27DA19955}"/>
          </ac:spMkLst>
        </pc:spChg>
        <pc:spChg chg="add del">
          <ac:chgData name="Calogero Ferrara" userId="a3ca77ea-b57b-4441-9f26-38c15823806d" providerId="ADAL" clId="{5F17C32C-8D7B-4480-A2A0-83B375DB414B}" dt="2024-09-05T12:40:44.771" v="896" actId="26606"/>
          <ac:spMkLst>
            <pc:docMk/>
            <pc:sldMk cId="1910845910" sldId="263"/>
            <ac:spMk id="24" creationId="{57867415-559A-44C7-8A39-BE43C138BD64}"/>
          </ac:spMkLst>
        </pc:spChg>
        <pc:spChg chg="add del">
          <ac:chgData name="Calogero Ferrara" userId="a3ca77ea-b57b-4441-9f26-38c15823806d" providerId="ADAL" clId="{5F17C32C-8D7B-4480-A2A0-83B375DB414B}" dt="2024-09-05T12:40:52.844" v="898" actId="26606"/>
          <ac:spMkLst>
            <pc:docMk/>
            <pc:sldMk cId="1910845910" sldId="263"/>
            <ac:spMk id="27" creationId="{ED888B23-07FA-482A-96DF-47E31AF1A603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10845910" sldId="263"/>
            <ac:spMk id="30" creationId="{245A9F99-D9B1-4094-A2E2-B90AC1DB7B9C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10845910" sldId="263"/>
            <ac:spMk id="31" creationId="{B7FAF607-473A-4A43-A23D-BBFF5C4117BB}"/>
          </ac:spMkLst>
        </pc:spChg>
        <pc:spChg chg="add mod">
          <ac:chgData name="Calogero Ferrara" userId="a3ca77ea-b57b-4441-9f26-38c15823806d" providerId="ADAL" clId="{5F17C32C-8D7B-4480-A2A0-83B375DB414B}" dt="2024-09-05T12:41:55.717" v="928" actId="14100"/>
          <ac:spMkLst>
            <pc:docMk/>
            <pc:sldMk cId="1910845910" sldId="263"/>
            <ac:spMk id="32" creationId="{57867415-559A-44C7-8A39-BE43C138BD64}"/>
          </ac:spMkLst>
        </pc:spChg>
        <pc:grpChg chg="add del">
          <ac:chgData name="Calogero Ferrara" userId="a3ca77ea-b57b-4441-9f26-38c15823806d" providerId="ADAL" clId="{5F17C32C-8D7B-4480-A2A0-83B375DB414B}" dt="2024-09-05T12:40:52.844" v="898" actId="26606"/>
          <ac:grpSpMkLst>
            <pc:docMk/>
            <pc:sldMk cId="1910845910" sldId="263"/>
            <ac:grpSpMk id="11" creationId="{05314994-6337-4875-8CF5-652CAFE8342C}"/>
          </ac:grpSpMkLst>
        </pc:grpChg>
        <pc:grpChg chg="add del">
          <ac:chgData name="Calogero Ferrara" userId="a3ca77ea-b57b-4441-9f26-38c15823806d" providerId="ADAL" clId="{5F17C32C-8D7B-4480-A2A0-83B375DB414B}" dt="2024-09-05T12:40:44.771" v="896" actId="26606"/>
          <ac:grpSpMkLst>
            <pc:docMk/>
            <pc:sldMk cId="1910845910" sldId="263"/>
            <ac:grpSpMk id="21" creationId="{DAA26DFA-AAB2-4973-9C17-16D587C7B198}"/>
          </ac:grpSpMkLst>
        </pc:grpChg>
        <pc:grpChg chg="add del">
          <ac:chgData name="Calogero Ferrara" userId="a3ca77ea-b57b-4441-9f26-38c15823806d" providerId="ADAL" clId="{5F17C32C-8D7B-4480-A2A0-83B375DB414B}" dt="2024-09-05T14:25:21.118" v="5655"/>
          <ac:grpSpMkLst>
            <pc:docMk/>
            <pc:sldMk cId="1910845910" sldId="263"/>
            <ac:grpSpMk id="33" creationId="{C5F6476F-D303-44D3-B30F-1BA348F0F64A}"/>
          </ac:grpSpMkLst>
        </pc:grpChg>
        <pc:graphicFrameChg chg="add del">
          <ac:chgData name="Calogero Ferrara" userId="a3ca77ea-b57b-4441-9f26-38c15823806d" providerId="ADAL" clId="{5F17C32C-8D7B-4480-A2A0-83B375DB414B}" dt="2024-09-05T12:40:40.695" v="892" actId="26606"/>
          <ac:graphicFrameMkLst>
            <pc:docMk/>
            <pc:sldMk cId="1910845910" sldId="263"/>
            <ac:graphicFrameMk id="5" creationId="{096EFDB4-0CDC-9B9E-29B0-2A3EE21EDC85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2:40:52.844" v="898" actId="26606"/>
          <ac:graphicFrameMkLst>
            <pc:docMk/>
            <pc:sldMk cId="1910845910" sldId="263"/>
            <ac:graphicFrameMk id="28" creationId="{932DFBC1-57C4-0990-4F75-71CF502810E2}"/>
          </ac:graphicFrameMkLst>
        </pc:graphicFrameChg>
        <pc:picChg chg="add del">
          <ac:chgData name="Calogero Ferrara" userId="a3ca77ea-b57b-4441-9f26-38c15823806d" providerId="ADAL" clId="{5F17C32C-8D7B-4480-A2A0-83B375DB414B}" dt="2024-09-05T12:40:40.695" v="892" actId="26606"/>
          <ac:picMkLst>
            <pc:docMk/>
            <pc:sldMk cId="1910845910" sldId="263"/>
            <ac:picMk id="6" creationId="{7ECC7938-AF49-6E26-A5B6-E18D6F84F366}"/>
          </ac:picMkLst>
        </pc:picChg>
        <pc:picChg chg="add">
          <ac:chgData name="Calogero Ferrara" userId="a3ca77ea-b57b-4441-9f26-38c15823806d" providerId="ADAL" clId="{5F17C32C-8D7B-4480-A2A0-83B375DB414B}" dt="2024-09-05T12:40:52.861" v="899" actId="26606"/>
          <ac:picMkLst>
            <pc:docMk/>
            <pc:sldMk cId="1910845910" sldId="263"/>
            <ac:picMk id="7" creationId="{6FDADAFB-29CB-B68D-C466-D673EDDA3B20}"/>
          </ac:picMkLst>
        </pc:picChg>
      </pc:sldChg>
      <pc:sldChg chg="del">
        <pc:chgData name="Calogero Ferrara" userId="a3ca77ea-b57b-4441-9f26-38c15823806d" providerId="ADAL" clId="{5F17C32C-8D7B-4480-A2A0-83B375DB414B}" dt="2024-09-05T12:44:27.290" v="965" actId="2696"/>
        <pc:sldMkLst>
          <pc:docMk/>
          <pc:sldMk cId="4270381373" sldId="264"/>
        </pc:sldMkLst>
      </pc:sldChg>
      <pc:sldChg chg="del">
        <pc:chgData name="Calogero Ferrara" userId="a3ca77ea-b57b-4441-9f26-38c15823806d" providerId="ADAL" clId="{5F17C32C-8D7B-4480-A2A0-83B375DB414B}" dt="2024-09-05T12:43:46.254" v="959" actId="2696"/>
        <pc:sldMkLst>
          <pc:docMk/>
          <pc:sldMk cId="4289469354" sldId="265"/>
        </pc:sldMkLst>
      </pc:sldChg>
      <pc:sldChg chg="modSp del">
        <pc:chgData name="Calogero Ferrara" userId="a3ca77ea-b57b-4441-9f26-38c15823806d" providerId="ADAL" clId="{5F17C32C-8D7B-4480-A2A0-83B375DB414B}" dt="2024-09-05T12:43:39.351" v="958" actId="2696"/>
        <pc:sldMkLst>
          <pc:docMk/>
          <pc:sldMk cId="2092237783" sldId="266"/>
        </pc:sldMkLst>
        <pc:spChg chg="mod">
          <ac:chgData name="Calogero Ferrara" userId="a3ca77ea-b57b-4441-9f26-38c15823806d" providerId="ADAL" clId="{5F17C32C-8D7B-4480-A2A0-83B375DB414B}" dt="2024-09-05T12:42:42.324" v="929"/>
          <ac:spMkLst>
            <pc:docMk/>
            <pc:sldMk cId="2092237783" sldId="266"/>
            <ac:spMk id="3" creationId="{EC8768D5-24AB-4223-A30D-03B6E371C425}"/>
          </ac:spMkLst>
        </pc:spChg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3393599919" sldId="267"/>
        </pc:sldMkLst>
        <pc:spChg chg="mod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2" creationId="{A5B0A463-5F25-4E43-B10D-8B47D5F3DF47}"/>
          </ac:spMkLst>
        </pc:spChg>
        <pc:spChg chg="add del mod">
          <ac:chgData name="Calogero Ferrara" userId="a3ca77ea-b57b-4441-9f26-38c15823806d" providerId="ADAL" clId="{5F17C32C-8D7B-4480-A2A0-83B375DB414B}" dt="2024-09-05T13:04:40.861" v="1422" actId="26606"/>
          <ac:spMkLst>
            <pc:docMk/>
            <pc:sldMk cId="3393599919" sldId="267"/>
            <ac:spMk id="3" creationId="{07C1A87F-1F20-458F-8D07-BD2CA440DA16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8" creationId="{F837543A-6020-4505-A233-C9DB4BF74011}"/>
          </ac:spMkLst>
        </pc:spChg>
        <pc:spChg chg="add del">
          <ac:chgData name="Calogero Ferrara" userId="a3ca77ea-b57b-4441-9f26-38c15823806d" providerId="ADAL" clId="{5F17C32C-8D7B-4480-A2A0-83B375DB414B}" dt="2024-09-05T13:04:25.177" v="1413" actId="26606"/>
          <ac:spMkLst>
            <pc:docMk/>
            <pc:sldMk cId="3393599919" sldId="267"/>
            <ac:spMk id="10" creationId="{952B4610-38D5-4CB6-81BF-0A650217F550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12" creationId="{C3C0D90E-074A-4F52-9B11-B52BEF4BCBE5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13" creationId="{35B16301-FB18-48BA-A6DD-C37CAF6F9A18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14" creationId="{CABBD4C1-E6F8-46F6-8152-A8A97490BF4D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15" creationId="{07C1A87F-1F20-458F-8D07-BD2CA440DA16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16" creationId="{83BA5EF5-1FE9-4BF9-83BB-269BCDDF6156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20" creationId="{88853921-7BC9-4BDE-ACAB-133C683C82D6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22" creationId="{09192968-3AE7-4470-A61C-97294BB92731}"/>
          </ac:spMkLst>
        </pc:spChg>
        <pc:spChg chg="add del">
          <ac:chgData name="Calogero Ferrara" userId="a3ca77ea-b57b-4441-9f26-38c15823806d" providerId="ADAL" clId="{5F17C32C-8D7B-4480-A2A0-83B375DB414B}" dt="2024-09-05T13:04:32.492" v="1415" actId="26606"/>
          <ac:spMkLst>
            <pc:docMk/>
            <pc:sldMk cId="3393599919" sldId="267"/>
            <ac:spMk id="24" creationId="{3AB72E55-43E4-4356-BFE8-E2102CB0B505}"/>
          </ac:spMkLst>
        </pc:spChg>
        <pc:spChg chg="add del">
          <ac:chgData name="Calogero Ferrara" userId="a3ca77ea-b57b-4441-9f26-38c15823806d" providerId="ADAL" clId="{5F17C32C-8D7B-4480-A2A0-83B375DB414B}" dt="2024-09-05T13:12:37.002" v="1553" actId="26606"/>
          <ac:spMkLst>
            <pc:docMk/>
            <pc:sldMk cId="3393599919" sldId="267"/>
            <ac:spMk id="32" creationId="{18873D23-2DCF-4B31-A009-95721C06E8E1}"/>
          </ac:spMkLst>
        </pc:spChg>
        <pc:spChg chg="add del">
          <ac:chgData name="Calogero Ferrara" userId="a3ca77ea-b57b-4441-9f26-38c15823806d" providerId="ADAL" clId="{5F17C32C-8D7B-4480-A2A0-83B375DB414B}" dt="2024-09-05T13:12:37.002" v="1553" actId="26606"/>
          <ac:spMkLst>
            <pc:docMk/>
            <pc:sldMk cId="3393599919" sldId="267"/>
            <ac:spMk id="33" creationId="{C13EF075-D4EF-4929-ADBC-91B27DA19955}"/>
          </ac:spMkLst>
        </pc:spChg>
        <pc:spChg chg="add del mod">
          <ac:chgData name="Calogero Ferrara" userId="a3ca77ea-b57b-4441-9f26-38c15823806d" providerId="ADAL" clId="{5F17C32C-8D7B-4480-A2A0-83B375DB414B}" dt="2024-09-05T13:12:37.002" v="1553" actId="26606"/>
          <ac:spMkLst>
            <pc:docMk/>
            <pc:sldMk cId="3393599919" sldId="267"/>
            <ac:spMk id="39" creationId="{07C1A87F-1F20-458F-8D07-BD2CA440DA16}"/>
          </ac:spMkLst>
        </pc:spChg>
        <pc:spChg chg="add del">
          <ac:chgData name="Calogero Ferrara" userId="a3ca77ea-b57b-4441-9f26-38c15823806d" providerId="ADAL" clId="{5F17C32C-8D7B-4480-A2A0-83B375DB414B}" dt="2024-09-05T13:12:25.782" v="1545" actId="26606"/>
          <ac:spMkLst>
            <pc:docMk/>
            <pc:sldMk cId="3393599919" sldId="267"/>
            <ac:spMk id="44" creationId="{907EF6B7-1338-4443-8C46-6A318D952DFD}"/>
          </ac:spMkLst>
        </pc:spChg>
        <pc:spChg chg="add del">
          <ac:chgData name="Calogero Ferrara" userId="a3ca77ea-b57b-4441-9f26-38c15823806d" providerId="ADAL" clId="{5F17C32C-8D7B-4480-A2A0-83B375DB414B}" dt="2024-09-05T13:12:25.782" v="1545" actId="26606"/>
          <ac:spMkLst>
            <pc:docMk/>
            <pc:sldMk cId="3393599919" sldId="267"/>
            <ac:spMk id="46" creationId="{DAAE4CDD-124C-4DCF-9584-B6033B545DD5}"/>
          </ac:spMkLst>
        </pc:spChg>
        <pc:spChg chg="add del">
          <ac:chgData name="Calogero Ferrara" userId="a3ca77ea-b57b-4441-9f26-38c15823806d" providerId="ADAL" clId="{5F17C32C-8D7B-4480-A2A0-83B375DB414B}" dt="2024-09-05T13:12:25.782" v="1545" actId="26606"/>
          <ac:spMkLst>
            <pc:docMk/>
            <pc:sldMk cId="3393599919" sldId="267"/>
            <ac:spMk id="48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3:12:29.031" v="1547" actId="26606"/>
          <ac:spMkLst>
            <pc:docMk/>
            <pc:sldMk cId="3393599919" sldId="267"/>
            <ac:spMk id="50" creationId="{7025EFD5-738C-41B9-87FE-0C00E211BD8B}"/>
          </ac:spMkLst>
        </pc:spChg>
        <pc:spChg chg="add del">
          <ac:chgData name="Calogero Ferrara" userId="a3ca77ea-b57b-4441-9f26-38c15823806d" providerId="ADAL" clId="{5F17C32C-8D7B-4480-A2A0-83B375DB414B}" dt="2024-09-05T13:12:29.031" v="1547" actId="26606"/>
          <ac:spMkLst>
            <pc:docMk/>
            <pc:sldMk cId="3393599919" sldId="267"/>
            <ac:spMk id="51" creationId="{835EF3DD-7D43-4A27-8967-A92FD8CC9365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52" creationId="{9F835A99-04AC-494A-A572-AFE8413CC938}"/>
          </ac:spMkLst>
        </pc:spChg>
        <pc:spChg chg="add del">
          <ac:chgData name="Calogero Ferrara" userId="a3ca77ea-b57b-4441-9f26-38c15823806d" providerId="ADAL" clId="{5F17C32C-8D7B-4480-A2A0-83B375DB414B}" dt="2024-09-05T13:12:33.127" v="1549" actId="26606"/>
          <ac:spMkLst>
            <pc:docMk/>
            <pc:sldMk cId="3393599919" sldId="267"/>
            <ac:spMk id="53" creationId="{3AD318CC-E2A8-4E27-9548-A047A78999B1}"/>
          </ac:spMkLst>
        </pc:spChg>
        <pc:spChg chg="add del">
          <ac:chgData name="Calogero Ferrara" userId="a3ca77ea-b57b-4441-9f26-38c15823806d" providerId="ADAL" clId="{5F17C32C-8D7B-4480-A2A0-83B375DB414B}" dt="2024-09-05T13:12:33.127" v="1549" actId="26606"/>
          <ac:spMkLst>
            <pc:docMk/>
            <pc:sldMk cId="3393599919" sldId="267"/>
            <ac:spMk id="56" creationId="{2C1BBA94-3F40-40AA-8BB9-E69E25E537C1}"/>
          </ac:spMkLst>
        </pc:spChg>
        <pc:spChg chg="add del">
          <ac:chgData name="Calogero Ferrara" userId="a3ca77ea-b57b-4441-9f26-38c15823806d" providerId="ADAL" clId="{5F17C32C-8D7B-4480-A2A0-83B375DB414B}" dt="2024-09-05T13:12:33.127" v="1549" actId="26606"/>
          <ac:spMkLst>
            <pc:docMk/>
            <pc:sldMk cId="3393599919" sldId="267"/>
            <ac:spMk id="57" creationId="{07C1A87F-1F20-458F-8D07-BD2CA440DA16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58" creationId="{6691AC69-A76E-4DAB-B565-468B6B87ACF3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59" creationId="{E92FEB64-6EEA-4759-B4A4-BD2C1E660BA8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60" creationId="{B10BB131-AC8E-4A8E-A5D1-36260F720C3B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61" creationId="{14847E93-7DC1-4D4B-8829-B19AA7137C50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62" creationId="{5566D6E1-03A1-4D73-A4E0-35D74D568A04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63" creationId="{07C1A87F-1F20-458F-8D07-BD2CA440DA16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64" creationId="{7B786209-1B0B-4CA9-9BDD-F7327066A84D}"/>
          </ac:spMkLst>
        </pc:spChg>
        <pc:spChg chg="add del">
          <ac:chgData name="Calogero Ferrara" userId="a3ca77ea-b57b-4441-9f26-38c15823806d" providerId="ADAL" clId="{5F17C32C-8D7B-4480-A2A0-83B375DB414B}" dt="2024-09-05T13:12:36.986" v="1551" actId="26606"/>
          <ac:spMkLst>
            <pc:docMk/>
            <pc:sldMk cId="3393599919" sldId="267"/>
            <ac:spMk id="65" creationId="{2D2964BB-484D-45AE-AD66-D407D0629652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393599919" sldId="267"/>
            <ac:spMk id="67" creationId="{18873D23-2DCF-4B31-A009-95721C06E8E1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393599919" sldId="267"/>
            <ac:spMk id="68" creationId="{C13EF075-D4EF-4929-ADBC-91B27DA19955}"/>
          </ac:spMkLst>
        </pc:spChg>
        <pc:spChg chg="mod replId">
          <ac:chgData name="Calogero Ferrara" userId="a3ca77ea-b57b-4441-9f26-38c15823806d" providerId="ADAL" clId="{5F17C32C-8D7B-4480-A2A0-83B375DB414B}" dt="2024-09-05T13:12:36.986" v="1552" actId="26606"/>
          <ac:spMkLst>
            <pc:docMk/>
            <pc:sldMk cId="3393599919" sldId="267"/>
            <ac:spMk id="71" creationId="{3F407F11-7321-4BF6-8536-CCE8E342454B}"/>
          </ac:spMkLst>
        </pc:spChg>
        <pc:spChg chg="mod replId">
          <ac:chgData name="Calogero Ferrara" userId="a3ca77ea-b57b-4441-9f26-38c15823806d" providerId="ADAL" clId="{5F17C32C-8D7B-4480-A2A0-83B375DB414B}" dt="2024-09-05T13:12:36.986" v="1552" actId="26606"/>
          <ac:spMkLst>
            <pc:docMk/>
            <pc:sldMk cId="3393599919" sldId="267"/>
            <ac:spMk id="72" creationId="{06AC5DCC-C3CC-4FD5-AD4E-13A1BE5F7F68}"/>
          </ac:spMkLst>
        </pc:spChg>
        <pc:spChg chg="mod replId">
          <ac:chgData name="Calogero Ferrara" userId="a3ca77ea-b57b-4441-9f26-38c15823806d" providerId="ADAL" clId="{5F17C32C-8D7B-4480-A2A0-83B375DB414B}" dt="2024-09-05T13:12:36.986" v="1552" actId="26606"/>
          <ac:spMkLst>
            <pc:docMk/>
            <pc:sldMk cId="3393599919" sldId="267"/>
            <ac:spMk id="73" creationId="{4BBCC2F4-EFA7-4AF4-B538-AC4022D90F47}"/>
          </ac:spMkLst>
        </pc:spChg>
        <pc:spChg chg="mod replId">
          <ac:chgData name="Calogero Ferrara" userId="a3ca77ea-b57b-4441-9f26-38c15823806d" providerId="ADAL" clId="{5F17C32C-8D7B-4480-A2A0-83B375DB414B}" dt="2024-09-05T13:12:36.986" v="1552" actId="26606"/>
          <ac:spMkLst>
            <pc:docMk/>
            <pc:sldMk cId="3393599919" sldId="267"/>
            <ac:spMk id="74" creationId="{2A9D1364-B6A3-44CB-9FBA-C528F0CE909D}"/>
          </ac:spMkLst>
        </pc:spChg>
        <pc:grpChg chg="add del">
          <ac:chgData name="Calogero Ferrara" userId="a3ca77ea-b57b-4441-9f26-38c15823806d" providerId="ADAL" clId="{5F17C32C-8D7B-4480-A2A0-83B375DB414B}" dt="2024-09-05T13:12:37.002" v="1553" actId="26606"/>
          <ac:grpSpMkLst>
            <pc:docMk/>
            <pc:sldMk cId="3393599919" sldId="267"/>
            <ac:grpSpMk id="34" creationId="{DAA26DFA-AAB2-4973-9C17-16D587C7B198}"/>
          </ac:grpSpMkLst>
        </pc:grpChg>
        <pc:grpChg chg="add del">
          <ac:chgData name="Calogero Ferrara" userId="a3ca77ea-b57b-4441-9f26-38c15823806d" providerId="ADAL" clId="{5F17C32C-8D7B-4480-A2A0-83B375DB414B}" dt="2024-09-05T13:12:33.127" v="1549" actId="26606"/>
          <ac:grpSpMkLst>
            <pc:docMk/>
            <pc:sldMk cId="3393599919" sldId="267"/>
            <ac:grpSpMk id="54" creationId="{B14B560F-9DD7-4302-A60B-EBD3EF59B073}"/>
          </ac:grpSpMkLst>
        </pc:grpChg>
        <pc:grpChg chg="add del">
          <ac:chgData name="Calogero Ferrara" userId="a3ca77ea-b57b-4441-9f26-38c15823806d" providerId="ADAL" clId="{5F17C32C-8D7B-4480-A2A0-83B375DB414B}" dt="2024-09-05T14:25:21.118" v="5655"/>
          <ac:grpSpMkLst>
            <pc:docMk/>
            <pc:sldMk cId="3393599919" sldId="267"/>
            <ac:grpSpMk id="69" creationId="{DAA26DFA-AAB2-4973-9C17-16D587C7B198}"/>
          </ac:grpSpMkLst>
        </pc:grpChg>
        <pc:graphicFrameChg chg="add del">
          <ac:chgData name="Calogero Ferrara" userId="a3ca77ea-b57b-4441-9f26-38c15823806d" providerId="ADAL" clId="{5F17C32C-8D7B-4480-A2A0-83B375DB414B}" dt="2024-09-05T13:04:25.177" v="1413" actId="26606"/>
          <ac:graphicFrameMkLst>
            <pc:docMk/>
            <pc:sldMk cId="3393599919" sldId="267"/>
            <ac:graphicFrameMk id="5" creationId="{43975960-1215-F13B-CC64-F26414023442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3:04:34.436" v="1417" actId="26606"/>
          <ac:graphicFrameMkLst>
            <pc:docMk/>
            <pc:sldMk cId="3393599919" sldId="267"/>
            <ac:graphicFrameMk id="26" creationId="{E9F4BA67-FB22-CD67-F0E6-0306A0865D88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3:04:35.818" v="1419" actId="26606"/>
          <ac:graphicFrameMkLst>
            <pc:docMk/>
            <pc:sldMk cId="3393599919" sldId="267"/>
            <ac:graphicFrameMk id="28" creationId="{1B6653A0-F489-5902-17E2-128672EA2F88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3:04:40.859" v="1421" actId="26606"/>
          <ac:graphicFrameMkLst>
            <pc:docMk/>
            <pc:sldMk cId="3393599919" sldId="267"/>
            <ac:graphicFrameMk id="30" creationId="{DF5DFD29-585C-8F4B-F4BD-230D008FC672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3:12:29.031" v="1547" actId="26606"/>
          <ac:graphicFrameMkLst>
            <pc:docMk/>
            <pc:sldMk cId="3393599919" sldId="267"/>
            <ac:graphicFrameMk id="41" creationId="{1FE84A88-0B57-F8E1-409A-213D31557312}"/>
          </ac:graphicFrameMkLst>
        </pc:graphicFrameChg>
        <pc:graphicFrameChg chg="add mod">
          <ac:chgData name="Calogero Ferrara" userId="a3ca77ea-b57b-4441-9f26-38c15823806d" providerId="ADAL" clId="{5F17C32C-8D7B-4480-A2A0-83B375DB414B}" dt="2024-09-05T13:12:50.992" v="1554" actId="255"/>
          <ac:graphicFrameMkLst>
            <pc:docMk/>
            <pc:sldMk cId="3393599919" sldId="267"/>
            <ac:graphicFrameMk id="70" creationId="{591DCC8A-4E73-3EAD-91CF-7F926BA851EA}"/>
          </ac:graphicFrameMkLst>
        </pc:graphicFrameChg>
        <pc:picChg chg="add del">
          <ac:chgData name="Calogero Ferrara" userId="a3ca77ea-b57b-4441-9f26-38c15823806d" providerId="ADAL" clId="{5F17C32C-8D7B-4480-A2A0-83B375DB414B}" dt="2024-09-05T13:04:25.177" v="1413" actId="26606"/>
          <ac:picMkLst>
            <pc:docMk/>
            <pc:sldMk cId="3393599919" sldId="267"/>
            <ac:picMk id="6" creationId="{7ED176D9-6048-3D32-B9B5-74572241378F}"/>
          </ac:picMkLst>
        </pc:picChg>
        <pc:picChg chg="add del">
          <ac:chgData name="Calogero Ferrara" userId="a3ca77ea-b57b-4441-9f26-38c15823806d" providerId="ADAL" clId="{5F17C32C-8D7B-4480-A2A0-83B375DB414B}" dt="2024-09-05T13:12:29.031" v="1547" actId="26606"/>
          <ac:picMkLst>
            <pc:docMk/>
            <pc:sldMk cId="3393599919" sldId="267"/>
            <ac:picMk id="42" creationId="{6E49B8EA-F355-95BC-81C1-77BF1EA8D655}"/>
          </ac:picMkLst>
        </pc:picChg>
        <pc:cxnChg chg="add del">
          <ac:chgData name="Calogero Ferrara" userId="a3ca77ea-b57b-4441-9f26-38c15823806d" providerId="ADAL" clId="{5F17C32C-8D7B-4480-A2A0-83B375DB414B}" dt="2024-09-05T13:04:32.492" v="1415" actId="26606"/>
          <ac:cxnSpMkLst>
            <pc:docMk/>
            <pc:sldMk cId="3393599919" sldId="267"/>
            <ac:cxnSpMk id="18" creationId="{4B3BCACB-5880-460B-9606-8C433A9AF99D}"/>
          </ac:cxnSpMkLst>
        </pc:cxnChg>
      </pc:sldChg>
      <pc:sldChg chg="del">
        <pc:chgData name="Calogero Ferrara" userId="a3ca77ea-b57b-4441-9f26-38c15823806d" providerId="ADAL" clId="{5F17C32C-8D7B-4480-A2A0-83B375DB414B}" dt="2024-09-05T12:52:40.785" v="1322" actId="2696"/>
        <pc:sldMkLst>
          <pc:docMk/>
          <pc:sldMk cId="3109017128" sldId="268"/>
        </pc:sldMkLst>
      </pc:sldChg>
      <pc:sldChg chg="del">
        <pc:chgData name="Calogero Ferrara" userId="a3ca77ea-b57b-4441-9f26-38c15823806d" providerId="ADAL" clId="{5F17C32C-8D7B-4480-A2A0-83B375DB414B}" dt="2024-09-05T12:52:46.264" v="1323" actId="2696"/>
        <pc:sldMkLst>
          <pc:docMk/>
          <pc:sldMk cId="3332858953" sldId="269"/>
        </pc:sldMkLst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3092381881" sldId="270"/>
        </pc:sldMkLst>
        <pc:spChg chg="mod">
          <ac:chgData name="Calogero Ferrara" userId="a3ca77ea-b57b-4441-9f26-38c15823806d" providerId="ADAL" clId="{5F17C32C-8D7B-4480-A2A0-83B375DB414B}" dt="2024-09-05T13:20:17.138" v="2039" actId="122"/>
          <ac:spMkLst>
            <pc:docMk/>
            <pc:sldMk cId="3092381881" sldId="270"/>
            <ac:spMk id="2" creationId="{D452242B-B66B-49FC-8E33-2F3660AC7411}"/>
          </ac:spMkLst>
        </pc:spChg>
        <pc:spChg chg="add del mod">
          <ac:chgData name="Calogero Ferrara" userId="a3ca77ea-b57b-4441-9f26-38c15823806d" providerId="ADAL" clId="{5F17C32C-8D7B-4480-A2A0-83B375DB414B}" dt="2024-09-05T13:19:33.728" v="1962" actId="26606"/>
          <ac:spMkLst>
            <pc:docMk/>
            <pc:sldMk cId="3092381881" sldId="270"/>
            <ac:spMk id="3" creationId="{7E4FFD49-BC5E-433F-B1B0-6A506CA26ECB}"/>
          </ac:spMkLst>
        </pc:spChg>
        <pc:spChg chg="add del">
          <ac:chgData name="Calogero Ferrara" userId="a3ca77ea-b57b-4441-9f26-38c15823806d" providerId="ADAL" clId="{5F17C32C-8D7B-4480-A2A0-83B375DB414B}" dt="2024-09-05T13:19:00.007" v="1944" actId="26606"/>
          <ac:spMkLst>
            <pc:docMk/>
            <pc:sldMk cId="3092381881" sldId="270"/>
            <ac:spMk id="8" creationId="{5C8908E2-EE49-44D2-9428-A28D2312A8D5}"/>
          </ac:spMkLst>
        </pc:spChg>
        <pc:spChg chg="add del">
          <ac:chgData name="Calogero Ferrara" userId="a3ca77ea-b57b-4441-9f26-38c15823806d" providerId="ADAL" clId="{5F17C32C-8D7B-4480-A2A0-83B375DB414B}" dt="2024-09-05T13:19:01.499" v="1946" actId="26606"/>
          <ac:spMkLst>
            <pc:docMk/>
            <pc:sldMk cId="3092381881" sldId="270"/>
            <ac:spMk id="12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3:19:00.007" v="1944" actId="26606"/>
          <ac:spMkLst>
            <pc:docMk/>
            <pc:sldMk cId="3092381881" sldId="270"/>
            <ac:spMk id="14" creationId="{BD92035A-AA2F-4CD8-A556-1CE8BDEC75BD}"/>
          </ac:spMkLst>
        </pc:spChg>
        <pc:spChg chg="add del">
          <ac:chgData name="Calogero Ferrara" userId="a3ca77ea-b57b-4441-9f26-38c15823806d" providerId="ADAL" clId="{5F17C32C-8D7B-4480-A2A0-83B375DB414B}" dt="2024-09-05T13:19:00.007" v="1944" actId="26606"/>
          <ac:spMkLst>
            <pc:docMk/>
            <pc:sldMk cId="3092381881" sldId="270"/>
            <ac:spMk id="16" creationId="{ED888B23-07FA-482A-96DF-47E31AF1A603}"/>
          </ac:spMkLst>
        </pc:spChg>
        <pc:spChg chg="add del">
          <ac:chgData name="Calogero Ferrara" userId="a3ca77ea-b57b-4441-9f26-38c15823806d" providerId="ADAL" clId="{5F17C32C-8D7B-4480-A2A0-83B375DB414B}" dt="2024-09-05T13:19:01.499" v="1946" actId="26606"/>
          <ac:spMkLst>
            <pc:docMk/>
            <pc:sldMk cId="3092381881" sldId="270"/>
            <ac:spMk id="18" creationId="{907EF6B7-1338-4443-8C46-6A318D952DFD}"/>
          </ac:spMkLst>
        </pc:spChg>
        <pc:spChg chg="add del">
          <ac:chgData name="Calogero Ferrara" userId="a3ca77ea-b57b-4441-9f26-38c15823806d" providerId="ADAL" clId="{5F17C32C-8D7B-4480-A2A0-83B375DB414B}" dt="2024-09-05T13:19:01.499" v="1946" actId="26606"/>
          <ac:spMkLst>
            <pc:docMk/>
            <pc:sldMk cId="3092381881" sldId="270"/>
            <ac:spMk id="19" creationId="{DAAE4CDD-124C-4DCF-9584-B6033B545DD5}"/>
          </ac:spMkLst>
        </pc:spChg>
        <pc:spChg chg="add del">
          <ac:chgData name="Calogero Ferrara" userId="a3ca77ea-b57b-4441-9f26-38c15823806d" providerId="ADAL" clId="{5F17C32C-8D7B-4480-A2A0-83B375DB414B}" dt="2024-09-05T13:19:03.802" v="1948" actId="26606"/>
          <ac:spMkLst>
            <pc:docMk/>
            <pc:sldMk cId="3092381881" sldId="270"/>
            <ac:spMk id="21" creationId="{C2554CA6-288E-4202-BC52-2E5A8F0C0AED}"/>
          </ac:spMkLst>
        </pc:spChg>
        <pc:spChg chg="add del">
          <ac:chgData name="Calogero Ferrara" userId="a3ca77ea-b57b-4441-9f26-38c15823806d" providerId="ADAL" clId="{5F17C32C-8D7B-4480-A2A0-83B375DB414B}" dt="2024-09-05T13:19:03.802" v="1948" actId="26606"/>
          <ac:spMkLst>
            <pc:docMk/>
            <pc:sldMk cId="3092381881" sldId="270"/>
            <ac:spMk id="22" creationId="{B10BB131-AC8E-4A8E-A5D1-36260F720C3B}"/>
          </ac:spMkLst>
        </pc:spChg>
        <pc:spChg chg="add del">
          <ac:chgData name="Calogero Ferrara" userId="a3ca77ea-b57b-4441-9f26-38c15823806d" providerId="ADAL" clId="{5F17C32C-8D7B-4480-A2A0-83B375DB414B}" dt="2024-09-05T13:19:03.802" v="1948" actId="26606"/>
          <ac:spMkLst>
            <pc:docMk/>
            <pc:sldMk cId="3092381881" sldId="270"/>
            <ac:spMk id="23" creationId="{5B7778FC-632E-4DCA-A7CB-0D7731CCF970}"/>
          </ac:spMkLst>
        </pc:spChg>
        <pc:spChg chg="add del">
          <ac:chgData name="Calogero Ferrara" userId="a3ca77ea-b57b-4441-9f26-38c15823806d" providerId="ADAL" clId="{5F17C32C-8D7B-4480-A2A0-83B375DB414B}" dt="2024-09-05T13:19:03.802" v="1948" actId="26606"/>
          <ac:spMkLst>
            <pc:docMk/>
            <pc:sldMk cId="3092381881" sldId="270"/>
            <ac:spMk id="24" creationId="{FA23A907-97FB-4A8F-880A-DD77401C4296}"/>
          </ac:spMkLst>
        </pc:spChg>
        <pc:spChg chg="add del">
          <ac:chgData name="Calogero Ferrara" userId="a3ca77ea-b57b-4441-9f26-38c15823806d" providerId="ADAL" clId="{5F17C32C-8D7B-4480-A2A0-83B375DB414B}" dt="2024-09-05T13:19:04.712" v="1950" actId="26606"/>
          <ac:spMkLst>
            <pc:docMk/>
            <pc:sldMk cId="3092381881" sldId="270"/>
            <ac:spMk id="26" creationId="{1BB867FF-FC45-48F7-8104-F89BE54909F1}"/>
          </ac:spMkLst>
        </pc:spChg>
        <pc:spChg chg="add del">
          <ac:chgData name="Calogero Ferrara" userId="a3ca77ea-b57b-4441-9f26-38c15823806d" providerId="ADAL" clId="{5F17C32C-8D7B-4480-A2A0-83B375DB414B}" dt="2024-09-05T13:19:04.712" v="1950" actId="26606"/>
          <ac:spMkLst>
            <pc:docMk/>
            <pc:sldMk cId="3092381881" sldId="270"/>
            <ac:spMk id="27" creationId="{8BB56887-D0D5-4F0C-9E19-7247EB83C8B7}"/>
          </ac:spMkLst>
        </pc:spChg>
        <pc:spChg chg="add del">
          <ac:chgData name="Calogero Ferrara" userId="a3ca77ea-b57b-4441-9f26-38c15823806d" providerId="ADAL" clId="{5F17C32C-8D7B-4480-A2A0-83B375DB414B}" dt="2024-09-05T13:19:04.712" v="1950" actId="26606"/>
          <ac:spMkLst>
            <pc:docMk/>
            <pc:sldMk cId="3092381881" sldId="270"/>
            <ac:spMk id="28" creationId="{081E4A58-353D-44AE-B2FC-2A74E2E400F7}"/>
          </ac:spMkLst>
        </pc:spChg>
        <pc:spChg chg="add del">
          <ac:chgData name="Calogero Ferrara" userId="a3ca77ea-b57b-4441-9f26-38c15823806d" providerId="ADAL" clId="{5F17C32C-8D7B-4480-A2A0-83B375DB414B}" dt="2024-09-05T13:19:05.938" v="1952" actId="26606"/>
          <ac:spMkLst>
            <pc:docMk/>
            <pc:sldMk cId="3092381881" sldId="270"/>
            <ac:spMk id="30" creationId="{5C8908E2-EE49-44D2-9428-A28D2312A8D5}"/>
          </ac:spMkLst>
        </pc:spChg>
        <pc:spChg chg="add del">
          <ac:chgData name="Calogero Ferrara" userId="a3ca77ea-b57b-4441-9f26-38c15823806d" providerId="ADAL" clId="{5F17C32C-8D7B-4480-A2A0-83B375DB414B}" dt="2024-09-05T13:19:05.938" v="1952" actId="26606"/>
          <ac:spMkLst>
            <pc:docMk/>
            <pc:sldMk cId="3092381881" sldId="270"/>
            <ac:spMk id="33" creationId="{BD92035A-AA2F-4CD8-A556-1CE8BDEC75BD}"/>
          </ac:spMkLst>
        </pc:spChg>
        <pc:spChg chg="add del">
          <ac:chgData name="Calogero Ferrara" userId="a3ca77ea-b57b-4441-9f26-38c15823806d" providerId="ADAL" clId="{5F17C32C-8D7B-4480-A2A0-83B375DB414B}" dt="2024-09-05T13:19:05.938" v="1952" actId="26606"/>
          <ac:spMkLst>
            <pc:docMk/>
            <pc:sldMk cId="3092381881" sldId="270"/>
            <ac:spMk id="34" creationId="{ED888B23-07FA-482A-96DF-47E31AF1A603}"/>
          </ac:spMkLst>
        </pc:spChg>
        <pc:spChg chg="add del">
          <ac:chgData name="Calogero Ferrara" userId="a3ca77ea-b57b-4441-9f26-38c15823806d" providerId="ADAL" clId="{5F17C32C-8D7B-4480-A2A0-83B375DB414B}" dt="2024-09-05T13:19:33.728" v="1962" actId="26606"/>
          <ac:spMkLst>
            <pc:docMk/>
            <pc:sldMk cId="3092381881" sldId="270"/>
            <ac:spMk id="36" creationId="{777A147A-9ED8-46B4-8660-1B3C2AA880B5}"/>
          </ac:spMkLst>
        </pc:spChg>
        <pc:spChg chg="add del">
          <ac:chgData name="Calogero Ferrara" userId="a3ca77ea-b57b-4441-9f26-38c15823806d" providerId="ADAL" clId="{5F17C32C-8D7B-4480-A2A0-83B375DB414B}" dt="2024-09-05T13:19:33.728" v="1962" actId="26606"/>
          <ac:spMkLst>
            <pc:docMk/>
            <pc:sldMk cId="3092381881" sldId="270"/>
            <ac:spMk id="37" creationId="{5D6C15A0-C087-4593-8414-2B4EC1CDC3DE}"/>
          </ac:spMkLst>
        </pc:spChg>
        <pc:spChg chg="add del">
          <ac:chgData name="Calogero Ferrara" userId="a3ca77ea-b57b-4441-9f26-38c15823806d" providerId="ADAL" clId="{5F17C32C-8D7B-4480-A2A0-83B375DB414B}" dt="2024-09-05T13:19:27.538" v="1955" actId="26606"/>
          <ac:spMkLst>
            <pc:docMk/>
            <pc:sldMk cId="3092381881" sldId="270"/>
            <ac:spMk id="42" creationId="{777A147A-9ED8-46B4-8660-1B3C2AA880B5}"/>
          </ac:spMkLst>
        </pc:spChg>
        <pc:spChg chg="add del">
          <ac:chgData name="Calogero Ferrara" userId="a3ca77ea-b57b-4441-9f26-38c15823806d" providerId="ADAL" clId="{5F17C32C-8D7B-4480-A2A0-83B375DB414B}" dt="2024-09-05T13:19:27.538" v="1955" actId="26606"/>
          <ac:spMkLst>
            <pc:docMk/>
            <pc:sldMk cId="3092381881" sldId="270"/>
            <ac:spMk id="44" creationId="{5D6C15A0-C087-4593-8414-2B4EC1CDC3DE}"/>
          </ac:spMkLst>
        </pc:spChg>
        <pc:spChg chg="add del">
          <ac:chgData name="Calogero Ferrara" userId="a3ca77ea-b57b-4441-9f26-38c15823806d" providerId="ADAL" clId="{5F17C32C-8D7B-4480-A2A0-83B375DB414B}" dt="2024-09-05T13:19:28.515" v="1957" actId="26606"/>
          <ac:spMkLst>
            <pc:docMk/>
            <pc:sldMk cId="3092381881" sldId="270"/>
            <ac:spMk id="46" creationId="{B50AB553-2A96-4A92-96F2-93548E096954}"/>
          </ac:spMkLst>
        </pc:spChg>
        <pc:spChg chg="add del">
          <ac:chgData name="Calogero Ferrara" userId="a3ca77ea-b57b-4441-9f26-38c15823806d" providerId="ADAL" clId="{5F17C32C-8D7B-4480-A2A0-83B375DB414B}" dt="2024-09-05T13:19:31.539" v="1959" actId="26606"/>
          <ac:spMkLst>
            <pc:docMk/>
            <pc:sldMk cId="3092381881" sldId="270"/>
            <ac:spMk id="48" creationId="{100EDD19-6802-4EC3-95CE-CFFAB042CFD6}"/>
          </ac:spMkLst>
        </pc:spChg>
        <pc:spChg chg="add del">
          <ac:chgData name="Calogero Ferrara" userId="a3ca77ea-b57b-4441-9f26-38c15823806d" providerId="ADAL" clId="{5F17C32C-8D7B-4480-A2A0-83B375DB414B}" dt="2024-09-05T13:19:31.539" v="1959" actId="26606"/>
          <ac:spMkLst>
            <pc:docMk/>
            <pc:sldMk cId="3092381881" sldId="270"/>
            <ac:spMk id="49" creationId="{DB17E863-922E-4C26-BD64-E8FD41D28661}"/>
          </ac:spMkLst>
        </pc:spChg>
        <pc:spChg chg="add del">
          <ac:chgData name="Calogero Ferrara" userId="a3ca77ea-b57b-4441-9f26-38c15823806d" providerId="ADAL" clId="{5F17C32C-8D7B-4480-A2A0-83B375DB414B}" dt="2024-09-05T13:19:31.539" v="1959" actId="26606"/>
          <ac:spMkLst>
            <pc:docMk/>
            <pc:sldMk cId="3092381881" sldId="270"/>
            <ac:spMk id="50" creationId="{7E4FFD49-BC5E-433F-B1B0-6A506CA26ECB}"/>
          </ac:spMkLst>
        </pc:spChg>
        <pc:spChg chg="add del">
          <ac:chgData name="Calogero Ferrara" userId="a3ca77ea-b57b-4441-9f26-38c15823806d" providerId="ADAL" clId="{5F17C32C-8D7B-4480-A2A0-83B375DB414B}" dt="2024-09-05T13:19:33.720" v="1961" actId="26606"/>
          <ac:spMkLst>
            <pc:docMk/>
            <pc:sldMk cId="3092381881" sldId="270"/>
            <ac:spMk id="52" creationId="{17718681-A12E-49D6-9925-DD7C68176D61}"/>
          </ac:spMkLst>
        </pc:spChg>
        <pc:spChg chg="add del">
          <ac:chgData name="Calogero Ferrara" userId="a3ca77ea-b57b-4441-9f26-38c15823806d" providerId="ADAL" clId="{5F17C32C-8D7B-4480-A2A0-83B375DB414B}" dt="2024-09-05T13:19:33.720" v="1961" actId="26606"/>
          <ac:spMkLst>
            <pc:docMk/>
            <pc:sldMk cId="3092381881" sldId="270"/>
            <ac:spMk id="53" creationId="{FBD77573-9EF2-4C35-8285-A1CF6FBB0EA5}"/>
          </ac:spMkLst>
        </pc:spChg>
        <pc:spChg chg="add del">
          <ac:chgData name="Calogero Ferrara" userId="a3ca77ea-b57b-4441-9f26-38c15823806d" providerId="ADAL" clId="{5F17C32C-8D7B-4480-A2A0-83B375DB414B}" dt="2024-09-05T13:19:33.720" v="1961" actId="26606"/>
          <ac:spMkLst>
            <pc:docMk/>
            <pc:sldMk cId="3092381881" sldId="270"/>
            <ac:spMk id="54" creationId="{7E4FFD49-BC5E-433F-B1B0-6A506CA26ECB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092381881" sldId="270"/>
            <ac:spMk id="56" creationId="{100EDD19-6802-4EC3-95CE-CFFAB042CFD6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092381881" sldId="270"/>
            <ac:spMk id="57" creationId="{DB17E863-922E-4C26-BD64-E8FD41D28661}"/>
          </ac:spMkLst>
        </pc:spChg>
        <pc:spChg chg="add mod">
          <ac:chgData name="Calogero Ferrara" userId="a3ca77ea-b57b-4441-9f26-38c15823806d" providerId="ADAL" clId="{5F17C32C-8D7B-4480-A2A0-83B375DB414B}" dt="2024-09-05T14:25:21.118" v="5655"/>
          <ac:spMkLst>
            <pc:docMk/>
            <pc:sldMk cId="3092381881" sldId="270"/>
            <ac:spMk id="58" creationId="{7E4FFD49-BC5E-433F-B1B0-6A506CA26ECB}"/>
          </ac:spMkLst>
        </pc:spChg>
        <pc:grpChg chg="add del">
          <ac:chgData name="Calogero Ferrara" userId="a3ca77ea-b57b-4441-9f26-38c15823806d" providerId="ADAL" clId="{5F17C32C-8D7B-4480-A2A0-83B375DB414B}" dt="2024-09-05T13:19:00.007" v="1944" actId="26606"/>
          <ac:grpSpMkLst>
            <pc:docMk/>
            <pc:sldMk cId="3092381881" sldId="270"/>
            <ac:grpSpMk id="10" creationId="{5D1A9D8B-3117-4D9D-BDA4-DD81895098B0}"/>
          </ac:grpSpMkLst>
        </pc:grpChg>
        <pc:grpChg chg="add del">
          <ac:chgData name="Calogero Ferrara" userId="a3ca77ea-b57b-4441-9f26-38c15823806d" providerId="ADAL" clId="{5F17C32C-8D7B-4480-A2A0-83B375DB414B}" dt="2024-09-05T13:19:05.938" v="1952" actId="26606"/>
          <ac:grpSpMkLst>
            <pc:docMk/>
            <pc:sldMk cId="3092381881" sldId="270"/>
            <ac:grpSpMk id="31" creationId="{5D1A9D8B-3117-4D9D-BDA4-DD81895098B0}"/>
          </ac:grpSpMkLst>
        </pc:grpChg>
        <pc:graphicFrameChg chg="add del">
          <ac:chgData name="Calogero Ferrara" userId="a3ca77ea-b57b-4441-9f26-38c15823806d" providerId="ADAL" clId="{5F17C32C-8D7B-4480-A2A0-83B375DB414B}" dt="2024-09-05T13:19:28.515" v="1957" actId="26606"/>
          <ac:graphicFrameMkLst>
            <pc:docMk/>
            <pc:sldMk cId="3092381881" sldId="270"/>
            <ac:graphicFrameMk id="39" creationId="{708DFFB1-03D3-59D0-BAAE-832AB3B8D7BF}"/>
          </ac:graphicFrameMkLst>
        </pc:graphicFrameChg>
        <pc:picChg chg="add del">
          <ac:chgData name="Calogero Ferrara" userId="a3ca77ea-b57b-4441-9f26-38c15823806d" providerId="ADAL" clId="{5F17C32C-8D7B-4480-A2A0-83B375DB414B}" dt="2024-09-05T13:19:28.515" v="1957" actId="26606"/>
          <ac:picMkLst>
            <pc:docMk/>
            <pc:sldMk cId="3092381881" sldId="270"/>
            <ac:picMk id="40" creationId="{45FBA3FD-F06B-EED4-4B55-DAF0CC5B6AA0}"/>
          </ac:picMkLst>
        </pc:picChg>
      </pc:sldChg>
      <pc:sldChg chg="modSp del">
        <pc:chgData name="Calogero Ferrara" userId="a3ca77ea-b57b-4441-9f26-38c15823806d" providerId="ADAL" clId="{5F17C32C-8D7B-4480-A2A0-83B375DB414B}" dt="2024-09-05T13:17:29.512" v="1901" actId="2696"/>
        <pc:sldMkLst>
          <pc:docMk/>
          <pc:sldMk cId="4070701329" sldId="271"/>
        </pc:sldMkLst>
        <pc:spChg chg="mod">
          <ac:chgData name="Calogero Ferrara" userId="a3ca77ea-b57b-4441-9f26-38c15823806d" providerId="ADAL" clId="{5F17C32C-8D7B-4480-A2A0-83B375DB414B}" dt="2024-09-05T13:15:31.138" v="1699"/>
          <ac:spMkLst>
            <pc:docMk/>
            <pc:sldMk cId="4070701329" sldId="271"/>
            <ac:spMk id="3" creationId="{0F7EDF73-A394-4499-8334-B22176394F32}"/>
          </ac:spMkLst>
        </pc:spChg>
      </pc:sldChg>
      <pc:sldChg chg="del">
        <pc:chgData name="Calogero Ferrara" userId="a3ca77ea-b57b-4441-9f26-38c15823806d" providerId="ADAL" clId="{5F17C32C-8D7B-4480-A2A0-83B375DB414B}" dt="2024-09-05T13:20:50.041" v="2041" actId="2696"/>
        <pc:sldMkLst>
          <pc:docMk/>
          <pc:sldMk cId="328876654" sldId="272"/>
        </pc:sldMkLst>
      </pc:sldChg>
      <pc:sldChg chg="del">
        <pc:chgData name="Calogero Ferrara" userId="a3ca77ea-b57b-4441-9f26-38c15823806d" providerId="ADAL" clId="{5F17C32C-8D7B-4480-A2A0-83B375DB414B}" dt="2024-09-05T13:25:56.862" v="2499" actId="2696"/>
        <pc:sldMkLst>
          <pc:docMk/>
          <pc:sldMk cId="1918203809" sldId="273"/>
        </pc:sldMkLst>
      </pc:sldChg>
      <pc:sldChg chg="del">
        <pc:chgData name="Calogero Ferrara" userId="a3ca77ea-b57b-4441-9f26-38c15823806d" providerId="ADAL" clId="{5F17C32C-8D7B-4480-A2A0-83B375DB414B}" dt="2024-09-05T13:26:00.601" v="2500" actId="2696"/>
        <pc:sldMkLst>
          <pc:docMk/>
          <pc:sldMk cId="2196582263" sldId="274"/>
        </pc:sldMkLst>
      </pc:sldChg>
      <pc:sldChg chg="del">
        <pc:chgData name="Calogero Ferrara" userId="a3ca77ea-b57b-4441-9f26-38c15823806d" providerId="ADAL" clId="{5F17C32C-8D7B-4480-A2A0-83B375DB414B}" dt="2024-09-05T13:28:07.479" v="2675" actId="2696"/>
        <pc:sldMkLst>
          <pc:docMk/>
          <pc:sldMk cId="1232365624" sldId="275"/>
        </pc:sldMkLst>
      </pc:sldChg>
      <pc:sldChg chg="del">
        <pc:chgData name="Calogero Ferrara" userId="a3ca77ea-b57b-4441-9f26-38c15823806d" providerId="ADAL" clId="{5F17C32C-8D7B-4480-A2A0-83B375DB414B}" dt="2024-09-05T13:28:30.980" v="2679" actId="2696"/>
        <pc:sldMkLst>
          <pc:docMk/>
          <pc:sldMk cId="1774977800" sldId="276"/>
        </pc:sldMkLst>
      </pc:sldChg>
      <pc:sldChg chg="del">
        <pc:chgData name="Calogero Ferrara" userId="a3ca77ea-b57b-4441-9f26-38c15823806d" providerId="ADAL" clId="{5F17C32C-8D7B-4480-A2A0-83B375DB414B}" dt="2024-09-05T13:32:43.651" v="3039" actId="2696"/>
        <pc:sldMkLst>
          <pc:docMk/>
          <pc:sldMk cId="2446735598" sldId="277"/>
        </pc:sldMkLst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2492909070" sldId="278"/>
        </pc:sldMkLst>
        <pc:spChg chg="mod">
          <ac:chgData name="Calogero Ferrara" userId="a3ca77ea-b57b-4441-9f26-38c15823806d" providerId="ADAL" clId="{5F17C32C-8D7B-4480-A2A0-83B375DB414B}" dt="2024-09-05T13:45:10.620" v="3255" actId="14100"/>
          <ac:spMkLst>
            <pc:docMk/>
            <pc:sldMk cId="2492909070" sldId="278"/>
            <ac:spMk id="2" creationId="{3C85FF5D-5CC0-49DE-A88B-3256C42ACFBA}"/>
          </ac:spMkLst>
        </pc:spChg>
        <pc:spChg chg="mod">
          <ac:chgData name="Calogero Ferrara" userId="a3ca77ea-b57b-4441-9f26-38c15823806d" providerId="ADAL" clId="{5F17C32C-8D7B-4480-A2A0-83B375DB414B}" dt="2024-09-05T13:45:28.267" v="3260" actId="14100"/>
          <ac:spMkLst>
            <pc:docMk/>
            <pc:sldMk cId="2492909070" sldId="278"/>
            <ac:spMk id="3" creationId="{5EF93942-5D6F-4D08-AAFF-79194D3E4299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492909070" sldId="278"/>
            <ac:spMk id="10" creationId="{EDDBB197-D710-4A4F-A9CA-FD2177498BE8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492909070" sldId="278"/>
            <ac:spMk id="12" creationId="{975D1CFA-2CDB-4B64-BD9F-85744E8DA12F}"/>
          </ac:spMkLst>
        </pc:spChg>
        <pc:grpChg chg="add del">
          <ac:chgData name="Calogero Ferrara" userId="a3ca77ea-b57b-4441-9f26-38c15823806d" providerId="ADAL" clId="{5F17C32C-8D7B-4480-A2A0-83B375DB414B}" dt="2024-09-05T14:25:21.118" v="5655"/>
          <ac:grpSpMkLst>
            <pc:docMk/>
            <pc:sldMk cId="2492909070" sldId="278"/>
            <ac:grpSpMk id="14" creationId="{25EE5136-01F1-466C-962D-BA9B4C6757AA}"/>
          </ac:grpSpMkLst>
        </pc:grpChg>
        <pc:picChg chg="add">
          <ac:chgData name="Calogero Ferrara" userId="a3ca77ea-b57b-4441-9f26-38c15823806d" providerId="ADAL" clId="{5F17C32C-8D7B-4480-A2A0-83B375DB414B}" dt="2024-09-05T13:44:40.988" v="3251" actId="26606"/>
          <ac:picMkLst>
            <pc:docMk/>
            <pc:sldMk cId="2492909070" sldId="278"/>
            <ac:picMk id="7" creationId="{F14A9E3D-4C61-1792-BE30-9D565387FB0B}"/>
          </ac:picMkLst>
        </pc:picChg>
      </pc:sldChg>
      <pc:sldChg chg="del">
        <pc:chgData name="Calogero Ferrara" userId="a3ca77ea-b57b-4441-9f26-38c15823806d" providerId="ADAL" clId="{5F17C32C-8D7B-4480-A2A0-83B375DB414B}" dt="2024-09-05T13:45:39.995" v="3262" actId="2696"/>
        <pc:sldMkLst>
          <pc:docMk/>
          <pc:sldMk cId="2044073929" sldId="279"/>
        </pc:sldMkLst>
      </pc:sldChg>
      <pc:sldChg chg="modSp del">
        <pc:chgData name="Calogero Ferrara" userId="a3ca77ea-b57b-4441-9f26-38c15823806d" providerId="ADAL" clId="{5F17C32C-8D7B-4480-A2A0-83B375DB414B}" dt="2024-09-05T13:49:59.046" v="3564" actId="2696"/>
        <pc:sldMkLst>
          <pc:docMk/>
          <pc:sldMk cId="1412562269" sldId="280"/>
        </pc:sldMkLst>
        <pc:spChg chg="mod">
          <ac:chgData name="Calogero Ferrara" userId="a3ca77ea-b57b-4441-9f26-38c15823806d" providerId="ADAL" clId="{5F17C32C-8D7B-4480-A2A0-83B375DB414B}" dt="2024-09-05T13:46:34.962" v="3268"/>
          <ac:spMkLst>
            <pc:docMk/>
            <pc:sldMk cId="1412562269" sldId="280"/>
            <ac:spMk id="3" creationId="{0BAAEA9B-B348-4704-8C55-ABFC8ABACC6A}"/>
          </ac:spMkLst>
        </pc:spChg>
      </pc:sldChg>
      <pc:sldChg chg="del">
        <pc:chgData name="Calogero Ferrara" userId="a3ca77ea-b57b-4441-9f26-38c15823806d" providerId="ADAL" clId="{5F17C32C-8D7B-4480-A2A0-83B375DB414B}" dt="2024-09-05T13:50:02.554" v="3565" actId="2696"/>
        <pc:sldMkLst>
          <pc:docMk/>
          <pc:sldMk cId="187120039" sldId="281"/>
        </pc:sldMkLst>
      </pc:sldChg>
      <pc:sldChg chg="del">
        <pc:chgData name="Calogero Ferrara" userId="a3ca77ea-b57b-4441-9f26-38c15823806d" providerId="ADAL" clId="{5F17C32C-8D7B-4480-A2A0-83B375DB414B}" dt="2024-09-05T13:54:04.745" v="3911" actId="2696"/>
        <pc:sldMkLst>
          <pc:docMk/>
          <pc:sldMk cId="3336378785" sldId="282"/>
        </pc:sldMkLst>
      </pc:sldChg>
      <pc:sldChg chg="del">
        <pc:chgData name="Calogero Ferrara" userId="a3ca77ea-b57b-4441-9f26-38c15823806d" providerId="ADAL" clId="{5F17C32C-8D7B-4480-A2A0-83B375DB414B}" dt="2024-09-05T13:54:08.151" v="3912" actId="2696"/>
        <pc:sldMkLst>
          <pc:docMk/>
          <pc:sldMk cId="2337110383" sldId="283"/>
        </pc:sldMkLst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474288091" sldId="284"/>
        </pc:sldMkLst>
        <pc:spChg chg="mod">
          <ac:chgData name="Calogero Ferrara" userId="a3ca77ea-b57b-4441-9f26-38c15823806d" providerId="ADAL" clId="{5F17C32C-8D7B-4480-A2A0-83B375DB414B}" dt="2024-09-05T14:03:00.219" v="4507" actId="26606"/>
          <ac:spMkLst>
            <pc:docMk/>
            <pc:sldMk cId="474288091" sldId="284"/>
            <ac:spMk id="2" creationId="{B5B363E9-486B-4995-987D-0B6A5B23ED55}"/>
          </ac:spMkLst>
        </pc:spChg>
        <pc:spChg chg="add del mod">
          <ac:chgData name="Calogero Ferrara" userId="a3ca77ea-b57b-4441-9f26-38c15823806d" providerId="ADAL" clId="{5F17C32C-8D7B-4480-A2A0-83B375DB414B}" dt="2024-09-05T14:03:00.219" v="4507" actId="26606"/>
          <ac:spMkLst>
            <pc:docMk/>
            <pc:sldMk cId="474288091" sldId="284"/>
            <ac:spMk id="3" creationId="{F45A08ED-4237-4204-9E08-1F81327EA714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8" creationId="{F837543A-6020-4505-A233-C9DB4BF74011}"/>
          </ac:spMkLst>
        </pc:spChg>
        <pc:spChg chg="add del">
          <ac:chgData name="Calogero Ferrara" userId="a3ca77ea-b57b-4441-9f26-38c15823806d" providerId="ADAL" clId="{5F17C32C-8D7B-4480-A2A0-83B375DB414B}" dt="2024-09-05T14:02:21.789" v="4488" actId="26606"/>
          <ac:spMkLst>
            <pc:docMk/>
            <pc:sldMk cId="474288091" sldId="284"/>
            <ac:spMk id="9" creationId="{AE2B703B-46F9-481A-A605-82E2A828C4FA}"/>
          </ac:spMkLst>
        </pc:spChg>
        <pc:spChg chg="add del">
          <ac:chgData name="Calogero Ferrara" userId="a3ca77ea-b57b-4441-9f26-38c15823806d" providerId="ADAL" clId="{5F17C32C-8D7B-4480-A2A0-83B375DB414B}" dt="2024-09-05T14:02:07.429" v="4484" actId="26606"/>
          <ac:spMkLst>
            <pc:docMk/>
            <pc:sldMk cId="474288091" sldId="284"/>
            <ac:spMk id="10" creationId="{4F7EBAE4-9945-4473-9E34-B2C66EA0F03D}"/>
          </ac:spMkLst>
        </pc:spChg>
        <pc:spChg chg="add del">
          <ac:chgData name="Calogero Ferrara" userId="a3ca77ea-b57b-4441-9f26-38c15823806d" providerId="ADAL" clId="{5F17C32C-8D7B-4480-A2A0-83B375DB414B}" dt="2024-09-05T14:02:21.789" v="4488" actId="26606"/>
          <ac:spMkLst>
            <pc:docMk/>
            <pc:sldMk cId="474288091" sldId="284"/>
            <ac:spMk id="11" creationId="{F13BE4D7-0C3D-4906-B230-A1C5B4665CCF}"/>
          </ac:spMkLst>
        </pc:spChg>
        <pc:spChg chg="add del">
          <ac:chgData name="Calogero Ferrara" userId="a3ca77ea-b57b-4441-9f26-38c15823806d" providerId="ADAL" clId="{5F17C32C-8D7B-4480-A2A0-83B375DB414B}" dt="2024-09-05T14:02:07.429" v="4484" actId="26606"/>
          <ac:spMkLst>
            <pc:docMk/>
            <pc:sldMk cId="474288091" sldId="284"/>
            <ac:spMk id="12" creationId="{70BEB1E7-2F88-40BC-B73D-42E5B6F80BFC}"/>
          </ac:spMkLst>
        </pc:spChg>
        <pc:spChg chg="add del">
          <ac:chgData name="Calogero Ferrara" userId="a3ca77ea-b57b-4441-9f26-38c15823806d" providerId="ADAL" clId="{5F17C32C-8D7B-4480-A2A0-83B375DB414B}" dt="2024-09-05T14:02:07.429" v="4484" actId="26606"/>
          <ac:spMkLst>
            <pc:docMk/>
            <pc:sldMk cId="474288091" sldId="284"/>
            <ac:spMk id="14" creationId="{A7B99495-F43F-4D80-A44F-2CB4764EB90B}"/>
          </ac:spMkLst>
        </pc:spChg>
        <pc:spChg chg="add del">
          <ac:chgData name="Calogero Ferrara" userId="a3ca77ea-b57b-4441-9f26-38c15823806d" providerId="ADAL" clId="{5F17C32C-8D7B-4480-A2A0-83B375DB414B}" dt="2024-09-05T14:02:11.879" v="4486" actId="26606"/>
          <ac:spMkLst>
            <pc:docMk/>
            <pc:sldMk cId="474288091" sldId="284"/>
            <ac:spMk id="16" creationId="{E51BA4DF-2BD4-4EC2-B1DB-B27C8AC71864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2" creationId="{09192968-3AE7-4470-A61C-97294BB92731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3" creationId="{35B16301-FB18-48BA-A6DD-C37CAF6F9A18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4" creationId="{3AB72E55-43E4-4356-BFE8-E2102CB0B505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5" creationId="{F45A08ED-4237-4204-9E08-1F81327EA714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6" creationId="{C3C0D90E-074A-4F52-9B11-B52BEF4BCBE5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7" creationId="{CABBD4C1-E6F8-46F6-8152-A8A97490BF4D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28" creationId="{83BA5EF5-1FE9-4BF9-83BB-269BCDDF6156}"/>
          </ac:spMkLst>
        </pc:spChg>
        <pc:spChg chg="add del">
          <ac:chgData name="Calogero Ferrara" userId="a3ca77ea-b57b-4441-9f26-38c15823806d" providerId="ADAL" clId="{5F17C32C-8D7B-4480-A2A0-83B375DB414B}" dt="2024-09-05T14:02:24.979" v="4490" actId="26606"/>
          <ac:spMkLst>
            <pc:docMk/>
            <pc:sldMk cId="474288091" sldId="284"/>
            <ac:spMk id="30" creationId="{88853921-7BC9-4BDE-ACAB-133C683C82D6}"/>
          </ac:spMkLst>
        </pc:spChg>
        <pc:spChg chg="add del">
          <ac:chgData name="Calogero Ferrara" userId="a3ca77ea-b57b-4441-9f26-38c15823806d" providerId="ADAL" clId="{5F17C32C-8D7B-4480-A2A0-83B375DB414B}" dt="2024-09-05T14:02:26.394" v="4492" actId="26606"/>
          <ac:spMkLst>
            <pc:docMk/>
            <pc:sldMk cId="474288091" sldId="284"/>
            <ac:spMk id="32" creationId="{889C5E17-24D0-4696-A3C5-A2261FB455FA}"/>
          </ac:spMkLst>
        </pc:spChg>
        <pc:spChg chg="add del">
          <ac:chgData name="Calogero Ferrara" userId="a3ca77ea-b57b-4441-9f26-38c15823806d" providerId="ADAL" clId="{5F17C32C-8D7B-4480-A2A0-83B375DB414B}" dt="2024-09-05T14:02:26.394" v="4492" actId="26606"/>
          <ac:spMkLst>
            <pc:docMk/>
            <pc:sldMk cId="474288091" sldId="284"/>
            <ac:spMk id="33" creationId="{6929B58F-2358-44CC-ACE5-EF1BD3C6C824}"/>
          </ac:spMkLst>
        </pc:spChg>
        <pc:spChg chg="add del">
          <ac:chgData name="Calogero Ferrara" userId="a3ca77ea-b57b-4441-9f26-38c15823806d" providerId="ADAL" clId="{5F17C32C-8D7B-4480-A2A0-83B375DB414B}" dt="2024-09-05T14:02:26.394" v="4492" actId="26606"/>
          <ac:spMkLst>
            <pc:docMk/>
            <pc:sldMk cId="474288091" sldId="284"/>
            <ac:spMk id="36" creationId="{F45A08ED-4237-4204-9E08-1F81327EA714}"/>
          </ac:spMkLst>
        </pc:spChg>
        <pc:spChg chg="add del">
          <ac:chgData name="Calogero Ferrara" userId="a3ca77ea-b57b-4441-9f26-38c15823806d" providerId="ADAL" clId="{5F17C32C-8D7B-4480-A2A0-83B375DB414B}" dt="2024-09-05T14:02:53.563" v="4500" actId="26606"/>
          <ac:spMkLst>
            <pc:docMk/>
            <pc:sldMk cId="474288091" sldId="284"/>
            <ac:spMk id="44" creationId="{889C5E17-24D0-4696-A3C5-A2261FB455FA}"/>
          </ac:spMkLst>
        </pc:spChg>
        <pc:spChg chg="add del">
          <ac:chgData name="Calogero Ferrara" userId="a3ca77ea-b57b-4441-9f26-38c15823806d" providerId="ADAL" clId="{5F17C32C-8D7B-4480-A2A0-83B375DB414B}" dt="2024-09-05T14:02:53.563" v="4500" actId="26606"/>
          <ac:spMkLst>
            <pc:docMk/>
            <pc:sldMk cId="474288091" sldId="284"/>
            <ac:spMk id="45" creationId="{6929B58F-2358-44CC-ACE5-EF1BD3C6C824}"/>
          </ac:spMkLst>
        </pc:spChg>
        <pc:spChg chg="add del">
          <ac:chgData name="Calogero Ferrara" userId="a3ca77ea-b57b-4441-9f26-38c15823806d" providerId="ADAL" clId="{5F17C32C-8D7B-4480-A2A0-83B375DB414B}" dt="2024-09-05T14:02:53.563" v="4500" actId="26606"/>
          <ac:spMkLst>
            <pc:docMk/>
            <pc:sldMk cId="474288091" sldId="284"/>
            <ac:spMk id="48" creationId="{F45A08ED-4237-4204-9E08-1F81327EA714}"/>
          </ac:spMkLst>
        </pc:spChg>
        <pc:spChg chg="add del">
          <ac:chgData name="Calogero Ferrara" userId="a3ca77ea-b57b-4441-9f26-38c15823806d" providerId="ADAL" clId="{5F17C32C-8D7B-4480-A2A0-83B375DB414B}" dt="2024-09-05T14:02:57.002" v="4502" actId="26606"/>
          <ac:spMkLst>
            <pc:docMk/>
            <pc:sldMk cId="474288091" sldId="284"/>
            <ac:spMk id="50" creationId="{E51BA4DF-2BD4-4EC2-B1DB-B27C8AC71864}"/>
          </ac:spMkLst>
        </pc:spChg>
        <pc:spChg chg="add del">
          <ac:chgData name="Calogero Ferrara" userId="a3ca77ea-b57b-4441-9f26-38c15823806d" providerId="ADAL" clId="{5F17C32C-8D7B-4480-A2A0-83B375DB414B}" dt="2024-09-05T14:02:58.619" v="4504" actId="26606"/>
          <ac:spMkLst>
            <pc:docMk/>
            <pc:sldMk cId="474288091" sldId="284"/>
            <ac:spMk id="54" creationId="{AE2B703B-46F9-481A-A605-82E2A828C4FA}"/>
          </ac:spMkLst>
        </pc:spChg>
        <pc:spChg chg="add del">
          <ac:chgData name="Calogero Ferrara" userId="a3ca77ea-b57b-4441-9f26-38c15823806d" providerId="ADAL" clId="{5F17C32C-8D7B-4480-A2A0-83B375DB414B}" dt="2024-09-05T14:02:58.619" v="4504" actId="26606"/>
          <ac:spMkLst>
            <pc:docMk/>
            <pc:sldMk cId="474288091" sldId="284"/>
            <ac:spMk id="55" creationId="{F13BE4D7-0C3D-4906-B230-A1C5B4665CCF}"/>
          </ac:spMkLst>
        </pc:spChg>
        <pc:spChg chg="add del">
          <ac:chgData name="Calogero Ferrara" userId="a3ca77ea-b57b-4441-9f26-38c15823806d" providerId="ADAL" clId="{5F17C32C-8D7B-4480-A2A0-83B375DB414B}" dt="2024-09-05T14:03:00.210" v="4506" actId="26606"/>
          <ac:spMkLst>
            <pc:docMk/>
            <pc:sldMk cId="474288091" sldId="284"/>
            <ac:spMk id="58" creationId="{1C799903-48D5-4A31-A1A2-541072D9771E}"/>
          </ac:spMkLst>
        </pc:spChg>
        <pc:spChg chg="add del">
          <ac:chgData name="Calogero Ferrara" userId="a3ca77ea-b57b-4441-9f26-38c15823806d" providerId="ADAL" clId="{5F17C32C-8D7B-4480-A2A0-83B375DB414B}" dt="2024-09-05T14:03:00.210" v="4506" actId="26606"/>
          <ac:spMkLst>
            <pc:docMk/>
            <pc:sldMk cId="474288091" sldId="284"/>
            <ac:spMk id="59" creationId="{8EFFF109-FC58-4FD3-BE05-9775A1310F55}"/>
          </ac:spMkLst>
        </pc:spChg>
        <pc:spChg chg="add del">
          <ac:chgData name="Calogero Ferrara" userId="a3ca77ea-b57b-4441-9f26-38c15823806d" providerId="ADAL" clId="{5F17C32C-8D7B-4480-A2A0-83B375DB414B}" dt="2024-09-05T14:03:00.210" v="4506" actId="26606"/>
          <ac:spMkLst>
            <pc:docMk/>
            <pc:sldMk cId="474288091" sldId="284"/>
            <ac:spMk id="60" creationId="{E1B96AD6-92A9-4273-A62B-96A1C3E0BA95}"/>
          </ac:spMkLst>
        </pc:spChg>
        <pc:spChg chg="add del">
          <ac:chgData name="Calogero Ferrara" userId="a3ca77ea-b57b-4441-9f26-38c15823806d" providerId="ADAL" clId="{5F17C32C-8D7B-4480-A2A0-83B375DB414B}" dt="2024-09-05T14:03:00.210" v="4506" actId="26606"/>
          <ac:spMkLst>
            <pc:docMk/>
            <pc:sldMk cId="474288091" sldId="284"/>
            <ac:spMk id="61" creationId="{463EEC44-1BA3-44ED-81FC-A644B04B2A44}"/>
          </ac:spMkLst>
        </pc:spChg>
        <pc:spChg chg="add del">
          <ac:chgData name="Calogero Ferrara" userId="a3ca77ea-b57b-4441-9f26-38c15823806d" providerId="ADAL" clId="{5F17C32C-8D7B-4480-A2A0-83B375DB414B}" dt="2024-09-05T14:03:00.210" v="4506" actId="26606"/>
          <ac:spMkLst>
            <pc:docMk/>
            <pc:sldMk cId="474288091" sldId="284"/>
            <ac:spMk id="62" creationId="{F45A08ED-4237-4204-9E08-1F81327EA714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474288091" sldId="284"/>
            <ac:spMk id="64" creationId="{889C5E17-24D0-4696-A3C5-A2261FB455FA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474288091" sldId="284"/>
            <ac:spMk id="65" creationId="{6929B58F-2358-44CC-ACE5-EF1BD3C6C824}"/>
          </ac:spMkLst>
        </pc:spChg>
        <pc:spChg chg="add mod">
          <ac:chgData name="Calogero Ferrara" userId="a3ca77ea-b57b-4441-9f26-38c15823806d" providerId="ADAL" clId="{5F17C32C-8D7B-4480-A2A0-83B375DB414B}" dt="2024-09-05T14:25:21.118" v="5655"/>
          <ac:spMkLst>
            <pc:docMk/>
            <pc:sldMk cId="474288091" sldId="284"/>
            <ac:spMk id="68" creationId="{F45A08ED-4237-4204-9E08-1F81327EA714}"/>
          </ac:spMkLst>
        </pc:spChg>
        <pc:grpChg chg="add del">
          <ac:chgData name="Calogero Ferrara" userId="a3ca77ea-b57b-4441-9f26-38c15823806d" providerId="ADAL" clId="{5F17C32C-8D7B-4480-A2A0-83B375DB414B}" dt="2024-09-05T14:02:26.394" v="4492" actId="26606"/>
          <ac:grpSpMkLst>
            <pc:docMk/>
            <pc:sldMk cId="474288091" sldId="284"/>
            <ac:grpSpMk id="34" creationId="{09DA5303-A1AF-4830-806C-51FCD96188B7}"/>
          </ac:grpSpMkLst>
        </pc:grpChg>
        <pc:grpChg chg="add del">
          <ac:chgData name="Calogero Ferrara" userId="a3ca77ea-b57b-4441-9f26-38c15823806d" providerId="ADAL" clId="{5F17C32C-8D7B-4480-A2A0-83B375DB414B}" dt="2024-09-05T14:02:53.563" v="4500" actId="26606"/>
          <ac:grpSpMkLst>
            <pc:docMk/>
            <pc:sldMk cId="474288091" sldId="284"/>
            <ac:grpSpMk id="46" creationId="{09DA5303-A1AF-4830-806C-51FCD96188B7}"/>
          </ac:grpSpMkLst>
        </pc:grpChg>
        <pc:grpChg chg="add del">
          <ac:chgData name="Calogero Ferrara" userId="a3ca77ea-b57b-4441-9f26-38c15823806d" providerId="ADAL" clId="{5F17C32C-8D7B-4480-A2A0-83B375DB414B}" dt="2024-09-05T14:25:21.118" v="5655"/>
          <ac:grpSpMkLst>
            <pc:docMk/>
            <pc:sldMk cId="474288091" sldId="284"/>
            <ac:grpSpMk id="66" creationId="{09DA5303-A1AF-4830-806C-51FCD96188B7}"/>
          </ac:grpSpMkLst>
        </pc:grpChg>
        <pc:graphicFrameChg chg="add del">
          <ac:chgData name="Calogero Ferrara" userId="a3ca77ea-b57b-4441-9f26-38c15823806d" providerId="ADAL" clId="{5F17C32C-8D7B-4480-A2A0-83B375DB414B}" dt="2024-09-05T14:02:07.429" v="4484" actId="26606"/>
          <ac:graphicFrameMkLst>
            <pc:docMk/>
            <pc:sldMk cId="474288091" sldId="284"/>
            <ac:graphicFrameMk id="5" creationId="{97606DF7-7DAF-ED6D-3A5D-CE7B910F212E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11.879" v="4486" actId="26606"/>
          <ac:graphicFrameMkLst>
            <pc:docMk/>
            <pc:sldMk cId="474288091" sldId="284"/>
            <ac:graphicFrameMk id="18" creationId="{DE75589B-2FF8-1658-C3F5-D662E19F7723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21.789" v="4488" actId="26606"/>
          <ac:graphicFrameMkLst>
            <pc:docMk/>
            <pc:sldMk cId="474288091" sldId="284"/>
            <ac:graphicFrameMk id="20" creationId="{7A5FB970-23CA-D5A6-105A-43D0F98B824C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32.035" v="4494" actId="26606"/>
          <ac:graphicFrameMkLst>
            <pc:docMk/>
            <pc:sldMk cId="474288091" sldId="284"/>
            <ac:graphicFrameMk id="38" creationId="{90A44E94-FA66-45B1-C1C1-8B25CE3E8F53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43.197" v="4496" actId="26606"/>
          <ac:graphicFrameMkLst>
            <pc:docMk/>
            <pc:sldMk cId="474288091" sldId="284"/>
            <ac:graphicFrameMk id="40" creationId="{DC269F89-B7C7-D0C0-2B6D-BC25919E4A81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45.850" v="4498" actId="26606"/>
          <ac:graphicFrameMkLst>
            <pc:docMk/>
            <pc:sldMk cId="474288091" sldId="284"/>
            <ac:graphicFrameMk id="42" creationId="{23EB9E12-75AB-C946-9AC1-7B0E12D5A72B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57.002" v="4502" actId="26606"/>
          <ac:graphicFrameMkLst>
            <pc:docMk/>
            <pc:sldMk cId="474288091" sldId="284"/>
            <ac:graphicFrameMk id="52" creationId="{DE75589B-2FF8-1658-C3F5-D662E19F7723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02:58.619" v="4504" actId="26606"/>
          <ac:graphicFrameMkLst>
            <pc:docMk/>
            <pc:sldMk cId="474288091" sldId="284"/>
            <ac:graphicFrameMk id="56" creationId="{7A5FB970-23CA-D5A6-105A-43D0F98B824C}"/>
          </ac:graphicFrameMkLst>
        </pc:graphicFrameChg>
        <pc:picChg chg="add del">
          <ac:chgData name="Calogero Ferrara" userId="a3ca77ea-b57b-4441-9f26-38c15823806d" providerId="ADAL" clId="{5F17C32C-8D7B-4480-A2A0-83B375DB414B}" dt="2024-09-05T14:02:07.429" v="4484" actId="26606"/>
          <ac:picMkLst>
            <pc:docMk/>
            <pc:sldMk cId="474288091" sldId="284"/>
            <ac:picMk id="6" creationId="{3698EF8F-06BE-124C-416F-6403C09C8E28}"/>
          </ac:picMkLst>
        </pc:picChg>
        <pc:picChg chg="add del">
          <ac:chgData name="Calogero Ferrara" userId="a3ca77ea-b57b-4441-9f26-38c15823806d" providerId="ADAL" clId="{5F17C32C-8D7B-4480-A2A0-83B375DB414B}" dt="2024-09-05T14:02:11.879" v="4486" actId="26606"/>
          <ac:picMkLst>
            <pc:docMk/>
            <pc:sldMk cId="474288091" sldId="284"/>
            <ac:picMk id="17" creationId="{592416F8-7694-5378-AE93-254F58741F1C}"/>
          </ac:picMkLst>
        </pc:picChg>
        <pc:picChg chg="add del">
          <ac:chgData name="Calogero Ferrara" userId="a3ca77ea-b57b-4441-9f26-38c15823806d" providerId="ADAL" clId="{5F17C32C-8D7B-4480-A2A0-83B375DB414B}" dt="2024-09-05T14:02:57.002" v="4502" actId="26606"/>
          <ac:picMkLst>
            <pc:docMk/>
            <pc:sldMk cId="474288091" sldId="284"/>
            <ac:picMk id="51" creationId="{592416F8-7694-5378-AE93-254F58741F1C}"/>
          </ac:picMkLst>
        </pc:picChg>
        <pc:cxnChg chg="add del">
          <ac:chgData name="Calogero Ferrara" userId="a3ca77ea-b57b-4441-9f26-38c15823806d" providerId="ADAL" clId="{5F17C32C-8D7B-4480-A2A0-83B375DB414B}" dt="2024-09-05T14:02:24.979" v="4490" actId="26606"/>
          <ac:cxnSpMkLst>
            <pc:docMk/>
            <pc:sldMk cId="474288091" sldId="284"/>
            <ac:cxnSpMk id="29" creationId="{4B3BCACB-5880-460B-9606-8C433A9AF99D}"/>
          </ac:cxnSpMkLst>
        </pc:cxnChg>
      </pc:sldChg>
      <pc:sldChg chg="del">
        <pc:chgData name="Calogero Ferrara" userId="a3ca77ea-b57b-4441-9f26-38c15823806d" providerId="ADAL" clId="{5F17C32C-8D7B-4480-A2A0-83B375DB414B}" dt="2024-09-05T13:56:52.382" v="4105" actId="2696"/>
        <pc:sldMkLst>
          <pc:docMk/>
          <pc:sldMk cId="3011077624" sldId="285"/>
        </pc:sldMkLst>
      </pc:sldChg>
      <pc:sldChg chg="del">
        <pc:chgData name="Calogero Ferrara" userId="a3ca77ea-b57b-4441-9f26-38c15823806d" providerId="ADAL" clId="{5F17C32C-8D7B-4480-A2A0-83B375DB414B}" dt="2024-09-05T13:59:09.355" v="4304" actId="2696"/>
        <pc:sldMkLst>
          <pc:docMk/>
          <pc:sldMk cId="942022360" sldId="286"/>
        </pc:sldMkLst>
      </pc:sldChg>
      <pc:sldChg chg="del">
        <pc:chgData name="Calogero Ferrara" userId="a3ca77ea-b57b-4441-9f26-38c15823806d" providerId="ADAL" clId="{5F17C32C-8D7B-4480-A2A0-83B375DB414B}" dt="2024-09-05T14:00:57.959" v="4424" actId="2696"/>
        <pc:sldMkLst>
          <pc:docMk/>
          <pc:sldMk cId="1108550852" sldId="287"/>
        </pc:sldMkLst>
      </pc:sldChg>
      <pc:sldChg chg="addSp delSp modSp mod setBg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1997180767" sldId="288"/>
        </pc:sldMkLst>
        <pc:spChg chg="mod">
          <ac:chgData name="Calogero Ferrara" userId="a3ca77ea-b57b-4441-9f26-38c15823806d" providerId="ADAL" clId="{5F17C32C-8D7B-4480-A2A0-83B375DB414B}" dt="2024-09-05T14:07:54.958" v="4672" actId="122"/>
          <ac:spMkLst>
            <pc:docMk/>
            <pc:sldMk cId="1997180767" sldId="288"/>
            <ac:spMk id="2" creationId="{DE681A35-EBAB-4982-894C-C11E7BB59A3B}"/>
          </ac:spMkLst>
        </pc:spChg>
        <pc:spChg chg="add del mod">
          <ac:chgData name="Calogero Ferrara" userId="a3ca77ea-b57b-4441-9f26-38c15823806d" providerId="ADAL" clId="{5F17C32C-8D7B-4480-A2A0-83B375DB414B}" dt="2024-09-05T14:05:05.054" v="4655" actId="26606"/>
          <ac:spMkLst>
            <pc:docMk/>
            <pc:sldMk cId="1997180767" sldId="288"/>
            <ac:spMk id="3" creationId="{9CD9AEB5-F48C-47DB-95E4-27D91A4190D2}"/>
          </ac:spMkLst>
        </pc:spChg>
        <pc:spChg chg="add del">
          <ac:chgData name="Calogero Ferrara" userId="a3ca77ea-b57b-4441-9f26-38c15823806d" providerId="ADAL" clId="{5F17C32C-8D7B-4480-A2A0-83B375DB414B}" dt="2024-09-05T14:05:05.002" v="4654" actId="26606"/>
          <ac:spMkLst>
            <pc:docMk/>
            <pc:sldMk cId="1997180767" sldId="288"/>
            <ac:spMk id="9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05:05.002" v="4654" actId="26606"/>
          <ac:spMkLst>
            <pc:docMk/>
            <pc:sldMk cId="1997180767" sldId="288"/>
            <ac:spMk id="11" creationId="{256B2C21-A230-48C0-8DF1-C46611373C44}"/>
          </ac:spMkLst>
        </pc:spChg>
        <pc:spChg chg="add del">
          <ac:chgData name="Calogero Ferrara" userId="a3ca77ea-b57b-4441-9f26-38c15823806d" providerId="ADAL" clId="{5F17C32C-8D7B-4480-A2A0-83B375DB414B}" dt="2024-09-05T14:05:05.002" v="4654" actId="26606"/>
          <ac:spMkLst>
            <pc:docMk/>
            <pc:sldMk cId="1997180767" sldId="288"/>
            <ac:spMk id="13" creationId="{3847E18C-932D-4C95-AABA-FEC7C9499AD7}"/>
          </ac:spMkLst>
        </pc:spChg>
        <pc:spChg chg="add del">
          <ac:chgData name="Calogero Ferrara" userId="a3ca77ea-b57b-4441-9f26-38c15823806d" providerId="ADAL" clId="{5F17C32C-8D7B-4480-A2A0-83B375DB414B}" dt="2024-09-05T14:05:05.002" v="4654" actId="26606"/>
          <ac:spMkLst>
            <pc:docMk/>
            <pc:sldMk cId="1997180767" sldId="288"/>
            <ac:spMk id="15" creationId="{3150CB11-0C61-439E-910F-5787759E72A0}"/>
          </ac:spMkLst>
        </pc:spChg>
        <pc:spChg chg="add del">
          <ac:chgData name="Calogero Ferrara" userId="a3ca77ea-b57b-4441-9f26-38c15823806d" providerId="ADAL" clId="{5F17C32C-8D7B-4480-A2A0-83B375DB414B}" dt="2024-09-05T14:05:05.002" v="4654" actId="26606"/>
          <ac:spMkLst>
            <pc:docMk/>
            <pc:sldMk cId="1997180767" sldId="288"/>
            <ac:spMk id="17" creationId="{43F8A58B-5155-44CE-A5FF-7647B47D0A7A}"/>
          </ac:spMkLst>
        </pc:spChg>
        <pc:spChg chg="add del">
          <ac:chgData name="Calogero Ferrara" userId="a3ca77ea-b57b-4441-9f26-38c15823806d" providerId="ADAL" clId="{5F17C32C-8D7B-4480-A2A0-83B375DB414B}" dt="2024-09-05T14:05:05.002" v="4654" actId="26606"/>
          <ac:spMkLst>
            <pc:docMk/>
            <pc:sldMk cId="1997180767" sldId="288"/>
            <ac:spMk id="19" creationId="{443F2ACA-E6D6-4028-82DD-F03C262D5DE6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97180767" sldId="288"/>
            <ac:spMk id="21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97180767" sldId="288"/>
            <ac:spMk id="22" creationId="{F68B3F68-107C-434F-AA38-110D5EA91B85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97180767" sldId="288"/>
            <ac:spMk id="23" creationId="{AAD0DBB9-1A4B-4391-81D4-CB19F9AB918A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97180767" sldId="288"/>
            <ac:spMk id="24" creationId="{063BBA22-50EA-4C4D-BE05-F1CE4E63AA56}"/>
          </ac:spMkLst>
        </pc:spChg>
        <pc:graphicFrameChg chg="add del">
          <ac:chgData name="Calogero Ferrara" userId="a3ca77ea-b57b-4441-9f26-38c15823806d" providerId="ADAL" clId="{5F17C32C-8D7B-4480-A2A0-83B375DB414B}" dt="2024-09-05T14:05:05.002" v="4654" actId="26606"/>
          <ac:graphicFrameMkLst>
            <pc:docMk/>
            <pc:sldMk cId="1997180767" sldId="288"/>
            <ac:graphicFrameMk id="5" creationId="{F9E10071-9896-41D2-B67F-D776CA98B65D}"/>
          </ac:graphicFrameMkLst>
        </pc:graphicFrameChg>
        <pc:graphicFrameChg chg="add mod">
          <ac:chgData name="Calogero Ferrara" userId="a3ca77ea-b57b-4441-9f26-38c15823806d" providerId="ADAL" clId="{5F17C32C-8D7B-4480-A2A0-83B375DB414B}" dt="2024-09-05T14:12:37.993" v="4792" actId="20577"/>
          <ac:graphicFrameMkLst>
            <pc:docMk/>
            <pc:sldMk cId="1997180767" sldId="288"/>
            <ac:graphicFrameMk id="25" creationId="{4CF43A92-B1F1-5EF3-8566-C8CC3833DE24}"/>
          </ac:graphicFrameMkLst>
        </pc:graphicFrameChg>
      </pc:sldChg>
      <pc:sldChg chg="modSp del">
        <pc:chgData name="Calogero Ferrara" userId="a3ca77ea-b57b-4441-9f26-38c15823806d" providerId="ADAL" clId="{5F17C32C-8D7B-4480-A2A0-83B375DB414B}" dt="2024-09-05T14:08:54.645" v="4685" actId="2696"/>
        <pc:sldMkLst>
          <pc:docMk/>
          <pc:sldMk cId="1935489457" sldId="289"/>
        </pc:sldMkLst>
        <pc:spChg chg="mod">
          <ac:chgData name="Calogero Ferrara" userId="a3ca77ea-b57b-4441-9f26-38c15823806d" providerId="ADAL" clId="{5F17C32C-8D7B-4480-A2A0-83B375DB414B}" dt="2024-09-05T14:05:40.577" v="4656"/>
          <ac:spMkLst>
            <pc:docMk/>
            <pc:sldMk cId="1935489457" sldId="289"/>
            <ac:spMk id="3" creationId="{4FFF50EB-AFC7-4461-ACB5-CE72AA7290D1}"/>
          </ac:spMkLst>
        </pc:spChg>
      </pc:sldChg>
      <pc:sldChg chg="modSp del">
        <pc:chgData name="Calogero Ferrara" userId="a3ca77ea-b57b-4441-9f26-38c15823806d" providerId="ADAL" clId="{5F17C32C-8D7B-4480-A2A0-83B375DB414B}" dt="2024-09-05T14:08:56.248" v="4686" actId="2696"/>
        <pc:sldMkLst>
          <pc:docMk/>
          <pc:sldMk cId="3005812250" sldId="290"/>
        </pc:sldMkLst>
        <pc:spChg chg="mod">
          <ac:chgData name="Calogero Ferrara" userId="a3ca77ea-b57b-4441-9f26-38c15823806d" providerId="ADAL" clId="{5F17C32C-8D7B-4480-A2A0-83B375DB414B}" dt="2024-09-05T14:08:10.189" v="4673"/>
          <ac:spMkLst>
            <pc:docMk/>
            <pc:sldMk cId="3005812250" sldId="290"/>
            <ac:spMk id="3" creationId="{FAA791D9-23E3-447D-A80D-35098607F85E}"/>
          </ac:spMkLst>
        </pc:spChg>
      </pc:sldChg>
      <pc:sldChg chg="modSp del">
        <pc:chgData name="Calogero Ferrara" userId="a3ca77ea-b57b-4441-9f26-38c15823806d" providerId="ADAL" clId="{5F17C32C-8D7B-4480-A2A0-83B375DB414B}" dt="2024-09-05T14:12:41.717" v="4793" actId="2696"/>
        <pc:sldMkLst>
          <pc:docMk/>
          <pc:sldMk cId="695740499" sldId="291"/>
        </pc:sldMkLst>
        <pc:spChg chg="mod">
          <ac:chgData name="Calogero Ferrara" userId="a3ca77ea-b57b-4441-9f26-38c15823806d" providerId="ADAL" clId="{5F17C32C-8D7B-4480-A2A0-83B375DB414B}" dt="2024-09-05T14:09:07.318" v="4687"/>
          <ac:spMkLst>
            <pc:docMk/>
            <pc:sldMk cId="695740499" sldId="291"/>
            <ac:spMk id="3" creationId="{CA727256-2618-470D-AD7E-580296A2457A}"/>
          </ac:spMkLst>
        </pc:spChg>
      </pc:sldChg>
      <pc:sldChg chg="modSp del">
        <pc:chgData name="Calogero Ferrara" userId="a3ca77ea-b57b-4441-9f26-38c15823806d" providerId="ADAL" clId="{5F17C32C-8D7B-4480-A2A0-83B375DB414B}" dt="2024-09-05T14:23:36.132" v="5628" actId="2696"/>
        <pc:sldMkLst>
          <pc:docMk/>
          <pc:sldMk cId="3314781490" sldId="292"/>
        </pc:sldMkLst>
        <pc:spChg chg="mod">
          <ac:chgData name="Calogero Ferrara" userId="a3ca77ea-b57b-4441-9f26-38c15823806d" providerId="ADAL" clId="{5F17C32C-8D7B-4480-A2A0-83B375DB414B}" dt="2024-09-05T14:19:21.800" v="5261" actId="6549"/>
          <ac:spMkLst>
            <pc:docMk/>
            <pc:sldMk cId="3314781490" sldId="292"/>
            <ac:spMk id="2" creationId="{E3EF120E-F522-4614-BE48-D8F5DE287049}"/>
          </ac:spMkLst>
        </pc:spChg>
      </pc:sldChg>
      <pc:sldChg chg="modSp del">
        <pc:chgData name="Calogero Ferrara" userId="a3ca77ea-b57b-4441-9f26-38c15823806d" providerId="ADAL" clId="{5F17C32C-8D7B-4480-A2A0-83B375DB414B}" dt="2024-09-05T14:39:10.718" v="6181" actId="2696"/>
        <pc:sldMkLst>
          <pc:docMk/>
          <pc:sldMk cId="2482416645" sldId="293"/>
        </pc:sldMkLst>
        <pc:spChg chg="mod">
          <ac:chgData name="Calogero Ferrara" userId="a3ca77ea-b57b-4441-9f26-38c15823806d" providerId="ADAL" clId="{5F17C32C-8D7B-4480-A2A0-83B375DB414B}" dt="2024-09-05T14:25:21.118" v="5655"/>
          <ac:spMkLst>
            <pc:docMk/>
            <pc:sldMk cId="2482416645" sldId="293"/>
            <ac:spMk id="2" creationId="{72208D7A-D296-4C24-8B9F-F97C8E6DC2CC}"/>
          </ac:spMkLst>
        </pc:spChg>
      </pc:sldChg>
      <pc:sldChg chg="addSp delSp modSp mod setBg">
        <pc:chgData name="Calogero Ferrara" userId="a3ca77ea-b57b-4441-9f26-38c15823806d" providerId="ADAL" clId="{5F17C32C-8D7B-4480-A2A0-83B375DB414B}" dt="2024-09-05T14:50:40.414" v="6879" actId="20577"/>
        <pc:sldMkLst>
          <pc:docMk/>
          <pc:sldMk cId="3746766857" sldId="294"/>
        </pc:sldMkLst>
        <pc:spChg chg="mod">
          <ac:chgData name="Calogero Ferrara" userId="a3ca77ea-b57b-4441-9f26-38c15823806d" providerId="ADAL" clId="{5F17C32C-8D7B-4480-A2A0-83B375DB414B}" dt="2024-09-05T14:50:30.452" v="6878" actId="2711"/>
          <ac:spMkLst>
            <pc:docMk/>
            <pc:sldMk cId="3746766857" sldId="294"/>
            <ac:spMk id="2" creationId="{B71ED45D-6695-4B23-9F08-891815F7C236}"/>
          </ac:spMkLst>
        </pc:spChg>
        <pc:spChg chg="add del mod">
          <ac:chgData name="Calogero Ferrara" userId="a3ca77ea-b57b-4441-9f26-38c15823806d" providerId="ADAL" clId="{5F17C32C-8D7B-4480-A2A0-83B375DB414B}" dt="2024-09-05T14:44:16.947" v="6536" actId="26606"/>
          <ac:spMkLst>
            <pc:docMk/>
            <pc:sldMk cId="3746766857" sldId="294"/>
            <ac:spMk id="3" creationId="{1CBA88A2-D832-4C17-9127-8EC50FAABDB0}"/>
          </ac:spMkLst>
        </pc:spChg>
        <pc:spChg chg="add del">
          <ac:chgData name="Calogero Ferrara" userId="a3ca77ea-b57b-4441-9f26-38c15823806d" providerId="ADAL" clId="{5F17C32C-8D7B-4480-A2A0-83B375DB414B}" dt="2024-09-05T14:44:02.300" v="6527" actId="26606"/>
          <ac:spMkLst>
            <pc:docMk/>
            <pc:sldMk cId="3746766857" sldId="294"/>
            <ac:spMk id="10" creationId="{EDDBB197-D710-4A4F-A9CA-FD2177498BE8}"/>
          </ac:spMkLst>
        </pc:spChg>
        <pc:spChg chg="add del">
          <ac:chgData name="Calogero Ferrara" userId="a3ca77ea-b57b-4441-9f26-38c15823806d" providerId="ADAL" clId="{5F17C32C-8D7B-4480-A2A0-83B375DB414B}" dt="2024-09-05T14:44:02.300" v="6527" actId="26606"/>
          <ac:spMkLst>
            <pc:docMk/>
            <pc:sldMk cId="3746766857" sldId="294"/>
            <ac:spMk id="12" creationId="{975D1CFA-2CDB-4B64-BD9F-85744E8DA12F}"/>
          </ac:spMkLst>
        </pc:spChg>
        <pc:spChg chg="add del">
          <ac:chgData name="Calogero Ferrara" userId="a3ca77ea-b57b-4441-9f26-38c15823806d" providerId="ADAL" clId="{5F17C32C-8D7B-4480-A2A0-83B375DB414B}" dt="2024-09-05T14:44:02.937" v="6529" actId="26606"/>
          <ac:spMkLst>
            <pc:docMk/>
            <pc:sldMk cId="3746766857" sldId="294"/>
            <ac:spMk id="20" creationId="{6F4C891B-62D0-4250-AEB7-0F42BAD78D7D}"/>
          </ac:spMkLst>
        </pc:spChg>
        <pc:grpChg chg="add del">
          <ac:chgData name="Calogero Ferrara" userId="a3ca77ea-b57b-4441-9f26-38c15823806d" providerId="ADAL" clId="{5F17C32C-8D7B-4480-A2A0-83B375DB414B}" dt="2024-09-05T14:44:02.300" v="6527" actId="26606"/>
          <ac:grpSpMkLst>
            <pc:docMk/>
            <pc:sldMk cId="3746766857" sldId="294"/>
            <ac:grpSpMk id="14" creationId="{25EE5136-01F1-466C-962D-BA9B4C6757AA}"/>
          </ac:grpSpMkLst>
        </pc:grpChg>
        <pc:graphicFrameChg chg="add del">
          <ac:chgData name="Calogero Ferrara" userId="a3ca77ea-b57b-4441-9f26-38c15823806d" providerId="ADAL" clId="{5F17C32C-8D7B-4480-A2A0-83B375DB414B}" dt="2024-09-05T14:44:12.496" v="6531" actId="26606"/>
          <ac:graphicFrameMkLst>
            <pc:docMk/>
            <pc:sldMk cId="3746766857" sldId="294"/>
            <ac:graphicFrameMk id="5" creationId="{EA60842B-7D1B-EFDA-CD3D-585F04347069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44:15.061" v="6533" actId="26606"/>
          <ac:graphicFrameMkLst>
            <pc:docMk/>
            <pc:sldMk cId="3746766857" sldId="294"/>
            <ac:graphicFrameMk id="8" creationId="{3414307F-85E7-DDF5-796F-6BCBBF28EFB5}"/>
          </ac:graphicFrameMkLst>
        </pc:graphicFrameChg>
        <pc:graphicFrameChg chg="add del">
          <ac:chgData name="Calogero Ferrara" userId="a3ca77ea-b57b-4441-9f26-38c15823806d" providerId="ADAL" clId="{5F17C32C-8D7B-4480-A2A0-83B375DB414B}" dt="2024-09-05T14:44:16.922" v="6535" actId="26606"/>
          <ac:graphicFrameMkLst>
            <pc:docMk/>
            <pc:sldMk cId="3746766857" sldId="294"/>
            <ac:graphicFrameMk id="11" creationId="{3F32B543-5439-C8AF-3234-51D92B22747B}"/>
          </ac:graphicFrameMkLst>
        </pc:graphicFrameChg>
        <pc:graphicFrameChg chg="add mod">
          <ac:chgData name="Calogero Ferrara" userId="a3ca77ea-b57b-4441-9f26-38c15823806d" providerId="ADAL" clId="{5F17C32C-8D7B-4480-A2A0-83B375DB414B}" dt="2024-09-05T14:50:40.414" v="6879" actId="20577"/>
          <ac:graphicFrameMkLst>
            <pc:docMk/>
            <pc:sldMk cId="3746766857" sldId="294"/>
            <ac:graphicFrameMk id="13" creationId="{3973788A-9AAA-8B66-CC25-94C21F6B5698}"/>
          </ac:graphicFrameMkLst>
        </pc:graphicFrameChg>
        <pc:picChg chg="add del">
          <ac:chgData name="Calogero Ferrara" userId="a3ca77ea-b57b-4441-9f26-38c15823806d" providerId="ADAL" clId="{5F17C32C-8D7B-4480-A2A0-83B375DB414B}" dt="2024-09-05T14:44:02.300" v="6527" actId="26606"/>
          <ac:picMkLst>
            <pc:docMk/>
            <pc:sldMk cId="3746766857" sldId="294"/>
            <ac:picMk id="7" creationId="{9F998AF0-F069-4259-6BE3-FDFC5F00FDAB}"/>
          </ac:picMkLst>
        </pc:picChg>
        <pc:picChg chg="add del">
          <ac:chgData name="Calogero Ferrara" userId="a3ca77ea-b57b-4441-9f26-38c15823806d" providerId="ADAL" clId="{5F17C32C-8D7B-4480-A2A0-83B375DB414B}" dt="2024-09-05T14:44:02.937" v="6529" actId="26606"/>
          <ac:picMkLst>
            <pc:docMk/>
            <pc:sldMk cId="3746766857" sldId="294"/>
            <ac:picMk id="21" creationId="{A9FDBE9A-A082-9BE2-5F57-702ADF220B26}"/>
          </ac:picMkLst>
        </pc:picChg>
      </pc:sldChg>
      <pc:sldChg chg="addSp delSp modSp add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1950258905" sldId="295"/>
        </pc:sldMkLst>
        <pc:spChg chg="mod">
          <ac:chgData name="Calogero Ferrara" userId="a3ca77ea-b57b-4441-9f26-38c15823806d" providerId="ADAL" clId="{5F17C32C-8D7B-4480-A2A0-83B375DB414B}" dt="2024-09-05T13:25:48.396" v="2497" actId="255"/>
          <ac:spMkLst>
            <pc:docMk/>
            <pc:sldMk cId="1950258905" sldId="295"/>
            <ac:spMk id="2" creationId="{D452242B-B66B-49FC-8E33-2F3660AC7411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50258905" sldId="295"/>
            <ac:spMk id="56" creationId="{100EDD19-6802-4EC3-95CE-CFFAB042CFD6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950258905" sldId="295"/>
            <ac:spMk id="57" creationId="{DB17E863-922E-4C26-BD64-E8FD41D28661}"/>
          </ac:spMkLst>
        </pc:spChg>
        <pc:spChg chg="mod">
          <ac:chgData name="Calogero Ferrara" userId="a3ca77ea-b57b-4441-9f26-38c15823806d" providerId="ADAL" clId="{5F17C32C-8D7B-4480-A2A0-83B375DB414B}" dt="2024-09-05T14:25:21.118" v="5655"/>
          <ac:spMkLst>
            <pc:docMk/>
            <pc:sldMk cId="1950258905" sldId="295"/>
            <ac:spMk id="58" creationId="{7E4FFD49-BC5E-433F-B1B0-6A506CA26ECB}"/>
          </ac:spMkLst>
        </pc:spChg>
      </pc:sldChg>
      <pc:sldChg chg="addSp delSp modSp add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3989745127" sldId="296"/>
        </pc:sldMkLst>
        <pc:spChg chg="mod">
          <ac:chgData name="Calogero Ferrara" userId="a3ca77ea-b57b-4441-9f26-38c15823806d" providerId="ADAL" clId="{5F17C32C-8D7B-4480-A2A0-83B375DB414B}" dt="2024-09-05T13:28:52.411" v="2724" actId="6549"/>
          <ac:spMkLst>
            <pc:docMk/>
            <pc:sldMk cId="3989745127" sldId="296"/>
            <ac:spMk id="2" creationId="{D452242B-B66B-49FC-8E33-2F3660AC7411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989745127" sldId="296"/>
            <ac:spMk id="56" creationId="{100EDD19-6802-4EC3-95CE-CFFAB042CFD6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3989745127" sldId="296"/>
            <ac:spMk id="57" creationId="{DB17E863-922E-4C26-BD64-E8FD41D28661}"/>
          </ac:spMkLst>
        </pc:spChg>
        <pc:spChg chg="mod">
          <ac:chgData name="Calogero Ferrara" userId="a3ca77ea-b57b-4441-9f26-38c15823806d" providerId="ADAL" clId="{5F17C32C-8D7B-4480-A2A0-83B375DB414B}" dt="2024-09-05T14:25:21.118" v="5655"/>
          <ac:spMkLst>
            <pc:docMk/>
            <pc:sldMk cId="3989745127" sldId="296"/>
            <ac:spMk id="58" creationId="{7E4FFD49-BC5E-433F-B1B0-6A506CA26ECB}"/>
          </ac:spMkLst>
        </pc:spChg>
      </pc:sldChg>
      <pc:sldChg chg="addSp delSp modSp add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2494021973" sldId="297"/>
        </pc:sldMkLst>
        <pc:spChg chg="mod">
          <ac:chgData name="Calogero Ferrara" userId="a3ca77ea-b57b-4441-9f26-38c15823806d" providerId="ADAL" clId="{5F17C32C-8D7B-4480-A2A0-83B375DB414B}" dt="2024-09-05T13:45:45.276" v="3264" actId="20577"/>
          <ac:spMkLst>
            <pc:docMk/>
            <pc:sldMk cId="2494021973" sldId="297"/>
            <ac:spMk id="2" creationId="{3C85FF5D-5CC0-49DE-A88B-3256C42ACFBA}"/>
          </ac:spMkLst>
        </pc:spChg>
        <pc:spChg chg="mod">
          <ac:chgData name="Calogero Ferrara" userId="a3ca77ea-b57b-4441-9f26-38c15823806d" providerId="ADAL" clId="{5F17C32C-8D7B-4480-A2A0-83B375DB414B}" dt="2024-09-05T13:49:55.708" v="3563" actId="20577"/>
          <ac:spMkLst>
            <pc:docMk/>
            <pc:sldMk cId="2494021973" sldId="297"/>
            <ac:spMk id="3" creationId="{5EF93942-5D6F-4D08-AAFF-79194D3E4299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494021973" sldId="297"/>
            <ac:spMk id="10" creationId="{EDDBB197-D710-4A4F-A9CA-FD2177498BE8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494021973" sldId="297"/>
            <ac:spMk id="12" creationId="{975D1CFA-2CDB-4B64-BD9F-85744E8DA12F}"/>
          </ac:spMkLst>
        </pc:spChg>
        <pc:grpChg chg="add del">
          <ac:chgData name="Calogero Ferrara" userId="a3ca77ea-b57b-4441-9f26-38c15823806d" providerId="ADAL" clId="{5F17C32C-8D7B-4480-A2A0-83B375DB414B}" dt="2024-09-05T14:25:21.118" v="5655"/>
          <ac:grpSpMkLst>
            <pc:docMk/>
            <pc:sldMk cId="2494021973" sldId="297"/>
            <ac:grpSpMk id="14" creationId="{25EE5136-01F1-466C-962D-BA9B4C6757AA}"/>
          </ac:grpSpMkLst>
        </pc:grpChg>
      </pc:sldChg>
      <pc:sldChg chg="addSp delSp modSp add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1895855959" sldId="298"/>
        </pc:sldMkLst>
        <pc:spChg chg="mod">
          <ac:chgData name="Calogero Ferrara" userId="a3ca77ea-b57b-4441-9f26-38c15823806d" providerId="ADAL" clId="{5F17C32C-8D7B-4480-A2A0-83B375DB414B}" dt="2024-09-05T13:54:01.581" v="3910" actId="1076"/>
          <ac:spMkLst>
            <pc:docMk/>
            <pc:sldMk cId="1895855959" sldId="298"/>
            <ac:spMk id="2" creationId="{3C85FF5D-5CC0-49DE-A88B-3256C42ACFBA}"/>
          </ac:spMkLst>
        </pc:spChg>
        <pc:spChg chg="mod">
          <ac:chgData name="Calogero Ferrara" userId="a3ca77ea-b57b-4441-9f26-38c15823806d" providerId="ADAL" clId="{5F17C32C-8D7B-4480-A2A0-83B375DB414B}" dt="2024-09-05T13:53:54.907" v="3909" actId="20577"/>
          <ac:spMkLst>
            <pc:docMk/>
            <pc:sldMk cId="1895855959" sldId="298"/>
            <ac:spMk id="3" creationId="{5EF93942-5D6F-4D08-AAFF-79194D3E4299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895855959" sldId="298"/>
            <ac:spMk id="10" creationId="{EDDBB197-D710-4A4F-A9CA-FD2177498BE8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1895855959" sldId="298"/>
            <ac:spMk id="12" creationId="{975D1CFA-2CDB-4B64-BD9F-85744E8DA12F}"/>
          </ac:spMkLst>
        </pc:spChg>
        <pc:grpChg chg="add del">
          <ac:chgData name="Calogero Ferrara" userId="a3ca77ea-b57b-4441-9f26-38c15823806d" providerId="ADAL" clId="{5F17C32C-8D7B-4480-A2A0-83B375DB414B}" dt="2024-09-05T14:25:21.118" v="5655"/>
          <ac:grpSpMkLst>
            <pc:docMk/>
            <pc:sldMk cId="1895855959" sldId="298"/>
            <ac:grpSpMk id="14" creationId="{25EE5136-01F1-466C-962D-BA9B4C6757AA}"/>
          </ac:grpSpMkLst>
        </pc:grpChg>
      </pc:sldChg>
      <pc:sldChg chg="addSp delSp modSp add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2981721231" sldId="299"/>
        </pc:sldMkLst>
        <pc:spChg chg="mod">
          <ac:chgData name="Calogero Ferrara" userId="a3ca77ea-b57b-4441-9f26-38c15823806d" providerId="ADAL" clId="{5F17C32C-8D7B-4480-A2A0-83B375DB414B}" dt="2024-09-05T14:13:09.647" v="4852" actId="6549"/>
          <ac:spMkLst>
            <pc:docMk/>
            <pc:sldMk cId="2981721231" sldId="299"/>
            <ac:spMk id="2" creationId="{DE681A35-EBAB-4982-894C-C11E7BB59A3B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981721231" sldId="299"/>
            <ac:spMk id="21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981721231" sldId="299"/>
            <ac:spMk id="22" creationId="{F68B3F68-107C-434F-AA38-110D5EA91B85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981721231" sldId="299"/>
            <ac:spMk id="23" creationId="{AAD0DBB9-1A4B-4391-81D4-CB19F9AB918A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2981721231" sldId="299"/>
            <ac:spMk id="24" creationId="{063BBA22-50EA-4C4D-BE05-F1CE4E63AA56}"/>
          </ac:spMkLst>
        </pc:spChg>
        <pc:graphicFrameChg chg="mod">
          <ac:chgData name="Calogero Ferrara" userId="a3ca77ea-b57b-4441-9f26-38c15823806d" providerId="ADAL" clId="{5F17C32C-8D7B-4480-A2A0-83B375DB414B}" dt="2024-09-05T14:18:16.286" v="5255" actId="20577"/>
          <ac:graphicFrameMkLst>
            <pc:docMk/>
            <pc:sldMk cId="2981721231" sldId="299"/>
            <ac:graphicFrameMk id="25" creationId="{4CF43A92-B1F1-5EF3-8566-C8CC3833DE24}"/>
          </ac:graphicFrameMkLst>
        </pc:graphicFrameChg>
      </pc:sldChg>
      <pc:sldChg chg="addSp delSp modSp add mod setBg">
        <pc:chgData name="Calogero Ferrara" userId="a3ca77ea-b57b-4441-9f26-38c15823806d" providerId="ADAL" clId="{5F17C32C-8D7B-4480-A2A0-83B375DB414B}" dt="2024-09-05T14:42:03.637" v="6441" actId="20577"/>
        <pc:sldMkLst>
          <pc:docMk/>
          <pc:sldMk cId="2308953193" sldId="300"/>
        </pc:sldMkLst>
        <pc:spChg chg="mod">
          <ac:chgData name="Calogero Ferrara" userId="a3ca77ea-b57b-4441-9f26-38c15823806d" providerId="ADAL" clId="{5F17C32C-8D7B-4480-A2A0-83B375DB414B}" dt="2024-09-05T14:35:45.769" v="6116" actId="14100"/>
          <ac:spMkLst>
            <pc:docMk/>
            <pc:sldMk cId="2308953193" sldId="300"/>
            <ac:spMk id="2" creationId="{E3EF120E-F522-4614-BE48-D8F5DE287049}"/>
          </ac:spMkLst>
        </pc:spChg>
        <pc:spChg chg="del">
          <ac:chgData name="Calogero Ferrara" userId="a3ca77ea-b57b-4441-9f26-38c15823806d" providerId="ADAL" clId="{5F17C32C-8D7B-4480-A2A0-83B375DB414B}" dt="2024-09-05T14:33:18.067" v="6066" actId="26606"/>
          <ac:spMkLst>
            <pc:docMk/>
            <pc:sldMk cId="2308953193" sldId="300"/>
            <ac:spMk id="3" creationId="{C6E91E1F-7B27-4561-9D6B-BF32234B5B19}"/>
          </ac:spMkLst>
        </pc:spChg>
        <pc:spChg chg="add del">
          <ac:chgData name="Calogero Ferrara" userId="a3ca77ea-b57b-4441-9f26-38c15823806d" providerId="ADAL" clId="{5F17C32C-8D7B-4480-A2A0-83B375DB414B}" dt="2024-09-05T14:33:45.220" v="6073" actId="26606"/>
          <ac:spMkLst>
            <pc:docMk/>
            <pc:sldMk cId="2308953193" sldId="300"/>
            <ac:spMk id="9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33:45.220" v="6073" actId="26606"/>
          <ac:spMkLst>
            <pc:docMk/>
            <pc:sldMk cId="2308953193" sldId="300"/>
            <ac:spMk id="11" creationId="{F68B3F68-107C-434F-AA38-110D5EA91B85}"/>
          </ac:spMkLst>
        </pc:spChg>
        <pc:spChg chg="add del">
          <ac:chgData name="Calogero Ferrara" userId="a3ca77ea-b57b-4441-9f26-38c15823806d" providerId="ADAL" clId="{5F17C32C-8D7B-4480-A2A0-83B375DB414B}" dt="2024-09-05T14:33:45.220" v="6073" actId="26606"/>
          <ac:spMkLst>
            <pc:docMk/>
            <pc:sldMk cId="2308953193" sldId="300"/>
            <ac:spMk id="13" creationId="{AAD0DBB9-1A4B-4391-81D4-CB19F9AB918A}"/>
          </ac:spMkLst>
        </pc:spChg>
        <pc:spChg chg="add del">
          <ac:chgData name="Calogero Ferrara" userId="a3ca77ea-b57b-4441-9f26-38c15823806d" providerId="ADAL" clId="{5F17C32C-8D7B-4480-A2A0-83B375DB414B}" dt="2024-09-05T14:33:45.220" v="6073" actId="26606"/>
          <ac:spMkLst>
            <pc:docMk/>
            <pc:sldMk cId="2308953193" sldId="300"/>
            <ac:spMk id="15" creationId="{063BBA22-50EA-4C4D-BE05-F1CE4E63AA56}"/>
          </ac:spMkLst>
        </pc:spChg>
        <pc:spChg chg="add">
          <ac:chgData name="Calogero Ferrara" userId="a3ca77ea-b57b-4441-9f26-38c15823806d" providerId="ADAL" clId="{5F17C32C-8D7B-4480-A2A0-83B375DB414B}" dt="2024-09-05T14:33:45.220" v="6073" actId="26606"/>
          <ac:spMkLst>
            <pc:docMk/>
            <pc:sldMk cId="2308953193" sldId="300"/>
            <ac:spMk id="20" creationId="{1D63C574-BFD2-41A1-A567-B0C3CC7FDD4F}"/>
          </ac:spMkLst>
        </pc:spChg>
        <pc:spChg chg="add">
          <ac:chgData name="Calogero Ferrara" userId="a3ca77ea-b57b-4441-9f26-38c15823806d" providerId="ADAL" clId="{5F17C32C-8D7B-4480-A2A0-83B375DB414B}" dt="2024-09-05T14:33:45.220" v="6073" actId="26606"/>
          <ac:spMkLst>
            <pc:docMk/>
            <pc:sldMk cId="2308953193" sldId="300"/>
            <ac:spMk id="22" creationId="{E2A46BAB-8C31-42B2-90E8-B26DD3E81D37}"/>
          </ac:spMkLst>
        </pc:spChg>
        <pc:grpChg chg="add">
          <ac:chgData name="Calogero Ferrara" userId="a3ca77ea-b57b-4441-9f26-38c15823806d" providerId="ADAL" clId="{5F17C32C-8D7B-4480-A2A0-83B375DB414B}" dt="2024-09-05T14:33:45.220" v="6073" actId="26606"/>
          <ac:grpSpMkLst>
            <pc:docMk/>
            <pc:sldMk cId="2308953193" sldId="300"/>
            <ac:grpSpMk id="24" creationId="{B3F7A3C7-0737-4E57-B30E-8EEFE638B401}"/>
          </ac:grpSpMkLst>
        </pc:grpChg>
        <pc:grpChg chg="add">
          <ac:chgData name="Calogero Ferrara" userId="a3ca77ea-b57b-4441-9f26-38c15823806d" providerId="ADAL" clId="{5F17C32C-8D7B-4480-A2A0-83B375DB414B}" dt="2024-09-05T14:33:45.220" v="6073" actId="26606"/>
          <ac:grpSpMkLst>
            <pc:docMk/>
            <pc:sldMk cId="2308953193" sldId="300"/>
            <ac:grpSpMk id="28" creationId="{43F5E015-E085-4624-B431-B42414448684}"/>
          </ac:grpSpMkLst>
        </pc:grpChg>
        <pc:graphicFrameChg chg="add mod modGraphic">
          <ac:chgData name="Calogero Ferrara" userId="a3ca77ea-b57b-4441-9f26-38c15823806d" providerId="ADAL" clId="{5F17C32C-8D7B-4480-A2A0-83B375DB414B}" dt="2024-09-05T14:42:03.637" v="6441" actId="20577"/>
          <ac:graphicFrameMkLst>
            <pc:docMk/>
            <pc:sldMk cId="2308953193" sldId="300"/>
            <ac:graphicFrameMk id="5" creationId="{392BEBAF-0737-41F2-00F8-E9C9C26E6A7C}"/>
          </ac:graphicFrameMkLst>
        </pc:graphicFrameChg>
      </pc:sldChg>
      <pc:sldChg chg="addSp delSp modSp add delDesignElem">
        <pc:chgData name="Calogero Ferrara" userId="a3ca77ea-b57b-4441-9f26-38c15823806d" providerId="ADAL" clId="{5F17C32C-8D7B-4480-A2A0-83B375DB414B}" dt="2024-09-05T14:25:21.118" v="5655"/>
        <pc:sldMkLst>
          <pc:docMk/>
          <pc:sldMk cId="424511130" sldId="301"/>
        </pc:sldMkLst>
        <pc:spChg chg="mod">
          <ac:chgData name="Calogero Ferrara" userId="a3ca77ea-b57b-4441-9f26-38c15823806d" providerId="ADAL" clId="{5F17C32C-8D7B-4480-A2A0-83B375DB414B}" dt="2024-09-05T14:23:18.882" v="5624" actId="26606"/>
          <ac:spMkLst>
            <pc:docMk/>
            <pc:sldMk cId="424511130" sldId="301"/>
            <ac:spMk id="2" creationId="{DE681A35-EBAB-4982-894C-C11E7BB59A3B}"/>
          </ac:spMkLst>
        </pc:spChg>
        <pc:spChg chg="add del">
          <ac:chgData name="Calogero Ferrara" userId="a3ca77ea-b57b-4441-9f26-38c15823806d" providerId="ADAL" clId="{5F17C32C-8D7B-4480-A2A0-83B375DB414B}" dt="2024-09-05T14:23:21.534" v="5627" actId="26606"/>
          <ac:spMkLst>
            <pc:docMk/>
            <pc:sldMk cId="424511130" sldId="301"/>
            <ac:spMk id="21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23:21.534" v="5627" actId="26606"/>
          <ac:spMkLst>
            <pc:docMk/>
            <pc:sldMk cId="424511130" sldId="301"/>
            <ac:spMk id="22" creationId="{F68B3F68-107C-434F-AA38-110D5EA91B85}"/>
          </ac:spMkLst>
        </pc:spChg>
        <pc:spChg chg="add del">
          <ac:chgData name="Calogero Ferrara" userId="a3ca77ea-b57b-4441-9f26-38c15823806d" providerId="ADAL" clId="{5F17C32C-8D7B-4480-A2A0-83B375DB414B}" dt="2024-09-05T14:23:21.534" v="5627" actId="26606"/>
          <ac:spMkLst>
            <pc:docMk/>
            <pc:sldMk cId="424511130" sldId="301"/>
            <ac:spMk id="23" creationId="{AAD0DBB9-1A4B-4391-81D4-CB19F9AB918A}"/>
          </ac:spMkLst>
        </pc:spChg>
        <pc:spChg chg="add del">
          <ac:chgData name="Calogero Ferrara" userId="a3ca77ea-b57b-4441-9f26-38c15823806d" providerId="ADAL" clId="{5F17C32C-8D7B-4480-A2A0-83B375DB414B}" dt="2024-09-05T14:23:21.534" v="5627" actId="26606"/>
          <ac:spMkLst>
            <pc:docMk/>
            <pc:sldMk cId="424511130" sldId="301"/>
            <ac:spMk id="24" creationId="{063BBA22-50EA-4C4D-BE05-F1CE4E63AA56}"/>
          </ac:spMkLst>
        </pc:spChg>
        <pc:spChg chg="add del">
          <ac:chgData name="Calogero Ferrara" userId="a3ca77ea-b57b-4441-9f26-38c15823806d" providerId="ADAL" clId="{5F17C32C-8D7B-4480-A2A0-83B375DB414B}" dt="2024-09-05T14:23:10.014" v="5622" actId="26606"/>
          <ac:spMkLst>
            <pc:docMk/>
            <pc:sldMk cId="424511130" sldId="301"/>
            <ac:spMk id="30" creationId="{35DB3719-6FDC-4E5D-891D-FF40B7300F64}"/>
          </ac:spMkLst>
        </pc:spChg>
        <pc:spChg chg="add del">
          <ac:chgData name="Calogero Ferrara" userId="a3ca77ea-b57b-4441-9f26-38c15823806d" providerId="ADAL" clId="{5F17C32C-8D7B-4480-A2A0-83B375DB414B}" dt="2024-09-05T14:23:18.882" v="5624" actId="26606"/>
          <ac:spMkLst>
            <pc:docMk/>
            <pc:sldMk cId="424511130" sldId="301"/>
            <ac:spMk id="31" creationId="{4F7EBAE4-9945-4473-9E34-B2C66EA0F03D}"/>
          </ac:spMkLst>
        </pc:spChg>
        <pc:spChg chg="add del">
          <ac:chgData name="Calogero Ferrara" userId="a3ca77ea-b57b-4441-9f26-38c15823806d" providerId="ADAL" clId="{5F17C32C-8D7B-4480-A2A0-83B375DB414B}" dt="2024-09-05T14:23:10.014" v="5622" actId="26606"/>
          <ac:spMkLst>
            <pc:docMk/>
            <pc:sldMk cId="424511130" sldId="301"/>
            <ac:spMk id="32" creationId="{E0CBAC23-2E3F-4A90-BA59-F8299F6A5439}"/>
          </ac:spMkLst>
        </pc:spChg>
        <pc:spChg chg="add del">
          <ac:chgData name="Calogero Ferrara" userId="a3ca77ea-b57b-4441-9f26-38c15823806d" providerId="ADAL" clId="{5F17C32C-8D7B-4480-A2A0-83B375DB414B}" dt="2024-09-05T14:23:18.882" v="5624" actId="26606"/>
          <ac:spMkLst>
            <pc:docMk/>
            <pc:sldMk cId="424511130" sldId="301"/>
            <ac:spMk id="33" creationId="{70BEB1E7-2F88-40BC-B73D-42E5B6F80BFC}"/>
          </ac:spMkLst>
        </pc:spChg>
        <pc:spChg chg="add del">
          <ac:chgData name="Calogero Ferrara" userId="a3ca77ea-b57b-4441-9f26-38c15823806d" providerId="ADAL" clId="{5F17C32C-8D7B-4480-A2A0-83B375DB414B}" dt="2024-09-05T14:23:18.882" v="5624" actId="26606"/>
          <ac:spMkLst>
            <pc:docMk/>
            <pc:sldMk cId="424511130" sldId="301"/>
            <ac:spMk id="35" creationId="{A7B99495-F43F-4D80-A44F-2CB4764EB90B}"/>
          </ac:spMkLst>
        </pc:spChg>
        <pc:spChg chg="add del">
          <ac:chgData name="Calogero Ferrara" userId="a3ca77ea-b57b-4441-9f26-38c15823806d" providerId="ADAL" clId="{5F17C32C-8D7B-4480-A2A0-83B375DB414B}" dt="2024-09-05T14:23:21.533" v="5626" actId="26606"/>
          <ac:spMkLst>
            <pc:docMk/>
            <pc:sldMk cId="424511130" sldId="301"/>
            <ac:spMk id="37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23:21.533" v="5626" actId="26606"/>
          <ac:spMkLst>
            <pc:docMk/>
            <pc:sldMk cId="424511130" sldId="301"/>
            <ac:spMk id="38" creationId="{F68B3F68-107C-434F-AA38-110D5EA91B85}"/>
          </ac:spMkLst>
        </pc:spChg>
        <pc:spChg chg="add del">
          <ac:chgData name="Calogero Ferrara" userId="a3ca77ea-b57b-4441-9f26-38c15823806d" providerId="ADAL" clId="{5F17C32C-8D7B-4480-A2A0-83B375DB414B}" dt="2024-09-05T14:23:21.533" v="5626" actId="26606"/>
          <ac:spMkLst>
            <pc:docMk/>
            <pc:sldMk cId="424511130" sldId="301"/>
            <ac:spMk id="39" creationId="{AAD0DBB9-1A4B-4391-81D4-CB19F9AB918A}"/>
          </ac:spMkLst>
        </pc:spChg>
        <pc:spChg chg="add del">
          <ac:chgData name="Calogero Ferrara" userId="a3ca77ea-b57b-4441-9f26-38c15823806d" providerId="ADAL" clId="{5F17C32C-8D7B-4480-A2A0-83B375DB414B}" dt="2024-09-05T14:23:21.533" v="5626" actId="26606"/>
          <ac:spMkLst>
            <pc:docMk/>
            <pc:sldMk cId="424511130" sldId="301"/>
            <ac:spMk id="40" creationId="{063BBA22-50EA-4C4D-BE05-F1CE4E63AA56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424511130" sldId="301"/>
            <ac:spMk id="42" creationId="{BACC6370-2D7E-4714-9D71-7542949D7D5D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424511130" sldId="301"/>
            <ac:spMk id="43" creationId="{F68B3F68-107C-434F-AA38-110D5EA91B85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424511130" sldId="301"/>
            <ac:spMk id="44" creationId="{AAD0DBB9-1A4B-4391-81D4-CB19F9AB918A}"/>
          </ac:spMkLst>
        </pc:spChg>
        <pc:spChg chg="add del">
          <ac:chgData name="Calogero Ferrara" userId="a3ca77ea-b57b-4441-9f26-38c15823806d" providerId="ADAL" clId="{5F17C32C-8D7B-4480-A2A0-83B375DB414B}" dt="2024-09-05T14:25:21.118" v="5655"/>
          <ac:spMkLst>
            <pc:docMk/>
            <pc:sldMk cId="424511130" sldId="301"/>
            <ac:spMk id="45" creationId="{063BBA22-50EA-4C4D-BE05-F1CE4E63AA56}"/>
          </ac:spMkLst>
        </pc:spChg>
        <pc:graphicFrameChg chg="mod modGraphic">
          <ac:chgData name="Calogero Ferrara" userId="a3ca77ea-b57b-4441-9f26-38c15823806d" providerId="ADAL" clId="{5F17C32C-8D7B-4480-A2A0-83B375DB414B}" dt="2024-09-05T14:23:21.534" v="5627" actId="26606"/>
          <ac:graphicFrameMkLst>
            <pc:docMk/>
            <pc:sldMk cId="424511130" sldId="301"/>
            <ac:graphicFrameMk id="25" creationId="{4CF43A92-B1F1-5EF3-8566-C8CC3833DE24}"/>
          </ac:graphicFrameMkLst>
        </pc:graphicFrameChg>
        <pc:picChg chg="add del">
          <ac:chgData name="Calogero Ferrara" userId="a3ca77ea-b57b-4441-9f26-38c15823806d" providerId="ADAL" clId="{5F17C32C-8D7B-4480-A2A0-83B375DB414B}" dt="2024-09-05T14:23:18.882" v="5624" actId="26606"/>
          <ac:picMkLst>
            <pc:docMk/>
            <pc:sldMk cId="424511130" sldId="301"/>
            <ac:picMk id="27" creationId="{D1BECB13-21D6-B190-0FF2-0FA63BDEC1D6}"/>
          </ac:picMkLst>
        </pc:picChg>
      </pc:sldChg>
      <pc:sldChg chg="addSp delSp modSp add">
        <pc:chgData name="Calogero Ferrara" userId="a3ca77ea-b57b-4441-9f26-38c15823806d" providerId="ADAL" clId="{5F17C32C-8D7B-4480-A2A0-83B375DB414B}" dt="2024-09-05T14:54:09.360" v="6918" actId="1076"/>
        <pc:sldMkLst>
          <pc:docMk/>
          <pc:sldMk cId="0" sldId="345"/>
        </pc:sldMkLst>
        <pc:spChg chg="mod">
          <ac:chgData name="Calogero Ferrara" userId="a3ca77ea-b57b-4441-9f26-38c15823806d" providerId="ADAL" clId="{5F17C32C-8D7B-4480-A2A0-83B375DB414B}" dt="2024-09-05T14:52:13.964" v="6916" actId="1076"/>
          <ac:spMkLst>
            <pc:docMk/>
            <pc:sldMk cId="0" sldId="345"/>
            <ac:spMk id="34818" creationId="{F0B4F27A-8C23-4D8D-BF1A-BF96A2412A22}"/>
          </ac:spMkLst>
        </pc:spChg>
        <pc:picChg chg="add mod">
          <ac:chgData name="Calogero Ferrara" userId="a3ca77ea-b57b-4441-9f26-38c15823806d" providerId="ADAL" clId="{5F17C32C-8D7B-4480-A2A0-83B375DB414B}" dt="2024-09-05T14:51:48.980" v="6891" actId="1076"/>
          <ac:picMkLst>
            <pc:docMk/>
            <pc:sldMk cId="0" sldId="345"/>
            <ac:picMk id="3" creationId="{1FFE36D5-6E29-4797-B74E-984112429D19}"/>
          </ac:picMkLst>
        </pc:picChg>
        <pc:picChg chg="add mod">
          <ac:chgData name="Calogero Ferrara" userId="a3ca77ea-b57b-4441-9f26-38c15823806d" providerId="ADAL" clId="{5F17C32C-8D7B-4480-A2A0-83B375DB414B}" dt="2024-09-05T14:54:09.360" v="6918" actId="1076"/>
          <ac:picMkLst>
            <pc:docMk/>
            <pc:sldMk cId="0" sldId="345"/>
            <ac:picMk id="4" creationId="{37AF5E98-793A-4019-A880-9845B0E67866}"/>
          </ac:picMkLst>
        </pc:picChg>
        <pc:picChg chg="del mod">
          <ac:chgData name="Calogero Ferrara" userId="a3ca77ea-b57b-4441-9f26-38c15823806d" providerId="ADAL" clId="{5F17C32C-8D7B-4480-A2A0-83B375DB414B}" dt="2024-09-05T14:28:47.140" v="5686" actId="478"/>
          <ac:picMkLst>
            <pc:docMk/>
            <pc:sldMk cId="0" sldId="345"/>
            <ac:picMk id="52229" creationId="{0919F933-C0A2-4EA7-99F3-2852F4453E94}"/>
          </ac:picMkLst>
        </pc:picChg>
      </pc:sldChg>
      <pc:sldChg chg="modSp add">
        <pc:chgData name="Calogero Ferrara" userId="a3ca77ea-b57b-4441-9f26-38c15823806d" providerId="ADAL" clId="{5F17C32C-8D7B-4480-A2A0-83B375DB414B}" dt="2024-09-05T14:51:09.694" v="6883" actId="14100"/>
        <pc:sldMkLst>
          <pc:docMk/>
          <pc:sldMk cId="0" sldId="376"/>
        </pc:sldMkLst>
        <pc:spChg chg="mod">
          <ac:chgData name="Calogero Ferrara" userId="a3ca77ea-b57b-4441-9f26-38c15823806d" providerId="ADAL" clId="{5F17C32C-8D7B-4480-A2A0-83B375DB414B}" dt="2024-09-05T14:51:09.694" v="6883" actId="14100"/>
          <ac:spMkLst>
            <pc:docMk/>
            <pc:sldMk cId="0" sldId="376"/>
            <ac:spMk id="51210" creationId="{8713093A-454B-4E86-B259-9F978152787D}"/>
          </ac:spMkLst>
        </pc:spChg>
      </pc:sldChg>
      <pc:sldChg chg="addSp delSp modSp add">
        <pc:chgData name="Calogero Ferrara" userId="a3ca77ea-b57b-4441-9f26-38c15823806d" providerId="ADAL" clId="{5F17C32C-8D7B-4480-A2A0-83B375DB414B}" dt="2024-09-05T14:33:07.436" v="6065" actId="20577"/>
        <pc:sldMkLst>
          <pc:docMk/>
          <pc:sldMk cId="4168027167" sldId="377"/>
        </pc:sldMkLst>
        <pc:spChg chg="mod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2" creationId="{DE681A35-EBAB-4982-894C-C11E7BB59A3B}"/>
          </ac:spMkLst>
        </pc:spChg>
        <pc:spChg chg="del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42" creationId="{BACC6370-2D7E-4714-9D71-7542949D7D5D}"/>
          </ac:spMkLst>
        </pc:spChg>
        <pc:spChg chg="del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43" creationId="{F68B3F68-107C-434F-AA38-110D5EA91B85}"/>
          </ac:spMkLst>
        </pc:spChg>
        <pc:spChg chg="del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44" creationId="{AAD0DBB9-1A4B-4391-81D4-CB19F9AB918A}"/>
          </ac:spMkLst>
        </pc:spChg>
        <pc:spChg chg="del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45" creationId="{063BBA22-50EA-4C4D-BE05-F1CE4E63AA56}"/>
          </ac:spMkLst>
        </pc:spChg>
        <pc:spChg chg="add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50" creationId="{BACC6370-2D7E-4714-9D71-7542949D7D5D}"/>
          </ac:spMkLst>
        </pc:spChg>
        <pc:spChg chg="add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52" creationId="{F68B3F68-107C-434F-AA38-110D5EA91B85}"/>
          </ac:spMkLst>
        </pc:spChg>
        <pc:spChg chg="add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54" creationId="{AAD0DBB9-1A4B-4391-81D4-CB19F9AB918A}"/>
          </ac:spMkLst>
        </pc:spChg>
        <pc:spChg chg="add">
          <ac:chgData name="Calogero Ferrara" userId="a3ca77ea-b57b-4441-9f26-38c15823806d" providerId="ADAL" clId="{5F17C32C-8D7B-4480-A2A0-83B375DB414B}" dt="2024-09-05T14:32:35.733" v="5981" actId="26606"/>
          <ac:spMkLst>
            <pc:docMk/>
            <pc:sldMk cId="4168027167" sldId="377"/>
            <ac:spMk id="56" creationId="{063BBA22-50EA-4C4D-BE05-F1CE4E63AA56}"/>
          </ac:spMkLst>
        </pc:spChg>
        <pc:graphicFrameChg chg="mod modGraphic">
          <ac:chgData name="Calogero Ferrara" userId="a3ca77ea-b57b-4441-9f26-38c15823806d" providerId="ADAL" clId="{5F17C32C-8D7B-4480-A2A0-83B375DB414B}" dt="2024-09-05T14:33:07.436" v="6065" actId="20577"/>
          <ac:graphicFrameMkLst>
            <pc:docMk/>
            <pc:sldMk cId="4168027167" sldId="377"/>
            <ac:graphicFrameMk id="25" creationId="{4CF43A92-B1F1-5EF3-8566-C8CC3833DE24}"/>
          </ac:graphicFrameMkLst>
        </pc:graphicFrameChg>
      </pc:sldChg>
      <pc:sldChg chg="modSp add">
        <pc:chgData name="Calogero Ferrara" userId="a3ca77ea-b57b-4441-9f26-38c15823806d" providerId="ADAL" clId="{5F17C32C-8D7B-4480-A2A0-83B375DB414B}" dt="2024-09-05T14:42:59.724" v="6518" actId="20577"/>
        <pc:sldMkLst>
          <pc:docMk/>
          <pc:sldMk cId="1251140598" sldId="378"/>
        </pc:sldMkLst>
        <pc:spChg chg="mod">
          <ac:chgData name="Calogero Ferrara" userId="a3ca77ea-b57b-4441-9f26-38c15823806d" providerId="ADAL" clId="{5F17C32C-8D7B-4480-A2A0-83B375DB414B}" dt="2024-09-05T14:39:20.560" v="6184" actId="20577"/>
          <ac:spMkLst>
            <pc:docMk/>
            <pc:sldMk cId="1251140598" sldId="378"/>
            <ac:spMk id="2" creationId="{E3EF120E-F522-4614-BE48-D8F5DE287049}"/>
          </ac:spMkLst>
        </pc:spChg>
        <pc:graphicFrameChg chg="mod">
          <ac:chgData name="Calogero Ferrara" userId="a3ca77ea-b57b-4441-9f26-38c15823806d" providerId="ADAL" clId="{5F17C32C-8D7B-4480-A2A0-83B375DB414B}" dt="2024-09-05T14:42:59.724" v="6518" actId="20577"/>
          <ac:graphicFrameMkLst>
            <pc:docMk/>
            <pc:sldMk cId="1251140598" sldId="378"/>
            <ac:graphicFrameMk id="5" creationId="{392BEBAF-0737-41F2-00F8-E9C9C26E6A7C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9E82A-256F-4AA3-B678-9E57957057A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BE5308C-A041-49AE-9025-4971546F36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Council of Europe 2nd International Conference on the Smuggling of Migrants</a:t>
          </a:r>
          <a:endParaRPr lang="en-US" dirty="0"/>
        </a:p>
      </dgm:t>
    </dgm:pt>
    <dgm:pt modelId="{99E5AD9A-428B-4F51-BA9B-1D009D8DEEEF}" type="parTrans" cxnId="{986C47C1-200D-485E-A938-F742CC043775}">
      <dgm:prSet/>
      <dgm:spPr/>
      <dgm:t>
        <a:bodyPr/>
        <a:lstStyle/>
        <a:p>
          <a:endParaRPr lang="en-US"/>
        </a:p>
      </dgm:t>
    </dgm:pt>
    <dgm:pt modelId="{1161748D-0B97-4BB1-9C04-15D2271255FE}" type="sibTrans" cxnId="{986C47C1-200D-485E-A938-F742CC04377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675FCC1-DE1A-4049-806C-BA6ABECC31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10 - 11 September 2024 Strasbourg</a:t>
          </a:r>
          <a:endParaRPr lang="en-US" dirty="0"/>
        </a:p>
      </dgm:t>
    </dgm:pt>
    <dgm:pt modelId="{33357E6C-7EA2-42F1-A494-F0C6179B0C7F}" type="parTrans" cxnId="{FE116468-C9EA-416A-9B41-6C3D84A44697}">
      <dgm:prSet/>
      <dgm:spPr/>
      <dgm:t>
        <a:bodyPr/>
        <a:lstStyle/>
        <a:p>
          <a:endParaRPr lang="en-US"/>
        </a:p>
      </dgm:t>
    </dgm:pt>
    <dgm:pt modelId="{58563AC6-3794-4B51-A642-43E363278D94}" type="sibTrans" cxnId="{FE116468-C9EA-416A-9B41-6C3D84A4469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16DC716-516D-441F-9A4F-4ACF377C2E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 Calogero Ferrara</a:t>
          </a:r>
          <a:endParaRPr lang="en-US" dirty="0"/>
        </a:p>
      </dgm:t>
    </dgm:pt>
    <dgm:pt modelId="{66AD057D-2421-4C71-9264-67457346077A}" type="parTrans" cxnId="{4C0043AF-7954-4A61-B17D-6578543193DB}">
      <dgm:prSet/>
      <dgm:spPr/>
      <dgm:t>
        <a:bodyPr/>
        <a:lstStyle/>
        <a:p>
          <a:endParaRPr lang="en-US"/>
        </a:p>
      </dgm:t>
    </dgm:pt>
    <dgm:pt modelId="{049E998C-39D4-4092-87AE-EFBE6E0C98EA}" type="sibTrans" cxnId="{4C0043AF-7954-4A61-B17D-6578543193D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C89C41B-1BE0-4CE7-8441-CE9BCE76D498}">
      <dgm:prSet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---</a:t>
          </a:r>
          <a:endParaRPr lang="en-US"/>
        </a:p>
      </dgm:t>
    </dgm:pt>
    <dgm:pt modelId="{5EF21B9D-4866-443A-A1C4-E2C70E543CFB}" type="parTrans" cxnId="{854A27A3-4DBD-47BE-886C-8822309161B0}">
      <dgm:prSet/>
      <dgm:spPr/>
      <dgm:t>
        <a:bodyPr/>
        <a:lstStyle/>
        <a:p>
          <a:endParaRPr lang="en-US"/>
        </a:p>
      </dgm:t>
    </dgm:pt>
    <dgm:pt modelId="{BEC3033B-BF0A-4BA2-BA62-2D04CDBAA8E4}" type="sibTrans" cxnId="{854A27A3-4DBD-47BE-886C-8822309161B0}">
      <dgm:prSet/>
      <dgm:spPr/>
      <dgm:t>
        <a:bodyPr/>
        <a:lstStyle/>
        <a:p>
          <a:endParaRPr lang="en-US"/>
        </a:p>
      </dgm:t>
    </dgm:pt>
    <dgm:pt modelId="{5F8CFB1E-9CF3-4534-87F0-D7E3B9BA7BDC}" type="pres">
      <dgm:prSet presAssocID="{6259E82A-256F-4AA3-B678-9E57957057AC}" presName="outerComposite" presStyleCnt="0">
        <dgm:presLayoutVars>
          <dgm:chMax val="5"/>
          <dgm:dir/>
          <dgm:resizeHandles val="exact"/>
        </dgm:presLayoutVars>
      </dgm:prSet>
      <dgm:spPr/>
    </dgm:pt>
    <dgm:pt modelId="{245E9372-E6EF-46E6-AD88-BFB58D0349F6}" type="pres">
      <dgm:prSet presAssocID="{6259E82A-256F-4AA3-B678-9E57957057AC}" presName="dummyMaxCanvas" presStyleCnt="0">
        <dgm:presLayoutVars/>
      </dgm:prSet>
      <dgm:spPr/>
    </dgm:pt>
    <dgm:pt modelId="{0E18C48F-AAAE-492D-8F56-93244C8AF56F}" type="pres">
      <dgm:prSet presAssocID="{6259E82A-256F-4AA3-B678-9E57957057AC}" presName="FourNodes_1" presStyleLbl="node1" presStyleIdx="0" presStyleCnt="4">
        <dgm:presLayoutVars>
          <dgm:bulletEnabled val="1"/>
        </dgm:presLayoutVars>
      </dgm:prSet>
      <dgm:spPr/>
    </dgm:pt>
    <dgm:pt modelId="{7E2EDEEB-D253-47B8-A2D0-534BEA6B7FBE}" type="pres">
      <dgm:prSet presAssocID="{6259E82A-256F-4AA3-B678-9E57957057AC}" presName="FourNodes_2" presStyleLbl="node1" presStyleIdx="1" presStyleCnt="4">
        <dgm:presLayoutVars>
          <dgm:bulletEnabled val="1"/>
        </dgm:presLayoutVars>
      </dgm:prSet>
      <dgm:spPr/>
    </dgm:pt>
    <dgm:pt modelId="{3C9F8AE4-D215-454E-BAFC-6816A0A4491B}" type="pres">
      <dgm:prSet presAssocID="{6259E82A-256F-4AA3-B678-9E57957057AC}" presName="FourNodes_3" presStyleLbl="node1" presStyleIdx="2" presStyleCnt="4">
        <dgm:presLayoutVars>
          <dgm:bulletEnabled val="1"/>
        </dgm:presLayoutVars>
      </dgm:prSet>
      <dgm:spPr/>
    </dgm:pt>
    <dgm:pt modelId="{8D374778-97D2-486E-9761-FB2AF84AD5DD}" type="pres">
      <dgm:prSet presAssocID="{6259E82A-256F-4AA3-B678-9E57957057AC}" presName="FourNodes_4" presStyleLbl="node1" presStyleIdx="3" presStyleCnt="4" custScaleY="91324">
        <dgm:presLayoutVars>
          <dgm:bulletEnabled val="1"/>
        </dgm:presLayoutVars>
      </dgm:prSet>
      <dgm:spPr/>
    </dgm:pt>
    <dgm:pt modelId="{AD215781-9A45-4F47-9680-7D99CFCCE12B}" type="pres">
      <dgm:prSet presAssocID="{6259E82A-256F-4AA3-B678-9E57957057AC}" presName="FourConn_1-2" presStyleLbl="fgAccFollowNode1" presStyleIdx="0" presStyleCnt="3">
        <dgm:presLayoutVars>
          <dgm:bulletEnabled val="1"/>
        </dgm:presLayoutVars>
      </dgm:prSet>
      <dgm:spPr/>
    </dgm:pt>
    <dgm:pt modelId="{312D757A-025A-4DF5-B354-CA0B8E3C19C3}" type="pres">
      <dgm:prSet presAssocID="{6259E82A-256F-4AA3-B678-9E57957057AC}" presName="FourConn_2-3" presStyleLbl="fgAccFollowNode1" presStyleIdx="1" presStyleCnt="3">
        <dgm:presLayoutVars>
          <dgm:bulletEnabled val="1"/>
        </dgm:presLayoutVars>
      </dgm:prSet>
      <dgm:spPr/>
    </dgm:pt>
    <dgm:pt modelId="{D19ABFD8-0DB3-48DD-A758-2079313CE444}" type="pres">
      <dgm:prSet presAssocID="{6259E82A-256F-4AA3-B678-9E57957057AC}" presName="FourConn_3-4" presStyleLbl="fgAccFollowNode1" presStyleIdx="2" presStyleCnt="3">
        <dgm:presLayoutVars>
          <dgm:bulletEnabled val="1"/>
        </dgm:presLayoutVars>
      </dgm:prSet>
      <dgm:spPr/>
    </dgm:pt>
    <dgm:pt modelId="{C505E0CE-6AFF-46C3-A8BF-2F9581A5FD53}" type="pres">
      <dgm:prSet presAssocID="{6259E82A-256F-4AA3-B678-9E57957057AC}" presName="FourNodes_1_text" presStyleLbl="node1" presStyleIdx="3" presStyleCnt="4">
        <dgm:presLayoutVars>
          <dgm:bulletEnabled val="1"/>
        </dgm:presLayoutVars>
      </dgm:prSet>
      <dgm:spPr/>
    </dgm:pt>
    <dgm:pt modelId="{8FC15BF5-CF6C-4799-8148-9B6B3FE698F4}" type="pres">
      <dgm:prSet presAssocID="{6259E82A-256F-4AA3-B678-9E57957057AC}" presName="FourNodes_2_text" presStyleLbl="node1" presStyleIdx="3" presStyleCnt="4">
        <dgm:presLayoutVars>
          <dgm:bulletEnabled val="1"/>
        </dgm:presLayoutVars>
      </dgm:prSet>
      <dgm:spPr/>
    </dgm:pt>
    <dgm:pt modelId="{BE27FC29-095A-4393-BF2E-D1DD413C6842}" type="pres">
      <dgm:prSet presAssocID="{6259E82A-256F-4AA3-B678-9E57957057AC}" presName="FourNodes_3_text" presStyleLbl="node1" presStyleIdx="3" presStyleCnt="4">
        <dgm:presLayoutVars>
          <dgm:bulletEnabled val="1"/>
        </dgm:presLayoutVars>
      </dgm:prSet>
      <dgm:spPr/>
    </dgm:pt>
    <dgm:pt modelId="{E89CD419-B421-4413-A5D6-C837869BFE13}" type="pres">
      <dgm:prSet presAssocID="{6259E82A-256F-4AA3-B678-9E57957057A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F81A224-F51F-41EC-AB96-E3FB58273E54}" type="presOf" srcId="{6259E82A-256F-4AA3-B678-9E57957057AC}" destId="{5F8CFB1E-9CF3-4534-87F0-D7E3B9BA7BDC}" srcOrd="0" destOrd="0" presId="urn:microsoft.com/office/officeart/2005/8/layout/vProcess5"/>
    <dgm:cxn modelId="{03CFEA3F-DBB9-4B5B-AC38-AA612AD4C3DE}" type="presOf" srcId="{D16DC716-516D-441F-9A4F-4ACF377C2EAC}" destId="{3C9F8AE4-D215-454E-BAFC-6816A0A4491B}" srcOrd="0" destOrd="0" presId="urn:microsoft.com/office/officeart/2005/8/layout/vProcess5"/>
    <dgm:cxn modelId="{FE116468-C9EA-416A-9B41-6C3D84A44697}" srcId="{6259E82A-256F-4AA3-B678-9E57957057AC}" destId="{F675FCC1-DE1A-4049-806C-BA6ABECC31DC}" srcOrd="1" destOrd="0" parTransId="{33357E6C-7EA2-42F1-A494-F0C6179B0C7F}" sibTransId="{58563AC6-3794-4B51-A642-43E363278D94}"/>
    <dgm:cxn modelId="{B9BE486F-3DCE-42FF-B89A-6D85DA9629A8}" type="presOf" srcId="{6BE5308C-A041-49AE-9025-4971546F3642}" destId="{C505E0CE-6AFF-46C3-A8BF-2F9581A5FD53}" srcOrd="1" destOrd="0" presId="urn:microsoft.com/office/officeart/2005/8/layout/vProcess5"/>
    <dgm:cxn modelId="{C2F23E75-D4E0-46DD-B95A-AC697756BD18}" type="presOf" srcId="{58563AC6-3794-4B51-A642-43E363278D94}" destId="{312D757A-025A-4DF5-B354-CA0B8E3C19C3}" srcOrd="0" destOrd="0" presId="urn:microsoft.com/office/officeart/2005/8/layout/vProcess5"/>
    <dgm:cxn modelId="{860DB755-8FA3-40C7-A1D6-3F301F03BFA5}" type="presOf" srcId="{F675FCC1-DE1A-4049-806C-BA6ABECC31DC}" destId="{7E2EDEEB-D253-47B8-A2D0-534BEA6B7FBE}" srcOrd="0" destOrd="0" presId="urn:microsoft.com/office/officeart/2005/8/layout/vProcess5"/>
    <dgm:cxn modelId="{9F922457-CE71-4A9B-A744-B08B559E8D8E}" type="presOf" srcId="{F675FCC1-DE1A-4049-806C-BA6ABECC31DC}" destId="{8FC15BF5-CF6C-4799-8148-9B6B3FE698F4}" srcOrd="1" destOrd="0" presId="urn:microsoft.com/office/officeart/2005/8/layout/vProcess5"/>
    <dgm:cxn modelId="{07ABB078-FD5E-4A41-BC99-222FE4A175D8}" type="presOf" srcId="{6BE5308C-A041-49AE-9025-4971546F3642}" destId="{0E18C48F-AAAE-492D-8F56-93244C8AF56F}" srcOrd="0" destOrd="0" presId="urn:microsoft.com/office/officeart/2005/8/layout/vProcess5"/>
    <dgm:cxn modelId="{854A27A3-4DBD-47BE-886C-8822309161B0}" srcId="{6259E82A-256F-4AA3-B678-9E57957057AC}" destId="{FC89C41B-1BE0-4CE7-8441-CE9BCE76D498}" srcOrd="3" destOrd="0" parTransId="{5EF21B9D-4866-443A-A1C4-E2C70E543CFB}" sibTransId="{BEC3033B-BF0A-4BA2-BA62-2D04CDBAA8E4}"/>
    <dgm:cxn modelId="{599C64A5-3511-498A-A857-0C26BE430A6C}" type="presOf" srcId="{049E998C-39D4-4092-87AE-EFBE6E0C98EA}" destId="{D19ABFD8-0DB3-48DD-A758-2079313CE444}" srcOrd="0" destOrd="0" presId="urn:microsoft.com/office/officeart/2005/8/layout/vProcess5"/>
    <dgm:cxn modelId="{C43375A6-2B5B-4B20-AB2D-C5B86A03AC67}" type="presOf" srcId="{1161748D-0B97-4BB1-9C04-15D2271255FE}" destId="{AD215781-9A45-4F47-9680-7D99CFCCE12B}" srcOrd="0" destOrd="0" presId="urn:microsoft.com/office/officeart/2005/8/layout/vProcess5"/>
    <dgm:cxn modelId="{4C0043AF-7954-4A61-B17D-6578543193DB}" srcId="{6259E82A-256F-4AA3-B678-9E57957057AC}" destId="{D16DC716-516D-441F-9A4F-4ACF377C2EAC}" srcOrd="2" destOrd="0" parTransId="{66AD057D-2421-4C71-9264-67457346077A}" sibTransId="{049E998C-39D4-4092-87AE-EFBE6E0C98EA}"/>
    <dgm:cxn modelId="{7CA600C1-96A1-4A13-9064-A3849A9668B0}" type="presOf" srcId="{D16DC716-516D-441F-9A4F-4ACF377C2EAC}" destId="{BE27FC29-095A-4393-BF2E-D1DD413C6842}" srcOrd="1" destOrd="0" presId="urn:microsoft.com/office/officeart/2005/8/layout/vProcess5"/>
    <dgm:cxn modelId="{986C47C1-200D-485E-A938-F742CC043775}" srcId="{6259E82A-256F-4AA3-B678-9E57957057AC}" destId="{6BE5308C-A041-49AE-9025-4971546F3642}" srcOrd="0" destOrd="0" parTransId="{99E5AD9A-428B-4F51-BA9B-1D009D8DEEEF}" sibTransId="{1161748D-0B97-4BB1-9C04-15D2271255FE}"/>
    <dgm:cxn modelId="{14DF16CD-C17B-4D99-B361-8F7EF7213358}" type="presOf" srcId="{FC89C41B-1BE0-4CE7-8441-CE9BCE76D498}" destId="{8D374778-97D2-486E-9761-FB2AF84AD5DD}" srcOrd="0" destOrd="0" presId="urn:microsoft.com/office/officeart/2005/8/layout/vProcess5"/>
    <dgm:cxn modelId="{B05D16F6-B591-4624-97F8-CA7DFBE1C5A3}" type="presOf" srcId="{FC89C41B-1BE0-4CE7-8441-CE9BCE76D498}" destId="{E89CD419-B421-4413-A5D6-C837869BFE13}" srcOrd="1" destOrd="0" presId="urn:microsoft.com/office/officeart/2005/8/layout/vProcess5"/>
    <dgm:cxn modelId="{ACD0F4AA-2951-4AA5-932C-2B9F28512682}" type="presParOf" srcId="{5F8CFB1E-9CF3-4534-87F0-D7E3B9BA7BDC}" destId="{245E9372-E6EF-46E6-AD88-BFB58D0349F6}" srcOrd="0" destOrd="0" presId="urn:microsoft.com/office/officeart/2005/8/layout/vProcess5"/>
    <dgm:cxn modelId="{F62EAD19-DB63-4BFA-8732-9A56C11141A9}" type="presParOf" srcId="{5F8CFB1E-9CF3-4534-87F0-D7E3B9BA7BDC}" destId="{0E18C48F-AAAE-492D-8F56-93244C8AF56F}" srcOrd="1" destOrd="0" presId="urn:microsoft.com/office/officeart/2005/8/layout/vProcess5"/>
    <dgm:cxn modelId="{240C8D01-6A1A-41BC-8A54-C0E5693282A9}" type="presParOf" srcId="{5F8CFB1E-9CF3-4534-87F0-D7E3B9BA7BDC}" destId="{7E2EDEEB-D253-47B8-A2D0-534BEA6B7FBE}" srcOrd="2" destOrd="0" presId="urn:microsoft.com/office/officeart/2005/8/layout/vProcess5"/>
    <dgm:cxn modelId="{DA6EB20D-72AC-444B-9882-3F72EF3F70CF}" type="presParOf" srcId="{5F8CFB1E-9CF3-4534-87F0-D7E3B9BA7BDC}" destId="{3C9F8AE4-D215-454E-BAFC-6816A0A4491B}" srcOrd="3" destOrd="0" presId="urn:microsoft.com/office/officeart/2005/8/layout/vProcess5"/>
    <dgm:cxn modelId="{0C18B630-D867-47F0-9BD3-5E5EEA215F00}" type="presParOf" srcId="{5F8CFB1E-9CF3-4534-87F0-D7E3B9BA7BDC}" destId="{8D374778-97D2-486E-9761-FB2AF84AD5DD}" srcOrd="4" destOrd="0" presId="urn:microsoft.com/office/officeart/2005/8/layout/vProcess5"/>
    <dgm:cxn modelId="{76063B10-D63D-4F74-83B1-0D7D70322A9E}" type="presParOf" srcId="{5F8CFB1E-9CF3-4534-87F0-D7E3B9BA7BDC}" destId="{AD215781-9A45-4F47-9680-7D99CFCCE12B}" srcOrd="5" destOrd="0" presId="urn:microsoft.com/office/officeart/2005/8/layout/vProcess5"/>
    <dgm:cxn modelId="{7A8CB80B-C1B9-4871-8204-7BFE15913E2D}" type="presParOf" srcId="{5F8CFB1E-9CF3-4534-87F0-D7E3B9BA7BDC}" destId="{312D757A-025A-4DF5-B354-CA0B8E3C19C3}" srcOrd="6" destOrd="0" presId="urn:microsoft.com/office/officeart/2005/8/layout/vProcess5"/>
    <dgm:cxn modelId="{4FEF27BF-0167-498B-818C-A01F62C6BB1B}" type="presParOf" srcId="{5F8CFB1E-9CF3-4534-87F0-D7E3B9BA7BDC}" destId="{D19ABFD8-0DB3-48DD-A758-2079313CE444}" srcOrd="7" destOrd="0" presId="urn:microsoft.com/office/officeart/2005/8/layout/vProcess5"/>
    <dgm:cxn modelId="{3F792F35-FC32-4F26-9C41-BC6F8CF7674E}" type="presParOf" srcId="{5F8CFB1E-9CF3-4534-87F0-D7E3B9BA7BDC}" destId="{C505E0CE-6AFF-46C3-A8BF-2F9581A5FD53}" srcOrd="8" destOrd="0" presId="urn:microsoft.com/office/officeart/2005/8/layout/vProcess5"/>
    <dgm:cxn modelId="{E15539EF-0DBD-49AB-B849-2F8CBD451BD3}" type="presParOf" srcId="{5F8CFB1E-9CF3-4534-87F0-D7E3B9BA7BDC}" destId="{8FC15BF5-CF6C-4799-8148-9B6B3FE698F4}" srcOrd="9" destOrd="0" presId="urn:microsoft.com/office/officeart/2005/8/layout/vProcess5"/>
    <dgm:cxn modelId="{3A3E1E9C-F9B3-41CD-8F36-892EEA7898AC}" type="presParOf" srcId="{5F8CFB1E-9CF3-4534-87F0-D7E3B9BA7BDC}" destId="{BE27FC29-095A-4393-BF2E-D1DD413C6842}" srcOrd="10" destOrd="0" presId="urn:microsoft.com/office/officeart/2005/8/layout/vProcess5"/>
    <dgm:cxn modelId="{B9CD73E0-91FA-409D-A4A6-A37FB2EA4058}" type="presParOf" srcId="{5F8CFB1E-9CF3-4534-87F0-D7E3B9BA7BDC}" destId="{E89CD419-B421-4413-A5D6-C837869BFE1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87070-DF4E-46C5-BB20-11B7D90C3752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B5751B-6888-472C-8A0F-8268D2B837F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baseline="0" dirty="0"/>
            <a:t>Advocacy for Action:</a:t>
          </a:r>
        </a:p>
        <a:p>
          <a:pPr>
            <a:lnSpc>
              <a:spcPct val="100000"/>
            </a:lnSpc>
            <a:defRPr cap="all"/>
          </a:pPr>
          <a:r>
            <a:rPr lang="en-US" b="0" i="0" baseline="0" dirty="0"/>
            <a:t>Push for binding legal frameworks</a:t>
          </a:r>
        </a:p>
        <a:p>
          <a:pPr>
            <a:lnSpc>
              <a:spcPct val="100000"/>
            </a:lnSpc>
            <a:defRPr cap="all"/>
          </a:pPr>
          <a:r>
            <a:rPr lang="en-US" b="0" i="0" u="sng" baseline="0" dirty="0"/>
            <a:t>BUT</a:t>
          </a:r>
        </a:p>
        <a:p>
          <a:pPr>
            <a:lnSpc>
              <a:spcPct val="100000"/>
            </a:lnSpc>
            <a:defRPr cap="all"/>
          </a:pPr>
          <a:r>
            <a:rPr lang="en-US" b="0" i="0" baseline="0" dirty="0"/>
            <a:t>BALANCING THE NEED FOR LEGAL CERTAINTY AND ENFORCEMENT </a:t>
          </a:r>
        </a:p>
        <a:p>
          <a:pPr>
            <a:lnSpc>
              <a:spcPct val="100000"/>
            </a:lnSpc>
            <a:defRPr cap="all"/>
          </a:pPr>
          <a:r>
            <a:rPr lang="en-US" b="0" i="0" baseline="0" dirty="0"/>
            <a:t>WITH THE NECESSITY OF URGENCY, CONSENSUS AND POLITICAL WILL</a:t>
          </a:r>
          <a:endParaRPr lang="en-US" dirty="0"/>
        </a:p>
      </dgm:t>
    </dgm:pt>
    <dgm:pt modelId="{DBEA465B-97CE-49E6-8DFB-F3BBC0460B76}" type="parTrans" cxnId="{CC1DA3C1-48EB-4483-9E53-32DAEC689B5F}">
      <dgm:prSet/>
      <dgm:spPr/>
      <dgm:t>
        <a:bodyPr/>
        <a:lstStyle/>
        <a:p>
          <a:endParaRPr lang="en-US"/>
        </a:p>
      </dgm:t>
    </dgm:pt>
    <dgm:pt modelId="{3A03AD72-817A-4728-9F06-A171634500E4}" type="sibTrans" cxnId="{CC1DA3C1-48EB-4483-9E53-32DAEC689B5F}">
      <dgm:prSet/>
      <dgm:spPr/>
      <dgm:t>
        <a:bodyPr/>
        <a:lstStyle/>
        <a:p>
          <a:endParaRPr lang="en-US"/>
        </a:p>
      </dgm:t>
    </dgm:pt>
    <dgm:pt modelId="{4CFCC387-3AD6-438C-9E5E-C94D17293D0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baseline="0" dirty="0"/>
            <a:t>Monitoring and Evaluation:</a:t>
          </a:r>
        </a:p>
        <a:p>
          <a:pPr>
            <a:lnSpc>
              <a:spcPct val="100000"/>
            </a:lnSpc>
            <a:defRPr cap="all"/>
          </a:pPr>
          <a:r>
            <a:rPr lang="en-US" b="0" i="0" baseline="0" dirty="0"/>
            <a:t>Ensure the effectiveness of the chosen instrument</a:t>
          </a:r>
        </a:p>
        <a:p>
          <a:pPr>
            <a:lnSpc>
              <a:spcPct val="100000"/>
            </a:lnSpc>
            <a:defRPr cap="all"/>
          </a:pPr>
          <a:r>
            <a:rPr lang="en-US" b="0" i="0" baseline="0" dirty="0"/>
            <a:t>SUPPORT BY STAKEHOLDERS AND OTHER INTERNAITONAL ORGANIZATIONS </a:t>
          </a:r>
        </a:p>
        <a:p>
          <a:pPr>
            <a:lnSpc>
              <a:spcPct val="100000"/>
            </a:lnSpc>
            <a:defRPr cap="all"/>
          </a:pPr>
          <a:r>
            <a:rPr lang="en-US" b="0" i="0" baseline="0" dirty="0"/>
            <a:t>LEAD TO CONCRETE ACTIONS </a:t>
          </a:r>
          <a:endParaRPr lang="en-US" dirty="0"/>
        </a:p>
      </dgm:t>
    </dgm:pt>
    <dgm:pt modelId="{8851B3C2-8496-44D4-A205-7CEAD0F79246}" type="parTrans" cxnId="{B6228845-ABF9-420E-8403-025529115DFC}">
      <dgm:prSet/>
      <dgm:spPr/>
      <dgm:t>
        <a:bodyPr/>
        <a:lstStyle/>
        <a:p>
          <a:endParaRPr lang="en-US"/>
        </a:p>
      </dgm:t>
    </dgm:pt>
    <dgm:pt modelId="{A3BFC481-73AF-4E47-80DB-5CE175E657A0}" type="sibTrans" cxnId="{B6228845-ABF9-420E-8403-025529115DFC}">
      <dgm:prSet/>
      <dgm:spPr/>
      <dgm:t>
        <a:bodyPr/>
        <a:lstStyle/>
        <a:p>
          <a:endParaRPr lang="en-US"/>
        </a:p>
      </dgm:t>
    </dgm:pt>
    <dgm:pt modelId="{3E03ABC6-4A22-4320-A64B-0AF2948786D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baseline="0" dirty="0"/>
            <a:t>COMMITMENT TO PROTECTING HUMAN RIGHTS AND PROMOTING JUSTICE</a:t>
          </a:r>
          <a:endParaRPr lang="en-US" b="1" dirty="0"/>
        </a:p>
      </dgm:t>
    </dgm:pt>
    <dgm:pt modelId="{351F4F6C-4014-4F81-9004-3AEBF1FC1040}" type="parTrans" cxnId="{B59BDB1F-E339-43CD-901A-0EA23344C445}">
      <dgm:prSet/>
      <dgm:spPr/>
      <dgm:t>
        <a:bodyPr/>
        <a:lstStyle/>
        <a:p>
          <a:endParaRPr lang="en-US"/>
        </a:p>
      </dgm:t>
    </dgm:pt>
    <dgm:pt modelId="{10C114D8-385A-4BFD-91AC-0143FBF42F9C}" type="sibTrans" cxnId="{B59BDB1F-E339-43CD-901A-0EA23344C445}">
      <dgm:prSet/>
      <dgm:spPr/>
      <dgm:t>
        <a:bodyPr/>
        <a:lstStyle/>
        <a:p>
          <a:endParaRPr lang="en-US"/>
        </a:p>
      </dgm:t>
    </dgm:pt>
    <dgm:pt modelId="{7E31CCE8-0B60-4CCA-974B-36C9B71C963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baseline="0" dirty="0"/>
            <a:t>Ensure that the chosen instrument is implemented effectively</a:t>
          </a:r>
          <a:endParaRPr lang="en-US" b="1" dirty="0"/>
        </a:p>
      </dgm:t>
    </dgm:pt>
    <dgm:pt modelId="{156C5133-03A5-4D9C-9565-32115A03EA23}" type="parTrans" cxnId="{6B7C7F52-B750-4D89-99FB-3B9A6BC118CA}">
      <dgm:prSet/>
      <dgm:spPr/>
      <dgm:t>
        <a:bodyPr/>
        <a:lstStyle/>
        <a:p>
          <a:endParaRPr lang="en-US"/>
        </a:p>
      </dgm:t>
    </dgm:pt>
    <dgm:pt modelId="{EFE97F0C-4AE6-4599-96C4-2CA4B10EA9E0}" type="sibTrans" cxnId="{6B7C7F52-B750-4D89-99FB-3B9A6BC118CA}">
      <dgm:prSet/>
      <dgm:spPr/>
      <dgm:t>
        <a:bodyPr/>
        <a:lstStyle/>
        <a:p>
          <a:endParaRPr lang="en-US"/>
        </a:p>
      </dgm:t>
    </dgm:pt>
    <dgm:pt modelId="{B950E05A-9267-41E9-A387-1AFC3485D021}" type="pres">
      <dgm:prSet presAssocID="{25287070-DF4E-46C5-BB20-11B7D90C3752}" presName="root" presStyleCnt="0">
        <dgm:presLayoutVars>
          <dgm:dir/>
          <dgm:resizeHandles val="exact"/>
        </dgm:presLayoutVars>
      </dgm:prSet>
      <dgm:spPr/>
    </dgm:pt>
    <dgm:pt modelId="{8F8FF3AB-10AA-45B0-BBCE-02D0EB6923AC}" type="pres">
      <dgm:prSet presAssocID="{24B5751B-6888-472C-8A0F-8268D2B837FC}" presName="compNode" presStyleCnt="0"/>
      <dgm:spPr/>
    </dgm:pt>
    <dgm:pt modelId="{14ECE54B-67AB-491A-80F8-4A2D7C58A276}" type="pres">
      <dgm:prSet presAssocID="{24B5751B-6888-472C-8A0F-8268D2B837FC}" presName="iconBgRect" presStyleLbl="bgShp" presStyleIdx="0" presStyleCnt="4"/>
      <dgm:spPr/>
    </dgm:pt>
    <dgm:pt modelId="{B00506AB-06D5-473E-AB73-919D2B2F5F83}" type="pres">
      <dgm:prSet presAssocID="{24B5751B-6888-472C-8A0F-8268D2B837F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za"/>
        </a:ext>
      </dgm:extLst>
    </dgm:pt>
    <dgm:pt modelId="{637131EE-F836-468E-9355-31C663CEDE19}" type="pres">
      <dgm:prSet presAssocID="{24B5751B-6888-472C-8A0F-8268D2B837FC}" presName="spaceRect" presStyleCnt="0"/>
      <dgm:spPr/>
    </dgm:pt>
    <dgm:pt modelId="{7281FBDE-0507-4302-86C2-2CE30A001DB2}" type="pres">
      <dgm:prSet presAssocID="{24B5751B-6888-472C-8A0F-8268D2B837FC}" presName="textRect" presStyleLbl="revTx" presStyleIdx="0" presStyleCnt="4">
        <dgm:presLayoutVars>
          <dgm:chMax val="1"/>
          <dgm:chPref val="1"/>
        </dgm:presLayoutVars>
      </dgm:prSet>
      <dgm:spPr/>
    </dgm:pt>
    <dgm:pt modelId="{F3634F56-902F-4D5A-945E-D4330644442E}" type="pres">
      <dgm:prSet presAssocID="{3A03AD72-817A-4728-9F06-A171634500E4}" presName="sibTrans" presStyleCnt="0"/>
      <dgm:spPr/>
    </dgm:pt>
    <dgm:pt modelId="{4FD9A9BA-C944-4147-A3E5-154E2594F5C7}" type="pres">
      <dgm:prSet presAssocID="{4CFCC387-3AD6-438C-9E5E-C94D17293D05}" presName="compNode" presStyleCnt="0"/>
      <dgm:spPr/>
    </dgm:pt>
    <dgm:pt modelId="{9E6D3CD6-87D3-4C82-B56B-E23D0A6A8A58}" type="pres">
      <dgm:prSet presAssocID="{4CFCC387-3AD6-438C-9E5E-C94D17293D05}" presName="iconBgRect" presStyleLbl="bgShp" presStyleIdx="1" presStyleCnt="4"/>
      <dgm:spPr/>
    </dgm:pt>
    <dgm:pt modelId="{1D9F4F29-B607-473C-B872-8FE291D6FC2C}" type="pres">
      <dgm:prSet presAssocID="{4CFCC387-3AD6-438C-9E5E-C94D17293D0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ttito cardiaco"/>
        </a:ext>
      </dgm:extLst>
    </dgm:pt>
    <dgm:pt modelId="{CE7D37A5-6AB1-4C24-AC8C-D78151964EDB}" type="pres">
      <dgm:prSet presAssocID="{4CFCC387-3AD6-438C-9E5E-C94D17293D05}" presName="spaceRect" presStyleCnt="0"/>
      <dgm:spPr/>
    </dgm:pt>
    <dgm:pt modelId="{D9BC8ED4-BAC5-418A-B693-A3A99BECBB59}" type="pres">
      <dgm:prSet presAssocID="{4CFCC387-3AD6-438C-9E5E-C94D17293D05}" presName="textRect" presStyleLbl="revTx" presStyleIdx="1" presStyleCnt="4">
        <dgm:presLayoutVars>
          <dgm:chMax val="1"/>
          <dgm:chPref val="1"/>
        </dgm:presLayoutVars>
      </dgm:prSet>
      <dgm:spPr/>
    </dgm:pt>
    <dgm:pt modelId="{F5296490-6B41-4146-8EFB-5A6335EDFE53}" type="pres">
      <dgm:prSet presAssocID="{A3BFC481-73AF-4E47-80DB-5CE175E657A0}" presName="sibTrans" presStyleCnt="0"/>
      <dgm:spPr/>
    </dgm:pt>
    <dgm:pt modelId="{64D4D7AD-B7C6-4F7E-9C9F-0C598C81AF9E}" type="pres">
      <dgm:prSet presAssocID="{3E03ABC6-4A22-4320-A64B-0AF2948786DE}" presName="compNode" presStyleCnt="0"/>
      <dgm:spPr/>
    </dgm:pt>
    <dgm:pt modelId="{836284BB-3776-4778-B942-5BD07CB012A5}" type="pres">
      <dgm:prSet presAssocID="{3E03ABC6-4A22-4320-A64B-0AF2948786DE}" presName="iconBgRect" presStyleLbl="bgShp" presStyleIdx="2" presStyleCnt="4"/>
      <dgm:spPr/>
    </dgm:pt>
    <dgm:pt modelId="{14A9F806-C562-4443-8C90-2E83B9282EB2}" type="pres">
      <dgm:prSet presAssocID="{3E03ABC6-4A22-4320-A64B-0AF2948786D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ca"/>
        </a:ext>
      </dgm:extLst>
    </dgm:pt>
    <dgm:pt modelId="{BFC72BA6-94AC-4EC4-B99B-22F4DC09A83C}" type="pres">
      <dgm:prSet presAssocID="{3E03ABC6-4A22-4320-A64B-0AF2948786DE}" presName="spaceRect" presStyleCnt="0"/>
      <dgm:spPr/>
    </dgm:pt>
    <dgm:pt modelId="{47AD6433-CABC-449D-813D-1B0554916AB7}" type="pres">
      <dgm:prSet presAssocID="{3E03ABC6-4A22-4320-A64B-0AF2948786DE}" presName="textRect" presStyleLbl="revTx" presStyleIdx="2" presStyleCnt="4">
        <dgm:presLayoutVars>
          <dgm:chMax val="1"/>
          <dgm:chPref val="1"/>
        </dgm:presLayoutVars>
      </dgm:prSet>
      <dgm:spPr/>
    </dgm:pt>
    <dgm:pt modelId="{53A54C95-BF0C-4D51-8C2D-1F8FF951BCC4}" type="pres">
      <dgm:prSet presAssocID="{10C114D8-385A-4BFD-91AC-0143FBF42F9C}" presName="sibTrans" presStyleCnt="0"/>
      <dgm:spPr/>
    </dgm:pt>
    <dgm:pt modelId="{DDD6569F-2773-4777-9CF8-495AED372F8B}" type="pres">
      <dgm:prSet presAssocID="{7E31CCE8-0B60-4CCA-974B-36C9B71C9639}" presName="compNode" presStyleCnt="0"/>
      <dgm:spPr/>
    </dgm:pt>
    <dgm:pt modelId="{7A33DE15-4773-434C-BEF7-D4FBDA105643}" type="pres">
      <dgm:prSet presAssocID="{7E31CCE8-0B60-4CCA-974B-36C9B71C9639}" presName="iconBgRect" presStyleLbl="bgShp" presStyleIdx="3" presStyleCnt="4"/>
      <dgm:spPr/>
    </dgm:pt>
    <dgm:pt modelId="{C32302F9-13EF-48BE-8A76-0CA97E7C9F55}" type="pres">
      <dgm:prSet presAssocID="{7E31CCE8-0B60-4CCA-974B-36C9B71C963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retta di mano"/>
        </a:ext>
      </dgm:extLst>
    </dgm:pt>
    <dgm:pt modelId="{5695EBDD-9303-44AA-A57E-028CE004E077}" type="pres">
      <dgm:prSet presAssocID="{7E31CCE8-0B60-4CCA-974B-36C9B71C9639}" presName="spaceRect" presStyleCnt="0"/>
      <dgm:spPr/>
    </dgm:pt>
    <dgm:pt modelId="{AEE42B9E-F1C8-474A-B334-FA3A75410BED}" type="pres">
      <dgm:prSet presAssocID="{7E31CCE8-0B60-4CCA-974B-36C9B71C963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6CCAF04-AA81-45BD-8B93-A8859F0A4FC4}" type="presOf" srcId="{7E31CCE8-0B60-4CCA-974B-36C9B71C9639}" destId="{AEE42B9E-F1C8-474A-B334-FA3A75410BED}" srcOrd="0" destOrd="0" presId="urn:microsoft.com/office/officeart/2018/5/layout/IconCircleLabelList"/>
    <dgm:cxn modelId="{52BB7909-4326-4A83-B3C2-82945F38BA68}" type="presOf" srcId="{25287070-DF4E-46C5-BB20-11B7D90C3752}" destId="{B950E05A-9267-41E9-A387-1AFC3485D021}" srcOrd="0" destOrd="0" presId="urn:microsoft.com/office/officeart/2018/5/layout/IconCircleLabelList"/>
    <dgm:cxn modelId="{B59BDB1F-E339-43CD-901A-0EA23344C445}" srcId="{25287070-DF4E-46C5-BB20-11B7D90C3752}" destId="{3E03ABC6-4A22-4320-A64B-0AF2948786DE}" srcOrd="2" destOrd="0" parTransId="{351F4F6C-4014-4F81-9004-3AEBF1FC1040}" sibTransId="{10C114D8-385A-4BFD-91AC-0143FBF42F9C}"/>
    <dgm:cxn modelId="{B6228845-ABF9-420E-8403-025529115DFC}" srcId="{25287070-DF4E-46C5-BB20-11B7D90C3752}" destId="{4CFCC387-3AD6-438C-9E5E-C94D17293D05}" srcOrd="1" destOrd="0" parTransId="{8851B3C2-8496-44D4-A205-7CEAD0F79246}" sibTransId="{A3BFC481-73AF-4E47-80DB-5CE175E657A0}"/>
    <dgm:cxn modelId="{6B7C7F52-B750-4D89-99FB-3B9A6BC118CA}" srcId="{25287070-DF4E-46C5-BB20-11B7D90C3752}" destId="{7E31CCE8-0B60-4CCA-974B-36C9B71C9639}" srcOrd="3" destOrd="0" parTransId="{156C5133-03A5-4D9C-9565-32115A03EA23}" sibTransId="{EFE97F0C-4AE6-4599-96C4-2CA4B10EA9E0}"/>
    <dgm:cxn modelId="{F7A21CAF-0D7F-45FC-9146-EF3175B78F15}" type="presOf" srcId="{24B5751B-6888-472C-8A0F-8268D2B837FC}" destId="{7281FBDE-0507-4302-86C2-2CE30A001DB2}" srcOrd="0" destOrd="0" presId="urn:microsoft.com/office/officeart/2018/5/layout/IconCircleLabelList"/>
    <dgm:cxn modelId="{CC1DA3C1-48EB-4483-9E53-32DAEC689B5F}" srcId="{25287070-DF4E-46C5-BB20-11B7D90C3752}" destId="{24B5751B-6888-472C-8A0F-8268D2B837FC}" srcOrd="0" destOrd="0" parTransId="{DBEA465B-97CE-49E6-8DFB-F3BBC0460B76}" sibTransId="{3A03AD72-817A-4728-9F06-A171634500E4}"/>
    <dgm:cxn modelId="{C5E0C2E3-67F4-4FEF-84EB-FB1E072850B9}" type="presOf" srcId="{3E03ABC6-4A22-4320-A64B-0AF2948786DE}" destId="{47AD6433-CABC-449D-813D-1B0554916AB7}" srcOrd="0" destOrd="0" presId="urn:microsoft.com/office/officeart/2018/5/layout/IconCircleLabelList"/>
    <dgm:cxn modelId="{822795F5-C09E-4236-AAD0-B7D9F01ECA27}" type="presOf" srcId="{4CFCC387-3AD6-438C-9E5E-C94D17293D05}" destId="{D9BC8ED4-BAC5-418A-B693-A3A99BECBB59}" srcOrd="0" destOrd="0" presId="urn:microsoft.com/office/officeart/2018/5/layout/IconCircleLabelList"/>
    <dgm:cxn modelId="{713CE26C-F934-4411-B726-BE46A4E42535}" type="presParOf" srcId="{B950E05A-9267-41E9-A387-1AFC3485D021}" destId="{8F8FF3AB-10AA-45B0-BBCE-02D0EB6923AC}" srcOrd="0" destOrd="0" presId="urn:microsoft.com/office/officeart/2018/5/layout/IconCircleLabelList"/>
    <dgm:cxn modelId="{EAA4BC95-5E38-46BB-817A-865C9D57D03E}" type="presParOf" srcId="{8F8FF3AB-10AA-45B0-BBCE-02D0EB6923AC}" destId="{14ECE54B-67AB-491A-80F8-4A2D7C58A276}" srcOrd="0" destOrd="0" presId="urn:microsoft.com/office/officeart/2018/5/layout/IconCircleLabelList"/>
    <dgm:cxn modelId="{F3FF1680-88CE-4C78-B703-B9FD792F30B4}" type="presParOf" srcId="{8F8FF3AB-10AA-45B0-BBCE-02D0EB6923AC}" destId="{B00506AB-06D5-473E-AB73-919D2B2F5F83}" srcOrd="1" destOrd="0" presId="urn:microsoft.com/office/officeart/2018/5/layout/IconCircleLabelList"/>
    <dgm:cxn modelId="{91043B5A-EBDF-4B6C-8574-2E9FF5A6E947}" type="presParOf" srcId="{8F8FF3AB-10AA-45B0-BBCE-02D0EB6923AC}" destId="{637131EE-F836-468E-9355-31C663CEDE19}" srcOrd="2" destOrd="0" presId="urn:microsoft.com/office/officeart/2018/5/layout/IconCircleLabelList"/>
    <dgm:cxn modelId="{48F32C5C-555D-46AE-8C62-CAC1E1329C59}" type="presParOf" srcId="{8F8FF3AB-10AA-45B0-BBCE-02D0EB6923AC}" destId="{7281FBDE-0507-4302-86C2-2CE30A001DB2}" srcOrd="3" destOrd="0" presId="urn:microsoft.com/office/officeart/2018/5/layout/IconCircleLabelList"/>
    <dgm:cxn modelId="{614DDE50-4761-419B-B2F9-520C88392940}" type="presParOf" srcId="{B950E05A-9267-41E9-A387-1AFC3485D021}" destId="{F3634F56-902F-4D5A-945E-D4330644442E}" srcOrd="1" destOrd="0" presId="urn:microsoft.com/office/officeart/2018/5/layout/IconCircleLabelList"/>
    <dgm:cxn modelId="{F38E8148-BE58-4C0F-92CC-1435AE81FD9D}" type="presParOf" srcId="{B950E05A-9267-41E9-A387-1AFC3485D021}" destId="{4FD9A9BA-C944-4147-A3E5-154E2594F5C7}" srcOrd="2" destOrd="0" presId="urn:microsoft.com/office/officeart/2018/5/layout/IconCircleLabelList"/>
    <dgm:cxn modelId="{06F398A1-4A73-4378-9ECF-335972BF6663}" type="presParOf" srcId="{4FD9A9BA-C944-4147-A3E5-154E2594F5C7}" destId="{9E6D3CD6-87D3-4C82-B56B-E23D0A6A8A58}" srcOrd="0" destOrd="0" presId="urn:microsoft.com/office/officeart/2018/5/layout/IconCircleLabelList"/>
    <dgm:cxn modelId="{B3BDB600-1234-4527-82A0-B1A7A8B615DB}" type="presParOf" srcId="{4FD9A9BA-C944-4147-A3E5-154E2594F5C7}" destId="{1D9F4F29-B607-473C-B872-8FE291D6FC2C}" srcOrd="1" destOrd="0" presId="urn:microsoft.com/office/officeart/2018/5/layout/IconCircleLabelList"/>
    <dgm:cxn modelId="{EC30E47C-7A8A-4876-94FB-D0B467A3A7AA}" type="presParOf" srcId="{4FD9A9BA-C944-4147-A3E5-154E2594F5C7}" destId="{CE7D37A5-6AB1-4C24-AC8C-D78151964EDB}" srcOrd="2" destOrd="0" presId="urn:microsoft.com/office/officeart/2018/5/layout/IconCircleLabelList"/>
    <dgm:cxn modelId="{2EC07F48-86F2-4C86-8698-6CB9F0CCFC67}" type="presParOf" srcId="{4FD9A9BA-C944-4147-A3E5-154E2594F5C7}" destId="{D9BC8ED4-BAC5-418A-B693-A3A99BECBB59}" srcOrd="3" destOrd="0" presId="urn:microsoft.com/office/officeart/2018/5/layout/IconCircleLabelList"/>
    <dgm:cxn modelId="{8A00FACA-1339-4404-A008-A8EBFDB0FD25}" type="presParOf" srcId="{B950E05A-9267-41E9-A387-1AFC3485D021}" destId="{F5296490-6B41-4146-8EFB-5A6335EDFE53}" srcOrd="3" destOrd="0" presId="urn:microsoft.com/office/officeart/2018/5/layout/IconCircleLabelList"/>
    <dgm:cxn modelId="{71CDD180-93F3-4B98-8B96-FFB638DA38CA}" type="presParOf" srcId="{B950E05A-9267-41E9-A387-1AFC3485D021}" destId="{64D4D7AD-B7C6-4F7E-9C9F-0C598C81AF9E}" srcOrd="4" destOrd="0" presId="urn:microsoft.com/office/officeart/2018/5/layout/IconCircleLabelList"/>
    <dgm:cxn modelId="{D989D324-DF05-4A95-891E-31CF1A4F2B3E}" type="presParOf" srcId="{64D4D7AD-B7C6-4F7E-9C9F-0C598C81AF9E}" destId="{836284BB-3776-4778-B942-5BD07CB012A5}" srcOrd="0" destOrd="0" presId="urn:microsoft.com/office/officeart/2018/5/layout/IconCircleLabelList"/>
    <dgm:cxn modelId="{6BA90CF2-2B9A-4475-9F9D-3A58823F8AF3}" type="presParOf" srcId="{64D4D7AD-B7C6-4F7E-9C9F-0C598C81AF9E}" destId="{14A9F806-C562-4443-8C90-2E83B9282EB2}" srcOrd="1" destOrd="0" presId="urn:microsoft.com/office/officeart/2018/5/layout/IconCircleLabelList"/>
    <dgm:cxn modelId="{66229BBC-97E6-4EA9-AB10-FABC9406D8E1}" type="presParOf" srcId="{64D4D7AD-B7C6-4F7E-9C9F-0C598C81AF9E}" destId="{BFC72BA6-94AC-4EC4-B99B-22F4DC09A83C}" srcOrd="2" destOrd="0" presId="urn:microsoft.com/office/officeart/2018/5/layout/IconCircleLabelList"/>
    <dgm:cxn modelId="{ADE6A7EE-1AE9-458F-85FA-59940E6792BF}" type="presParOf" srcId="{64D4D7AD-B7C6-4F7E-9C9F-0C598C81AF9E}" destId="{47AD6433-CABC-449D-813D-1B0554916AB7}" srcOrd="3" destOrd="0" presId="urn:microsoft.com/office/officeart/2018/5/layout/IconCircleLabelList"/>
    <dgm:cxn modelId="{6695822C-D336-49BE-9035-53977BF9DB6A}" type="presParOf" srcId="{B950E05A-9267-41E9-A387-1AFC3485D021}" destId="{53A54C95-BF0C-4D51-8C2D-1F8FF951BCC4}" srcOrd="5" destOrd="0" presId="urn:microsoft.com/office/officeart/2018/5/layout/IconCircleLabelList"/>
    <dgm:cxn modelId="{5AAD6921-2D7A-4210-9DA4-BE64C3E09E4F}" type="presParOf" srcId="{B950E05A-9267-41E9-A387-1AFC3485D021}" destId="{DDD6569F-2773-4777-9CF8-495AED372F8B}" srcOrd="6" destOrd="0" presId="urn:microsoft.com/office/officeart/2018/5/layout/IconCircleLabelList"/>
    <dgm:cxn modelId="{986DAEB7-7E0F-499F-8A20-72F2E9CFB2D4}" type="presParOf" srcId="{DDD6569F-2773-4777-9CF8-495AED372F8B}" destId="{7A33DE15-4773-434C-BEF7-D4FBDA105643}" srcOrd="0" destOrd="0" presId="urn:microsoft.com/office/officeart/2018/5/layout/IconCircleLabelList"/>
    <dgm:cxn modelId="{F4DD2066-0887-429E-AD65-BAE1C3C4F026}" type="presParOf" srcId="{DDD6569F-2773-4777-9CF8-495AED372F8B}" destId="{C32302F9-13EF-48BE-8A76-0CA97E7C9F55}" srcOrd="1" destOrd="0" presId="urn:microsoft.com/office/officeart/2018/5/layout/IconCircleLabelList"/>
    <dgm:cxn modelId="{DC9CFE17-C5F2-4033-95D1-DDC05FB9C6CC}" type="presParOf" srcId="{DDD6569F-2773-4777-9CF8-495AED372F8B}" destId="{5695EBDD-9303-44AA-A57E-028CE004E077}" srcOrd="2" destOrd="0" presId="urn:microsoft.com/office/officeart/2018/5/layout/IconCircleLabelList"/>
    <dgm:cxn modelId="{C87D7024-1DE4-49F8-9277-5C77633E9B7C}" type="presParOf" srcId="{DDD6569F-2773-4777-9CF8-495AED372F8B}" destId="{AEE42B9E-F1C8-474A-B334-FA3A75410BE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1092D8-4BAB-40A4-92DC-E88F237F6C5C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AD420D2-FA27-4F04-9002-4CD65A0380E5}">
      <dgm:prSet/>
      <dgm:spPr/>
      <dgm:t>
        <a:bodyPr/>
        <a:lstStyle/>
        <a:p>
          <a:r>
            <a:rPr lang="en-US" b="0" i="0" baseline="0"/>
            <a:t>- **Context:** Migration as a complex, multifaceted phenomenon shaping global society.</a:t>
          </a:r>
          <a:endParaRPr lang="en-US"/>
        </a:p>
      </dgm:t>
    </dgm:pt>
    <dgm:pt modelId="{57C26E89-48FA-42C5-8C75-F5A5D06F9A1B}" type="parTrans" cxnId="{9E112F03-1BF6-46DC-A8BB-F4CDD69CB1A6}">
      <dgm:prSet/>
      <dgm:spPr/>
      <dgm:t>
        <a:bodyPr/>
        <a:lstStyle/>
        <a:p>
          <a:endParaRPr lang="en-US"/>
        </a:p>
      </dgm:t>
    </dgm:pt>
    <dgm:pt modelId="{ACDB4FF3-1C74-40F8-93FE-0929419C3BCC}" type="sibTrans" cxnId="{9E112F03-1BF6-46DC-A8BB-F4CDD69CB1A6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F7CD0AB8-A7C2-4A84-9503-175E5AC43886}">
      <dgm:prSet/>
      <dgm:spPr/>
      <dgm:t>
        <a:bodyPr/>
        <a:lstStyle/>
        <a:p>
          <a:r>
            <a:rPr lang="en-US" b="0" i="0" baseline="0"/>
            <a:t>- **Global Influence:** Migration has been central in political and public debates in recent years.</a:t>
          </a:r>
          <a:endParaRPr lang="en-US"/>
        </a:p>
      </dgm:t>
    </dgm:pt>
    <dgm:pt modelId="{27A88EBB-FB3F-46AA-9021-AE3AA658C7D5}" type="parTrans" cxnId="{139F7513-78CF-4C68-918E-CA856D2A340C}">
      <dgm:prSet/>
      <dgm:spPr/>
      <dgm:t>
        <a:bodyPr/>
        <a:lstStyle/>
        <a:p>
          <a:endParaRPr lang="en-US"/>
        </a:p>
      </dgm:t>
    </dgm:pt>
    <dgm:pt modelId="{B8E0AF5B-B911-45BA-B5B8-EE6F4A64D6AA}" type="sibTrans" cxnId="{139F7513-78CF-4C68-918E-CA856D2A340C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C01FC4D5-1554-480D-82E8-1352C91EADAF}">
      <dgm:prSet/>
      <dgm:spPr/>
      <dgm:t>
        <a:bodyPr/>
        <a:lstStyle/>
        <a:p>
          <a:r>
            <a:rPr lang="en-US"/>
            <a:t>- **Challenges:** Migrant smuggling threatens sovereignty, security, and human dignity.</a:t>
          </a:r>
        </a:p>
      </dgm:t>
    </dgm:pt>
    <dgm:pt modelId="{24CD752A-5A06-4B28-9390-DE50A8BAE364}" type="parTrans" cxnId="{F4907968-4F1D-4972-AE4E-3DE80B9315C2}">
      <dgm:prSet/>
      <dgm:spPr/>
      <dgm:t>
        <a:bodyPr/>
        <a:lstStyle/>
        <a:p>
          <a:endParaRPr lang="en-US"/>
        </a:p>
      </dgm:t>
    </dgm:pt>
    <dgm:pt modelId="{6A7775BD-5ADF-4F49-AA94-A3B3D5207964}" type="sibTrans" cxnId="{F4907968-4F1D-4972-AE4E-3DE80B9315C2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F5E34DFC-1E19-49F6-B901-0BD0DB091C7D}">
      <dgm:prSet/>
      <dgm:spPr/>
      <dgm:t>
        <a:bodyPr/>
        <a:lstStyle/>
        <a:p>
          <a:r>
            <a:rPr lang="en-US"/>
            <a:t>- **Purpose:** Developing a legal instrument to address migrant smuggling effectively.</a:t>
          </a:r>
        </a:p>
      </dgm:t>
    </dgm:pt>
    <dgm:pt modelId="{5927B480-DCA4-44F2-8E8C-86A387613526}" type="parTrans" cxnId="{4FE03984-AAB1-4EF0-AD69-993BC515E879}">
      <dgm:prSet/>
      <dgm:spPr/>
      <dgm:t>
        <a:bodyPr/>
        <a:lstStyle/>
        <a:p>
          <a:endParaRPr lang="en-US"/>
        </a:p>
      </dgm:t>
    </dgm:pt>
    <dgm:pt modelId="{2ADC6BD0-6C19-4CA0-9F92-265A201EEA1B}" type="sibTrans" cxnId="{4FE03984-AAB1-4EF0-AD69-993BC515E879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9927909C-8373-474F-B577-18134B0B2FAA}" type="pres">
      <dgm:prSet presAssocID="{D91092D8-4BAB-40A4-92DC-E88F237F6C5C}" presName="Name0" presStyleCnt="0">
        <dgm:presLayoutVars>
          <dgm:animLvl val="lvl"/>
          <dgm:resizeHandles val="exact"/>
        </dgm:presLayoutVars>
      </dgm:prSet>
      <dgm:spPr/>
    </dgm:pt>
    <dgm:pt modelId="{5AF80B09-383E-4FF4-A946-5D21CE1B0756}" type="pres">
      <dgm:prSet presAssocID="{DAD420D2-FA27-4F04-9002-4CD65A0380E5}" presName="compositeNode" presStyleCnt="0">
        <dgm:presLayoutVars>
          <dgm:bulletEnabled val="1"/>
        </dgm:presLayoutVars>
      </dgm:prSet>
      <dgm:spPr/>
    </dgm:pt>
    <dgm:pt modelId="{A0B74EEC-644E-4A99-B397-8B915F567C3E}" type="pres">
      <dgm:prSet presAssocID="{DAD420D2-FA27-4F04-9002-4CD65A0380E5}" presName="bgRect" presStyleLbl="bgAccFollowNode1" presStyleIdx="0" presStyleCnt="4"/>
      <dgm:spPr/>
    </dgm:pt>
    <dgm:pt modelId="{497667C6-721F-4E78-ACDA-9415FD5913AF}" type="pres">
      <dgm:prSet presAssocID="{ACDB4FF3-1C74-40F8-93FE-0929419C3BCC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FF5EF344-C65B-47FA-A54E-301CDBAEE2CC}" type="pres">
      <dgm:prSet presAssocID="{DAD420D2-FA27-4F04-9002-4CD65A0380E5}" presName="bottomLine" presStyleLbl="alignNode1" presStyleIdx="1" presStyleCnt="8">
        <dgm:presLayoutVars/>
      </dgm:prSet>
      <dgm:spPr/>
    </dgm:pt>
    <dgm:pt modelId="{28FF5E57-9A22-4757-BD4E-A7C6E8AF79D7}" type="pres">
      <dgm:prSet presAssocID="{DAD420D2-FA27-4F04-9002-4CD65A0380E5}" presName="nodeText" presStyleLbl="bgAccFollowNode1" presStyleIdx="0" presStyleCnt="4">
        <dgm:presLayoutVars>
          <dgm:bulletEnabled val="1"/>
        </dgm:presLayoutVars>
      </dgm:prSet>
      <dgm:spPr/>
    </dgm:pt>
    <dgm:pt modelId="{7634CE52-C488-4735-8368-A754F7AFC87E}" type="pres">
      <dgm:prSet presAssocID="{ACDB4FF3-1C74-40F8-93FE-0929419C3BCC}" presName="sibTrans" presStyleCnt="0"/>
      <dgm:spPr/>
    </dgm:pt>
    <dgm:pt modelId="{1E874189-854C-4839-98FC-47D43D42FD07}" type="pres">
      <dgm:prSet presAssocID="{F7CD0AB8-A7C2-4A84-9503-175E5AC43886}" presName="compositeNode" presStyleCnt="0">
        <dgm:presLayoutVars>
          <dgm:bulletEnabled val="1"/>
        </dgm:presLayoutVars>
      </dgm:prSet>
      <dgm:spPr/>
    </dgm:pt>
    <dgm:pt modelId="{2DCD084E-5C8E-4E5E-940A-3014C68ADFA0}" type="pres">
      <dgm:prSet presAssocID="{F7CD0AB8-A7C2-4A84-9503-175E5AC43886}" presName="bgRect" presStyleLbl="bgAccFollowNode1" presStyleIdx="1" presStyleCnt="4"/>
      <dgm:spPr/>
    </dgm:pt>
    <dgm:pt modelId="{93C8873C-BCED-4E4E-A575-E2AD54603CF6}" type="pres">
      <dgm:prSet presAssocID="{B8E0AF5B-B911-45BA-B5B8-EE6F4A64D6AA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ED7C2047-4AA8-4B71-BE65-536BD5C6894F}" type="pres">
      <dgm:prSet presAssocID="{F7CD0AB8-A7C2-4A84-9503-175E5AC43886}" presName="bottomLine" presStyleLbl="alignNode1" presStyleIdx="3" presStyleCnt="8">
        <dgm:presLayoutVars/>
      </dgm:prSet>
      <dgm:spPr/>
    </dgm:pt>
    <dgm:pt modelId="{811E57BD-89DF-4168-A043-6697C30936FD}" type="pres">
      <dgm:prSet presAssocID="{F7CD0AB8-A7C2-4A84-9503-175E5AC43886}" presName="nodeText" presStyleLbl="bgAccFollowNode1" presStyleIdx="1" presStyleCnt="4">
        <dgm:presLayoutVars>
          <dgm:bulletEnabled val="1"/>
        </dgm:presLayoutVars>
      </dgm:prSet>
      <dgm:spPr/>
    </dgm:pt>
    <dgm:pt modelId="{3A4E3A61-7C75-4C34-8733-DA8FD40760FB}" type="pres">
      <dgm:prSet presAssocID="{B8E0AF5B-B911-45BA-B5B8-EE6F4A64D6AA}" presName="sibTrans" presStyleCnt="0"/>
      <dgm:spPr/>
    </dgm:pt>
    <dgm:pt modelId="{DAE999F1-9A44-42CC-8EA2-6BC8E3A220B5}" type="pres">
      <dgm:prSet presAssocID="{C01FC4D5-1554-480D-82E8-1352C91EADAF}" presName="compositeNode" presStyleCnt="0">
        <dgm:presLayoutVars>
          <dgm:bulletEnabled val="1"/>
        </dgm:presLayoutVars>
      </dgm:prSet>
      <dgm:spPr/>
    </dgm:pt>
    <dgm:pt modelId="{EE798359-FAB6-48E8-968F-5D8FCAE3FE84}" type="pres">
      <dgm:prSet presAssocID="{C01FC4D5-1554-480D-82E8-1352C91EADAF}" presName="bgRect" presStyleLbl="bgAccFollowNode1" presStyleIdx="2" presStyleCnt="4"/>
      <dgm:spPr/>
    </dgm:pt>
    <dgm:pt modelId="{BB08903B-E9ED-46E7-BDD4-E8EF67FB2E49}" type="pres">
      <dgm:prSet presAssocID="{6A7775BD-5ADF-4F49-AA94-A3B3D5207964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200482CC-DB55-4575-8EB0-9CA7826F174D}" type="pres">
      <dgm:prSet presAssocID="{C01FC4D5-1554-480D-82E8-1352C91EADAF}" presName="bottomLine" presStyleLbl="alignNode1" presStyleIdx="5" presStyleCnt="8">
        <dgm:presLayoutVars/>
      </dgm:prSet>
      <dgm:spPr/>
    </dgm:pt>
    <dgm:pt modelId="{6185F5ED-2A22-4594-BDA3-0A08D670A5D9}" type="pres">
      <dgm:prSet presAssocID="{C01FC4D5-1554-480D-82E8-1352C91EADAF}" presName="nodeText" presStyleLbl="bgAccFollowNode1" presStyleIdx="2" presStyleCnt="4">
        <dgm:presLayoutVars>
          <dgm:bulletEnabled val="1"/>
        </dgm:presLayoutVars>
      </dgm:prSet>
      <dgm:spPr/>
    </dgm:pt>
    <dgm:pt modelId="{E6E38487-279D-47FA-9D50-44D90F010EB1}" type="pres">
      <dgm:prSet presAssocID="{6A7775BD-5ADF-4F49-AA94-A3B3D5207964}" presName="sibTrans" presStyleCnt="0"/>
      <dgm:spPr/>
    </dgm:pt>
    <dgm:pt modelId="{3959FCEF-CC4A-4EB3-A753-390BFC889BA2}" type="pres">
      <dgm:prSet presAssocID="{F5E34DFC-1E19-49F6-B901-0BD0DB091C7D}" presName="compositeNode" presStyleCnt="0">
        <dgm:presLayoutVars>
          <dgm:bulletEnabled val="1"/>
        </dgm:presLayoutVars>
      </dgm:prSet>
      <dgm:spPr/>
    </dgm:pt>
    <dgm:pt modelId="{C3785A56-1376-4DA8-87E1-D26EDB09F918}" type="pres">
      <dgm:prSet presAssocID="{F5E34DFC-1E19-49F6-B901-0BD0DB091C7D}" presName="bgRect" presStyleLbl="bgAccFollowNode1" presStyleIdx="3" presStyleCnt="4"/>
      <dgm:spPr/>
    </dgm:pt>
    <dgm:pt modelId="{9539EDA3-C92C-4577-AC26-0BE1625D9F43}" type="pres">
      <dgm:prSet presAssocID="{2ADC6BD0-6C19-4CA0-9F92-265A201EEA1B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8078607E-1B28-4975-8F57-7E491BFA9B37}" type="pres">
      <dgm:prSet presAssocID="{F5E34DFC-1E19-49F6-B901-0BD0DB091C7D}" presName="bottomLine" presStyleLbl="alignNode1" presStyleIdx="7" presStyleCnt="8">
        <dgm:presLayoutVars/>
      </dgm:prSet>
      <dgm:spPr/>
    </dgm:pt>
    <dgm:pt modelId="{A1B23B6B-1C30-4975-A78B-8F25776D0F40}" type="pres">
      <dgm:prSet presAssocID="{F5E34DFC-1E19-49F6-B901-0BD0DB091C7D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9E112F03-1BF6-46DC-A8BB-F4CDD69CB1A6}" srcId="{D91092D8-4BAB-40A4-92DC-E88F237F6C5C}" destId="{DAD420D2-FA27-4F04-9002-4CD65A0380E5}" srcOrd="0" destOrd="0" parTransId="{57C26E89-48FA-42C5-8C75-F5A5D06F9A1B}" sibTransId="{ACDB4FF3-1C74-40F8-93FE-0929419C3BCC}"/>
    <dgm:cxn modelId="{A14E9906-D1EE-434A-9690-4BDD000C6C21}" type="presOf" srcId="{C01FC4D5-1554-480D-82E8-1352C91EADAF}" destId="{EE798359-FAB6-48E8-968F-5D8FCAE3FE84}" srcOrd="0" destOrd="0" presId="urn:microsoft.com/office/officeart/2016/7/layout/BasicLinearProcessNumbered"/>
    <dgm:cxn modelId="{139F7513-78CF-4C68-918E-CA856D2A340C}" srcId="{D91092D8-4BAB-40A4-92DC-E88F237F6C5C}" destId="{F7CD0AB8-A7C2-4A84-9503-175E5AC43886}" srcOrd="1" destOrd="0" parTransId="{27A88EBB-FB3F-46AA-9021-AE3AA658C7D5}" sibTransId="{B8E0AF5B-B911-45BA-B5B8-EE6F4A64D6AA}"/>
    <dgm:cxn modelId="{7E99A91A-49F5-40EE-98A9-5B7CC6F21FCC}" type="presOf" srcId="{D91092D8-4BAB-40A4-92DC-E88F237F6C5C}" destId="{9927909C-8373-474F-B577-18134B0B2FAA}" srcOrd="0" destOrd="0" presId="urn:microsoft.com/office/officeart/2016/7/layout/BasicLinearProcessNumbered"/>
    <dgm:cxn modelId="{F4907968-4F1D-4972-AE4E-3DE80B9315C2}" srcId="{D91092D8-4BAB-40A4-92DC-E88F237F6C5C}" destId="{C01FC4D5-1554-480D-82E8-1352C91EADAF}" srcOrd="2" destOrd="0" parTransId="{24CD752A-5A06-4B28-9390-DE50A8BAE364}" sibTransId="{6A7775BD-5ADF-4F49-AA94-A3B3D5207964}"/>
    <dgm:cxn modelId="{9DB0B169-4B0A-4778-A428-3DF96DF5CBD8}" type="presOf" srcId="{C01FC4D5-1554-480D-82E8-1352C91EADAF}" destId="{6185F5ED-2A22-4594-BDA3-0A08D670A5D9}" srcOrd="1" destOrd="0" presId="urn:microsoft.com/office/officeart/2016/7/layout/BasicLinearProcessNumbered"/>
    <dgm:cxn modelId="{9E86E54F-3DFA-4953-88F7-BA4DC23D9C33}" type="presOf" srcId="{F7CD0AB8-A7C2-4A84-9503-175E5AC43886}" destId="{2DCD084E-5C8E-4E5E-940A-3014C68ADFA0}" srcOrd="0" destOrd="0" presId="urn:microsoft.com/office/officeart/2016/7/layout/BasicLinearProcessNumbered"/>
    <dgm:cxn modelId="{4FE03984-AAB1-4EF0-AD69-993BC515E879}" srcId="{D91092D8-4BAB-40A4-92DC-E88F237F6C5C}" destId="{F5E34DFC-1E19-49F6-B901-0BD0DB091C7D}" srcOrd="3" destOrd="0" parTransId="{5927B480-DCA4-44F2-8E8C-86A387613526}" sibTransId="{2ADC6BD0-6C19-4CA0-9F92-265A201EEA1B}"/>
    <dgm:cxn modelId="{F2AB2896-E2A3-4081-B252-5C5B214DD6D0}" type="presOf" srcId="{DAD420D2-FA27-4F04-9002-4CD65A0380E5}" destId="{28FF5E57-9A22-4757-BD4E-A7C6E8AF79D7}" srcOrd="1" destOrd="0" presId="urn:microsoft.com/office/officeart/2016/7/layout/BasicLinearProcessNumbered"/>
    <dgm:cxn modelId="{9CB9D9A6-76C1-4AF4-AD86-88DC57B92951}" type="presOf" srcId="{F5E34DFC-1E19-49F6-B901-0BD0DB091C7D}" destId="{A1B23B6B-1C30-4975-A78B-8F25776D0F40}" srcOrd="1" destOrd="0" presId="urn:microsoft.com/office/officeart/2016/7/layout/BasicLinearProcessNumbered"/>
    <dgm:cxn modelId="{757CF0AE-BE49-4C2F-9622-9F38910F2091}" type="presOf" srcId="{F7CD0AB8-A7C2-4A84-9503-175E5AC43886}" destId="{811E57BD-89DF-4168-A043-6697C30936FD}" srcOrd="1" destOrd="0" presId="urn:microsoft.com/office/officeart/2016/7/layout/BasicLinearProcessNumbered"/>
    <dgm:cxn modelId="{AF2CDFB5-F9FC-4B0F-A939-1D557CB2F44E}" type="presOf" srcId="{ACDB4FF3-1C74-40F8-93FE-0929419C3BCC}" destId="{497667C6-721F-4E78-ACDA-9415FD5913AF}" srcOrd="0" destOrd="0" presId="urn:microsoft.com/office/officeart/2016/7/layout/BasicLinearProcessNumbered"/>
    <dgm:cxn modelId="{D0517FB6-95B7-45ED-80ED-373873717E21}" type="presOf" srcId="{2ADC6BD0-6C19-4CA0-9F92-265A201EEA1B}" destId="{9539EDA3-C92C-4577-AC26-0BE1625D9F43}" srcOrd="0" destOrd="0" presId="urn:microsoft.com/office/officeart/2016/7/layout/BasicLinearProcessNumbered"/>
    <dgm:cxn modelId="{CF776BD6-5F6F-4FE9-B3EB-F7CBED6B9DE0}" type="presOf" srcId="{F5E34DFC-1E19-49F6-B901-0BD0DB091C7D}" destId="{C3785A56-1376-4DA8-87E1-D26EDB09F918}" srcOrd="0" destOrd="0" presId="urn:microsoft.com/office/officeart/2016/7/layout/BasicLinearProcessNumbered"/>
    <dgm:cxn modelId="{8382CFDB-9433-474E-BF07-69CE7FE97E84}" type="presOf" srcId="{DAD420D2-FA27-4F04-9002-4CD65A0380E5}" destId="{A0B74EEC-644E-4A99-B397-8B915F567C3E}" srcOrd="0" destOrd="0" presId="urn:microsoft.com/office/officeart/2016/7/layout/BasicLinearProcessNumbered"/>
    <dgm:cxn modelId="{51E64CE9-DBA9-4914-A808-88D874A9426D}" type="presOf" srcId="{B8E0AF5B-B911-45BA-B5B8-EE6F4A64D6AA}" destId="{93C8873C-BCED-4E4E-A575-E2AD54603CF6}" srcOrd="0" destOrd="0" presId="urn:microsoft.com/office/officeart/2016/7/layout/BasicLinearProcessNumbered"/>
    <dgm:cxn modelId="{6FDB29ED-B25F-48F7-A91C-F5767F448BBD}" type="presOf" srcId="{6A7775BD-5ADF-4F49-AA94-A3B3D5207964}" destId="{BB08903B-E9ED-46E7-BDD4-E8EF67FB2E49}" srcOrd="0" destOrd="0" presId="urn:microsoft.com/office/officeart/2016/7/layout/BasicLinearProcessNumbered"/>
    <dgm:cxn modelId="{FA4F186C-D852-4FD9-910C-7B0D57B0F95B}" type="presParOf" srcId="{9927909C-8373-474F-B577-18134B0B2FAA}" destId="{5AF80B09-383E-4FF4-A946-5D21CE1B0756}" srcOrd="0" destOrd="0" presId="urn:microsoft.com/office/officeart/2016/7/layout/BasicLinearProcessNumbered"/>
    <dgm:cxn modelId="{FC820154-002F-48B8-BC3C-AA623DC324A8}" type="presParOf" srcId="{5AF80B09-383E-4FF4-A946-5D21CE1B0756}" destId="{A0B74EEC-644E-4A99-B397-8B915F567C3E}" srcOrd="0" destOrd="0" presId="urn:microsoft.com/office/officeart/2016/7/layout/BasicLinearProcessNumbered"/>
    <dgm:cxn modelId="{E7A8CB6A-1BE2-41ED-BE57-364AAB5658FA}" type="presParOf" srcId="{5AF80B09-383E-4FF4-A946-5D21CE1B0756}" destId="{497667C6-721F-4E78-ACDA-9415FD5913AF}" srcOrd="1" destOrd="0" presId="urn:microsoft.com/office/officeart/2016/7/layout/BasicLinearProcessNumbered"/>
    <dgm:cxn modelId="{6BD72955-13D0-4C02-862A-0E8E70339821}" type="presParOf" srcId="{5AF80B09-383E-4FF4-A946-5D21CE1B0756}" destId="{FF5EF344-C65B-47FA-A54E-301CDBAEE2CC}" srcOrd="2" destOrd="0" presId="urn:microsoft.com/office/officeart/2016/7/layout/BasicLinearProcessNumbered"/>
    <dgm:cxn modelId="{2A8F229F-8F7D-4881-8A39-B0F4579EAF1D}" type="presParOf" srcId="{5AF80B09-383E-4FF4-A946-5D21CE1B0756}" destId="{28FF5E57-9A22-4757-BD4E-A7C6E8AF79D7}" srcOrd="3" destOrd="0" presId="urn:microsoft.com/office/officeart/2016/7/layout/BasicLinearProcessNumbered"/>
    <dgm:cxn modelId="{70249CFA-580E-4122-A23A-CA11D126673E}" type="presParOf" srcId="{9927909C-8373-474F-B577-18134B0B2FAA}" destId="{7634CE52-C488-4735-8368-A754F7AFC87E}" srcOrd="1" destOrd="0" presId="urn:microsoft.com/office/officeart/2016/7/layout/BasicLinearProcessNumbered"/>
    <dgm:cxn modelId="{02884F09-39D1-49D8-A1E5-5A5BFF8C6643}" type="presParOf" srcId="{9927909C-8373-474F-B577-18134B0B2FAA}" destId="{1E874189-854C-4839-98FC-47D43D42FD07}" srcOrd="2" destOrd="0" presId="urn:microsoft.com/office/officeart/2016/7/layout/BasicLinearProcessNumbered"/>
    <dgm:cxn modelId="{2CC359CD-B2B1-4577-9294-DD8F615983D6}" type="presParOf" srcId="{1E874189-854C-4839-98FC-47D43D42FD07}" destId="{2DCD084E-5C8E-4E5E-940A-3014C68ADFA0}" srcOrd="0" destOrd="0" presId="urn:microsoft.com/office/officeart/2016/7/layout/BasicLinearProcessNumbered"/>
    <dgm:cxn modelId="{5531D704-8687-4C02-82B8-48676785D5AE}" type="presParOf" srcId="{1E874189-854C-4839-98FC-47D43D42FD07}" destId="{93C8873C-BCED-4E4E-A575-E2AD54603CF6}" srcOrd="1" destOrd="0" presId="urn:microsoft.com/office/officeart/2016/7/layout/BasicLinearProcessNumbered"/>
    <dgm:cxn modelId="{47426798-71A9-49AD-BB19-9319F517DD88}" type="presParOf" srcId="{1E874189-854C-4839-98FC-47D43D42FD07}" destId="{ED7C2047-4AA8-4B71-BE65-536BD5C6894F}" srcOrd="2" destOrd="0" presId="urn:microsoft.com/office/officeart/2016/7/layout/BasicLinearProcessNumbered"/>
    <dgm:cxn modelId="{13690051-6AEF-4C04-9F80-12B1EC95F86D}" type="presParOf" srcId="{1E874189-854C-4839-98FC-47D43D42FD07}" destId="{811E57BD-89DF-4168-A043-6697C30936FD}" srcOrd="3" destOrd="0" presId="urn:microsoft.com/office/officeart/2016/7/layout/BasicLinearProcessNumbered"/>
    <dgm:cxn modelId="{75E06EA7-0DA1-47AB-AA78-440D687E56D0}" type="presParOf" srcId="{9927909C-8373-474F-B577-18134B0B2FAA}" destId="{3A4E3A61-7C75-4C34-8733-DA8FD40760FB}" srcOrd="3" destOrd="0" presId="urn:microsoft.com/office/officeart/2016/7/layout/BasicLinearProcessNumbered"/>
    <dgm:cxn modelId="{5615E41C-DB39-4C04-B6FC-B2D9081E5B78}" type="presParOf" srcId="{9927909C-8373-474F-B577-18134B0B2FAA}" destId="{DAE999F1-9A44-42CC-8EA2-6BC8E3A220B5}" srcOrd="4" destOrd="0" presId="urn:microsoft.com/office/officeart/2016/7/layout/BasicLinearProcessNumbered"/>
    <dgm:cxn modelId="{1A870EB0-9B45-49F3-BD59-79DCA7A9582E}" type="presParOf" srcId="{DAE999F1-9A44-42CC-8EA2-6BC8E3A220B5}" destId="{EE798359-FAB6-48E8-968F-5D8FCAE3FE84}" srcOrd="0" destOrd="0" presId="urn:microsoft.com/office/officeart/2016/7/layout/BasicLinearProcessNumbered"/>
    <dgm:cxn modelId="{F6AB5F42-1B17-4766-8922-6D89BEBAC757}" type="presParOf" srcId="{DAE999F1-9A44-42CC-8EA2-6BC8E3A220B5}" destId="{BB08903B-E9ED-46E7-BDD4-E8EF67FB2E49}" srcOrd="1" destOrd="0" presId="urn:microsoft.com/office/officeart/2016/7/layout/BasicLinearProcessNumbered"/>
    <dgm:cxn modelId="{D5D66750-952A-4703-B3FC-41425FE0DD53}" type="presParOf" srcId="{DAE999F1-9A44-42CC-8EA2-6BC8E3A220B5}" destId="{200482CC-DB55-4575-8EB0-9CA7826F174D}" srcOrd="2" destOrd="0" presId="urn:microsoft.com/office/officeart/2016/7/layout/BasicLinearProcessNumbered"/>
    <dgm:cxn modelId="{819A2D9E-CB61-44A4-A5C7-AF5BD4AD6358}" type="presParOf" srcId="{DAE999F1-9A44-42CC-8EA2-6BC8E3A220B5}" destId="{6185F5ED-2A22-4594-BDA3-0A08D670A5D9}" srcOrd="3" destOrd="0" presId="urn:microsoft.com/office/officeart/2016/7/layout/BasicLinearProcessNumbered"/>
    <dgm:cxn modelId="{6FE5FFE7-66BC-4D45-9ADC-96DF76A8D16F}" type="presParOf" srcId="{9927909C-8373-474F-B577-18134B0B2FAA}" destId="{E6E38487-279D-47FA-9D50-44D90F010EB1}" srcOrd="5" destOrd="0" presId="urn:microsoft.com/office/officeart/2016/7/layout/BasicLinearProcessNumbered"/>
    <dgm:cxn modelId="{B851A720-83B6-464D-B5D5-B6EE2552D86D}" type="presParOf" srcId="{9927909C-8373-474F-B577-18134B0B2FAA}" destId="{3959FCEF-CC4A-4EB3-A753-390BFC889BA2}" srcOrd="6" destOrd="0" presId="urn:microsoft.com/office/officeart/2016/7/layout/BasicLinearProcessNumbered"/>
    <dgm:cxn modelId="{6EECE757-61B9-40DB-9FFE-DC60FA9C5784}" type="presParOf" srcId="{3959FCEF-CC4A-4EB3-A753-390BFC889BA2}" destId="{C3785A56-1376-4DA8-87E1-D26EDB09F918}" srcOrd="0" destOrd="0" presId="urn:microsoft.com/office/officeart/2016/7/layout/BasicLinearProcessNumbered"/>
    <dgm:cxn modelId="{0ED359F2-87A0-4082-8FA1-BC130A55988F}" type="presParOf" srcId="{3959FCEF-CC4A-4EB3-A753-390BFC889BA2}" destId="{9539EDA3-C92C-4577-AC26-0BE1625D9F43}" srcOrd="1" destOrd="0" presId="urn:microsoft.com/office/officeart/2016/7/layout/BasicLinearProcessNumbered"/>
    <dgm:cxn modelId="{3CD1D70C-4DEA-44E6-8DAE-24F3D4195B83}" type="presParOf" srcId="{3959FCEF-CC4A-4EB3-A753-390BFC889BA2}" destId="{8078607E-1B28-4975-8F57-7E491BFA9B37}" srcOrd="2" destOrd="0" presId="urn:microsoft.com/office/officeart/2016/7/layout/BasicLinearProcessNumbered"/>
    <dgm:cxn modelId="{682FCF29-6AC4-43E8-881C-B19107D07007}" type="presParOf" srcId="{3959FCEF-CC4A-4EB3-A753-390BFC889BA2}" destId="{A1B23B6B-1C30-4975-A78B-8F25776D0F4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569294-B516-411D-9EE6-876957FD1E2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8CFC16-FB6D-4095-A426-6C6AAF57BA27}">
      <dgm:prSet/>
      <dgm:spPr/>
      <dgm:t>
        <a:bodyPr/>
        <a:lstStyle/>
        <a:p>
          <a:r>
            <a:rPr lang="en-US" b="0" i="0" baseline="0"/>
            <a:t>Smuggling Definition: Based on art. 3 UN Palermo Protocol on SoM and distinguishing from UN Protocol on THB </a:t>
          </a:r>
          <a:endParaRPr lang="en-US"/>
        </a:p>
      </dgm:t>
    </dgm:pt>
    <dgm:pt modelId="{4B07F6F9-C7BE-4521-A8D1-2CA79A3A38C6}" type="parTrans" cxnId="{ADE95946-EEF7-4415-AFE4-A52A45FA853B}">
      <dgm:prSet/>
      <dgm:spPr/>
      <dgm:t>
        <a:bodyPr/>
        <a:lstStyle/>
        <a:p>
          <a:endParaRPr lang="en-US"/>
        </a:p>
      </dgm:t>
    </dgm:pt>
    <dgm:pt modelId="{6939F035-7473-470F-AD77-795332F6E56A}" type="sibTrans" cxnId="{ADE95946-EEF7-4415-AFE4-A52A45FA853B}">
      <dgm:prSet/>
      <dgm:spPr/>
      <dgm:t>
        <a:bodyPr/>
        <a:lstStyle/>
        <a:p>
          <a:endParaRPr lang="en-US"/>
        </a:p>
      </dgm:t>
    </dgm:pt>
    <dgm:pt modelId="{438CF3A3-43FE-450F-B309-303F82785CE3}">
      <dgm:prSet/>
      <dgm:spPr/>
      <dgm:t>
        <a:bodyPr/>
        <a:lstStyle/>
        <a:p>
          <a:r>
            <a:rPr lang="en-US"/>
            <a:t>Stress on </a:t>
          </a:r>
          <a:r>
            <a:rPr lang="en-US" b="0" i="0" baseline="0"/>
            <a:t>procurement of illegal entry for material gain/financial benefit and focus on organized crime involvement as key elements</a:t>
          </a:r>
          <a:endParaRPr lang="en-US"/>
        </a:p>
      </dgm:t>
    </dgm:pt>
    <dgm:pt modelId="{04483614-9BFF-4C15-87D4-CCE4ED6C1CFF}" type="parTrans" cxnId="{DECFDC4A-BB9D-4616-96DA-4E17075048DD}">
      <dgm:prSet/>
      <dgm:spPr/>
      <dgm:t>
        <a:bodyPr/>
        <a:lstStyle/>
        <a:p>
          <a:endParaRPr lang="en-US"/>
        </a:p>
      </dgm:t>
    </dgm:pt>
    <dgm:pt modelId="{909D16D7-D571-4C47-91EE-021D8A89B0EF}" type="sibTrans" cxnId="{DECFDC4A-BB9D-4616-96DA-4E17075048DD}">
      <dgm:prSet/>
      <dgm:spPr/>
      <dgm:t>
        <a:bodyPr/>
        <a:lstStyle/>
        <a:p>
          <a:endParaRPr lang="en-US"/>
        </a:p>
      </dgm:t>
    </dgm:pt>
    <dgm:pt modelId="{EABCB5FA-6DD5-44C3-9030-F298A4A01D5A}">
      <dgm:prSet/>
      <dgm:spPr/>
      <dgm:t>
        <a:bodyPr/>
        <a:lstStyle/>
        <a:p>
          <a:r>
            <a:rPr lang="en-US"/>
            <a:t>Scope: including all forms of smuggling encompassing CoE and ECHR values</a:t>
          </a:r>
        </a:p>
      </dgm:t>
    </dgm:pt>
    <dgm:pt modelId="{BF00BBED-553E-4D74-AF79-845C86B3B7E8}" type="parTrans" cxnId="{744FB1BE-E78D-4955-89CD-4EC07346EC95}">
      <dgm:prSet/>
      <dgm:spPr/>
      <dgm:t>
        <a:bodyPr/>
        <a:lstStyle/>
        <a:p>
          <a:endParaRPr lang="en-US"/>
        </a:p>
      </dgm:t>
    </dgm:pt>
    <dgm:pt modelId="{A4FF6438-CDC8-4E45-AFF0-978B6A8B8705}" type="sibTrans" cxnId="{744FB1BE-E78D-4955-89CD-4EC07346EC95}">
      <dgm:prSet/>
      <dgm:spPr/>
      <dgm:t>
        <a:bodyPr/>
        <a:lstStyle/>
        <a:p>
          <a:endParaRPr lang="en-US"/>
        </a:p>
      </dgm:t>
    </dgm:pt>
    <dgm:pt modelId="{F664231E-0FB7-4FB8-AD47-C10802A45BE3}">
      <dgm:prSet/>
      <dgm:spPr/>
      <dgm:t>
        <a:bodyPr/>
        <a:lstStyle/>
        <a:p>
          <a:r>
            <a:rPr lang="en-US" b="1" dirty="0"/>
            <a:t>Challenges: </a:t>
          </a:r>
          <a:endParaRPr lang="en-US" dirty="0"/>
        </a:p>
      </dgm:t>
    </dgm:pt>
    <dgm:pt modelId="{15FCB6E0-A3DD-4695-96F5-EB42A91152DF}" type="parTrans" cxnId="{74BD0FAB-24B7-42DD-BDF8-172030CEABE7}">
      <dgm:prSet/>
      <dgm:spPr/>
      <dgm:t>
        <a:bodyPr/>
        <a:lstStyle/>
        <a:p>
          <a:endParaRPr lang="en-US"/>
        </a:p>
      </dgm:t>
    </dgm:pt>
    <dgm:pt modelId="{96CB63A1-A10C-4564-88DB-0662C26EE2D8}" type="sibTrans" cxnId="{74BD0FAB-24B7-42DD-BDF8-172030CEABE7}">
      <dgm:prSet/>
      <dgm:spPr/>
      <dgm:t>
        <a:bodyPr/>
        <a:lstStyle/>
        <a:p>
          <a:endParaRPr lang="en-US"/>
        </a:p>
      </dgm:t>
    </dgm:pt>
    <dgm:pt modelId="{EA39C922-A924-4B96-8A8B-18FE068607F2}">
      <dgm:prSet/>
      <dgm:spPr/>
      <dgm:t>
        <a:bodyPr/>
        <a:lstStyle/>
        <a:p>
          <a:r>
            <a:rPr lang="en-US" dirty="0"/>
            <a:t>Ensuring clarity in definitions to prevent misuse and risks of Over-Criminalization</a:t>
          </a:r>
        </a:p>
      </dgm:t>
    </dgm:pt>
    <dgm:pt modelId="{9C952CEF-CB13-44D9-B909-05F5B1EA7A22}" type="parTrans" cxnId="{B304F5A6-0ADD-4773-8011-CEA3DB3078E4}">
      <dgm:prSet/>
      <dgm:spPr/>
      <dgm:t>
        <a:bodyPr/>
        <a:lstStyle/>
        <a:p>
          <a:endParaRPr lang="en-US"/>
        </a:p>
      </dgm:t>
    </dgm:pt>
    <dgm:pt modelId="{EAA437A3-437B-4ECC-99EC-138A05D17350}" type="sibTrans" cxnId="{B304F5A6-0ADD-4773-8011-CEA3DB3078E4}">
      <dgm:prSet/>
      <dgm:spPr/>
      <dgm:t>
        <a:bodyPr/>
        <a:lstStyle/>
        <a:p>
          <a:endParaRPr lang="en-US"/>
        </a:p>
      </dgm:t>
    </dgm:pt>
    <dgm:pt modelId="{7D5DDC8A-F7BC-4EFC-85D6-D8DE67E4C08C}">
      <dgm:prSet/>
      <dgm:spPr/>
      <dgm:t>
        <a:bodyPr/>
        <a:lstStyle/>
        <a:p>
          <a:r>
            <a:rPr lang="en-US" dirty="0"/>
            <a:t>Ensuring humanitarian aid is not mistakenly criminalized</a:t>
          </a:r>
        </a:p>
      </dgm:t>
    </dgm:pt>
    <dgm:pt modelId="{F0312181-9600-47A8-AE40-5178E838F3D3}" type="parTrans" cxnId="{BD66B473-C2BB-47CC-9168-8D54F074A8D3}">
      <dgm:prSet/>
      <dgm:spPr/>
      <dgm:t>
        <a:bodyPr/>
        <a:lstStyle/>
        <a:p>
          <a:endParaRPr lang="en-US"/>
        </a:p>
      </dgm:t>
    </dgm:pt>
    <dgm:pt modelId="{0AD38D87-6589-4303-9B1A-2E19F42E9088}" type="sibTrans" cxnId="{BD66B473-C2BB-47CC-9168-8D54F074A8D3}">
      <dgm:prSet/>
      <dgm:spPr/>
      <dgm:t>
        <a:bodyPr/>
        <a:lstStyle/>
        <a:p>
          <a:endParaRPr lang="en-US"/>
        </a:p>
      </dgm:t>
    </dgm:pt>
    <dgm:pt modelId="{5B4BD84A-CBD3-4F6F-A55C-6550B7D18745}">
      <dgm:prSet/>
      <dgm:spPr/>
      <dgm:t>
        <a:bodyPr/>
        <a:lstStyle/>
        <a:p>
          <a:r>
            <a:rPr lang="en-US" dirty="0"/>
            <a:t>Ensuring consideration of migrants as victims </a:t>
          </a:r>
        </a:p>
      </dgm:t>
    </dgm:pt>
    <dgm:pt modelId="{0F6692BC-BD7A-4264-81D3-0860B2D98FAB}" type="parTrans" cxnId="{0A651E23-5F88-44FC-A8C8-7351CECAEBEC}">
      <dgm:prSet/>
      <dgm:spPr/>
      <dgm:t>
        <a:bodyPr/>
        <a:lstStyle/>
        <a:p>
          <a:endParaRPr lang="en-US"/>
        </a:p>
      </dgm:t>
    </dgm:pt>
    <dgm:pt modelId="{18F99DE1-19A4-4024-BF5E-CAF63D091A7F}" type="sibTrans" cxnId="{0A651E23-5F88-44FC-A8C8-7351CECAEBEC}">
      <dgm:prSet/>
      <dgm:spPr/>
      <dgm:t>
        <a:bodyPr/>
        <a:lstStyle/>
        <a:p>
          <a:endParaRPr lang="en-US"/>
        </a:p>
      </dgm:t>
    </dgm:pt>
    <dgm:pt modelId="{96E09856-753B-4CEC-B100-8BA3C5FE2342}">
      <dgm:prSet/>
      <dgm:spPr/>
      <dgm:t>
        <a:bodyPr/>
        <a:lstStyle/>
        <a:p>
          <a:r>
            <a:rPr lang="en-US" dirty="0"/>
            <a:t>Risk of non-compliance or selective enforcement</a:t>
          </a:r>
        </a:p>
      </dgm:t>
    </dgm:pt>
    <dgm:pt modelId="{6BA2A0D5-9C7C-4ECB-841E-18F78C3F01DB}" type="parTrans" cxnId="{D392E6BC-B4D4-48F0-B7BC-EFD44F38C880}">
      <dgm:prSet/>
      <dgm:spPr/>
      <dgm:t>
        <a:bodyPr/>
        <a:lstStyle/>
        <a:p>
          <a:endParaRPr lang="en-US"/>
        </a:p>
      </dgm:t>
    </dgm:pt>
    <dgm:pt modelId="{8F8F4D93-93D0-4D3C-85B4-EACE4FB32676}" type="sibTrans" cxnId="{D392E6BC-B4D4-48F0-B7BC-EFD44F38C880}">
      <dgm:prSet/>
      <dgm:spPr/>
      <dgm:t>
        <a:bodyPr/>
        <a:lstStyle/>
        <a:p>
          <a:endParaRPr lang="en-US"/>
        </a:p>
      </dgm:t>
    </dgm:pt>
    <dgm:pt modelId="{DF38FD82-259D-46B4-860C-7A2A217585AE}" type="pres">
      <dgm:prSet presAssocID="{1F569294-B516-411D-9EE6-876957FD1E20}" presName="cycle" presStyleCnt="0">
        <dgm:presLayoutVars>
          <dgm:dir/>
          <dgm:resizeHandles val="exact"/>
        </dgm:presLayoutVars>
      </dgm:prSet>
      <dgm:spPr/>
    </dgm:pt>
    <dgm:pt modelId="{E5E962DC-FB03-4268-A8E1-2601A38F27F0}" type="pres">
      <dgm:prSet presAssocID="{A98CFC16-FB6D-4095-A426-6C6AAF57BA27}" presName="dummy" presStyleCnt="0"/>
      <dgm:spPr/>
    </dgm:pt>
    <dgm:pt modelId="{7F35370C-FA75-40AC-9CCC-3FEB94298C5E}" type="pres">
      <dgm:prSet presAssocID="{A98CFC16-FB6D-4095-A426-6C6AAF57BA27}" presName="node" presStyleLbl="revTx" presStyleIdx="0" presStyleCnt="4">
        <dgm:presLayoutVars>
          <dgm:bulletEnabled val="1"/>
        </dgm:presLayoutVars>
      </dgm:prSet>
      <dgm:spPr/>
    </dgm:pt>
    <dgm:pt modelId="{9EE67355-4B35-47B4-A165-D386EE8A9874}" type="pres">
      <dgm:prSet presAssocID="{6939F035-7473-470F-AD77-795332F6E56A}" presName="sibTrans" presStyleLbl="node1" presStyleIdx="0" presStyleCnt="4"/>
      <dgm:spPr/>
    </dgm:pt>
    <dgm:pt modelId="{94247754-55F8-448A-9F79-5A8E76304754}" type="pres">
      <dgm:prSet presAssocID="{438CF3A3-43FE-450F-B309-303F82785CE3}" presName="dummy" presStyleCnt="0"/>
      <dgm:spPr/>
    </dgm:pt>
    <dgm:pt modelId="{14B0E0B8-0BBF-4F39-9659-B04AD44BDD1F}" type="pres">
      <dgm:prSet presAssocID="{438CF3A3-43FE-450F-B309-303F82785CE3}" presName="node" presStyleLbl="revTx" presStyleIdx="1" presStyleCnt="4">
        <dgm:presLayoutVars>
          <dgm:bulletEnabled val="1"/>
        </dgm:presLayoutVars>
      </dgm:prSet>
      <dgm:spPr/>
    </dgm:pt>
    <dgm:pt modelId="{500BB598-F020-4EFE-B079-091ACCCDDD54}" type="pres">
      <dgm:prSet presAssocID="{909D16D7-D571-4C47-91EE-021D8A89B0EF}" presName="sibTrans" presStyleLbl="node1" presStyleIdx="1" presStyleCnt="4"/>
      <dgm:spPr/>
    </dgm:pt>
    <dgm:pt modelId="{F5EDD2BB-9451-4B1F-BB2C-6FB26256AA0A}" type="pres">
      <dgm:prSet presAssocID="{EABCB5FA-6DD5-44C3-9030-F298A4A01D5A}" presName="dummy" presStyleCnt="0"/>
      <dgm:spPr/>
    </dgm:pt>
    <dgm:pt modelId="{EE884772-31D6-4790-AF6F-D14E9AF889B0}" type="pres">
      <dgm:prSet presAssocID="{EABCB5FA-6DD5-44C3-9030-F298A4A01D5A}" presName="node" presStyleLbl="revTx" presStyleIdx="2" presStyleCnt="4">
        <dgm:presLayoutVars>
          <dgm:bulletEnabled val="1"/>
        </dgm:presLayoutVars>
      </dgm:prSet>
      <dgm:spPr/>
    </dgm:pt>
    <dgm:pt modelId="{B7BC2EDB-7AD7-431F-A85A-1D7B09721057}" type="pres">
      <dgm:prSet presAssocID="{A4FF6438-CDC8-4E45-AFF0-978B6A8B8705}" presName="sibTrans" presStyleLbl="node1" presStyleIdx="2" presStyleCnt="4"/>
      <dgm:spPr/>
    </dgm:pt>
    <dgm:pt modelId="{C414DC88-9F58-49C8-B51D-D6BF432E3634}" type="pres">
      <dgm:prSet presAssocID="{F664231E-0FB7-4FB8-AD47-C10802A45BE3}" presName="dummy" presStyleCnt="0"/>
      <dgm:spPr/>
    </dgm:pt>
    <dgm:pt modelId="{77A1065C-314A-4710-8E71-34F2C468B1C3}" type="pres">
      <dgm:prSet presAssocID="{F664231E-0FB7-4FB8-AD47-C10802A45BE3}" presName="node" presStyleLbl="revTx" presStyleIdx="3" presStyleCnt="4">
        <dgm:presLayoutVars>
          <dgm:bulletEnabled val="1"/>
        </dgm:presLayoutVars>
      </dgm:prSet>
      <dgm:spPr/>
    </dgm:pt>
    <dgm:pt modelId="{AC5DF5D8-27B9-469C-9CC8-D357F9D34E42}" type="pres">
      <dgm:prSet presAssocID="{96CB63A1-A10C-4564-88DB-0662C26EE2D8}" presName="sibTrans" presStyleLbl="node1" presStyleIdx="3" presStyleCnt="4"/>
      <dgm:spPr/>
    </dgm:pt>
  </dgm:ptLst>
  <dgm:cxnLst>
    <dgm:cxn modelId="{0A651E23-5F88-44FC-A8C8-7351CECAEBEC}" srcId="{F664231E-0FB7-4FB8-AD47-C10802A45BE3}" destId="{5B4BD84A-CBD3-4F6F-A55C-6550B7D18745}" srcOrd="2" destOrd="0" parTransId="{0F6692BC-BD7A-4264-81D3-0860B2D98FAB}" sibTransId="{18F99DE1-19A4-4024-BF5E-CAF63D091A7F}"/>
    <dgm:cxn modelId="{D755C42E-6313-48EE-9BAA-009498D346EF}" type="presOf" srcId="{7D5DDC8A-F7BC-4EFC-85D6-D8DE67E4C08C}" destId="{77A1065C-314A-4710-8E71-34F2C468B1C3}" srcOrd="0" destOrd="2" presId="urn:microsoft.com/office/officeart/2005/8/layout/cycle1"/>
    <dgm:cxn modelId="{2AA4D15D-FD5E-4F6F-B55D-65B19DFE3AC7}" type="presOf" srcId="{96CB63A1-A10C-4564-88DB-0662C26EE2D8}" destId="{AC5DF5D8-27B9-469C-9CC8-D357F9D34E42}" srcOrd="0" destOrd="0" presId="urn:microsoft.com/office/officeart/2005/8/layout/cycle1"/>
    <dgm:cxn modelId="{ADE95946-EEF7-4415-AFE4-A52A45FA853B}" srcId="{1F569294-B516-411D-9EE6-876957FD1E20}" destId="{A98CFC16-FB6D-4095-A426-6C6AAF57BA27}" srcOrd="0" destOrd="0" parTransId="{4B07F6F9-C7BE-4521-A8D1-2CA79A3A38C6}" sibTransId="{6939F035-7473-470F-AD77-795332F6E56A}"/>
    <dgm:cxn modelId="{DECFDC4A-BB9D-4616-96DA-4E17075048DD}" srcId="{1F569294-B516-411D-9EE6-876957FD1E20}" destId="{438CF3A3-43FE-450F-B309-303F82785CE3}" srcOrd="1" destOrd="0" parTransId="{04483614-9BFF-4C15-87D4-CCE4ED6C1CFF}" sibTransId="{909D16D7-D571-4C47-91EE-021D8A89B0EF}"/>
    <dgm:cxn modelId="{5CB50D73-0027-4EF2-B636-D0923758C8B1}" type="presOf" srcId="{909D16D7-D571-4C47-91EE-021D8A89B0EF}" destId="{500BB598-F020-4EFE-B079-091ACCCDDD54}" srcOrd="0" destOrd="0" presId="urn:microsoft.com/office/officeart/2005/8/layout/cycle1"/>
    <dgm:cxn modelId="{BD66B473-C2BB-47CC-9168-8D54F074A8D3}" srcId="{F664231E-0FB7-4FB8-AD47-C10802A45BE3}" destId="{7D5DDC8A-F7BC-4EFC-85D6-D8DE67E4C08C}" srcOrd="1" destOrd="0" parTransId="{F0312181-9600-47A8-AE40-5178E838F3D3}" sibTransId="{0AD38D87-6589-4303-9B1A-2E19F42E9088}"/>
    <dgm:cxn modelId="{4B495979-6682-48A9-8CF0-BA9CED509957}" type="presOf" srcId="{96E09856-753B-4CEC-B100-8BA3C5FE2342}" destId="{77A1065C-314A-4710-8E71-34F2C468B1C3}" srcOrd="0" destOrd="4" presId="urn:microsoft.com/office/officeart/2005/8/layout/cycle1"/>
    <dgm:cxn modelId="{9D59B18F-3F7B-4EB1-B68F-90B7F7B0F750}" type="presOf" srcId="{5B4BD84A-CBD3-4F6F-A55C-6550B7D18745}" destId="{77A1065C-314A-4710-8E71-34F2C468B1C3}" srcOrd="0" destOrd="3" presId="urn:microsoft.com/office/officeart/2005/8/layout/cycle1"/>
    <dgm:cxn modelId="{DD96C590-0C4E-43F7-9C01-BCD542B6B3D2}" type="presOf" srcId="{1F569294-B516-411D-9EE6-876957FD1E20}" destId="{DF38FD82-259D-46B4-860C-7A2A217585AE}" srcOrd="0" destOrd="0" presId="urn:microsoft.com/office/officeart/2005/8/layout/cycle1"/>
    <dgm:cxn modelId="{D24B109D-E6F1-4C74-8114-0E27AF947377}" type="presOf" srcId="{F664231E-0FB7-4FB8-AD47-C10802A45BE3}" destId="{77A1065C-314A-4710-8E71-34F2C468B1C3}" srcOrd="0" destOrd="0" presId="urn:microsoft.com/office/officeart/2005/8/layout/cycle1"/>
    <dgm:cxn modelId="{A5F9FDA4-8946-423C-8485-1BDDA7628632}" type="presOf" srcId="{EA39C922-A924-4B96-8A8B-18FE068607F2}" destId="{77A1065C-314A-4710-8E71-34F2C468B1C3}" srcOrd="0" destOrd="1" presId="urn:microsoft.com/office/officeart/2005/8/layout/cycle1"/>
    <dgm:cxn modelId="{E84C70A5-98DE-4E0C-8DED-166DCCFC58EA}" type="presOf" srcId="{438CF3A3-43FE-450F-B309-303F82785CE3}" destId="{14B0E0B8-0BBF-4F39-9659-B04AD44BDD1F}" srcOrd="0" destOrd="0" presId="urn:microsoft.com/office/officeart/2005/8/layout/cycle1"/>
    <dgm:cxn modelId="{B304F5A6-0ADD-4773-8011-CEA3DB3078E4}" srcId="{F664231E-0FB7-4FB8-AD47-C10802A45BE3}" destId="{EA39C922-A924-4B96-8A8B-18FE068607F2}" srcOrd="0" destOrd="0" parTransId="{9C952CEF-CB13-44D9-B909-05F5B1EA7A22}" sibTransId="{EAA437A3-437B-4ECC-99EC-138A05D17350}"/>
    <dgm:cxn modelId="{74BD0FAB-24B7-42DD-BDF8-172030CEABE7}" srcId="{1F569294-B516-411D-9EE6-876957FD1E20}" destId="{F664231E-0FB7-4FB8-AD47-C10802A45BE3}" srcOrd="3" destOrd="0" parTransId="{15FCB6E0-A3DD-4695-96F5-EB42A91152DF}" sibTransId="{96CB63A1-A10C-4564-88DB-0662C26EE2D8}"/>
    <dgm:cxn modelId="{D392E6BC-B4D4-48F0-B7BC-EFD44F38C880}" srcId="{F664231E-0FB7-4FB8-AD47-C10802A45BE3}" destId="{96E09856-753B-4CEC-B100-8BA3C5FE2342}" srcOrd="3" destOrd="0" parTransId="{6BA2A0D5-9C7C-4ECB-841E-18F78C3F01DB}" sibTransId="{8F8F4D93-93D0-4D3C-85B4-EACE4FB32676}"/>
    <dgm:cxn modelId="{744FB1BE-E78D-4955-89CD-4EC07346EC95}" srcId="{1F569294-B516-411D-9EE6-876957FD1E20}" destId="{EABCB5FA-6DD5-44C3-9030-F298A4A01D5A}" srcOrd="2" destOrd="0" parTransId="{BF00BBED-553E-4D74-AF79-845C86B3B7E8}" sibTransId="{A4FF6438-CDC8-4E45-AFF0-978B6A8B8705}"/>
    <dgm:cxn modelId="{064C2DCB-A56C-4F48-9383-FCF728109F65}" type="presOf" srcId="{A4FF6438-CDC8-4E45-AFF0-978B6A8B8705}" destId="{B7BC2EDB-7AD7-431F-A85A-1D7B09721057}" srcOrd="0" destOrd="0" presId="urn:microsoft.com/office/officeart/2005/8/layout/cycle1"/>
    <dgm:cxn modelId="{0AB3C4CD-0EC3-4A03-ACA1-BD59C064C37B}" type="presOf" srcId="{6939F035-7473-470F-AD77-795332F6E56A}" destId="{9EE67355-4B35-47B4-A165-D386EE8A9874}" srcOrd="0" destOrd="0" presId="urn:microsoft.com/office/officeart/2005/8/layout/cycle1"/>
    <dgm:cxn modelId="{83FCB5CF-E5F2-40A1-ACA0-309F420D1946}" type="presOf" srcId="{A98CFC16-FB6D-4095-A426-6C6AAF57BA27}" destId="{7F35370C-FA75-40AC-9CCC-3FEB94298C5E}" srcOrd="0" destOrd="0" presId="urn:microsoft.com/office/officeart/2005/8/layout/cycle1"/>
    <dgm:cxn modelId="{B6D8F8F2-7FFE-4FEF-ACBD-6FB7F13CB329}" type="presOf" srcId="{EABCB5FA-6DD5-44C3-9030-F298A4A01D5A}" destId="{EE884772-31D6-4790-AF6F-D14E9AF889B0}" srcOrd="0" destOrd="0" presId="urn:microsoft.com/office/officeart/2005/8/layout/cycle1"/>
    <dgm:cxn modelId="{02DC12C0-81A3-4280-A147-5DCFAB4C2987}" type="presParOf" srcId="{DF38FD82-259D-46B4-860C-7A2A217585AE}" destId="{E5E962DC-FB03-4268-A8E1-2601A38F27F0}" srcOrd="0" destOrd="0" presId="urn:microsoft.com/office/officeart/2005/8/layout/cycle1"/>
    <dgm:cxn modelId="{8529B266-EB0E-432E-94F9-B990709A83A3}" type="presParOf" srcId="{DF38FD82-259D-46B4-860C-7A2A217585AE}" destId="{7F35370C-FA75-40AC-9CCC-3FEB94298C5E}" srcOrd="1" destOrd="0" presId="urn:microsoft.com/office/officeart/2005/8/layout/cycle1"/>
    <dgm:cxn modelId="{A9C699C4-75A5-4599-B588-0F919549E6CC}" type="presParOf" srcId="{DF38FD82-259D-46B4-860C-7A2A217585AE}" destId="{9EE67355-4B35-47B4-A165-D386EE8A9874}" srcOrd="2" destOrd="0" presId="urn:microsoft.com/office/officeart/2005/8/layout/cycle1"/>
    <dgm:cxn modelId="{AC024164-AEAA-4BBC-8ADD-B9E727D3AD11}" type="presParOf" srcId="{DF38FD82-259D-46B4-860C-7A2A217585AE}" destId="{94247754-55F8-448A-9F79-5A8E76304754}" srcOrd="3" destOrd="0" presId="urn:microsoft.com/office/officeart/2005/8/layout/cycle1"/>
    <dgm:cxn modelId="{A0208F47-0D46-4B85-91FA-DBDBCE8F6D80}" type="presParOf" srcId="{DF38FD82-259D-46B4-860C-7A2A217585AE}" destId="{14B0E0B8-0BBF-4F39-9659-B04AD44BDD1F}" srcOrd="4" destOrd="0" presId="urn:microsoft.com/office/officeart/2005/8/layout/cycle1"/>
    <dgm:cxn modelId="{E2724117-8471-4894-88A9-762D6B7A488B}" type="presParOf" srcId="{DF38FD82-259D-46B4-860C-7A2A217585AE}" destId="{500BB598-F020-4EFE-B079-091ACCCDDD54}" srcOrd="5" destOrd="0" presId="urn:microsoft.com/office/officeart/2005/8/layout/cycle1"/>
    <dgm:cxn modelId="{A3F8A21F-2BCF-46FE-823A-470DFD2ACF37}" type="presParOf" srcId="{DF38FD82-259D-46B4-860C-7A2A217585AE}" destId="{F5EDD2BB-9451-4B1F-BB2C-6FB26256AA0A}" srcOrd="6" destOrd="0" presId="urn:microsoft.com/office/officeart/2005/8/layout/cycle1"/>
    <dgm:cxn modelId="{0F61592C-16C6-4550-AF12-808E4B3E63E9}" type="presParOf" srcId="{DF38FD82-259D-46B4-860C-7A2A217585AE}" destId="{EE884772-31D6-4790-AF6F-D14E9AF889B0}" srcOrd="7" destOrd="0" presId="urn:microsoft.com/office/officeart/2005/8/layout/cycle1"/>
    <dgm:cxn modelId="{E0670D4E-E9E1-42DD-80C6-DB980B65057D}" type="presParOf" srcId="{DF38FD82-259D-46B4-860C-7A2A217585AE}" destId="{B7BC2EDB-7AD7-431F-A85A-1D7B09721057}" srcOrd="8" destOrd="0" presId="urn:microsoft.com/office/officeart/2005/8/layout/cycle1"/>
    <dgm:cxn modelId="{C4EF9E69-9DBA-4117-B4F8-1A155120CA3A}" type="presParOf" srcId="{DF38FD82-259D-46B4-860C-7A2A217585AE}" destId="{C414DC88-9F58-49C8-B51D-D6BF432E3634}" srcOrd="9" destOrd="0" presId="urn:microsoft.com/office/officeart/2005/8/layout/cycle1"/>
    <dgm:cxn modelId="{1897254E-BBEB-4192-87AB-AD1FFFABFDD4}" type="presParOf" srcId="{DF38FD82-259D-46B4-860C-7A2A217585AE}" destId="{77A1065C-314A-4710-8E71-34F2C468B1C3}" srcOrd="10" destOrd="0" presId="urn:microsoft.com/office/officeart/2005/8/layout/cycle1"/>
    <dgm:cxn modelId="{B7990060-9F23-413C-B560-6BEC9B9DB925}" type="presParOf" srcId="{DF38FD82-259D-46B4-860C-7A2A217585AE}" destId="{AC5DF5D8-27B9-469C-9CC8-D357F9D34E42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E76976-2255-49AC-931B-F33601E906D2}" type="doc">
      <dgm:prSet loTypeId="urn:microsoft.com/office/officeart/2016/7/layout/Basic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7EB47A8-4A04-4D41-8FF2-A02CACC0E9B6}">
      <dgm:prSet custT="1"/>
      <dgm:spPr/>
      <dgm:t>
        <a:bodyPr/>
        <a:lstStyle/>
        <a:p>
          <a:r>
            <a:rPr lang="en-US" sz="1800" b="0" i="0" baseline="0" dirty="0"/>
            <a:t>- **Law Enforcement and Judicial collaboration:</a:t>
          </a:r>
          <a:endParaRPr lang="en-US" sz="1800" dirty="0"/>
        </a:p>
      </dgm:t>
    </dgm:pt>
    <dgm:pt modelId="{45175014-E72E-46D5-9D08-AA1415595DCC}" type="parTrans" cxnId="{A4FE8D93-1B6E-4984-9677-C30E9620D1A6}">
      <dgm:prSet/>
      <dgm:spPr/>
      <dgm:t>
        <a:bodyPr/>
        <a:lstStyle/>
        <a:p>
          <a:endParaRPr lang="en-US"/>
        </a:p>
      </dgm:t>
    </dgm:pt>
    <dgm:pt modelId="{28EB6119-3520-4F76-A5E5-5E5CC4AAD275}" type="sibTrans" cxnId="{A4FE8D93-1B6E-4984-9677-C30E9620D1A6}">
      <dgm:prSet/>
      <dgm:spPr/>
      <dgm:t>
        <a:bodyPr/>
        <a:lstStyle/>
        <a:p>
          <a:endParaRPr lang="en-US"/>
        </a:p>
      </dgm:t>
    </dgm:pt>
    <dgm:pt modelId="{C9301FA6-289C-4BC9-B67C-8BE76C51A2DC}">
      <dgm:prSet custT="1"/>
      <dgm:spPr/>
      <dgm:t>
        <a:bodyPr/>
        <a:lstStyle/>
        <a:p>
          <a:r>
            <a:rPr lang="en-US" sz="1800" b="0" i="0" baseline="0" dirty="0"/>
            <a:t>Joint investigations and shared intelligence</a:t>
          </a:r>
          <a:endParaRPr lang="en-US" sz="1800" dirty="0"/>
        </a:p>
      </dgm:t>
    </dgm:pt>
    <dgm:pt modelId="{C04E2421-9929-4693-BF88-55476CD01250}" type="parTrans" cxnId="{62E9F02F-E13F-4FE0-A440-5369B8AA8F1A}">
      <dgm:prSet/>
      <dgm:spPr/>
      <dgm:t>
        <a:bodyPr/>
        <a:lstStyle/>
        <a:p>
          <a:endParaRPr lang="en-US"/>
        </a:p>
      </dgm:t>
    </dgm:pt>
    <dgm:pt modelId="{124574B2-071A-4B48-8BA7-73745F4C3764}" type="sibTrans" cxnId="{62E9F02F-E13F-4FE0-A440-5369B8AA8F1A}">
      <dgm:prSet/>
      <dgm:spPr/>
      <dgm:t>
        <a:bodyPr/>
        <a:lstStyle/>
        <a:p>
          <a:endParaRPr lang="en-US"/>
        </a:p>
      </dgm:t>
    </dgm:pt>
    <dgm:pt modelId="{BAB6B42B-EAFF-4E30-8058-6E6F5CCA5B95}">
      <dgm:prSet custT="1"/>
      <dgm:spPr/>
      <dgm:t>
        <a:bodyPr/>
        <a:lstStyle/>
        <a:p>
          <a:r>
            <a:rPr lang="en-US" sz="1800" b="0" i="0" baseline="0" dirty="0"/>
            <a:t>Facilitation of extradition and MLA</a:t>
          </a:r>
          <a:endParaRPr lang="en-US" sz="1800" dirty="0"/>
        </a:p>
      </dgm:t>
    </dgm:pt>
    <dgm:pt modelId="{EDD5B085-4FBF-451B-84EE-A1C68318D535}" type="parTrans" cxnId="{8F0D43EC-BC04-4143-8DCA-3837D5EB08FA}">
      <dgm:prSet/>
      <dgm:spPr/>
      <dgm:t>
        <a:bodyPr/>
        <a:lstStyle/>
        <a:p>
          <a:endParaRPr lang="en-US"/>
        </a:p>
      </dgm:t>
    </dgm:pt>
    <dgm:pt modelId="{B2FD2C29-AD28-4F25-B536-69A5A6BAB5B3}" type="sibTrans" cxnId="{8F0D43EC-BC04-4143-8DCA-3837D5EB08FA}">
      <dgm:prSet/>
      <dgm:spPr/>
      <dgm:t>
        <a:bodyPr/>
        <a:lstStyle/>
        <a:p>
          <a:endParaRPr lang="en-US"/>
        </a:p>
      </dgm:t>
    </dgm:pt>
    <dgm:pt modelId="{B2904A9B-81AD-4BDD-8AD0-BB0B752C420A}">
      <dgm:prSet custT="1"/>
      <dgm:spPr/>
      <dgm:t>
        <a:bodyPr/>
        <a:lstStyle/>
        <a:p>
          <a:r>
            <a:rPr lang="en-US" sz="1800" dirty="0"/>
            <a:t>The challenge of “trust”</a:t>
          </a:r>
        </a:p>
      </dgm:t>
    </dgm:pt>
    <dgm:pt modelId="{7DCDC6F4-44D4-4162-B5EB-145DFF09835E}" type="parTrans" cxnId="{9FB70498-D291-473E-AF45-22FD91E136D4}">
      <dgm:prSet/>
      <dgm:spPr/>
      <dgm:t>
        <a:bodyPr/>
        <a:lstStyle/>
        <a:p>
          <a:endParaRPr lang="en-US"/>
        </a:p>
      </dgm:t>
    </dgm:pt>
    <dgm:pt modelId="{8820F248-5F3B-4977-9EFD-33901060BD1D}" type="sibTrans" cxnId="{9FB70498-D291-473E-AF45-22FD91E136D4}">
      <dgm:prSet/>
      <dgm:spPr/>
      <dgm:t>
        <a:bodyPr/>
        <a:lstStyle/>
        <a:p>
          <a:endParaRPr lang="en-US"/>
        </a:p>
      </dgm:t>
    </dgm:pt>
    <dgm:pt modelId="{FA710D13-60DF-48BF-BD78-D7A86DD097ED}">
      <dgm:prSet custT="1"/>
      <dgm:spPr/>
      <dgm:t>
        <a:bodyPr/>
        <a:lstStyle/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- **Coordination with International Organizations: UN, Interpol, Europol, and NGOs</a:t>
          </a:r>
        </a:p>
      </dgm:t>
    </dgm:pt>
    <dgm:pt modelId="{56D775FE-11E9-4BC7-86C3-2B95029F40E8}" type="parTrans" cxnId="{EC47F512-7978-4CDD-B5A3-A7DD6FE89E04}">
      <dgm:prSet/>
      <dgm:spPr/>
      <dgm:t>
        <a:bodyPr/>
        <a:lstStyle/>
        <a:p>
          <a:endParaRPr lang="it-IT"/>
        </a:p>
      </dgm:t>
    </dgm:pt>
    <dgm:pt modelId="{278EBDD4-AF8F-4C91-8076-B4DF8B1D8A32}" type="sibTrans" cxnId="{EC47F512-7978-4CDD-B5A3-A7DD6FE89E04}">
      <dgm:prSet/>
      <dgm:spPr/>
      <dgm:t>
        <a:bodyPr/>
        <a:lstStyle/>
        <a:p>
          <a:endParaRPr lang="it-IT"/>
        </a:p>
      </dgm:t>
    </dgm:pt>
    <dgm:pt modelId="{1B677225-E7F7-4058-A8BD-1C4073755BDB}">
      <dgm:prSet/>
      <dgm:spPr/>
      <dgm:t>
        <a:bodyPr/>
        <a:lstStyle/>
        <a:p>
          <a:r>
            <a:rPr lang="en-US" b="0" i="0" u="none" strike="noStrike" baseline="0" dirty="0">
              <a:solidFill>
                <a:schemeClr val="bg1"/>
              </a:solidFill>
              <a:latin typeface="+mn-lt"/>
            </a:rPr>
            <a:t>**Challenges:</a:t>
          </a:r>
        </a:p>
        <a:p>
          <a:r>
            <a:rPr lang="en-US" b="0" i="0" u="none" strike="noStrike" baseline="0" dirty="0">
              <a:solidFill>
                <a:schemeClr val="bg1"/>
              </a:solidFill>
              <a:latin typeface="+mn-lt"/>
            </a:rPr>
            <a:t>Aligning goals and priorities between different organizations</a:t>
          </a:r>
        </a:p>
        <a:p>
          <a:r>
            <a:rPr lang="en-US" b="0" i="0" u="none" strike="noStrike" baseline="0" dirty="0">
              <a:solidFill>
                <a:schemeClr val="bg1"/>
              </a:solidFill>
              <a:latin typeface="+mn-lt"/>
            </a:rPr>
            <a:t>Overlapping of </a:t>
          </a:r>
          <a:r>
            <a:rPr lang="en-US" b="0" i="0" u="none" strike="noStrike" baseline="0" dirty="0" err="1">
              <a:solidFill>
                <a:schemeClr val="bg1"/>
              </a:solidFill>
              <a:latin typeface="+mn-lt"/>
            </a:rPr>
            <a:t>responsabilities</a:t>
          </a:r>
          <a:r>
            <a:rPr lang="en-US" b="0" i="0" u="none" strike="noStrike" baseline="0" dirty="0">
              <a:solidFill>
                <a:schemeClr val="bg1"/>
              </a:solidFill>
              <a:latin typeface="+mn-lt"/>
            </a:rPr>
            <a:t> and gaps</a:t>
          </a:r>
        </a:p>
        <a:p>
          <a:endParaRPr lang="en-US" b="0" i="0" u="none" strike="noStrike" baseline="0" dirty="0">
            <a:solidFill>
              <a:srgbClr val="0F4761"/>
            </a:solidFill>
            <a:latin typeface="Times New Roman" panose="02020603050405020304" pitchFamily="18" charset="0"/>
          </a:endParaRPr>
        </a:p>
      </dgm:t>
    </dgm:pt>
    <dgm:pt modelId="{C5AAB7FA-55B0-44C2-8679-13FDE0AEC16F}" type="parTrans" cxnId="{E07B577B-790D-46EE-81F1-A76848403432}">
      <dgm:prSet/>
      <dgm:spPr/>
      <dgm:t>
        <a:bodyPr/>
        <a:lstStyle/>
        <a:p>
          <a:endParaRPr lang="it-IT"/>
        </a:p>
      </dgm:t>
    </dgm:pt>
    <dgm:pt modelId="{4F5AD1A1-FD9B-4712-A2CF-892F98748069}" type="sibTrans" cxnId="{E07B577B-790D-46EE-81F1-A76848403432}">
      <dgm:prSet/>
      <dgm:spPr/>
      <dgm:t>
        <a:bodyPr/>
        <a:lstStyle/>
        <a:p>
          <a:endParaRPr lang="it-IT"/>
        </a:p>
      </dgm:t>
    </dgm:pt>
    <dgm:pt modelId="{B8611091-CD4C-4F2C-9FE7-3D71061C3A80}">
      <dgm:prSet custT="1"/>
      <dgm:spPr/>
      <dgm:t>
        <a:bodyPr/>
        <a:lstStyle/>
        <a:p>
          <a:r>
            <a:rPr lang="en-US" sz="1800" b="0" i="0" u="none" strike="noStrike" baseline="0" dirty="0">
              <a:solidFill>
                <a:schemeClr val="bg1"/>
              </a:solidFill>
              <a:latin typeface="+mn-lt"/>
            </a:rPr>
            <a:t>- **Need for Secure Data Sharing:</a:t>
          </a:r>
        </a:p>
        <a:p>
          <a:r>
            <a:rPr lang="en-US" sz="1800" b="0" i="0" u="none" strike="noStrike" baseline="0" dirty="0">
              <a:solidFill>
                <a:schemeClr val="bg1"/>
              </a:solidFill>
              <a:latin typeface="+mn-lt"/>
            </a:rPr>
            <a:t>Focus on smuggling routes, financial flows, and networks.</a:t>
          </a:r>
        </a:p>
      </dgm:t>
    </dgm:pt>
    <dgm:pt modelId="{512DAD90-66EF-4373-BE2A-AE8767C9D458}" type="parTrans" cxnId="{018C6DB3-67A2-4B95-AC04-0E8238370C44}">
      <dgm:prSet/>
      <dgm:spPr/>
      <dgm:t>
        <a:bodyPr/>
        <a:lstStyle/>
        <a:p>
          <a:endParaRPr lang="it-IT"/>
        </a:p>
      </dgm:t>
    </dgm:pt>
    <dgm:pt modelId="{326C062C-7FB1-4B9B-9FA3-749D3D36E8EC}" type="sibTrans" cxnId="{018C6DB3-67A2-4B95-AC04-0E8238370C44}">
      <dgm:prSet/>
      <dgm:spPr/>
      <dgm:t>
        <a:bodyPr/>
        <a:lstStyle/>
        <a:p>
          <a:endParaRPr lang="it-IT"/>
        </a:p>
      </dgm:t>
    </dgm:pt>
    <dgm:pt modelId="{4C4970E8-6558-45D8-835A-7F77933A0534}">
      <dgm:prSet custT="1"/>
      <dgm:spPr/>
      <dgm:t>
        <a:bodyPr/>
        <a:lstStyle/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- **Technological Requirements:</a:t>
          </a:r>
        </a:p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Ensure access to databases for all states</a:t>
          </a:r>
        </a:p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Address data protection, privacy, and ensuring secure access.</a:t>
          </a:r>
        </a:p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Cyber Investigations to address online smuggling through secure networks.</a:t>
          </a:r>
        </a:p>
      </dgm:t>
    </dgm:pt>
    <dgm:pt modelId="{81595646-68A2-4A0B-BCE3-96A87F64F29B}" type="parTrans" cxnId="{FD212EFC-398A-4F07-AD65-FC8DFE13F48F}">
      <dgm:prSet/>
      <dgm:spPr/>
      <dgm:t>
        <a:bodyPr/>
        <a:lstStyle/>
        <a:p>
          <a:endParaRPr lang="it-IT"/>
        </a:p>
      </dgm:t>
    </dgm:pt>
    <dgm:pt modelId="{6AA6509E-B711-4580-B73A-019A72752B65}" type="sibTrans" cxnId="{FD212EFC-398A-4F07-AD65-FC8DFE13F48F}">
      <dgm:prSet/>
      <dgm:spPr/>
      <dgm:t>
        <a:bodyPr/>
        <a:lstStyle/>
        <a:p>
          <a:endParaRPr lang="it-IT"/>
        </a:p>
      </dgm:t>
    </dgm:pt>
    <dgm:pt modelId="{82B9BCE2-6CD8-4B26-9A20-CE0EFEAFC695}" type="pres">
      <dgm:prSet presAssocID="{F9E76976-2255-49AC-931B-F33601E906D2}" presName="Name0" presStyleCnt="0">
        <dgm:presLayoutVars>
          <dgm:dir/>
          <dgm:resizeHandles val="exact"/>
        </dgm:presLayoutVars>
      </dgm:prSet>
      <dgm:spPr/>
    </dgm:pt>
    <dgm:pt modelId="{2C6C5709-A4BB-4469-A607-26B1FC19C49B}" type="pres">
      <dgm:prSet presAssocID="{E7EB47A8-4A04-4D41-8FF2-A02CACC0E9B6}" presName="node" presStyleLbl="node1" presStyleIdx="0" presStyleCnt="9">
        <dgm:presLayoutVars>
          <dgm:bulletEnabled val="1"/>
        </dgm:presLayoutVars>
      </dgm:prSet>
      <dgm:spPr/>
    </dgm:pt>
    <dgm:pt modelId="{159CB990-4A02-4D18-89E2-992087023D36}" type="pres">
      <dgm:prSet presAssocID="{28EB6119-3520-4F76-A5E5-5E5CC4AAD275}" presName="sibTransSpacerBeforeConnector" presStyleCnt="0"/>
      <dgm:spPr/>
    </dgm:pt>
    <dgm:pt modelId="{92E05123-701A-445A-B258-64DC8DE8A2BE}" type="pres">
      <dgm:prSet presAssocID="{28EB6119-3520-4F76-A5E5-5E5CC4AAD275}" presName="sibTrans" presStyleLbl="node1" presStyleIdx="1" presStyleCnt="9"/>
      <dgm:spPr/>
    </dgm:pt>
    <dgm:pt modelId="{289C2452-838E-4EA9-9451-F3226E6B8E6C}" type="pres">
      <dgm:prSet presAssocID="{28EB6119-3520-4F76-A5E5-5E5CC4AAD275}" presName="sibTransSpacerAfterConnector" presStyleCnt="0"/>
      <dgm:spPr/>
    </dgm:pt>
    <dgm:pt modelId="{2929B6E8-4A41-49B2-9724-4AED987E8013}" type="pres">
      <dgm:prSet presAssocID="{B8611091-CD4C-4F2C-9FE7-3D71061C3A80}" presName="node" presStyleLbl="node1" presStyleIdx="2" presStyleCnt="9">
        <dgm:presLayoutVars>
          <dgm:bulletEnabled val="1"/>
        </dgm:presLayoutVars>
      </dgm:prSet>
      <dgm:spPr/>
    </dgm:pt>
    <dgm:pt modelId="{04165982-0836-4A2E-98B4-56AEFFC55E03}" type="pres">
      <dgm:prSet presAssocID="{326C062C-7FB1-4B9B-9FA3-749D3D36E8EC}" presName="sibTransSpacerBeforeConnector" presStyleCnt="0"/>
      <dgm:spPr/>
    </dgm:pt>
    <dgm:pt modelId="{8B05118E-DC24-4422-AC8B-C7FAFB69E6D5}" type="pres">
      <dgm:prSet presAssocID="{326C062C-7FB1-4B9B-9FA3-749D3D36E8EC}" presName="sibTrans" presStyleLbl="node1" presStyleIdx="3" presStyleCnt="9"/>
      <dgm:spPr/>
    </dgm:pt>
    <dgm:pt modelId="{D735295A-A619-45F5-9CB3-384D674D3252}" type="pres">
      <dgm:prSet presAssocID="{326C062C-7FB1-4B9B-9FA3-749D3D36E8EC}" presName="sibTransSpacerAfterConnector" presStyleCnt="0"/>
      <dgm:spPr/>
    </dgm:pt>
    <dgm:pt modelId="{A12901A1-2FF6-4788-A441-467296E7B299}" type="pres">
      <dgm:prSet presAssocID="{4C4970E8-6558-45D8-835A-7F77933A0534}" presName="node" presStyleLbl="node1" presStyleIdx="4" presStyleCnt="9">
        <dgm:presLayoutVars>
          <dgm:bulletEnabled val="1"/>
        </dgm:presLayoutVars>
      </dgm:prSet>
      <dgm:spPr/>
    </dgm:pt>
    <dgm:pt modelId="{1610FCF6-E7CC-4911-9D5C-AD5AC36FCD12}" type="pres">
      <dgm:prSet presAssocID="{6AA6509E-B711-4580-B73A-019A72752B65}" presName="sibTransSpacerBeforeConnector" presStyleCnt="0"/>
      <dgm:spPr/>
    </dgm:pt>
    <dgm:pt modelId="{89F35ACA-8B95-452B-940A-7B4E23B36C76}" type="pres">
      <dgm:prSet presAssocID="{6AA6509E-B711-4580-B73A-019A72752B65}" presName="sibTrans" presStyleLbl="node1" presStyleIdx="5" presStyleCnt="9"/>
      <dgm:spPr/>
    </dgm:pt>
    <dgm:pt modelId="{5DF9C17F-DA45-4B6E-9326-9B64ACE51BFA}" type="pres">
      <dgm:prSet presAssocID="{6AA6509E-B711-4580-B73A-019A72752B65}" presName="sibTransSpacerAfterConnector" presStyleCnt="0"/>
      <dgm:spPr/>
    </dgm:pt>
    <dgm:pt modelId="{0BEB768E-04F8-4099-AC7F-F73A1AA00EFC}" type="pres">
      <dgm:prSet presAssocID="{FA710D13-60DF-48BF-BD78-D7A86DD097ED}" presName="node" presStyleLbl="node1" presStyleIdx="6" presStyleCnt="9">
        <dgm:presLayoutVars>
          <dgm:bulletEnabled val="1"/>
        </dgm:presLayoutVars>
      </dgm:prSet>
      <dgm:spPr/>
    </dgm:pt>
    <dgm:pt modelId="{44DEF365-29FE-4ACC-8F28-195002B95743}" type="pres">
      <dgm:prSet presAssocID="{278EBDD4-AF8F-4C91-8076-B4DF8B1D8A32}" presName="sibTransSpacerBeforeConnector" presStyleCnt="0"/>
      <dgm:spPr/>
    </dgm:pt>
    <dgm:pt modelId="{3F59584A-45DE-4D6B-800E-9CD96F74929B}" type="pres">
      <dgm:prSet presAssocID="{278EBDD4-AF8F-4C91-8076-B4DF8B1D8A32}" presName="sibTrans" presStyleLbl="node1" presStyleIdx="7" presStyleCnt="9"/>
      <dgm:spPr/>
    </dgm:pt>
    <dgm:pt modelId="{F3652A1D-8D87-4B9D-85D7-80C44D6A43E7}" type="pres">
      <dgm:prSet presAssocID="{278EBDD4-AF8F-4C91-8076-B4DF8B1D8A32}" presName="sibTransSpacerAfterConnector" presStyleCnt="0"/>
      <dgm:spPr/>
    </dgm:pt>
    <dgm:pt modelId="{904A23CD-C956-449D-945A-E1C079B57C45}" type="pres">
      <dgm:prSet presAssocID="{1B677225-E7F7-4058-A8BD-1C4073755BDB}" presName="node" presStyleLbl="node1" presStyleIdx="8" presStyleCnt="9">
        <dgm:presLayoutVars>
          <dgm:bulletEnabled val="1"/>
        </dgm:presLayoutVars>
      </dgm:prSet>
      <dgm:spPr/>
    </dgm:pt>
  </dgm:ptLst>
  <dgm:cxnLst>
    <dgm:cxn modelId="{FB69FA00-3590-4845-ADD5-EDB3930C18D9}" type="presOf" srcId="{BAB6B42B-EAFF-4E30-8058-6E6F5CCA5B95}" destId="{2C6C5709-A4BB-4469-A607-26B1FC19C49B}" srcOrd="0" destOrd="2" presId="urn:microsoft.com/office/officeart/2016/7/layout/BasicProcessNew"/>
    <dgm:cxn modelId="{8311F302-CEEC-46B8-89FC-21BD86C1187C}" type="presOf" srcId="{1B677225-E7F7-4058-A8BD-1C4073755BDB}" destId="{904A23CD-C956-449D-945A-E1C079B57C45}" srcOrd="0" destOrd="0" presId="urn:microsoft.com/office/officeart/2016/7/layout/BasicProcessNew"/>
    <dgm:cxn modelId="{EC47F512-7978-4CDD-B5A3-A7DD6FE89E04}" srcId="{F9E76976-2255-49AC-931B-F33601E906D2}" destId="{FA710D13-60DF-48BF-BD78-D7A86DD097ED}" srcOrd="3" destOrd="0" parTransId="{56D775FE-11E9-4BC7-86C3-2B95029F40E8}" sibTransId="{278EBDD4-AF8F-4C91-8076-B4DF8B1D8A32}"/>
    <dgm:cxn modelId="{9570331D-36E7-400D-9BEB-D46819E64636}" type="presOf" srcId="{28EB6119-3520-4F76-A5E5-5E5CC4AAD275}" destId="{92E05123-701A-445A-B258-64DC8DE8A2BE}" srcOrd="0" destOrd="0" presId="urn:microsoft.com/office/officeart/2016/7/layout/BasicProcessNew"/>
    <dgm:cxn modelId="{EA22451D-DA1A-491A-892E-1E354E9CA9CA}" type="presOf" srcId="{278EBDD4-AF8F-4C91-8076-B4DF8B1D8A32}" destId="{3F59584A-45DE-4D6B-800E-9CD96F74929B}" srcOrd="0" destOrd="0" presId="urn:microsoft.com/office/officeart/2016/7/layout/BasicProcessNew"/>
    <dgm:cxn modelId="{62E9F02F-E13F-4FE0-A440-5369B8AA8F1A}" srcId="{E7EB47A8-4A04-4D41-8FF2-A02CACC0E9B6}" destId="{C9301FA6-289C-4BC9-B67C-8BE76C51A2DC}" srcOrd="0" destOrd="0" parTransId="{C04E2421-9929-4693-BF88-55476CD01250}" sibTransId="{124574B2-071A-4B48-8BA7-73745F4C3764}"/>
    <dgm:cxn modelId="{37A16138-659A-4516-AEE5-B91E23B848A6}" type="presOf" srcId="{E7EB47A8-4A04-4D41-8FF2-A02CACC0E9B6}" destId="{2C6C5709-A4BB-4469-A607-26B1FC19C49B}" srcOrd="0" destOrd="0" presId="urn:microsoft.com/office/officeart/2016/7/layout/BasicProcessNew"/>
    <dgm:cxn modelId="{E07B577B-790D-46EE-81F1-A76848403432}" srcId="{F9E76976-2255-49AC-931B-F33601E906D2}" destId="{1B677225-E7F7-4058-A8BD-1C4073755BDB}" srcOrd="4" destOrd="0" parTransId="{C5AAB7FA-55B0-44C2-8679-13FDE0AEC16F}" sibTransId="{4F5AD1A1-FD9B-4712-A2CF-892F98748069}"/>
    <dgm:cxn modelId="{A4FE8D93-1B6E-4984-9677-C30E9620D1A6}" srcId="{F9E76976-2255-49AC-931B-F33601E906D2}" destId="{E7EB47A8-4A04-4D41-8FF2-A02CACC0E9B6}" srcOrd="0" destOrd="0" parTransId="{45175014-E72E-46D5-9D08-AA1415595DCC}" sibTransId="{28EB6119-3520-4F76-A5E5-5E5CC4AAD275}"/>
    <dgm:cxn modelId="{C3738897-599D-46B7-8217-E21D0AECE7B9}" type="presOf" srcId="{326C062C-7FB1-4B9B-9FA3-749D3D36E8EC}" destId="{8B05118E-DC24-4422-AC8B-C7FAFB69E6D5}" srcOrd="0" destOrd="0" presId="urn:microsoft.com/office/officeart/2016/7/layout/BasicProcessNew"/>
    <dgm:cxn modelId="{9FB70498-D291-473E-AF45-22FD91E136D4}" srcId="{E7EB47A8-4A04-4D41-8FF2-A02CACC0E9B6}" destId="{B2904A9B-81AD-4BDD-8AD0-BB0B752C420A}" srcOrd="2" destOrd="0" parTransId="{7DCDC6F4-44D4-4162-B5EB-145DFF09835E}" sibTransId="{8820F248-5F3B-4977-9EFD-33901060BD1D}"/>
    <dgm:cxn modelId="{71B6C89D-D026-40FA-B5D9-78F6BFC9B4B6}" type="presOf" srcId="{B2904A9B-81AD-4BDD-8AD0-BB0B752C420A}" destId="{2C6C5709-A4BB-4469-A607-26B1FC19C49B}" srcOrd="0" destOrd="3" presId="urn:microsoft.com/office/officeart/2016/7/layout/BasicProcessNew"/>
    <dgm:cxn modelId="{0CEB21A0-DB9D-47C8-AF9C-91F34BA75B0B}" type="presOf" srcId="{FA710D13-60DF-48BF-BD78-D7A86DD097ED}" destId="{0BEB768E-04F8-4099-AC7F-F73A1AA00EFC}" srcOrd="0" destOrd="0" presId="urn:microsoft.com/office/officeart/2016/7/layout/BasicProcessNew"/>
    <dgm:cxn modelId="{D32AEFA1-ACC9-4594-86D6-53216C9105AD}" type="presOf" srcId="{F9E76976-2255-49AC-931B-F33601E906D2}" destId="{82B9BCE2-6CD8-4B26-9A20-CE0EFEAFC695}" srcOrd="0" destOrd="0" presId="urn:microsoft.com/office/officeart/2016/7/layout/BasicProcessNew"/>
    <dgm:cxn modelId="{218F81B0-EA38-4FB1-9719-BDA3A48B6BC0}" type="presOf" srcId="{C9301FA6-289C-4BC9-B67C-8BE76C51A2DC}" destId="{2C6C5709-A4BB-4469-A607-26B1FC19C49B}" srcOrd="0" destOrd="1" presId="urn:microsoft.com/office/officeart/2016/7/layout/BasicProcessNew"/>
    <dgm:cxn modelId="{018C6DB3-67A2-4B95-AC04-0E8238370C44}" srcId="{F9E76976-2255-49AC-931B-F33601E906D2}" destId="{B8611091-CD4C-4F2C-9FE7-3D71061C3A80}" srcOrd="1" destOrd="0" parTransId="{512DAD90-66EF-4373-BE2A-AE8767C9D458}" sibTransId="{326C062C-7FB1-4B9B-9FA3-749D3D36E8EC}"/>
    <dgm:cxn modelId="{31889AB6-B7F7-4E6D-A4D0-4C15C9CF614B}" type="presOf" srcId="{6AA6509E-B711-4580-B73A-019A72752B65}" destId="{89F35ACA-8B95-452B-940A-7B4E23B36C76}" srcOrd="0" destOrd="0" presId="urn:microsoft.com/office/officeart/2016/7/layout/BasicProcessNew"/>
    <dgm:cxn modelId="{50DD97DF-1DF6-40DD-BAB3-FE765615C708}" type="presOf" srcId="{B8611091-CD4C-4F2C-9FE7-3D71061C3A80}" destId="{2929B6E8-4A41-49B2-9724-4AED987E8013}" srcOrd="0" destOrd="0" presId="urn:microsoft.com/office/officeart/2016/7/layout/BasicProcessNew"/>
    <dgm:cxn modelId="{C5751EE4-1BD6-40B8-940A-46B475E20B0E}" type="presOf" srcId="{4C4970E8-6558-45D8-835A-7F77933A0534}" destId="{A12901A1-2FF6-4788-A441-467296E7B299}" srcOrd="0" destOrd="0" presId="urn:microsoft.com/office/officeart/2016/7/layout/BasicProcessNew"/>
    <dgm:cxn modelId="{8F0D43EC-BC04-4143-8DCA-3837D5EB08FA}" srcId="{E7EB47A8-4A04-4D41-8FF2-A02CACC0E9B6}" destId="{BAB6B42B-EAFF-4E30-8058-6E6F5CCA5B95}" srcOrd="1" destOrd="0" parTransId="{EDD5B085-4FBF-451B-84EE-A1C68318D535}" sibTransId="{B2FD2C29-AD28-4F25-B536-69A5A6BAB5B3}"/>
    <dgm:cxn modelId="{FD212EFC-398A-4F07-AD65-FC8DFE13F48F}" srcId="{F9E76976-2255-49AC-931B-F33601E906D2}" destId="{4C4970E8-6558-45D8-835A-7F77933A0534}" srcOrd="2" destOrd="0" parTransId="{81595646-68A2-4A0B-BCE3-96A87F64F29B}" sibTransId="{6AA6509E-B711-4580-B73A-019A72752B65}"/>
    <dgm:cxn modelId="{03A7797E-403A-4B9E-A30D-50AC1C90ADF1}" type="presParOf" srcId="{82B9BCE2-6CD8-4B26-9A20-CE0EFEAFC695}" destId="{2C6C5709-A4BB-4469-A607-26B1FC19C49B}" srcOrd="0" destOrd="0" presId="urn:microsoft.com/office/officeart/2016/7/layout/BasicProcessNew"/>
    <dgm:cxn modelId="{27B85BAB-BFF1-4556-989A-4DF7CC526FCE}" type="presParOf" srcId="{82B9BCE2-6CD8-4B26-9A20-CE0EFEAFC695}" destId="{159CB990-4A02-4D18-89E2-992087023D36}" srcOrd="1" destOrd="0" presId="urn:microsoft.com/office/officeart/2016/7/layout/BasicProcessNew"/>
    <dgm:cxn modelId="{1806AB17-FAA7-4E16-9212-524FDDA17DAB}" type="presParOf" srcId="{82B9BCE2-6CD8-4B26-9A20-CE0EFEAFC695}" destId="{92E05123-701A-445A-B258-64DC8DE8A2BE}" srcOrd="2" destOrd="0" presId="urn:microsoft.com/office/officeart/2016/7/layout/BasicProcessNew"/>
    <dgm:cxn modelId="{C4AA4E56-1CB0-4917-8251-7858DDDCAD16}" type="presParOf" srcId="{82B9BCE2-6CD8-4B26-9A20-CE0EFEAFC695}" destId="{289C2452-838E-4EA9-9451-F3226E6B8E6C}" srcOrd="3" destOrd="0" presId="urn:microsoft.com/office/officeart/2016/7/layout/BasicProcessNew"/>
    <dgm:cxn modelId="{383FC1D0-47F3-4DA2-8328-0A7D2B0A58C6}" type="presParOf" srcId="{82B9BCE2-6CD8-4B26-9A20-CE0EFEAFC695}" destId="{2929B6E8-4A41-49B2-9724-4AED987E8013}" srcOrd="4" destOrd="0" presId="urn:microsoft.com/office/officeart/2016/7/layout/BasicProcessNew"/>
    <dgm:cxn modelId="{FAE62F00-9AB9-4972-8E41-02EBCC875F7B}" type="presParOf" srcId="{82B9BCE2-6CD8-4B26-9A20-CE0EFEAFC695}" destId="{04165982-0836-4A2E-98B4-56AEFFC55E03}" srcOrd="5" destOrd="0" presId="urn:microsoft.com/office/officeart/2016/7/layout/BasicProcessNew"/>
    <dgm:cxn modelId="{9D9654C1-5500-4C22-AFD2-20C7CC2C8168}" type="presParOf" srcId="{82B9BCE2-6CD8-4B26-9A20-CE0EFEAFC695}" destId="{8B05118E-DC24-4422-AC8B-C7FAFB69E6D5}" srcOrd="6" destOrd="0" presId="urn:microsoft.com/office/officeart/2016/7/layout/BasicProcessNew"/>
    <dgm:cxn modelId="{C532B461-A282-4695-878C-91943C292BF5}" type="presParOf" srcId="{82B9BCE2-6CD8-4B26-9A20-CE0EFEAFC695}" destId="{D735295A-A619-45F5-9CB3-384D674D3252}" srcOrd="7" destOrd="0" presId="urn:microsoft.com/office/officeart/2016/7/layout/BasicProcessNew"/>
    <dgm:cxn modelId="{40C10D47-AEBA-447A-BA21-A57269A22EE8}" type="presParOf" srcId="{82B9BCE2-6CD8-4B26-9A20-CE0EFEAFC695}" destId="{A12901A1-2FF6-4788-A441-467296E7B299}" srcOrd="8" destOrd="0" presId="urn:microsoft.com/office/officeart/2016/7/layout/BasicProcessNew"/>
    <dgm:cxn modelId="{F0746E02-47EB-44CB-9711-AF16C783071A}" type="presParOf" srcId="{82B9BCE2-6CD8-4B26-9A20-CE0EFEAFC695}" destId="{1610FCF6-E7CC-4911-9D5C-AD5AC36FCD12}" srcOrd="9" destOrd="0" presId="urn:microsoft.com/office/officeart/2016/7/layout/BasicProcessNew"/>
    <dgm:cxn modelId="{4220480D-FFFC-4A15-A145-AE38B27857F0}" type="presParOf" srcId="{82B9BCE2-6CD8-4B26-9A20-CE0EFEAFC695}" destId="{89F35ACA-8B95-452B-940A-7B4E23B36C76}" srcOrd="10" destOrd="0" presId="urn:microsoft.com/office/officeart/2016/7/layout/BasicProcessNew"/>
    <dgm:cxn modelId="{BAF47544-7280-4489-A791-62EC64F28E45}" type="presParOf" srcId="{82B9BCE2-6CD8-4B26-9A20-CE0EFEAFC695}" destId="{5DF9C17F-DA45-4B6E-9326-9B64ACE51BFA}" srcOrd="11" destOrd="0" presId="urn:microsoft.com/office/officeart/2016/7/layout/BasicProcessNew"/>
    <dgm:cxn modelId="{3E970FA8-4F2B-4E22-A5DE-90513322523A}" type="presParOf" srcId="{82B9BCE2-6CD8-4B26-9A20-CE0EFEAFC695}" destId="{0BEB768E-04F8-4099-AC7F-F73A1AA00EFC}" srcOrd="12" destOrd="0" presId="urn:microsoft.com/office/officeart/2016/7/layout/BasicProcessNew"/>
    <dgm:cxn modelId="{BCB48DB1-61E3-4CB6-A824-0D20F59C7E9A}" type="presParOf" srcId="{82B9BCE2-6CD8-4B26-9A20-CE0EFEAFC695}" destId="{44DEF365-29FE-4ACC-8F28-195002B95743}" srcOrd="13" destOrd="0" presId="urn:microsoft.com/office/officeart/2016/7/layout/BasicProcessNew"/>
    <dgm:cxn modelId="{444AFCF2-43B8-47F1-AF42-8CEF107656AA}" type="presParOf" srcId="{82B9BCE2-6CD8-4B26-9A20-CE0EFEAFC695}" destId="{3F59584A-45DE-4D6B-800E-9CD96F74929B}" srcOrd="14" destOrd="0" presId="urn:microsoft.com/office/officeart/2016/7/layout/BasicProcessNew"/>
    <dgm:cxn modelId="{2D61E9E3-A04E-448D-8D97-EF4107268C9F}" type="presParOf" srcId="{82B9BCE2-6CD8-4B26-9A20-CE0EFEAFC695}" destId="{F3652A1D-8D87-4B9D-85D7-80C44D6A43E7}" srcOrd="15" destOrd="0" presId="urn:microsoft.com/office/officeart/2016/7/layout/BasicProcessNew"/>
    <dgm:cxn modelId="{2B89B3AD-2F2C-4DEE-877A-BBC8CC973BD9}" type="presParOf" srcId="{82B9BCE2-6CD8-4B26-9A20-CE0EFEAFC695}" destId="{904A23CD-C956-449D-945A-E1C079B57C45}" srcOrd="16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E76976-2255-49AC-931B-F33601E906D2}" type="doc">
      <dgm:prSet loTypeId="urn:microsoft.com/office/officeart/2016/7/layout/Basic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7EB47A8-4A04-4D41-8FF2-A02CACC0E9B6}">
      <dgm:prSet custT="1"/>
      <dgm:spPr/>
      <dgm:t>
        <a:bodyPr/>
        <a:lstStyle/>
        <a:p>
          <a:r>
            <a:rPr lang="en-US" sz="1800" b="0" i="0" baseline="0" dirty="0"/>
            <a:t>- ** Reporting Mechanisms</a:t>
          </a:r>
        </a:p>
        <a:p>
          <a:r>
            <a:rPr lang="en-US" sz="1800" b="0" i="0" baseline="0" dirty="0"/>
            <a:t>Accuracy </a:t>
          </a:r>
        </a:p>
        <a:p>
          <a:r>
            <a:rPr lang="en-US" sz="1800" b="0" i="0" baseline="0" dirty="0"/>
            <a:t>Comprehensiveness</a:t>
          </a:r>
        </a:p>
        <a:p>
          <a:r>
            <a:rPr lang="en-US" sz="1800" b="0" i="0" baseline="0" dirty="0"/>
            <a:t>Collection of data </a:t>
          </a:r>
        </a:p>
        <a:p>
          <a:r>
            <a:rPr lang="en-US" sz="1800" b="0" i="0" baseline="0" dirty="0"/>
            <a:t>Effective use of reports	</a:t>
          </a:r>
        </a:p>
        <a:p>
          <a:r>
            <a:rPr lang="en-US" sz="1800" b="0" i="0" baseline="0" dirty="0"/>
            <a:t> </a:t>
          </a:r>
          <a:endParaRPr lang="en-US" sz="1800" dirty="0"/>
        </a:p>
      </dgm:t>
    </dgm:pt>
    <dgm:pt modelId="{45175014-E72E-46D5-9D08-AA1415595DCC}" type="parTrans" cxnId="{A4FE8D93-1B6E-4984-9677-C30E9620D1A6}">
      <dgm:prSet/>
      <dgm:spPr/>
      <dgm:t>
        <a:bodyPr/>
        <a:lstStyle/>
        <a:p>
          <a:endParaRPr lang="en-US"/>
        </a:p>
      </dgm:t>
    </dgm:pt>
    <dgm:pt modelId="{28EB6119-3520-4F76-A5E5-5E5CC4AAD275}" type="sibTrans" cxnId="{A4FE8D93-1B6E-4984-9677-C30E9620D1A6}">
      <dgm:prSet/>
      <dgm:spPr/>
      <dgm:t>
        <a:bodyPr/>
        <a:lstStyle/>
        <a:p>
          <a:endParaRPr lang="en-US"/>
        </a:p>
      </dgm:t>
    </dgm:pt>
    <dgm:pt modelId="{B8611091-CD4C-4F2C-9FE7-3D71061C3A80}">
      <dgm:prSet custT="1"/>
      <dgm:spPr/>
      <dgm:t>
        <a:bodyPr/>
        <a:lstStyle/>
        <a:p>
          <a:pPr algn="ctr"/>
          <a:r>
            <a:rPr lang="en-US" sz="1800" b="0" i="0" u="none" strike="noStrike" baseline="0" dirty="0">
              <a:solidFill>
                <a:schemeClr val="bg1"/>
              </a:solidFill>
              <a:latin typeface="+mn-lt"/>
            </a:rPr>
            <a:t>- ** Evaluation and Review (ICC System) </a:t>
          </a:r>
        </a:p>
        <a:p>
          <a:pPr algn="ctr"/>
          <a:r>
            <a:rPr lang="en-US" sz="1800" b="0" i="0" u="none" strike="noStrike" baseline="0" dirty="0">
              <a:solidFill>
                <a:schemeClr val="bg1"/>
              </a:solidFill>
              <a:latin typeface="+mn-lt"/>
            </a:rPr>
            <a:t>Adaptability </a:t>
          </a:r>
        </a:p>
        <a:p>
          <a:pPr algn="ctr"/>
          <a:r>
            <a:rPr lang="en-US" sz="1800" b="0" i="0" u="none" strike="noStrike" baseline="0" dirty="0">
              <a:solidFill>
                <a:schemeClr val="bg1"/>
              </a:solidFill>
              <a:latin typeface="+mn-lt"/>
            </a:rPr>
            <a:t>Needs of resources </a:t>
          </a:r>
        </a:p>
        <a:p>
          <a:pPr algn="ctr"/>
          <a:r>
            <a:rPr lang="en-US" sz="1800" b="0" i="0" u="none" strike="noStrike" baseline="0" dirty="0">
              <a:solidFill>
                <a:schemeClr val="bg1"/>
              </a:solidFill>
              <a:latin typeface="+mn-lt"/>
            </a:rPr>
            <a:t>Expertise 	</a:t>
          </a:r>
        </a:p>
        <a:p>
          <a:pPr algn="ctr"/>
          <a:endParaRPr lang="en-US" sz="1800" b="0" i="0" u="none" strike="noStrike" baseline="0" dirty="0">
            <a:solidFill>
              <a:schemeClr val="bg1"/>
            </a:solidFill>
            <a:latin typeface="+mn-lt"/>
          </a:endParaRPr>
        </a:p>
      </dgm:t>
    </dgm:pt>
    <dgm:pt modelId="{512DAD90-66EF-4373-BE2A-AE8767C9D458}" type="parTrans" cxnId="{018C6DB3-67A2-4B95-AC04-0E8238370C44}">
      <dgm:prSet/>
      <dgm:spPr/>
      <dgm:t>
        <a:bodyPr/>
        <a:lstStyle/>
        <a:p>
          <a:endParaRPr lang="it-IT"/>
        </a:p>
      </dgm:t>
    </dgm:pt>
    <dgm:pt modelId="{326C062C-7FB1-4B9B-9FA3-749D3D36E8EC}" type="sibTrans" cxnId="{018C6DB3-67A2-4B95-AC04-0E8238370C44}">
      <dgm:prSet/>
      <dgm:spPr/>
      <dgm:t>
        <a:bodyPr/>
        <a:lstStyle/>
        <a:p>
          <a:endParaRPr lang="it-IT"/>
        </a:p>
      </dgm:t>
    </dgm:pt>
    <dgm:pt modelId="{4C4970E8-6558-45D8-835A-7F77933A0534}">
      <dgm:prSet custT="1"/>
      <dgm:spPr/>
      <dgm:t>
        <a:bodyPr/>
        <a:lstStyle/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- ** Sanctions for non-compliance (Vienna Convention on Treaties) </a:t>
          </a:r>
        </a:p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Diplomatic pressure </a:t>
          </a:r>
        </a:p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Public reporting</a:t>
          </a:r>
        </a:p>
        <a:p>
          <a:r>
            <a:rPr lang="en-US" sz="1600" b="0" i="0" u="none" strike="noStrike" baseline="0" dirty="0">
              <a:solidFill>
                <a:schemeClr val="bg1"/>
              </a:solidFill>
              <a:latin typeface="+mn-lt"/>
            </a:rPr>
            <a:t>Legal sanctions</a:t>
          </a:r>
        </a:p>
        <a:p>
          <a:endParaRPr lang="en-US" sz="1600" b="0" i="0" u="none" strike="noStrike" baseline="0" dirty="0">
            <a:solidFill>
              <a:schemeClr val="bg1"/>
            </a:solidFill>
            <a:latin typeface="+mn-lt"/>
          </a:endParaRPr>
        </a:p>
      </dgm:t>
    </dgm:pt>
    <dgm:pt modelId="{81595646-68A2-4A0B-BCE3-96A87F64F29B}" type="parTrans" cxnId="{FD212EFC-398A-4F07-AD65-FC8DFE13F48F}">
      <dgm:prSet/>
      <dgm:spPr/>
      <dgm:t>
        <a:bodyPr/>
        <a:lstStyle/>
        <a:p>
          <a:endParaRPr lang="it-IT"/>
        </a:p>
      </dgm:t>
    </dgm:pt>
    <dgm:pt modelId="{6AA6509E-B711-4580-B73A-019A72752B65}" type="sibTrans" cxnId="{FD212EFC-398A-4F07-AD65-FC8DFE13F48F}">
      <dgm:prSet/>
      <dgm:spPr/>
      <dgm:t>
        <a:bodyPr/>
        <a:lstStyle/>
        <a:p>
          <a:endParaRPr lang="it-IT"/>
        </a:p>
      </dgm:t>
    </dgm:pt>
    <dgm:pt modelId="{82B9BCE2-6CD8-4B26-9A20-CE0EFEAFC695}" type="pres">
      <dgm:prSet presAssocID="{F9E76976-2255-49AC-931B-F33601E906D2}" presName="Name0" presStyleCnt="0">
        <dgm:presLayoutVars>
          <dgm:dir/>
          <dgm:resizeHandles val="exact"/>
        </dgm:presLayoutVars>
      </dgm:prSet>
      <dgm:spPr/>
    </dgm:pt>
    <dgm:pt modelId="{2C6C5709-A4BB-4469-A607-26B1FC19C49B}" type="pres">
      <dgm:prSet presAssocID="{E7EB47A8-4A04-4D41-8FF2-A02CACC0E9B6}" presName="node" presStyleLbl="node1" presStyleIdx="0" presStyleCnt="5" custScaleX="124138">
        <dgm:presLayoutVars>
          <dgm:bulletEnabled val="1"/>
        </dgm:presLayoutVars>
      </dgm:prSet>
      <dgm:spPr/>
    </dgm:pt>
    <dgm:pt modelId="{159CB990-4A02-4D18-89E2-992087023D36}" type="pres">
      <dgm:prSet presAssocID="{28EB6119-3520-4F76-A5E5-5E5CC4AAD275}" presName="sibTransSpacerBeforeConnector" presStyleCnt="0"/>
      <dgm:spPr/>
    </dgm:pt>
    <dgm:pt modelId="{92E05123-701A-445A-B258-64DC8DE8A2BE}" type="pres">
      <dgm:prSet presAssocID="{28EB6119-3520-4F76-A5E5-5E5CC4AAD275}" presName="sibTrans" presStyleLbl="node1" presStyleIdx="1" presStyleCnt="5"/>
      <dgm:spPr/>
    </dgm:pt>
    <dgm:pt modelId="{289C2452-838E-4EA9-9451-F3226E6B8E6C}" type="pres">
      <dgm:prSet presAssocID="{28EB6119-3520-4F76-A5E5-5E5CC4AAD275}" presName="sibTransSpacerAfterConnector" presStyleCnt="0"/>
      <dgm:spPr/>
    </dgm:pt>
    <dgm:pt modelId="{2929B6E8-4A41-49B2-9724-4AED987E8013}" type="pres">
      <dgm:prSet presAssocID="{B8611091-CD4C-4F2C-9FE7-3D71061C3A80}" presName="node" presStyleLbl="node1" presStyleIdx="2" presStyleCnt="5">
        <dgm:presLayoutVars>
          <dgm:bulletEnabled val="1"/>
        </dgm:presLayoutVars>
      </dgm:prSet>
      <dgm:spPr/>
    </dgm:pt>
    <dgm:pt modelId="{04165982-0836-4A2E-98B4-56AEFFC55E03}" type="pres">
      <dgm:prSet presAssocID="{326C062C-7FB1-4B9B-9FA3-749D3D36E8EC}" presName="sibTransSpacerBeforeConnector" presStyleCnt="0"/>
      <dgm:spPr/>
    </dgm:pt>
    <dgm:pt modelId="{8B05118E-DC24-4422-AC8B-C7FAFB69E6D5}" type="pres">
      <dgm:prSet presAssocID="{326C062C-7FB1-4B9B-9FA3-749D3D36E8EC}" presName="sibTrans" presStyleLbl="node1" presStyleIdx="3" presStyleCnt="5"/>
      <dgm:spPr/>
    </dgm:pt>
    <dgm:pt modelId="{D735295A-A619-45F5-9CB3-384D674D3252}" type="pres">
      <dgm:prSet presAssocID="{326C062C-7FB1-4B9B-9FA3-749D3D36E8EC}" presName="sibTransSpacerAfterConnector" presStyleCnt="0"/>
      <dgm:spPr/>
    </dgm:pt>
    <dgm:pt modelId="{A12901A1-2FF6-4788-A441-467296E7B299}" type="pres">
      <dgm:prSet presAssocID="{4C4970E8-6558-45D8-835A-7F77933A0534}" presName="node" presStyleLbl="node1" presStyleIdx="4" presStyleCnt="5">
        <dgm:presLayoutVars>
          <dgm:bulletEnabled val="1"/>
        </dgm:presLayoutVars>
      </dgm:prSet>
      <dgm:spPr/>
    </dgm:pt>
  </dgm:ptLst>
  <dgm:cxnLst>
    <dgm:cxn modelId="{9570331D-36E7-400D-9BEB-D46819E64636}" type="presOf" srcId="{28EB6119-3520-4F76-A5E5-5E5CC4AAD275}" destId="{92E05123-701A-445A-B258-64DC8DE8A2BE}" srcOrd="0" destOrd="0" presId="urn:microsoft.com/office/officeart/2016/7/layout/BasicProcessNew"/>
    <dgm:cxn modelId="{37A16138-659A-4516-AEE5-B91E23B848A6}" type="presOf" srcId="{E7EB47A8-4A04-4D41-8FF2-A02CACC0E9B6}" destId="{2C6C5709-A4BB-4469-A607-26B1FC19C49B}" srcOrd="0" destOrd="0" presId="urn:microsoft.com/office/officeart/2016/7/layout/BasicProcessNew"/>
    <dgm:cxn modelId="{A4FE8D93-1B6E-4984-9677-C30E9620D1A6}" srcId="{F9E76976-2255-49AC-931B-F33601E906D2}" destId="{E7EB47A8-4A04-4D41-8FF2-A02CACC0E9B6}" srcOrd="0" destOrd="0" parTransId="{45175014-E72E-46D5-9D08-AA1415595DCC}" sibTransId="{28EB6119-3520-4F76-A5E5-5E5CC4AAD275}"/>
    <dgm:cxn modelId="{C3738897-599D-46B7-8217-E21D0AECE7B9}" type="presOf" srcId="{326C062C-7FB1-4B9B-9FA3-749D3D36E8EC}" destId="{8B05118E-DC24-4422-AC8B-C7FAFB69E6D5}" srcOrd="0" destOrd="0" presId="urn:microsoft.com/office/officeart/2016/7/layout/BasicProcessNew"/>
    <dgm:cxn modelId="{D32AEFA1-ACC9-4594-86D6-53216C9105AD}" type="presOf" srcId="{F9E76976-2255-49AC-931B-F33601E906D2}" destId="{82B9BCE2-6CD8-4B26-9A20-CE0EFEAFC695}" srcOrd="0" destOrd="0" presId="urn:microsoft.com/office/officeart/2016/7/layout/BasicProcessNew"/>
    <dgm:cxn modelId="{018C6DB3-67A2-4B95-AC04-0E8238370C44}" srcId="{F9E76976-2255-49AC-931B-F33601E906D2}" destId="{B8611091-CD4C-4F2C-9FE7-3D71061C3A80}" srcOrd="1" destOrd="0" parTransId="{512DAD90-66EF-4373-BE2A-AE8767C9D458}" sibTransId="{326C062C-7FB1-4B9B-9FA3-749D3D36E8EC}"/>
    <dgm:cxn modelId="{50DD97DF-1DF6-40DD-BAB3-FE765615C708}" type="presOf" srcId="{B8611091-CD4C-4F2C-9FE7-3D71061C3A80}" destId="{2929B6E8-4A41-49B2-9724-4AED987E8013}" srcOrd="0" destOrd="0" presId="urn:microsoft.com/office/officeart/2016/7/layout/BasicProcessNew"/>
    <dgm:cxn modelId="{C5751EE4-1BD6-40B8-940A-46B475E20B0E}" type="presOf" srcId="{4C4970E8-6558-45D8-835A-7F77933A0534}" destId="{A12901A1-2FF6-4788-A441-467296E7B299}" srcOrd="0" destOrd="0" presId="urn:microsoft.com/office/officeart/2016/7/layout/BasicProcessNew"/>
    <dgm:cxn modelId="{FD212EFC-398A-4F07-AD65-FC8DFE13F48F}" srcId="{F9E76976-2255-49AC-931B-F33601E906D2}" destId="{4C4970E8-6558-45D8-835A-7F77933A0534}" srcOrd="2" destOrd="0" parTransId="{81595646-68A2-4A0B-BCE3-96A87F64F29B}" sibTransId="{6AA6509E-B711-4580-B73A-019A72752B65}"/>
    <dgm:cxn modelId="{03A7797E-403A-4B9E-A30D-50AC1C90ADF1}" type="presParOf" srcId="{82B9BCE2-6CD8-4B26-9A20-CE0EFEAFC695}" destId="{2C6C5709-A4BB-4469-A607-26B1FC19C49B}" srcOrd="0" destOrd="0" presId="urn:microsoft.com/office/officeart/2016/7/layout/BasicProcessNew"/>
    <dgm:cxn modelId="{27B85BAB-BFF1-4556-989A-4DF7CC526FCE}" type="presParOf" srcId="{82B9BCE2-6CD8-4B26-9A20-CE0EFEAFC695}" destId="{159CB990-4A02-4D18-89E2-992087023D36}" srcOrd="1" destOrd="0" presId="urn:microsoft.com/office/officeart/2016/7/layout/BasicProcessNew"/>
    <dgm:cxn modelId="{1806AB17-FAA7-4E16-9212-524FDDA17DAB}" type="presParOf" srcId="{82B9BCE2-6CD8-4B26-9A20-CE0EFEAFC695}" destId="{92E05123-701A-445A-B258-64DC8DE8A2BE}" srcOrd="2" destOrd="0" presId="urn:microsoft.com/office/officeart/2016/7/layout/BasicProcessNew"/>
    <dgm:cxn modelId="{C4AA4E56-1CB0-4917-8251-7858DDDCAD16}" type="presParOf" srcId="{82B9BCE2-6CD8-4B26-9A20-CE0EFEAFC695}" destId="{289C2452-838E-4EA9-9451-F3226E6B8E6C}" srcOrd="3" destOrd="0" presId="urn:microsoft.com/office/officeart/2016/7/layout/BasicProcessNew"/>
    <dgm:cxn modelId="{383FC1D0-47F3-4DA2-8328-0A7D2B0A58C6}" type="presParOf" srcId="{82B9BCE2-6CD8-4B26-9A20-CE0EFEAFC695}" destId="{2929B6E8-4A41-49B2-9724-4AED987E8013}" srcOrd="4" destOrd="0" presId="urn:microsoft.com/office/officeart/2016/7/layout/BasicProcessNew"/>
    <dgm:cxn modelId="{FAE62F00-9AB9-4972-8E41-02EBCC875F7B}" type="presParOf" srcId="{82B9BCE2-6CD8-4B26-9A20-CE0EFEAFC695}" destId="{04165982-0836-4A2E-98B4-56AEFFC55E03}" srcOrd="5" destOrd="0" presId="urn:microsoft.com/office/officeart/2016/7/layout/BasicProcessNew"/>
    <dgm:cxn modelId="{9D9654C1-5500-4C22-AFD2-20C7CC2C8168}" type="presParOf" srcId="{82B9BCE2-6CD8-4B26-9A20-CE0EFEAFC695}" destId="{8B05118E-DC24-4422-AC8B-C7FAFB69E6D5}" srcOrd="6" destOrd="0" presId="urn:microsoft.com/office/officeart/2016/7/layout/BasicProcessNew"/>
    <dgm:cxn modelId="{C532B461-A282-4695-878C-91943C292BF5}" type="presParOf" srcId="{82B9BCE2-6CD8-4B26-9A20-CE0EFEAFC695}" destId="{D735295A-A619-45F5-9CB3-384D674D3252}" srcOrd="7" destOrd="0" presId="urn:microsoft.com/office/officeart/2016/7/layout/BasicProcessNew"/>
    <dgm:cxn modelId="{40C10D47-AEBA-447A-BA21-A57269A22EE8}" type="presParOf" srcId="{82B9BCE2-6CD8-4B26-9A20-CE0EFEAFC695}" destId="{A12901A1-2FF6-4788-A441-467296E7B299}" srcOrd="8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E76976-2255-49AC-931B-F33601E906D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7EB47A8-4A04-4D41-8FF2-A02CACC0E9B6}">
      <dgm:prSet custT="1"/>
      <dgm:spPr/>
      <dgm:t>
        <a:bodyPr/>
        <a:lstStyle/>
        <a:p>
          <a:r>
            <a:rPr lang="en-US" sz="1800" b="0" i="0" baseline="0"/>
            <a:t>- ** Training programs up-to-date and tailored for </a:t>
          </a:r>
        </a:p>
        <a:p>
          <a:r>
            <a:rPr lang="en-US" sz="1800" b="0" i="0" baseline="0"/>
            <a:t>LEAs</a:t>
          </a:r>
        </a:p>
        <a:p>
          <a:r>
            <a:rPr lang="en-US" sz="1800" b="0" i="0" baseline="0"/>
            <a:t>judiciary </a:t>
          </a:r>
        </a:p>
        <a:p>
          <a:r>
            <a:rPr lang="en-US" sz="1800" b="0" i="0" baseline="0"/>
            <a:t>border Officers</a:t>
          </a:r>
        </a:p>
        <a:p>
          <a:endParaRPr lang="en-US" sz="1800" dirty="0"/>
        </a:p>
      </dgm:t>
    </dgm:pt>
    <dgm:pt modelId="{45175014-E72E-46D5-9D08-AA1415595DCC}" type="parTrans" cxnId="{A4FE8D93-1B6E-4984-9677-C30E9620D1A6}">
      <dgm:prSet/>
      <dgm:spPr/>
      <dgm:t>
        <a:bodyPr/>
        <a:lstStyle/>
        <a:p>
          <a:endParaRPr lang="en-US"/>
        </a:p>
      </dgm:t>
    </dgm:pt>
    <dgm:pt modelId="{28EB6119-3520-4F76-A5E5-5E5CC4AAD275}" type="sibTrans" cxnId="{A4FE8D93-1B6E-4984-9677-C30E9620D1A6}">
      <dgm:prSet/>
      <dgm:spPr/>
      <dgm:t>
        <a:bodyPr/>
        <a:lstStyle/>
        <a:p>
          <a:endParaRPr lang="en-US"/>
        </a:p>
      </dgm:t>
    </dgm:pt>
    <dgm:pt modelId="{B8611091-CD4C-4F2C-9FE7-3D71061C3A80}">
      <dgm:prSet custT="1"/>
      <dgm:spPr/>
      <dgm:t>
        <a:bodyPr/>
        <a:lstStyle/>
        <a:p>
          <a:pPr algn="ctr"/>
          <a:r>
            <a:rPr lang="en-US" sz="1800" b="0" i="0" u="none" strike="noStrike" baseline="0">
              <a:solidFill>
                <a:schemeClr val="bg1"/>
              </a:solidFill>
              <a:latin typeface="+mn-lt"/>
            </a:rPr>
            <a:t>- ** Technical assistance </a:t>
          </a:r>
        </a:p>
        <a:p>
          <a:pPr algn="ctr"/>
          <a:r>
            <a:rPr lang="en-US" sz="1800" b="0" i="0" u="none" strike="noStrike" baseline="0">
              <a:solidFill>
                <a:schemeClr val="bg1"/>
              </a:solidFill>
              <a:latin typeface="+mn-lt"/>
            </a:rPr>
            <a:t>Specialized equipment</a:t>
          </a:r>
        </a:p>
        <a:p>
          <a:pPr algn="ctr"/>
          <a:r>
            <a:rPr lang="en-US" sz="1800" b="0" i="0" u="none" strike="noStrike" baseline="0">
              <a:solidFill>
                <a:schemeClr val="bg1"/>
              </a:solidFill>
              <a:latin typeface="+mn-lt"/>
            </a:rPr>
            <a:t>Adequate infrastructures </a:t>
          </a:r>
        </a:p>
        <a:p>
          <a:pPr algn="ctr"/>
          <a:r>
            <a:rPr lang="en-US" sz="1800" b="0" i="0" u="none" strike="noStrike" baseline="0">
              <a:solidFill>
                <a:schemeClr val="bg1"/>
              </a:solidFill>
              <a:latin typeface="+mn-lt"/>
            </a:rPr>
            <a:t>Sharing of best practice </a:t>
          </a:r>
        </a:p>
        <a:p>
          <a:pPr algn="ctr"/>
          <a:r>
            <a:rPr lang="en-US" sz="1800" b="0" i="0" u="none" strike="noStrike" baseline="0">
              <a:solidFill>
                <a:schemeClr val="bg1"/>
              </a:solidFill>
              <a:latin typeface="+mn-lt"/>
            </a:rPr>
            <a:t>Monitoring and evaluatio	</a:t>
          </a:r>
        </a:p>
        <a:p>
          <a:pPr algn="ctr"/>
          <a:endParaRPr lang="en-US" sz="1800" b="0" i="0" u="none" strike="noStrike" baseline="0" dirty="0">
            <a:solidFill>
              <a:schemeClr val="bg1"/>
            </a:solidFill>
            <a:latin typeface="+mn-lt"/>
          </a:endParaRPr>
        </a:p>
      </dgm:t>
    </dgm:pt>
    <dgm:pt modelId="{512DAD90-66EF-4373-BE2A-AE8767C9D458}" type="parTrans" cxnId="{018C6DB3-67A2-4B95-AC04-0E8238370C44}">
      <dgm:prSet/>
      <dgm:spPr/>
      <dgm:t>
        <a:bodyPr/>
        <a:lstStyle/>
        <a:p>
          <a:endParaRPr lang="it-IT"/>
        </a:p>
      </dgm:t>
    </dgm:pt>
    <dgm:pt modelId="{326C062C-7FB1-4B9B-9FA3-749D3D36E8EC}" type="sibTrans" cxnId="{018C6DB3-67A2-4B95-AC04-0E8238370C44}">
      <dgm:prSet/>
      <dgm:spPr/>
      <dgm:t>
        <a:bodyPr/>
        <a:lstStyle/>
        <a:p>
          <a:endParaRPr lang="it-IT"/>
        </a:p>
      </dgm:t>
    </dgm:pt>
    <dgm:pt modelId="{F2EB7381-1C92-422B-ACA6-D8DBD5D37FE5}" type="pres">
      <dgm:prSet presAssocID="{F9E76976-2255-49AC-931B-F33601E906D2}" presName="Name0" presStyleCnt="0">
        <dgm:presLayoutVars>
          <dgm:dir/>
          <dgm:animLvl val="lvl"/>
          <dgm:resizeHandles val="exact"/>
        </dgm:presLayoutVars>
      </dgm:prSet>
      <dgm:spPr/>
    </dgm:pt>
    <dgm:pt modelId="{3B691094-07BE-4DBF-AB4C-A0035D18E1DA}" type="pres">
      <dgm:prSet presAssocID="{E7EB47A8-4A04-4D41-8FF2-A02CACC0E9B6}" presName="linNode" presStyleCnt="0"/>
      <dgm:spPr/>
    </dgm:pt>
    <dgm:pt modelId="{81A5E01C-446E-4F8B-BE5A-CE9278932E3D}" type="pres">
      <dgm:prSet presAssocID="{E7EB47A8-4A04-4D41-8FF2-A02CACC0E9B6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3BA083FA-F3C2-48FD-A7EF-032D6AB9C6AD}" type="pres">
      <dgm:prSet presAssocID="{28EB6119-3520-4F76-A5E5-5E5CC4AAD275}" presName="sp" presStyleCnt="0"/>
      <dgm:spPr/>
    </dgm:pt>
    <dgm:pt modelId="{DF48BF29-090A-40A0-8D06-CC86A1D5A062}" type="pres">
      <dgm:prSet presAssocID="{B8611091-CD4C-4F2C-9FE7-3D71061C3A80}" presName="linNode" presStyleCnt="0"/>
      <dgm:spPr/>
    </dgm:pt>
    <dgm:pt modelId="{52F5060F-5ED3-42F4-8308-269B9D15CC10}" type="pres">
      <dgm:prSet presAssocID="{B8611091-CD4C-4F2C-9FE7-3D71061C3A80}" presName="parentText" presStyleLbl="node1" presStyleIdx="1" presStyleCnt="2">
        <dgm:presLayoutVars>
          <dgm:chMax val="1"/>
          <dgm:bulletEnabled val="1"/>
        </dgm:presLayoutVars>
      </dgm:prSet>
      <dgm:spPr/>
    </dgm:pt>
  </dgm:ptLst>
  <dgm:cxnLst>
    <dgm:cxn modelId="{669EDB54-AD91-45CF-9084-3652F8FC0F8C}" type="presOf" srcId="{B8611091-CD4C-4F2C-9FE7-3D71061C3A80}" destId="{52F5060F-5ED3-42F4-8308-269B9D15CC10}" srcOrd="0" destOrd="0" presId="urn:microsoft.com/office/officeart/2005/8/layout/vList5"/>
    <dgm:cxn modelId="{A4FE8D93-1B6E-4984-9677-C30E9620D1A6}" srcId="{F9E76976-2255-49AC-931B-F33601E906D2}" destId="{E7EB47A8-4A04-4D41-8FF2-A02CACC0E9B6}" srcOrd="0" destOrd="0" parTransId="{45175014-E72E-46D5-9D08-AA1415595DCC}" sibTransId="{28EB6119-3520-4F76-A5E5-5E5CC4AAD275}"/>
    <dgm:cxn modelId="{D5156B9B-0166-46CF-A11C-4BF68D397737}" type="presOf" srcId="{E7EB47A8-4A04-4D41-8FF2-A02CACC0E9B6}" destId="{81A5E01C-446E-4F8B-BE5A-CE9278932E3D}" srcOrd="0" destOrd="0" presId="urn:microsoft.com/office/officeart/2005/8/layout/vList5"/>
    <dgm:cxn modelId="{6E2532A6-381F-4A6B-9427-15B3191FDF82}" type="presOf" srcId="{F9E76976-2255-49AC-931B-F33601E906D2}" destId="{F2EB7381-1C92-422B-ACA6-D8DBD5D37FE5}" srcOrd="0" destOrd="0" presId="urn:microsoft.com/office/officeart/2005/8/layout/vList5"/>
    <dgm:cxn modelId="{018C6DB3-67A2-4B95-AC04-0E8238370C44}" srcId="{F9E76976-2255-49AC-931B-F33601E906D2}" destId="{B8611091-CD4C-4F2C-9FE7-3D71061C3A80}" srcOrd="1" destOrd="0" parTransId="{512DAD90-66EF-4373-BE2A-AE8767C9D458}" sibTransId="{326C062C-7FB1-4B9B-9FA3-749D3D36E8EC}"/>
    <dgm:cxn modelId="{F4160398-FB4C-47FF-A133-9A9DDD4FD79E}" type="presParOf" srcId="{F2EB7381-1C92-422B-ACA6-D8DBD5D37FE5}" destId="{3B691094-07BE-4DBF-AB4C-A0035D18E1DA}" srcOrd="0" destOrd="0" presId="urn:microsoft.com/office/officeart/2005/8/layout/vList5"/>
    <dgm:cxn modelId="{A2C3A412-EB11-4678-99A5-21DB0EAFEBC6}" type="presParOf" srcId="{3B691094-07BE-4DBF-AB4C-A0035D18E1DA}" destId="{81A5E01C-446E-4F8B-BE5A-CE9278932E3D}" srcOrd="0" destOrd="0" presId="urn:microsoft.com/office/officeart/2005/8/layout/vList5"/>
    <dgm:cxn modelId="{976AD0BB-BE81-402E-A770-E47A32CF987F}" type="presParOf" srcId="{F2EB7381-1C92-422B-ACA6-D8DBD5D37FE5}" destId="{3BA083FA-F3C2-48FD-A7EF-032D6AB9C6AD}" srcOrd="1" destOrd="0" presId="urn:microsoft.com/office/officeart/2005/8/layout/vList5"/>
    <dgm:cxn modelId="{566F2078-832F-43C4-AC05-163AB142DABA}" type="presParOf" srcId="{F2EB7381-1C92-422B-ACA6-D8DBD5D37FE5}" destId="{DF48BF29-090A-40A0-8D06-CC86A1D5A062}" srcOrd="2" destOrd="0" presId="urn:microsoft.com/office/officeart/2005/8/layout/vList5"/>
    <dgm:cxn modelId="{844F38EE-E86C-43D6-B5DA-56FFCAB2FAAA}" type="presParOf" srcId="{DF48BF29-090A-40A0-8D06-CC86A1D5A062}" destId="{52F5060F-5ED3-42F4-8308-269B9D15CC1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E76976-2255-49AC-931B-F33601E906D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7EB47A8-4A04-4D41-8FF2-A02CACC0E9B6}">
      <dgm:prSet/>
      <dgm:spPr/>
      <dgm:t>
        <a:bodyPr/>
        <a:lstStyle/>
        <a:p>
          <a:r>
            <a:rPr lang="en-US" b="0" i="0" baseline="0"/>
            <a:t>- ** HUMAN RIGHTS SAFEGUARDS </a:t>
          </a:r>
        </a:p>
        <a:p>
          <a:r>
            <a:rPr lang="en-US" b="0" i="0" baseline="0"/>
            <a:t>No arbitrary detention </a:t>
          </a:r>
        </a:p>
        <a:p>
          <a:r>
            <a:rPr lang="en-US" b="0" i="0" baseline="0"/>
            <a:t>Legal representation </a:t>
          </a:r>
        </a:p>
        <a:p>
          <a:r>
            <a:rPr lang="en-US" b="0" i="0" baseline="0"/>
            <a:t>Fair trial </a:t>
          </a:r>
        </a:p>
        <a:p>
          <a:r>
            <a:rPr lang="en-US" b="0" i="0" baseline="0"/>
            <a:t>Return procedures grant</a:t>
          </a:r>
          <a:endParaRPr lang="en-US"/>
        </a:p>
      </dgm:t>
    </dgm:pt>
    <dgm:pt modelId="{45175014-E72E-46D5-9D08-AA1415595DCC}" type="parTrans" cxnId="{A4FE8D93-1B6E-4984-9677-C30E9620D1A6}">
      <dgm:prSet/>
      <dgm:spPr/>
      <dgm:t>
        <a:bodyPr/>
        <a:lstStyle/>
        <a:p>
          <a:endParaRPr lang="en-US"/>
        </a:p>
      </dgm:t>
    </dgm:pt>
    <dgm:pt modelId="{28EB6119-3520-4F76-A5E5-5E5CC4AAD275}" type="sibTrans" cxnId="{A4FE8D93-1B6E-4984-9677-C30E9620D1A6}">
      <dgm:prSet/>
      <dgm:spPr/>
      <dgm:t>
        <a:bodyPr/>
        <a:lstStyle/>
        <a:p>
          <a:endParaRPr lang="en-US"/>
        </a:p>
      </dgm:t>
    </dgm:pt>
    <dgm:pt modelId="{B8611091-CD4C-4F2C-9FE7-3D71061C3A80}">
      <dgm:prSet/>
      <dgm:spPr/>
      <dgm:t>
        <a:bodyPr/>
        <a:lstStyle/>
        <a:p>
          <a:r>
            <a:rPr lang="en-US" b="0" i="0" u="none" strike="noStrike" baseline="0" dirty="0">
              <a:latin typeface="+mn-lt"/>
            </a:rPr>
            <a:t>- ** CONFIDENTIALITY PROTECTION</a:t>
          </a:r>
        </a:p>
        <a:p>
          <a:r>
            <a:rPr lang="en-US" b="0" i="0" u="none" strike="noStrike" baseline="0" dirty="0">
              <a:latin typeface="+mn-lt"/>
            </a:rPr>
            <a:t>Ensuring migrants safety</a:t>
          </a:r>
        </a:p>
        <a:p>
          <a:r>
            <a:rPr lang="en-US" b="0" i="0" u="none" strike="noStrike" baseline="0" dirty="0">
              <a:latin typeface="+mn-lt"/>
            </a:rPr>
            <a:t>Fostering cooperation </a:t>
          </a:r>
        </a:p>
        <a:p>
          <a:endParaRPr lang="en-US" b="0" i="0" u="none" strike="noStrike" baseline="0" dirty="0">
            <a:latin typeface="+mn-lt"/>
          </a:endParaRPr>
        </a:p>
      </dgm:t>
    </dgm:pt>
    <dgm:pt modelId="{512DAD90-66EF-4373-BE2A-AE8767C9D458}" type="parTrans" cxnId="{018C6DB3-67A2-4B95-AC04-0E8238370C44}">
      <dgm:prSet/>
      <dgm:spPr/>
      <dgm:t>
        <a:bodyPr/>
        <a:lstStyle/>
        <a:p>
          <a:endParaRPr lang="it-IT"/>
        </a:p>
      </dgm:t>
    </dgm:pt>
    <dgm:pt modelId="{326C062C-7FB1-4B9B-9FA3-749D3D36E8EC}" type="sibTrans" cxnId="{018C6DB3-67A2-4B95-AC04-0E8238370C44}">
      <dgm:prSet/>
      <dgm:spPr/>
      <dgm:t>
        <a:bodyPr/>
        <a:lstStyle/>
        <a:p>
          <a:endParaRPr lang="it-IT"/>
        </a:p>
      </dgm:t>
    </dgm:pt>
    <dgm:pt modelId="{79A41C20-940E-4AD0-9091-E19B882009EC}" type="pres">
      <dgm:prSet presAssocID="{F9E76976-2255-49AC-931B-F33601E906D2}" presName="Name0" presStyleCnt="0">
        <dgm:presLayoutVars>
          <dgm:dir/>
          <dgm:resizeHandles val="exact"/>
        </dgm:presLayoutVars>
      </dgm:prSet>
      <dgm:spPr/>
    </dgm:pt>
    <dgm:pt modelId="{D34E6685-A614-4B3E-A60D-2ECBB02A9D06}" type="pres">
      <dgm:prSet presAssocID="{E7EB47A8-4A04-4D41-8FF2-A02CACC0E9B6}" presName="node" presStyleLbl="node1" presStyleIdx="0" presStyleCnt="2">
        <dgm:presLayoutVars>
          <dgm:bulletEnabled val="1"/>
        </dgm:presLayoutVars>
      </dgm:prSet>
      <dgm:spPr/>
    </dgm:pt>
    <dgm:pt modelId="{37B47EEA-2F03-4865-8F98-95CC82F3E016}" type="pres">
      <dgm:prSet presAssocID="{28EB6119-3520-4F76-A5E5-5E5CC4AAD275}" presName="sibTrans" presStyleLbl="sibTrans1D1" presStyleIdx="0" presStyleCnt="1"/>
      <dgm:spPr/>
    </dgm:pt>
    <dgm:pt modelId="{5F83270B-5F02-43A2-B5FC-5B215F0CED20}" type="pres">
      <dgm:prSet presAssocID="{28EB6119-3520-4F76-A5E5-5E5CC4AAD275}" presName="connectorText" presStyleLbl="sibTrans1D1" presStyleIdx="0" presStyleCnt="1"/>
      <dgm:spPr/>
    </dgm:pt>
    <dgm:pt modelId="{C79F532C-9E1B-46AB-A784-0380D3310BCD}" type="pres">
      <dgm:prSet presAssocID="{B8611091-CD4C-4F2C-9FE7-3D71061C3A80}" presName="node" presStyleLbl="node1" presStyleIdx="1" presStyleCnt="2">
        <dgm:presLayoutVars>
          <dgm:bulletEnabled val="1"/>
        </dgm:presLayoutVars>
      </dgm:prSet>
      <dgm:spPr/>
    </dgm:pt>
  </dgm:ptLst>
  <dgm:cxnLst>
    <dgm:cxn modelId="{8496291D-0DC9-471B-993E-86C2C91A108E}" type="presOf" srcId="{28EB6119-3520-4F76-A5E5-5E5CC4AAD275}" destId="{37B47EEA-2F03-4865-8F98-95CC82F3E016}" srcOrd="0" destOrd="0" presId="urn:microsoft.com/office/officeart/2016/7/layout/RepeatingBendingProcessNew"/>
    <dgm:cxn modelId="{A4FE8D93-1B6E-4984-9677-C30E9620D1A6}" srcId="{F9E76976-2255-49AC-931B-F33601E906D2}" destId="{E7EB47A8-4A04-4D41-8FF2-A02CACC0E9B6}" srcOrd="0" destOrd="0" parTransId="{45175014-E72E-46D5-9D08-AA1415595DCC}" sibTransId="{28EB6119-3520-4F76-A5E5-5E5CC4AAD275}"/>
    <dgm:cxn modelId="{FF7D1EAD-801A-4A43-93D1-19048BF3AF8B}" type="presOf" srcId="{E7EB47A8-4A04-4D41-8FF2-A02CACC0E9B6}" destId="{D34E6685-A614-4B3E-A60D-2ECBB02A9D06}" srcOrd="0" destOrd="0" presId="urn:microsoft.com/office/officeart/2016/7/layout/RepeatingBendingProcessNew"/>
    <dgm:cxn modelId="{018C6DB3-67A2-4B95-AC04-0E8238370C44}" srcId="{F9E76976-2255-49AC-931B-F33601E906D2}" destId="{B8611091-CD4C-4F2C-9FE7-3D71061C3A80}" srcOrd="1" destOrd="0" parTransId="{512DAD90-66EF-4373-BE2A-AE8767C9D458}" sibTransId="{326C062C-7FB1-4B9B-9FA3-749D3D36E8EC}"/>
    <dgm:cxn modelId="{4E1D20CC-AE66-4F1A-9B31-6E3E502480D1}" type="presOf" srcId="{F9E76976-2255-49AC-931B-F33601E906D2}" destId="{79A41C20-940E-4AD0-9091-E19B882009EC}" srcOrd="0" destOrd="0" presId="urn:microsoft.com/office/officeart/2016/7/layout/RepeatingBendingProcessNew"/>
    <dgm:cxn modelId="{110BE9D6-151D-402B-A766-771BC673BCEE}" type="presOf" srcId="{B8611091-CD4C-4F2C-9FE7-3D71061C3A80}" destId="{C79F532C-9E1B-46AB-A784-0380D3310BCD}" srcOrd="0" destOrd="0" presId="urn:microsoft.com/office/officeart/2016/7/layout/RepeatingBendingProcessNew"/>
    <dgm:cxn modelId="{B1D583DE-7C6F-4CBC-9241-2A092E3B7C38}" type="presOf" srcId="{28EB6119-3520-4F76-A5E5-5E5CC4AAD275}" destId="{5F83270B-5F02-43A2-B5FC-5B215F0CED20}" srcOrd="1" destOrd="0" presId="urn:microsoft.com/office/officeart/2016/7/layout/RepeatingBendingProcessNew"/>
    <dgm:cxn modelId="{D42E41F5-96DD-452A-94BE-500935A3FF16}" type="presParOf" srcId="{79A41C20-940E-4AD0-9091-E19B882009EC}" destId="{D34E6685-A614-4B3E-A60D-2ECBB02A9D06}" srcOrd="0" destOrd="0" presId="urn:microsoft.com/office/officeart/2016/7/layout/RepeatingBendingProcessNew"/>
    <dgm:cxn modelId="{9C3247C3-1A32-41D5-A7D1-80A82D681FAC}" type="presParOf" srcId="{79A41C20-940E-4AD0-9091-E19B882009EC}" destId="{37B47EEA-2F03-4865-8F98-95CC82F3E016}" srcOrd="1" destOrd="0" presId="urn:microsoft.com/office/officeart/2016/7/layout/RepeatingBendingProcessNew"/>
    <dgm:cxn modelId="{12094B96-695B-4F03-BECD-602725AF7310}" type="presParOf" srcId="{37B47EEA-2F03-4865-8F98-95CC82F3E016}" destId="{5F83270B-5F02-43A2-B5FC-5B215F0CED20}" srcOrd="0" destOrd="0" presId="urn:microsoft.com/office/officeart/2016/7/layout/RepeatingBendingProcessNew"/>
    <dgm:cxn modelId="{37A7FB05-9597-403B-9A16-E5C2AE1A23BC}" type="presParOf" srcId="{79A41C20-940E-4AD0-9091-E19B882009EC}" destId="{C79F532C-9E1B-46AB-A784-0380D3310BCD}" srcOrd="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DDE3361-C7F2-4DE9-BC27-9ABBB0CF7C5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96772F1-CACF-47F7-BE2E-6C346543BEA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i="0" baseline="0" dirty="0"/>
            <a:t>new convention </a:t>
          </a:r>
        </a:p>
        <a:p>
          <a:pPr>
            <a:lnSpc>
              <a:spcPct val="100000"/>
            </a:lnSpc>
            <a:defRPr cap="all"/>
          </a:pPr>
          <a:r>
            <a:rPr lang="en-US" sz="1400" u="none" cap="none" dirty="0"/>
            <a:t>- Binding legal obligations</a:t>
          </a:r>
          <a:endParaRPr lang="it-IT" sz="1400" u="none" cap="none" dirty="0"/>
        </a:p>
        <a:p>
          <a:pPr>
            <a:lnSpc>
              <a:spcPct val="100000"/>
            </a:lnSpc>
          </a:pPr>
          <a:r>
            <a:rPr lang="en-US" sz="1400" u="none" dirty="0"/>
            <a:t>- Comprehensive legal framework</a:t>
          </a:r>
          <a:endParaRPr lang="it-IT" sz="1400" u="none" dirty="0"/>
        </a:p>
        <a:p>
          <a:pPr>
            <a:lnSpc>
              <a:spcPct val="100000"/>
            </a:lnSpc>
          </a:pPr>
          <a:r>
            <a:rPr lang="en-US" sz="1400" u="none" dirty="0"/>
            <a:t>- Enforcement mechanisms</a:t>
          </a:r>
        </a:p>
      </dgm:t>
    </dgm:pt>
    <dgm:pt modelId="{66317CB8-71D6-4684-97BD-558C5BA2D346}" type="parTrans" cxnId="{EBEC4431-BF5F-45AD-89C6-EB48625A9420}">
      <dgm:prSet/>
      <dgm:spPr/>
      <dgm:t>
        <a:bodyPr/>
        <a:lstStyle/>
        <a:p>
          <a:endParaRPr lang="en-US"/>
        </a:p>
      </dgm:t>
    </dgm:pt>
    <dgm:pt modelId="{62AB7E8A-F711-4C07-886E-F26AFEFAEFBB}" type="sibTrans" cxnId="{EBEC4431-BF5F-45AD-89C6-EB48625A9420}">
      <dgm:prSet/>
      <dgm:spPr/>
      <dgm:t>
        <a:bodyPr/>
        <a:lstStyle/>
        <a:p>
          <a:endParaRPr lang="en-US"/>
        </a:p>
      </dgm:t>
    </dgm:pt>
    <dgm:pt modelId="{28FCDB83-324C-4513-8E03-649CF098FC4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i="0" baseline="0" dirty="0"/>
            <a:t>Recommendations</a:t>
          </a:r>
        </a:p>
        <a:p>
          <a:pPr>
            <a:lnSpc>
              <a:spcPct val="100000"/>
            </a:lnSpc>
            <a:defRPr cap="all"/>
          </a:pPr>
          <a:r>
            <a:rPr lang="en-US" sz="1400" u="none" cap="none" dirty="0"/>
            <a:t>- Flexibility</a:t>
          </a:r>
          <a:endParaRPr lang="it-IT" sz="1400" u="none" cap="none" dirty="0"/>
        </a:p>
        <a:p>
          <a:pPr>
            <a:lnSpc>
              <a:spcPct val="100000"/>
            </a:lnSpc>
          </a:pPr>
          <a:r>
            <a:rPr lang="en-US" sz="1400" u="none" dirty="0"/>
            <a:t>- Quicker implementation</a:t>
          </a:r>
          <a:endParaRPr lang="it-IT" sz="1400" u="none" dirty="0"/>
        </a:p>
        <a:p>
          <a:pPr>
            <a:lnSpc>
              <a:spcPct val="100000"/>
            </a:lnSpc>
          </a:pPr>
          <a:r>
            <a:rPr lang="en-US" sz="1400" u="none" dirty="0"/>
            <a:t>- Promotion of best practices</a:t>
          </a:r>
          <a:endParaRPr lang="en-US" sz="1600" u="none" dirty="0"/>
        </a:p>
      </dgm:t>
    </dgm:pt>
    <dgm:pt modelId="{7E99FBED-A9A8-48D5-B7C7-ACCC3CA4954C}" type="parTrans" cxnId="{E31A985D-772C-4A9A-95D4-2CC66CE661A1}">
      <dgm:prSet/>
      <dgm:spPr/>
      <dgm:t>
        <a:bodyPr/>
        <a:lstStyle/>
        <a:p>
          <a:endParaRPr lang="en-US"/>
        </a:p>
      </dgm:t>
    </dgm:pt>
    <dgm:pt modelId="{C90CE010-835F-41E3-9F2A-8F0CD0F3EAF0}" type="sibTrans" cxnId="{E31A985D-772C-4A9A-95D4-2CC66CE661A1}">
      <dgm:prSet/>
      <dgm:spPr/>
      <dgm:t>
        <a:bodyPr/>
        <a:lstStyle/>
        <a:p>
          <a:endParaRPr lang="en-US"/>
        </a:p>
      </dgm:t>
    </dgm:pt>
    <dgm:pt modelId="{FEC3C52E-836D-4191-8115-F13C7F18D1A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i="0" baseline="0" dirty="0"/>
            <a:t>Guidelines</a:t>
          </a:r>
        </a:p>
        <a:p>
          <a:pPr>
            <a:lnSpc>
              <a:spcPct val="100000"/>
            </a:lnSpc>
            <a:defRPr cap="all"/>
          </a:pPr>
          <a:r>
            <a:rPr lang="it-IT" sz="1400" b="0" i="0" cap="none" baseline="0" dirty="0"/>
            <a:t>- </a:t>
          </a:r>
          <a:r>
            <a:rPr lang="it-IT" sz="1400" b="0" i="0" cap="none" baseline="0" dirty="0" err="1"/>
            <a:t>Practical</a:t>
          </a:r>
          <a:r>
            <a:rPr lang="it-IT" sz="1400" b="0" i="0" cap="none" baseline="0" dirty="0"/>
            <a:t> </a:t>
          </a:r>
          <a:r>
            <a:rPr lang="it-IT" sz="1400" b="0" i="0" cap="none" baseline="0" dirty="0" err="1"/>
            <a:t>guidance</a:t>
          </a:r>
          <a:endParaRPr lang="it-IT" sz="1400" b="0" i="0" cap="none" baseline="0" dirty="0"/>
        </a:p>
        <a:p>
          <a:r>
            <a:rPr lang="it-IT" sz="1400" b="0" i="0" baseline="0" dirty="0"/>
            <a:t>- </a:t>
          </a:r>
          <a:r>
            <a:rPr lang="it-IT" sz="1400" b="0" i="0" baseline="0" dirty="0" err="1"/>
            <a:t>Capacity</a:t>
          </a:r>
          <a:r>
            <a:rPr lang="it-IT" sz="1400" b="0" i="0" baseline="0" dirty="0"/>
            <a:t> building</a:t>
          </a:r>
        </a:p>
        <a:p>
          <a:r>
            <a:rPr lang="it-IT" sz="1400" b="0" i="0" baseline="0" dirty="0"/>
            <a:t>- </a:t>
          </a:r>
          <a:r>
            <a:rPr lang="it-IT" sz="1400" b="0" i="0" baseline="0" dirty="0" err="1"/>
            <a:t>Adaptability</a:t>
          </a:r>
          <a:endParaRPr lang="it-IT" sz="1400" b="0" i="0" baseline="0" dirty="0"/>
        </a:p>
        <a:p>
          <a:pPr>
            <a:lnSpc>
              <a:spcPct val="100000"/>
            </a:lnSpc>
            <a:defRPr cap="all"/>
          </a:pPr>
          <a:endParaRPr lang="en-US" sz="1400" cap="none" dirty="0"/>
        </a:p>
      </dgm:t>
    </dgm:pt>
    <dgm:pt modelId="{633CCD92-A501-4B18-8C3A-12815B7369F2}" type="parTrans" cxnId="{6683BABF-6709-4E8A-BD5E-A74A240DFCEA}">
      <dgm:prSet/>
      <dgm:spPr/>
      <dgm:t>
        <a:bodyPr/>
        <a:lstStyle/>
        <a:p>
          <a:endParaRPr lang="en-US"/>
        </a:p>
      </dgm:t>
    </dgm:pt>
    <dgm:pt modelId="{5BB760E9-D260-4B71-98FF-F48F56322172}" type="sibTrans" cxnId="{6683BABF-6709-4E8A-BD5E-A74A240DFCEA}">
      <dgm:prSet/>
      <dgm:spPr/>
      <dgm:t>
        <a:bodyPr/>
        <a:lstStyle/>
        <a:p>
          <a:endParaRPr lang="en-US"/>
        </a:p>
      </dgm:t>
    </dgm:pt>
    <dgm:pt modelId="{16D195C4-A7FF-4C70-87E5-B78EED5488DF}" type="pres">
      <dgm:prSet presAssocID="{7DDE3361-C7F2-4DE9-BC27-9ABBB0CF7C54}" presName="root" presStyleCnt="0">
        <dgm:presLayoutVars>
          <dgm:dir/>
          <dgm:resizeHandles val="exact"/>
        </dgm:presLayoutVars>
      </dgm:prSet>
      <dgm:spPr/>
    </dgm:pt>
    <dgm:pt modelId="{4E23616B-6519-4DFE-A48D-3843CD810198}" type="pres">
      <dgm:prSet presAssocID="{096772F1-CACF-47F7-BE2E-6C346543BEA2}" presName="compNode" presStyleCnt="0"/>
      <dgm:spPr/>
    </dgm:pt>
    <dgm:pt modelId="{3177E2D7-B2F3-4DAA-9803-E96D01A97A46}" type="pres">
      <dgm:prSet presAssocID="{096772F1-CACF-47F7-BE2E-6C346543BEA2}" presName="iconBgRect" presStyleLbl="bgShp" presStyleIdx="0" presStyleCnt="3"/>
      <dgm:spPr/>
    </dgm:pt>
    <dgm:pt modelId="{D0449E76-DA3A-4293-A977-4FF61B8D7555}" type="pres">
      <dgm:prSet presAssocID="{096772F1-CACF-47F7-BE2E-6C346543BEA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a"/>
        </a:ext>
      </dgm:extLst>
    </dgm:pt>
    <dgm:pt modelId="{F999D1BB-89D8-4C1E-9B54-35F8E67A08B0}" type="pres">
      <dgm:prSet presAssocID="{096772F1-CACF-47F7-BE2E-6C346543BEA2}" presName="spaceRect" presStyleCnt="0"/>
      <dgm:spPr/>
    </dgm:pt>
    <dgm:pt modelId="{41C7DDF1-8A32-41EB-87ED-16088F97ABC1}" type="pres">
      <dgm:prSet presAssocID="{096772F1-CACF-47F7-BE2E-6C346543BEA2}" presName="textRect" presStyleLbl="revTx" presStyleIdx="0" presStyleCnt="3">
        <dgm:presLayoutVars>
          <dgm:chMax val="1"/>
          <dgm:chPref val="1"/>
        </dgm:presLayoutVars>
      </dgm:prSet>
      <dgm:spPr/>
    </dgm:pt>
    <dgm:pt modelId="{429F9312-CDA7-457A-9660-B8D955C2D6F3}" type="pres">
      <dgm:prSet presAssocID="{62AB7E8A-F711-4C07-886E-F26AFEFAEFBB}" presName="sibTrans" presStyleCnt="0"/>
      <dgm:spPr/>
    </dgm:pt>
    <dgm:pt modelId="{D5813478-5D4F-4AFF-8FBB-DC52AF6D3A48}" type="pres">
      <dgm:prSet presAssocID="{28FCDB83-324C-4513-8E03-649CF098FC4B}" presName="compNode" presStyleCnt="0"/>
      <dgm:spPr/>
    </dgm:pt>
    <dgm:pt modelId="{4C632887-63F0-494C-B4AC-46DD35E1F2C7}" type="pres">
      <dgm:prSet presAssocID="{28FCDB83-324C-4513-8E03-649CF098FC4B}" presName="iconBgRect" presStyleLbl="bgShp" presStyleIdx="1" presStyleCnt="3"/>
      <dgm:spPr/>
    </dgm:pt>
    <dgm:pt modelId="{FE6E26C1-E1C2-4559-8DF1-BD1F2EA7C8DF}" type="pres">
      <dgm:prSet presAssocID="{28FCDB83-324C-4513-8E03-649CF098FC4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elletto"/>
        </a:ext>
      </dgm:extLst>
    </dgm:pt>
    <dgm:pt modelId="{A94CD943-446D-4AE9-B637-F3C9D9284E27}" type="pres">
      <dgm:prSet presAssocID="{28FCDB83-324C-4513-8E03-649CF098FC4B}" presName="spaceRect" presStyleCnt="0"/>
      <dgm:spPr/>
    </dgm:pt>
    <dgm:pt modelId="{26E4D4CB-6E09-4D21-A804-46BB3F29BB11}" type="pres">
      <dgm:prSet presAssocID="{28FCDB83-324C-4513-8E03-649CF098FC4B}" presName="textRect" presStyleLbl="revTx" presStyleIdx="1" presStyleCnt="3">
        <dgm:presLayoutVars>
          <dgm:chMax val="1"/>
          <dgm:chPref val="1"/>
        </dgm:presLayoutVars>
      </dgm:prSet>
      <dgm:spPr/>
    </dgm:pt>
    <dgm:pt modelId="{5092853C-D8C2-4EA6-BE73-CD8C69C8F4B9}" type="pres">
      <dgm:prSet presAssocID="{C90CE010-835F-41E3-9F2A-8F0CD0F3EAF0}" presName="sibTrans" presStyleCnt="0"/>
      <dgm:spPr/>
    </dgm:pt>
    <dgm:pt modelId="{8E13C041-6B2A-4CAC-806E-4BB487CAB5AD}" type="pres">
      <dgm:prSet presAssocID="{FEC3C52E-836D-4191-8115-F13C7F18D1AB}" presName="compNode" presStyleCnt="0"/>
      <dgm:spPr/>
    </dgm:pt>
    <dgm:pt modelId="{4EB4E8F7-3328-417A-980D-CD924047CE1C}" type="pres">
      <dgm:prSet presAssocID="{FEC3C52E-836D-4191-8115-F13C7F18D1AB}" presName="iconBgRect" presStyleLbl="bgShp" presStyleIdx="2" presStyleCnt="3"/>
      <dgm:spPr/>
    </dgm:pt>
    <dgm:pt modelId="{FA31B461-311B-4DFD-82F0-B42CF6360C37}" type="pres">
      <dgm:prSet presAssocID="{FEC3C52E-836D-4191-8115-F13C7F18D1A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30A947D6-8084-4B76-A881-F557645585C8}" type="pres">
      <dgm:prSet presAssocID="{FEC3C52E-836D-4191-8115-F13C7F18D1AB}" presName="spaceRect" presStyleCnt="0"/>
      <dgm:spPr/>
    </dgm:pt>
    <dgm:pt modelId="{A194621E-5451-470C-8331-A16611D87361}" type="pres">
      <dgm:prSet presAssocID="{FEC3C52E-836D-4191-8115-F13C7F18D1A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CAD3A0B-D84A-44CF-B093-4F20F0180EB5}" type="presOf" srcId="{28FCDB83-324C-4513-8E03-649CF098FC4B}" destId="{26E4D4CB-6E09-4D21-A804-46BB3F29BB11}" srcOrd="0" destOrd="0" presId="urn:microsoft.com/office/officeart/2018/5/layout/IconCircleLabelList"/>
    <dgm:cxn modelId="{EBEC4431-BF5F-45AD-89C6-EB48625A9420}" srcId="{7DDE3361-C7F2-4DE9-BC27-9ABBB0CF7C54}" destId="{096772F1-CACF-47F7-BE2E-6C346543BEA2}" srcOrd="0" destOrd="0" parTransId="{66317CB8-71D6-4684-97BD-558C5BA2D346}" sibTransId="{62AB7E8A-F711-4C07-886E-F26AFEFAEFBB}"/>
    <dgm:cxn modelId="{E31A985D-772C-4A9A-95D4-2CC66CE661A1}" srcId="{7DDE3361-C7F2-4DE9-BC27-9ABBB0CF7C54}" destId="{28FCDB83-324C-4513-8E03-649CF098FC4B}" srcOrd="1" destOrd="0" parTransId="{7E99FBED-A9A8-48D5-B7C7-ACCC3CA4954C}" sibTransId="{C90CE010-835F-41E3-9F2A-8F0CD0F3EAF0}"/>
    <dgm:cxn modelId="{DAA6A08A-5B76-46DD-B462-E1A0E81B4575}" type="presOf" srcId="{FEC3C52E-836D-4191-8115-F13C7F18D1AB}" destId="{A194621E-5451-470C-8331-A16611D87361}" srcOrd="0" destOrd="0" presId="urn:microsoft.com/office/officeart/2018/5/layout/IconCircleLabelList"/>
    <dgm:cxn modelId="{728C3C8E-5BB3-4AD4-9890-E4AD36BEBC20}" type="presOf" srcId="{7DDE3361-C7F2-4DE9-BC27-9ABBB0CF7C54}" destId="{16D195C4-A7FF-4C70-87E5-B78EED5488DF}" srcOrd="0" destOrd="0" presId="urn:microsoft.com/office/officeart/2018/5/layout/IconCircleLabelList"/>
    <dgm:cxn modelId="{3BA6BCB0-6A2D-4BC4-A0D1-C91B764F17C1}" type="presOf" srcId="{096772F1-CACF-47F7-BE2E-6C346543BEA2}" destId="{41C7DDF1-8A32-41EB-87ED-16088F97ABC1}" srcOrd="0" destOrd="0" presId="urn:microsoft.com/office/officeart/2018/5/layout/IconCircleLabelList"/>
    <dgm:cxn modelId="{6683BABF-6709-4E8A-BD5E-A74A240DFCEA}" srcId="{7DDE3361-C7F2-4DE9-BC27-9ABBB0CF7C54}" destId="{FEC3C52E-836D-4191-8115-F13C7F18D1AB}" srcOrd="2" destOrd="0" parTransId="{633CCD92-A501-4B18-8C3A-12815B7369F2}" sibTransId="{5BB760E9-D260-4B71-98FF-F48F56322172}"/>
    <dgm:cxn modelId="{3FAEBD69-ED11-47AF-B5CC-1115C8901B95}" type="presParOf" srcId="{16D195C4-A7FF-4C70-87E5-B78EED5488DF}" destId="{4E23616B-6519-4DFE-A48D-3843CD810198}" srcOrd="0" destOrd="0" presId="urn:microsoft.com/office/officeart/2018/5/layout/IconCircleLabelList"/>
    <dgm:cxn modelId="{FA69B203-41E6-4E81-A50E-A82EF3C5188B}" type="presParOf" srcId="{4E23616B-6519-4DFE-A48D-3843CD810198}" destId="{3177E2D7-B2F3-4DAA-9803-E96D01A97A46}" srcOrd="0" destOrd="0" presId="urn:microsoft.com/office/officeart/2018/5/layout/IconCircleLabelList"/>
    <dgm:cxn modelId="{C6C48653-F304-403F-A2FA-A137423E1BF5}" type="presParOf" srcId="{4E23616B-6519-4DFE-A48D-3843CD810198}" destId="{D0449E76-DA3A-4293-A977-4FF61B8D7555}" srcOrd="1" destOrd="0" presId="urn:microsoft.com/office/officeart/2018/5/layout/IconCircleLabelList"/>
    <dgm:cxn modelId="{EC2E48AA-89E1-432C-ACC7-97EF33DE73B6}" type="presParOf" srcId="{4E23616B-6519-4DFE-A48D-3843CD810198}" destId="{F999D1BB-89D8-4C1E-9B54-35F8E67A08B0}" srcOrd="2" destOrd="0" presId="urn:microsoft.com/office/officeart/2018/5/layout/IconCircleLabelList"/>
    <dgm:cxn modelId="{E1BD5379-9A00-48C6-9255-414BB3493AE7}" type="presParOf" srcId="{4E23616B-6519-4DFE-A48D-3843CD810198}" destId="{41C7DDF1-8A32-41EB-87ED-16088F97ABC1}" srcOrd="3" destOrd="0" presId="urn:microsoft.com/office/officeart/2018/5/layout/IconCircleLabelList"/>
    <dgm:cxn modelId="{4D3CE184-51BD-414B-950C-93B28340978C}" type="presParOf" srcId="{16D195C4-A7FF-4C70-87E5-B78EED5488DF}" destId="{429F9312-CDA7-457A-9660-B8D955C2D6F3}" srcOrd="1" destOrd="0" presId="urn:microsoft.com/office/officeart/2018/5/layout/IconCircleLabelList"/>
    <dgm:cxn modelId="{543E81E9-FBFE-447B-9758-46287357E114}" type="presParOf" srcId="{16D195C4-A7FF-4C70-87E5-B78EED5488DF}" destId="{D5813478-5D4F-4AFF-8FBB-DC52AF6D3A48}" srcOrd="2" destOrd="0" presId="urn:microsoft.com/office/officeart/2018/5/layout/IconCircleLabelList"/>
    <dgm:cxn modelId="{A9D23D25-55E2-48A7-AC23-79559175B82A}" type="presParOf" srcId="{D5813478-5D4F-4AFF-8FBB-DC52AF6D3A48}" destId="{4C632887-63F0-494C-B4AC-46DD35E1F2C7}" srcOrd="0" destOrd="0" presId="urn:microsoft.com/office/officeart/2018/5/layout/IconCircleLabelList"/>
    <dgm:cxn modelId="{D4EE0EF7-E605-4408-8CBB-DA233B799B48}" type="presParOf" srcId="{D5813478-5D4F-4AFF-8FBB-DC52AF6D3A48}" destId="{FE6E26C1-E1C2-4559-8DF1-BD1F2EA7C8DF}" srcOrd="1" destOrd="0" presId="urn:microsoft.com/office/officeart/2018/5/layout/IconCircleLabelList"/>
    <dgm:cxn modelId="{EEFAC534-8DEC-4F1B-9BB5-A952A909FB86}" type="presParOf" srcId="{D5813478-5D4F-4AFF-8FBB-DC52AF6D3A48}" destId="{A94CD943-446D-4AE9-B637-F3C9D9284E27}" srcOrd="2" destOrd="0" presId="urn:microsoft.com/office/officeart/2018/5/layout/IconCircleLabelList"/>
    <dgm:cxn modelId="{A22DFB8C-F29F-47D7-BA09-5C1A8D72256D}" type="presParOf" srcId="{D5813478-5D4F-4AFF-8FBB-DC52AF6D3A48}" destId="{26E4D4CB-6E09-4D21-A804-46BB3F29BB11}" srcOrd="3" destOrd="0" presId="urn:microsoft.com/office/officeart/2018/5/layout/IconCircleLabelList"/>
    <dgm:cxn modelId="{314AD675-AAC5-4FEB-97CD-64472E54A0B6}" type="presParOf" srcId="{16D195C4-A7FF-4C70-87E5-B78EED5488DF}" destId="{5092853C-D8C2-4EA6-BE73-CD8C69C8F4B9}" srcOrd="3" destOrd="0" presId="urn:microsoft.com/office/officeart/2018/5/layout/IconCircleLabelList"/>
    <dgm:cxn modelId="{31A1D1C0-AC4A-4CD4-969C-1C943CBFADCB}" type="presParOf" srcId="{16D195C4-A7FF-4C70-87E5-B78EED5488DF}" destId="{8E13C041-6B2A-4CAC-806E-4BB487CAB5AD}" srcOrd="4" destOrd="0" presId="urn:microsoft.com/office/officeart/2018/5/layout/IconCircleLabelList"/>
    <dgm:cxn modelId="{BA8E73EE-66E9-4667-9A04-54CA5166B042}" type="presParOf" srcId="{8E13C041-6B2A-4CAC-806E-4BB487CAB5AD}" destId="{4EB4E8F7-3328-417A-980D-CD924047CE1C}" srcOrd="0" destOrd="0" presId="urn:microsoft.com/office/officeart/2018/5/layout/IconCircleLabelList"/>
    <dgm:cxn modelId="{3977D5DE-9337-4608-AAA5-67B9CDA9F156}" type="presParOf" srcId="{8E13C041-6B2A-4CAC-806E-4BB487CAB5AD}" destId="{FA31B461-311B-4DFD-82F0-B42CF6360C37}" srcOrd="1" destOrd="0" presId="urn:microsoft.com/office/officeart/2018/5/layout/IconCircleLabelList"/>
    <dgm:cxn modelId="{2F3E0706-9A4C-4832-ADDE-63115B029BD9}" type="presParOf" srcId="{8E13C041-6B2A-4CAC-806E-4BB487CAB5AD}" destId="{30A947D6-8084-4B76-A881-F557645585C8}" srcOrd="2" destOrd="0" presId="urn:microsoft.com/office/officeart/2018/5/layout/IconCircleLabelList"/>
    <dgm:cxn modelId="{DF5E3251-1971-4D52-836F-5C2F3607F34F}" type="presParOf" srcId="{8E13C041-6B2A-4CAC-806E-4BB487CAB5AD}" destId="{A194621E-5451-470C-8331-A16611D8736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DE3361-C7F2-4DE9-BC27-9ABBB0CF7C5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96772F1-CACF-47F7-BE2E-6C346543BEA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i="0" baseline="0" dirty="0"/>
            <a:t>DECLARATIONS</a:t>
          </a:r>
        </a:p>
        <a:p>
          <a:pPr>
            <a:lnSpc>
              <a:spcPct val="100000"/>
            </a:lnSpc>
            <a:defRPr cap="all"/>
          </a:pPr>
          <a:r>
            <a:rPr lang="en-US" sz="1400" u="none" cap="none" dirty="0"/>
            <a:t>- Political commitment</a:t>
          </a:r>
          <a:endParaRPr lang="it-IT" sz="1400" u="none" cap="none" dirty="0"/>
        </a:p>
        <a:p>
          <a:pPr>
            <a:lnSpc>
              <a:spcPct val="100000"/>
            </a:lnSpc>
          </a:pPr>
          <a:r>
            <a:rPr lang="en-US" sz="1400" u="none" dirty="0"/>
            <a:t>- Flexibility</a:t>
          </a:r>
          <a:endParaRPr lang="it-IT" sz="1400" u="none" dirty="0"/>
        </a:p>
        <a:p>
          <a:pPr>
            <a:lnSpc>
              <a:spcPct val="100000"/>
            </a:lnSpc>
          </a:pPr>
          <a:r>
            <a:rPr lang="en-US" sz="1400" u="none" dirty="0"/>
            <a:t>- Foundation for future instruments</a:t>
          </a:r>
        </a:p>
      </dgm:t>
    </dgm:pt>
    <dgm:pt modelId="{66317CB8-71D6-4684-97BD-558C5BA2D346}" type="parTrans" cxnId="{EBEC4431-BF5F-45AD-89C6-EB48625A9420}">
      <dgm:prSet/>
      <dgm:spPr/>
      <dgm:t>
        <a:bodyPr/>
        <a:lstStyle/>
        <a:p>
          <a:endParaRPr lang="en-US"/>
        </a:p>
      </dgm:t>
    </dgm:pt>
    <dgm:pt modelId="{62AB7E8A-F711-4C07-886E-F26AFEFAEFBB}" type="sibTrans" cxnId="{EBEC4431-BF5F-45AD-89C6-EB48625A9420}">
      <dgm:prSet/>
      <dgm:spPr/>
      <dgm:t>
        <a:bodyPr/>
        <a:lstStyle/>
        <a:p>
          <a:endParaRPr lang="en-US"/>
        </a:p>
      </dgm:t>
    </dgm:pt>
    <dgm:pt modelId="{28FCDB83-324C-4513-8E03-649CF098FC4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i="0" baseline="0" dirty="0"/>
            <a:t>ACTION PLANS</a:t>
          </a:r>
        </a:p>
        <a:p>
          <a:pPr>
            <a:lnSpc>
              <a:spcPct val="100000"/>
            </a:lnSpc>
            <a:defRPr cap="all"/>
          </a:pPr>
          <a:r>
            <a:rPr lang="en-US" sz="1400" u="none" cap="none" dirty="0"/>
            <a:t>- Operational focus</a:t>
          </a:r>
          <a:endParaRPr lang="it-IT" sz="1400" u="none" cap="none" dirty="0"/>
        </a:p>
        <a:p>
          <a:pPr>
            <a:lnSpc>
              <a:spcPct val="100000"/>
            </a:lnSpc>
          </a:pPr>
          <a:r>
            <a:rPr lang="en-US" sz="1400" u="none" dirty="0"/>
            <a:t>- Enhanced accountability</a:t>
          </a:r>
          <a:endParaRPr lang="it-IT" sz="1400" u="none" dirty="0"/>
        </a:p>
        <a:p>
          <a:pPr>
            <a:lnSpc>
              <a:spcPct val="100000"/>
            </a:lnSpc>
          </a:pPr>
          <a:r>
            <a:rPr lang="en-US" sz="1400" u="none" dirty="0"/>
            <a:t>- Coordination </a:t>
          </a:r>
          <a:endParaRPr lang="en-US" sz="1600" u="none" dirty="0"/>
        </a:p>
      </dgm:t>
    </dgm:pt>
    <dgm:pt modelId="{7E99FBED-A9A8-48D5-B7C7-ACCC3CA4954C}" type="parTrans" cxnId="{E31A985D-772C-4A9A-95D4-2CC66CE661A1}">
      <dgm:prSet/>
      <dgm:spPr/>
      <dgm:t>
        <a:bodyPr/>
        <a:lstStyle/>
        <a:p>
          <a:endParaRPr lang="en-US"/>
        </a:p>
      </dgm:t>
    </dgm:pt>
    <dgm:pt modelId="{C90CE010-835F-41E3-9F2A-8F0CD0F3EAF0}" type="sibTrans" cxnId="{E31A985D-772C-4A9A-95D4-2CC66CE661A1}">
      <dgm:prSet/>
      <dgm:spPr/>
      <dgm:t>
        <a:bodyPr/>
        <a:lstStyle/>
        <a:p>
          <a:endParaRPr lang="en-US"/>
        </a:p>
      </dgm:t>
    </dgm:pt>
    <dgm:pt modelId="{FEC3C52E-836D-4191-8115-F13C7F18D1A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i="0" baseline="0" dirty="0"/>
            <a:t>PROTOCOLS</a:t>
          </a:r>
        </a:p>
        <a:p>
          <a:pPr>
            <a:lnSpc>
              <a:spcPct val="100000"/>
            </a:lnSpc>
            <a:defRPr cap="all"/>
          </a:pPr>
          <a:r>
            <a:rPr lang="it-IT" sz="1400" b="0" i="0" cap="none" baseline="0" dirty="0"/>
            <a:t>- Building on </a:t>
          </a:r>
          <a:r>
            <a:rPr lang="it-IT" sz="1400" b="0" i="0" cap="none" baseline="0" dirty="0" err="1"/>
            <a:t>existing</a:t>
          </a:r>
          <a:r>
            <a:rPr lang="it-IT" sz="1400" b="0" i="0" cap="none" baseline="0" dirty="0"/>
            <a:t> frameworks </a:t>
          </a:r>
        </a:p>
        <a:p>
          <a:r>
            <a:rPr lang="it-IT" sz="1400" b="0" i="0" baseline="0" dirty="0"/>
            <a:t>- </a:t>
          </a:r>
          <a:r>
            <a:rPr lang="it-IT" sz="1400" b="0" i="0" baseline="0" dirty="0" err="1"/>
            <a:t>Focused</a:t>
          </a:r>
          <a:r>
            <a:rPr lang="it-IT" sz="1400" b="0" i="0" baseline="0" dirty="0"/>
            <a:t> scope </a:t>
          </a:r>
        </a:p>
        <a:p>
          <a:pPr>
            <a:lnSpc>
              <a:spcPct val="100000"/>
            </a:lnSpc>
            <a:defRPr cap="all"/>
          </a:pPr>
          <a:endParaRPr lang="en-US" sz="1400" cap="none" dirty="0"/>
        </a:p>
      </dgm:t>
    </dgm:pt>
    <dgm:pt modelId="{633CCD92-A501-4B18-8C3A-12815B7369F2}" type="parTrans" cxnId="{6683BABF-6709-4E8A-BD5E-A74A240DFCEA}">
      <dgm:prSet/>
      <dgm:spPr/>
      <dgm:t>
        <a:bodyPr/>
        <a:lstStyle/>
        <a:p>
          <a:endParaRPr lang="en-US"/>
        </a:p>
      </dgm:t>
    </dgm:pt>
    <dgm:pt modelId="{5BB760E9-D260-4B71-98FF-F48F56322172}" type="sibTrans" cxnId="{6683BABF-6709-4E8A-BD5E-A74A240DFCEA}">
      <dgm:prSet/>
      <dgm:spPr/>
      <dgm:t>
        <a:bodyPr/>
        <a:lstStyle/>
        <a:p>
          <a:endParaRPr lang="en-US"/>
        </a:p>
      </dgm:t>
    </dgm:pt>
    <dgm:pt modelId="{16D195C4-A7FF-4C70-87E5-B78EED5488DF}" type="pres">
      <dgm:prSet presAssocID="{7DDE3361-C7F2-4DE9-BC27-9ABBB0CF7C54}" presName="root" presStyleCnt="0">
        <dgm:presLayoutVars>
          <dgm:dir/>
          <dgm:resizeHandles val="exact"/>
        </dgm:presLayoutVars>
      </dgm:prSet>
      <dgm:spPr/>
    </dgm:pt>
    <dgm:pt modelId="{4E23616B-6519-4DFE-A48D-3843CD810198}" type="pres">
      <dgm:prSet presAssocID="{096772F1-CACF-47F7-BE2E-6C346543BEA2}" presName="compNode" presStyleCnt="0"/>
      <dgm:spPr/>
    </dgm:pt>
    <dgm:pt modelId="{3177E2D7-B2F3-4DAA-9803-E96D01A97A46}" type="pres">
      <dgm:prSet presAssocID="{096772F1-CACF-47F7-BE2E-6C346543BEA2}" presName="iconBgRect" presStyleLbl="bgShp" presStyleIdx="0" presStyleCnt="3"/>
      <dgm:spPr/>
    </dgm:pt>
    <dgm:pt modelId="{D0449E76-DA3A-4293-A977-4FF61B8D7555}" type="pres">
      <dgm:prSet presAssocID="{096772F1-CACF-47F7-BE2E-6C346543BEA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a"/>
        </a:ext>
      </dgm:extLst>
    </dgm:pt>
    <dgm:pt modelId="{F999D1BB-89D8-4C1E-9B54-35F8E67A08B0}" type="pres">
      <dgm:prSet presAssocID="{096772F1-CACF-47F7-BE2E-6C346543BEA2}" presName="spaceRect" presStyleCnt="0"/>
      <dgm:spPr/>
    </dgm:pt>
    <dgm:pt modelId="{41C7DDF1-8A32-41EB-87ED-16088F97ABC1}" type="pres">
      <dgm:prSet presAssocID="{096772F1-CACF-47F7-BE2E-6C346543BEA2}" presName="textRect" presStyleLbl="revTx" presStyleIdx="0" presStyleCnt="3">
        <dgm:presLayoutVars>
          <dgm:chMax val="1"/>
          <dgm:chPref val="1"/>
        </dgm:presLayoutVars>
      </dgm:prSet>
      <dgm:spPr/>
    </dgm:pt>
    <dgm:pt modelId="{429F9312-CDA7-457A-9660-B8D955C2D6F3}" type="pres">
      <dgm:prSet presAssocID="{62AB7E8A-F711-4C07-886E-F26AFEFAEFBB}" presName="sibTrans" presStyleCnt="0"/>
      <dgm:spPr/>
    </dgm:pt>
    <dgm:pt modelId="{D5813478-5D4F-4AFF-8FBB-DC52AF6D3A48}" type="pres">
      <dgm:prSet presAssocID="{28FCDB83-324C-4513-8E03-649CF098FC4B}" presName="compNode" presStyleCnt="0"/>
      <dgm:spPr/>
    </dgm:pt>
    <dgm:pt modelId="{4C632887-63F0-494C-B4AC-46DD35E1F2C7}" type="pres">
      <dgm:prSet presAssocID="{28FCDB83-324C-4513-8E03-649CF098FC4B}" presName="iconBgRect" presStyleLbl="bgShp" presStyleIdx="1" presStyleCnt="3"/>
      <dgm:spPr/>
    </dgm:pt>
    <dgm:pt modelId="{FE6E26C1-E1C2-4559-8DF1-BD1F2EA7C8DF}" type="pres">
      <dgm:prSet presAssocID="{28FCDB83-324C-4513-8E03-649CF098FC4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elletto"/>
        </a:ext>
      </dgm:extLst>
    </dgm:pt>
    <dgm:pt modelId="{A94CD943-446D-4AE9-B637-F3C9D9284E27}" type="pres">
      <dgm:prSet presAssocID="{28FCDB83-324C-4513-8E03-649CF098FC4B}" presName="spaceRect" presStyleCnt="0"/>
      <dgm:spPr/>
    </dgm:pt>
    <dgm:pt modelId="{26E4D4CB-6E09-4D21-A804-46BB3F29BB11}" type="pres">
      <dgm:prSet presAssocID="{28FCDB83-324C-4513-8E03-649CF098FC4B}" presName="textRect" presStyleLbl="revTx" presStyleIdx="1" presStyleCnt="3">
        <dgm:presLayoutVars>
          <dgm:chMax val="1"/>
          <dgm:chPref val="1"/>
        </dgm:presLayoutVars>
      </dgm:prSet>
      <dgm:spPr/>
    </dgm:pt>
    <dgm:pt modelId="{5092853C-D8C2-4EA6-BE73-CD8C69C8F4B9}" type="pres">
      <dgm:prSet presAssocID="{C90CE010-835F-41E3-9F2A-8F0CD0F3EAF0}" presName="sibTrans" presStyleCnt="0"/>
      <dgm:spPr/>
    </dgm:pt>
    <dgm:pt modelId="{8E13C041-6B2A-4CAC-806E-4BB487CAB5AD}" type="pres">
      <dgm:prSet presAssocID="{FEC3C52E-836D-4191-8115-F13C7F18D1AB}" presName="compNode" presStyleCnt="0"/>
      <dgm:spPr/>
    </dgm:pt>
    <dgm:pt modelId="{4EB4E8F7-3328-417A-980D-CD924047CE1C}" type="pres">
      <dgm:prSet presAssocID="{FEC3C52E-836D-4191-8115-F13C7F18D1AB}" presName="iconBgRect" presStyleLbl="bgShp" presStyleIdx="2" presStyleCnt="3"/>
      <dgm:spPr/>
    </dgm:pt>
    <dgm:pt modelId="{FA31B461-311B-4DFD-82F0-B42CF6360C37}" type="pres">
      <dgm:prSet presAssocID="{FEC3C52E-836D-4191-8115-F13C7F18D1A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30A947D6-8084-4B76-A881-F557645585C8}" type="pres">
      <dgm:prSet presAssocID="{FEC3C52E-836D-4191-8115-F13C7F18D1AB}" presName="spaceRect" presStyleCnt="0"/>
      <dgm:spPr/>
    </dgm:pt>
    <dgm:pt modelId="{A194621E-5451-470C-8331-A16611D87361}" type="pres">
      <dgm:prSet presAssocID="{FEC3C52E-836D-4191-8115-F13C7F18D1A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CAD3A0B-D84A-44CF-B093-4F20F0180EB5}" type="presOf" srcId="{28FCDB83-324C-4513-8E03-649CF098FC4B}" destId="{26E4D4CB-6E09-4D21-A804-46BB3F29BB11}" srcOrd="0" destOrd="0" presId="urn:microsoft.com/office/officeart/2018/5/layout/IconCircleLabelList"/>
    <dgm:cxn modelId="{EBEC4431-BF5F-45AD-89C6-EB48625A9420}" srcId="{7DDE3361-C7F2-4DE9-BC27-9ABBB0CF7C54}" destId="{096772F1-CACF-47F7-BE2E-6C346543BEA2}" srcOrd="0" destOrd="0" parTransId="{66317CB8-71D6-4684-97BD-558C5BA2D346}" sibTransId="{62AB7E8A-F711-4C07-886E-F26AFEFAEFBB}"/>
    <dgm:cxn modelId="{E31A985D-772C-4A9A-95D4-2CC66CE661A1}" srcId="{7DDE3361-C7F2-4DE9-BC27-9ABBB0CF7C54}" destId="{28FCDB83-324C-4513-8E03-649CF098FC4B}" srcOrd="1" destOrd="0" parTransId="{7E99FBED-A9A8-48D5-B7C7-ACCC3CA4954C}" sibTransId="{C90CE010-835F-41E3-9F2A-8F0CD0F3EAF0}"/>
    <dgm:cxn modelId="{DAA6A08A-5B76-46DD-B462-E1A0E81B4575}" type="presOf" srcId="{FEC3C52E-836D-4191-8115-F13C7F18D1AB}" destId="{A194621E-5451-470C-8331-A16611D87361}" srcOrd="0" destOrd="0" presId="urn:microsoft.com/office/officeart/2018/5/layout/IconCircleLabelList"/>
    <dgm:cxn modelId="{728C3C8E-5BB3-4AD4-9890-E4AD36BEBC20}" type="presOf" srcId="{7DDE3361-C7F2-4DE9-BC27-9ABBB0CF7C54}" destId="{16D195C4-A7FF-4C70-87E5-B78EED5488DF}" srcOrd="0" destOrd="0" presId="urn:microsoft.com/office/officeart/2018/5/layout/IconCircleLabelList"/>
    <dgm:cxn modelId="{3BA6BCB0-6A2D-4BC4-A0D1-C91B764F17C1}" type="presOf" srcId="{096772F1-CACF-47F7-BE2E-6C346543BEA2}" destId="{41C7DDF1-8A32-41EB-87ED-16088F97ABC1}" srcOrd="0" destOrd="0" presId="urn:microsoft.com/office/officeart/2018/5/layout/IconCircleLabelList"/>
    <dgm:cxn modelId="{6683BABF-6709-4E8A-BD5E-A74A240DFCEA}" srcId="{7DDE3361-C7F2-4DE9-BC27-9ABBB0CF7C54}" destId="{FEC3C52E-836D-4191-8115-F13C7F18D1AB}" srcOrd="2" destOrd="0" parTransId="{633CCD92-A501-4B18-8C3A-12815B7369F2}" sibTransId="{5BB760E9-D260-4B71-98FF-F48F56322172}"/>
    <dgm:cxn modelId="{3FAEBD69-ED11-47AF-B5CC-1115C8901B95}" type="presParOf" srcId="{16D195C4-A7FF-4C70-87E5-B78EED5488DF}" destId="{4E23616B-6519-4DFE-A48D-3843CD810198}" srcOrd="0" destOrd="0" presId="urn:microsoft.com/office/officeart/2018/5/layout/IconCircleLabelList"/>
    <dgm:cxn modelId="{FA69B203-41E6-4E81-A50E-A82EF3C5188B}" type="presParOf" srcId="{4E23616B-6519-4DFE-A48D-3843CD810198}" destId="{3177E2D7-B2F3-4DAA-9803-E96D01A97A46}" srcOrd="0" destOrd="0" presId="urn:microsoft.com/office/officeart/2018/5/layout/IconCircleLabelList"/>
    <dgm:cxn modelId="{C6C48653-F304-403F-A2FA-A137423E1BF5}" type="presParOf" srcId="{4E23616B-6519-4DFE-A48D-3843CD810198}" destId="{D0449E76-DA3A-4293-A977-4FF61B8D7555}" srcOrd="1" destOrd="0" presId="urn:microsoft.com/office/officeart/2018/5/layout/IconCircleLabelList"/>
    <dgm:cxn modelId="{EC2E48AA-89E1-432C-ACC7-97EF33DE73B6}" type="presParOf" srcId="{4E23616B-6519-4DFE-A48D-3843CD810198}" destId="{F999D1BB-89D8-4C1E-9B54-35F8E67A08B0}" srcOrd="2" destOrd="0" presId="urn:microsoft.com/office/officeart/2018/5/layout/IconCircleLabelList"/>
    <dgm:cxn modelId="{E1BD5379-9A00-48C6-9255-414BB3493AE7}" type="presParOf" srcId="{4E23616B-6519-4DFE-A48D-3843CD810198}" destId="{41C7DDF1-8A32-41EB-87ED-16088F97ABC1}" srcOrd="3" destOrd="0" presId="urn:microsoft.com/office/officeart/2018/5/layout/IconCircleLabelList"/>
    <dgm:cxn modelId="{4D3CE184-51BD-414B-950C-93B28340978C}" type="presParOf" srcId="{16D195C4-A7FF-4C70-87E5-B78EED5488DF}" destId="{429F9312-CDA7-457A-9660-B8D955C2D6F3}" srcOrd="1" destOrd="0" presId="urn:microsoft.com/office/officeart/2018/5/layout/IconCircleLabelList"/>
    <dgm:cxn modelId="{543E81E9-FBFE-447B-9758-46287357E114}" type="presParOf" srcId="{16D195C4-A7FF-4C70-87E5-B78EED5488DF}" destId="{D5813478-5D4F-4AFF-8FBB-DC52AF6D3A48}" srcOrd="2" destOrd="0" presId="urn:microsoft.com/office/officeart/2018/5/layout/IconCircleLabelList"/>
    <dgm:cxn modelId="{A9D23D25-55E2-48A7-AC23-79559175B82A}" type="presParOf" srcId="{D5813478-5D4F-4AFF-8FBB-DC52AF6D3A48}" destId="{4C632887-63F0-494C-B4AC-46DD35E1F2C7}" srcOrd="0" destOrd="0" presId="urn:microsoft.com/office/officeart/2018/5/layout/IconCircleLabelList"/>
    <dgm:cxn modelId="{D4EE0EF7-E605-4408-8CBB-DA233B799B48}" type="presParOf" srcId="{D5813478-5D4F-4AFF-8FBB-DC52AF6D3A48}" destId="{FE6E26C1-E1C2-4559-8DF1-BD1F2EA7C8DF}" srcOrd="1" destOrd="0" presId="urn:microsoft.com/office/officeart/2018/5/layout/IconCircleLabelList"/>
    <dgm:cxn modelId="{EEFAC534-8DEC-4F1B-9BB5-A952A909FB86}" type="presParOf" srcId="{D5813478-5D4F-4AFF-8FBB-DC52AF6D3A48}" destId="{A94CD943-446D-4AE9-B637-F3C9D9284E27}" srcOrd="2" destOrd="0" presId="urn:microsoft.com/office/officeart/2018/5/layout/IconCircleLabelList"/>
    <dgm:cxn modelId="{A22DFB8C-F29F-47D7-BA09-5C1A8D72256D}" type="presParOf" srcId="{D5813478-5D4F-4AFF-8FBB-DC52AF6D3A48}" destId="{26E4D4CB-6E09-4D21-A804-46BB3F29BB11}" srcOrd="3" destOrd="0" presId="urn:microsoft.com/office/officeart/2018/5/layout/IconCircleLabelList"/>
    <dgm:cxn modelId="{314AD675-AAC5-4FEB-97CD-64472E54A0B6}" type="presParOf" srcId="{16D195C4-A7FF-4C70-87E5-B78EED5488DF}" destId="{5092853C-D8C2-4EA6-BE73-CD8C69C8F4B9}" srcOrd="3" destOrd="0" presId="urn:microsoft.com/office/officeart/2018/5/layout/IconCircleLabelList"/>
    <dgm:cxn modelId="{31A1D1C0-AC4A-4CD4-969C-1C943CBFADCB}" type="presParOf" srcId="{16D195C4-A7FF-4C70-87E5-B78EED5488DF}" destId="{8E13C041-6B2A-4CAC-806E-4BB487CAB5AD}" srcOrd="4" destOrd="0" presId="urn:microsoft.com/office/officeart/2018/5/layout/IconCircleLabelList"/>
    <dgm:cxn modelId="{BA8E73EE-66E9-4667-9A04-54CA5166B042}" type="presParOf" srcId="{8E13C041-6B2A-4CAC-806E-4BB487CAB5AD}" destId="{4EB4E8F7-3328-417A-980D-CD924047CE1C}" srcOrd="0" destOrd="0" presId="urn:microsoft.com/office/officeart/2018/5/layout/IconCircleLabelList"/>
    <dgm:cxn modelId="{3977D5DE-9337-4608-AAA5-67B9CDA9F156}" type="presParOf" srcId="{8E13C041-6B2A-4CAC-806E-4BB487CAB5AD}" destId="{FA31B461-311B-4DFD-82F0-B42CF6360C37}" srcOrd="1" destOrd="0" presId="urn:microsoft.com/office/officeart/2018/5/layout/IconCircleLabelList"/>
    <dgm:cxn modelId="{2F3E0706-9A4C-4832-ADDE-63115B029BD9}" type="presParOf" srcId="{8E13C041-6B2A-4CAC-806E-4BB487CAB5AD}" destId="{30A947D6-8084-4B76-A881-F557645585C8}" srcOrd="2" destOrd="0" presId="urn:microsoft.com/office/officeart/2018/5/layout/IconCircleLabelList"/>
    <dgm:cxn modelId="{DF5E3251-1971-4D52-836F-5C2F3607F34F}" type="presParOf" srcId="{8E13C041-6B2A-4CAC-806E-4BB487CAB5AD}" destId="{A194621E-5451-470C-8331-A16611D8736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8C48F-AAAE-492D-8F56-93244C8AF56F}">
      <dsp:nvSpPr>
        <dsp:cNvPr id="0" name=""/>
        <dsp:cNvSpPr/>
      </dsp:nvSpPr>
      <dsp:spPr>
        <a:xfrm>
          <a:off x="0" y="0"/>
          <a:ext cx="4734547" cy="10954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Council of Europe 2nd International Conference on the Smuggling of Migrants</a:t>
          </a:r>
          <a:endParaRPr lang="en-US" sz="1900" kern="1200" dirty="0"/>
        </a:p>
      </dsp:txBody>
      <dsp:txXfrm>
        <a:off x="32085" y="32085"/>
        <a:ext cx="3459903" cy="1031281"/>
      </dsp:txXfrm>
    </dsp:sp>
    <dsp:sp modelId="{7E2EDEEB-D253-47B8-A2D0-534BEA6B7FBE}">
      <dsp:nvSpPr>
        <dsp:cNvPr id="0" name=""/>
        <dsp:cNvSpPr/>
      </dsp:nvSpPr>
      <dsp:spPr>
        <a:xfrm>
          <a:off x="396518" y="1294624"/>
          <a:ext cx="4734547" cy="10954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10 - 11 September 2024 Strasbourg</a:t>
          </a:r>
          <a:endParaRPr lang="en-US" sz="1900" kern="1200" dirty="0"/>
        </a:p>
      </dsp:txBody>
      <dsp:txXfrm>
        <a:off x="428603" y="1326709"/>
        <a:ext cx="3561815" cy="1031281"/>
      </dsp:txXfrm>
    </dsp:sp>
    <dsp:sp modelId="{3C9F8AE4-D215-454E-BAFC-6816A0A4491B}">
      <dsp:nvSpPr>
        <dsp:cNvPr id="0" name=""/>
        <dsp:cNvSpPr/>
      </dsp:nvSpPr>
      <dsp:spPr>
        <a:xfrm>
          <a:off x="787118" y="2589248"/>
          <a:ext cx="4734547" cy="10954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 Calogero Ferrara</a:t>
          </a:r>
          <a:endParaRPr lang="en-US" sz="1900" kern="1200" dirty="0"/>
        </a:p>
      </dsp:txBody>
      <dsp:txXfrm>
        <a:off x="819203" y="2621333"/>
        <a:ext cx="3567733" cy="1031281"/>
      </dsp:txXfrm>
    </dsp:sp>
    <dsp:sp modelId="{8D374778-97D2-486E-9761-FB2AF84AD5DD}">
      <dsp:nvSpPr>
        <dsp:cNvPr id="0" name=""/>
        <dsp:cNvSpPr/>
      </dsp:nvSpPr>
      <dsp:spPr>
        <a:xfrm>
          <a:off x="1183636" y="3931393"/>
          <a:ext cx="4734547" cy="100040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---</a:t>
          </a:r>
          <a:endParaRPr lang="en-US" sz="1900" kern="1200"/>
        </a:p>
      </dsp:txBody>
      <dsp:txXfrm>
        <a:off x="1212937" y="3960694"/>
        <a:ext cx="3567383" cy="941807"/>
      </dsp:txXfrm>
    </dsp:sp>
    <dsp:sp modelId="{AD215781-9A45-4F47-9680-7D99CFCCE12B}">
      <dsp:nvSpPr>
        <dsp:cNvPr id="0" name=""/>
        <dsp:cNvSpPr/>
      </dsp:nvSpPr>
      <dsp:spPr>
        <a:xfrm>
          <a:off x="4022503" y="839016"/>
          <a:ext cx="712043" cy="7120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182713" y="839016"/>
        <a:ext cx="391623" cy="535812"/>
      </dsp:txXfrm>
    </dsp:sp>
    <dsp:sp modelId="{312D757A-025A-4DF5-B354-CA0B8E3C19C3}">
      <dsp:nvSpPr>
        <dsp:cNvPr id="0" name=""/>
        <dsp:cNvSpPr/>
      </dsp:nvSpPr>
      <dsp:spPr>
        <a:xfrm>
          <a:off x="4419022" y="2133640"/>
          <a:ext cx="712043" cy="71204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579232" y="2133640"/>
        <a:ext cx="391623" cy="535812"/>
      </dsp:txXfrm>
    </dsp:sp>
    <dsp:sp modelId="{D19ABFD8-0DB3-48DD-A758-2079313CE444}">
      <dsp:nvSpPr>
        <dsp:cNvPr id="0" name=""/>
        <dsp:cNvSpPr/>
      </dsp:nvSpPr>
      <dsp:spPr>
        <a:xfrm>
          <a:off x="4809622" y="3428264"/>
          <a:ext cx="712043" cy="71204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969832" y="3428264"/>
        <a:ext cx="391623" cy="5358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54B-67AB-491A-80F8-4A2D7C58A276}">
      <dsp:nvSpPr>
        <dsp:cNvPr id="0" name=""/>
        <dsp:cNvSpPr/>
      </dsp:nvSpPr>
      <dsp:spPr>
        <a:xfrm>
          <a:off x="579602" y="593661"/>
          <a:ext cx="1447713" cy="144771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506AB-06D5-473E-AB73-919D2B2F5F83}">
      <dsp:nvSpPr>
        <dsp:cNvPr id="0" name=""/>
        <dsp:cNvSpPr/>
      </dsp:nvSpPr>
      <dsp:spPr>
        <a:xfrm>
          <a:off x="888131" y="902190"/>
          <a:ext cx="830655" cy="8306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1FBDE-0507-4302-86C2-2CE30A001DB2}">
      <dsp:nvSpPr>
        <dsp:cNvPr id="0" name=""/>
        <dsp:cNvSpPr/>
      </dsp:nvSpPr>
      <dsp:spPr>
        <a:xfrm>
          <a:off x="116808" y="2492301"/>
          <a:ext cx="2373300" cy="14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i="0" kern="1200" baseline="0" dirty="0"/>
            <a:t>Advocacy for Action: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baseline="0" dirty="0"/>
            <a:t>Push for binding legal frameworks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u="sng" kern="1200" baseline="0" dirty="0"/>
            <a:t>BUT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baseline="0" dirty="0"/>
            <a:t>BALANCING THE NEED FOR LEGAL CERTAINTY AND ENFORCEMENT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baseline="0" dirty="0"/>
            <a:t>WITH THE NECESSITY OF URGENCY, CONSENSUS AND POLITICAL WILL</a:t>
          </a:r>
          <a:endParaRPr lang="en-US" sz="1100" kern="1200" dirty="0"/>
        </a:p>
      </dsp:txBody>
      <dsp:txXfrm>
        <a:off x="116808" y="2492301"/>
        <a:ext cx="2373300" cy="1440000"/>
      </dsp:txXfrm>
    </dsp:sp>
    <dsp:sp modelId="{9E6D3CD6-87D3-4C82-B56B-E23D0A6A8A58}">
      <dsp:nvSpPr>
        <dsp:cNvPr id="0" name=""/>
        <dsp:cNvSpPr/>
      </dsp:nvSpPr>
      <dsp:spPr>
        <a:xfrm>
          <a:off x="3368229" y="593661"/>
          <a:ext cx="1447713" cy="144771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F4F29-B607-473C-B872-8FE291D6FC2C}">
      <dsp:nvSpPr>
        <dsp:cNvPr id="0" name=""/>
        <dsp:cNvSpPr/>
      </dsp:nvSpPr>
      <dsp:spPr>
        <a:xfrm>
          <a:off x="3676758" y="902190"/>
          <a:ext cx="830655" cy="8306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BC8ED4-BAC5-418A-B693-A3A99BECBB59}">
      <dsp:nvSpPr>
        <dsp:cNvPr id="0" name=""/>
        <dsp:cNvSpPr/>
      </dsp:nvSpPr>
      <dsp:spPr>
        <a:xfrm>
          <a:off x="2905436" y="2492301"/>
          <a:ext cx="2373300" cy="14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i="0" kern="1200" baseline="0" dirty="0"/>
            <a:t>Monitoring and Evaluation: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baseline="0" dirty="0"/>
            <a:t>Ensure the effectiveness of the chosen instrument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baseline="0" dirty="0"/>
            <a:t>SUPPORT BY STAKEHOLDERS AND OTHER INTERNAITONAL ORGANIZATIONS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baseline="0" dirty="0"/>
            <a:t>LEAD TO CONCRETE ACTIONS </a:t>
          </a:r>
          <a:endParaRPr lang="en-US" sz="1100" kern="1200" dirty="0"/>
        </a:p>
      </dsp:txBody>
      <dsp:txXfrm>
        <a:off x="2905436" y="2492301"/>
        <a:ext cx="2373300" cy="1440000"/>
      </dsp:txXfrm>
    </dsp:sp>
    <dsp:sp modelId="{836284BB-3776-4778-B942-5BD07CB012A5}">
      <dsp:nvSpPr>
        <dsp:cNvPr id="0" name=""/>
        <dsp:cNvSpPr/>
      </dsp:nvSpPr>
      <dsp:spPr>
        <a:xfrm>
          <a:off x="6156857" y="593661"/>
          <a:ext cx="1447713" cy="144771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A9F806-C562-4443-8C90-2E83B9282EB2}">
      <dsp:nvSpPr>
        <dsp:cNvPr id="0" name=""/>
        <dsp:cNvSpPr/>
      </dsp:nvSpPr>
      <dsp:spPr>
        <a:xfrm>
          <a:off x="6465386" y="902190"/>
          <a:ext cx="830655" cy="8306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D6433-CABC-449D-813D-1B0554916AB7}">
      <dsp:nvSpPr>
        <dsp:cNvPr id="0" name=""/>
        <dsp:cNvSpPr/>
      </dsp:nvSpPr>
      <dsp:spPr>
        <a:xfrm>
          <a:off x="5694063" y="2492301"/>
          <a:ext cx="2373300" cy="14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i="0" kern="1200" baseline="0" dirty="0"/>
            <a:t>COMMITMENT TO PROTECTING HUMAN RIGHTS AND PROMOTING JUSTICE</a:t>
          </a:r>
          <a:endParaRPr lang="en-US" sz="1100" b="1" kern="1200" dirty="0"/>
        </a:p>
      </dsp:txBody>
      <dsp:txXfrm>
        <a:off x="5694063" y="2492301"/>
        <a:ext cx="2373300" cy="1440000"/>
      </dsp:txXfrm>
    </dsp:sp>
    <dsp:sp modelId="{7A33DE15-4773-434C-BEF7-D4FBDA105643}">
      <dsp:nvSpPr>
        <dsp:cNvPr id="0" name=""/>
        <dsp:cNvSpPr/>
      </dsp:nvSpPr>
      <dsp:spPr>
        <a:xfrm>
          <a:off x="8945484" y="593661"/>
          <a:ext cx="1447713" cy="144771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302F9-13EF-48BE-8A76-0CA97E7C9F55}">
      <dsp:nvSpPr>
        <dsp:cNvPr id="0" name=""/>
        <dsp:cNvSpPr/>
      </dsp:nvSpPr>
      <dsp:spPr>
        <a:xfrm>
          <a:off x="9254013" y="902190"/>
          <a:ext cx="830655" cy="8306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42B9E-F1C8-474A-B334-FA3A75410BED}">
      <dsp:nvSpPr>
        <dsp:cNvPr id="0" name=""/>
        <dsp:cNvSpPr/>
      </dsp:nvSpPr>
      <dsp:spPr>
        <a:xfrm>
          <a:off x="8482691" y="2492301"/>
          <a:ext cx="2373300" cy="14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i="0" kern="1200" baseline="0" dirty="0"/>
            <a:t>Ensure that the chosen instrument is implemented effectively</a:t>
          </a:r>
          <a:endParaRPr lang="en-US" sz="1100" b="1" kern="1200" dirty="0"/>
        </a:p>
      </dsp:txBody>
      <dsp:txXfrm>
        <a:off x="8482691" y="2492301"/>
        <a:ext cx="2373300" cy="14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B74EEC-644E-4A99-B397-8B915F567C3E}">
      <dsp:nvSpPr>
        <dsp:cNvPr id="0" name=""/>
        <dsp:cNvSpPr/>
      </dsp:nvSpPr>
      <dsp:spPr>
        <a:xfrm>
          <a:off x="3080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- **Context:** Migration as a complex, multifaceted phenomenon shaping global society.</a:t>
          </a:r>
          <a:endParaRPr lang="en-US" sz="1700" kern="1200"/>
        </a:p>
      </dsp:txBody>
      <dsp:txXfrm>
        <a:off x="3080" y="1765067"/>
        <a:ext cx="2444055" cy="2053006"/>
      </dsp:txXfrm>
    </dsp:sp>
    <dsp:sp modelId="{497667C6-721F-4E78-ACDA-9415FD5913AF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957325"/>
        <a:ext cx="725847" cy="725847"/>
      </dsp:txXfrm>
    </dsp:sp>
    <dsp:sp modelId="{FF5EF344-C65B-47FA-A54E-301CDBAEE2CC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CD084E-5C8E-4E5E-940A-3014C68ADFA0}">
      <dsp:nvSpPr>
        <dsp:cNvPr id="0" name=""/>
        <dsp:cNvSpPr/>
      </dsp:nvSpPr>
      <dsp:spPr>
        <a:xfrm>
          <a:off x="2691541" y="464830"/>
          <a:ext cx="2444055" cy="342167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- **Global Influence:** Migration has been central in political and public debates in recent years.</a:t>
          </a:r>
          <a:endParaRPr lang="en-US" sz="1700" kern="1200"/>
        </a:p>
      </dsp:txBody>
      <dsp:txXfrm>
        <a:off x="2691541" y="1765067"/>
        <a:ext cx="2444055" cy="2053006"/>
      </dsp:txXfrm>
    </dsp:sp>
    <dsp:sp modelId="{93C8873C-BCED-4E4E-A575-E2AD54603CF6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957325"/>
        <a:ext cx="725847" cy="725847"/>
      </dsp:txXfrm>
    </dsp:sp>
    <dsp:sp modelId="{ED7C2047-4AA8-4B71-BE65-536BD5C6894F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798359-FAB6-48E8-968F-5D8FCAE3FE84}">
      <dsp:nvSpPr>
        <dsp:cNvPr id="0" name=""/>
        <dsp:cNvSpPr/>
      </dsp:nvSpPr>
      <dsp:spPr>
        <a:xfrm>
          <a:off x="5380002" y="464830"/>
          <a:ext cx="2444055" cy="342167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**Challenges:** Migrant smuggling threatens sovereignty, security, and human dignity.</a:t>
          </a:r>
        </a:p>
      </dsp:txBody>
      <dsp:txXfrm>
        <a:off x="5380002" y="1765067"/>
        <a:ext cx="2444055" cy="2053006"/>
      </dsp:txXfrm>
    </dsp:sp>
    <dsp:sp modelId="{BB08903B-E9ED-46E7-BDD4-E8EF67FB2E49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957325"/>
        <a:ext cx="725847" cy="725847"/>
      </dsp:txXfrm>
    </dsp:sp>
    <dsp:sp modelId="{200482CC-DB55-4575-8EB0-9CA7826F174D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785A56-1376-4DA8-87E1-D26EDB09F918}">
      <dsp:nvSpPr>
        <dsp:cNvPr id="0" name=""/>
        <dsp:cNvSpPr/>
      </dsp:nvSpPr>
      <dsp:spPr>
        <a:xfrm>
          <a:off x="8068463" y="464830"/>
          <a:ext cx="2444055" cy="342167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**Purpose:** Developing a legal instrument to address migrant smuggling effectively.</a:t>
          </a:r>
        </a:p>
      </dsp:txBody>
      <dsp:txXfrm>
        <a:off x="8068463" y="1765067"/>
        <a:ext cx="2444055" cy="2053006"/>
      </dsp:txXfrm>
    </dsp:sp>
    <dsp:sp modelId="{9539EDA3-C92C-4577-AC26-0BE1625D9F43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957325"/>
        <a:ext cx="725847" cy="725847"/>
      </dsp:txXfrm>
    </dsp:sp>
    <dsp:sp modelId="{8078607E-1B28-4975-8F57-7E491BFA9B37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5370C-FA75-40AC-9CCC-3FEB94298C5E}">
      <dsp:nvSpPr>
        <dsp:cNvPr id="0" name=""/>
        <dsp:cNvSpPr/>
      </dsp:nvSpPr>
      <dsp:spPr>
        <a:xfrm>
          <a:off x="3527743" y="123286"/>
          <a:ext cx="1930435" cy="1930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/>
            <a:t>Smuggling Definition: Based on art. 3 UN Palermo Protocol on SoM and distinguishing from UN Protocol on THB </a:t>
          </a:r>
          <a:endParaRPr lang="en-US" sz="1400" kern="1200"/>
        </a:p>
      </dsp:txBody>
      <dsp:txXfrm>
        <a:off x="3527743" y="123286"/>
        <a:ext cx="1930435" cy="1930435"/>
      </dsp:txXfrm>
    </dsp:sp>
    <dsp:sp modelId="{9EE67355-4B35-47B4-A165-D386EE8A9874}">
      <dsp:nvSpPr>
        <dsp:cNvPr id="0" name=""/>
        <dsp:cNvSpPr/>
      </dsp:nvSpPr>
      <dsp:spPr>
        <a:xfrm>
          <a:off x="124675" y="1189"/>
          <a:ext cx="5455600" cy="5455600"/>
        </a:xfrm>
        <a:prstGeom prst="circularArrow">
          <a:avLst>
            <a:gd name="adj1" fmla="val 6900"/>
            <a:gd name="adj2" fmla="val 465186"/>
            <a:gd name="adj3" fmla="val 550114"/>
            <a:gd name="adj4" fmla="val 20584700"/>
            <a:gd name="adj5" fmla="val 80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0E0B8-0BBF-4F39-9659-B04AD44BDD1F}">
      <dsp:nvSpPr>
        <dsp:cNvPr id="0" name=""/>
        <dsp:cNvSpPr/>
      </dsp:nvSpPr>
      <dsp:spPr>
        <a:xfrm>
          <a:off x="3527743" y="3404256"/>
          <a:ext cx="1930435" cy="1930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Stress on </a:t>
          </a:r>
          <a:r>
            <a:rPr lang="en-US" sz="1400" b="0" i="0" kern="1200" baseline="0"/>
            <a:t>procurement of illegal entry for material gain/financial benefit and focus on organized crime involvement as key elements</a:t>
          </a:r>
          <a:endParaRPr lang="en-US" sz="1400" kern="1200"/>
        </a:p>
      </dsp:txBody>
      <dsp:txXfrm>
        <a:off x="3527743" y="3404256"/>
        <a:ext cx="1930435" cy="1930435"/>
      </dsp:txXfrm>
    </dsp:sp>
    <dsp:sp modelId="{500BB598-F020-4EFE-B079-091ACCCDDD54}">
      <dsp:nvSpPr>
        <dsp:cNvPr id="0" name=""/>
        <dsp:cNvSpPr/>
      </dsp:nvSpPr>
      <dsp:spPr>
        <a:xfrm>
          <a:off x="124675" y="1189"/>
          <a:ext cx="5455600" cy="5455600"/>
        </a:xfrm>
        <a:prstGeom prst="circularArrow">
          <a:avLst>
            <a:gd name="adj1" fmla="val 6900"/>
            <a:gd name="adj2" fmla="val 465186"/>
            <a:gd name="adj3" fmla="val 5950114"/>
            <a:gd name="adj4" fmla="val 4384700"/>
            <a:gd name="adj5" fmla="val 80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84772-31D6-4790-AF6F-D14E9AF889B0}">
      <dsp:nvSpPr>
        <dsp:cNvPr id="0" name=""/>
        <dsp:cNvSpPr/>
      </dsp:nvSpPr>
      <dsp:spPr>
        <a:xfrm>
          <a:off x="246773" y="3404256"/>
          <a:ext cx="1930435" cy="1930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Scope: including all forms of smuggling encompassing CoE and ECHR values</a:t>
          </a:r>
        </a:p>
      </dsp:txBody>
      <dsp:txXfrm>
        <a:off x="246773" y="3404256"/>
        <a:ext cx="1930435" cy="1930435"/>
      </dsp:txXfrm>
    </dsp:sp>
    <dsp:sp modelId="{B7BC2EDB-7AD7-431F-A85A-1D7B09721057}">
      <dsp:nvSpPr>
        <dsp:cNvPr id="0" name=""/>
        <dsp:cNvSpPr/>
      </dsp:nvSpPr>
      <dsp:spPr>
        <a:xfrm>
          <a:off x="124675" y="1189"/>
          <a:ext cx="5455600" cy="5455600"/>
        </a:xfrm>
        <a:prstGeom prst="circularArrow">
          <a:avLst>
            <a:gd name="adj1" fmla="val 6900"/>
            <a:gd name="adj2" fmla="val 465186"/>
            <a:gd name="adj3" fmla="val 11350114"/>
            <a:gd name="adj4" fmla="val 9784700"/>
            <a:gd name="adj5" fmla="val 80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A1065C-314A-4710-8E71-34F2C468B1C3}">
      <dsp:nvSpPr>
        <dsp:cNvPr id="0" name=""/>
        <dsp:cNvSpPr/>
      </dsp:nvSpPr>
      <dsp:spPr>
        <a:xfrm>
          <a:off x="246773" y="123286"/>
          <a:ext cx="1930435" cy="1930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Challenges: </a:t>
          </a:r>
          <a:endParaRPr lang="en-US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Ensuring clarity in definitions to prevent misuse and risks of Over-Criminalization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Ensuring humanitarian aid is not mistakenly criminalized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Ensuring consideration of migrants as victims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Risk of non-compliance or selective enforcement</a:t>
          </a:r>
        </a:p>
      </dsp:txBody>
      <dsp:txXfrm>
        <a:off x="246773" y="123286"/>
        <a:ext cx="1930435" cy="1930435"/>
      </dsp:txXfrm>
    </dsp:sp>
    <dsp:sp modelId="{AC5DF5D8-27B9-469C-9CC8-D357F9D34E42}">
      <dsp:nvSpPr>
        <dsp:cNvPr id="0" name=""/>
        <dsp:cNvSpPr/>
      </dsp:nvSpPr>
      <dsp:spPr>
        <a:xfrm>
          <a:off x="124675" y="1189"/>
          <a:ext cx="5455600" cy="5455600"/>
        </a:xfrm>
        <a:prstGeom prst="circularArrow">
          <a:avLst>
            <a:gd name="adj1" fmla="val 6900"/>
            <a:gd name="adj2" fmla="val 465186"/>
            <a:gd name="adj3" fmla="val 16750114"/>
            <a:gd name="adj4" fmla="val 15184700"/>
            <a:gd name="adj5" fmla="val 80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6C5709-A4BB-4469-A607-26B1FC19C49B}">
      <dsp:nvSpPr>
        <dsp:cNvPr id="0" name=""/>
        <dsp:cNvSpPr/>
      </dsp:nvSpPr>
      <dsp:spPr>
        <a:xfrm>
          <a:off x="1981" y="216014"/>
          <a:ext cx="1910235" cy="37607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- **Law Enforcement and Judicial collaboration: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baseline="0" dirty="0"/>
            <a:t>Joint investigations and shared intelligence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baseline="0" dirty="0"/>
            <a:t>Facilitation of extradition and MLA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 challenge of “trust”</a:t>
          </a:r>
        </a:p>
      </dsp:txBody>
      <dsp:txXfrm>
        <a:off x="1981" y="216014"/>
        <a:ext cx="1910235" cy="3760776"/>
      </dsp:txXfrm>
    </dsp:sp>
    <dsp:sp modelId="{92E05123-701A-445A-B258-64DC8DE8A2BE}">
      <dsp:nvSpPr>
        <dsp:cNvPr id="0" name=""/>
        <dsp:cNvSpPr/>
      </dsp:nvSpPr>
      <dsp:spPr>
        <a:xfrm>
          <a:off x="1940535" y="1974902"/>
          <a:ext cx="28653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9B6E8-4A41-49B2-9724-4AED987E8013}">
      <dsp:nvSpPr>
        <dsp:cNvPr id="0" name=""/>
        <dsp:cNvSpPr/>
      </dsp:nvSpPr>
      <dsp:spPr>
        <a:xfrm>
          <a:off x="2255388" y="216014"/>
          <a:ext cx="1910235" cy="376077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 dirty="0">
              <a:solidFill>
                <a:schemeClr val="bg1"/>
              </a:solidFill>
              <a:latin typeface="+mn-lt"/>
            </a:rPr>
            <a:t>- **Need for Secure Data Sharing: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 dirty="0">
              <a:solidFill>
                <a:schemeClr val="bg1"/>
              </a:solidFill>
              <a:latin typeface="+mn-lt"/>
            </a:rPr>
            <a:t>Focus on smuggling routes, financial flows, and networks.</a:t>
          </a:r>
        </a:p>
      </dsp:txBody>
      <dsp:txXfrm>
        <a:off x="2255388" y="216014"/>
        <a:ext cx="1910235" cy="3760776"/>
      </dsp:txXfrm>
    </dsp:sp>
    <dsp:sp modelId="{8B05118E-DC24-4422-AC8B-C7FAFB69E6D5}">
      <dsp:nvSpPr>
        <dsp:cNvPr id="0" name=""/>
        <dsp:cNvSpPr/>
      </dsp:nvSpPr>
      <dsp:spPr>
        <a:xfrm>
          <a:off x="4193942" y="1974902"/>
          <a:ext cx="28653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901A1-2FF6-4788-A441-467296E7B299}">
      <dsp:nvSpPr>
        <dsp:cNvPr id="0" name=""/>
        <dsp:cNvSpPr/>
      </dsp:nvSpPr>
      <dsp:spPr>
        <a:xfrm>
          <a:off x="4508796" y="216014"/>
          <a:ext cx="1910235" cy="376077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- **Technological Requirements: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Ensure access to databases for all states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Address data protection, privacy, and ensuring secure access.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Cyber Investigations to address online smuggling through secure networks.</a:t>
          </a:r>
        </a:p>
      </dsp:txBody>
      <dsp:txXfrm>
        <a:off x="4508796" y="216014"/>
        <a:ext cx="1910235" cy="3760776"/>
      </dsp:txXfrm>
    </dsp:sp>
    <dsp:sp modelId="{89F35ACA-8B95-452B-940A-7B4E23B36C76}">
      <dsp:nvSpPr>
        <dsp:cNvPr id="0" name=""/>
        <dsp:cNvSpPr/>
      </dsp:nvSpPr>
      <dsp:spPr>
        <a:xfrm>
          <a:off x="6447350" y="1974902"/>
          <a:ext cx="28653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B768E-04F8-4099-AC7F-F73A1AA00EFC}">
      <dsp:nvSpPr>
        <dsp:cNvPr id="0" name=""/>
        <dsp:cNvSpPr/>
      </dsp:nvSpPr>
      <dsp:spPr>
        <a:xfrm>
          <a:off x="6762204" y="216014"/>
          <a:ext cx="1910235" cy="37607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- **Coordination with International Organizations: UN, Interpol, Europol, and NGOs</a:t>
          </a:r>
        </a:p>
      </dsp:txBody>
      <dsp:txXfrm>
        <a:off x="6762204" y="216014"/>
        <a:ext cx="1910235" cy="3760776"/>
      </dsp:txXfrm>
    </dsp:sp>
    <dsp:sp modelId="{3F59584A-45DE-4D6B-800E-9CD96F74929B}">
      <dsp:nvSpPr>
        <dsp:cNvPr id="0" name=""/>
        <dsp:cNvSpPr/>
      </dsp:nvSpPr>
      <dsp:spPr>
        <a:xfrm>
          <a:off x="8700758" y="1974902"/>
          <a:ext cx="28653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4A23CD-C956-449D-945A-E1C079B57C45}">
      <dsp:nvSpPr>
        <dsp:cNvPr id="0" name=""/>
        <dsp:cNvSpPr/>
      </dsp:nvSpPr>
      <dsp:spPr>
        <a:xfrm>
          <a:off x="9015612" y="216014"/>
          <a:ext cx="1910235" cy="37607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u="none" strike="noStrike" kern="1200" baseline="0" dirty="0">
              <a:solidFill>
                <a:schemeClr val="bg1"/>
              </a:solidFill>
              <a:latin typeface="+mn-lt"/>
            </a:rPr>
            <a:t>**Challenges: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u="none" strike="noStrike" kern="1200" baseline="0" dirty="0">
              <a:solidFill>
                <a:schemeClr val="bg1"/>
              </a:solidFill>
              <a:latin typeface="+mn-lt"/>
            </a:rPr>
            <a:t>Aligning goals and priorities between different organizations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u="none" strike="noStrike" kern="1200" baseline="0" dirty="0">
              <a:solidFill>
                <a:schemeClr val="bg1"/>
              </a:solidFill>
              <a:latin typeface="+mn-lt"/>
            </a:rPr>
            <a:t>Overlapping of </a:t>
          </a:r>
          <a:r>
            <a:rPr lang="en-US" sz="1900" b="0" i="0" u="none" strike="noStrike" kern="1200" baseline="0" dirty="0" err="1">
              <a:solidFill>
                <a:schemeClr val="bg1"/>
              </a:solidFill>
              <a:latin typeface="+mn-lt"/>
            </a:rPr>
            <a:t>responsabilities</a:t>
          </a:r>
          <a:r>
            <a:rPr lang="en-US" sz="1900" b="0" i="0" u="none" strike="noStrike" kern="1200" baseline="0" dirty="0">
              <a:solidFill>
                <a:schemeClr val="bg1"/>
              </a:solidFill>
              <a:latin typeface="+mn-lt"/>
            </a:rPr>
            <a:t> and gaps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b="0" i="0" u="none" strike="noStrike" kern="1200" baseline="0" dirty="0">
            <a:solidFill>
              <a:srgbClr val="0F4761"/>
            </a:solidFill>
            <a:latin typeface="Times New Roman" panose="02020603050405020304" pitchFamily="18" charset="0"/>
          </a:endParaRPr>
        </a:p>
      </dsp:txBody>
      <dsp:txXfrm>
        <a:off x="9015612" y="216014"/>
        <a:ext cx="1910235" cy="37607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6C5709-A4BB-4469-A607-26B1FC19C49B}">
      <dsp:nvSpPr>
        <dsp:cNvPr id="0" name=""/>
        <dsp:cNvSpPr/>
      </dsp:nvSpPr>
      <dsp:spPr>
        <a:xfrm>
          <a:off x="7509" y="931452"/>
          <a:ext cx="3762331" cy="23299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- ** Reporting Mechanisms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Accuracy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Comprehensiveness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Collection of data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Effective use of reports	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 </a:t>
          </a:r>
          <a:endParaRPr lang="en-US" sz="1800" kern="1200" dirty="0"/>
        </a:p>
      </dsp:txBody>
      <dsp:txXfrm>
        <a:off x="7509" y="931452"/>
        <a:ext cx="3762331" cy="2329900"/>
      </dsp:txXfrm>
    </dsp:sp>
    <dsp:sp modelId="{92E05123-701A-445A-B258-64DC8DE8A2BE}">
      <dsp:nvSpPr>
        <dsp:cNvPr id="0" name=""/>
        <dsp:cNvSpPr/>
      </dsp:nvSpPr>
      <dsp:spPr>
        <a:xfrm>
          <a:off x="3814770" y="1974902"/>
          <a:ext cx="45461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9B6E8-4A41-49B2-9724-4AED987E8013}">
      <dsp:nvSpPr>
        <dsp:cNvPr id="0" name=""/>
        <dsp:cNvSpPr/>
      </dsp:nvSpPr>
      <dsp:spPr>
        <a:xfrm>
          <a:off x="4314314" y="931452"/>
          <a:ext cx="3030765" cy="23299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 dirty="0">
              <a:solidFill>
                <a:schemeClr val="bg1"/>
              </a:solidFill>
              <a:latin typeface="+mn-lt"/>
            </a:rPr>
            <a:t>- ** Evaluation and Review (ICC System)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 dirty="0">
              <a:solidFill>
                <a:schemeClr val="bg1"/>
              </a:solidFill>
              <a:latin typeface="+mn-lt"/>
            </a:rPr>
            <a:t>Adaptability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 dirty="0">
              <a:solidFill>
                <a:schemeClr val="bg1"/>
              </a:solidFill>
              <a:latin typeface="+mn-lt"/>
            </a:rPr>
            <a:t>Needs of resources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 dirty="0">
              <a:solidFill>
                <a:schemeClr val="bg1"/>
              </a:solidFill>
              <a:latin typeface="+mn-lt"/>
            </a:rPr>
            <a:t>Expertise 	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i="0" u="none" strike="noStrike" kern="1200" baseline="0" dirty="0">
            <a:solidFill>
              <a:schemeClr val="bg1"/>
            </a:solidFill>
            <a:latin typeface="+mn-lt"/>
          </a:endParaRPr>
        </a:p>
      </dsp:txBody>
      <dsp:txXfrm>
        <a:off x="4314314" y="931452"/>
        <a:ext cx="3030765" cy="2329900"/>
      </dsp:txXfrm>
    </dsp:sp>
    <dsp:sp modelId="{8B05118E-DC24-4422-AC8B-C7FAFB69E6D5}">
      <dsp:nvSpPr>
        <dsp:cNvPr id="0" name=""/>
        <dsp:cNvSpPr/>
      </dsp:nvSpPr>
      <dsp:spPr>
        <a:xfrm>
          <a:off x="7390009" y="1974902"/>
          <a:ext cx="45461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901A1-2FF6-4788-A441-467296E7B299}">
      <dsp:nvSpPr>
        <dsp:cNvPr id="0" name=""/>
        <dsp:cNvSpPr/>
      </dsp:nvSpPr>
      <dsp:spPr>
        <a:xfrm>
          <a:off x="7889554" y="931452"/>
          <a:ext cx="3030765" cy="23299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- ** Sanctions for non-compliance (Vienna Convention on Treaties)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Diplomatic pressure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Public reporting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 baseline="0" dirty="0">
              <a:solidFill>
                <a:schemeClr val="bg1"/>
              </a:solidFill>
              <a:latin typeface="+mn-lt"/>
            </a:rPr>
            <a:t>Legal sanctions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i="0" u="none" strike="noStrike" kern="1200" baseline="0" dirty="0">
            <a:solidFill>
              <a:schemeClr val="bg1"/>
            </a:solidFill>
            <a:latin typeface="+mn-lt"/>
          </a:endParaRPr>
        </a:p>
      </dsp:txBody>
      <dsp:txXfrm>
        <a:off x="7889554" y="931452"/>
        <a:ext cx="3030765" cy="23299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5E01C-446E-4F8B-BE5A-CE9278932E3D}">
      <dsp:nvSpPr>
        <dsp:cNvPr id="0" name=""/>
        <dsp:cNvSpPr/>
      </dsp:nvSpPr>
      <dsp:spPr>
        <a:xfrm>
          <a:off x="3496905" y="51"/>
          <a:ext cx="3934018" cy="20452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- ** Training programs up-to-date and tailored for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LEAs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judiciary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border Officers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3596744" y="99890"/>
        <a:ext cx="3734340" cy="1845542"/>
      </dsp:txXfrm>
    </dsp:sp>
    <dsp:sp modelId="{52F5060F-5ED3-42F4-8308-269B9D15CC10}">
      <dsp:nvSpPr>
        <dsp:cNvPr id="0" name=""/>
        <dsp:cNvSpPr/>
      </dsp:nvSpPr>
      <dsp:spPr>
        <a:xfrm>
          <a:off x="3496905" y="2147533"/>
          <a:ext cx="3934018" cy="20452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>
              <a:solidFill>
                <a:schemeClr val="bg1"/>
              </a:solidFill>
              <a:latin typeface="+mn-lt"/>
            </a:rPr>
            <a:t>- ** Technical assistance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>
              <a:solidFill>
                <a:schemeClr val="bg1"/>
              </a:solidFill>
              <a:latin typeface="+mn-lt"/>
            </a:rPr>
            <a:t>Specialized equipment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>
              <a:solidFill>
                <a:schemeClr val="bg1"/>
              </a:solidFill>
              <a:latin typeface="+mn-lt"/>
            </a:rPr>
            <a:t>Adequate infrastructures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>
              <a:solidFill>
                <a:schemeClr val="bg1"/>
              </a:solidFill>
              <a:latin typeface="+mn-lt"/>
            </a:rPr>
            <a:t>Sharing of best practice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u="none" strike="noStrike" kern="1200" baseline="0">
              <a:solidFill>
                <a:schemeClr val="bg1"/>
              </a:solidFill>
              <a:latin typeface="+mn-lt"/>
            </a:rPr>
            <a:t>Monitoring and evaluatio	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i="0" u="none" strike="noStrike" kern="1200" baseline="0" dirty="0">
            <a:solidFill>
              <a:schemeClr val="bg1"/>
            </a:solidFill>
            <a:latin typeface="+mn-lt"/>
          </a:endParaRPr>
        </a:p>
      </dsp:txBody>
      <dsp:txXfrm>
        <a:off x="3596744" y="2247372"/>
        <a:ext cx="3734340" cy="18455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47EEA-2F03-4865-8F98-95CC82F3E016}">
      <dsp:nvSpPr>
        <dsp:cNvPr id="0" name=""/>
        <dsp:cNvSpPr/>
      </dsp:nvSpPr>
      <dsp:spPr>
        <a:xfrm>
          <a:off x="4898808" y="1798982"/>
          <a:ext cx="10960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096012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18649" y="1839069"/>
        <a:ext cx="56330" cy="11266"/>
      </dsp:txXfrm>
    </dsp:sp>
    <dsp:sp modelId="{D34E6685-A614-4B3E-A60D-2ECBB02A9D06}">
      <dsp:nvSpPr>
        <dsp:cNvPr id="0" name=""/>
        <dsp:cNvSpPr/>
      </dsp:nvSpPr>
      <dsp:spPr>
        <a:xfrm>
          <a:off x="2294" y="375208"/>
          <a:ext cx="4898313" cy="29389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21" tIns="251945" rIns="240021" bIns="251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- ** HUMAN RIGHTS SAFEGUARDS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No arbitrary detention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Legal representation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Fair trial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Return procedures grant</a:t>
          </a:r>
          <a:endParaRPr lang="en-US" sz="2400" kern="1200"/>
        </a:p>
      </dsp:txBody>
      <dsp:txXfrm>
        <a:off x="2294" y="375208"/>
        <a:ext cx="4898313" cy="2938988"/>
      </dsp:txXfrm>
    </dsp:sp>
    <dsp:sp modelId="{C79F532C-9E1B-46AB-A784-0380D3310BCD}">
      <dsp:nvSpPr>
        <dsp:cNvPr id="0" name=""/>
        <dsp:cNvSpPr/>
      </dsp:nvSpPr>
      <dsp:spPr>
        <a:xfrm>
          <a:off x="6027220" y="375208"/>
          <a:ext cx="4898313" cy="293898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21" tIns="251945" rIns="240021" bIns="251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u="none" strike="noStrike" kern="1200" baseline="0" dirty="0">
              <a:latin typeface="+mn-lt"/>
            </a:rPr>
            <a:t>- ** CONFIDENTIALITY PROTECTION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u="none" strike="noStrike" kern="1200" baseline="0" dirty="0">
              <a:latin typeface="+mn-lt"/>
            </a:rPr>
            <a:t>Ensuring migrants safety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u="none" strike="noStrike" kern="1200" baseline="0" dirty="0">
              <a:latin typeface="+mn-lt"/>
            </a:rPr>
            <a:t>Fostering cooperation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0" i="0" u="none" strike="noStrike" kern="1200" baseline="0" dirty="0">
            <a:latin typeface="+mn-lt"/>
          </a:endParaRPr>
        </a:p>
      </dsp:txBody>
      <dsp:txXfrm>
        <a:off x="6027220" y="375208"/>
        <a:ext cx="4898313" cy="29389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7E2D7-B2F3-4DAA-9803-E96D01A97A46}">
      <dsp:nvSpPr>
        <dsp:cNvPr id="0" name=""/>
        <dsp:cNvSpPr/>
      </dsp:nvSpPr>
      <dsp:spPr>
        <a:xfrm>
          <a:off x="436706" y="1687802"/>
          <a:ext cx="1132312" cy="11323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49E76-DA3A-4293-A977-4FF61B8D7555}">
      <dsp:nvSpPr>
        <dsp:cNvPr id="0" name=""/>
        <dsp:cNvSpPr/>
      </dsp:nvSpPr>
      <dsp:spPr>
        <a:xfrm>
          <a:off x="678018" y="1929115"/>
          <a:ext cx="649687" cy="649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7DDF1-8A32-41EB-87ED-16088F97ABC1}">
      <dsp:nvSpPr>
        <dsp:cNvPr id="0" name=""/>
        <dsp:cNvSpPr/>
      </dsp:nvSpPr>
      <dsp:spPr>
        <a:xfrm>
          <a:off x="74737" y="3172802"/>
          <a:ext cx="1856250" cy="154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i="0" kern="1200" baseline="0" dirty="0"/>
            <a:t>new convention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u="none" kern="1200" cap="none" dirty="0"/>
            <a:t>- Binding legal obligations</a:t>
          </a:r>
          <a:endParaRPr lang="it-IT" sz="1400" u="none" kern="1200" cap="none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Comprehensive legal framework</a:t>
          </a:r>
          <a:endParaRPr lang="it-IT" sz="1400" u="none" kern="120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Enforcement mechanisms</a:t>
          </a:r>
        </a:p>
      </dsp:txBody>
      <dsp:txXfrm>
        <a:off x="74737" y="3172802"/>
        <a:ext cx="1856250" cy="1545007"/>
      </dsp:txXfrm>
    </dsp:sp>
    <dsp:sp modelId="{4C632887-63F0-494C-B4AC-46DD35E1F2C7}">
      <dsp:nvSpPr>
        <dsp:cNvPr id="0" name=""/>
        <dsp:cNvSpPr/>
      </dsp:nvSpPr>
      <dsp:spPr>
        <a:xfrm>
          <a:off x="2617800" y="1687802"/>
          <a:ext cx="1132312" cy="11323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E26C1-E1C2-4559-8DF1-BD1F2EA7C8DF}">
      <dsp:nvSpPr>
        <dsp:cNvPr id="0" name=""/>
        <dsp:cNvSpPr/>
      </dsp:nvSpPr>
      <dsp:spPr>
        <a:xfrm>
          <a:off x="2859112" y="1929115"/>
          <a:ext cx="649687" cy="649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4D4CB-6E09-4D21-A804-46BB3F29BB11}">
      <dsp:nvSpPr>
        <dsp:cNvPr id="0" name=""/>
        <dsp:cNvSpPr/>
      </dsp:nvSpPr>
      <dsp:spPr>
        <a:xfrm>
          <a:off x="2255831" y="3172802"/>
          <a:ext cx="1856250" cy="154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i="0" kern="1200" baseline="0" dirty="0"/>
            <a:t>Recommendations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u="none" kern="1200" cap="none" dirty="0"/>
            <a:t>- Flexibility</a:t>
          </a:r>
          <a:endParaRPr lang="it-IT" sz="1400" u="none" kern="1200" cap="none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Quicker implementation</a:t>
          </a:r>
          <a:endParaRPr lang="it-IT" sz="1400" u="none" kern="120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Promotion of best practices</a:t>
          </a:r>
          <a:endParaRPr lang="en-US" sz="1600" u="none" kern="1200" dirty="0"/>
        </a:p>
      </dsp:txBody>
      <dsp:txXfrm>
        <a:off x="2255831" y="3172802"/>
        <a:ext cx="1856250" cy="1545007"/>
      </dsp:txXfrm>
    </dsp:sp>
    <dsp:sp modelId="{4EB4E8F7-3328-417A-980D-CD924047CE1C}">
      <dsp:nvSpPr>
        <dsp:cNvPr id="0" name=""/>
        <dsp:cNvSpPr/>
      </dsp:nvSpPr>
      <dsp:spPr>
        <a:xfrm>
          <a:off x="4798894" y="1687802"/>
          <a:ext cx="1132312" cy="11323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1B461-311B-4DFD-82F0-B42CF6360C37}">
      <dsp:nvSpPr>
        <dsp:cNvPr id="0" name=""/>
        <dsp:cNvSpPr/>
      </dsp:nvSpPr>
      <dsp:spPr>
        <a:xfrm>
          <a:off x="5040206" y="1929115"/>
          <a:ext cx="649687" cy="6496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4621E-5451-470C-8331-A16611D87361}">
      <dsp:nvSpPr>
        <dsp:cNvPr id="0" name=""/>
        <dsp:cNvSpPr/>
      </dsp:nvSpPr>
      <dsp:spPr>
        <a:xfrm>
          <a:off x="4436925" y="3172802"/>
          <a:ext cx="1856250" cy="154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i="0" kern="1200" baseline="0" dirty="0"/>
            <a:t>Guidelines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400" b="0" i="0" kern="1200" cap="none" baseline="0" dirty="0"/>
            <a:t>- </a:t>
          </a:r>
          <a:r>
            <a:rPr lang="it-IT" sz="1400" b="0" i="0" kern="1200" cap="none" baseline="0" dirty="0" err="1"/>
            <a:t>Practical</a:t>
          </a:r>
          <a:r>
            <a:rPr lang="it-IT" sz="1400" b="0" i="0" kern="1200" cap="none" baseline="0" dirty="0"/>
            <a:t> </a:t>
          </a:r>
          <a:r>
            <a:rPr lang="it-IT" sz="1400" b="0" i="0" kern="1200" cap="none" baseline="0" dirty="0" err="1"/>
            <a:t>guidance</a:t>
          </a:r>
          <a:endParaRPr lang="it-IT" sz="1400" b="0" i="0" kern="1200" cap="none" baseline="0" dirty="0"/>
        </a:p>
        <a:p>
          <a:pPr marL="0" lvl="0" indent="0" algn="ctr" defTabSz="622300"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kern="1200" baseline="0" dirty="0"/>
            <a:t>- </a:t>
          </a:r>
          <a:r>
            <a:rPr lang="it-IT" sz="1400" b="0" i="0" kern="1200" baseline="0" dirty="0" err="1"/>
            <a:t>Capacity</a:t>
          </a:r>
          <a:r>
            <a:rPr lang="it-IT" sz="1400" b="0" i="0" kern="1200" baseline="0" dirty="0"/>
            <a:t> building</a:t>
          </a:r>
        </a:p>
        <a:p>
          <a:pPr marL="0" lvl="0" indent="0" algn="ctr" defTabSz="622300"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kern="1200" baseline="0" dirty="0"/>
            <a:t>- </a:t>
          </a:r>
          <a:r>
            <a:rPr lang="it-IT" sz="1400" b="0" i="0" kern="1200" baseline="0" dirty="0" err="1"/>
            <a:t>Adaptability</a:t>
          </a:r>
          <a:endParaRPr lang="it-IT" sz="1400" b="0" i="0" kern="1200" baseline="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1400" kern="1200" cap="none" dirty="0"/>
        </a:p>
      </dsp:txBody>
      <dsp:txXfrm>
        <a:off x="4436925" y="3172802"/>
        <a:ext cx="1856250" cy="15450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7E2D7-B2F3-4DAA-9803-E96D01A97A46}">
      <dsp:nvSpPr>
        <dsp:cNvPr id="0" name=""/>
        <dsp:cNvSpPr/>
      </dsp:nvSpPr>
      <dsp:spPr>
        <a:xfrm>
          <a:off x="1426847" y="54212"/>
          <a:ext cx="1200937" cy="1200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49E76-DA3A-4293-A977-4FF61B8D7555}">
      <dsp:nvSpPr>
        <dsp:cNvPr id="0" name=""/>
        <dsp:cNvSpPr/>
      </dsp:nvSpPr>
      <dsp:spPr>
        <a:xfrm>
          <a:off x="1682784" y="310150"/>
          <a:ext cx="689062" cy="689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7DDF1-8A32-41EB-87ED-16088F97ABC1}">
      <dsp:nvSpPr>
        <dsp:cNvPr id="0" name=""/>
        <dsp:cNvSpPr/>
      </dsp:nvSpPr>
      <dsp:spPr>
        <a:xfrm>
          <a:off x="1042940" y="1629212"/>
          <a:ext cx="1968750" cy="132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i="0" kern="1200" baseline="0" dirty="0"/>
            <a:t>DECLARATIONS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u="none" kern="1200" cap="none" dirty="0"/>
            <a:t>- Political commitment</a:t>
          </a:r>
          <a:endParaRPr lang="it-IT" sz="1400" u="none" kern="1200" cap="none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Flexibility</a:t>
          </a:r>
          <a:endParaRPr lang="it-IT" sz="1400" u="none" kern="120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Foundation for future instruments</a:t>
          </a:r>
        </a:p>
      </dsp:txBody>
      <dsp:txXfrm>
        <a:off x="1042940" y="1629212"/>
        <a:ext cx="1968750" cy="1327500"/>
      </dsp:txXfrm>
    </dsp:sp>
    <dsp:sp modelId="{4C632887-63F0-494C-B4AC-46DD35E1F2C7}">
      <dsp:nvSpPr>
        <dsp:cNvPr id="0" name=""/>
        <dsp:cNvSpPr/>
      </dsp:nvSpPr>
      <dsp:spPr>
        <a:xfrm>
          <a:off x="3740128" y="54212"/>
          <a:ext cx="1200937" cy="1200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E26C1-E1C2-4559-8DF1-BD1F2EA7C8DF}">
      <dsp:nvSpPr>
        <dsp:cNvPr id="0" name=""/>
        <dsp:cNvSpPr/>
      </dsp:nvSpPr>
      <dsp:spPr>
        <a:xfrm>
          <a:off x="3996065" y="310150"/>
          <a:ext cx="689062" cy="689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4D4CB-6E09-4D21-A804-46BB3F29BB11}">
      <dsp:nvSpPr>
        <dsp:cNvPr id="0" name=""/>
        <dsp:cNvSpPr/>
      </dsp:nvSpPr>
      <dsp:spPr>
        <a:xfrm>
          <a:off x="3356222" y="1629212"/>
          <a:ext cx="1968750" cy="132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i="0" kern="1200" baseline="0" dirty="0"/>
            <a:t>ACTION PLANS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u="none" kern="1200" cap="none" dirty="0"/>
            <a:t>- Operational focus</a:t>
          </a:r>
          <a:endParaRPr lang="it-IT" sz="1400" u="none" kern="1200" cap="none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Enhanced accountability</a:t>
          </a:r>
          <a:endParaRPr lang="it-IT" sz="1400" u="none" kern="120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- Coordination </a:t>
          </a:r>
          <a:endParaRPr lang="en-US" sz="1600" u="none" kern="1200" dirty="0"/>
        </a:p>
      </dsp:txBody>
      <dsp:txXfrm>
        <a:off x="3356222" y="1629212"/>
        <a:ext cx="1968750" cy="1327500"/>
      </dsp:txXfrm>
    </dsp:sp>
    <dsp:sp modelId="{4EB4E8F7-3328-417A-980D-CD924047CE1C}">
      <dsp:nvSpPr>
        <dsp:cNvPr id="0" name=""/>
        <dsp:cNvSpPr/>
      </dsp:nvSpPr>
      <dsp:spPr>
        <a:xfrm>
          <a:off x="2583487" y="3448900"/>
          <a:ext cx="1200937" cy="1200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1B461-311B-4DFD-82F0-B42CF6360C37}">
      <dsp:nvSpPr>
        <dsp:cNvPr id="0" name=""/>
        <dsp:cNvSpPr/>
      </dsp:nvSpPr>
      <dsp:spPr>
        <a:xfrm>
          <a:off x="2839425" y="3704837"/>
          <a:ext cx="689062" cy="689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4621E-5451-470C-8331-A16611D87361}">
      <dsp:nvSpPr>
        <dsp:cNvPr id="0" name=""/>
        <dsp:cNvSpPr/>
      </dsp:nvSpPr>
      <dsp:spPr>
        <a:xfrm>
          <a:off x="2199581" y="5023900"/>
          <a:ext cx="1968750" cy="132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i="0" kern="1200" baseline="0" dirty="0"/>
            <a:t>PROTOCOLS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400" b="0" i="0" kern="1200" cap="none" baseline="0" dirty="0"/>
            <a:t>- Building on </a:t>
          </a:r>
          <a:r>
            <a:rPr lang="it-IT" sz="1400" b="0" i="0" kern="1200" cap="none" baseline="0" dirty="0" err="1"/>
            <a:t>existing</a:t>
          </a:r>
          <a:r>
            <a:rPr lang="it-IT" sz="1400" b="0" i="0" kern="1200" cap="none" baseline="0" dirty="0"/>
            <a:t> frameworks </a:t>
          </a:r>
        </a:p>
        <a:p>
          <a:pPr marL="0" lvl="0" indent="0" algn="ctr" defTabSz="622300"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kern="1200" baseline="0" dirty="0"/>
            <a:t>- </a:t>
          </a:r>
          <a:r>
            <a:rPr lang="it-IT" sz="1400" b="0" i="0" kern="1200" baseline="0" dirty="0" err="1"/>
            <a:t>Focused</a:t>
          </a:r>
          <a:r>
            <a:rPr lang="it-IT" sz="1400" b="0" i="0" kern="1200" baseline="0" dirty="0"/>
            <a:t> scope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1400" kern="1200" cap="none" dirty="0"/>
        </a:p>
      </dsp:txBody>
      <dsp:txXfrm>
        <a:off x="2199581" y="5023900"/>
        <a:ext cx="1968750" cy="132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14902-A4DA-4AB2-9DDE-47E0C5CD8A82}" type="datetimeFigureOut">
              <a:rPr lang="it-IT" smtClean="0"/>
              <a:t>05/09/2024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E35BF-65B5-4AEF-9F16-2093E30488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620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1">
            <a:extLst>
              <a:ext uri="{FF2B5EF4-FFF2-40B4-BE49-F238E27FC236}">
                <a16:creationId xmlns:a16="http://schemas.microsoft.com/office/drawing/2014/main" id="{7DB4D615-C121-40F7-9462-83AF86ADA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0FE8CC0-1036-4EB4-93C2-C498E65A2F96}" type="slidenum">
              <a:rPr lang="en-GB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hangingPunct="1">
                <a:spcBef>
                  <a:spcPct val="0"/>
                </a:spcBef>
              </a:pPr>
              <a:t>22</a:t>
            </a:fld>
            <a:endParaRPr lang="en-GB" altLang="it-IT" sz="1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2CE7F2A-E9E6-465A-955B-DA6819D1E8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379413" y="685800"/>
            <a:ext cx="6097587" cy="3430588"/>
          </a:xfrm>
          <a:solidFill>
            <a:srgbClr val="FFFFFF"/>
          </a:solidFill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8377A53-DD9E-4934-84AE-AA8B7ADBB96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38688" cy="3511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AA96C2-5750-447F-846D-5966A8574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35856F-68D6-4AC0-A19F-01E011B94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17048D-ADD4-49E4-B39A-B67638761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5D7F8-07D0-486A-A055-E36AC28C22B8}" type="datetimeFigureOut">
              <a:rPr lang="it-IT" smtClean="0"/>
              <a:t>05/09/2024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A95088-BF46-407E-BD8C-4F3F6210C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38F7C4-E6BA-408C-9EE5-095E5050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7F6-D831-4F76-831F-D5E682D18A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91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8A19E396-A1B9-4356-833E-95C90863062A}"/>
              </a:ext>
            </a:extLst>
          </p:cNvPr>
          <p:cNvSpPr/>
          <p:nvPr/>
        </p:nvSpPr>
        <p:spPr>
          <a:xfrm>
            <a:off x="304801" y="228601"/>
            <a:ext cx="1159510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E8FB1BB9-0981-4D21-B3E7-B0AF43F9494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714376"/>
            <a:ext cx="11631083" cy="1330325"/>
            <a:chOff x="-3905251" y="4294188"/>
            <a:chExt cx="13027839" cy="1892300"/>
          </a:xfrm>
        </p:grpSpPr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43B60301-D0B1-4AB7-81DD-00DAFD1B2E0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E361ABE0-85E4-4914-8751-F945C10ADA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6" name="Freeform 22">
              <a:extLst>
                <a:ext uri="{FF2B5EF4-FFF2-40B4-BE49-F238E27FC236}">
                  <a16:creationId xmlns:a16="http://schemas.microsoft.com/office/drawing/2014/main" id="{2B959788-0AC7-4D76-8D9D-CCFB2209D4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7" name="Freeform 26">
              <a:extLst>
                <a:ext uri="{FF2B5EF4-FFF2-40B4-BE49-F238E27FC236}">
                  <a16:creationId xmlns:a16="http://schemas.microsoft.com/office/drawing/2014/main" id="{FDE42338-C9F0-4F3A-81A5-866280D05D7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sp useBgFill="1">
          <p:nvSpPr>
            <p:cNvPr id="8" name="Freeform 10">
              <a:extLst>
                <a:ext uri="{FF2B5EF4-FFF2-40B4-BE49-F238E27FC236}">
                  <a16:creationId xmlns:a16="http://schemas.microsoft.com/office/drawing/2014/main" id="{9C93615C-E49D-439B-9BB1-F93017FD2EF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06E094E-C8CA-4D10-ACB3-0B17060E4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B57124ED-32CB-4012-B401-8EB0F1369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8E3D959D-EFD1-4FD3-8279-126321EC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FE597-D588-418A-BF84-BCC57F3D83E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6347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97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2788747-E537-4919-9B55-0A144BD8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8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Developing a Council of Europe Instrument on the Smuggling of Migrants</a:t>
            </a:r>
          </a:p>
        </p:txBody>
      </p:sp>
      <p:grpSp>
        <p:nvGrpSpPr>
          <p:cNvPr id="110" name="Group 99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" name="Rectangle 10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4" name="Segnaposto testo 2">
            <a:extLst>
              <a:ext uri="{FF2B5EF4-FFF2-40B4-BE49-F238E27FC236}">
                <a16:creationId xmlns:a16="http://schemas.microsoft.com/office/drawing/2014/main" id="{C1FBE52D-4F10-4A01-83FC-7E8F46740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072776"/>
              </p:ext>
            </p:extLst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2722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85FF5D-5CC0-49DE-A88B-3256C42A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5565224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000" b="0" i="0" u="none" strike="noStrike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Prevention Measures (1)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93942-5D6F-4D08-AAFF-79194D3E4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2" y="2421682"/>
            <a:ext cx="5291328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A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wareness Campaigns: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Public campaigns to deter smuggling</a:t>
            </a:r>
            <a:endParaRPr lang="en-US" sz="2400" dirty="0">
              <a:solidFill>
                <a:schemeClr val="tx2"/>
              </a:solidFill>
            </a:endParaRP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Depict realistic risks, dangers, and alternatives.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Reaching the target audience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Credibility and trust of campaigns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Partnership with civil society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Effective resources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F14A9E3D-4C61-1792-BE30-9D565387F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09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85FF5D-5CC0-49DE-A88B-3256C42A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5565224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000" b="0" i="0" u="none" strike="noStrike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Prevention Measures (2)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93942-5D6F-4D08-AAFF-79194D3E4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1" y="2421682"/>
            <a:ext cx="5565223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Capacity Building for Law Enforcement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: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Training Programs, adequate resources, and specialized units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Digital investigations, cybercrime, and handling e-evidence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Links with corruption and money laundering (FATF)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Resources constraints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Updated skills and knowledge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Coordination across multiple jurisdictions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F14A9E3D-4C61-1792-BE30-9D565387F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21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85FF5D-5CC0-49DE-A88B-3256C42A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062" y="343335"/>
            <a:ext cx="5565224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000" b="0" i="0" u="none" strike="noStrike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Prevention Measures (3)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93942-5D6F-4D08-AAFF-79194D3E4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1" y="2421682"/>
            <a:ext cx="5565223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Border control cooperation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: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Joint Task Forces: Establish cross-border operations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Shared Intelligence databases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Information exchanges  </a:t>
            </a:r>
          </a:p>
          <a:p>
            <a:pPr marL="514350" lvl="1" indent="0" defTabSz="914400">
              <a:lnSpc>
                <a:spcPct val="90000"/>
              </a:lnSpc>
              <a:buNone/>
            </a:pPr>
            <a:r>
              <a:rPr lang="en-US" sz="2400" dirty="0">
                <a:solidFill>
                  <a:schemeClr val="tx2"/>
                </a:solidFill>
              </a:rPr>
              <a:t>(art. 18-19 UNTOC – </a:t>
            </a:r>
            <a:r>
              <a:rPr lang="en-US" sz="2400" dirty="0" err="1">
                <a:solidFill>
                  <a:schemeClr val="tx2"/>
                </a:solidFill>
              </a:rPr>
              <a:t>Cybecrime</a:t>
            </a:r>
            <a:r>
              <a:rPr lang="en-US" sz="2400" dirty="0">
                <a:solidFill>
                  <a:schemeClr val="tx2"/>
                </a:solidFill>
              </a:rPr>
              <a:t> convention – Money Laundering Convention ) </a:t>
            </a:r>
          </a:p>
          <a:p>
            <a:pPr marL="514350" lvl="1" indent="0" defTabSz="914400">
              <a:lnSpc>
                <a:spcPct val="90000"/>
              </a:lnSpc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Different level of IT capability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Legal and bureaucratic hurdles for cooperation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Data protection and Privacy issues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F14A9E3D-4C61-1792-BE30-9D565387F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55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7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9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5B363E9-486B-4995-987D-0B6A5B23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3600" b="0" i="0" u="none" strike="noStrik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Protection and Assistance to Victims</a:t>
            </a:r>
          </a:p>
        </p:txBody>
      </p:sp>
      <p:grpSp>
        <p:nvGrpSpPr>
          <p:cNvPr id="66" name="Group 11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97348" y="5285"/>
            <a:ext cx="7294653" cy="6858000"/>
            <a:chOff x="4897348" y="-5799"/>
            <a:chExt cx="7294653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13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8" name="Segnaposto testo 2">
            <a:extLst>
              <a:ext uri="{FF2B5EF4-FFF2-40B4-BE49-F238E27FC236}">
                <a16:creationId xmlns:a16="http://schemas.microsoft.com/office/drawing/2014/main" id="{F45A08ED-4237-4204-9E08-1F81327EA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8431" y="1032987"/>
            <a:ext cx="5918479" cy="550849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i="0" u="none" strike="noStrike" baseline="0" dirty="0">
                <a:solidFill>
                  <a:schemeClr val="tx2"/>
                </a:solidFill>
              </a:rPr>
              <a:t>Protection of Victims’ Rights (ECHR – ICCPR):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chemeClr val="tx2"/>
                </a:solidFill>
              </a:rPr>
              <a:t>Legal Assistance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chemeClr val="tx2"/>
                </a:solidFill>
              </a:rPr>
              <a:t>Medical and Psychological Care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Safe accommodation </a:t>
            </a: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b="0" i="0" u="none" strike="noStrike" baseline="0" dirty="0">
              <a:solidFill>
                <a:schemeClr val="tx2"/>
              </a:solidFill>
            </a:endParaRP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</a:rPr>
              <a:t>Non – Refoulement (Refugee Convention - ECHR):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Serious assessment of risks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Pressure of migration flows and political-influenced  response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Adequate training of LEAs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</a:rPr>
              <a:t>Return and Reintegration (Global Compact for Safe, Orderly and Regular Migration)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Voluntary Return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Reintegration Support through employment, education, and community integration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Risk of social stigma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2"/>
              </a:solidFill>
            </a:endParaRP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b="0" i="0" u="none" strike="noStrike" baseline="0" dirty="0">
              <a:solidFill>
                <a:schemeClr val="tx2"/>
              </a:solidFill>
            </a:endParaRP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b="0" i="0" u="none" strike="noStrike" baseline="0" dirty="0">
              <a:solidFill>
                <a:schemeClr val="tx2"/>
              </a:solidFill>
            </a:endParaRP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b="0" i="0" u="none" strike="noStrike" baseline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88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E681A35-EBAB-4982-894C-C11E7BB5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</a:pPr>
            <a:r>
              <a:rPr lang="en-US" sz="4000" b="0" i="0" u="none" strike="noStrike" kern="12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International Cooperation</a:t>
            </a:r>
          </a:p>
        </p:txBody>
      </p:sp>
      <p:graphicFrame>
        <p:nvGraphicFramePr>
          <p:cNvPr id="25" name="Segnaposto testo 2">
            <a:extLst>
              <a:ext uri="{FF2B5EF4-FFF2-40B4-BE49-F238E27FC236}">
                <a16:creationId xmlns:a16="http://schemas.microsoft.com/office/drawing/2014/main" id="{4CF43A92-B1F1-5EF3-8566-C8CC3833D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016740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7180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E681A35-EBAB-4982-894C-C11E7BB5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</a:pPr>
            <a:r>
              <a:rPr lang="en-US" sz="4000" b="0" i="0" u="none" strike="noStrike" kern="12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Monitoring and compliance</a:t>
            </a:r>
          </a:p>
        </p:txBody>
      </p:sp>
      <p:graphicFrame>
        <p:nvGraphicFramePr>
          <p:cNvPr id="25" name="Segnaposto testo 2">
            <a:extLst>
              <a:ext uri="{FF2B5EF4-FFF2-40B4-BE49-F238E27FC236}">
                <a16:creationId xmlns:a16="http://schemas.microsoft.com/office/drawing/2014/main" id="{4CF43A92-B1F1-5EF3-8566-C8CC3833D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35125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1721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E681A35-EBAB-4982-894C-C11E7BB5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</a:pPr>
            <a:r>
              <a:rPr lang="en-US" sz="40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Training and Technical Assistance</a:t>
            </a:r>
            <a:endParaRPr lang="en-US" sz="4000" b="0" i="0" u="none" strike="noStrike" kern="120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5" name="Segnaposto testo 2">
            <a:extLst>
              <a:ext uri="{FF2B5EF4-FFF2-40B4-BE49-F238E27FC236}">
                <a16:creationId xmlns:a16="http://schemas.microsoft.com/office/drawing/2014/main" id="{4CF43A92-B1F1-5EF3-8566-C8CC3833D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022210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11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E681A35-EBAB-4982-894C-C11E7BB5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000" b="0" i="0" u="none" strike="noStrike" kern="12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Victim-</a:t>
            </a:r>
            <a:r>
              <a:rPr lang="en-US" sz="40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Centerd</a:t>
            </a:r>
            <a:r>
              <a:rPr lang="en-US" sz="4000" b="0" i="0" u="none" strike="noStrike" kern="12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Approach</a:t>
            </a:r>
            <a:endParaRPr lang="en-US" sz="4000" b="0" i="0" u="none" strike="noStrike" kern="1200" baseline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5" name="Segnaposto testo 2">
            <a:extLst>
              <a:ext uri="{FF2B5EF4-FFF2-40B4-BE49-F238E27FC236}">
                <a16:creationId xmlns:a16="http://schemas.microsoft.com/office/drawing/2014/main" id="{4CF43A92-B1F1-5EF3-8566-C8CC3833D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19901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8027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25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E3EF120E-F522-4614-BE48-D8F5DE28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920668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800" b="0" i="0" u="none" strike="noStrike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Choosing the Right Instrument (1)</a:t>
            </a:r>
          </a:p>
        </p:txBody>
      </p:sp>
      <p:graphicFrame>
        <p:nvGraphicFramePr>
          <p:cNvPr id="5" name="Segnaposto testo 2">
            <a:extLst>
              <a:ext uri="{FF2B5EF4-FFF2-40B4-BE49-F238E27FC236}">
                <a16:creationId xmlns:a16="http://schemas.microsoft.com/office/drawing/2014/main" id="{392BEBAF-0737-41F2-00F8-E9C9C26E6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181661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8953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25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E3EF120E-F522-4614-BE48-D8F5DE28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920668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4800" b="0" i="0" u="none" strike="noStrike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Choosing the Right Instrument (2)</a:t>
            </a:r>
          </a:p>
        </p:txBody>
      </p:sp>
      <p:graphicFrame>
        <p:nvGraphicFramePr>
          <p:cNvPr id="5" name="Segnaposto testo 2">
            <a:extLst>
              <a:ext uri="{FF2B5EF4-FFF2-40B4-BE49-F238E27FC236}">
                <a16:creationId xmlns:a16="http://schemas.microsoft.com/office/drawing/2014/main" id="{392BEBAF-0737-41F2-00F8-E9C9C26E6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880234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114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570B5F-9DE4-36DA-B02F-F786768112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188" b="5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B4BE04D-C658-4A1A-90E4-F40848E1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</a:pPr>
            <a:r>
              <a:rPr lang="en-US" b="0" i="0" u="none" strike="noStrike" baseline="0" dirty="0"/>
              <a:t>Introduction</a:t>
            </a:r>
          </a:p>
        </p:txBody>
      </p:sp>
      <p:graphicFrame>
        <p:nvGraphicFramePr>
          <p:cNvPr id="5" name="Segnaposto testo 2">
            <a:extLst>
              <a:ext uri="{FF2B5EF4-FFF2-40B4-BE49-F238E27FC236}">
                <a16:creationId xmlns:a16="http://schemas.microsoft.com/office/drawing/2014/main" id="{3F0C78A0-71CE-CE05-CDC0-6A9036C14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43699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9191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ED45D-6695-4B23-9F08-891815F7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marR="0" rtl="0"/>
            <a:r>
              <a:rPr lang="en-US" b="0" i="0" u="none" strike="noStrike" kern="100" baseline="0" dirty="0">
                <a:solidFill>
                  <a:srgbClr val="0F4761"/>
                </a:solidFill>
              </a:rPr>
              <a:t>** Next Steps**</a:t>
            </a:r>
          </a:p>
        </p:txBody>
      </p:sp>
      <p:graphicFrame>
        <p:nvGraphicFramePr>
          <p:cNvPr id="13" name="Segnaposto testo 2">
            <a:extLst>
              <a:ext uri="{FF2B5EF4-FFF2-40B4-BE49-F238E27FC236}">
                <a16:creationId xmlns:a16="http://schemas.microsoft.com/office/drawing/2014/main" id="{3973788A-9AAA-8B66-CC25-94C21F6B56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8001200"/>
              </p:ext>
            </p:extLst>
          </p:nvPr>
        </p:nvGraphicFramePr>
        <p:xfrm>
          <a:off x="593271" y="161653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6766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>
            <a:extLst>
              <a:ext uri="{FF2B5EF4-FFF2-40B4-BE49-F238E27FC236}">
                <a16:creationId xmlns:a16="http://schemas.microsoft.com/office/drawing/2014/main" id="{1BD19291-94A8-454A-8487-737E6E28DE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4868863"/>
            <a:ext cx="8229600" cy="1262062"/>
          </a:xfrm>
        </p:spPr>
        <p:txBody>
          <a:bodyPr/>
          <a:lstStyle/>
          <a:p>
            <a:pPr marL="0" indent="0">
              <a:buNone/>
              <a:defRPr/>
            </a:pPr>
            <a:endParaRPr lang="it-IT" sz="5400" dirty="0">
              <a:ea typeface="ＭＳ Ｐゴシック" charset="0"/>
            </a:endParaRPr>
          </a:p>
          <a:p>
            <a:pPr eaLnBrk="1" hangingPunct="1">
              <a:buFont typeface="Symbol" charset="0"/>
              <a:buChar char=""/>
              <a:defRPr/>
            </a:pPr>
            <a:endParaRPr lang="it-IT" sz="5400" dirty="0">
              <a:ea typeface="ＭＳ Ｐゴシック" charset="0"/>
            </a:endParaRPr>
          </a:p>
          <a:p>
            <a:pPr algn="ctr" eaLnBrk="1" hangingPunct="1">
              <a:buFont typeface="Wingdings" charset="0"/>
              <a:buNone/>
              <a:defRPr/>
            </a:pPr>
            <a:endParaRPr lang="en-US" sz="54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F0B4F27A-8C23-4D8D-BF1A-BF96A2412A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4377" y="260349"/>
            <a:ext cx="10389507" cy="569560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FF0000"/>
                </a:solidFill>
              </a:rPr>
              <a:t>“</a:t>
            </a:r>
            <a:r>
              <a:rPr lang="it-IT" altLang="ja-JP" sz="2400" b="1" i="1" dirty="0">
                <a:solidFill>
                  <a:srgbClr val="FF0000"/>
                </a:solidFill>
              </a:rPr>
              <a:t>THE WITNESS: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May</a:t>
            </a:r>
            <a:r>
              <a:rPr lang="it-IT" altLang="ja-JP" sz="2400" b="1" i="1" dirty="0">
                <a:solidFill>
                  <a:srgbClr val="FF0000"/>
                </a:solidFill>
              </a:rPr>
              <a:t> I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say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something</a:t>
            </a:r>
            <a:r>
              <a:rPr lang="it-IT" altLang="ja-JP" sz="2400" b="1" i="1" dirty="0">
                <a:solidFill>
                  <a:srgbClr val="FF0000"/>
                </a:solidFill>
              </a:rPr>
              <a:t>, sir?</a:t>
            </a:r>
            <a:br>
              <a:rPr lang="it-IT" altLang="ja-JP" sz="2400" b="1" i="1" dirty="0">
                <a:solidFill>
                  <a:srgbClr val="FF0000"/>
                </a:solidFill>
              </a:rPr>
            </a:br>
            <a:br>
              <a:rPr lang="it-IT" altLang="ja-JP" sz="2400" b="1" i="1" dirty="0">
                <a:solidFill>
                  <a:srgbClr val="FF0000"/>
                </a:solidFill>
              </a:rPr>
            </a:br>
            <a:r>
              <a:rPr lang="it-IT" altLang="ja-JP" sz="2400" b="1" i="1" dirty="0">
                <a:solidFill>
                  <a:srgbClr val="FF0000"/>
                </a:solidFill>
              </a:rPr>
              <a:t>JUDGE :  Yes, do.</a:t>
            </a:r>
            <a:br>
              <a:rPr lang="it-IT" altLang="ja-JP" sz="2400" b="1" i="1" dirty="0">
                <a:solidFill>
                  <a:srgbClr val="FF0000"/>
                </a:solidFill>
              </a:rPr>
            </a:br>
            <a:br>
              <a:rPr lang="it-IT" altLang="ja-JP" sz="2400" b="1" i="1" dirty="0">
                <a:solidFill>
                  <a:srgbClr val="FF0000"/>
                </a:solidFill>
              </a:rPr>
            </a:br>
            <a:r>
              <a:rPr lang="it-IT" altLang="ja-JP" sz="2400" b="1" i="1" dirty="0">
                <a:solidFill>
                  <a:srgbClr val="FF0000"/>
                </a:solidFill>
              </a:rPr>
              <a:t>THE WITNESS: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Never</a:t>
            </a:r>
            <a:r>
              <a:rPr lang="it-IT" altLang="ja-JP" sz="2400" b="1" i="1" dirty="0">
                <a:solidFill>
                  <a:srgbClr val="FF0000"/>
                </a:solidFill>
              </a:rPr>
              <a:t> in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my</a:t>
            </a:r>
            <a:r>
              <a:rPr lang="it-IT" altLang="ja-JP" sz="2400" b="1" i="1" dirty="0">
                <a:solidFill>
                  <a:srgbClr val="FF0000"/>
                </a:solidFill>
              </a:rPr>
              <a:t> dream I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would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hope</a:t>
            </a:r>
            <a:r>
              <a:rPr lang="it-IT" altLang="ja-JP" sz="2400" b="1" i="1" dirty="0">
                <a:solidFill>
                  <a:srgbClr val="FF0000"/>
                </a:solidFill>
              </a:rPr>
              <a:t> one day seeing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my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rapists</a:t>
            </a:r>
            <a:r>
              <a:rPr lang="it-IT" altLang="ja-JP" sz="2400" b="1" i="1" dirty="0">
                <a:solidFill>
                  <a:srgbClr val="FF0000"/>
                </a:solidFill>
              </a:rPr>
              <a:t> and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other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criminals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sitting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before</a:t>
            </a:r>
            <a:r>
              <a:rPr lang="it-IT" altLang="ja-JP" sz="2400" b="1" i="1" dirty="0">
                <a:solidFill>
                  <a:srgbClr val="FF0000"/>
                </a:solidFill>
              </a:rPr>
              <a:t> a court,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being</a:t>
            </a:r>
            <a:r>
              <a:rPr lang="it-IT" altLang="ja-JP" sz="2400" b="1" i="1" dirty="0">
                <a:solidFill>
                  <a:srgbClr val="FF0000"/>
                </a:solidFill>
              </a:rPr>
              <a:t> 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arrested</a:t>
            </a:r>
            <a:r>
              <a:rPr lang="it-IT" altLang="ja-JP" sz="2400" b="1" i="1" dirty="0">
                <a:solidFill>
                  <a:srgbClr val="FF0000"/>
                </a:solidFill>
              </a:rPr>
              <a:t>,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questioned</a:t>
            </a:r>
            <a:r>
              <a:rPr lang="it-IT" altLang="ja-JP" sz="2400" b="1" i="1" dirty="0">
                <a:solidFill>
                  <a:srgbClr val="FF0000"/>
                </a:solidFill>
              </a:rPr>
              <a:t> and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charged</a:t>
            </a:r>
            <a:r>
              <a:rPr lang="it-IT" altLang="ja-JP" sz="2400" b="1" i="1" dirty="0">
                <a:solidFill>
                  <a:srgbClr val="FF0000"/>
                </a:solidFill>
              </a:rPr>
              <a:t> for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what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they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did</a:t>
            </a:r>
            <a:r>
              <a:rPr lang="it-IT" altLang="ja-JP" sz="2400" b="1" i="1" dirty="0">
                <a:solidFill>
                  <a:srgbClr val="FF0000"/>
                </a:solidFill>
              </a:rPr>
              <a:t>. </a:t>
            </a:r>
            <a:br>
              <a:rPr lang="it-IT" altLang="ja-JP" sz="2400" b="1" i="1" dirty="0">
                <a:solidFill>
                  <a:srgbClr val="FF0000"/>
                </a:solidFill>
              </a:rPr>
            </a:br>
            <a:r>
              <a:rPr lang="it-IT" altLang="ja-JP" sz="2400" b="1" i="1" dirty="0">
                <a:solidFill>
                  <a:srgbClr val="FF0000"/>
                </a:solidFill>
              </a:rPr>
              <a:t>I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hope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that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you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as</a:t>
            </a:r>
            <a:r>
              <a:rPr lang="it-IT" altLang="ja-JP" sz="2400" b="1" i="1" dirty="0">
                <a:solidFill>
                  <a:srgbClr val="FF0000"/>
                </a:solidFill>
              </a:rPr>
              <a:t> a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Judge</a:t>
            </a:r>
            <a:r>
              <a:rPr lang="it-IT" altLang="ja-JP" sz="2400" b="1" i="1" dirty="0">
                <a:solidFill>
                  <a:srgbClr val="FF0000"/>
                </a:solidFill>
              </a:rPr>
              <a:t>,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together</a:t>
            </a:r>
            <a:r>
              <a:rPr lang="it-IT" altLang="ja-JP" sz="2400" b="1" i="1" dirty="0">
                <a:solidFill>
                  <a:srgbClr val="FF0000"/>
                </a:solidFill>
              </a:rPr>
              <a:t> with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all</a:t>
            </a:r>
            <a:r>
              <a:rPr lang="it-IT" altLang="ja-JP" sz="2400" b="1" i="1" dirty="0">
                <a:solidFill>
                  <a:srgbClr val="FF0000"/>
                </a:solidFill>
              </a:rPr>
              <a:t> the people in the world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will</a:t>
            </a:r>
            <a:r>
              <a:rPr lang="it-IT" altLang="ja-JP" sz="2400" b="1" i="1" dirty="0">
                <a:solidFill>
                  <a:srgbClr val="FF0000"/>
                </a:solidFill>
              </a:rPr>
              <a:t> make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sure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that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nobody</a:t>
            </a:r>
            <a:r>
              <a:rPr lang="it-IT" altLang="ja-JP" sz="2400" b="1" i="1" dirty="0">
                <a:solidFill>
                  <a:srgbClr val="FF0000"/>
                </a:solidFill>
              </a:rPr>
              <a:t>,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not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even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my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worst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enemy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ever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experiences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what</a:t>
            </a:r>
            <a:r>
              <a:rPr lang="it-IT" altLang="ja-JP" sz="2400" b="1" i="1" dirty="0">
                <a:solidFill>
                  <a:srgbClr val="FF0000"/>
                </a:solidFill>
              </a:rPr>
              <a:t> I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went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through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during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my</a:t>
            </a:r>
            <a:r>
              <a:rPr lang="it-IT" altLang="ja-JP" sz="2400" b="1" i="1" dirty="0">
                <a:solidFill>
                  <a:srgbClr val="FF0000"/>
                </a:solidFill>
              </a:rPr>
              <a:t> MIGRATION TRIP. </a:t>
            </a:r>
            <a:br>
              <a:rPr lang="it-IT" altLang="ja-JP" sz="2400" b="1" i="1" dirty="0">
                <a:solidFill>
                  <a:srgbClr val="FF0000"/>
                </a:solidFill>
              </a:rPr>
            </a:br>
            <a:r>
              <a:rPr lang="it-IT" altLang="ja-JP" sz="2400" b="1" i="1" dirty="0">
                <a:solidFill>
                  <a:srgbClr val="FF0000"/>
                </a:solidFill>
              </a:rPr>
              <a:t>Thank 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you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very</a:t>
            </a:r>
            <a:r>
              <a:rPr lang="it-IT" altLang="ja-JP" sz="2400" b="1" i="1" dirty="0">
                <a:solidFill>
                  <a:srgbClr val="FF0000"/>
                </a:solidFill>
              </a:rPr>
              <a:t> </a:t>
            </a:r>
            <a:r>
              <a:rPr lang="it-IT" altLang="ja-JP" sz="2400" b="1" i="1" dirty="0" err="1">
                <a:solidFill>
                  <a:srgbClr val="FF0000"/>
                </a:solidFill>
              </a:rPr>
              <a:t>much</a:t>
            </a:r>
            <a:r>
              <a:rPr lang="it-IT" altLang="ja-JP" sz="2400" b="1" i="1" dirty="0">
                <a:solidFill>
                  <a:srgbClr val="FF0000"/>
                </a:solidFill>
              </a:rPr>
              <a:t>.</a:t>
            </a:r>
            <a:r>
              <a:rPr lang="it-IT" altLang="it-IT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61C3AF2-CFCF-475A-B11C-D6B64194CBCE}"/>
              </a:ext>
            </a:extLst>
          </p:cNvPr>
          <p:cNvSpPr/>
          <p:nvPr/>
        </p:nvSpPr>
        <p:spPr>
          <a:xfrm>
            <a:off x="1847851" y="333375"/>
            <a:ext cx="8424863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it-IT" dirty="0">
              <a:latin typeface="Times New Roman" charset="0"/>
              <a:ea typeface="MS PGothic" charset="0"/>
              <a:cs typeface="MS PGothic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FFE36D5-6E29-4797-B74E-984112429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7140" y="4531019"/>
            <a:ext cx="2755509" cy="206663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7AF5E98-793A-4019-A880-9845B0E67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6" y="4868863"/>
            <a:ext cx="2609850" cy="1752600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>
            <a:extLst>
              <a:ext uri="{FF2B5EF4-FFF2-40B4-BE49-F238E27FC236}">
                <a16:creationId xmlns:a16="http://schemas.microsoft.com/office/drawing/2014/main" id="{89D60BB6-FB9F-4E90-95E6-1BA558306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373688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40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Thank</a:t>
            </a:r>
            <a:r>
              <a:rPr lang="it-IT" sz="40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40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you</a:t>
            </a:r>
            <a:r>
              <a:rPr lang="it-IT" sz="40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!</a:t>
            </a:r>
            <a:r>
              <a:rPr lang="it-IT" sz="4000" b="1" i="1" dirty="0">
                <a:solidFill>
                  <a:srgbClr val="FF9966"/>
                </a:solidFill>
                <a:latin typeface="Arial" charset="0"/>
              </a:rPr>
              <a:t> </a:t>
            </a:r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2BFBAEE7-8611-4F12-8E29-3D9C12F64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9161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t-IT" altLang="it-IT"/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8D0269E0-F6A1-46D0-BA79-D874BC422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43706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t-IT" altLang="it-IT"/>
          </a:p>
        </p:txBody>
      </p:sp>
      <p:sp>
        <p:nvSpPr>
          <p:cNvPr id="96260" name="Rectangle 4">
            <a:extLst>
              <a:ext uri="{FF2B5EF4-FFF2-40B4-BE49-F238E27FC236}">
                <a16:creationId xmlns:a16="http://schemas.microsoft.com/office/drawing/2014/main" id="{E4569270-4E35-4B3A-A23C-BC92D2151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429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t-IT" altLang="it-IT"/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1F70A667-84BF-46B2-BD48-1993A2334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07670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defRPr/>
            </a:pPr>
            <a:r>
              <a:rPr lang="it-IT" altLang="it-IT" sz="4400" dirty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Grazie!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A792D8E8-F830-4FC8-A72C-98D5D042B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050" y="1700213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defRPr/>
            </a:pPr>
            <a:r>
              <a:rPr lang="nl-NL" altLang="it-IT" sz="4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Bedankt</a:t>
            </a:r>
            <a:r>
              <a:rPr lang="en-GB" altLang="it-IT" sz="4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!</a:t>
            </a:r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0F0B360B-7BF7-4F0D-8D6F-2BA45DEB4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0" y="188913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Merci</a:t>
            </a:r>
            <a:r>
              <a:rPr lang="en-GB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!</a:t>
            </a:r>
            <a:r>
              <a:rPr lang="en-GB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14DAC78E-A389-4AA0-A24F-7A5B02BF32DA}"/>
              </a:ext>
            </a:extLst>
          </p:cNvPr>
          <p:cNvSpPr>
            <a:spLocks noChangeArrowheads="1"/>
          </p:cNvSpPr>
          <p:nvPr/>
        </p:nvSpPr>
        <p:spPr bwMode="auto">
          <a:xfrm rot="3420000">
            <a:off x="5807075" y="477838"/>
            <a:ext cx="7772401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defRPr/>
            </a:pPr>
            <a:r>
              <a:rPr lang="es-ES" altLang="it-IT" sz="440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¡Gracias!</a:t>
            </a:r>
          </a:p>
        </p:txBody>
      </p:sp>
      <p:sp>
        <p:nvSpPr>
          <p:cNvPr id="96265" name="Rectangle 9">
            <a:extLst>
              <a:ext uri="{FF2B5EF4-FFF2-40B4-BE49-F238E27FC236}">
                <a16:creationId xmlns:a16="http://schemas.microsoft.com/office/drawing/2014/main" id="{ABAEF353-9C28-481B-BC41-CC2E19C6F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422116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t-IT" altLang="it-IT"/>
          </a:p>
        </p:txBody>
      </p:sp>
      <p:sp>
        <p:nvSpPr>
          <p:cNvPr id="51210" name="Rectangle 10">
            <a:extLst>
              <a:ext uri="{FF2B5EF4-FFF2-40B4-BE49-F238E27FC236}">
                <a16:creationId xmlns:a16="http://schemas.microsoft.com/office/drawing/2014/main" id="{8713093A-454B-4E86-B259-9F978152787D}"/>
              </a:ext>
            </a:extLst>
          </p:cNvPr>
          <p:cNvSpPr>
            <a:spLocks noChangeArrowheads="1"/>
          </p:cNvSpPr>
          <p:nvPr/>
        </p:nvSpPr>
        <p:spPr bwMode="auto">
          <a:xfrm rot="18720000">
            <a:off x="-400725" y="2444252"/>
            <a:ext cx="5656810" cy="71920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defRPr/>
            </a:pPr>
            <a:r>
              <a:rPr lang="de-LI" altLang="it-IT" sz="44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Danke sch</a:t>
            </a:r>
            <a:r>
              <a:rPr lang="de-LI" altLang="it-IT" sz="44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ön</a:t>
            </a:r>
          </a:p>
        </p:txBody>
      </p:sp>
      <p:sp>
        <p:nvSpPr>
          <p:cNvPr id="51211" name="Rectangle 11">
            <a:extLst>
              <a:ext uri="{FF2B5EF4-FFF2-40B4-BE49-F238E27FC236}">
                <a16:creationId xmlns:a16="http://schemas.microsoft.com/office/drawing/2014/main" id="{E941C28F-EE32-496D-992F-1337523BD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285750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defRPr/>
            </a:pPr>
            <a:r>
              <a:rPr lang="en-US" altLang="it-IT" sz="96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Dekuji!</a:t>
            </a:r>
          </a:p>
        </p:txBody>
      </p:sp>
      <p:sp>
        <p:nvSpPr>
          <p:cNvPr id="51212" name="Rectangle 12">
            <a:extLst>
              <a:ext uri="{FF2B5EF4-FFF2-40B4-BE49-F238E27FC236}">
                <a16:creationId xmlns:a16="http://schemas.microsoft.com/office/drawing/2014/main" id="{134F4C61-DE2F-4510-B610-A86011B65022}"/>
              </a:ext>
            </a:extLst>
          </p:cNvPr>
          <p:cNvSpPr>
            <a:spLocks noChangeArrowheads="1"/>
          </p:cNvSpPr>
          <p:nvPr/>
        </p:nvSpPr>
        <p:spPr bwMode="auto">
          <a:xfrm rot="19080000">
            <a:off x="5307013" y="487045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sv-SE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Tak!</a:t>
            </a:r>
            <a:r>
              <a:rPr lang="en-GB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1213" name="Rectangle 13">
            <a:extLst>
              <a:ext uri="{FF2B5EF4-FFF2-40B4-BE49-F238E27FC236}">
                <a16:creationId xmlns:a16="http://schemas.microsoft.com/office/drawing/2014/main" id="{7EC5A0BD-670A-4BDE-A867-2D05265C2C4A}"/>
              </a:ext>
            </a:extLst>
          </p:cNvPr>
          <p:cNvSpPr>
            <a:spLocks noChangeArrowheads="1"/>
          </p:cNvSpPr>
          <p:nvPr/>
        </p:nvSpPr>
        <p:spPr bwMode="auto">
          <a:xfrm rot="3060000">
            <a:off x="527050" y="4005263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defRPr/>
            </a:pPr>
            <a:r>
              <a:rPr lang="it-IT" altLang="it-IT" sz="4400" dirty="0" err="1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Obrigado</a:t>
            </a:r>
            <a:r>
              <a:rPr lang="it-IT" altLang="it-IT" sz="4400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!</a:t>
            </a:r>
          </a:p>
        </p:txBody>
      </p:sp>
      <p:sp>
        <p:nvSpPr>
          <p:cNvPr id="51214" name="Text Box 14">
            <a:extLst>
              <a:ext uri="{FF2B5EF4-FFF2-40B4-BE49-F238E27FC236}">
                <a16:creationId xmlns:a16="http://schemas.microsoft.com/office/drawing/2014/main" id="{A5749D1F-FABD-42BC-A49D-1F94D25FAAFB}"/>
              </a:ext>
            </a:extLst>
          </p:cNvPr>
          <p:cNvSpPr txBox="1">
            <a:spLocks noChangeArrowheads="1"/>
          </p:cNvSpPr>
          <p:nvPr/>
        </p:nvSpPr>
        <p:spPr bwMode="auto">
          <a:xfrm rot="2280000">
            <a:off x="8616950" y="2807446"/>
            <a:ext cx="2305050" cy="77162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spcBef>
                <a:spcPts val="2750"/>
              </a:spcBef>
              <a:defRPr/>
            </a:pPr>
            <a:r>
              <a:rPr lang="fi-FI" altLang="it-IT" sz="440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Vala!</a:t>
            </a:r>
          </a:p>
        </p:txBody>
      </p:sp>
      <p:sp>
        <p:nvSpPr>
          <p:cNvPr id="51215" name="Text Box 15">
            <a:extLst>
              <a:ext uri="{FF2B5EF4-FFF2-40B4-BE49-F238E27FC236}">
                <a16:creationId xmlns:a16="http://schemas.microsoft.com/office/drawing/2014/main" id="{3140F7B7-C9A5-482F-A2CC-0356B5C3BF99}"/>
              </a:ext>
            </a:extLst>
          </p:cNvPr>
          <p:cNvSpPr txBox="1">
            <a:spLocks noChangeArrowheads="1"/>
          </p:cNvSpPr>
          <p:nvPr/>
        </p:nvSpPr>
        <p:spPr bwMode="auto">
          <a:xfrm rot="18420000">
            <a:off x="2178051" y="2495602"/>
            <a:ext cx="2232025" cy="10793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>
              <a:spcBef>
                <a:spcPts val="2000"/>
              </a:spcBef>
              <a:defRPr/>
            </a:pPr>
            <a:r>
              <a:rPr lang="el-GR" altLang="it-IT" sz="3200">
                <a:solidFill>
                  <a:srgbClr val="CCFF33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Ευχαριστώ</a:t>
            </a:r>
            <a:r>
              <a:rPr lang="en-GB" altLang="it-IT" sz="3200">
                <a:solidFill>
                  <a:srgbClr val="CCFF33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!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A204729-6BF8-40B5-AF00-0EA062053A45}"/>
              </a:ext>
            </a:extLst>
          </p:cNvPr>
          <p:cNvSpPr/>
          <p:nvPr/>
        </p:nvSpPr>
        <p:spPr>
          <a:xfrm>
            <a:off x="5661025" y="6165851"/>
            <a:ext cx="4572000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it-IT" sz="2200" b="1" dirty="0">
                <a:solidFill>
                  <a:srgbClr val="0293E0"/>
                </a:solidFill>
              </a:rPr>
              <a:t>calogero.ferrara@giustizia.it</a:t>
            </a:r>
            <a:endParaRPr lang="it-IT" sz="2200" dirty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1" name="Rectangle 82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84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1F8105F-5F2A-446A-A165-CD25A228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6"/>
            <a:ext cx="4199079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3800" b="0" i="0" u="none" strike="noStrike" kern="12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International relevance and acknowledgement </a:t>
            </a:r>
          </a:p>
        </p:txBody>
      </p:sp>
      <p:sp>
        <p:nvSpPr>
          <p:cNvPr id="93" name="Arc 86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Oval 88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Segnaposto testo 2">
            <a:extLst>
              <a:ext uri="{FF2B5EF4-FFF2-40B4-BE49-F238E27FC236}">
                <a16:creationId xmlns:a16="http://schemas.microsoft.com/office/drawing/2014/main" id="{452DFCFE-82EC-4372-8981-1B023AD43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70152" y="984738"/>
            <a:ext cx="6406515" cy="5737609"/>
          </a:xfrm>
        </p:spPr>
        <p:txBody>
          <a:bodyPr vert="horz" lIns="91440" tIns="45720" rIns="91440" bIns="45720" rtlCol="0">
            <a:noAutofit/>
          </a:bodyPr>
          <a:lstStyle/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0" u="none" strike="noStrike" baseline="0" dirty="0"/>
              <a:t>Secretary-General’s Proposal: Origin and background of the proposal from November 2023.</a:t>
            </a: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i="0" u="none" strike="noStrike" baseline="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0" u="none" strike="noStrike" baseline="0" dirty="0"/>
              <a:t>Global Endorsement: Member states agreed to assess the feasibility of a new legal instrument.</a:t>
            </a: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b="0" i="0" u="none" strike="noStrike" baseline="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With this in mind, I proposed, and our member states just agreed last week, to take this forward by assessing, in the course of next year, the </a:t>
            </a:r>
            <a:r>
              <a:rPr lang="en-US" sz="1400" b="1" i="1" dirty="0"/>
              <a:t>feasibility of a new legal instrument in this field</a:t>
            </a:r>
            <a:endParaRPr lang="en-US" sz="1400" b="1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Ideally, in my view, a </a:t>
            </a:r>
            <a:r>
              <a:rPr lang="en-US" sz="1400" b="1" i="1" dirty="0"/>
              <a:t>legally-binding, open convention,</a:t>
            </a:r>
            <a:r>
              <a:rPr lang="en-US" sz="1400" i="1" dirty="0"/>
              <a:t> involving European and non-European states. </a:t>
            </a:r>
            <a:endParaRPr lang="en-US" sz="1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And I am clear about what this text should address.</a:t>
            </a:r>
            <a:endParaRPr lang="en-US" sz="1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First, the </a:t>
            </a:r>
            <a:r>
              <a:rPr lang="en-US" sz="1400" b="1" i="1" dirty="0"/>
              <a:t>need for precise, detailed and coherent </a:t>
            </a:r>
            <a:r>
              <a:rPr lang="en-US" sz="1400" b="1" i="1" dirty="0" err="1"/>
              <a:t>criminalisation</a:t>
            </a:r>
            <a:r>
              <a:rPr lang="en-US" sz="1400" i="1" dirty="0"/>
              <a:t> rules that will ensure even more </a:t>
            </a:r>
            <a:r>
              <a:rPr lang="en-US" sz="1400" b="1" i="1" dirty="0"/>
              <a:t>effective international co-operation</a:t>
            </a:r>
            <a:r>
              <a:rPr lang="en-US" sz="1400" i="1" dirty="0"/>
              <a:t>. On extradition and mutual legal assistance to start with.</a:t>
            </a:r>
            <a:endParaRPr lang="en-US" sz="1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Second, the future text should apply irrespective of whether the </a:t>
            </a:r>
            <a:r>
              <a:rPr lang="en-US" sz="1400" b="1" i="1" dirty="0"/>
              <a:t>smuggling occurs at the national or transnational level</a:t>
            </a:r>
            <a:endParaRPr lang="en-US" sz="1400" b="1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And, third, it should include </a:t>
            </a:r>
            <a:r>
              <a:rPr lang="en-US" sz="1400" b="1" i="1" dirty="0"/>
              <a:t>provisions for the protection of smuggled migrants’ human rights</a:t>
            </a:r>
            <a:r>
              <a:rPr lang="en-US" sz="1400" i="1" dirty="0"/>
              <a:t>, including children and pregnant women.</a:t>
            </a:r>
            <a:endParaRPr lang="en-US" sz="1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The l</a:t>
            </a:r>
            <a:r>
              <a:rPr lang="en-US" sz="1400" b="1" i="1" dirty="0"/>
              <a:t>ink between migrant smuggling, corruption and money laundering</a:t>
            </a:r>
            <a:r>
              <a:rPr lang="en-US" sz="1400" i="1" dirty="0"/>
              <a:t> must also be better understood and addressed</a:t>
            </a:r>
            <a:endParaRPr lang="en-US" sz="1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Including the </a:t>
            </a:r>
            <a:r>
              <a:rPr lang="en-US" sz="1400" b="1" i="1" dirty="0"/>
              <a:t>online aspects of these crimes</a:t>
            </a:r>
            <a:r>
              <a:rPr lang="en-US" sz="1400" i="1" dirty="0"/>
              <a:t>, the handling of e-evidence and the conduct of such investigations, and creating necessary bridges to our Convention against Cybercrime</a:t>
            </a:r>
            <a:endParaRPr lang="en-US" sz="1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Finally, any new Council of Europe legal instrument should be </a:t>
            </a:r>
            <a:r>
              <a:rPr lang="en-US" sz="1400" b="1" i="1" dirty="0"/>
              <a:t>open to non-Council of Europe member states, and to the European Union too.</a:t>
            </a:r>
            <a:endParaRPr lang="en-US" sz="1400" b="1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3049382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054E140-684A-4907-A88D-1467563D5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</a:pPr>
            <a:r>
              <a:rPr lang="en-US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Goals of the New Instrument</a:t>
            </a:r>
          </a:p>
        </p:txBody>
      </p:sp>
      <p:sp>
        <p:nvSpPr>
          <p:cNvPr id="21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Segnaposto testo 2">
            <a:extLst>
              <a:ext uri="{FF2B5EF4-FFF2-40B4-BE49-F238E27FC236}">
                <a16:creationId xmlns:a16="http://schemas.microsoft.com/office/drawing/2014/main" id="{614B6E09-8F61-4DDA-8ACC-E536395DA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580" y="1591878"/>
            <a:ext cx="10988710" cy="435133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Assembly of Council of Europe, as articulated in Resolution 232 (2020) and Recommendation 2171 (2020) on </a:t>
            </a:r>
            <a:r>
              <a:rPr lang="en-US" sz="2200" i="1" dirty="0"/>
              <a:t>“Concerted action against human trafficking and the smuggling of migrants,”</a:t>
            </a: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CoE, Parliamentary Assembly, Committee on Migration, Refugees and Displaced Persons, </a:t>
            </a:r>
            <a:r>
              <a:rPr lang="en-US" sz="2200" i="1" dirty="0"/>
              <a:t>A shared European approach to address migrant smuggling</a:t>
            </a:r>
            <a:r>
              <a:rPr lang="en-US" sz="2200" dirty="0"/>
              <a:t>, (2024). </a:t>
            </a: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b="0" i="0" u="none" strike="noStrike" baseline="0" dirty="0"/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/>
              <a:t>New instrume</a:t>
            </a:r>
            <a:r>
              <a:rPr lang="en-US" sz="2200" dirty="0"/>
              <a:t>nt as a c</a:t>
            </a:r>
            <a:r>
              <a:rPr lang="en-US" sz="2200" b="0" i="0" u="none" strike="noStrike" baseline="0" dirty="0"/>
              <a:t>omplement to international standards in Un Protocols and other international sources b</a:t>
            </a:r>
            <a:r>
              <a:rPr lang="en-US" sz="2200" dirty="0"/>
              <a:t>alancing national security with the protection of migrants</a:t>
            </a: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/>
              <a:t>Maximalist approach: establish a legally binding open convention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Focus on Enforcement: Need for precise definitions and criminalization rules</a:t>
            </a: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/>
              <a:t>Foster international cooperation as a consequence of clearer rules on criminalization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Protect the human rights of smuggled migrants, with special attention to vulnerable groups and with ECHR &amp; UNTOC as the backbone of the human rights agenda.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Ensure participation of non-European states and the European Union</a:t>
            </a:r>
          </a:p>
        </p:txBody>
      </p:sp>
    </p:spTree>
    <p:extLst>
      <p:ext uri="{BB962C8B-B14F-4D97-AF65-F5344CB8AC3E}">
        <p14:creationId xmlns:p14="http://schemas.microsoft.com/office/powerpoint/2010/main" val="622708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9A74D4E-BBC6-4562-82E9-1281B4E39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703" y="193908"/>
            <a:ext cx="5816722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b="0" i="0" u="none" strike="noStrike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Which instrument? </a:t>
            </a:r>
          </a:p>
        </p:txBody>
      </p:sp>
      <p:pic>
        <p:nvPicPr>
          <p:cNvPr id="7" name="Graphic 6" descr="Stretta di mano">
            <a:extLst>
              <a:ext uri="{FF2B5EF4-FFF2-40B4-BE49-F238E27FC236}">
                <a16:creationId xmlns:a16="http://schemas.microsoft.com/office/drawing/2014/main" id="{6FDADAFB-29CB-B68D-C466-D673EDDA3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2" name="Segnaposto testo 2">
            <a:extLst>
              <a:ext uri="{FF2B5EF4-FFF2-40B4-BE49-F238E27FC236}">
                <a16:creationId xmlns:a16="http://schemas.microsoft.com/office/drawing/2014/main" id="{57867415-559A-44C7-8A39-BE43C138B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0573" y="2421682"/>
            <a:ext cx="6017691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Conventions/Agreements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Recommendations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Resolutions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Guidelines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Action Plans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Protocols  </a:t>
            </a:r>
          </a:p>
          <a:p>
            <a:pPr marL="0" lvl="0" indent="0" defTabSz="914400">
              <a:lnSpc>
                <a:spcPct val="90000"/>
              </a:lnSpc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lvl="0" indent="0" defTabSz="914400">
              <a:lnSpc>
                <a:spcPct val="90000"/>
              </a:lnSpc>
              <a:buNone/>
            </a:pPr>
            <a:r>
              <a:rPr lang="en-US" sz="2800" dirty="0">
                <a:solidFill>
                  <a:schemeClr val="tx2"/>
                </a:solidFill>
              </a:rPr>
              <a:t>Differences in scope, legal binding force, adoption process</a:t>
            </a:r>
          </a:p>
          <a:p>
            <a:pPr marL="0" lvl="0" indent="0" defTabSz="914400">
              <a:lnSpc>
                <a:spcPct val="90000"/>
              </a:lnSpc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lvl="0" indent="0" defTabSz="914400">
              <a:lnSpc>
                <a:spcPct val="90000"/>
              </a:lnSpc>
              <a:buNone/>
            </a:pPr>
            <a:r>
              <a:rPr lang="en-US" sz="2800" dirty="0">
                <a:solidFill>
                  <a:schemeClr val="tx2"/>
                </a:solidFill>
              </a:rPr>
              <a:t>The issue of political will and consensus</a:t>
            </a:r>
          </a:p>
        </p:txBody>
      </p:sp>
      <p:grpSp>
        <p:nvGrpSpPr>
          <p:cNvPr id="33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34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0845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69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35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A5B0A463-5F25-4E43-B10D-8B47D5F3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l" defTabSz="914400">
              <a:lnSpc>
                <a:spcPct val="90000"/>
              </a:lnSpc>
            </a:pPr>
            <a:r>
              <a:rPr lang="en-US" sz="3600" b="0" i="0" u="none" strike="noStrik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Legal Definitions and Scope </a:t>
            </a:r>
            <a:endParaRPr lang="en-US" sz="3600" b="0" i="0" u="none" strike="noStrike" kern="12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0" name="Segnaposto testo 2">
            <a:extLst>
              <a:ext uri="{FF2B5EF4-FFF2-40B4-BE49-F238E27FC236}">
                <a16:creationId xmlns:a16="http://schemas.microsoft.com/office/drawing/2014/main" id="{591DCC8A-4E73-3EAD-91CF-7F926BA851EA}"/>
              </a:ext>
            </a:extLst>
          </p:cNvPr>
          <p:cNvGraphicFramePr/>
          <p:nvPr/>
        </p:nvGraphicFramePr>
        <p:xfrm>
          <a:off x="6172200" y="577061"/>
          <a:ext cx="5704952" cy="5457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59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452242B-B66B-49FC-8E33-2F3660AC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R="0" defTabSz="914400">
              <a:lnSpc>
                <a:spcPct val="90000"/>
              </a:lnSpc>
            </a:pPr>
            <a: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Criminalization and Penalties (1) </a:t>
            </a:r>
            <a:b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** criminalization of smuggling ** </a:t>
            </a:r>
          </a:p>
        </p:txBody>
      </p:sp>
      <p:sp>
        <p:nvSpPr>
          <p:cNvPr id="5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egnaposto testo 2">
            <a:extLst>
              <a:ext uri="{FF2B5EF4-FFF2-40B4-BE49-F238E27FC236}">
                <a16:creationId xmlns:a16="http://schemas.microsoft.com/office/drawing/2014/main" id="{7E4FFD49-BC5E-433F-B1B0-6A506CA26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/>
              <a:t>Core Principle: Criminalize smuggling at both national and international levels as severe offence </a:t>
            </a:r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baseline="0" dirty="0"/>
              <a:t>Preparatory Activities: organizing, directing, aiding</a:t>
            </a:r>
            <a:r>
              <a:rPr lang="en-US" sz="2200" dirty="0"/>
              <a:t> and abetting, supporting, financing and all </a:t>
            </a:r>
            <a:r>
              <a:rPr lang="en-US" sz="2200" b="0" i="0" u="none" strike="noStrike" baseline="0" dirty="0"/>
              <a:t>related activities are sanctioned (art. 3 and art. 6 UN Protocol)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Legal systems and enforcement levels vary among member states and so need of laws comprehensive yet enforceable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Focus on Financial Benefit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Challenges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Consistency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Alignment with Domestic Law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b="0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3092381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452242B-B66B-49FC-8E33-2F3660AC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R="0" defTabSz="914400">
              <a:lnSpc>
                <a:spcPct val="90000"/>
              </a:lnSpc>
            </a:pPr>
            <a: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Criminalization and Penalties (2) </a:t>
            </a:r>
            <a:b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00" dirty="0"/>
              <a:t>** Aggravating Circumstances</a:t>
            </a:r>
            <a:r>
              <a:rPr lang="en-US" sz="42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and sanctions ** </a:t>
            </a:r>
          </a:p>
        </p:txBody>
      </p:sp>
      <p:sp>
        <p:nvSpPr>
          <p:cNvPr id="5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egnaposto testo 2">
            <a:extLst>
              <a:ext uri="{FF2B5EF4-FFF2-40B4-BE49-F238E27FC236}">
                <a16:creationId xmlns:a16="http://schemas.microsoft.com/office/drawing/2014/main" id="{7E4FFD49-BC5E-433F-B1B0-6A506CA26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Violence, exploitation, and inhumane treatment as aggravating factors (art. 6 UN Protocol)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Special penalties for crimes involving children and pregnant women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Involvement of organized criminal group (art. 2 UNTOC)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Sanctions: Imprisonment and fines for smugglers BUT also alternative sanctions (Non-custodial measures, community service, prohibitions)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Economic sanction: confiscation of assets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Challenges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Proportionate, dissuasive and fair penalties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Risk of inconsistencies in interpretation and application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Effective enforcement mechanisms: resource-intensive and time-consuming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Balance with mitigating factors in case of involvement of migrants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Resource constraints and legal frameworks for seizing assets.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b="0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1950258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452242B-B66B-49FC-8E33-2F3660AC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R="0" defTabSz="914400">
              <a:lnSpc>
                <a:spcPct val="90000"/>
              </a:lnSpc>
            </a:pPr>
            <a: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Criminalization and Penalties (3) </a:t>
            </a:r>
            <a:br>
              <a:rPr lang="en-US" sz="5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00" dirty="0"/>
              <a:t>** Exemption for humanitarian assistance </a:t>
            </a:r>
            <a:r>
              <a:rPr lang="en-US" sz="42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** </a:t>
            </a:r>
          </a:p>
        </p:txBody>
      </p:sp>
      <p:sp>
        <p:nvSpPr>
          <p:cNvPr id="5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egnaposto testo 2">
            <a:extLst>
              <a:ext uri="{FF2B5EF4-FFF2-40B4-BE49-F238E27FC236}">
                <a16:creationId xmlns:a16="http://schemas.microsoft.com/office/drawing/2014/main" id="{7E4FFD49-BC5E-433F-B1B0-6A506CA26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Solidarity Clause: Protect genuine humanitarian acts from criminalization with mandatory rules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Legal Protection: Ensure NGOs and individuals helping are not prosecuted and complement with the law of the sea (SAR operations)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Challenges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Risk of abuse of the human humanitarian clause for hidden smuggling activities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Risk of legal gray areas 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Consistent application of humanitarian exemption</a:t>
            </a:r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b="0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3989745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AA56244C8F23E46A892459E5324D0AB" ma:contentTypeVersion="18" ma:contentTypeDescription="Creare un nuovo documento." ma:contentTypeScope="" ma:versionID="7afa6aa6ade0588a235cccd030536d2e">
  <xsd:schema xmlns:xsd="http://www.w3.org/2001/XMLSchema" xmlns:xs="http://www.w3.org/2001/XMLSchema" xmlns:p="http://schemas.microsoft.com/office/2006/metadata/properties" xmlns:ns3="8cfc9f6b-547d-4350-b95f-5f247eb6d8e6" xmlns:ns4="4ea9df46-adec-4dbb-b00a-b39fb71da372" targetNamespace="http://schemas.microsoft.com/office/2006/metadata/properties" ma:root="true" ma:fieldsID="e66ae5baac9493d78ae749721a1efa04" ns3:_="" ns4:_="">
    <xsd:import namespace="8cfc9f6b-547d-4350-b95f-5f247eb6d8e6"/>
    <xsd:import namespace="4ea9df46-adec-4dbb-b00a-b39fb71da37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c9f6b-547d-4350-b95f-5f247eb6d8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9df46-adec-4dbb-b00a-b39fb71da37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cfc9f6b-547d-4350-b95f-5f247eb6d8e6" xsi:nil="true"/>
  </documentManagement>
</p:properties>
</file>

<file path=customXml/itemProps1.xml><?xml version="1.0" encoding="utf-8"?>
<ds:datastoreItem xmlns:ds="http://schemas.openxmlformats.org/officeDocument/2006/customXml" ds:itemID="{A72390F6-1E37-44BF-8322-D0480BFCC4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AA67DF-77CB-44FC-B9B5-1B13078D2A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fc9f6b-547d-4350-b95f-5f247eb6d8e6"/>
    <ds:schemaRef ds:uri="4ea9df46-adec-4dbb-b00a-b39fb71da3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9D2A5D-F2FC-4789-A716-A76F4676C29E}">
  <ds:schemaRefs>
    <ds:schemaRef ds:uri="4ea9df46-adec-4dbb-b00a-b39fb71da372"/>
    <ds:schemaRef ds:uri="http://purl.org/dc/terms/"/>
    <ds:schemaRef ds:uri="8cfc9f6b-547d-4350-b95f-5f247eb6d8e6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1480</Words>
  <Application>Microsoft Office PowerPoint</Application>
  <PresentationFormat>Widescreen</PresentationFormat>
  <Paragraphs>238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Calibri</vt:lpstr>
      <vt:lpstr>Symbol</vt:lpstr>
      <vt:lpstr>Times New Roman</vt:lpstr>
      <vt:lpstr>Wingdings</vt:lpstr>
      <vt:lpstr>Office Theme</vt:lpstr>
      <vt:lpstr>Developing a Council of Europe Instrument on the Smuggling of Migrants</vt:lpstr>
      <vt:lpstr>Introduction</vt:lpstr>
      <vt:lpstr>International relevance and acknowledgement </vt:lpstr>
      <vt:lpstr>Goals of the New Instrument</vt:lpstr>
      <vt:lpstr>Which instrument? </vt:lpstr>
      <vt:lpstr>Legal Definitions and Scope </vt:lpstr>
      <vt:lpstr>Criminalization and Penalties (1)  ** criminalization of smuggling ** </vt:lpstr>
      <vt:lpstr>Criminalization and Penalties (2)  ** Aggravating Circumstances and sanctions ** </vt:lpstr>
      <vt:lpstr>Criminalization and Penalties (3)  ** Exemption for humanitarian assistance ** </vt:lpstr>
      <vt:lpstr>Prevention Measures (1)</vt:lpstr>
      <vt:lpstr>Prevention Measures (2)</vt:lpstr>
      <vt:lpstr>Prevention Measures (3)</vt:lpstr>
      <vt:lpstr>Protection and Assistance to Victims</vt:lpstr>
      <vt:lpstr>International Cooperation</vt:lpstr>
      <vt:lpstr>Monitoring and compliance</vt:lpstr>
      <vt:lpstr>Training and Technical Assistance</vt:lpstr>
      <vt:lpstr>Victim-Centerd Approach</vt:lpstr>
      <vt:lpstr>Choosing the Right Instrument (1)</vt:lpstr>
      <vt:lpstr>Choosing the Right Instrument (2)</vt:lpstr>
      <vt:lpstr>** Next Steps**</vt:lpstr>
      <vt:lpstr>“THE WITNESS: May I say something, sir?  JUDGE :  Yes, do.  THE WITNESS: Never in my dream I would hope one day seeing my rapists and other criminals sitting before a court, being  arrested, questioned and charged for what they did.  I hope that you as a Judge, together with all the people in the world will make sure that nobody, not even my worst enemy ever experiences what I went through during my MIGRATION TRIP.  Thank  you very much.”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a Council of Europe Instrument on the Smuggling of Migrants</dc:title>
  <dc:creator>Calogero Ferrara</dc:creator>
  <cp:lastModifiedBy>Calogero Ferrara</cp:lastModifiedBy>
  <cp:revision>1</cp:revision>
  <dcterms:created xsi:type="dcterms:W3CDTF">2024-09-05T14:54:49Z</dcterms:created>
  <dcterms:modified xsi:type="dcterms:W3CDTF">2024-09-05T14:55:33Z</dcterms:modified>
</cp:coreProperties>
</file>