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3" r:id="rId2"/>
  </p:sldMasterIdLst>
  <p:notesMasterIdLst>
    <p:notesMasterId r:id="rId9"/>
  </p:notesMasterIdLst>
  <p:sldIdLst>
    <p:sldId id="256" r:id="rId3"/>
    <p:sldId id="257" r:id="rId4"/>
    <p:sldId id="275" r:id="rId5"/>
    <p:sldId id="274" r:id="rId6"/>
    <p:sldId id="258" r:id="rId7"/>
    <p:sldId id="267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HUJ8qqYBI83G8dWaRoFz1ApFT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ssine Ben Mokhta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2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23" Type="http://schemas.openxmlformats.org/officeDocument/2006/relationships/theme" Target="theme/theme1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4" name="Google Shape;5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4" name="Google Shape;5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24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4" name="Google Shape;5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08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Amo and </a:t>
            </a:r>
            <a:r>
              <a:rPr lang="en-US" dirty="0" err="1"/>
              <a:t>uma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context in north </a:t>
            </a:r>
            <a:br>
              <a:rPr lang="en-US" dirty="0"/>
            </a:br>
            <a:endParaRPr dirty="0"/>
          </a:p>
        </p:txBody>
      </p:sp>
      <p:sp>
        <p:nvSpPr>
          <p:cNvPr id="758" name="Google Shape;7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 rotWithShape="1">
          <a:blip r:embed="rId3">
            <a:alphaModFix/>
          </a:blip>
          <a:srcRect l="45980" t="753" r="1346" b="1137"/>
          <a:stretch/>
        </p:blipFill>
        <p:spPr>
          <a:xfrm>
            <a:off x="3613232" y="0"/>
            <a:ext cx="5530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www.au.africa</a:t>
            </a:r>
            <a:endParaRPr/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79863" y="-22683"/>
            <a:ext cx="10370634" cy="690843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89" name="Google Shape;8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3" y="-152510"/>
            <a:ext cx="3620865" cy="174713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solidFill>
            <a:srgbClr val="FBC018">
              <a:alpha val="80000"/>
            </a:srgbClr>
          </a:solidFill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1" name="Google Shape;9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0"/>
          <p:cNvPicPr preferRelativeResize="0"/>
          <p:nvPr/>
        </p:nvPicPr>
        <p:blipFill rotWithShape="1">
          <a:blip r:embed="rId2">
            <a:alphaModFix/>
          </a:blip>
          <a:srcRect l="2596" t="732" r="23774" b="506"/>
          <a:stretch/>
        </p:blipFill>
        <p:spPr>
          <a:xfrm>
            <a:off x="-68593" y="0"/>
            <a:ext cx="9212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0"/>
          <p:cNvSpPr/>
          <p:nvPr/>
        </p:nvSpPr>
        <p:spPr>
          <a:xfrm flipH="1">
            <a:off x="-1" y="0"/>
            <a:ext cx="9144000" cy="2083078"/>
          </a:xfrm>
          <a:prstGeom prst="rect">
            <a:avLst/>
          </a:prstGeom>
          <a:gradFill>
            <a:gsLst>
              <a:gs pos="0">
                <a:srgbClr val="000000">
                  <a:alpha val="35686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0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solidFill>
            <a:srgbClr val="349545">
              <a:alpha val="80000"/>
            </a:srgbClr>
          </a:solidFill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9" name="Google Shape;9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0"/>
          <p:cNvSpPr>
            <a:spLocks noGrp="1"/>
          </p:cNvSpPr>
          <p:nvPr>
            <p:ph type="pic" idx="2"/>
          </p:nvPr>
        </p:nvSpPr>
        <p:spPr>
          <a:xfrm>
            <a:off x="431800" y="5373687"/>
            <a:ext cx="1997075" cy="90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1"/>
          <p:cNvPicPr preferRelativeResize="0"/>
          <p:nvPr/>
        </p:nvPicPr>
        <p:blipFill rotWithShape="1">
          <a:blip r:embed="rId2">
            <a:alphaModFix/>
          </a:blip>
          <a:srcRect l="21496" t="561" r="27410" b="1243"/>
          <a:stretch/>
        </p:blipFill>
        <p:spPr>
          <a:xfrm>
            <a:off x="-7634" y="0"/>
            <a:ext cx="5352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1"/>
          <p:cNvSpPr/>
          <p:nvPr/>
        </p:nvSpPr>
        <p:spPr>
          <a:xfrm rot="10800000" flipH="1">
            <a:off x="0" y="4797831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1"/>
          <p:cNvSpPr/>
          <p:nvPr/>
        </p:nvSpPr>
        <p:spPr>
          <a:xfrm>
            <a:off x="0" y="0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>
            <a:off x="6009036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9" name="Google Shape;10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2061" y="727549"/>
            <a:ext cx="2257705" cy="5362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1"/>
          <p:cNvSpPr>
            <a:spLocks noGrp="1"/>
          </p:cNvSpPr>
          <p:nvPr>
            <p:ph type="pic" idx="2"/>
          </p:nvPr>
        </p:nvSpPr>
        <p:spPr>
          <a:xfrm>
            <a:off x="431800" y="5373687"/>
            <a:ext cx="1997075" cy="900113"/>
          </a:xfrm>
          <a:prstGeom prst="rect">
            <a:avLst/>
          </a:prstGeom>
          <a:noFill/>
          <a:ln>
            <a:noFill/>
          </a:ln>
        </p:spPr>
      </p:sp>
      <p:pic>
        <p:nvPicPr>
          <p:cNvPr id="111" name="Google Shape;11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2"/>
          <p:cNvPicPr preferRelativeResize="0"/>
          <p:nvPr/>
        </p:nvPicPr>
        <p:blipFill rotWithShape="1">
          <a:blip r:embed="rId3">
            <a:alphaModFix/>
          </a:blip>
          <a:srcRect l="23818" t="2141" r="24431" b="1529"/>
          <a:stretch/>
        </p:blipFill>
        <p:spPr>
          <a:xfrm>
            <a:off x="3613232" y="0"/>
            <a:ext cx="5530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2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8" name="Google Shape;1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2062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3"/>
          <p:cNvPicPr preferRelativeResize="0"/>
          <p:nvPr/>
        </p:nvPicPr>
        <p:blipFill rotWithShape="1">
          <a:blip r:embed="rId2">
            <a:alphaModFix/>
          </a:blip>
          <a:srcRect l="6990" t="1098" r="7009" b="1365"/>
          <a:stretch/>
        </p:blipFill>
        <p:spPr>
          <a:xfrm>
            <a:off x="0" y="28082"/>
            <a:ext cx="9143999" cy="680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3"/>
          <p:cNvSpPr/>
          <p:nvPr/>
        </p:nvSpPr>
        <p:spPr>
          <a:xfrm flipH="1">
            <a:off x="-1" y="0"/>
            <a:ext cx="9144000" cy="2083078"/>
          </a:xfrm>
          <a:prstGeom prst="rect">
            <a:avLst/>
          </a:prstGeom>
          <a:gradFill>
            <a:gsLst>
              <a:gs pos="0">
                <a:srgbClr val="000000">
                  <a:alpha val="35686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3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1"/>
          </p:nvPr>
        </p:nvSpPr>
        <p:spPr>
          <a:xfrm>
            <a:off x="5810410" y="2453268"/>
            <a:ext cx="2992089" cy="1951463"/>
          </a:xfrm>
          <a:prstGeom prst="rect">
            <a:avLst/>
          </a:prstGeom>
          <a:solidFill>
            <a:srgbClr val="349545">
              <a:alpha val="80000"/>
            </a:srgbClr>
          </a:solidFill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7" name="Google Shape;1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4"/>
          <p:cNvPicPr preferRelativeResize="0"/>
          <p:nvPr/>
        </p:nvPicPr>
        <p:blipFill rotWithShape="1">
          <a:blip r:embed="rId2">
            <a:alphaModFix/>
          </a:blip>
          <a:srcRect l="5712" t="681" r="6788" b="1753"/>
          <a:stretch/>
        </p:blipFill>
        <p:spPr>
          <a:xfrm>
            <a:off x="-50180" y="0"/>
            <a:ext cx="92367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4"/>
          <p:cNvSpPr/>
          <p:nvPr/>
        </p:nvSpPr>
        <p:spPr>
          <a:xfrm>
            <a:off x="-50180" y="0"/>
            <a:ext cx="9236746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35" name="Google Shape;135;p34"/>
          <p:cNvSpPr>
            <a:spLocks noGrp="1"/>
          </p:cNvSpPr>
          <p:nvPr>
            <p:ph type="pic" idx="2"/>
          </p:nvPr>
        </p:nvSpPr>
        <p:spPr>
          <a:xfrm>
            <a:off x="6678613" y="225425"/>
            <a:ext cx="1997075" cy="900113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4"/>
          <p:cNvSpPr txBox="1">
            <a:spLocks noGrp="1"/>
          </p:cNvSpPr>
          <p:nvPr>
            <p:ph type="body" idx="1"/>
          </p:nvPr>
        </p:nvSpPr>
        <p:spPr>
          <a:xfrm>
            <a:off x="6090209" y="2453268"/>
            <a:ext cx="2992089" cy="1951463"/>
          </a:xfrm>
          <a:prstGeom prst="rect">
            <a:avLst/>
          </a:prstGeom>
          <a:solidFill>
            <a:srgbClr val="C2A365">
              <a:alpha val="80000"/>
            </a:srgbClr>
          </a:solidFill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7" name="Google Shape;13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5"/>
          <p:cNvPicPr preferRelativeResize="0"/>
          <p:nvPr/>
        </p:nvPicPr>
        <p:blipFill rotWithShape="1">
          <a:blip r:embed="rId2">
            <a:alphaModFix/>
          </a:blip>
          <a:srcRect l="24212" t="1035" r="24285" b="-119"/>
          <a:stretch/>
        </p:blipFill>
        <p:spPr>
          <a:xfrm>
            <a:off x="-7634" y="0"/>
            <a:ext cx="5352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5"/>
          <p:cNvSpPr/>
          <p:nvPr/>
        </p:nvSpPr>
        <p:spPr>
          <a:xfrm rot="10800000" flipH="1">
            <a:off x="0" y="4797831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5"/>
          <p:cNvSpPr/>
          <p:nvPr/>
        </p:nvSpPr>
        <p:spPr>
          <a:xfrm>
            <a:off x="0" y="0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6009036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5" name="Google Shape;14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2061" y="727549"/>
            <a:ext cx="2257705" cy="5362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5"/>
          <p:cNvSpPr>
            <a:spLocks noGrp="1"/>
          </p:cNvSpPr>
          <p:nvPr>
            <p:ph type="pic" idx="2"/>
          </p:nvPr>
        </p:nvSpPr>
        <p:spPr>
          <a:xfrm>
            <a:off x="431800" y="5373687"/>
            <a:ext cx="1997075" cy="900113"/>
          </a:xfrm>
          <a:prstGeom prst="rect">
            <a:avLst/>
          </a:prstGeom>
          <a:noFill/>
          <a:ln>
            <a:noFill/>
          </a:ln>
        </p:spPr>
      </p:sp>
      <p:pic>
        <p:nvPicPr>
          <p:cNvPr id="147" name="Google Shape;14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 l="11520" t="4362" r="7209" b="10756"/>
          <a:stretch/>
        </p:blipFill>
        <p:spPr>
          <a:xfrm rot="5400000">
            <a:off x="3032918" y="746922"/>
            <a:ext cx="6857999" cy="536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153" name="Google Shape;15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6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5" name="Google Shape;15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7"/>
          <p:cNvPicPr preferRelativeResize="0"/>
          <p:nvPr/>
        </p:nvPicPr>
        <p:blipFill rotWithShape="1">
          <a:blip r:embed="rId2">
            <a:alphaModFix/>
          </a:blip>
          <a:srcRect t="-14064" b="-14064"/>
          <a:stretch/>
        </p:blipFill>
        <p:spPr>
          <a:xfrm>
            <a:off x="3791578" y="0"/>
            <a:ext cx="535242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161" name="Google Shape;16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7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8"/>
          <p:cNvPicPr preferRelativeResize="0"/>
          <p:nvPr/>
        </p:nvPicPr>
        <p:blipFill rotWithShape="1">
          <a:blip r:embed="rId3">
            <a:alphaModFix/>
          </a:blip>
          <a:srcRect l="1243" t="9055" r="1936" b="2418"/>
          <a:stretch/>
        </p:blipFill>
        <p:spPr>
          <a:xfrm>
            <a:off x="0" y="0"/>
            <a:ext cx="53447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8"/>
          <p:cNvSpPr/>
          <p:nvPr/>
        </p:nvSpPr>
        <p:spPr>
          <a:xfrm rot="10800000" flipH="1">
            <a:off x="0" y="4797831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8"/>
          <p:cNvSpPr/>
          <p:nvPr/>
        </p:nvSpPr>
        <p:spPr>
          <a:xfrm>
            <a:off x="0" y="0"/>
            <a:ext cx="5344787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8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body" idx="1"/>
          </p:nvPr>
        </p:nvSpPr>
        <p:spPr>
          <a:xfrm>
            <a:off x="6009036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38"/>
          <p:cNvSpPr>
            <a:spLocks noGrp="1"/>
          </p:cNvSpPr>
          <p:nvPr>
            <p:ph type="pic" idx="2"/>
          </p:nvPr>
        </p:nvSpPr>
        <p:spPr>
          <a:xfrm>
            <a:off x="431800" y="5373687"/>
            <a:ext cx="1997075" cy="900113"/>
          </a:xfrm>
          <a:prstGeom prst="rect">
            <a:avLst/>
          </a:prstGeom>
          <a:noFill/>
          <a:ln>
            <a:noFill/>
          </a:ln>
        </p:spPr>
      </p:sp>
      <p:pic>
        <p:nvPicPr>
          <p:cNvPr id="172" name="Google Shape;17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1"/>
          <p:cNvPicPr preferRelativeResize="0"/>
          <p:nvPr/>
        </p:nvPicPr>
        <p:blipFill rotWithShape="1">
          <a:blip r:embed="rId3">
            <a:alphaModFix/>
          </a:blip>
          <a:srcRect l="19305" r="28633"/>
          <a:stretch/>
        </p:blipFill>
        <p:spPr>
          <a:xfrm>
            <a:off x="-7634" y="0"/>
            <a:ext cx="5352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6009036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9"/>
          <p:cNvPicPr preferRelativeResize="0"/>
          <p:nvPr/>
        </p:nvPicPr>
        <p:blipFill rotWithShape="1">
          <a:blip r:embed="rId2">
            <a:alphaModFix/>
          </a:blip>
          <a:srcRect l="5545" t="501" r="5708" b="662"/>
          <a:stretch/>
        </p:blipFill>
        <p:spPr>
          <a:xfrm>
            <a:off x="-50180" y="0"/>
            <a:ext cx="92367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/>
          <p:nvPr/>
        </p:nvSpPr>
        <p:spPr>
          <a:xfrm>
            <a:off x="-50180" y="0"/>
            <a:ext cx="9236746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9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80" name="Google Shape;180;p39"/>
          <p:cNvSpPr>
            <a:spLocks noGrp="1"/>
          </p:cNvSpPr>
          <p:nvPr>
            <p:ph type="pic" idx="2"/>
          </p:nvPr>
        </p:nvSpPr>
        <p:spPr>
          <a:xfrm>
            <a:off x="6678613" y="225425"/>
            <a:ext cx="1997075" cy="900113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9"/>
          <p:cNvSpPr txBox="1">
            <a:spLocks noGrp="1"/>
          </p:cNvSpPr>
          <p:nvPr>
            <p:ph type="body" idx="1"/>
          </p:nvPr>
        </p:nvSpPr>
        <p:spPr>
          <a:xfrm>
            <a:off x="6090209" y="2453268"/>
            <a:ext cx="2992089" cy="1951463"/>
          </a:xfrm>
          <a:prstGeom prst="rect">
            <a:avLst/>
          </a:prstGeom>
          <a:solidFill>
            <a:srgbClr val="951F39">
              <a:alpha val="80000"/>
            </a:srgbClr>
          </a:solidFill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2" name="Google Shape;18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0"/>
          <p:cNvPicPr preferRelativeResize="0"/>
          <p:nvPr/>
        </p:nvPicPr>
        <p:blipFill rotWithShape="1">
          <a:blip r:embed="rId2">
            <a:alphaModFix/>
          </a:blip>
          <a:srcRect l="16728" t="1181" r="31965"/>
          <a:stretch/>
        </p:blipFill>
        <p:spPr>
          <a:xfrm>
            <a:off x="3791578" y="0"/>
            <a:ext cx="5352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0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188" name="Google Shape;18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0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1"/>
          <p:cNvPicPr preferRelativeResize="0"/>
          <p:nvPr/>
        </p:nvPicPr>
        <p:blipFill rotWithShape="1">
          <a:blip r:embed="rId2">
            <a:alphaModFix/>
          </a:blip>
          <a:srcRect l="885" t="213" r="10641" b="14164"/>
          <a:stretch/>
        </p:blipFill>
        <p:spPr>
          <a:xfrm>
            <a:off x="-50180" y="0"/>
            <a:ext cx="9236746" cy="591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1"/>
          <p:cNvSpPr/>
          <p:nvPr/>
        </p:nvSpPr>
        <p:spPr>
          <a:xfrm>
            <a:off x="-50180" y="0"/>
            <a:ext cx="9236746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102A41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1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solidFill>
            <a:srgbClr val="349545">
              <a:alpha val="80000"/>
            </a:srgbClr>
          </a:solidFill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41"/>
          <p:cNvSpPr>
            <a:spLocks noGrp="1"/>
          </p:cNvSpPr>
          <p:nvPr>
            <p:ph type="pic" idx="2"/>
          </p:nvPr>
        </p:nvSpPr>
        <p:spPr>
          <a:xfrm>
            <a:off x="403105" y="6046755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41"/>
          <p:cNvSpPr>
            <a:spLocks noGrp="1"/>
          </p:cNvSpPr>
          <p:nvPr>
            <p:ph type="pic" idx="3"/>
          </p:nvPr>
        </p:nvSpPr>
        <p:spPr>
          <a:xfrm>
            <a:off x="1817624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1"/>
          <p:cNvSpPr>
            <a:spLocks noGrp="1"/>
          </p:cNvSpPr>
          <p:nvPr>
            <p:ph type="pic" idx="4"/>
          </p:nvPr>
        </p:nvSpPr>
        <p:spPr>
          <a:xfrm>
            <a:off x="3232143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41"/>
          <p:cNvSpPr>
            <a:spLocks noGrp="1"/>
          </p:cNvSpPr>
          <p:nvPr>
            <p:ph type="pic" idx="5"/>
          </p:nvPr>
        </p:nvSpPr>
        <p:spPr>
          <a:xfrm>
            <a:off x="4646662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41"/>
          <p:cNvSpPr>
            <a:spLocks noGrp="1"/>
          </p:cNvSpPr>
          <p:nvPr>
            <p:ph type="pic" idx="6"/>
          </p:nvPr>
        </p:nvSpPr>
        <p:spPr>
          <a:xfrm>
            <a:off x="6061181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41"/>
          <p:cNvSpPr>
            <a:spLocks noGrp="1"/>
          </p:cNvSpPr>
          <p:nvPr>
            <p:ph type="pic" idx="7"/>
          </p:nvPr>
        </p:nvSpPr>
        <p:spPr>
          <a:xfrm>
            <a:off x="7475699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pic>
        <p:nvPicPr>
          <p:cNvPr id="201" name="Google Shape;20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2"/>
          <p:cNvPicPr preferRelativeResize="0"/>
          <p:nvPr/>
        </p:nvPicPr>
        <p:blipFill rotWithShape="1">
          <a:blip r:embed="rId2">
            <a:alphaModFix/>
          </a:blip>
          <a:srcRect l="454" t="2464" b="2008"/>
          <a:stretch/>
        </p:blipFill>
        <p:spPr>
          <a:xfrm>
            <a:off x="-50180" y="0"/>
            <a:ext cx="9236746" cy="591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2"/>
          <p:cNvSpPr/>
          <p:nvPr/>
        </p:nvSpPr>
        <p:spPr>
          <a:xfrm>
            <a:off x="-50180" y="0"/>
            <a:ext cx="9236746" cy="1747131"/>
          </a:xfrm>
          <a:prstGeom prst="rect">
            <a:avLst/>
          </a:prstGeom>
          <a:gradFill>
            <a:gsLst>
              <a:gs pos="0">
                <a:srgbClr val="000000">
                  <a:alpha val="72941"/>
                </a:srgbClr>
              </a:gs>
              <a:gs pos="100000">
                <a:srgbClr val="102A41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2"/>
          <p:cNvSpPr>
            <a:spLocks noGrp="1"/>
          </p:cNvSpPr>
          <p:nvPr>
            <p:ph type="pic" idx="2"/>
          </p:nvPr>
        </p:nvSpPr>
        <p:spPr>
          <a:xfrm>
            <a:off x="403105" y="6046755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42"/>
          <p:cNvSpPr>
            <a:spLocks noGrp="1"/>
          </p:cNvSpPr>
          <p:nvPr>
            <p:ph type="pic" idx="3"/>
          </p:nvPr>
        </p:nvSpPr>
        <p:spPr>
          <a:xfrm>
            <a:off x="1817624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42"/>
          <p:cNvSpPr>
            <a:spLocks noGrp="1"/>
          </p:cNvSpPr>
          <p:nvPr>
            <p:ph type="pic" idx="4"/>
          </p:nvPr>
        </p:nvSpPr>
        <p:spPr>
          <a:xfrm>
            <a:off x="3232143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42"/>
          <p:cNvSpPr>
            <a:spLocks noGrp="1"/>
          </p:cNvSpPr>
          <p:nvPr>
            <p:ph type="pic" idx="5"/>
          </p:nvPr>
        </p:nvSpPr>
        <p:spPr>
          <a:xfrm>
            <a:off x="4646662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42"/>
          <p:cNvSpPr>
            <a:spLocks noGrp="1"/>
          </p:cNvSpPr>
          <p:nvPr>
            <p:ph type="pic" idx="6"/>
          </p:nvPr>
        </p:nvSpPr>
        <p:spPr>
          <a:xfrm>
            <a:off x="6061181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42"/>
          <p:cNvSpPr>
            <a:spLocks noGrp="1"/>
          </p:cNvSpPr>
          <p:nvPr>
            <p:ph type="pic" idx="7"/>
          </p:nvPr>
        </p:nvSpPr>
        <p:spPr>
          <a:xfrm>
            <a:off x="7475699" y="6046754"/>
            <a:ext cx="1199989" cy="715381"/>
          </a:xfrm>
          <a:prstGeom prst="rect">
            <a:avLst/>
          </a:prstGeom>
          <a:noFill/>
          <a:ln>
            <a:noFill/>
          </a:ln>
        </p:spPr>
      </p:sp>
      <p:pic>
        <p:nvPicPr>
          <p:cNvPr id="212" name="Google Shape;21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2"/>
          <p:cNvSpPr txBox="1">
            <a:spLocks noGrp="1"/>
          </p:cNvSpPr>
          <p:nvPr>
            <p:ph type="body" idx="1"/>
          </p:nvPr>
        </p:nvSpPr>
        <p:spPr>
          <a:xfrm>
            <a:off x="6090209" y="2453268"/>
            <a:ext cx="2992089" cy="1951463"/>
          </a:xfrm>
          <a:prstGeom prst="rect">
            <a:avLst/>
          </a:prstGeom>
          <a:solidFill>
            <a:srgbClr val="951F39">
              <a:alpha val="80000"/>
            </a:srgbClr>
          </a:solidFill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4" name="Google Shape;21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3"/>
          <p:cNvPicPr preferRelativeResize="0"/>
          <p:nvPr/>
        </p:nvPicPr>
        <p:blipFill rotWithShape="1">
          <a:blip r:embed="rId2">
            <a:alphaModFix/>
          </a:blip>
          <a:srcRect l="1382" t="2156" r="11689" b="917"/>
          <a:stretch/>
        </p:blipFill>
        <p:spPr>
          <a:xfrm>
            <a:off x="-50180" y="0"/>
            <a:ext cx="92367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3"/>
          <p:cNvSpPr/>
          <p:nvPr/>
        </p:nvSpPr>
        <p:spPr>
          <a:xfrm>
            <a:off x="-50180" y="0"/>
            <a:ext cx="9236746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3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21" name="Google Shape;221;p43"/>
          <p:cNvSpPr>
            <a:spLocks noGrp="1"/>
          </p:cNvSpPr>
          <p:nvPr>
            <p:ph type="pic" idx="2"/>
          </p:nvPr>
        </p:nvSpPr>
        <p:spPr>
          <a:xfrm>
            <a:off x="6678613" y="225425"/>
            <a:ext cx="1997075" cy="900113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43"/>
          <p:cNvSpPr txBox="1">
            <a:spLocks noGrp="1"/>
          </p:cNvSpPr>
          <p:nvPr>
            <p:ph type="body" idx="1"/>
          </p:nvPr>
        </p:nvSpPr>
        <p:spPr>
          <a:xfrm>
            <a:off x="6090209" y="2453268"/>
            <a:ext cx="2992089" cy="1951463"/>
          </a:xfrm>
          <a:prstGeom prst="rect">
            <a:avLst/>
          </a:prstGeom>
          <a:solidFill>
            <a:srgbClr val="951F39">
              <a:alpha val="80000"/>
            </a:srgbClr>
          </a:solidFill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3" name="Google Shape;22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1"/>
          </p:nvPr>
        </p:nvSpPr>
        <p:spPr>
          <a:xfrm>
            <a:off x="107950" y="2024111"/>
            <a:ext cx="8893175" cy="42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2"/>
          </p:nvPr>
        </p:nvSpPr>
        <p:spPr>
          <a:xfrm>
            <a:off x="107950" y="1023669"/>
            <a:ext cx="8893175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mparison">
  <p:cSld name="8_Comparison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body" idx="1"/>
          </p:nvPr>
        </p:nvSpPr>
        <p:spPr>
          <a:xfrm>
            <a:off x="107951" y="1016000"/>
            <a:ext cx="2472262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body" idx="2"/>
          </p:nvPr>
        </p:nvSpPr>
        <p:spPr>
          <a:xfrm>
            <a:off x="2927849" y="5329747"/>
            <a:ext cx="6064469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3"/>
          </p:nvPr>
        </p:nvSpPr>
        <p:spPr>
          <a:xfrm>
            <a:off x="107950" y="2451972"/>
            <a:ext cx="2455405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43" name="Google Shape;243;p17"/>
          <p:cNvSpPr txBox="1">
            <a:spLocks noGrp="1"/>
          </p:cNvSpPr>
          <p:nvPr>
            <p:ph type="body" idx="4"/>
          </p:nvPr>
        </p:nvSpPr>
        <p:spPr>
          <a:xfrm>
            <a:off x="2904223" y="3887944"/>
            <a:ext cx="6094331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17"/>
          <p:cNvSpPr txBox="1">
            <a:spLocks noGrp="1"/>
          </p:cNvSpPr>
          <p:nvPr>
            <p:ph type="body" idx="5"/>
          </p:nvPr>
        </p:nvSpPr>
        <p:spPr>
          <a:xfrm>
            <a:off x="107950" y="3887944"/>
            <a:ext cx="2455405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body" idx="6"/>
          </p:nvPr>
        </p:nvSpPr>
        <p:spPr>
          <a:xfrm>
            <a:off x="2906785" y="1016001"/>
            <a:ext cx="6094331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9469535" y="6531511"/>
            <a:ext cx="103858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45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"/>
          <p:cNvSpPr txBox="1">
            <a:spLocks noGrp="1"/>
          </p:cNvSpPr>
          <p:nvPr>
            <p:ph type="body" idx="7"/>
          </p:nvPr>
        </p:nvSpPr>
        <p:spPr>
          <a:xfrm>
            <a:off x="107950" y="5323916"/>
            <a:ext cx="2484329" cy="94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body" idx="8"/>
          </p:nvPr>
        </p:nvSpPr>
        <p:spPr>
          <a:xfrm>
            <a:off x="2927848" y="2451972"/>
            <a:ext cx="6073277" cy="94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7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7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3038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>
            <a:spLocks noGrp="1"/>
          </p:cNvSpPr>
          <p:nvPr>
            <p:ph type="pic" idx="2"/>
          </p:nvPr>
        </p:nvSpPr>
        <p:spPr>
          <a:xfrm>
            <a:off x="4751389" y="1016000"/>
            <a:ext cx="4249738" cy="52578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>
            <a:spLocks noGrp="1"/>
          </p:cNvSpPr>
          <p:nvPr>
            <p:ph type="ctrTitle"/>
          </p:nvPr>
        </p:nvSpPr>
        <p:spPr>
          <a:xfrm>
            <a:off x="685800" y="1788186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4500"/>
              <a:buFont typeface="Arial"/>
              <a:buNone/>
              <a:defRPr sz="4500" i="0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subTitle" idx="1"/>
          </p:nvPr>
        </p:nvSpPr>
        <p:spPr>
          <a:xfrm>
            <a:off x="1143000" y="4267861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ctrTitle"/>
          </p:nvPr>
        </p:nvSpPr>
        <p:spPr>
          <a:xfrm>
            <a:off x="685800" y="1788186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4500"/>
              <a:buFont typeface="Arial"/>
              <a:buNone/>
              <a:defRPr sz="4500" i="0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ubTitle" idx="1"/>
          </p:nvPr>
        </p:nvSpPr>
        <p:spPr>
          <a:xfrm>
            <a:off x="1143000" y="4267861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Page breaker">
  <p:cSld name="Green Page break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www.au.africa</a:t>
            </a:r>
            <a:endParaRPr/>
          </a:p>
        </p:txBody>
      </p:sp>
      <p:pic>
        <p:nvPicPr>
          <p:cNvPr id="33" name="Google Shape;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1248937" y="2453268"/>
            <a:ext cx="6623825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3600"/>
              <a:buFont typeface="Arial"/>
              <a:buNone/>
              <a:defRPr sz="36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>
                <a:solidFill>
                  <a:srgbClr val="59595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3600"/>
              <a:buFont typeface="Arial"/>
              <a:buNone/>
              <a:defRPr sz="36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body" idx="1"/>
          </p:nvPr>
        </p:nvSpPr>
        <p:spPr>
          <a:xfrm>
            <a:off x="107951" y="1016000"/>
            <a:ext cx="427465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body" idx="2"/>
          </p:nvPr>
        </p:nvSpPr>
        <p:spPr>
          <a:xfrm>
            <a:off x="4751387" y="1016000"/>
            <a:ext cx="4249737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9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9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body" idx="1"/>
          </p:nvPr>
        </p:nvSpPr>
        <p:spPr>
          <a:xfrm>
            <a:off x="107950" y="1016000"/>
            <a:ext cx="428466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body" idx="2"/>
          </p:nvPr>
        </p:nvSpPr>
        <p:spPr>
          <a:xfrm>
            <a:off x="4751387" y="1015999"/>
            <a:ext cx="4249737" cy="25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50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0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0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22" name="Google Shape;322;p50"/>
          <p:cNvSpPr txBox="1">
            <a:spLocks noGrp="1"/>
          </p:cNvSpPr>
          <p:nvPr>
            <p:ph type="body" idx="3"/>
          </p:nvPr>
        </p:nvSpPr>
        <p:spPr>
          <a:xfrm>
            <a:off x="4751387" y="3734919"/>
            <a:ext cx="4249737" cy="25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1"/>
          <p:cNvSpPr txBox="1">
            <a:spLocks noGrp="1"/>
          </p:cNvSpPr>
          <p:nvPr>
            <p:ph type="body" idx="1"/>
          </p:nvPr>
        </p:nvSpPr>
        <p:spPr>
          <a:xfrm>
            <a:off x="107951" y="1016001"/>
            <a:ext cx="4284662" cy="525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51"/>
          <p:cNvSpPr txBox="1">
            <a:spLocks noGrp="1"/>
          </p:cNvSpPr>
          <p:nvPr>
            <p:ph type="body" idx="2"/>
          </p:nvPr>
        </p:nvSpPr>
        <p:spPr>
          <a:xfrm>
            <a:off x="4751388" y="1016000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51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1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1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30" name="Google Shape;330;p51"/>
          <p:cNvSpPr txBox="1">
            <a:spLocks noGrp="1"/>
          </p:cNvSpPr>
          <p:nvPr>
            <p:ph type="body" idx="3"/>
          </p:nvPr>
        </p:nvSpPr>
        <p:spPr>
          <a:xfrm>
            <a:off x="6968542" y="1016000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1"/>
          <p:cNvSpPr txBox="1">
            <a:spLocks noGrp="1"/>
          </p:cNvSpPr>
          <p:nvPr>
            <p:ph type="body" idx="4"/>
          </p:nvPr>
        </p:nvSpPr>
        <p:spPr>
          <a:xfrm>
            <a:off x="4751388" y="2822388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51"/>
          <p:cNvSpPr txBox="1">
            <a:spLocks noGrp="1"/>
          </p:cNvSpPr>
          <p:nvPr>
            <p:ph type="body" idx="5"/>
          </p:nvPr>
        </p:nvSpPr>
        <p:spPr>
          <a:xfrm>
            <a:off x="6968542" y="2822388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51"/>
          <p:cNvSpPr txBox="1">
            <a:spLocks noGrp="1"/>
          </p:cNvSpPr>
          <p:nvPr>
            <p:ph type="body" idx="6"/>
          </p:nvPr>
        </p:nvSpPr>
        <p:spPr>
          <a:xfrm>
            <a:off x="4751388" y="4628777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51"/>
          <p:cNvSpPr txBox="1">
            <a:spLocks noGrp="1"/>
          </p:cNvSpPr>
          <p:nvPr>
            <p:ph type="body" idx="7"/>
          </p:nvPr>
        </p:nvSpPr>
        <p:spPr>
          <a:xfrm>
            <a:off x="6968542" y="4628777"/>
            <a:ext cx="2020183" cy="16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2"/>
          <p:cNvSpPr txBox="1">
            <a:spLocks noGrp="1"/>
          </p:cNvSpPr>
          <p:nvPr>
            <p:ph type="body" idx="1"/>
          </p:nvPr>
        </p:nvSpPr>
        <p:spPr>
          <a:xfrm>
            <a:off x="107951" y="1410205"/>
            <a:ext cx="4274656" cy="231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52"/>
          <p:cNvSpPr txBox="1">
            <a:spLocks noGrp="1"/>
          </p:cNvSpPr>
          <p:nvPr>
            <p:ph type="body" idx="2"/>
          </p:nvPr>
        </p:nvSpPr>
        <p:spPr>
          <a:xfrm>
            <a:off x="4735511" y="1410205"/>
            <a:ext cx="4254069" cy="231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52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2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3"/>
          </p:nvPr>
        </p:nvSpPr>
        <p:spPr>
          <a:xfrm>
            <a:off x="107950" y="3974512"/>
            <a:ext cx="8880774" cy="231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Char char="•"/>
              <a:defRPr sz="1350"/>
            </a:lvl1pPr>
            <a:lvl2pPr marL="914400" lvl="1" indent="-3048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2pPr>
            <a:lvl3pPr marL="1371600" lvl="2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3pPr>
            <a:lvl4pPr marL="1828800" lvl="3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4pPr>
            <a:lvl5pPr marL="2286000" lvl="4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3"/>
          <p:cNvSpPr txBox="1">
            <a:spLocks noGrp="1"/>
          </p:cNvSpPr>
          <p:nvPr>
            <p:ph type="body" idx="1"/>
          </p:nvPr>
        </p:nvSpPr>
        <p:spPr>
          <a:xfrm>
            <a:off x="107951" y="1670830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3"/>
          <p:cNvSpPr txBox="1">
            <a:spLocks noGrp="1"/>
          </p:cNvSpPr>
          <p:nvPr>
            <p:ph type="body" idx="2"/>
          </p:nvPr>
        </p:nvSpPr>
        <p:spPr>
          <a:xfrm>
            <a:off x="107951" y="2852768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53"/>
          <p:cNvSpPr txBox="1">
            <a:spLocks noGrp="1"/>
          </p:cNvSpPr>
          <p:nvPr>
            <p:ph type="body" idx="3"/>
          </p:nvPr>
        </p:nvSpPr>
        <p:spPr>
          <a:xfrm>
            <a:off x="107951" y="4034706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53"/>
          <p:cNvSpPr txBox="1">
            <a:spLocks noGrp="1"/>
          </p:cNvSpPr>
          <p:nvPr>
            <p:ph type="body" idx="4"/>
          </p:nvPr>
        </p:nvSpPr>
        <p:spPr>
          <a:xfrm>
            <a:off x="107951" y="5216644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53"/>
          <p:cNvSpPr txBox="1">
            <a:spLocks noGrp="1"/>
          </p:cNvSpPr>
          <p:nvPr>
            <p:ph type="dt" idx="10"/>
          </p:nvPr>
        </p:nvSpPr>
        <p:spPr>
          <a:xfrm>
            <a:off x="107950" y="6529335"/>
            <a:ext cx="2101463" cy="28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ftr" idx="11"/>
          </p:nvPr>
        </p:nvSpPr>
        <p:spPr>
          <a:xfrm>
            <a:off x="2964425" y="6529335"/>
            <a:ext cx="3189267" cy="28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 txBox="1">
            <a:spLocks noGrp="1"/>
          </p:cNvSpPr>
          <p:nvPr>
            <p:ph type="sldNum" idx="12"/>
          </p:nvPr>
        </p:nvSpPr>
        <p:spPr>
          <a:xfrm>
            <a:off x="6916556" y="6522023"/>
            <a:ext cx="2084569" cy="29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52" name="Google Shape;352;p53"/>
          <p:cNvSpPr txBox="1">
            <a:spLocks noGrp="1"/>
          </p:cNvSpPr>
          <p:nvPr>
            <p:ph type="body" idx="5"/>
          </p:nvPr>
        </p:nvSpPr>
        <p:spPr>
          <a:xfrm>
            <a:off x="107951" y="1016000"/>
            <a:ext cx="2101462" cy="53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825"/>
              <a:buNone/>
              <a:defRPr sz="825" b="1">
                <a:solidFill>
                  <a:srgbClr val="951F39"/>
                </a:solidFill>
              </a:defRPr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body" idx="6"/>
          </p:nvPr>
        </p:nvSpPr>
        <p:spPr>
          <a:xfrm>
            <a:off x="2286375" y="1670830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53"/>
          <p:cNvSpPr txBox="1">
            <a:spLocks noGrp="1"/>
          </p:cNvSpPr>
          <p:nvPr>
            <p:ph type="body" idx="7"/>
          </p:nvPr>
        </p:nvSpPr>
        <p:spPr>
          <a:xfrm>
            <a:off x="2286375" y="2852768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3"/>
          <p:cNvSpPr txBox="1">
            <a:spLocks noGrp="1"/>
          </p:cNvSpPr>
          <p:nvPr>
            <p:ph type="body" idx="8"/>
          </p:nvPr>
        </p:nvSpPr>
        <p:spPr>
          <a:xfrm>
            <a:off x="2286375" y="4034706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53"/>
          <p:cNvSpPr txBox="1">
            <a:spLocks noGrp="1"/>
          </p:cNvSpPr>
          <p:nvPr>
            <p:ph type="body" idx="9"/>
          </p:nvPr>
        </p:nvSpPr>
        <p:spPr>
          <a:xfrm>
            <a:off x="2286375" y="5216644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53"/>
          <p:cNvSpPr txBox="1">
            <a:spLocks noGrp="1"/>
          </p:cNvSpPr>
          <p:nvPr>
            <p:ph type="body" idx="13"/>
          </p:nvPr>
        </p:nvSpPr>
        <p:spPr>
          <a:xfrm>
            <a:off x="2286375" y="1016000"/>
            <a:ext cx="2101462" cy="53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825"/>
              <a:buNone/>
              <a:defRPr sz="825" b="1">
                <a:solidFill>
                  <a:srgbClr val="951F39"/>
                </a:solidFill>
              </a:defRPr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53"/>
          <p:cNvSpPr txBox="1">
            <a:spLocks noGrp="1"/>
          </p:cNvSpPr>
          <p:nvPr>
            <p:ph type="body" idx="14"/>
          </p:nvPr>
        </p:nvSpPr>
        <p:spPr>
          <a:xfrm>
            <a:off x="4715810" y="1670830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53"/>
          <p:cNvSpPr txBox="1">
            <a:spLocks noGrp="1"/>
          </p:cNvSpPr>
          <p:nvPr>
            <p:ph type="body" idx="15"/>
          </p:nvPr>
        </p:nvSpPr>
        <p:spPr>
          <a:xfrm>
            <a:off x="4715810" y="2852768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3"/>
          <p:cNvSpPr txBox="1">
            <a:spLocks noGrp="1"/>
          </p:cNvSpPr>
          <p:nvPr>
            <p:ph type="body" idx="16"/>
          </p:nvPr>
        </p:nvSpPr>
        <p:spPr>
          <a:xfrm>
            <a:off x="4715810" y="4034706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53"/>
          <p:cNvSpPr txBox="1">
            <a:spLocks noGrp="1"/>
          </p:cNvSpPr>
          <p:nvPr>
            <p:ph type="body" idx="17"/>
          </p:nvPr>
        </p:nvSpPr>
        <p:spPr>
          <a:xfrm>
            <a:off x="4715810" y="5216644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53"/>
          <p:cNvSpPr txBox="1">
            <a:spLocks noGrp="1"/>
          </p:cNvSpPr>
          <p:nvPr>
            <p:ph type="body" idx="18"/>
          </p:nvPr>
        </p:nvSpPr>
        <p:spPr>
          <a:xfrm>
            <a:off x="4715810" y="1016000"/>
            <a:ext cx="2101462" cy="53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825"/>
              <a:buNone/>
              <a:defRPr sz="825" b="1">
                <a:solidFill>
                  <a:srgbClr val="951F39"/>
                </a:solidFill>
              </a:defRPr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53"/>
          <p:cNvSpPr txBox="1">
            <a:spLocks noGrp="1"/>
          </p:cNvSpPr>
          <p:nvPr>
            <p:ph type="body" idx="19"/>
          </p:nvPr>
        </p:nvSpPr>
        <p:spPr>
          <a:xfrm>
            <a:off x="6894234" y="1670830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53"/>
          <p:cNvSpPr txBox="1">
            <a:spLocks noGrp="1"/>
          </p:cNvSpPr>
          <p:nvPr>
            <p:ph type="body" idx="20"/>
          </p:nvPr>
        </p:nvSpPr>
        <p:spPr>
          <a:xfrm>
            <a:off x="6894234" y="2852768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53"/>
          <p:cNvSpPr txBox="1">
            <a:spLocks noGrp="1"/>
          </p:cNvSpPr>
          <p:nvPr>
            <p:ph type="body" idx="21"/>
          </p:nvPr>
        </p:nvSpPr>
        <p:spPr>
          <a:xfrm>
            <a:off x="6894234" y="4034706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53"/>
          <p:cNvSpPr txBox="1">
            <a:spLocks noGrp="1"/>
          </p:cNvSpPr>
          <p:nvPr>
            <p:ph type="body" idx="22"/>
          </p:nvPr>
        </p:nvSpPr>
        <p:spPr>
          <a:xfrm>
            <a:off x="6894234" y="5216644"/>
            <a:ext cx="2101462" cy="105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3"/>
          <p:cNvSpPr txBox="1">
            <a:spLocks noGrp="1"/>
          </p:cNvSpPr>
          <p:nvPr>
            <p:ph type="body" idx="23"/>
          </p:nvPr>
        </p:nvSpPr>
        <p:spPr>
          <a:xfrm>
            <a:off x="6894234" y="1016000"/>
            <a:ext cx="2101462" cy="53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825"/>
              <a:buNone/>
              <a:defRPr sz="825" b="1">
                <a:solidFill>
                  <a:srgbClr val="951F39"/>
                </a:solidFill>
              </a:defRPr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4"/>
          <p:cNvSpPr txBox="1">
            <a:spLocks noGrp="1"/>
          </p:cNvSpPr>
          <p:nvPr>
            <p:ph type="body" idx="1"/>
          </p:nvPr>
        </p:nvSpPr>
        <p:spPr>
          <a:xfrm>
            <a:off x="107950" y="1016000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4"/>
          <p:cNvSpPr txBox="1">
            <a:spLocks noGrp="1"/>
          </p:cNvSpPr>
          <p:nvPr>
            <p:ph type="body" idx="2"/>
          </p:nvPr>
        </p:nvSpPr>
        <p:spPr>
          <a:xfrm>
            <a:off x="107950" y="2355133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4"/>
          <p:cNvSpPr txBox="1">
            <a:spLocks noGrp="1"/>
          </p:cNvSpPr>
          <p:nvPr>
            <p:ph type="body" idx="3"/>
          </p:nvPr>
        </p:nvSpPr>
        <p:spPr>
          <a:xfrm>
            <a:off x="107950" y="3694266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4"/>
          <p:cNvSpPr txBox="1">
            <a:spLocks noGrp="1"/>
          </p:cNvSpPr>
          <p:nvPr>
            <p:ph type="body" idx="4"/>
          </p:nvPr>
        </p:nvSpPr>
        <p:spPr>
          <a:xfrm>
            <a:off x="107950" y="5033398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4"/>
          <p:cNvSpPr txBox="1">
            <a:spLocks noGrp="1"/>
          </p:cNvSpPr>
          <p:nvPr>
            <p:ph type="dt" idx="10"/>
          </p:nvPr>
        </p:nvSpPr>
        <p:spPr>
          <a:xfrm>
            <a:off x="129394" y="6592090"/>
            <a:ext cx="105133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4"/>
          <p:cNvSpPr txBox="1">
            <a:spLocks noGrp="1"/>
          </p:cNvSpPr>
          <p:nvPr>
            <p:ph type="ftr" idx="11"/>
          </p:nvPr>
        </p:nvSpPr>
        <p:spPr>
          <a:xfrm>
            <a:off x="2964425" y="6592090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4"/>
          <p:cNvSpPr txBox="1">
            <a:spLocks noGrp="1"/>
          </p:cNvSpPr>
          <p:nvPr>
            <p:ph type="sldNum" idx="12"/>
          </p:nvPr>
        </p:nvSpPr>
        <p:spPr>
          <a:xfrm>
            <a:off x="6916556" y="6584779"/>
            <a:ext cx="2084569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77" name="Google Shape;377;p54"/>
          <p:cNvSpPr txBox="1">
            <a:spLocks noGrp="1"/>
          </p:cNvSpPr>
          <p:nvPr>
            <p:ph type="body" idx="5"/>
          </p:nvPr>
        </p:nvSpPr>
        <p:spPr>
          <a:xfrm>
            <a:off x="2313268" y="1016000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4"/>
          <p:cNvSpPr txBox="1">
            <a:spLocks noGrp="1"/>
          </p:cNvSpPr>
          <p:nvPr>
            <p:ph type="body" idx="6"/>
          </p:nvPr>
        </p:nvSpPr>
        <p:spPr>
          <a:xfrm>
            <a:off x="2313268" y="2355133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54"/>
          <p:cNvSpPr txBox="1">
            <a:spLocks noGrp="1"/>
          </p:cNvSpPr>
          <p:nvPr>
            <p:ph type="body" idx="7"/>
          </p:nvPr>
        </p:nvSpPr>
        <p:spPr>
          <a:xfrm>
            <a:off x="2313268" y="3694266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54"/>
          <p:cNvSpPr txBox="1">
            <a:spLocks noGrp="1"/>
          </p:cNvSpPr>
          <p:nvPr>
            <p:ph type="body" idx="8"/>
          </p:nvPr>
        </p:nvSpPr>
        <p:spPr>
          <a:xfrm>
            <a:off x="2313268" y="5033398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54"/>
          <p:cNvSpPr txBox="1">
            <a:spLocks noGrp="1"/>
          </p:cNvSpPr>
          <p:nvPr>
            <p:ph type="body" idx="9"/>
          </p:nvPr>
        </p:nvSpPr>
        <p:spPr>
          <a:xfrm>
            <a:off x="4715809" y="1016000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54"/>
          <p:cNvSpPr txBox="1">
            <a:spLocks noGrp="1"/>
          </p:cNvSpPr>
          <p:nvPr>
            <p:ph type="body" idx="13"/>
          </p:nvPr>
        </p:nvSpPr>
        <p:spPr>
          <a:xfrm>
            <a:off x="4715809" y="2355133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4"/>
          <p:cNvSpPr txBox="1">
            <a:spLocks noGrp="1"/>
          </p:cNvSpPr>
          <p:nvPr>
            <p:ph type="body" idx="14"/>
          </p:nvPr>
        </p:nvSpPr>
        <p:spPr>
          <a:xfrm>
            <a:off x="4715809" y="3694266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54"/>
          <p:cNvSpPr txBox="1">
            <a:spLocks noGrp="1"/>
          </p:cNvSpPr>
          <p:nvPr>
            <p:ph type="body" idx="15"/>
          </p:nvPr>
        </p:nvSpPr>
        <p:spPr>
          <a:xfrm>
            <a:off x="4715809" y="5033398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54"/>
          <p:cNvSpPr txBox="1">
            <a:spLocks noGrp="1"/>
          </p:cNvSpPr>
          <p:nvPr>
            <p:ph type="body" idx="16"/>
          </p:nvPr>
        </p:nvSpPr>
        <p:spPr>
          <a:xfrm>
            <a:off x="6921127" y="1016000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54"/>
          <p:cNvSpPr txBox="1">
            <a:spLocks noGrp="1"/>
          </p:cNvSpPr>
          <p:nvPr>
            <p:ph type="body" idx="17"/>
          </p:nvPr>
        </p:nvSpPr>
        <p:spPr>
          <a:xfrm>
            <a:off x="6921127" y="2355133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4"/>
          <p:cNvSpPr txBox="1">
            <a:spLocks noGrp="1"/>
          </p:cNvSpPr>
          <p:nvPr>
            <p:ph type="body" idx="18"/>
          </p:nvPr>
        </p:nvSpPr>
        <p:spPr>
          <a:xfrm>
            <a:off x="6921127" y="3694266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54"/>
          <p:cNvSpPr txBox="1">
            <a:spLocks noGrp="1"/>
          </p:cNvSpPr>
          <p:nvPr>
            <p:ph type="body" idx="19"/>
          </p:nvPr>
        </p:nvSpPr>
        <p:spPr>
          <a:xfrm>
            <a:off x="6921127" y="5033398"/>
            <a:ext cx="2079438" cy="12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8098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3pPr>
            <a:lvl4pPr marL="1828800" lvl="3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4pPr>
            <a:lvl5pPr marL="2286000" lvl="4" indent="-2667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00"/>
              <a:buChar char="•"/>
              <a:defRPr sz="600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5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55"/>
          <p:cNvSpPr txBox="1">
            <a:spLocks noGrp="1"/>
          </p:cNvSpPr>
          <p:nvPr>
            <p:ph type="body" idx="1"/>
          </p:nvPr>
        </p:nvSpPr>
        <p:spPr>
          <a:xfrm>
            <a:off x="107950" y="1985340"/>
            <a:ext cx="4284663" cy="42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55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95" name="Google Shape;395;p55"/>
          <p:cNvSpPr txBox="1">
            <a:spLocks noGrp="1"/>
          </p:cNvSpPr>
          <p:nvPr>
            <p:ph type="body" idx="2"/>
          </p:nvPr>
        </p:nvSpPr>
        <p:spPr>
          <a:xfrm>
            <a:off x="107949" y="1016000"/>
            <a:ext cx="8893175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3"/>
          </p:nvPr>
        </p:nvSpPr>
        <p:spPr>
          <a:xfrm>
            <a:off x="4751387" y="1985340"/>
            <a:ext cx="4249737" cy="42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6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56"/>
          <p:cNvSpPr txBox="1">
            <a:spLocks noGrp="1"/>
          </p:cNvSpPr>
          <p:nvPr>
            <p:ph type="body" idx="1"/>
          </p:nvPr>
        </p:nvSpPr>
        <p:spPr>
          <a:xfrm>
            <a:off x="107950" y="1947562"/>
            <a:ext cx="2867542" cy="433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5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5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56"/>
          <p:cNvSpPr txBox="1">
            <a:spLocks noGrp="1"/>
          </p:cNvSpPr>
          <p:nvPr>
            <p:ph type="sldNum" idx="12"/>
          </p:nvPr>
        </p:nvSpPr>
        <p:spPr>
          <a:xfrm>
            <a:off x="6450228" y="6535167"/>
            <a:ext cx="2550898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403" name="Google Shape;403;p56"/>
          <p:cNvSpPr txBox="1">
            <a:spLocks noGrp="1"/>
          </p:cNvSpPr>
          <p:nvPr>
            <p:ph type="body" idx="2"/>
          </p:nvPr>
        </p:nvSpPr>
        <p:spPr>
          <a:xfrm>
            <a:off x="107950" y="1016000"/>
            <a:ext cx="8880776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Char char="•"/>
              <a:defRPr b="1">
                <a:solidFill>
                  <a:srgbClr val="951F39"/>
                </a:solidFill>
              </a:defRPr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56"/>
          <p:cNvSpPr txBox="1">
            <a:spLocks noGrp="1"/>
          </p:cNvSpPr>
          <p:nvPr>
            <p:ph type="body" idx="3"/>
          </p:nvPr>
        </p:nvSpPr>
        <p:spPr>
          <a:xfrm>
            <a:off x="3141544" y="1936376"/>
            <a:ext cx="2872078" cy="433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56"/>
          <p:cNvSpPr txBox="1">
            <a:spLocks noGrp="1"/>
          </p:cNvSpPr>
          <p:nvPr>
            <p:ph type="body" idx="4"/>
          </p:nvPr>
        </p:nvSpPr>
        <p:spPr>
          <a:xfrm>
            <a:off x="6155125" y="1947562"/>
            <a:ext cx="2846000" cy="433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Page breaker">
  <p:cSld name="Red Page break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48937" y="2453268"/>
            <a:ext cx="6623825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www.au.africa</a:t>
            </a:r>
            <a:endParaRPr/>
          </a:p>
        </p:txBody>
      </p:sp>
      <p:pic>
        <p:nvPicPr>
          <p:cNvPr id="41" name="Google Shape;4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mparison">
  <p:cSld name="7_Comparis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 txBox="1">
            <a:spLocks noGrp="1"/>
          </p:cNvSpPr>
          <p:nvPr>
            <p:ph type="body" idx="1"/>
          </p:nvPr>
        </p:nvSpPr>
        <p:spPr>
          <a:xfrm>
            <a:off x="114506" y="1016000"/>
            <a:ext cx="2075263" cy="80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08" name="Google Shape;408;p57"/>
          <p:cNvSpPr txBox="1">
            <a:spLocks noGrp="1"/>
          </p:cNvSpPr>
          <p:nvPr>
            <p:ph type="body" idx="2"/>
          </p:nvPr>
        </p:nvSpPr>
        <p:spPr>
          <a:xfrm>
            <a:off x="114506" y="1974542"/>
            <a:ext cx="2075263" cy="44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57"/>
          <p:cNvSpPr txBox="1">
            <a:spLocks noGrp="1"/>
          </p:cNvSpPr>
          <p:nvPr>
            <p:ph type="body" idx="3"/>
          </p:nvPr>
        </p:nvSpPr>
        <p:spPr>
          <a:xfrm>
            <a:off x="2301894" y="1974542"/>
            <a:ext cx="2085482" cy="44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57"/>
          <p:cNvSpPr txBox="1">
            <a:spLocks noGrp="1"/>
          </p:cNvSpPr>
          <p:nvPr>
            <p:ph type="body" idx="4"/>
          </p:nvPr>
        </p:nvSpPr>
        <p:spPr>
          <a:xfrm>
            <a:off x="4756970" y="1974542"/>
            <a:ext cx="2085482" cy="44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57"/>
          <p:cNvSpPr txBox="1"/>
          <p:nvPr/>
        </p:nvSpPr>
        <p:spPr>
          <a:xfrm>
            <a:off x="9469535" y="6531511"/>
            <a:ext cx="103858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45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7"/>
          <p:cNvSpPr txBox="1">
            <a:spLocks noGrp="1"/>
          </p:cNvSpPr>
          <p:nvPr>
            <p:ph type="body" idx="5"/>
          </p:nvPr>
        </p:nvSpPr>
        <p:spPr>
          <a:xfrm>
            <a:off x="6958789" y="1974542"/>
            <a:ext cx="2085482" cy="44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7863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2pPr>
            <a:lvl3pPr marL="1371600" lvl="2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3pPr>
            <a:lvl4pPr marL="1828800" lvl="3" indent="-267906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19"/>
              <a:buChar char="•"/>
              <a:defRPr sz="619"/>
            </a:lvl4pPr>
            <a:lvl5pPr marL="2286000" lvl="4" indent="-26612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591"/>
              <a:buChar char="•"/>
              <a:defRPr sz="591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57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7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7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416" name="Google Shape;416;p57"/>
          <p:cNvSpPr txBox="1">
            <a:spLocks noGrp="1"/>
          </p:cNvSpPr>
          <p:nvPr>
            <p:ph type="body" idx="6"/>
          </p:nvPr>
        </p:nvSpPr>
        <p:spPr>
          <a:xfrm>
            <a:off x="2301894" y="1016000"/>
            <a:ext cx="2075263" cy="80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17" name="Google Shape;417;p57"/>
          <p:cNvSpPr txBox="1">
            <a:spLocks noGrp="1"/>
          </p:cNvSpPr>
          <p:nvPr>
            <p:ph type="body" idx="7"/>
          </p:nvPr>
        </p:nvSpPr>
        <p:spPr>
          <a:xfrm>
            <a:off x="4767189" y="1016000"/>
            <a:ext cx="2075263" cy="80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18" name="Google Shape;418;p57"/>
          <p:cNvSpPr txBox="1">
            <a:spLocks noGrp="1"/>
          </p:cNvSpPr>
          <p:nvPr>
            <p:ph type="body" idx="8"/>
          </p:nvPr>
        </p:nvSpPr>
        <p:spPr>
          <a:xfrm>
            <a:off x="6954577" y="1016000"/>
            <a:ext cx="2075263" cy="80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013"/>
              <a:buNone/>
              <a:defRPr sz="1013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125"/>
              <a:buNone/>
              <a:defRPr sz="1125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13"/>
              <a:buNone/>
              <a:defRPr sz="1013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19" name="Google Shape;419;p57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>
            <a:spLocks noGrp="1"/>
          </p:cNvSpPr>
          <p:nvPr>
            <p:ph type="body" idx="1"/>
          </p:nvPr>
        </p:nvSpPr>
        <p:spPr>
          <a:xfrm>
            <a:off x="107950" y="1015999"/>
            <a:ext cx="1682049" cy="79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900"/>
              <a:buNone/>
              <a:defRPr sz="90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2" name="Google Shape;422;p58"/>
          <p:cNvSpPr txBox="1">
            <a:spLocks noGrp="1"/>
          </p:cNvSpPr>
          <p:nvPr>
            <p:ph type="body" idx="2"/>
          </p:nvPr>
        </p:nvSpPr>
        <p:spPr>
          <a:xfrm>
            <a:off x="107950" y="2038911"/>
            <a:ext cx="1682049" cy="423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2pPr>
            <a:lvl3pPr marL="1371600" lvl="2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3pPr>
            <a:lvl4pPr marL="1828800" lvl="3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4pPr>
            <a:lvl5pPr marL="2286000" lvl="4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58"/>
          <p:cNvSpPr txBox="1">
            <a:spLocks noGrp="1"/>
          </p:cNvSpPr>
          <p:nvPr>
            <p:ph type="body" idx="3"/>
          </p:nvPr>
        </p:nvSpPr>
        <p:spPr>
          <a:xfrm>
            <a:off x="1919387" y="1023397"/>
            <a:ext cx="1710075" cy="7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900"/>
              <a:buNone/>
              <a:defRPr sz="90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4" name="Google Shape;424;p58"/>
          <p:cNvSpPr txBox="1">
            <a:spLocks noGrp="1"/>
          </p:cNvSpPr>
          <p:nvPr>
            <p:ph type="body" idx="4"/>
          </p:nvPr>
        </p:nvSpPr>
        <p:spPr>
          <a:xfrm>
            <a:off x="1919387" y="2030033"/>
            <a:ext cx="1710075" cy="425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2pPr>
            <a:lvl3pPr marL="1371600" lvl="2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3pPr>
            <a:lvl4pPr marL="1828800" lvl="3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4pPr>
            <a:lvl5pPr marL="2286000" lvl="4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58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58"/>
          <p:cNvSpPr txBox="1">
            <a:spLocks noGrp="1"/>
          </p:cNvSpPr>
          <p:nvPr>
            <p:ph type="ftr" idx="11"/>
          </p:nvPr>
        </p:nvSpPr>
        <p:spPr>
          <a:xfrm>
            <a:off x="2742482" y="6538822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58"/>
          <p:cNvSpPr txBox="1">
            <a:spLocks noGrp="1"/>
          </p:cNvSpPr>
          <p:nvPr>
            <p:ph type="sldNum" idx="12"/>
          </p:nvPr>
        </p:nvSpPr>
        <p:spPr>
          <a:xfrm>
            <a:off x="6389129" y="6538821"/>
            <a:ext cx="1104373" cy="31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428" name="Google Shape;428;p58"/>
          <p:cNvSpPr txBox="1">
            <a:spLocks noGrp="1"/>
          </p:cNvSpPr>
          <p:nvPr>
            <p:ph type="body" idx="5"/>
          </p:nvPr>
        </p:nvSpPr>
        <p:spPr>
          <a:xfrm>
            <a:off x="3722041" y="1015999"/>
            <a:ext cx="1701695" cy="79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900"/>
              <a:buNone/>
              <a:defRPr sz="90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9" name="Google Shape;429;p58"/>
          <p:cNvSpPr txBox="1">
            <a:spLocks noGrp="1"/>
          </p:cNvSpPr>
          <p:nvPr>
            <p:ph type="body" idx="6"/>
          </p:nvPr>
        </p:nvSpPr>
        <p:spPr>
          <a:xfrm>
            <a:off x="3722041" y="2022635"/>
            <a:ext cx="1701695" cy="425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2pPr>
            <a:lvl3pPr marL="1371600" lvl="2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3pPr>
            <a:lvl4pPr marL="1828800" lvl="3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4pPr>
            <a:lvl5pPr marL="2286000" lvl="4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58"/>
          <p:cNvSpPr txBox="1">
            <a:spLocks noGrp="1"/>
          </p:cNvSpPr>
          <p:nvPr>
            <p:ph type="body" idx="7"/>
          </p:nvPr>
        </p:nvSpPr>
        <p:spPr>
          <a:xfrm>
            <a:off x="5525854" y="1015999"/>
            <a:ext cx="1710075" cy="7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900"/>
              <a:buNone/>
              <a:defRPr sz="90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1" name="Google Shape;431;p58"/>
          <p:cNvSpPr txBox="1">
            <a:spLocks noGrp="1"/>
          </p:cNvSpPr>
          <p:nvPr>
            <p:ph type="body" idx="8"/>
          </p:nvPr>
        </p:nvSpPr>
        <p:spPr>
          <a:xfrm>
            <a:off x="5525854" y="2022635"/>
            <a:ext cx="1710075" cy="425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2pPr>
            <a:lvl3pPr marL="1371600" lvl="2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3pPr>
            <a:lvl4pPr marL="1828800" lvl="3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4pPr>
            <a:lvl5pPr marL="2286000" lvl="4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58"/>
          <p:cNvSpPr txBox="1">
            <a:spLocks noGrp="1"/>
          </p:cNvSpPr>
          <p:nvPr>
            <p:ph type="body" idx="9"/>
          </p:nvPr>
        </p:nvSpPr>
        <p:spPr>
          <a:xfrm>
            <a:off x="7311110" y="1017475"/>
            <a:ext cx="1690016" cy="7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900"/>
              <a:buNone/>
              <a:defRPr sz="90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3" name="Google Shape;433;p58"/>
          <p:cNvSpPr txBox="1">
            <a:spLocks noGrp="1"/>
          </p:cNvSpPr>
          <p:nvPr>
            <p:ph type="body" idx="13"/>
          </p:nvPr>
        </p:nvSpPr>
        <p:spPr>
          <a:xfrm>
            <a:off x="7311110" y="2024111"/>
            <a:ext cx="1690016" cy="425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1pPr>
            <a:lvl2pPr marL="914400" lvl="1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2pPr>
            <a:lvl3pPr marL="1371600" lvl="2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3pPr>
            <a:lvl4pPr marL="1828800" lvl="3" indent="-27622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Char char="•"/>
              <a:defRPr sz="750"/>
            </a:lvl4pPr>
            <a:lvl5pPr marL="2286000" lvl="4" indent="-27146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675"/>
              <a:buChar char="•"/>
              <a:defRPr sz="675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58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9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9"/>
          <p:cNvSpPr txBox="1">
            <a:spLocks noGrp="1"/>
          </p:cNvSpPr>
          <p:nvPr>
            <p:ph type="body" idx="1"/>
          </p:nvPr>
        </p:nvSpPr>
        <p:spPr>
          <a:xfrm>
            <a:off x="120650" y="1005235"/>
            <a:ext cx="8880475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Char char="•"/>
              <a:defRPr b="1">
                <a:solidFill>
                  <a:srgbClr val="951F39"/>
                </a:solidFill>
              </a:defRPr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59"/>
          <p:cNvSpPr>
            <a:spLocks noGrp="1"/>
          </p:cNvSpPr>
          <p:nvPr>
            <p:ph type="pic" idx="2"/>
          </p:nvPr>
        </p:nvSpPr>
        <p:spPr>
          <a:xfrm>
            <a:off x="107951" y="2017032"/>
            <a:ext cx="1517650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p59"/>
          <p:cNvSpPr>
            <a:spLocks noGrp="1"/>
          </p:cNvSpPr>
          <p:nvPr>
            <p:ph type="pic" idx="3"/>
          </p:nvPr>
        </p:nvSpPr>
        <p:spPr>
          <a:xfrm>
            <a:off x="1974057" y="2017032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40" name="Google Shape;440;p59"/>
          <p:cNvSpPr>
            <a:spLocks noGrp="1"/>
          </p:cNvSpPr>
          <p:nvPr>
            <p:ph type="pic" idx="4"/>
          </p:nvPr>
        </p:nvSpPr>
        <p:spPr>
          <a:xfrm>
            <a:off x="3817938" y="2017032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41" name="Google Shape;441;p59"/>
          <p:cNvSpPr>
            <a:spLocks noGrp="1"/>
          </p:cNvSpPr>
          <p:nvPr>
            <p:ph type="pic" idx="5"/>
          </p:nvPr>
        </p:nvSpPr>
        <p:spPr>
          <a:xfrm>
            <a:off x="5661819" y="2017032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42" name="Google Shape;442;p59"/>
          <p:cNvSpPr>
            <a:spLocks noGrp="1"/>
          </p:cNvSpPr>
          <p:nvPr>
            <p:ph type="pic" idx="6"/>
          </p:nvPr>
        </p:nvSpPr>
        <p:spPr>
          <a:xfrm>
            <a:off x="7505700" y="2017032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59"/>
          <p:cNvSpPr>
            <a:spLocks noGrp="1"/>
          </p:cNvSpPr>
          <p:nvPr>
            <p:ph type="pic" idx="7"/>
          </p:nvPr>
        </p:nvSpPr>
        <p:spPr>
          <a:xfrm>
            <a:off x="107951" y="3124805"/>
            <a:ext cx="1517650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59"/>
          <p:cNvSpPr>
            <a:spLocks noGrp="1"/>
          </p:cNvSpPr>
          <p:nvPr>
            <p:ph type="pic" idx="8"/>
          </p:nvPr>
        </p:nvSpPr>
        <p:spPr>
          <a:xfrm>
            <a:off x="1974057" y="3124805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59"/>
          <p:cNvSpPr>
            <a:spLocks noGrp="1"/>
          </p:cNvSpPr>
          <p:nvPr>
            <p:ph type="pic" idx="9"/>
          </p:nvPr>
        </p:nvSpPr>
        <p:spPr>
          <a:xfrm>
            <a:off x="3817938" y="3124805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9"/>
          <p:cNvSpPr>
            <a:spLocks noGrp="1"/>
          </p:cNvSpPr>
          <p:nvPr>
            <p:ph type="pic" idx="13"/>
          </p:nvPr>
        </p:nvSpPr>
        <p:spPr>
          <a:xfrm>
            <a:off x="5661819" y="3124805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59"/>
          <p:cNvSpPr>
            <a:spLocks noGrp="1"/>
          </p:cNvSpPr>
          <p:nvPr>
            <p:ph type="pic" idx="14"/>
          </p:nvPr>
        </p:nvSpPr>
        <p:spPr>
          <a:xfrm>
            <a:off x="7505700" y="3124805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59"/>
          <p:cNvSpPr>
            <a:spLocks noGrp="1"/>
          </p:cNvSpPr>
          <p:nvPr>
            <p:ph type="pic" idx="15"/>
          </p:nvPr>
        </p:nvSpPr>
        <p:spPr>
          <a:xfrm>
            <a:off x="107951" y="4232578"/>
            <a:ext cx="1517650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59"/>
          <p:cNvSpPr>
            <a:spLocks noGrp="1"/>
          </p:cNvSpPr>
          <p:nvPr>
            <p:ph type="pic" idx="16"/>
          </p:nvPr>
        </p:nvSpPr>
        <p:spPr>
          <a:xfrm>
            <a:off x="1974057" y="4232578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59"/>
          <p:cNvSpPr>
            <a:spLocks noGrp="1"/>
          </p:cNvSpPr>
          <p:nvPr>
            <p:ph type="pic" idx="17"/>
          </p:nvPr>
        </p:nvSpPr>
        <p:spPr>
          <a:xfrm>
            <a:off x="3817938" y="4232578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9"/>
          <p:cNvSpPr>
            <a:spLocks noGrp="1"/>
          </p:cNvSpPr>
          <p:nvPr>
            <p:ph type="pic" idx="18"/>
          </p:nvPr>
        </p:nvSpPr>
        <p:spPr>
          <a:xfrm>
            <a:off x="5661819" y="4232578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59"/>
          <p:cNvSpPr>
            <a:spLocks noGrp="1"/>
          </p:cNvSpPr>
          <p:nvPr>
            <p:ph type="pic" idx="19"/>
          </p:nvPr>
        </p:nvSpPr>
        <p:spPr>
          <a:xfrm>
            <a:off x="7505700" y="4232578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59"/>
          <p:cNvSpPr>
            <a:spLocks noGrp="1"/>
          </p:cNvSpPr>
          <p:nvPr>
            <p:ph type="pic" idx="20"/>
          </p:nvPr>
        </p:nvSpPr>
        <p:spPr>
          <a:xfrm>
            <a:off x="107951" y="5340350"/>
            <a:ext cx="1517650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59"/>
          <p:cNvSpPr>
            <a:spLocks noGrp="1"/>
          </p:cNvSpPr>
          <p:nvPr>
            <p:ph type="pic" idx="21"/>
          </p:nvPr>
        </p:nvSpPr>
        <p:spPr>
          <a:xfrm>
            <a:off x="1974057" y="5340350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59"/>
          <p:cNvSpPr>
            <a:spLocks noGrp="1"/>
          </p:cNvSpPr>
          <p:nvPr>
            <p:ph type="pic" idx="22"/>
          </p:nvPr>
        </p:nvSpPr>
        <p:spPr>
          <a:xfrm>
            <a:off x="3817938" y="5340350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59"/>
          <p:cNvSpPr>
            <a:spLocks noGrp="1"/>
          </p:cNvSpPr>
          <p:nvPr>
            <p:ph type="pic" idx="23"/>
          </p:nvPr>
        </p:nvSpPr>
        <p:spPr>
          <a:xfrm>
            <a:off x="5661819" y="5340350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p59"/>
          <p:cNvSpPr>
            <a:spLocks noGrp="1"/>
          </p:cNvSpPr>
          <p:nvPr>
            <p:ph type="pic" idx="24"/>
          </p:nvPr>
        </p:nvSpPr>
        <p:spPr>
          <a:xfrm>
            <a:off x="7505700" y="5340350"/>
            <a:ext cx="1495425" cy="93345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59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9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59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mparison">
  <p:cSld name="4_Comparison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0"/>
          <p:cNvSpPr txBox="1">
            <a:spLocks noGrp="1"/>
          </p:cNvSpPr>
          <p:nvPr>
            <p:ph type="body" idx="1"/>
          </p:nvPr>
        </p:nvSpPr>
        <p:spPr>
          <a:xfrm>
            <a:off x="107951" y="1029810"/>
            <a:ext cx="8893174" cy="221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60"/>
          <p:cNvSpPr txBox="1">
            <a:spLocks noGrp="1"/>
          </p:cNvSpPr>
          <p:nvPr>
            <p:ph type="body" idx="2"/>
          </p:nvPr>
        </p:nvSpPr>
        <p:spPr>
          <a:xfrm>
            <a:off x="107950" y="3608388"/>
            <a:ext cx="8893175" cy="266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60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60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60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467" name="Google Shape;467;p60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mparison">
  <p:cSld name="9_Comparison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1"/>
          <p:cNvSpPr txBox="1">
            <a:spLocks noGrp="1"/>
          </p:cNvSpPr>
          <p:nvPr>
            <p:ph type="body" idx="1"/>
          </p:nvPr>
        </p:nvSpPr>
        <p:spPr>
          <a:xfrm>
            <a:off x="107950" y="1029812"/>
            <a:ext cx="8901803" cy="96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61"/>
          <p:cNvSpPr txBox="1">
            <a:spLocks noGrp="1"/>
          </p:cNvSpPr>
          <p:nvPr>
            <p:ph type="body" idx="2"/>
          </p:nvPr>
        </p:nvSpPr>
        <p:spPr>
          <a:xfrm>
            <a:off x="107950" y="2224187"/>
            <a:ext cx="8880773" cy="228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61"/>
          <p:cNvSpPr txBox="1">
            <a:spLocks noGrp="1"/>
          </p:cNvSpPr>
          <p:nvPr>
            <p:ph type="body" idx="3"/>
          </p:nvPr>
        </p:nvSpPr>
        <p:spPr>
          <a:xfrm>
            <a:off x="107950" y="4730999"/>
            <a:ext cx="8901804" cy="15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61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61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61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475" name="Google Shape;475;p61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2"/>
          <p:cNvSpPr txBox="1">
            <a:spLocks noGrp="1"/>
          </p:cNvSpPr>
          <p:nvPr>
            <p:ph type="body" idx="1"/>
          </p:nvPr>
        </p:nvSpPr>
        <p:spPr>
          <a:xfrm>
            <a:off x="107949" y="1016000"/>
            <a:ext cx="8893175" cy="32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8" name="Google Shape;478;p62"/>
          <p:cNvSpPr txBox="1">
            <a:spLocks noGrp="1"/>
          </p:cNvSpPr>
          <p:nvPr>
            <p:ph type="body" idx="2"/>
          </p:nvPr>
        </p:nvSpPr>
        <p:spPr>
          <a:xfrm>
            <a:off x="107951" y="1459810"/>
            <a:ext cx="8893174" cy="196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9" name="Google Shape;479;p62"/>
          <p:cNvSpPr txBox="1">
            <a:spLocks noGrp="1"/>
          </p:cNvSpPr>
          <p:nvPr>
            <p:ph type="body" idx="3"/>
          </p:nvPr>
        </p:nvSpPr>
        <p:spPr>
          <a:xfrm>
            <a:off x="107950" y="3924687"/>
            <a:ext cx="8880727" cy="32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0" name="Google Shape;480;p62"/>
          <p:cNvSpPr txBox="1">
            <a:spLocks noGrp="1"/>
          </p:cNvSpPr>
          <p:nvPr>
            <p:ph type="body" idx="4"/>
          </p:nvPr>
        </p:nvSpPr>
        <p:spPr>
          <a:xfrm>
            <a:off x="107950" y="4339050"/>
            <a:ext cx="8893175" cy="19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62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62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62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484" name="Google Shape;484;p62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mparison">
  <p:cSld name="11_Comparis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3"/>
          <p:cNvSpPr txBox="1">
            <a:spLocks noGrp="1"/>
          </p:cNvSpPr>
          <p:nvPr>
            <p:ph type="body" idx="1"/>
          </p:nvPr>
        </p:nvSpPr>
        <p:spPr>
          <a:xfrm>
            <a:off x="107949" y="1026948"/>
            <a:ext cx="8893175" cy="32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7" name="Google Shape;487;p63"/>
          <p:cNvSpPr txBox="1">
            <a:spLocks noGrp="1"/>
          </p:cNvSpPr>
          <p:nvPr>
            <p:ph type="body" idx="2"/>
          </p:nvPr>
        </p:nvSpPr>
        <p:spPr>
          <a:xfrm>
            <a:off x="107951" y="1497393"/>
            <a:ext cx="8893174" cy="19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63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63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63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491" name="Google Shape;491;p63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04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63"/>
          <p:cNvSpPr txBox="1">
            <a:spLocks noGrp="1"/>
          </p:cNvSpPr>
          <p:nvPr>
            <p:ph type="body" idx="3"/>
          </p:nvPr>
        </p:nvSpPr>
        <p:spPr>
          <a:xfrm>
            <a:off x="107949" y="3873182"/>
            <a:ext cx="8893175" cy="32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1350"/>
              <a:buNone/>
              <a:defRPr sz="1350" b="1">
                <a:solidFill>
                  <a:srgbClr val="951F39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 b="1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 b="1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3" name="Google Shape;493;p63"/>
          <p:cNvSpPr txBox="1">
            <a:spLocks noGrp="1"/>
          </p:cNvSpPr>
          <p:nvPr>
            <p:ph type="body" idx="4"/>
          </p:nvPr>
        </p:nvSpPr>
        <p:spPr>
          <a:xfrm>
            <a:off x="107951" y="4343627"/>
            <a:ext cx="8893174" cy="19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Char char="•"/>
              <a:defRPr sz="1200"/>
            </a:lvl1pPr>
            <a:lvl2pPr marL="914400" lvl="1" indent="-295275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Char char="•"/>
              <a:defRPr sz="1050"/>
            </a:lvl2pPr>
            <a:lvl3pPr marL="1371600" lvl="2" indent="-2857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Char char="•"/>
              <a:defRPr sz="900"/>
            </a:lvl3pPr>
            <a:lvl4pPr marL="1828800" lvl="3" indent="-280987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Char char="•"/>
              <a:defRPr sz="825"/>
            </a:lvl4pPr>
            <a:lvl5pPr marL="2286000" lvl="4" indent="-278638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88"/>
              <a:buChar char="•"/>
              <a:defRPr sz="788"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4"/>
          <p:cNvSpPr txBox="1">
            <a:spLocks noGrp="1"/>
          </p:cNvSpPr>
          <p:nvPr>
            <p:ph type="title"/>
          </p:nvPr>
        </p:nvSpPr>
        <p:spPr>
          <a:xfrm>
            <a:off x="107948" y="1026948"/>
            <a:ext cx="3594475" cy="103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 sz="24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64"/>
          <p:cNvSpPr txBox="1">
            <a:spLocks noGrp="1"/>
          </p:cNvSpPr>
          <p:nvPr>
            <p:ph type="body" idx="1"/>
          </p:nvPr>
        </p:nvSpPr>
        <p:spPr>
          <a:xfrm>
            <a:off x="3887391" y="1026948"/>
            <a:ext cx="5113734" cy="524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400"/>
              <a:buChar char="•"/>
              <a:defRPr sz="2400"/>
            </a:lvl1pPr>
            <a:lvl2pPr marL="914400" lvl="1" indent="-3619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2100"/>
              <a:buChar char="•"/>
              <a:defRPr sz="2100"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 sz="1800"/>
            </a:lvl3pPr>
            <a:lvl4pPr marL="1828800" lvl="3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4pPr>
            <a:lvl5pPr marL="2286000" lvl="4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7" name="Google Shape;497;p64"/>
          <p:cNvSpPr txBox="1">
            <a:spLocks noGrp="1"/>
          </p:cNvSpPr>
          <p:nvPr>
            <p:ph type="body" idx="2"/>
          </p:nvPr>
        </p:nvSpPr>
        <p:spPr>
          <a:xfrm>
            <a:off x="107950" y="2214282"/>
            <a:ext cx="3594474" cy="405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None/>
              <a:defRPr sz="1050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98" name="Google Shape;498;p64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64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64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5"/>
          <p:cNvSpPr txBox="1">
            <a:spLocks noGrp="1"/>
          </p:cNvSpPr>
          <p:nvPr>
            <p:ph type="title"/>
          </p:nvPr>
        </p:nvSpPr>
        <p:spPr>
          <a:xfrm>
            <a:off x="107950" y="1016000"/>
            <a:ext cx="3393131" cy="147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 sz="24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65"/>
          <p:cNvSpPr txBox="1">
            <a:spLocks noGrp="1"/>
          </p:cNvSpPr>
          <p:nvPr>
            <p:ph type="body" idx="1"/>
          </p:nvPr>
        </p:nvSpPr>
        <p:spPr>
          <a:xfrm>
            <a:off x="3827929" y="1016000"/>
            <a:ext cx="5173196" cy="522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Noto Sans Symbols"/>
              <a:buChar char="❑"/>
              <a:defRPr sz="2400"/>
            </a:lvl1pPr>
            <a:lvl2pPr marL="914400" lvl="1" indent="-3619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2100"/>
              <a:buChar char="•"/>
              <a:defRPr sz="2100"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 sz="1800"/>
            </a:lvl3pPr>
            <a:lvl4pPr marL="1828800" lvl="3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4pPr>
            <a:lvl5pPr marL="2286000" lvl="4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04" name="Google Shape;504;p65"/>
          <p:cNvSpPr txBox="1">
            <a:spLocks noGrp="1"/>
          </p:cNvSpPr>
          <p:nvPr>
            <p:ph type="dt" idx="10"/>
          </p:nvPr>
        </p:nvSpPr>
        <p:spPr>
          <a:xfrm>
            <a:off x="107950" y="6535167"/>
            <a:ext cx="2637351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65"/>
          <p:cNvSpPr txBox="1">
            <a:spLocks noGrp="1"/>
          </p:cNvSpPr>
          <p:nvPr>
            <p:ph type="ftr" idx="11"/>
          </p:nvPr>
        </p:nvSpPr>
        <p:spPr>
          <a:xfrm>
            <a:off x="2978417" y="6535167"/>
            <a:ext cx="3189267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5"/>
          <p:cNvSpPr txBox="1">
            <a:spLocks noGrp="1"/>
          </p:cNvSpPr>
          <p:nvPr>
            <p:ph type="sldNum" idx="12"/>
          </p:nvPr>
        </p:nvSpPr>
        <p:spPr>
          <a:xfrm>
            <a:off x="6400800" y="6535167"/>
            <a:ext cx="2600325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6"/>
          <p:cNvSpPr txBox="1">
            <a:spLocks noGrp="1"/>
          </p:cNvSpPr>
          <p:nvPr>
            <p:ph type="title"/>
          </p:nvPr>
        </p:nvSpPr>
        <p:spPr>
          <a:xfrm>
            <a:off x="107950" y="1016000"/>
            <a:ext cx="3471069" cy="146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 sz="24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66"/>
          <p:cNvSpPr>
            <a:spLocks noGrp="1"/>
          </p:cNvSpPr>
          <p:nvPr>
            <p:ph type="pic" idx="2"/>
          </p:nvPr>
        </p:nvSpPr>
        <p:spPr>
          <a:xfrm>
            <a:off x="3887391" y="1016000"/>
            <a:ext cx="4629150" cy="4845053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66"/>
          <p:cNvSpPr txBox="1">
            <a:spLocks noGrp="1"/>
          </p:cNvSpPr>
          <p:nvPr>
            <p:ph type="body" idx="1"/>
          </p:nvPr>
        </p:nvSpPr>
        <p:spPr>
          <a:xfrm>
            <a:off x="107950" y="2707340"/>
            <a:ext cx="3471069" cy="358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None/>
              <a:defRPr sz="1050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11" name="Google Shape;511;p6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6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6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Page breaker">
  <p:cSld name="Gold Page break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1248937" y="2453268"/>
            <a:ext cx="6623825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www.au.africa</a:t>
            </a:r>
            <a:endParaRPr/>
          </a:p>
        </p:txBody>
      </p:sp>
      <p:pic>
        <p:nvPicPr>
          <p:cNvPr id="48" name="Google Shape;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7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67"/>
          <p:cNvSpPr txBox="1">
            <a:spLocks noGrp="1"/>
          </p:cNvSpPr>
          <p:nvPr>
            <p:ph type="body" idx="1"/>
          </p:nvPr>
        </p:nvSpPr>
        <p:spPr>
          <a:xfrm rot="5400000">
            <a:off x="1919438" y="-795487"/>
            <a:ext cx="5257800" cy="888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67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67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7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8"/>
          <p:cNvSpPr txBox="1">
            <a:spLocks noGrp="1"/>
          </p:cNvSpPr>
          <p:nvPr>
            <p:ph type="title"/>
          </p:nvPr>
        </p:nvSpPr>
        <p:spPr>
          <a:xfrm rot="5400000">
            <a:off x="5143501" y="2416175"/>
            <a:ext cx="5257800" cy="245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68"/>
          <p:cNvSpPr txBox="1">
            <a:spLocks noGrp="1"/>
          </p:cNvSpPr>
          <p:nvPr>
            <p:ph type="body" idx="1"/>
          </p:nvPr>
        </p:nvSpPr>
        <p:spPr>
          <a:xfrm rot="5400000">
            <a:off x="639764" y="484187"/>
            <a:ext cx="5257800" cy="632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p68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68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68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9"/>
          <p:cNvSpPr txBox="1">
            <a:spLocks noGrp="1"/>
          </p:cNvSpPr>
          <p:nvPr>
            <p:ph type="title"/>
          </p:nvPr>
        </p:nvSpPr>
        <p:spPr>
          <a:xfrm>
            <a:off x="107949" y="1016000"/>
            <a:ext cx="3379321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 sz="24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69"/>
          <p:cNvSpPr txBox="1">
            <a:spLocks noGrp="1"/>
          </p:cNvSpPr>
          <p:nvPr>
            <p:ph type="body" idx="1"/>
          </p:nvPr>
        </p:nvSpPr>
        <p:spPr>
          <a:xfrm>
            <a:off x="3887391" y="1016000"/>
            <a:ext cx="511373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400"/>
              <a:buChar char="•"/>
              <a:defRPr sz="2400"/>
            </a:lvl1pPr>
            <a:lvl2pPr marL="914400" lvl="1" indent="-3619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2100"/>
              <a:buChar char="•"/>
              <a:defRPr sz="2100"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 sz="1800"/>
            </a:lvl3pPr>
            <a:lvl4pPr marL="1828800" lvl="3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4pPr>
            <a:lvl5pPr marL="2286000" lvl="4" indent="-32385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29" name="Google Shape;529;p69"/>
          <p:cNvSpPr txBox="1">
            <a:spLocks noGrp="1"/>
          </p:cNvSpPr>
          <p:nvPr>
            <p:ph type="body" idx="2"/>
          </p:nvPr>
        </p:nvSpPr>
        <p:spPr>
          <a:xfrm>
            <a:off x="107949" y="2716306"/>
            <a:ext cx="3379321" cy="355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None/>
              <a:defRPr sz="1050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30" name="Google Shape;530;p69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9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69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0"/>
          <p:cNvSpPr txBox="1">
            <a:spLocks noGrp="1"/>
          </p:cNvSpPr>
          <p:nvPr>
            <p:ph type="title"/>
          </p:nvPr>
        </p:nvSpPr>
        <p:spPr>
          <a:xfrm>
            <a:off x="107950" y="1016000"/>
            <a:ext cx="3471069" cy="119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 sz="2400"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70"/>
          <p:cNvSpPr>
            <a:spLocks noGrp="1"/>
          </p:cNvSpPr>
          <p:nvPr>
            <p:ph type="pic" idx="2"/>
          </p:nvPr>
        </p:nvSpPr>
        <p:spPr>
          <a:xfrm>
            <a:off x="3887391" y="1016000"/>
            <a:ext cx="4629150" cy="52578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70"/>
          <p:cNvSpPr txBox="1">
            <a:spLocks noGrp="1"/>
          </p:cNvSpPr>
          <p:nvPr>
            <p:ph type="body" idx="1"/>
          </p:nvPr>
        </p:nvSpPr>
        <p:spPr>
          <a:xfrm>
            <a:off x="107950" y="2462212"/>
            <a:ext cx="347106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1pPr>
            <a:lvl2pPr marL="914400" lvl="1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None/>
              <a:defRPr sz="1050"/>
            </a:lvl2pPr>
            <a:lvl3pPr marL="1371600" lvl="2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None/>
              <a:defRPr sz="900"/>
            </a:lvl3pPr>
            <a:lvl4pPr marL="1828800" lvl="3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4pPr>
            <a:lvl5pPr marL="2286000" lvl="4" indent="-2286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37" name="Google Shape;537;p70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70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70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>
  <p:cSld name="1_Title and Vertical Text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1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71"/>
          <p:cNvSpPr txBox="1">
            <a:spLocks noGrp="1"/>
          </p:cNvSpPr>
          <p:nvPr>
            <p:ph type="body" idx="1"/>
          </p:nvPr>
        </p:nvSpPr>
        <p:spPr>
          <a:xfrm rot="5400000">
            <a:off x="1877503" y="-753553"/>
            <a:ext cx="5341670" cy="888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71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71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71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>
  <p:cSld name="1_Vertical Title and Text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2"/>
          <p:cNvSpPr txBox="1">
            <a:spLocks noGrp="1"/>
          </p:cNvSpPr>
          <p:nvPr>
            <p:ph type="title"/>
          </p:nvPr>
        </p:nvSpPr>
        <p:spPr>
          <a:xfrm rot="5400000">
            <a:off x="5386388" y="2659063"/>
            <a:ext cx="52578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400"/>
              <a:buFont typeface="Arial"/>
              <a:buNone/>
              <a:defRPr>
                <a:solidFill>
                  <a:srgbClr val="951F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72"/>
          <p:cNvSpPr txBox="1">
            <a:spLocks noGrp="1"/>
          </p:cNvSpPr>
          <p:nvPr>
            <p:ph type="body" idx="1"/>
          </p:nvPr>
        </p:nvSpPr>
        <p:spPr>
          <a:xfrm rot="5400000">
            <a:off x="877329" y="246622"/>
            <a:ext cx="5257800" cy="679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72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72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72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 and Char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3"/>
          <p:cNvSpPr>
            <a:spLocks noGrp="1"/>
          </p:cNvSpPr>
          <p:nvPr>
            <p:ph type="chart" idx="2"/>
          </p:nvPr>
        </p:nvSpPr>
        <p:spPr>
          <a:xfrm>
            <a:off x="107951" y="1016000"/>
            <a:ext cx="889317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Google Shape;554;p73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4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4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74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559" name="Google Shape;559;p74"/>
          <p:cNvSpPr>
            <a:spLocks noGrp="1"/>
          </p:cNvSpPr>
          <p:nvPr>
            <p:ph type="pic" idx="2"/>
          </p:nvPr>
        </p:nvSpPr>
        <p:spPr>
          <a:xfrm>
            <a:off x="120428" y="1016000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560" name="Google Shape;560;p74"/>
          <p:cNvSpPr>
            <a:spLocks noGrp="1"/>
          </p:cNvSpPr>
          <p:nvPr>
            <p:ph type="pic" idx="3"/>
          </p:nvPr>
        </p:nvSpPr>
        <p:spPr>
          <a:xfrm>
            <a:off x="1913629" y="1016000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74"/>
          <p:cNvSpPr>
            <a:spLocks noGrp="1"/>
          </p:cNvSpPr>
          <p:nvPr>
            <p:ph type="pic" idx="4"/>
          </p:nvPr>
        </p:nvSpPr>
        <p:spPr>
          <a:xfrm>
            <a:off x="3706830" y="1016000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74"/>
          <p:cNvSpPr>
            <a:spLocks noGrp="1"/>
          </p:cNvSpPr>
          <p:nvPr>
            <p:ph type="pic" idx="5"/>
          </p:nvPr>
        </p:nvSpPr>
        <p:spPr>
          <a:xfrm>
            <a:off x="5500031" y="1016000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74"/>
          <p:cNvSpPr>
            <a:spLocks noGrp="1"/>
          </p:cNvSpPr>
          <p:nvPr>
            <p:ph type="pic" idx="6"/>
          </p:nvPr>
        </p:nvSpPr>
        <p:spPr>
          <a:xfrm>
            <a:off x="7293231" y="1016000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74"/>
          <p:cNvSpPr txBox="1">
            <a:spLocks noGrp="1"/>
          </p:cNvSpPr>
          <p:nvPr>
            <p:ph type="body" idx="1"/>
          </p:nvPr>
        </p:nvSpPr>
        <p:spPr>
          <a:xfrm>
            <a:off x="107950" y="2349905"/>
            <a:ext cx="1725757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74"/>
          <p:cNvSpPr txBox="1">
            <a:spLocks noGrp="1"/>
          </p:cNvSpPr>
          <p:nvPr>
            <p:ph type="body" idx="7"/>
          </p:nvPr>
        </p:nvSpPr>
        <p:spPr>
          <a:xfrm>
            <a:off x="1913629" y="2349905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74"/>
          <p:cNvSpPr txBox="1">
            <a:spLocks noGrp="1"/>
          </p:cNvSpPr>
          <p:nvPr>
            <p:ph type="body" idx="8"/>
          </p:nvPr>
        </p:nvSpPr>
        <p:spPr>
          <a:xfrm>
            <a:off x="3705539" y="2349905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74"/>
          <p:cNvSpPr txBox="1">
            <a:spLocks noGrp="1"/>
          </p:cNvSpPr>
          <p:nvPr>
            <p:ph type="body" idx="9"/>
          </p:nvPr>
        </p:nvSpPr>
        <p:spPr>
          <a:xfrm>
            <a:off x="5497449" y="2349905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8" name="Google Shape;568;p74"/>
          <p:cNvSpPr txBox="1">
            <a:spLocks noGrp="1"/>
          </p:cNvSpPr>
          <p:nvPr>
            <p:ph type="body" idx="13"/>
          </p:nvPr>
        </p:nvSpPr>
        <p:spPr>
          <a:xfrm>
            <a:off x="7289359" y="2349905"/>
            <a:ext cx="1711987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74"/>
          <p:cNvSpPr>
            <a:spLocks noGrp="1"/>
          </p:cNvSpPr>
          <p:nvPr>
            <p:ph type="pic" idx="14"/>
          </p:nvPr>
        </p:nvSpPr>
        <p:spPr>
          <a:xfrm>
            <a:off x="120428" y="3615765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74"/>
          <p:cNvSpPr>
            <a:spLocks noGrp="1"/>
          </p:cNvSpPr>
          <p:nvPr>
            <p:ph type="pic" idx="15"/>
          </p:nvPr>
        </p:nvSpPr>
        <p:spPr>
          <a:xfrm>
            <a:off x="1913629" y="3615765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571" name="Google Shape;571;p74"/>
          <p:cNvSpPr>
            <a:spLocks noGrp="1"/>
          </p:cNvSpPr>
          <p:nvPr>
            <p:ph type="pic" idx="16"/>
          </p:nvPr>
        </p:nvSpPr>
        <p:spPr>
          <a:xfrm>
            <a:off x="3706830" y="3615765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74"/>
          <p:cNvSpPr>
            <a:spLocks noGrp="1"/>
          </p:cNvSpPr>
          <p:nvPr>
            <p:ph type="pic" idx="17"/>
          </p:nvPr>
        </p:nvSpPr>
        <p:spPr>
          <a:xfrm>
            <a:off x="5500031" y="3615765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74"/>
          <p:cNvSpPr>
            <a:spLocks noGrp="1"/>
          </p:cNvSpPr>
          <p:nvPr>
            <p:ph type="pic" idx="18"/>
          </p:nvPr>
        </p:nvSpPr>
        <p:spPr>
          <a:xfrm>
            <a:off x="7293231" y="3615765"/>
            <a:ext cx="1713840" cy="1218481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74"/>
          <p:cNvSpPr txBox="1">
            <a:spLocks noGrp="1"/>
          </p:cNvSpPr>
          <p:nvPr>
            <p:ph type="body" idx="19"/>
          </p:nvPr>
        </p:nvSpPr>
        <p:spPr>
          <a:xfrm>
            <a:off x="107950" y="4949670"/>
            <a:ext cx="1725757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74"/>
          <p:cNvSpPr txBox="1">
            <a:spLocks noGrp="1"/>
          </p:cNvSpPr>
          <p:nvPr>
            <p:ph type="body" idx="20"/>
          </p:nvPr>
        </p:nvSpPr>
        <p:spPr>
          <a:xfrm>
            <a:off x="1913629" y="4949670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74"/>
          <p:cNvSpPr txBox="1">
            <a:spLocks noGrp="1"/>
          </p:cNvSpPr>
          <p:nvPr>
            <p:ph type="body" idx="21"/>
          </p:nvPr>
        </p:nvSpPr>
        <p:spPr>
          <a:xfrm>
            <a:off x="3705539" y="4949670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74"/>
          <p:cNvSpPr txBox="1">
            <a:spLocks noGrp="1"/>
          </p:cNvSpPr>
          <p:nvPr>
            <p:ph type="body" idx="22"/>
          </p:nvPr>
        </p:nvSpPr>
        <p:spPr>
          <a:xfrm>
            <a:off x="5497449" y="4949670"/>
            <a:ext cx="1711988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74"/>
          <p:cNvSpPr txBox="1">
            <a:spLocks noGrp="1"/>
          </p:cNvSpPr>
          <p:nvPr>
            <p:ph type="body" idx="23"/>
          </p:nvPr>
        </p:nvSpPr>
        <p:spPr>
          <a:xfrm>
            <a:off x="7289359" y="4949670"/>
            <a:ext cx="1711987" cy="8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675"/>
              <a:buNone/>
              <a:defRPr sz="675"/>
            </a:lvl1pPr>
            <a:lvl2pPr marL="914400" lvl="1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2pPr>
            <a:lvl3pPr marL="1371600" lvl="2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9" name="Google Shape;579;p74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5"/>
          <p:cNvSpPr txBox="1">
            <a:spLocks noGrp="1"/>
          </p:cNvSpPr>
          <p:nvPr>
            <p:ph type="subTitle" idx="1"/>
          </p:nvPr>
        </p:nvSpPr>
        <p:spPr>
          <a:xfrm>
            <a:off x="107950" y="1023948"/>
            <a:ext cx="3388285" cy="524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3575A"/>
              </a:buClr>
              <a:buSzPts val="1350"/>
              <a:buFont typeface="Arial"/>
              <a:buChar char="•"/>
              <a:defRPr sz="1350">
                <a:solidFill>
                  <a:srgbClr val="53575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2" name="Google Shape;582;p75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7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7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#hashtag for campaign</a:t>
            </a:r>
            <a:endParaRPr/>
          </a:p>
        </p:txBody>
      </p:sp>
      <p:sp>
        <p:nvSpPr>
          <p:cNvPr id="585" name="Google Shape;585;p75"/>
          <p:cNvSpPr>
            <a:spLocks noGrp="1"/>
          </p:cNvSpPr>
          <p:nvPr>
            <p:ph type="pic" idx="2"/>
          </p:nvPr>
        </p:nvSpPr>
        <p:spPr>
          <a:xfrm>
            <a:off x="3801035" y="1016000"/>
            <a:ext cx="5187690" cy="52578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75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5"/>
          <p:cNvPicPr preferRelativeResize="0"/>
          <p:nvPr/>
        </p:nvPicPr>
        <p:blipFill rotWithShape="1">
          <a:blip r:embed="rId3">
            <a:alphaModFix/>
          </a:blip>
          <a:srcRect l="16267" t="9963" r="7745" b="16584"/>
          <a:stretch/>
        </p:blipFill>
        <p:spPr>
          <a:xfrm>
            <a:off x="3791578" y="0"/>
            <a:ext cx="5352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5"/>
          <p:cNvSpPr/>
          <p:nvPr/>
        </p:nvSpPr>
        <p:spPr>
          <a:xfrm>
            <a:off x="3791578" y="0"/>
            <a:ext cx="5352421" cy="2051824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102A41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7" name="Google Shape;5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6"/>
          <p:cNvPicPr preferRelativeResize="0"/>
          <p:nvPr/>
        </p:nvPicPr>
        <p:blipFill rotWithShape="1">
          <a:blip r:embed="rId2">
            <a:alphaModFix/>
          </a:blip>
          <a:srcRect l="32228" t="2176" r="13564"/>
          <a:stretch/>
        </p:blipFill>
        <p:spPr>
          <a:xfrm>
            <a:off x="3791578" y="0"/>
            <a:ext cx="5352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6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64" name="Google Shape;6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594" y="-152510"/>
            <a:ext cx="3620867" cy="174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95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 l="889" t="890" r="753" b="1741"/>
          <a:stretch/>
        </p:blipFill>
        <p:spPr>
          <a:xfrm>
            <a:off x="-50180" y="0"/>
            <a:ext cx="92367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7"/>
          <p:cNvSpPr/>
          <p:nvPr/>
        </p:nvSpPr>
        <p:spPr>
          <a:xfrm>
            <a:off x="-50180" y="0"/>
            <a:ext cx="9236746" cy="2061030"/>
          </a:xfrm>
          <a:prstGeom prst="rect">
            <a:avLst/>
          </a:prstGeom>
          <a:gradFill>
            <a:gsLst>
              <a:gs pos="0">
                <a:srgbClr val="0C0C0C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7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solidFill>
            <a:srgbClr val="CFDC34">
              <a:alpha val="80000"/>
            </a:srgbClr>
          </a:solidFill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F3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295" y="727549"/>
            <a:ext cx="2261237" cy="5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8"/>
          <p:cNvPicPr preferRelativeResize="0"/>
          <p:nvPr/>
        </p:nvPicPr>
        <p:blipFill rotWithShape="1">
          <a:blip r:embed="rId3">
            <a:alphaModFix/>
          </a:blip>
          <a:srcRect l="46512" t="866" r="1069" b="1635"/>
          <a:stretch/>
        </p:blipFill>
        <p:spPr>
          <a:xfrm>
            <a:off x="3613232" y="0"/>
            <a:ext cx="5530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>
            <a:off x="107950" y="2453268"/>
            <a:ext cx="2992089" cy="195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" name="Google Shape;8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2062" y="727130"/>
            <a:ext cx="2261237" cy="53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8594" y="-152510"/>
            <a:ext cx="3620867" cy="17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image" Target="../media/image29.jp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#hashtag for campaign</a:t>
            </a:r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68">
          <p15:clr>
            <a:srgbClr val="F26B43"/>
          </p15:clr>
        </p15:guide>
        <p15:guide id="3" orient="horz" pos="51">
          <p15:clr>
            <a:srgbClr val="F26B43"/>
          </p15:clr>
        </p15:guide>
        <p15:guide id="4" orient="horz" pos="142">
          <p15:clr>
            <a:srgbClr val="F26B43"/>
          </p15:clr>
        </p15:guide>
        <p15:guide id="5" pos="5670">
          <p15:clr>
            <a:srgbClr val="F26B43"/>
          </p15:clr>
        </p15:guide>
        <p15:guide id="6" orient="horz" pos="709">
          <p15:clr>
            <a:srgbClr val="F26B43"/>
          </p15:clr>
        </p15:guide>
        <p15:guide id="7" pos="2767">
          <p15:clr>
            <a:srgbClr val="F26B43"/>
          </p15:clr>
        </p15:guide>
        <p15:guide id="8" pos="2993">
          <p15:clr>
            <a:srgbClr val="F26B43"/>
          </p15:clr>
        </p15:guide>
        <p15:guide id="9" orient="horz" pos="4110">
          <p15:clr>
            <a:srgbClr val="F26B43"/>
          </p15:clr>
        </p15:guide>
        <p15:guide id="10" orient="horz" pos="4292">
          <p15:clr>
            <a:srgbClr val="F26B43"/>
          </p15:clr>
        </p15:guide>
        <p15:guide id="11" orient="horz" pos="3952">
          <p15:clr>
            <a:srgbClr val="F26B43"/>
          </p15:clr>
        </p15:guide>
        <p15:guide id="12" pos="5465">
          <p15:clr>
            <a:srgbClr val="F26B43"/>
          </p15:clr>
        </p15:guide>
        <p15:guide id="13" pos="272">
          <p15:clr>
            <a:srgbClr val="F26B43"/>
          </p15:clr>
        </p15:guide>
        <p15:guide id="14" pos="23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/>
          <p:nvPr/>
        </p:nvSpPr>
        <p:spPr>
          <a:xfrm>
            <a:off x="0" y="0"/>
            <a:ext cx="9144000" cy="849600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body" idx="1"/>
          </p:nvPr>
        </p:nvSpPr>
        <p:spPr>
          <a:xfrm>
            <a:off x="107950" y="1016000"/>
            <a:ext cx="8880775" cy="534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987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825"/>
              <a:buFont typeface="Arial"/>
              <a:buChar char="•"/>
              <a:defRPr sz="825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dt" idx="10"/>
          </p:nvPr>
        </p:nvSpPr>
        <p:spPr>
          <a:xfrm>
            <a:off x="107950" y="6538822"/>
            <a:ext cx="2493915" cy="26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ftr" idx="11"/>
          </p:nvPr>
        </p:nvSpPr>
        <p:spPr>
          <a:xfrm>
            <a:off x="2978417" y="6524626"/>
            <a:ext cx="3189267" cy="28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12"/>
          </p:nvPr>
        </p:nvSpPr>
        <p:spPr>
          <a:xfrm>
            <a:off x="6544236" y="6535167"/>
            <a:ext cx="2456890" cy="27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951F3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#hashtag for campaign</a:t>
            </a:r>
            <a:endParaRPr sz="1400" b="0">
              <a:solidFill>
                <a:srgbClr val="000000"/>
              </a:solidFill>
            </a:endParaRPr>
          </a:p>
        </p:txBody>
      </p:sp>
      <p:pic>
        <p:nvPicPr>
          <p:cNvPr id="231" name="Google Shape;231;p15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-230660" y="-189470"/>
            <a:ext cx="2453956" cy="1184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68">
          <p15:clr>
            <a:srgbClr val="F26B43"/>
          </p15:clr>
        </p15:guide>
        <p15:guide id="4" orient="horz" pos="51">
          <p15:clr>
            <a:srgbClr val="F26B43"/>
          </p15:clr>
        </p15:guide>
        <p15:guide id="5" orient="horz" pos="436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640">
          <p15:clr>
            <a:srgbClr val="F26B43"/>
          </p15:clr>
        </p15:guide>
        <p15:guide id="8" pos="2767">
          <p15:clr>
            <a:srgbClr val="F26B43"/>
          </p15:clr>
        </p15:guide>
        <p15:guide id="9" pos="2993">
          <p15:clr>
            <a:srgbClr val="F26B43"/>
          </p15:clr>
        </p15:guide>
        <p15:guide id="10" orient="horz" pos="2047">
          <p15:clr>
            <a:srgbClr val="F26B43"/>
          </p15:clr>
        </p15:guide>
        <p15:guide id="11" orient="horz" pos="2273">
          <p15:clr>
            <a:srgbClr val="F26B43"/>
          </p15:clr>
        </p15:guide>
        <p15:guide id="12" orient="horz" pos="3952">
          <p15:clr>
            <a:srgbClr val="F26B43"/>
          </p15:clr>
        </p15:guide>
        <p15:guide id="13" orient="horz" pos="4110">
          <p15:clr>
            <a:srgbClr val="F26B43"/>
          </p15:clr>
        </p15:guide>
        <p15:guide id="14" orient="horz" pos="42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"/>
          <p:cNvSpPr txBox="1">
            <a:spLocks noGrp="1"/>
          </p:cNvSpPr>
          <p:nvPr>
            <p:ph type="body" idx="1"/>
          </p:nvPr>
        </p:nvSpPr>
        <p:spPr>
          <a:xfrm>
            <a:off x="99072" y="3311370"/>
            <a:ext cx="3345600" cy="23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00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400" b="1" dirty="0"/>
          </a:p>
          <a:p>
            <a:pPr marL="0" lvl="0" indent="0" algn="ctr">
              <a:buSzPts val="2000"/>
            </a:pPr>
            <a:r>
              <a:rPr lang="en-US" sz="2400" b="1" dirty="0"/>
              <a:t>African Migration Observatory</a:t>
            </a:r>
          </a:p>
          <a:p>
            <a:pPr marL="0" lvl="0" indent="0">
              <a:buSzPts val="2000"/>
            </a:pPr>
            <a:endParaRPr lang="en-US" sz="2400" b="1" dirty="0"/>
          </a:p>
          <a:p>
            <a:pPr marL="0" lvl="0" indent="0" algn="ctr">
              <a:buSzPts val="2000"/>
            </a:pP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2nd International Conference on Migrant Smuggling</a:t>
            </a:r>
          </a:p>
          <a:p>
            <a:pPr marL="0" lvl="0" indent="0" algn="ctr">
              <a:buSzPts val="2000"/>
            </a:pP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Sept 10</a:t>
            </a:r>
            <a:r>
              <a:rPr lang="en-US" sz="14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-11</a:t>
            </a:r>
            <a:r>
              <a:rPr lang="en-US" sz="1400" b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2024</a:t>
            </a:r>
          </a:p>
          <a:p>
            <a:pPr marL="0" lvl="0" indent="0">
              <a:buSzPts val="2000"/>
            </a:pPr>
            <a:endParaRPr lang="en-US" sz="2400" b="1" dirty="0"/>
          </a:p>
          <a:p>
            <a:pPr marL="0" lvl="0" indent="0">
              <a:buSzPts val="2000"/>
            </a:pPr>
            <a:endParaRPr lang="en-US" sz="2400" b="1" dirty="0"/>
          </a:p>
          <a:p>
            <a:pPr marL="0" lvl="0" indent="0" algn="ctr">
              <a:buSzPts val="2000"/>
            </a:pP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“Enhancing international cooperation in tackling migrant smuggling”</a:t>
            </a:r>
            <a:endParaRPr sz="3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429648-A00D-4DC5-9C63-8ACF5A5CB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879" y="124287"/>
            <a:ext cx="2221037" cy="16778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"/>
          <p:cNvSpPr txBox="1">
            <a:spLocks noGrp="1"/>
          </p:cNvSpPr>
          <p:nvPr>
            <p:ph type="title"/>
          </p:nvPr>
        </p:nvSpPr>
        <p:spPr>
          <a:xfrm>
            <a:off x="1002549" y="8632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AU </a:t>
            </a:r>
            <a:endParaRPr dirty="0"/>
          </a:p>
        </p:txBody>
      </p:sp>
      <p:grpSp>
        <p:nvGrpSpPr>
          <p:cNvPr id="597" name="Google Shape;597;p2"/>
          <p:cNvGrpSpPr/>
          <p:nvPr/>
        </p:nvGrpSpPr>
        <p:grpSpPr>
          <a:xfrm>
            <a:off x="71437" y="1307292"/>
            <a:ext cx="9001126" cy="4717581"/>
            <a:chOff x="-1" y="63652"/>
            <a:chExt cx="9001126" cy="4597934"/>
          </a:xfrm>
        </p:grpSpPr>
        <p:sp>
          <p:nvSpPr>
            <p:cNvPr id="598" name="Google Shape;598;p2"/>
            <p:cNvSpPr/>
            <p:nvPr/>
          </p:nvSpPr>
          <p:spPr>
            <a:xfrm>
              <a:off x="0" y="299812"/>
              <a:ext cx="8893175" cy="882000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 txBox="1"/>
            <p:nvPr/>
          </p:nvSpPr>
          <p:spPr>
            <a:xfrm>
              <a:off x="-1" y="344344"/>
              <a:ext cx="9001126" cy="1463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200" tIns="333225" rIns="690200" bIns="113775" anchor="t" anchorCtr="0">
              <a:noAutofit/>
            </a:bodyPr>
            <a:lstStyle/>
            <a:p>
              <a:pPr marR="0" lvl="1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</a:pPr>
              <a:r>
                <a:rPr lang="en-US" sz="1800" b="1" dirty="0">
                  <a:solidFill>
                    <a:schemeClr val="dk1"/>
                  </a:solidFill>
                </a:rPr>
                <a:t>Primary Obstacles faced by African countries </a:t>
              </a:r>
            </a:p>
            <a:p>
              <a:pPr marR="0" lvl="1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</a:pPr>
              <a:r>
                <a:rPr lang="en-US" sz="1800" b="1" dirty="0">
                  <a:solidFill>
                    <a:schemeClr val="dk1"/>
                  </a:solidFill>
                </a:rPr>
                <a:t>in combating migrant smuggling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endParaRPr lang="en-US" sz="1600" dirty="0">
                <a:solidFill>
                  <a:schemeClr val="dk1"/>
                </a:solidFill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endParaRPr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444658" y="63652"/>
              <a:ext cx="6225222" cy="472320"/>
            </a:xfrm>
            <a:prstGeom prst="roundRect">
              <a:avLst>
                <a:gd name="adj" fmla="val 16667"/>
              </a:avLst>
            </a:prstGeom>
            <a:solidFill>
              <a:srgbClr val="349545"/>
            </a:solidFill>
            <a:ln w="12700" cap="flat" cmpd="sng">
              <a:solidFill>
                <a:srgbClr val="659C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 txBox="1"/>
            <p:nvPr/>
          </p:nvSpPr>
          <p:spPr>
            <a:xfrm>
              <a:off x="444657" y="64047"/>
              <a:ext cx="6179108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5275" tIns="0" rIns="235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Chal</a:t>
              </a:r>
              <a:r>
                <a:rPr lang="en-US" sz="1600" b="1" dirty="0">
                  <a:solidFill>
                    <a:schemeClr val="lt1"/>
                  </a:solidFill>
                </a:rPr>
                <a:t>lenges</a:t>
              </a: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0" y="1504372"/>
              <a:ext cx="8893175" cy="1247054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0" y="3414532"/>
              <a:ext cx="8893175" cy="1247054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2"/>
          <p:cNvSpPr txBox="1">
            <a:spLocks noGrp="1"/>
          </p:cNvSpPr>
          <p:nvPr>
            <p:ph type="body" idx="2"/>
          </p:nvPr>
        </p:nvSpPr>
        <p:spPr>
          <a:xfrm>
            <a:off x="107950" y="1023669"/>
            <a:ext cx="8893175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</a:pPr>
            <a:endParaRPr b="1" dirty="0"/>
          </a:p>
          <a:p>
            <a:pPr marL="171450" lvl="0" indent="-8572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E0A7F9-A201-4739-AE0A-0229D6FE6AAE}"/>
              </a:ext>
            </a:extLst>
          </p:cNvPr>
          <p:cNvSpPr/>
          <p:nvPr/>
        </p:nvSpPr>
        <p:spPr>
          <a:xfrm>
            <a:off x="814387" y="4911001"/>
            <a:ext cx="748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International Cooperation: </a:t>
            </a:r>
          </a:p>
          <a:p>
            <a:pPr algn="ctr"/>
            <a:r>
              <a:rPr lang="en-US" sz="1800" b="1" dirty="0"/>
              <a:t>Importance of global collaboration in </a:t>
            </a:r>
          </a:p>
          <a:p>
            <a:pPr algn="ctr"/>
            <a:r>
              <a:rPr lang="en-US" sz="1800" b="1" dirty="0"/>
              <a:t>combating migrant smuggling</a:t>
            </a:r>
            <a:endParaRPr lang="fr-MA" sz="1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C2B691-CB8C-4900-A982-A44DE5F59A98}"/>
              </a:ext>
            </a:extLst>
          </p:cNvPr>
          <p:cNvSpPr/>
          <p:nvPr/>
        </p:nvSpPr>
        <p:spPr>
          <a:xfrm>
            <a:off x="814387" y="3187505"/>
            <a:ext cx="748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The Complex nature of Migrant smuggling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"/>
          <p:cNvSpPr txBox="1">
            <a:spLocks noGrp="1"/>
          </p:cNvSpPr>
          <p:nvPr>
            <p:ph type="title"/>
          </p:nvPr>
        </p:nvSpPr>
        <p:spPr>
          <a:xfrm>
            <a:off x="1002549" y="8632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AU Legal Framework &amp; Protocols</a:t>
            </a:r>
            <a:endParaRPr dirty="0"/>
          </a:p>
        </p:txBody>
      </p:sp>
      <p:grpSp>
        <p:nvGrpSpPr>
          <p:cNvPr id="597" name="Google Shape;597;p2"/>
          <p:cNvGrpSpPr/>
          <p:nvPr/>
        </p:nvGrpSpPr>
        <p:grpSpPr>
          <a:xfrm>
            <a:off x="107949" y="1662207"/>
            <a:ext cx="8893175" cy="4702320"/>
            <a:chOff x="0" y="299812"/>
            <a:chExt cx="8893175" cy="4702320"/>
          </a:xfrm>
        </p:grpSpPr>
        <p:sp>
          <p:nvSpPr>
            <p:cNvPr id="598" name="Google Shape;598;p2"/>
            <p:cNvSpPr/>
            <p:nvPr/>
          </p:nvSpPr>
          <p:spPr>
            <a:xfrm>
              <a:off x="0" y="299812"/>
              <a:ext cx="8893175" cy="882000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 txBox="1"/>
            <p:nvPr/>
          </p:nvSpPr>
          <p:spPr>
            <a:xfrm>
              <a:off x="0" y="299812"/>
              <a:ext cx="8893175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200" tIns="333225" rIns="690200" bIns="1137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endParaRPr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0" y="1504372"/>
              <a:ext cx="8893175" cy="1587600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0" y="3414532"/>
              <a:ext cx="8893175" cy="1587600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 txBox="1"/>
            <p:nvPr/>
          </p:nvSpPr>
          <p:spPr>
            <a:xfrm>
              <a:off x="0" y="3414532"/>
              <a:ext cx="8893175" cy="15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200" tIns="333225" rIns="690200" bIns="113775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chemeClr val="dk1"/>
                </a:buClr>
                <a:buSzPts val="1600"/>
                <a:buFont typeface="Arial"/>
                <a:buChar char="•"/>
              </a:pPr>
              <a:endParaRPr dirty="0"/>
            </a:p>
          </p:txBody>
        </p:sp>
      </p:grpSp>
      <p:sp>
        <p:nvSpPr>
          <p:cNvPr id="610" name="Google Shape;610;p2"/>
          <p:cNvSpPr txBox="1">
            <a:spLocks noGrp="1"/>
          </p:cNvSpPr>
          <p:nvPr>
            <p:ph type="body" idx="2"/>
          </p:nvPr>
        </p:nvSpPr>
        <p:spPr>
          <a:xfrm>
            <a:off x="107950" y="1023669"/>
            <a:ext cx="8893175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</a:pPr>
            <a:endParaRPr b="1" dirty="0"/>
          </a:p>
          <a:p>
            <a:pPr marL="171450" lvl="0" indent="-8572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E4951D-3D5C-4B0C-97C1-7B75D6EBA388}"/>
              </a:ext>
            </a:extLst>
          </p:cNvPr>
          <p:cNvSpPr/>
          <p:nvPr/>
        </p:nvSpPr>
        <p:spPr>
          <a:xfrm>
            <a:off x="1872978" y="1858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/>
              <a:t>Legal Framework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6FDAD-AA6B-43C5-BB73-DAF6101B009B}"/>
              </a:ext>
            </a:extLst>
          </p:cNvPr>
          <p:cNvSpPr/>
          <p:nvPr/>
        </p:nvSpPr>
        <p:spPr>
          <a:xfrm>
            <a:off x="1966407" y="51957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/>
              <a:t>Regional Cooperation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53F8C-9BFC-4739-A0DC-D85900786062}"/>
              </a:ext>
            </a:extLst>
          </p:cNvPr>
          <p:cNvSpPr/>
          <p:nvPr/>
        </p:nvSpPr>
        <p:spPr>
          <a:xfrm>
            <a:off x="2928967" y="3357906"/>
            <a:ext cx="2646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Continental Initiatives </a:t>
            </a:r>
          </a:p>
        </p:txBody>
      </p:sp>
    </p:spTree>
    <p:extLst>
      <p:ext uri="{BB962C8B-B14F-4D97-AF65-F5344CB8AC3E}">
        <p14:creationId xmlns:p14="http://schemas.microsoft.com/office/powerpoint/2010/main" val="420872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"/>
          <p:cNvSpPr txBox="1">
            <a:spLocks noGrp="1"/>
          </p:cNvSpPr>
          <p:nvPr>
            <p:ph type="title"/>
          </p:nvPr>
        </p:nvSpPr>
        <p:spPr>
          <a:xfrm>
            <a:off x="1002549" y="86322"/>
            <a:ext cx="6888076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6916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AU-AMO </a:t>
            </a:r>
            <a:endParaRPr dirty="0"/>
          </a:p>
        </p:txBody>
      </p:sp>
      <p:grpSp>
        <p:nvGrpSpPr>
          <p:cNvPr id="597" name="Google Shape;597;p2"/>
          <p:cNvGrpSpPr/>
          <p:nvPr/>
        </p:nvGrpSpPr>
        <p:grpSpPr>
          <a:xfrm>
            <a:off x="107950" y="1715118"/>
            <a:ext cx="9144000" cy="5056560"/>
            <a:chOff x="0" y="63652"/>
            <a:chExt cx="9144000" cy="5056560"/>
          </a:xfrm>
        </p:grpSpPr>
        <p:sp>
          <p:nvSpPr>
            <p:cNvPr id="598" name="Google Shape;598;p2"/>
            <p:cNvSpPr/>
            <p:nvPr/>
          </p:nvSpPr>
          <p:spPr>
            <a:xfrm>
              <a:off x="0" y="299812"/>
              <a:ext cx="8893175" cy="882000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 txBox="1"/>
            <p:nvPr/>
          </p:nvSpPr>
          <p:spPr>
            <a:xfrm>
              <a:off x="0" y="299812"/>
              <a:ext cx="8893175" cy="8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200" tIns="333225" rIns="690200" bIns="1137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Specialized technical office of the African Union (AU) to improve the overall </a:t>
              </a:r>
            </a:p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migration governance in Arica. </a:t>
              </a:r>
              <a:endParaRPr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444658" y="63652"/>
              <a:ext cx="6225222" cy="472320"/>
            </a:xfrm>
            <a:prstGeom prst="roundRect">
              <a:avLst>
                <a:gd name="adj" fmla="val 16667"/>
              </a:avLst>
            </a:prstGeom>
            <a:solidFill>
              <a:srgbClr val="349545"/>
            </a:solidFill>
            <a:ln w="12700" cap="flat" cmpd="sng">
              <a:solidFill>
                <a:srgbClr val="659C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 txBox="1"/>
            <p:nvPr/>
          </p:nvSpPr>
          <p:spPr>
            <a:xfrm>
              <a:off x="467715" y="86709"/>
              <a:ext cx="6179108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5275" tIns="0" rIns="235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AMO </a:t>
              </a: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0" y="1504372"/>
              <a:ext cx="8893175" cy="1587600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 txBox="1"/>
            <p:nvPr/>
          </p:nvSpPr>
          <p:spPr>
            <a:xfrm>
              <a:off x="0" y="1590772"/>
              <a:ext cx="8893175" cy="15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200" tIns="333225" rIns="690200" bIns="1137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dirty="0">
                  <a:solidFill>
                    <a:schemeClr val="dk1"/>
                  </a:solidFill>
                </a:rPr>
                <a:t>Sy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nergies of the production of </a:t>
              </a: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harmonized, quality and timely migration data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  <a:endParaRPr sz="1600"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Build the capacity of member state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 the production of migration data; </a:t>
              </a:r>
              <a:endParaRPr sz="1600"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Boost and coordinate the national, regional and continental efforts to </a:t>
              </a: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contribute to improving migration governance. </a:t>
              </a:r>
              <a:endParaRPr sz="1600" b="1"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444658" y="1268212"/>
              <a:ext cx="6225222" cy="472320"/>
            </a:xfrm>
            <a:prstGeom prst="roundRect">
              <a:avLst>
                <a:gd name="adj" fmla="val 16667"/>
              </a:avLst>
            </a:prstGeom>
            <a:solidFill>
              <a:srgbClr val="349545"/>
            </a:solidFill>
            <a:ln w="12700" cap="flat" cmpd="sng">
              <a:solidFill>
                <a:srgbClr val="659C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 txBox="1"/>
            <p:nvPr/>
          </p:nvSpPr>
          <p:spPr>
            <a:xfrm>
              <a:off x="467715" y="1291269"/>
              <a:ext cx="6179108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5275" tIns="0" rIns="235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Mandate 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0" y="3414532"/>
              <a:ext cx="8893175" cy="1587600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 txBox="1"/>
            <p:nvPr/>
          </p:nvSpPr>
          <p:spPr>
            <a:xfrm>
              <a:off x="0" y="3532612"/>
              <a:ext cx="9144000" cy="158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200" tIns="333225" rIns="690200" bIns="1137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Advance the African continent's knowledge 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base on migration and mobility data,</a:t>
              </a:r>
              <a:endParaRPr sz="1600"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Ensure harmonization towards establishing a </a:t>
              </a: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continental unified source of migration data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600"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Contribute </a:t>
              </a: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 evidence-based migration policies 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within the African Union (AU) and support other existing migration initiatives by relevant AU bodies. </a:t>
              </a:r>
              <a:endParaRPr sz="1600"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444658" y="3178372"/>
              <a:ext cx="6225222" cy="472320"/>
            </a:xfrm>
            <a:prstGeom prst="roundRect">
              <a:avLst>
                <a:gd name="adj" fmla="val 16667"/>
              </a:avLst>
            </a:prstGeom>
            <a:solidFill>
              <a:srgbClr val="349545"/>
            </a:solidFill>
            <a:ln w="12700" cap="flat" cmpd="sng">
              <a:solidFill>
                <a:srgbClr val="659C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 txBox="1"/>
            <p:nvPr/>
          </p:nvSpPr>
          <p:spPr>
            <a:xfrm>
              <a:off x="467715" y="3201429"/>
              <a:ext cx="6179108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5275" tIns="0" rIns="235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Aim </a:t>
              </a:r>
              <a:endParaRPr/>
            </a:p>
          </p:txBody>
        </p:sp>
      </p:grpSp>
      <p:sp>
        <p:nvSpPr>
          <p:cNvPr id="610" name="Google Shape;610;p2"/>
          <p:cNvSpPr txBox="1">
            <a:spLocks noGrp="1"/>
          </p:cNvSpPr>
          <p:nvPr>
            <p:ph type="body" idx="2"/>
          </p:nvPr>
        </p:nvSpPr>
        <p:spPr>
          <a:xfrm>
            <a:off x="107950" y="1023669"/>
            <a:ext cx="8893175" cy="77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</a:pPr>
            <a:endParaRPr b="1" dirty="0"/>
          </a:p>
          <a:p>
            <a:pPr marL="171450" lvl="0" indent="-8572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3575A"/>
              </a:buClr>
              <a:buSzPts val="1350"/>
              <a:buNone/>
            </a:pPr>
            <a:endParaRPr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BD2599F-3AAC-45C7-8121-7FF0A5C4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1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"/>
          <p:cNvSpPr txBox="1">
            <a:spLocks noGrp="1"/>
          </p:cNvSpPr>
          <p:nvPr>
            <p:ph type="body" idx="1"/>
          </p:nvPr>
        </p:nvSpPr>
        <p:spPr>
          <a:xfrm>
            <a:off x="107951" y="1016000"/>
            <a:ext cx="2472262" cy="9440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Actionable Steps to strengthen international cooperation</a:t>
            </a:r>
            <a:endParaRPr sz="1400" dirty="0"/>
          </a:p>
        </p:txBody>
      </p:sp>
      <p:sp>
        <p:nvSpPr>
          <p:cNvPr id="616" name="Google Shape;616;p3"/>
          <p:cNvSpPr txBox="1">
            <a:spLocks noGrp="1"/>
          </p:cNvSpPr>
          <p:nvPr>
            <p:ph type="body" idx="2"/>
          </p:nvPr>
        </p:nvSpPr>
        <p:spPr>
          <a:xfrm>
            <a:off x="2927849" y="5329747"/>
            <a:ext cx="6064469" cy="9440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buClr>
                <a:schemeClr val="dk1"/>
              </a:buClr>
              <a:buSzPct val="100000"/>
              <a:buNone/>
            </a:pP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lnSpc>
                <a:spcPct val="120000"/>
              </a:lnSpc>
              <a:buClr>
                <a:schemeClr val="dk1"/>
              </a:buClr>
              <a:buSzPct val="100000"/>
              <a:buNone/>
            </a:pPr>
            <a:r>
              <a:rPr lang="en-US" sz="1600" dirty="0">
                <a:solidFill>
                  <a:schemeClr val="dk1"/>
                </a:solidFill>
              </a:rPr>
              <a:t>Educating communities on the risks of migrant smuggling</a:t>
            </a:r>
            <a:endParaRPr sz="1600" dirty="0"/>
          </a:p>
        </p:txBody>
      </p:sp>
      <p:sp>
        <p:nvSpPr>
          <p:cNvPr id="617" name="Google Shape;617;p3"/>
          <p:cNvSpPr txBox="1">
            <a:spLocks noGrp="1"/>
          </p:cNvSpPr>
          <p:nvPr>
            <p:ph type="body" idx="3"/>
          </p:nvPr>
        </p:nvSpPr>
        <p:spPr>
          <a:xfrm>
            <a:off x="107950" y="2451972"/>
            <a:ext cx="2455405" cy="9440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regional coordination and information sharing </a:t>
            </a:r>
            <a:endParaRPr sz="1400" dirty="0"/>
          </a:p>
        </p:txBody>
      </p:sp>
      <p:sp>
        <p:nvSpPr>
          <p:cNvPr id="618" name="Google Shape;618;p3"/>
          <p:cNvSpPr txBox="1">
            <a:spLocks noGrp="1"/>
          </p:cNvSpPr>
          <p:nvPr>
            <p:ph type="body" idx="4"/>
          </p:nvPr>
        </p:nvSpPr>
        <p:spPr>
          <a:xfrm>
            <a:off x="2904223" y="3887944"/>
            <a:ext cx="6094331" cy="9440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fr-FR" sz="1600" dirty="0" err="1">
                <a:solidFill>
                  <a:schemeClr val="tx1"/>
                </a:solidFill>
              </a:rPr>
              <a:t>Economic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Development</a:t>
            </a:r>
            <a:r>
              <a:rPr lang="fr-FR" sz="1600" dirty="0">
                <a:solidFill>
                  <a:schemeClr val="tx1"/>
                </a:solidFill>
              </a:rPr>
              <a:t> – Education and </a:t>
            </a:r>
            <a:r>
              <a:rPr lang="fr-FR" sz="1600" dirty="0" err="1">
                <a:solidFill>
                  <a:schemeClr val="tx1"/>
                </a:solidFill>
              </a:rPr>
              <a:t>Skills</a:t>
            </a:r>
            <a:r>
              <a:rPr lang="fr-FR" sz="1600" dirty="0">
                <a:solidFill>
                  <a:schemeClr val="tx1"/>
                </a:solidFill>
              </a:rPr>
              <a:t> training – Safe and </a:t>
            </a:r>
            <a:r>
              <a:rPr lang="fr-FR" sz="1600" dirty="0" err="1">
                <a:solidFill>
                  <a:schemeClr val="tx1"/>
                </a:solidFill>
              </a:rPr>
              <a:t>legal</a:t>
            </a:r>
            <a:r>
              <a:rPr lang="fr-FR" sz="1600" dirty="0">
                <a:solidFill>
                  <a:schemeClr val="tx1"/>
                </a:solidFill>
              </a:rPr>
              <a:t> Migration </a:t>
            </a:r>
            <a:r>
              <a:rPr lang="fr-FR" sz="1600" dirty="0" err="1">
                <a:solidFill>
                  <a:schemeClr val="tx1"/>
                </a:solidFill>
              </a:rPr>
              <a:t>pathways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619" name="Google Shape;619;p3"/>
          <p:cNvSpPr txBox="1">
            <a:spLocks noGrp="1"/>
          </p:cNvSpPr>
          <p:nvPr>
            <p:ph type="body" idx="5"/>
          </p:nvPr>
        </p:nvSpPr>
        <p:spPr>
          <a:xfrm>
            <a:off x="107950" y="3887944"/>
            <a:ext cx="2455405" cy="9440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dk1"/>
                </a:solidFill>
              </a:rPr>
              <a:t>Addressing Root Causes and Promoting Legal Migration</a:t>
            </a:r>
            <a:endParaRPr sz="1400" dirty="0"/>
          </a:p>
        </p:txBody>
      </p:sp>
      <p:sp>
        <p:nvSpPr>
          <p:cNvPr id="620" name="Google Shape;620;p3"/>
          <p:cNvSpPr txBox="1">
            <a:spLocks noGrp="1"/>
          </p:cNvSpPr>
          <p:nvPr>
            <p:ph type="body" idx="6"/>
          </p:nvPr>
        </p:nvSpPr>
        <p:spPr>
          <a:xfrm>
            <a:off x="2906785" y="1016001"/>
            <a:ext cx="6094331" cy="9440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>
              <a:buClr>
                <a:schemeClr val="dk1"/>
              </a:buClr>
              <a:buSzPts val="1200"/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>
              <a:buClr>
                <a:schemeClr val="dk1"/>
              </a:buClr>
              <a:buSzPts val="1200"/>
              <a:buNone/>
            </a:pPr>
            <a:r>
              <a:rPr lang="en-US" sz="1600" dirty="0">
                <a:solidFill>
                  <a:schemeClr val="dk1"/>
                </a:solidFill>
              </a:rPr>
              <a:t>Enable partnerships with a broad spectrum of multilevel stakeholders to enhancing migration governance. Promoting Public-Private Partnerships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1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"/>
          <p:cNvSpPr txBox="1">
            <a:spLocks noGrp="1"/>
          </p:cNvSpPr>
          <p:nvPr>
            <p:ph type="body" idx="7"/>
          </p:nvPr>
        </p:nvSpPr>
        <p:spPr>
          <a:xfrm>
            <a:off x="107950" y="5323916"/>
            <a:ext cx="2484329" cy="9498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buClr>
                <a:schemeClr val="dk1"/>
              </a:buClr>
              <a:buSzPts val="1800"/>
            </a:pPr>
            <a:r>
              <a:rPr lang="en-US" sz="1400" dirty="0">
                <a:solidFill>
                  <a:schemeClr val="tx1"/>
                </a:solidFill>
              </a:rPr>
              <a:t>Public Awareness Campaigns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622" name="Google Shape;622;p3"/>
          <p:cNvSpPr txBox="1">
            <a:spLocks noGrp="1"/>
          </p:cNvSpPr>
          <p:nvPr>
            <p:ph type="body" idx="8"/>
          </p:nvPr>
        </p:nvSpPr>
        <p:spPr>
          <a:xfrm>
            <a:off x="2927848" y="2451972"/>
            <a:ext cx="6073277" cy="9440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20000"/>
              </a:lnSpc>
              <a:buClr>
                <a:schemeClr val="dk1"/>
              </a:buClr>
              <a:buSzPct val="100000"/>
              <a:buNone/>
            </a:pPr>
            <a:r>
              <a:rPr lang="fr-FR" sz="1600" dirty="0" err="1">
                <a:solidFill>
                  <a:schemeClr val="tx1"/>
                </a:solidFill>
              </a:rPr>
              <a:t>Empower</a:t>
            </a:r>
            <a:r>
              <a:rPr lang="fr-FR" sz="1600" dirty="0">
                <a:solidFill>
                  <a:schemeClr val="tx1"/>
                </a:solidFill>
              </a:rPr>
              <a:t> A</a:t>
            </a:r>
            <a:r>
              <a:rPr lang="en-US" sz="1600" dirty="0">
                <a:solidFill>
                  <a:schemeClr val="tx1"/>
                </a:solidFill>
              </a:rPr>
              <a:t>U member states and RECs through the data for capacity development on migration data management, policy formulation, and supports the creation of a centralized data repositories</a:t>
            </a:r>
          </a:p>
          <a:p>
            <a:pPr marL="0" lvl="0" indent="0" algn="l">
              <a:lnSpc>
                <a:spcPct val="120000"/>
              </a:lnSpc>
              <a:buClr>
                <a:schemeClr val="dk1"/>
              </a:buClr>
              <a:buSzPct val="100000"/>
              <a:buNone/>
            </a:pPr>
            <a:endParaRPr sz="1600" dirty="0"/>
          </a:p>
        </p:txBody>
      </p:sp>
      <p:sp>
        <p:nvSpPr>
          <p:cNvPr id="623" name="Google Shape;623;p3"/>
          <p:cNvSpPr txBox="1">
            <a:spLocks noGrp="1"/>
          </p:cNvSpPr>
          <p:nvPr>
            <p:ph type="title"/>
          </p:nvPr>
        </p:nvSpPr>
        <p:spPr>
          <a:xfrm>
            <a:off x="2100649" y="80962"/>
            <a:ext cx="6903038" cy="6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8691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en-US" dirty="0"/>
            </a:br>
            <a:r>
              <a:rPr lang="en-US" dirty="0"/>
              <a:t>Recommendations..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2"/>
          <p:cNvSpPr txBox="1">
            <a:spLocks noGrp="1"/>
          </p:cNvSpPr>
          <p:nvPr>
            <p:ph type="body" idx="1"/>
          </p:nvPr>
        </p:nvSpPr>
        <p:spPr>
          <a:xfrm>
            <a:off x="5486400" y="2027140"/>
            <a:ext cx="3505199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3960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2400" dirty="0"/>
              <a:t>THANK YOU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endParaRPr lang="en-US"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2400" dirty="0" err="1"/>
              <a:t>Sanâa</a:t>
            </a:r>
            <a:r>
              <a:rPr lang="en-US" sz="2400" dirty="0"/>
              <a:t> Kiadi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2400" dirty="0"/>
              <a:t>Senior Migration Officer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endParaRPr lang="en-US"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2400" dirty="0"/>
              <a:t>00(212)600969671</a:t>
            </a:r>
            <a:endParaRPr sz="2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FD9D5D-D6EF-4E87-BD6A-EC978271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9530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_COVERS LAYOUT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_GREEN_LAYOUT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277</Words>
  <Application>Microsoft Office PowerPoint</Application>
  <PresentationFormat>Affichage à l'écran (4:3)</PresentationFormat>
  <Paragraphs>50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Noto Sans Symbols</vt:lpstr>
      <vt:lpstr>AU_COVERS LAYOUT</vt:lpstr>
      <vt:lpstr>AU_GREEN_LAYOUT</vt:lpstr>
      <vt:lpstr>Présentation PowerPoint</vt:lpstr>
      <vt:lpstr>AU </vt:lpstr>
      <vt:lpstr>AU Legal Framework &amp; Protocols</vt:lpstr>
      <vt:lpstr>AU-AMO </vt:lpstr>
      <vt:lpstr> Recommendations..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Sanaa Kiadi</dc:creator>
  <cp:lastModifiedBy>sanaa kiadi</cp:lastModifiedBy>
  <cp:revision>41</cp:revision>
  <dcterms:created xsi:type="dcterms:W3CDTF">2018-04-19T07:34:18Z</dcterms:created>
  <dcterms:modified xsi:type="dcterms:W3CDTF">2024-09-10T07:07:29Z</dcterms:modified>
</cp:coreProperties>
</file>