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2" r:id="rId1"/>
  </p:sldMasterIdLst>
  <p:notesMasterIdLst>
    <p:notesMasterId r:id="rId9"/>
  </p:notesMasterIdLst>
  <p:sldIdLst>
    <p:sldId id="333" r:id="rId2"/>
    <p:sldId id="334" r:id="rId3"/>
    <p:sldId id="335" r:id="rId4"/>
    <p:sldId id="336" r:id="rId5"/>
    <p:sldId id="338" r:id="rId6"/>
    <p:sldId id="337" r:id="rId7"/>
    <p:sldId id="332" r:id="rId8"/>
  </p:sldIdLst>
  <p:sldSz cx="9144000" cy="5143500" type="screen16x9"/>
  <p:notesSz cx="7102475" cy="10233025"/>
  <p:custShowLst>
    <p:custShow name="Office Design Farben" id="0">
      <p:sldLst/>
    </p:custShow>
    <p:custShow name="PowerPoint Folienlayout" id="1">
      <p:sldLst/>
    </p:custShow>
  </p:custShow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C0003C"/>
    <a:srgbClr val="5F306E"/>
    <a:srgbClr val="0077B6"/>
    <a:srgbClr val="17365D"/>
    <a:srgbClr val="E6F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20" autoAdjust="0"/>
  </p:normalViewPr>
  <p:slideViewPr>
    <p:cSldViewPr>
      <p:cViewPr varScale="1">
        <p:scale>
          <a:sx n="107" d="100"/>
          <a:sy n="107" d="100"/>
        </p:scale>
        <p:origin x="540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51165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65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20BAB78E-8AA5-408A-ACE1-A0C29651DE35}" type="datetimeFigureOut">
              <a:rPr lang="de-DE" smtClean="0"/>
              <a:t>30.08.2024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6763"/>
            <a:ext cx="6819900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860688"/>
            <a:ext cx="5681980" cy="4604861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19599"/>
            <a:ext cx="3077739" cy="51165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3" y="9719599"/>
            <a:ext cx="3077739" cy="51165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93352FF7-1CA1-4092-9374-FB4149A282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49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DBA3D50E-8EE7-4D3A-897C-3B683333F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04788" y="145256"/>
            <a:ext cx="8729663" cy="1388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de-DE" sz="1350" b="0" i="0" dirty="0">
              <a:solidFill>
                <a:srgbClr val="A5A5A5"/>
              </a:solidFill>
              <a:latin typeface="BundesSans Office" panose="020B0002030500000203" pitchFamily="34" charset="0"/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8062" y="1681200"/>
            <a:ext cx="7631937" cy="1215000"/>
          </a:xfrm>
        </p:spPr>
        <p:txBody>
          <a:bodyPr anchor="b" anchorCtr="0"/>
          <a:lstStyle>
            <a:lvl1pPr algn="l">
              <a:defRPr sz="3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8062" y="3038400"/>
            <a:ext cx="7631938" cy="1353600"/>
          </a:xfrm>
        </p:spPr>
        <p:txBody>
          <a:bodyPr lIns="0"/>
          <a:lstStyle>
            <a:lvl1pPr marL="0" indent="0" algn="l">
              <a:lnSpc>
                <a:spcPts val="18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CBA5DBD-8FFB-4503-86A5-3EF7DBE514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8" y="182870"/>
            <a:ext cx="2121187" cy="131311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6928721-969A-4BA9-A37C-CD20CE2FFA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2" y="201677"/>
            <a:ext cx="1944419" cy="131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046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Absender | Titel | TT.MM.JJJJ |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Absender | Titel | TT.MM.JJJJ |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0BD12337-488C-487E-A593-E9961127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6F537D63-2C67-48D2-8F15-56C74D1C78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4000" y="1276350"/>
            <a:ext cx="2484437" cy="152876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FEA4F28-DE48-44A3-B193-A66DA78ECF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999" y="3183818"/>
            <a:ext cx="2483676" cy="490871"/>
          </a:xfrm>
        </p:spPr>
        <p:txBody>
          <a:bodyPr lIns="0" tIns="0" rIns="0" bIns="0">
            <a:noAutofit/>
          </a:bodyPr>
          <a:lstStyle>
            <a:lvl1pPr>
              <a:lnSpc>
                <a:spcPts val="1440"/>
              </a:lnSpc>
              <a:spcBef>
                <a:spcPts val="0"/>
              </a:spcBef>
              <a:defRPr sz="1200" i="0">
                <a:latin typeface="+mn-lt"/>
              </a:defRPr>
            </a:lvl1pPr>
          </a:lstStyle>
          <a:p>
            <a:pPr lvl="0"/>
            <a:r>
              <a:rPr lang="de-DE" dirty="0"/>
              <a:t>Bildunterschrift hinzufügen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4466439-DFAC-4C5A-88EC-11EF813BCBF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47963" y="1276350"/>
            <a:ext cx="2448000" cy="152876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959B009-0A34-4B48-AA21-935FE85C2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8000" y="3183818"/>
            <a:ext cx="2448000" cy="490870"/>
          </a:xfrm>
        </p:spPr>
        <p:txBody>
          <a:bodyPr lIns="0" tIns="0" rIns="0" bIns="0">
            <a:noAutofit/>
          </a:bodyPr>
          <a:lstStyle>
            <a:lvl1pPr>
              <a:lnSpc>
                <a:spcPts val="1440"/>
              </a:lnSpc>
              <a:spcBef>
                <a:spcPts val="0"/>
              </a:spcBef>
              <a:defRPr sz="1200" i="0">
                <a:latin typeface="+mn-lt"/>
              </a:defRPr>
            </a:lvl1pPr>
          </a:lstStyle>
          <a:p>
            <a:pPr lvl="0"/>
            <a:r>
              <a:rPr lang="de-DE" dirty="0"/>
              <a:t>Bildunterschrift hinzufügen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4D78F6C0-78A8-44BF-A645-B957C947896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56763" y="1276350"/>
            <a:ext cx="2484000" cy="152876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EC5493C-7724-4D8C-AE5A-B39744C57E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0355" y="3183818"/>
            <a:ext cx="2482851" cy="490869"/>
          </a:xfrm>
        </p:spPr>
        <p:txBody>
          <a:bodyPr lIns="0" tIns="0" rIns="0" bIns="0">
            <a:noAutofit/>
          </a:bodyPr>
          <a:lstStyle>
            <a:lvl1pPr>
              <a:lnSpc>
                <a:spcPts val="1440"/>
              </a:lnSpc>
              <a:spcBef>
                <a:spcPts val="0"/>
              </a:spcBef>
              <a:defRPr sz="1200" i="0">
                <a:latin typeface="+mn-lt"/>
              </a:defRPr>
            </a:lvl1pPr>
          </a:lstStyle>
          <a:p>
            <a:pPr lvl="0"/>
            <a:r>
              <a:rPr lang="de-DE" dirty="0"/>
              <a:t>Bildunterschrift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000" y="3680812"/>
            <a:ext cx="8136763" cy="691138"/>
          </a:xfrm>
        </p:spPr>
        <p:txBody>
          <a:bodyPr lIns="0" anchor="b" anchorCtr="0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Absender | Titel | TT.MM.JJJJ |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43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0BD12337-488C-487E-A593-E9961127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236" y="1652588"/>
            <a:ext cx="5292727" cy="2287587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FEA4F28-DE48-44A3-B193-A66DA78ECF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4320000"/>
            <a:ext cx="2484438" cy="360000"/>
          </a:xfrm>
        </p:spPr>
        <p:txBody>
          <a:bodyPr lIns="0" tIns="0" rIns="0" bIns="0">
            <a:noAutofit/>
          </a:bodyPr>
          <a:lstStyle>
            <a:lvl1pPr>
              <a:lnSpc>
                <a:spcPts val="1440"/>
              </a:lnSpc>
              <a:spcBef>
                <a:spcPts val="0"/>
              </a:spcBef>
              <a:defRPr sz="1200" i="1">
                <a:latin typeface="+mj-lt"/>
              </a:defRPr>
            </a:lvl1pPr>
          </a:lstStyle>
          <a:p>
            <a:pPr lvl="0"/>
            <a:r>
              <a:rPr lang="de-DE" dirty="0"/>
              <a:t>Quelle hinzufügen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959B009-0A34-4B48-AA21-935FE85C2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8038" y="4320000"/>
            <a:ext cx="2807564" cy="360000"/>
          </a:xfrm>
        </p:spPr>
        <p:txBody>
          <a:bodyPr lIns="0" tIns="0" rIns="0" bIns="0">
            <a:noAutofit/>
          </a:bodyPr>
          <a:lstStyle>
            <a:lvl1pPr>
              <a:lnSpc>
                <a:spcPts val="1440"/>
              </a:lnSpc>
              <a:spcBef>
                <a:spcPts val="0"/>
              </a:spcBef>
              <a:defRPr sz="12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Bildunterschrift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56000" y="1652588"/>
            <a:ext cx="2482849" cy="2287587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Absender | Titel | TT.MM.JJJJ |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96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48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9172625-FF52-49D8-AAA8-5914E55D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3238" y="1652588"/>
            <a:ext cx="5292725" cy="266541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40E3CCD-0055-487A-8774-C6FCE6CC85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3996000"/>
            <a:ext cx="2501902" cy="360000"/>
          </a:xfrm>
        </p:spPr>
        <p:txBody>
          <a:bodyPr lIns="0" tIns="0" rIns="0" bIns="0">
            <a:noAutofit/>
          </a:bodyPr>
          <a:lstStyle>
            <a:lvl1pPr>
              <a:lnSpc>
                <a:spcPts val="1440"/>
              </a:lnSpc>
              <a:spcBef>
                <a:spcPts val="0"/>
              </a:spcBef>
              <a:defRPr sz="1200"/>
            </a:lvl1pPr>
          </a:lstStyle>
          <a:p>
            <a:pPr marL="0" marR="0" lvl="0" indent="0" algn="l" defTabSz="6858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Bildunterschrift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56325" y="1652400"/>
            <a:ext cx="2482850" cy="2329337"/>
          </a:xfrm>
        </p:spPr>
        <p:txBody>
          <a:bodyPr lIns="0">
            <a:noAutofit/>
          </a:bodyPr>
          <a:lstStyle>
            <a:lvl1pPr marL="0" indent="0">
              <a:buNone/>
              <a:defRPr sz="1800" baseline="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Absender | Titel | TT.MM.JJJJ |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49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chformatig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9172625-FF52-49D8-AAA8-5914E55D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3237" y="1652588"/>
            <a:ext cx="2484438" cy="266541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40E3CCD-0055-487A-8774-C6FCE6CC85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8000" y="3996000"/>
            <a:ext cx="5292763" cy="360000"/>
          </a:xfrm>
        </p:spPr>
        <p:txBody>
          <a:bodyPr lIns="0" tIns="0" rIns="0" bIns="0">
            <a:noAutofit/>
          </a:bodyPr>
          <a:lstStyle>
            <a:lvl1pPr>
              <a:lnSpc>
                <a:spcPts val="144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de-DE" dirty="0"/>
              <a:t>Bildunterschrift hinzufügen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6807D1A-1D9B-45B3-94AA-26149712CF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8000" y="1652400"/>
            <a:ext cx="5292763" cy="2337910"/>
          </a:xfrm>
        </p:spPr>
        <p:txBody>
          <a:bodyPr lIns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Absender | Titel | TT.MM.JJJJ |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7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e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FF7669BC-44C3-4416-893D-2B1F6CCA22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8" y="3626260"/>
            <a:ext cx="1940923" cy="13107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03239" y="1652588"/>
            <a:ext cx="3888741" cy="1514475"/>
          </a:xfrm>
        </p:spPr>
        <p:txBody>
          <a:bodyPr lIns="0" numCol="1"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/>
            </a:lvl1pPr>
            <a:lvl2pPr marL="0" indent="0">
              <a:lnSpc>
                <a:spcPts val="1440"/>
              </a:lnSpc>
              <a:spcBef>
                <a:spcPts val="0"/>
              </a:spcBef>
              <a:buNone/>
              <a:defRPr sz="1200"/>
            </a:lvl2pPr>
            <a:lvl3pPr marL="135731" indent="-135731">
              <a:lnSpc>
                <a:spcPts val="1440"/>
              </a:lnSpc>
              <a:tabLst>
                <a:tab pos="135731" algn="l"/>
              </a:tabLst>
              <a:defRPr sz="1200"/>
            </a:lvl3pPr>
            <a:lvl4pPr marL="270000" indent="-135000">
              <a:lnSpc>
                <a:spcPts val="1440"/>
              </a:lnSpc>
              <a:spcBef>
                <a:spcPts val="0"/>
              </a:spcBef>
              <a:defRPr sz="1200"/>
            </a:lvl4pPr>
            <a:lvl5pPr marL="407700" indent="-135000">
              <a:lnSpc>
                <a:spcPts val="144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Bundesministerium</a:t>
            </a:r>
          </a:p>
          <a:p>
            <a:pPr lvl="1"/>
            <a:r>
              <a:rPr lang="de-DE" dirty="0"/>
              <a:t>Referat</a:t>
            </a:r>
          </a:p>
          <a:p>
            <a:pPr lvl="1"/>
            <a:r>
              <a:rPr lang="de-DE" dirty="0"/>
              <a:t>Straße</a:t>
            </a:r>
          </a:p>
          <a:p>
            <a:pPr lvl="1"/>
            <a:r>
              <a:rPr lang="de-DE" dirty="0"/>
              <a:t>PLZ Ort</a:t>
            </a:r>
          </a:p>
          <a:p>
            <a:pPr lvl="1"/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Absender | Titel | TT.MM.JJJJ |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984DF27-98BD-4B1B-9935-D7B8221CB1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51388" y="2043882"/>
            <a:ext cx="3889375" cy="2214563"/>
          </a:xfrm>
        </p:spPr>
        <p:txBody>
          <a:bodyPr/>
          <a:lstStyle>
            <a:lvl1pPr>
              <a:lnSpc>
                <a:spcPts val="1440"/>
              </a:lnSpc>
              <a:spcBef>
                <a:spcPts val="0"/>
              </a:spcBef>
              <a:defRPr sz="1200"/>
            </a:lvl1pPr>
            <a:lvl2pPr>
              <a:lnSpc>
                <a:spcPts val="1440"/>
              </a:lnSpc>
              <a:spcBef>
                <a:spcPts val="0"/>
              </a:spcBef>
              <a:defRPr sz="1200"/>
            </a:lvl2pPr>
            <a:lvl3pPr>
              <a:lnSpc>
                <a:spcPts val="1440"/>
              </a:lnSpc>
              <a:spcBef>
                <a:spcPts val="0"/>
              </a:spcBef>
              <a:defRPr sz="1200"/>
            </a:lvl3pPr>
            <a:lvl4pPr>
              <a:lnSpc>
                <a:spcPts val="1440"/>
              </a:lnSpc>
              <a:spcBef>
                <a:spcPts val="0"/>
              </a:spcBef>
              <a:defRPr sz="1200"/>
            </a:lvl4pPr>
            <a:lvl5pPr>
              <a:lnSpc>
                <a:spcPts val="144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e-DE" dirty="0"/>
              <a:t>Ansprechpartner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245973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93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alternativ, 1-zeili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DBA3D50E-8EE7-4D3A-897C-3B683333F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04788" y="145255"/>
            <a:ext cx="8729663" cy="2563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de-DE" sz="1350" b="0" i="0" dirty="0">
              <a:solidFill>
                <a:srgbClr val="A5A5A5"/>
              </a:solidFill>
              <a:latin typeface="BundesSans Office" panose="020B0002030500000203" pitchFamily="34" charset="0"/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8000" y="1652587"/>
            <a:ext cx="7632000" cy="558253"/>
          </a:xfrm>
        </p:spPr>
        <p:txBody>
          <a:bodyPr lIns="0" anchor="t" anchorCtr="0">
            <a:noAutofit/>
          </a:bodyPr>
          <a:lstStyle>
            <a:lvl1pPr algn="l">
              <a:lnSpc>
                <a:spcPts val="3300"/>
              </a:lnSpc>
              <a:defRPr sz="3000"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8000" y="2210841"/>
            <a:ext cx="7632000" cy="324000"/>
          </a:xfrm>
        </p:spPr>
        <p:txBody>
          <a:bodyPr lIns="0">
            <a:no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E4C6D79-F0D8-4A9C-8157-EB8CEBB097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2" y="201677"/>
            <a:ext cx="1944419" cy="131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893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alternativ, 2-zeili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DBA3D50E-8EE7-4D3A-897C-3B683333F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04788" y="145255"/>
            <a:ext cx="8729663" cy="3001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de-DE" sz="1350" b="0" i="0" dirty="0">
              <a:solidFill>
                <a:srgbClr val="A5A5A5"/>
              </a:solidFill>
              <a:latin typeface="BundesSans Office" panose="020B0002030500000203" pitchFamily="34" charset="0"/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8000" y="1652797"/>
            <a:ext cx="7632000" cy="990997"/>
          </a:xfrm>
        </p:spPr>
        <p:txBody>
          <a:bodyPr anchor="t" anchorCtr="0">
            <a:noAutofit/>
          </a:bodyPr>
          <a:lstStyle>
            <a:lvl1pPr algn="l">
              <a:lnSpc>
                <a:spcPts val="3300"/>
              </a:lnSpc>
              <a:defRPr sz="3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8000" y="2643794"/>
            <a:ext cx="7632000" cy="324000"/>
          </a:xfrm>
        </p:spPr>
        <p:txBody>
          <a:bodyPr>
            <a:noAutofit/>
          </a:bodyPr>
          <a:lstStyle>
            <a:lvl1pPr marL="0" indent="0" algn="l">
              <a:lnSpc>
                <a:spcPts val="22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F04B1D6-8151-4DF7-B164-3535A5D4DF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2" y="201677"/>
            <a:ext cx="1944419" cy="131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750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alternativ, 3-zeili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DBA3D50E-8EE7-4D3A-897C-3B683333F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05537" y="144000"/>
            <a:ext cx="8729663" cy="339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de-DE" sz="1350" b="0" i="0" dirty="0">
              <a:solidFill>
                <a:srgbClr val="A5A5A5"/>
              </a:solidFill>
              <a:latin typeface="BundesSans Office" panose="020B0002030500000203" pitchFamily="34" charset="0"/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8000" y="1652588"/>
            <a:ext cx="7632000" cy="1402505"/>
          </a:xfrm>
        </p:spPr>
        <p:txBody>
          <a:bodyPr anchor="t" anchorCtr="0">
            <a:noAutofit/>
          </a:bodyPr>
          <a:lstStyle>
            <a:lvl1pPr algn="l">
              <a:lnSpc>
                <a:spcPts val="3300"/>
              </a:lnSpc>
              <a:defRPr sz="3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8000" y="3055093"/>
            <a:ext cx="7632000" cy="324000"/>
          </a:xfrm>
        </p:spPr>
        <p:txBody>
          <a:bodyPr>
            <a:noAutofit/>
          </a:bodyPr>
          <a:lstStyle>
            <a:lvl1pPr marL="0" indent="0" algn="l">
              <a:lnSpc>
                <a:spcPts val="22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75C55DB-B6F4-491A-B529-D8E64DACD2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2" y="201677"/>
            <a:ext cx="1944419" cy="131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441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lIns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Absender | Titel | TT.MM.JJJJ |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7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237" y="1276350"/>
            <a:ext cx="8137525" cy="2701650"/>
          </a:xfrm>
        </p:spPr>
        <p:txBody>
          <a:bodyPr lIns="0" rIns="0" numCol="1" spcCol="32400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EA9A9A-B827-443B-9DC0-30A2C7DE30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4320000"/>
            <a:ext cx="2483675" cy="360000"/>
          </a:xfrm>
        </p:spPr>
        <p:txBody>
          <a:bodyPr lIns="0" tIns="0" rIns="0" bIns="0">
            <a:noAutofit/>
          </a:bodyPr>
          <a:lstStyle>
            <a:lvl1pPr>
              <a:lnSpc>
                <a:spcPts val="1440"/>
              </a:lnSpc>
              <a:spcBef>
                <a:spcPts val="0"/>
              </a:spcBef>
              <a:defRPr sz="1200" i="1">
                <a:latin typeface="+mj-lt"/>
              </a:defRPr>
            </a:lvl1pPr>
          </a:lstStyle>
          <a:p>
            <a:pPr lvl="0"/>
            <a:r>
              <a:rPr lang="de-DE" dirty="0"/>
              <a:t>Quelle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9DD9A0F-EAA2-409B-BAAA-A7397CBC76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8000" y="4320000"/>
            <a:ext cx="5292763" cy="360000"/>
          </a:xfrm>
        </p:spPr>
        <p:txBody>
          <a:bodyPr lIns="0" tIns="0" rIns="0" bIns="0"/>
          <a:lstStyle>
            <a:lvl1pPr>
              <a:lnSpc>
                <a:spcPts val="144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de-DE" dirty="0"/>
              <a:t>Bildunterschrift hinzufügen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C1C5AD9F-A844-4187-BB5B-AA9EC92E505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Absender | Titel | TT.MM.JJJJ |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F87D139-E964-44F2-AFBB-35F13E55BCD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9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8063" y="484188"/>
            <a:ext cx="7632700" cy="1945812"/>
          </a:xfrm>
        </p:spPr>
        <p:txBody>
          <a:bodyPr lIns="0" anchor="b" anchorCtr="0">
            <a:noAutofit/>
          </a:bodyPr>
          <a:lstStyle>
            <a:lvl1pPr marL="342900" indent="-342900" algn="l">
              <a:lnSpc>
                <a:spcPts val="3300"/>
              </a:lnSpc>
              <a:buFont typeface="+mj-lt"/>
              <a:buAutoNum type="arabicPeriod"/>
              <a:defRPr sz="3000" b="0" cap="none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08063" y="2702700"/>
            <a:ext cx="5507486" cy="1775256"/>
          </a:xfrm>
        </p:spPr>
        <p:txBody>
          <a:bodyPr lIns="0" tIns="0" rIns="0" anchor="t" anchorCtr="0">
            <a:noAutofit/>
          </a:bodyPr>
          <a:lstStyle>
            <a:lvl1pPr marL="342900" indent="0">
              <a:lnSpc>
                <a:spcPts val="22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85266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652587"/>
            <a:ext cx="3889375" cy="2665413"/>
          </a:xfrm>
        </p:spPr>
        <p:txBody>
          <a:bodyPr l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1387" y="1652587"/>
            <a:ext cx="3889375" cy="2665413"/>
          </a:xfrm>
        </p:spPr>
        <p:txBody>
          <a:bodyPr l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Absender | Titel | TT.MM.JJJJ |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75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7" userDrawn="1">
          <p15:clr>
            <a:srgbClr val="5ACBF0"/>
          </p15:clr>
        </p15:guide>
        <p15:guide id="2" pos="2993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3238" y="1655966"/>
            <a:ext cx="3889376" cy="21600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238" y="2048553"/>
            <a:ext cx="3887788" cy="2269447"/>
          </a:xfrm>
        </p:spPr>
        <p:txBody>
          <a:bodyPr l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52000" y="1655966"/>
            <a:ext cx="3888000" cy="21600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1389" y="2048554"/>
            <a:ext cx="3887788" cy="2269446"/>
          </a:xfrm>
        </p:spPr>
        <p:txBody>
          <a:bodyPr l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Absender | Titel | TT.MM.JJJJ |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18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7" userDrawn="1">
          <p15:clr>
            <a:srgbClr val="5ACBF0"/>
          </p15:clr>
        </p15:guide>
        <p15:guide id="2" pos="2993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3238" y="484188"/>
            <a:ext cx="8137525" cy="7921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3238" y="1652588"/>
            <a:ext cx="8135381" cy="26654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771800" y="4846500"/>
            <a:ext cx="5544200" cy="11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Absender | Titel | TT.MM.JJJJ |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09600" y="4846500"/>
            <a:ext cx="432000" cy="11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8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84" r:id="rId2"/>
    <p:sldLayoutId id="2147483785" r:id="rId3"/>
    <p:sldLayoutId id="2147483786" r:id="rId4"/>
    <p:sldLayoutId id="2147483774" r:id="rId5"/>
    <p:sldLayoutId id="2147483793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91" r:id="rId12"/>
    <p:sldLayoutId id="2147483780" r:id="rId13"/>
    <p:sldLayoutId id="2147483781" r:id="rId14"/>
    <p:sldLayoutId id="2147483790" r:id="rId15"/>
    <p:sldLayoutId id="2147483792" r:id="rId16"/>
  </p:sldLayoutIdLst>
  <p:hf hdr="0" dt="0"/>
  <p:txStyles>
    <p:titleStyle>
      <a:lvl1pPr algn="l" defTabSz="685800" rtl="0" eaLnBrk="1" latinLnBrk="0" hangingPunct="1">
        <a:lnSpc>
          <a:spcPts val="33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4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189000" algn="l" defTabSz="685800" rtl="0" eaLnBrk="1" latinLnBrk="0" hangingPunct="1">
        <a:lnSpc>
          <a:spcPct val="100000"/>
        </a:lnSpc>
        <a:spcBef>
          <a:spcPts val="400"/>
        </a:spcBef>
        <a:buFont typeface="BundesSans Regular" panose="020B000203050000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78000" indent="-189000" algn="l" defTabSz="685800" rtl="0" eaLnBrk="1" latinLnBrk="0" hangingPunct="1">
        <a:lnSpc>
          <a:spcPct val="100000"/>
        </a:lnSpc>
        <a:spcBef>
          <a:spcPts val="400"/>
        </a:spcBef>
        <a:buFont typeface="BundesSans Regular" panose="020B000203050000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67000" indent="-189000" algn="l" defTabSz="685800" rtl="0" eaLnBrk="1" latinLnBrk="0" hangingPunct="1">
        <a:lnSpc>
          <a:spcPct val="100000"/>
        </a:lnSpc>
        <a:spcBef>
          <a:spcPts val="400"/>
        </a:spcBef>
        <a:buFont typeface="BundesSans Regular" panose="020B000203050000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189000" algn="l" defTabSz="685800" rtl="0" eaLnBrk="1" latinLnBrk="0" hangingPunct="1">
        <a:lnSpc>
          <a:spcPct val="100000"/>
        </a:lnSpc>
        <a:spcBef>
          <a:spcPts val="400"/>
        </a:spcBef>
        <a:buFont typeface="BundesSans Regular" panose="020B000203050000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20" userDrawn="1">
          <p15:clr>
            <a:srgbClr val="F26B43"/>
          </p15:clr>
        </p15:guide>
        <p15:guide id="2" pos="317" userDrawn="1">
          <p15:clr>
            <a:srgbClr val="F26B43"/>
          </p15:clr>
        </p15:guide>
        <p15:guide id="4" orient="horz" pos="305" userDrawn="1">
          <p15:clr>
            <a:srgbClr val="F26B43"/>
          </p15:clr>
        </p15:guide>
        <p15:guide id="5" orient="horz" pos="1041" userDrawn="1">
          <p15:clr>
            <a:srgbClr val="F26B43"/>
          </p15:clr>
        </p15:guide>
        <p15:guide id="7" pos="5443" userDrawn="1">
          <p15:clr>
            <a:srgbClr val="F26B43"/>
          </p15:clr>
        </p15:guide>
        <p15:guide id="9" pos="3651" userDrawn="1">
          <p15:clr>
            <a:srgbClr val="F26B43"/>
          </p15:clr>
        </p15:guide>
        <p15:guide id="10" pos="3878" userDrawn="1">
          <p15:clr>
            <a:srgbClr val="F26B43"/>
          </p15:clr>
        </p15:guide>
        <p15:guide id="11" pos="1882" userDrawn="1">
          <p15:clr>
            <a:srgbClr val="F26B43"/>
          </p15:clr>
        </p15:guide>
        <p15:guide id="12" pos="2109" userDrawn="1">
          <p15:clr>
            <a:srgbClr val="F26B43"/>
          </p15:clr>
        </p15:guide>
        <p15:guide id="19" orient="horz" pos="2006" userDrawn="1">
          <p15:clr>
            <a:srgbClr val="F26B43"/>
          </p15:clr>
        </p15:guide>
        <p15:guide id="23" orient="horz" pos="1767" userDrawn="1">
          <p15:clr>
            <a:srgbClr val="F26B43"/>
          </p15:clr>
        </p15:guide>
        <p15:guide id="24" orient="horz" pos="8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EA579-56C0-42D0-9CA1-60487EAAE1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Combatting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Migrant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Smuggling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6C3B94-4828-460A-A59F-98CB04B7D6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lnSpc>
                <a:spcPts val="2200"/>
              </a:lnSpc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Conference on Migrant Smuggling</a:t>
            </a:r>
          </a:p>
          <a:p>
            <a:pPr lvl="0">
              <a:lnSpc>
                <a:spcPts val="2200"/>
              </a:lnSpc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Strasbourg, 10-11 September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1449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1427-877A-4D29-B954-DB521889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Germany 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irregular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entries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nationalities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621C33-DB0B-4C57-864A-2C35C6AB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82EC9CC-0225-4B59-99D8-A1F169D2A5A6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283968" y="1171839"/>
            <a:ext cx="3698948" cy="380129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8523F08-7EC5-4220-AE41-51715B0644E4}"/>
              </a:ext>
            </a:extLst>
          </p:cNvPr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-104708" y="1783698"/>
            <a:ext cx="2162175" cy="14478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7CCBCF4-17DC-4342-9403-74F6C35D00C9}"/>
              </a:ext>
            </a:extLst>
          </p:cNvPr>
          <p:cNvSpPr txBox="1"/>
          <p:nvPr/>
        </p:nvSpPr>
        <p:spPr>
          <a:xfrm>
            <a:off x="683568" y="1265597"/>
            <a:ext cx="887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solidFill>
                  <a:srgbClr val="67645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Total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FEA1773-ABFC-407B-AD16-56F6A78EAF05}"/>
              </a:ext>
            </a:extLst>
          </p:cNvPr>
          <p:cNvSpPr txBox="1"/>
          <p:nvPr/>
        </p:nvSpPr>
        <p:spPr>
          <a:xfrm>
            <a:off x="2774186" y="170362"/>
            <a:ext cx="31181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LIMITED –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enforcement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66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1427-877A-4D29-B954-DB521889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Germany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irregular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entries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borders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621C33-DB0B-4C57-864A-2C35C6AB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E46818E-BCED-40A1-BA12-0EE0400EF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840865"/>
            <a:ext cx="4476484" cy="411223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2F4D1FF-9280-4444-8E5C-28278E371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11" y="2578433"/>
            <a:ext cx="1798476" cy="73158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FC24D84-C0F4-48CB-AAB6-6CDEB1279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395" y="102703"/>
            <a:ext cx="3133616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0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D5D17-0A04-43AE-A32A-E3A18E6F7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Migrant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Smuggling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FA1D61A-AAFD-41E8-9315-3299E2BC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Absender | Titel | TT.MM.JJJJ |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738280-E572-463C-8488-0D688780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34EAE76A-B663-496E-9295-D39120EE1534}"/>
              </a:ext>
            </a:extLst>
          </p:cNvPr>
          <p:cNvSpPr txBox="1">
            <a:spLocks/>
          </p:cNvSpPr>
          <p:nvPr/>
        </p:nvSpPr>
        <p:spPr bwMode="auto">
          <a:xfrm>
            <a:off x="827584" y="1563638"/>
            <a:ext cx="7164784" cy="300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FB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456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Germany represents the main destination country of (irregular) migration in Europe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FB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456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In 2023 the Federal Police investigated 52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676456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organized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456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 crime groups active in the field of migrant smuggling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FB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456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Main Modi Operandi used: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FB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456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Smuggling in concealments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FB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456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Smuggling for the purpose of illegal employment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FB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456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Smuggling for the purpose of prostitution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FB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456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509 suspects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FB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456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Profit of more than 37 Mio Euro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FB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456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use of informal transaction services (Hawala)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FB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456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Violent behavior of smugglers against migrants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76456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FB4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76456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981995-1BAD-45C9-A758-1BC8398BB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139702"/>
            <a:ext cx="2292618" cy="116286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715ED5D-4F28-4CE8-9537-268FD28D0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192" y="-5044"/>
            <a:ext cx="3133616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E75F9-D9D2-4178-BB5A-F93BDAD53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Smuggling of migrants in concealments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1B23C0-EC4B-4500-85EB-B42448681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Inhaltsplatzhalter 7">
            <a:extLst>
              <a:ext uri="{FF2B5EF4-FFF2-40B4-BE49-F238E27FC236}">
                <a16:creationId xmlns:a16="http://schemas.microsoft.com/office/drawing/2014/main" id="{7F62ABA7-9B68-46EC-BFA1-6B0163750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93900"/>
            <a:ext cx="3554713" cy="266541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C2F6167-8F9D-44B1-8316-95D765FCE9E2}"/>
              </a:ext>
            </a:extLst>
          </p:cNvPr>
          <p:cNvSpPr txBox="1"/>
          <p:nvPr/>
        </p:nvSpPr>
        <p:spPr>
          <a:xfrm>
            <a:off x="6277672" y="1799512"/>
            <a:ext cx="2563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67645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55 Migrants, including 30 minors in a Fiat </a:t>
            </a:r>
            <a:r>
              <a:rPr lang="en-US" sz="1400" dirty="0" err="1">
                <a:solidFill>
                  <a:srgbClr val="67645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Ducato</a:t>
            </a:r>
            <a:endParaRPr lang="en-US" sz="1400" dirty="0">
              <a:solidFill>
                <a:srgbClr val="67645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67645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67645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Apprehended at the German-Polish border on September 28</a:t>
            </a:r>
            <a:r>
              <a:rPr lang="en-US" sz="1400">
                <a:solidFill>
                  <a:srgbClr val="67645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2023</a:t>
            </a:r>
            <a:endParaRPr lang="en-US" sz="1400" dirty="0">
              <a:solidFill>
                <a:srgbClr val="67645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316DA97-5B10-4E50-BBAE-376D1EF11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192" y="6973"/>
            <a:ext cx="3133616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0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7F3B7-13BC-479B-A1B2-397B4056D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International cooperation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Common Action Days 22-24 April 2024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B7E6EB-7D2E-4D91-89F1-964C56D69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8524BBD-FBC1-4E6E-BD2A-8EBCF386D423}"/>
              </a:ext>
            </a:extLst>
          </p:cNvPr>
          <p:cNvSpPr txBox="1">
            <a:spLocks/>
          </p:cNvSpPr>
          <p:nvPr/>
        </p:nvSpPr>
        <p:spPr bwMode="auto">
          <a:xfrm>
            <a:off x="607941" y="1772816"/>
            <a:ext cx="7823200" cy="252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FB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456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21 arrests, 24 searches and seizures of vehicles, jewelry, forged documents and 80.000 Euro in cash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FB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456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The network smuggled migrants from Iraq via Belarus to Poland and further on to Germany and the United Kingdom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FB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456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Migrants had to pay between 3.000 and 5.000 Euro for the smuggling services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FB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76456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B65161A-E91D-4BBC-AF76-23D44791B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41" y="2981486"/>
            <a:ext cx="1083739" cy="19290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22D7848-55C9-41E8-A1E7-C8CE799DF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293" y="2948609"/>
            <a:ext cx="1244091" cy="197951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9DD8844-77D5-4B81-BFD2-4AC7CD67F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194" y="2948609"/>
            <a:ext cx="2664296" cy="205814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40D8632-769E-47E2-B4E4-A47C2E937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733" y="50011"/>
            <a:ext cx="3133616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5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2BC7A-DCAD-4ACC-8395-49599F7B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84188"/>
            <a:ext cx="8137525" cy="792162"/>
          </a:xfrm>
        </p:spPr>
        <p:txBody>
          <a:bodyPr/>
          <a:lstStyle/>
          <a:p>
            <a:r>
              <a:rPr lang="de-DE" dirty="0"/>
              <a:t>Contact </a:t>
            </a:r>
            <a:r>
              <a:rPr lang="de-DE" dirty="0" err="1"/>
              <a:t>person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ECFE4F-6CF2-48B2-BC7D-FD39DE197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9" y="1652588"/>
            <a:ext cx="3888741" cy="1514475"/>
          </a:xfrm>
        </p:spPr>
        <p:txBody>
          <a:bodyPr>
            <a:noAutofit/>
          </a:bodyPr>
          <a:lstStyle/>
          <a:p>
            <a:r>
              <a:rPr lang="de-DE" dirty="0"/>
              <a:t>Slawomira Dewitz</a:t>
            </a:r>
          </a:p>
          <a:p>
            <a:pPr lvl="1"/>
            <a:r>
              <a:rPr lang="de-DE" dirty="0"/>
              <a:t>Federal Ministry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Interior and Community</a:t>
            </a:r>
            <a:br>
              <a:rPr lang="de-DE" dirty="0"/>
            </a:br>
            <a:r>
              <a:rPr lang="de-DE" dirty="0"/>
              <a:t>Division B2</a:t>
            </a:r>
          </a:p>
          <a:p>
            <a:pPr lvl="1"/>
            <a:r>
              <a:rPr lang="de-DE" dirty="0"/>
              <a:t>Alt Moabit 140</a:t>
            </a:r>
          </a:p>
          <a:p>
            <a:pPr lvl="1"/>
            <a:r>
              <a:rPr lang="de-DE" dirty="0"/>
              <a:t>11014 Berlin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6C5B94-F8BA-4D6E-B801-91FDBD888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800" y="4846500"/>
            <a:ext cx="5544200" cy="116100"/>
          </a:xfrm>
        </p:spPr>
        <p:txBody>
          <a:bodyPr/>
          <a:lstStyle/>
          <a:p>
            <a:r>
              <a:rPr lang="en-US"/>
              <a:t>Absender | Titel | TT.MM.JJJJ |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D2E05ED-F5AB-4974-8615-B5BCDF23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9600" y="4846500"/>
            <a:ext cx="432000" cy="1161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32255DC7-9D75-486D-898E-CFA1231BD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1388" y="2043882"/>
            <a:ext cx="3889375" cy="2214563"/>
          </a:xfrm>
        </p:spPr>
        <p:txBody>
          <a:bodyPr/>
          <a:lstStyle/>
          <a:p>
            <a:r>
              <a:rPr lang="de-DE" dirty="0"/>
              <a:t>Kontakt</a:t>
            </a:r>
          </a:p>
          <a:p>
            <a:r>
              <a:rPr lang="de-DE" dirty="0"/>
              <a:t>Slawomira Dewitz</a:t>
            </a:r>
          </a:p>
          <a:p>
            <a:r>
              <a:rPr lang="de-DE" dirty="0"/>
              <a:t>Slawomira.dewitz@bmi.bund.de</a:t>
            </a:r>
          </a:p>
          <a:p>
            <a:r>
              <a:rPr lang="de-DE" dirty="0"/>
              <a:t>www.bundesregierung.de</a:t>
            </a:r>
          </a:p>
          <a:p>
            <a:r>
              <a:rPr lang="de-DE" dirty="0"/>
              <a:t>Tel.  +49 30 18 681-10698</a:t>
            </a:r>
          </a:p>
          <a:p>
            <a:r>
              <a:rPr lang="de-DE" dirty="0"/>
              <a:t>Mobile:+49 160 90859639</a:t>
            </a:r>
          </a:p>
        </p:txBody>
      </p:sp>
    </p:spTree>
    <p:extLst>
      <p:ext uri="{BB962C8B-B14F-4D97-AF65-F5344CB8AC3E}">
        <p14:creationId xmlns:p14="http://schemas.microsoft.com/office/powerpoint/2010/main" val="1744224318"/>
      </p:ext>
    </p:extLst>
  </p:cSld>
  <p:clrMapOvr>
    <a:masterClrMapping/>
  </p:clrMapOvr>
</p:sld>
</file>

<file path=ppt/theme/theme1.xml><?xml version="1.0" encoding="utf-8"?>
<a:theme xmlns:a="http://schemas.openxmlformats.org/drawingml/2006/main" name="Bundesregierung">
  <a:themeElements>
    <a:clrScheme name="BReg Color 1">
      <a:dk1>
        <a:sysClr val="windowText" lastClr="000000"/>
      </a:dk1>
      <a:lt1>
        <a:sysClr val="window" lastClr="FFFFFF"/>
      </a:lt1>
      <a:dk2>
        <a:srgbClr val="576164"/>
      </a:dk2>
      <a:lt2>
        <a:srgbClr val="BEC5C9"/>
      </a:lt2>
      <a:accent1>
        <a:srgbClr val="007194"/>
      </a:accent1>
      <a:accent2>
        <a:srgbClr val="5F316E"/>
      </a:accent2>
      <a:accent3>
        <a:srgbClr val="C0003C"/>
      </a:accent3>
      <a:accent4>
        <a:srgbClr val="597C39"/>
      </a:accent4>
      <a:accent5>
        <a:srgbClr val="C1CA31"/>
      </a:accent5>
      <a:accent6>
        <a:srgbClr val="80CDEC"/>
      </a:accent6>
      <a:hlink>
        <a:srgbClr val="0077B6"/>
      </a:hlink>
      <a:folHlink>
        <a:srgbClr val="5F316E"/>
      </a:folHlink>
    </a:clrScheme>
    <a:fontScheme name="BReg Font">
      <a:majorFont>
        <a:latin typeface="BundesSerif Office"/>
        <a:ea typeface=""/>
        <a:cs typeface=""/>
      </a:majorFont>
      <a:minorFont>
        <a:latin typeface="BundesSans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_PPT_16zu9_Template_bmi.pptx" id="{735893B5-2ED5-4516-8DD6-FD3F9F132C51}" vid="{122D5948-2862-4A6E-937D-350E71AC531E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BMI_CD_16zu9_EN</Template>
  <TotalTime>0</TotalTime>
  <Words>268</Words>
  <Application>Microsoft Office PowerPoint</Application>
  <PresentationFormat>Bildschirmpräsentation (16:9)</PresentationFormat>
  <Paragraphs>45</Paragraphs>
  <Slides>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  <vt:variant>
        <vt:lpstr>Zielgruppenorientierte Präsentationen</vt:lpstr>
      </vt:variant>
      <vt:variant>
        <vt:i4>2</vt:i4>
      </vt:variant>
    </vt:vector>
  </HeadingPairs>
  <TitlesOfParts>
    <vt:vector size="18" baseType="lpstr">
      <vt:lpstr>ＭＳ Ｐゴシック</vt:lpstr>
      <vt:lpstr>Arial</vt:lpstr>
      <vt:lpstr>BundesSans Office</vt:lpstr>
      <vt:lpstr>BundesSans Regular</vt:lpstr>
      <vt:lpstr>BundesSerif Office</vt:lpstr>
      <vt:lpstr>Calibri</vt:lpstr>
      <vt:lpstr>Times New Roman</vt:lpstr>
      <vt:lpstr>Wingdings</vt:lpstr>
      <vt:lpstr>Bundesregierung</vt:lpstr>
      <vt:lpstr>Combatting Migrant Smuggling</vt:lpstr>
      <vt:lpstr>Germany irregular entries by nationalities</vt:lpstr>
      <vt:lpstr>Germany irregular entries by borders</vt:lpstr>
      <vt:lpstr>Migrant Smuggling</vt:lpstr>
      <vt:lpstr>Case study Smuggling of migrants in concealments</vt:lpstr>
      <vt:lpstr>International cooperation Common Action Days 22-24 April 2024 </vt:lpstr>
      <vt:lpstr>Contact person</vt:lpstr>
      <vt:lpstr>Office Design Farben</vt:lpstr>
      <vt:lpstr>PowerPoint Folienlayout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Dewitz, Slawomira</dc:creator>
  <cp:lastModifiedBy>Dewitz, Slawomira</cp:lastModifiedBy>
  <cp:revision>12</cp:revision>
  <cp:lastPrinted>2024-08-27T15:59:34Z</cp:lastPrinted>
  <dcterms:created xsi:type="dcterms:W3CDTF">2024-08-26T18:24:19Z</dcterms:created>
  <dcterms:modified xsi:type="dcterms:W3CDTF">2024-08-30T06:49:42Z</dcterms:modified>
</cp:coreProperties>
</file>