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7" r:id="rId3"/>
    <p:sldId id="256" r:id="rId4"/>
    <p:sldId id="26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38"/>
    <p:restoredTop sz="95897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5DF4-7847-BF3E-069F-ACAA9874E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5AC43-DC1A-C910-F86E-6F6BF8999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5F1FB-6DB8-889F-09A9-37DCE125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41084-A20B-8890-55D2-0430A3F4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2F2AF-02D0-0587-F807-4B99C99A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7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D1B2-8098-9C09-F77B-CF8007676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D9272-EDA6-7CD0-4AFC-D58722B59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A1AC6-15A1-672E-C12D-81B8B903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3535F-CA31-26C3-FBB3-F5E73CF7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894DE-EF54-89F7-D034-62079E095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7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227669-9513-21B2-A9E8-22D1BFB81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88E9E-1E5E-13C5-7671-FA18B3EE5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F2EA1-ABA3-A25D-96D3-D80D1285F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CDE44-B340-C27F-BA04-3103157A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19A7E-02A7-4153-5D27-C3809ADF0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C71C8-0FE0-2989-DCB1-30BE2549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D780B-DB16-B4C1-3D58-0D7FC7BB3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4A4AB-14D9-F6A3-4738-2C06762A9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EFB87-A42F-60E4-B0A6-207C41DF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7ACB9-524E-F733-029B-E5CA67F9C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85F89-E033-6BEE-2D0F-5E2B6380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1AF87-9865-5F17-65B1-A6ACEB100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D4D61-48A9-D893-D9DC-43091F05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2E485-E0CF-AC2B-9EF4-CCAA169C2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EBBA0-D377-51F8-BEF8-AC441FDB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5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D1EB-D18F-D8B3-EB52-2B2A414D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E0D0-26AA-A8F7-D360-92048D47B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63678-ED3A-B585-69C6-3FFCCA7C8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5222-90DD-C0A7-A9B0-714DCAC9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65E15-D5E6-ABF6-F703-0B7B4403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68090-C6B6-33F9-F856-65472879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68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736A3-B004-65F7-7B26-D68F5C76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16C96-64EC-8DA5-6991-FC0C148F0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640ED-1407-9CBE-2656-12D64CE68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D1CD7-3AAC-DB8C-621B-556477C1B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6BCC-09B5-4FF6-0D6E-378AC3FEE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C1230-2DD4-F1A3-5CB5-E9BB7A11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0F0B0-559B-78C2-97CA-C1A27350D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8BA59C-A547-3260-9FEE-F216A8B6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3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BA58-B86F-E0AC-0DF1-2D66FFB9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8F180-B3DB-F6E4-2139-96EAD1A1D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14310-2CF8-0948-2F7B-42CF7332F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E60D-ECC9-94E9-50EF-CBAA6330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1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8EB7E6-2F78-47B0-F668-D02D99013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17252-6D1C-B021-F783-DABC5E2B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38848-9CA3-C8BD-D53D-911FCE00F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5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4413C-2F86-3535-7ED5-AD3D9A73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0EF43-7F43-CE6A-1117-3A5073411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D31C8-0937-BA46-3692-63BC61D5D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F1F16-C758-80CB-0275-D0A4F891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7263E-AF09-36E8-82F9-63F84D4C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47642-3EEE-ABF1-072A-BED01322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1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F9B9-A5C9-890E-7E60-2F5C187B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66FB8-7BEA-F0C4-1DC1-D1716793B4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E93AE-1E32-C697-E88D-2237635FA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7B835-CA76-C49D-2A6D-DC8611ACF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A161E-20DB-C354-F3B7-86FA86B4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113EE-621E-6964-9DB3-ED4EA374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0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455C7-34B3-AA39-457C-529057B7A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44DE6-F0C5-2C49-AB1A-BF17DA93A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BBBE7-EDA8-187B-CEF6-7373B2919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05A39-3321-AC45-A17F-90BD24C5BD2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F397-9F83-59E8-5061-ADBD4C5F9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A95DB-5318-E23C-AE8F-C77ECCC5E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91C69-AAF8-3A44-ADC4-9CB0524C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7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CCAE13-EDCC-6E43-3941-1A899E0C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02" y="2794529"/>
            <a:ext cx="6615996" cy="12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5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WCA _ Add the M Case Video">
            <a:hlinkClick r:id="" action="ppaction://media"/>
            <a:extLst>
              <a:ext uri="{FF2B5EF4-FFF2-40B4-BE49-F238E27FC236}">
                <a16:creationId xmlns:a16="http://schemas.microsoft.com/office/drawing/2014/main" id="{FD2818F4-578E-A13A-7EA3-F8F51613F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459" y="-31348"/>
            <a:ext cx="12303459" cy="69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9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e_My_Name_30_ENG_OLV">
            <a:hlinkClick r:id="" action="ppaction://media"/>
            <a:extLst>
              <a:ext uri="{FF2B5EF4-FFF2-40B4-BE49-F238E27FC236}">
                <a16:creationId xmlns:a16="http://schemas.microsoft.com/office/drawing/2014/main" id="{1C2B8C30-B623-657A-DCF7-075682927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663" y="-84221"/>
            <a:ext cx="12355838" cy="69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CCAE13-EDCC-6E43-3941-1A899E0C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02" y="2794529"/>
            <a:ext cx="6615996" cy="12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574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0</Words>
  <Application>Microsoft Office PowerPoint</Application>
  <PresentationFormat>Widescreen</PresentationFormat>
  <Paragraphs>0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YouTube Links:</dc:title>
  <dc:creator>Becky (she/her/hers), TO</dc:creator>
  <cp:lastModifiedBy>Evrydiki TSELIOU</cp:lastModifiedBy>
  <cp:revision>4</cp:revision>
  <dcterms:created xsi:type="dcterms:W3CDTF">2024-03-08T17:15:01Z</dcterms:created>
  <dcterms:modified xsi:type="dcterms:W3CDTF">2024-03-26T08:49:46Z</dcterms:modified>
</cp:coreProperties>
</file>