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2" r:id="rId2"/>
    <p:sldId id="257" r:id="rId3"/>
    <p:sldId id="256" r:id="rId4"/>
    <p:sldId id="264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738"/>
    <p:restoredTop sz="95897"/>
  </p:normalViewPr>
  <p:slideViewPr>
    <p:cSldViewPr snapToGrid="0">
      <p:cViewPr varScale="1">
        <p:scale>
          <a:sx n="67" d="100"/>
          <a:sy n="67" d="100"/>
        </p:scale>
        <p:origin x="536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BD5DF4-7847-BF3E-069F-ACAA9874EE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8E5AC43-DC1A-C910-F86E-6F6BF89992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55F1FB-6DB8-889F-09A9-37DCE12561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05A39-3321-AC45-A17F-90BD24C5BD20}" type="datetimeFigureOut">
              <a:rPr lang="en-US" smtClean="0"/>
              <a:t>3/26/2024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C41084-A20B-8890-55D2-0430A3F4AB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C2F2AF-02D0-0587-F807-4B99C99A66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91C69-AAF8-3A44-ADC4-9CB0524CA4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95780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DBD1B2-8098-9C09-F77B-CF80076761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76D9272-EDA6-7CD0-4AFC-D58722B59B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AA1AC6-15A1-672E-C12D-81B8B9032C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05A39-3321-AC45-A17F-90BD24C5BD20}" type="datetimeFigureOut">
              <a:rPr lang="en-US" smtClean="0"/>
              <a:t>3/26/2024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D3535F-CA31-26C3-FBB3-F5E73CF792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B894DE-EF54-89F7-D034-62079E095A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91C69-AAF8-3A44-ADC4-9CB0524CA4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32799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8227669-9513-21B2-A9E8-22D1BFB8167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3088E9E-1E5E-13C5-7671-FA18B3EE5E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CF2EA1-ABA3-A25D-96D3-D80D1285F8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05A39-3321-AC45-A17F-90BD24C5BD20}" type="datetimeFigureOut">
              <a:rPr lang="en-US" smtClean="0"/>
              <a:t>3/26/2024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9CDE44-B340-C27F-BA04-3103157AFF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619A7E-02A7-4153-5D27-C3809ADF0E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91C69-AAF8-3A44-ADC4-9CB0524CA4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1129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EC71C8-0FE0-2989-DCB1-30BE25495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2D780B-DB16-B4C1-3D58-0D7FC7BB33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D4A4AB-14D9-F6A3-4738-2C06762A9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05A39-3321-AC45-A17F-90BD24C5BD20}" type="datetimeFigureOut">
              <a:rPr lang="en-US" smtClean="0"/>
              <a:t>3/26/2024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9EFB87-A42F-60E4-B0A6-207C41DF08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47ACB9-524E-F733-029B-E5CA67F9CC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91C69-AAF8-3A44-ADC4-9CB0524CA4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23726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685F89-E033-6BEE-2D0F-5E2B63808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A1AF87-9865-5F17-65B1-A6ACEB1007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0D4D61-48A9-D893-D9DC-43091F05DB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05A39-3321-AC45-A17F-90BD24C5BD20}" type="datetimeFigureOut">
              <a:rPr lang="en-US" smtClean="0"/>
              <a:t>3/26/2024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02E485-E0CF-AC2B-9EF4-CCAA169C2B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3EBBA0-D377-51F8-BEF8-AC441FDB23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91C69-AAF8-3A44-ADC4-9CB0524CA4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26507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C2D1EB-D18F-D8B3-EB52-2B2A414D24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EFE0D0-26AA-A8F7-D360-92048D47BF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163678-ED3A-B585-69C6-3FFCCA7C85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D75222-90DD-C0A7-A9B0-714DCAC9DA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05A39-3321-AC45-A17F-90BD24C5BD20}" type="datetimeFigureOut">
              <a:rPr lang="en-US" smtClean="0"/>
              <a:t>3/26/2024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065E15-D5E6-ABF6-F703-0B7B4403EA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968090-C6B6-33F9-F856-6547287928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91C69-AAF8-3A44-ADC4-9CB0524CA4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98685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8736A3-B004-65F7-7B26-D68F5C765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916C96-64EC-8DA5-6991-FC0C148F00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E6640ED-1407-9CBE-2656-12D64CE688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46D1CD7-3AAC-DB8C-621B-556477C1BC6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F656BCC-09B5-4FF6-0D6E-378AC3FEE7D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CEC1230-2DD4-F1A3-5CB5-E9BB7A1129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05A39-3321-AC45-A17F-90BD24C5BD20}" type="datetimeFigureOut">
              <a:rPr lang="en-US" smtClean="0"/>
              <a:t>3/26/2024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D20F0B0-559B-78C2-97CA-C1A27350D1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B8BA59C-A547-3260-9FEE-F216A8B67F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91C69-AAF8-3A44-ADC4-9CB0524CA4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84387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10BA58-B86F-E0AC-0DF1-2D66FFB988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F38F180-B3DB-F6E4-2139-96EAD1A1DC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05A39-3321-AC45-A17F-90BD24C5BD20}" type="datetimeFigureOut">
              <a:rPr lang="en-US" smtClean="0"/>
              <a:t>3/26/2024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F14310-2CF8-0948-2F7B-42CF7332F4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5B0E60D-ECC9-94E9-50EF-CBAA6330F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91C69-AAF8-3A44-ADC4-9CB0524CA4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98124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08EB7E6-2F78-47B0-F668-D02D990134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05A39-3321-AC45-A17F-90BD24C5BD20}" type="datetimeFigureOut">
              <a:rPr lang="en-US" smtClean="0"/>
              <a:t>3/26/2024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2317252-6D1C-B021-F783-DABC5E2B15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238848-9CA3-C8BD-D53D-911FCE00F6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91C69-AAF8-3A44-ADC4-9CB0524CA4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7568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04413C-2F86-3535-7ED5-AD3D9A7384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90EF43-7F43-CE6A-1117-3A50734119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8BD31C8-0937-BA46-3692-63BC61D5DB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A7F1F16-C758-80CB-0275-D0A4F891A2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05A39-3321-AC45-A17F-90BD24C5BD20}" type="datetimeFigureOut">
              <a:rPr lang="en-US" smtClean="0"/>
              <a:t>3/26/2024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17263E-AF09-36E8-82F9-63F84D4C0C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947642-3EEE-ABF1-072A-BED01322A4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91C69-AAF8-3A44-ADC4-9CB0524CA4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0102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FAF9B9-A5C9-890E-7E60-2F5C187BCB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1E66FB8-7BEA-F0C4-1DC1-D1716793B49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0E93AE-1E32-C697-E88D-2237635FA4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47B835-CA76-C49D-2A6D-DC8611ACF7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05A39-3321-AC45-A17F-90BD24C5BD20}" type="datetimeFigureOut">
              <a:rPr lang="en-US" smtClean="0"/>
              <a:t>3/26/2024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19A161E-20DB-C354-F3B7-86FA86B48D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0113EE-621E-6964-9DB3-ED4EA374FD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91C69-AAF8-3A44-ADC4-9CB0524CA4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7106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B6455C7-34B3-AA39-457C-529057B7A4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444DE6-F0C5-2C49-AB1A-BF17DA93A5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3BBBE7-EDA8-187B-CEF6-7373B29195A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205A39-3321-AC45-A17F-90BD24C5BD20}" type="datetimeFigureOut">
              <a:rPr lang="en-US" smtClean="0"/>
              <a:t>3/26/2024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D4F397-9F83-59E8-5061-ADBD4C5F97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4A95DB-5318-E23C-AE8F-C77ECCC5EF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591C69-AAF8-3A44-ADC4-9CB0524CA4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42714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BFCCAE13-EDCC-6E43-3941-1A899E0C15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8002" y="2794529"/>
            <a:ext cx="6615996" cy="1268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40582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YWCA _ Add the M Case Video">
            <a:hlinkClick r:id="" action="ppaction://media"/>
            <a:extLst>
              <a:ext uri="{FF2B5EF4-FFF2-40B4-BE49-F238E27FC236}">
                <a16:creationId xmlns:a16="http://schemas.microsoft.com/office/drawing/2014/main" id="{FD2818F4-578E-A13A-7EA3-F8F51613FDE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1459" y="-31348"/>
            <a:ext cx="12303459" cy="6920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4297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675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e_My_Name_30_ENG_OLV">
            <a:hlinkClick r:id="" action="ppaction://media"/>
            <a:extLst>
              <a:ext uri="{FF2B5EF4-FFF2-40B4-BE49-F238E27FC236}">
                <a16:creationId xmlns:a16="http://schemas.microsoft.com/office/drawing/2014/main" id="{1C2B8C30-B623-657A-DCF7-07568292704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60663" y="-84221"/>
            <a:ext cx="12355838" cy="6950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1305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05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BFCCAE13-EDCC-6E43-3941-1A899E0C15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8002" y="2794529"/>
            <a:ext cx="6615996" cy="1268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05743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</TotalTime>
  <Words>0</Words>
  <Application>Microsoft Office PowerPoint</Application>
  <PresentationFormat>Widescreen</PresentationFormat>
  <Paragraphs>0</Paragraphs>
  <Slides>4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YouTube Links:</dc:title>
  <dc:creator>Becky (she/her/hers), TO</dc:creator>
  <cp:lastModifiedBy>Evrydiki TSELIOU</cp:lastModifiedBy>
  <cp:revision>4</cp:revision>
  <dcterms:created xsi:type="dcterms:W3CDTF">2024-03-08T17:15:01Z</dcterms:created>
  <dcterms:modified xsi:type="dcterms:W3CDTF">2024-03-26T08:49:46Z</dcterms:modified>
</cp:coreProperties>
</file>