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97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90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9A0D0-965A-46BB-9E07-7B5C0C304C3F}" type="datetimeFigureOut">
              <a:rPr lang="fr-FR" smtClean="0"/>
              <a:t>01/04/2026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CC1B7-A8DF-4099-B0E7-5AE31B5FD0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68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AAE1">
                <a:alpha val="0"/>
              </a:srgbClr>
            </a:gs>
            <a:gs pos="100000">
              <a:srgbClr val="269ED6">
                <a:alpha val="33500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2F1C8-DB8D-1B75-AD2F-41E56EF0B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5E6DF4D-E453-F2E3-FECC-A879CA092837}"/>
              </a:ext>
            </a:extLst>
          </p:cNvPr>
          <p:cNvGrpSpPr/>
          <p:nvPr/>
        </p:nvGrpSpPr>
        <p:grpSpPr>
          <a:xfrm>
            <a:off x="0" y="0"/>
            <a:ext cx="18288000" cy="1611201"/>
            <a:chOff x="0" y="0"/>
            <a:chExt cx="9225716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266C1AE-C9B1-D5FE-0372-DE5048513134}"/>
                </a:ext>
              </a:extLst>
            </p:cNvPr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691A7BD-817F-7C6B-6B92-EF47636B6D9B}"/>
                </a:ext>
              </a:extLst>
            </p:cNvPr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63A3F460-5A32-E74F-B4A7-2226F946B8BB}"/>
              </a:ext>
            </a:extLst>
          </p:cNvPr>
          <p:cNvSpPr txBox="1"/>
          <p:nvPr/>
        </p:nvSpPr>
        <p:spPr>
          <a:xfrm>
            <a:off x="152400" y="177639"/>
            <a:ext cx="7772400" cy="1085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r>
              <a:rPr lang="en-US" sz="2400" b="1" spc="47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CONGRÈS DES POUVOIRS LOCAUX ET RÉGIONAUX 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C8633B5-9B56-1BA2-6D18-F2D620D590F3}"/>
              </a:ext>
            </a:extLst>
          </p:cNvPr>
          <p:cNvSpPr/>
          <p:nvPr/>
        </p:nvSpPr>
        <p:spPr>
          <a:xfrm>
            <a:off x="15087600" y="191088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B19863A-225D-88B9-BDA6-0B4F44CFDE98}"/>
              </a:ext>
            </a:extLst>
          </p:cNvPr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E701458-D60F-953C-F3A9-B50661BC905B}"/>
                </a:ext>
              </a:extLst>
            </p:cNvPr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FD3484A-097D-B91B-104E-BECFD4758077}"/>
                </a:ext>
              </a:extLst>
            </p:cNvPr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7121F6B7-E016-E193-2CD5-7E51DC105C62}"/>
              </a:ext>
            </a:extLst>
          </p:cNvPr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F3E1CCF-04E1-D032-DEC0-3FEA9B7D2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388174"/>
            <a:ext cx="15925800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ELECTION OF THE 1</a:t>
            </a:r>
            <a:r>
              <a:rPr lang="en-US" sz="6600" b="1" baseline="30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VICE-CHAIR</a:t>
            </a:r>
            <a:b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DE LA 1</a:t>
            </a:r>
            <a:r>
              <a:rPr lang="fr-FR" sz="6600" b="1" baseline="30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er.e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VICE-PRÉSIDENT</a:t>
            </a:r>
            <a:r>
              <a:rPr lang="fr-FR" sz="6600" i="1" dirty="0">
                <a:solidFill>
                  <a:srgbClr val="214395"/>
                </a:solidFill>
                <a:latin typeface="Arial" charset="0"/>
                <a:cs typeface="Arial" charset="0"/>
              </a:rPr>
              <a:t>·</a:t>
            </a:r>
            <a:r>
              <a:rPr lang="fr-FR" sz="66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5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 Inclusion </a:t>
            </a:r>
            <a:r>
              <a:rPr lang="fr-FR" sz="4500" b="1" spc="-15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Committee</a:t>
            </a:r>
            <a:r>
              <a:rPr lang="fr-FR" sz="4500" b="1" spc="-15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 April 2026)</a:t>
            </a:r>
          </a:p>
          <a:p>
            <a:pPr marL="0" indent="0" algn="ctr">
              <a:buNone/>
              <a:defRPr/>
            </a:pPr>
            <a:r>
              <a:rPr lang="fr-FR" sz="45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Commission de l’inclusion sociale (1 avril 2026)</a:t>
            </a:r>
            <a:br>
              <a:rPr lang="fr-FR" sz="45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000" b="1" dirty="0" err="1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4000" b="1" dirty="0">
                <a:solidFill>
                  <a:srgbClr val="214395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</a:p>
          <a:p>
            <a:pPr algn="ctr">
              <a:defRPr/>
            </a:pP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40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54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Rachel BAILEY, United </a:t>
            </a:r>
            <a:r>
              <a:rPr lang="fr-FR" sz="5400" dirty="0" err="1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Kingdom</a:t>
            </a:r>
            <a:r>
              <a:rPr lang="fr-FR" sz="5400" dirty="0">
                <a:solidFill>
                  <a:srgbClr val="21439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Royaume-Uni (CRE/ECR)</a:t>
            </a:r>
            <a:br>
              <a:rPr lang="fr-FR" sz="4000" dirty="0">
                <a:solidFill>
                  <a:srgbClr val="21439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i="1" dirty="0">
              <a:solidFill>
                <a:srgbClr val="214395"/>
              </a:solidFill>
              <a:latin typeface="Arial" charset="0"/>
              <a:ea typeface="+mj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3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77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Myriad</vt:lpstr>
      <vt:lpstr>Calibri</vt:lpstr>
      <vt:lpstr>Arial</vt:lpstr>
      <vt:lpstr>Aptos</vt:lpstr>
      <vt:lpstr>Myriad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JAFFORY Pascale</cp:lastModifiedBy>
  <cp:revision>33</cp:revision>
  <dcterms:created xsi:type="dcterms:W3CDTF">2006-08-16T00:00:00Z</dcterms:created>
  <dcterms:modified xsi:type="dcterms:W3CDTF">2026-04-01T08:46:05Z</dcterms:modified>
  <dc:identifier>DAGhhcP2g9Y</dc:identifier>
</cp:coreProperties>
</file>