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2"/>
  </p:notesMasterIdLst>
  <p:sldIdLst>
    <p:sldId id="256" r:id="rId2"/>
    <p:sldId id="261" r:id="rId3"/>
    <p:sldId id="293" r:id="rId4"/>
    <p:sldId id="294" r:id="rId5"/>
    <p:sldId id="295" r:id="rId6"/>
    <p:sldId id="297" r:id="rId7"/>
    <p:sldId id="298" r:id="rId8"/>
    <p:sldId id="299" r:id="rId9"/>
    <p:sldId id="300" r:id="rId10"/>
    <p:sldId id="301" r:id="rId11"/>
    <p:sldId id="302" r:id="rId12"/>
    <p:sldId id="303" r:id="rId13"/>
    <p:sldId id="304" r:id="rId14"/>
    <p:sldId id="305" r:id="rId15"/>
    <p:sldId id="307" r:id="rId16"/>
    <p:sldId id="286" r:id="rId17"/>
    <p:sldId id="309" r:id="rId18"/>
    <p:sldId id="310" r:id="rId19"/>
    <p:sldId id="311" r:id="rId20"/>
    <p:sldId id="312" r:id="rId21"/>
    <p:sldId id="313" r:id="rId22"/>
    <p:sldId id="314" r:id="rId23"/>
    <p:sldId id="315" r:id="rId24"/>
    <p:sldId id="316" r:id="rId25"/>
    <p:sldId id="317" r:id="rId26"/>
    <p:sldId id="319" r:id="rId27"/>
    <p:sldId id="320" r:id="rId28"/>
    <p:sldId id="321" r:id="rId29"/>
    <p:sldId id="275" r:id="rId30"/>
    <p:sldId id="322" r:id="rId31"/>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9ED9"/>
    <a:srgbClr val="475EA9"/>
    <a:srgbClr val="3366FF"/>
    <a:srgbClr val="7FACC7"/>
    <a:srgbClr val="83A5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2787"/>
    <p:restoredTop sz="90651" autoAdjust="0"/>
  </p:normalViewPr>
  <p:slideViewPr>
    <p:cSldViewPr>
      <p:cViewPr varScale="1">
        <p:scale>
          <a:sx n="118" d="100"/>
          <a:sy n="118" d="100"/>
        </p:scale>
        <p:origin x="209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02721D-7EA5-4B95-93D0-D36968200BE1}"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pt-PT"/>
        </a:p>
      </dgm:t>
    </dgm:pt>
    <dgm:pt modelId="{E8E1D474-47DA-4722-9B59-EF8774C01453}">
      <dgm:prSet phldrT="[Texto]" custT="1"/>
      <dgm:spPr/>
      <dgm:t>
        <a:bodyPr/>
        <a:lstStyle/>
        <a:p>
          <a:r>
            <a:rPr lang="pt-PT" sz="2800" b="1" dirty="0" err="1"/>
            <a:t>Human</a:t>
          </a:r>
          <a:r>
            <a:rPr lang="pt-PT" sz="2800" b="1" dirty="0"/>
            <a:t> </a:t>
          </a:r>
          <a:r>
            <a:rPr lang="pt-PT" sz="2800" b="1" dirty="0" err="1"/>
            <a:t>Suffering</a:t>
          </a:r>
          <a:endParaRPr lang="pt-PT" sz="2800" b="1" dirty="0"/>
        </a:p>
      </dgm:t>
    </dgm:pt>
    <dgm:pt modelId="{2A980948-B573-4920-9401-BB2C5EAF20BD}" type="parTrans" cxnId="{B616EA21-5B95-4452-9E19-9416C8409162}">
      <dgm:prSet/>
      <dgm:spPr/>
      <dgm:t>
        <a:bodyPr/>
        <a:lstStyle/>
        <a:p>
          <a:endParaRPr lang="pt-PT"/>
        </a:p>
      </dgm:t>
    </dgm:pt>
    <dgm:pt modelId="{75011375-B908-4ACC-A684-687FEAD45800}" type="sibTrans" cxnId="{B616EA21-5B95-4452-9E19-9416C8409162}">
      <dgm:prSet/>
      <dgm:spPr/>
      <dgm:t>
        <a:bodyPr/>
        <a:lstStyle/>
        <a:p>
          <a:endParaRPr lang="pt-PT"/>
        </a:p>
      </dgm:t>
    </dgm:pt>
    <dgm:pt modelId="{7502E06F-17AE-4C27-8BFE-DD5B3AFB5A97}">
      <dgm:prSet phldrT="[Texto]" custT="1"/>
      <dgm:spPr/>
      <dgm:t>
        <a:bodyPr/>
        <a:lstStyle/>
        <a:p>
          <a:r>
            <a:rPr lang="pt-PT" sz="2400" dirty="0"/>
            <a:t>A </a:t>
          </a:r>
          <a:r>
            <a:rPr lang="pt-PT" sz="2400" dirty="0" err="1"/>
            <a:t>unknown</a:t>
          </a:r>
          <a:r>
            <a:rPr lang="pt-PT" sz="2400" dirty="0"/>
            <a:t> </a:t>
          </a:r>
          <a:r>
            <a:rPr lang="pt-PT" sz="2400" dirty="0" err="1"/>
            <a:t>and</a:t>
          </a:r>
          <a:r>
            <a:rPr lang="pt-PT" sz="2400" dirty="0"/>
            <a:t> </a:t>
          </a:r>
          <a:r>
            <a:rPr lang="pt-PT" sz="2400" dirty="0" err="1"/>
            <a:t>hidden</a:t>
          </a:r>
          <a:r>
            <a:rPr lang="pt-PT" sz="2400" dirty="0"/>
            <a:t> </a:t>
          </a:r>
          <a:r>
            <a:rPr lang="pt-PT" sz="2400" dirty="0" err="1"/>
            <a:t>reality</a:t>
          </a:r>
          <a:endParaRPr lang="pt-PT" sz="2400" dirty="0"/>
        </a:p>
      </dgm:t>
    </dgm:pt>
    <dgm:pt modelId="{19C8EEFA-2CFC-4C5C-8E51-12FA9582D5D7}" type="parTrans" cxnId="{B72444B8-7EA0-4C27-A83E-9D1015CBC0DA}">
      <dgm:prSet/>
      <dgm:spPr/>
      <dgm:t>
        <a:bodyPr/>
        <a:lstStyle/>
        <a:p>
          <a:endParaRPr lang="pt-PT"/>
        </a:p>
      </dgm:t>
    </dgm:pt>
    <dgm:pt modelId="{36C0C78B-6AE5-467F-A9B6-37227EF2C681}" type="sibTrans" cxnId="{B72444B8-7EA0-4C27-A83E-9D1015CBC0DA}">
      <dgm:prSet/>
      <dgm:spPr/>
      <dgm:t>
        <a:bodyPr/>
        <a:lstStyle/>
        <a:p>
          <a:endParaRPr lang="pt-PT"/>
        </a:p>
      </dgm:t>
    </dgm:pt>
    <dgm:pt modelId="{CF602682-4B75-4902-8576-173FEDACAFB2}">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pt-PT" sz="2400" dirty="0" err="1"/>
            <a:t>From</a:t>
          </a:r>
          <a:r>
            <a:rPr lang="pt-PT" sz="2400" dirty="0"/>
            <a:t> the </a:t>
          </a:r>
          <a:r>
            <a:rPr lang="pt-PT" sz="2400" dirty="0" err="1"/>
            <a:t>attentive</a:t>
          </a:r>
          <a:r>
            <a:rPr lang="pt-PT" sz="2400" dirty="0"/>
            <a:t> </a:t>
          </a:r>
          <a:r>
            <a:rPr lang="pt-PT" sz="2400" dirty="0" err="1"/>
            <a:t>eyes</a:t>
          </a:r>
          <a:r>
            <a:rPr lang="pt-PT" sz="2400" dirty="0"/>
            <a:t> </a:t>
          </a:r>
          <a:r>
            <a:rPr lang="pt-PT" sz="2400" dirty="0" err="1"/>
            <a:t>of</a:t>
          </a:r>
          <a:r>
            <a:rPr lang="pt-PT" sz="2400" dirty="0"/>
            <a:t> </a:t>
          </a:r>
          <a:r>
            <a:rPr lang="pt-PT" sz="2400" dirty="0" err="1"/>
            <a:t>caregivers</a:t>
          </a:r>
          <a:endParaRPr lang="pt-PT" sz="2400" dirty="0"/>
        </a:p>
        <a:p>
          <a:pPr defTabSz="844550">
            <a:lnSpc>
              <a:spcPct val="90000"/>
            </a:lnSpc>
            <a:spcBef>
              <a:spcPct val="0"/>
            </a:spcBef>
            <a:spcAft>
              <a:spcPct val="35000"/>
            </a:spcAft>
          </a:pPr>
          <a:endParaRPr lang="pt-PT" sz="1200" dirty="0"/>
        </a:p>
      </dgm:t>
    </dgm:pt>
    <dgm:pt modelId="{1E6BCAAF-535B-4F66-8EE1-028B5447B585}" type="parTrans" cxnId="{F75AAD05-C592-4C27-A7C1-44171A9F5A25}">
      <dgm:prSet/>
      <dgm:spPr/>
      <dgm:t>
        <a:bodyPr/>
        <a:lstStyle/>
        <a:p>
          <a:endParaRPr lang="pt-PT"/>
        </a:p>
      </dgm:t>
    </dgm:pt>
    <dgm:pt modelId="{90F6188F-CAC2-43F4-B84A-070858A22E92}" type="sibTrans" cxnId="{F75AAD05-C592-4C27-A7C1-44171A9F5A25}">
      <dgm:prSet/>
      <dgm:spPr/>
      <dgm:t>
        <a:bodyPr/>
        <a:lstStyle/>
        <a:p>
          <a:endParaRPr lang="pt-PT"/>
        </a:p>
      </dgm:t>
    </dgm:pt>
    <dgm:pt modelId="{B2EC5570-BDD0-4425-AD2F-F4734FB1E79B}">
      <dgm:prSet phldrT="[Texto]" custT="1"/>
      <dgm:spPr/>
      <dgm:t>
        <a:bodyPr/>
        <a:lstStyle/>
        <a:p>
          <a:r>
            <a:rPr lang="pt-PT" sz="2400" b="1" dirty="0" err="1"/>
            <a:t>National</a:t>
          </a:r>
          <a:r>
            <a:rPr lang="pt-PT" sz="2400" b="1" dirty="0"/>
            <a:t> </a:t>
          </a:r>
          <a:r>
            <a:rPr lang="pt-PT" sz="2400" b="1" dirty="0" err="1"/>
            <a:t>dimension</a:t>
          </a:r>
          <a:endParaRPr lang="pt-PT" sz="2400" b="1" dirty="0"/>
        </a:p>
      </dgm:t>
    </dgm:pt>
    <dgm:pt modelId="{551E579C-BB8F-4C3A-933F-1413045873DD}" type="parTrans" cxnId="{1068F897-4FAD-4735-A943-F09A13DFCBA6}">
      <dgm:prSet/>
      <dgm:spPr/>
      <dgm:t>
        <a:bodyPr/>
        <a:lstStyle/>
        <a:p>
          <a:endParaRPr lang="pt-PT"/>
        </a:p>
      </dgm:t>
    </dgm:pt>
    <dgm:pt modelId="{9B9A02D7-CFFD-485D-9CAA-D92C63587B93}" type="sibTrans" cxnId="{1068F897-4FAD-4735-A943-F09A13DFCBA6}">
      <dgm:prSet/>
      <dgm:spPr/>
      <dgm:t>
        <a:bodyPr/>
        <a:lstStyle/>
        <a:p>
          <a:endParaRPr lang="pt-PT"/>
        </a:p>
      </dgm:t>
    </dgm:pt>
    <dgm:pt modelId="{B6BE7106-B6B5-4715-AA4A-D9ACC0743158}">
      <dgm:prSet phldrT="[Texto]" custT="1"/>
      <dgm:spPr/>
      <dgm:t>
        <a:bodyPr/>
        <a:lstStyle/>
        <a:p>
          <a:r>
            <a:rPr lang="en-US" sz="2400" dirty="0">
              <a:ea typeface="Calibri" pitchFamily="34" charset="0"/>
              <a:cs typeface="Times New Roman" pitchFamily="18" charset="0"/>
            </a:rPr>
            <a:t>Extraordinarily difficult times </a:t>
          </a:r>
          <a:endParaRPr lang="pt-PT" sz="2400" dirty="0"/>
        </a:p>
      </dgm:t>
    </dgm:pt>
    <dgm:pt modelId="{3D70C181-5A7F-46FB-8BCF-7A35233ED014}" type="parTrans" cxnId="{1E3A73F2-BC1A-495D-915C-84B8D56562B7}">
      <dgm:prSet/>
      <dgm:spPr/>
      <dgm:t>
        <a:bodyPr/>
        <a:lstStyle/>
        <a:p>
          <a:endParaRPr lang="pt-PT"/>
        </a:p>
      </dgm:t>
    </dgm:pt>
    <dgm:pt modelId="{F26787CF-6793-47FD-BA68-3ACA332F1862}" type="sibTrans" cxnId="{1E3A73F2-BC1A-495D-915C-84B8D56562B7}">
      <dgm:prSet/>
      <dgm:spPr/>
      <dgm:t>
        <a:bodyPr/>
        <a:lstStyle/>
        <a:p>
          <a:endParaRPr lang="pt-PT"/>
        </a:p>
      </dgm:t>
    </dgm:pt>
    <dgm:pt modelId="{2A6C2FE9-C510-4F26-B8EC-261B35A44AA6}">
      <dgm:prSet phldrT="[Texto]" custT="1"/>
      <dgm:spPr/>
      <dgm:t>
        <a:bodyPr/>
        <a:lstStyle/>
        <a:p>
          <a:r>
            <a:rPr lang="pt-PT" sz="2400" dirty="0" err="1"/>
            <a:t>Perplexity</a:t>
          </a:r>
          <a:r>
            <a:rPr lang="pt-PT" sz="2400" dirty="0"/>
            <a:t>, </a:t>
          </a:r>
          <a:r>
            <a:rPr lang="pt-PT" sz="2400" dirty="0" err="1"/>
            <a:t>sadness</a:t>
          </a:r>
          <a:r>
            <a:rPr lang="pt-PT" sz="2400" dirty="0"/>
            <a:t>, </a:t>
          </a:r>
          <a:r>
            <a:rPr lang="pt-PT" sz="2400" dirty="0" err="1"/>
            <a:t>fear</a:t>
          </a:r>
          <a:r>
            <a:rPr lang="pt-PT" sz="2400" dirty="0"/>
            <a:t>, </a:t>
          </a:r>
          <a:r>
            <a:rPr lang="pt-PT" sz="2400" dirty="0" err="1"/>
            <a:t>blame</a:t>
          </a:r>
          <a:r>
            <a:rPr lang="pt-PT" sz="2400" dirty="0"/>
            <a:t> </a:t>
          </a:r>
        </a:p>
      </dgm:t>
    </dgm:pt>
    <dgm:pt modelId="{5C0993A4-335E-4269-9D3E-19FDEBE21C63}" type="sibTrans" cxnId="{7C0B8859-E5CC-41F7-AE74-F1CE9D121E03}">
      <dgm:prSet/>
      <dgm:spPr/>
      <dgm:t>
        <a:bodyPr/>
        <a:lstStyle/>
        <a:p>
          <a:endParaRPr lang="pt-PT"/>
        </a:p>
      </dgm:t>
    </dgm:pt>
    <dgm:pt modelId="{890F30DB-0126-4B5D-9F67-7013D11812AD}" type="parTrans" cxnId="{7C0B8859-E5CC-41F7-AE74-F1CE9D121E03}">
      <dgm:prSet/>
      <dgm:spPr/>
      <dgm:t>
        <a:bodyPr/>
        <a:lstStyle/>
        <a:p>
          <a:endParaRPr lang="pt-PT"/>
        </a:p>
      </dgm:t>
    </dgm:pt>
    <dgm:pt modelId="{B4BBB551-B680-492E-BC2F-EFDE49014589}" type="pres">
      <dgm:prSet presAssocID="{CB02721D-7EA5-4B95-93D0-D36968200BE1}" presName="Name0" presStyleCnt="0">
        <dgm:presLayoutVars>
          <dgm:dir/>
          <dgm:animLvl val="lvl"/>
          <dgm:resizeHandles val="exact"/>
        </dgm:presLayoutVars>
      </dgm:prSet>
      <dgm:spPr/>
    </dgm:pt>
    <dgm:pt modelId="{CADE62D2-D0B1-4DB5-A4EE-AF1AB70343DB}" type="pres">
      <dgm:prSet presAssocID="{B2EC5570-BDD0-4425-AD2F-F4734FB1E79B}" presName="boxAndChildren" presStyleCnt="0"/>
      <dgm:spPr/>
    </dgm:pt>
    <dgm:pt modelId="{F1BC7FAA-BB52-4AF8-A199-2A2D5954B242}" type="pres">
      <dgm:prSet presAssocID="{B2EC5570-BDD0-4425-AD2F-F4734FB1E79B}" presName="parentTextBox" presStyleLbl="node1" presStyleIdx="0" presStyleCnt="3"/>
      <dgm:spPr/>
    </dgm:pt>
    <dgm:pt modelId="{4D8130B7-A8B5-4002-85FB-F8DA68F92E77}" type="pres">
      <dgm:prSet presAssocID="{B2EC5570-BDD0-4425-AD2F-F4734FB1E79B}" presName="entireBox" presStyleLbl="node1" presStyleIdx="0" presStyleCnt="3"/>
      <dgm:spPr/>
    </dgm:pt>
    <dgm:pt modelId="{60D2D5B4-0432-4B0B-8570-5EBE6088EC84}" type="pres">
      <dgm:prSet presAssocID="{B2EC5570-BDD0-4425-AD2F-F4734FB1E79B}" presName="descendantBox" presStyleCnt="0"/>
      <dgm:spPr/>
    </dgm:pt>
    <dgm:pt modelId="{35F409D3-DBE2-44BE-A832-013308EA5648}" type="pres">
      <dgm:prSet presAssocID="{B6BE7106-B6B5-4715-AA4A-D9ACC0743158}" presName="childTextBox" presStyleLbl="fgAccFollowNode1" presStyleIdx="0" presStyleCnt="3">
        <dgm:presLayoutVars>
          <dgm:bulletEnabled val="1"/>
        </dgm:presLayoutVars>
      </dgm:prSet>
      <dgm:spPr/>
    </dgm:pt>
    <dgm:pt modelId="{8C861E35-83D3-4A8E-A61B-1CC57BD77960}" type="pres">
      <dgm:prSet presAssocID="{90F6188F-CAC2-43F4-B84A-070858A22E92}" presName="sp" presStyleCnt="0"/>
      <dgm:spPr/>
    </dgm:pt>
    <dgm:pt modelId="{34B8D777-E679-4DFD-9F23-4F06008F2681}" type="pres">
      <dgm:prSet presAssocID="{CF602682-4B75-4902-8576-173FEDACAFB2}" presName="arrowAndChildren" presStyleCnt="0"/>
      <dgm:spPr/>
    </dgm:pt>
    <dgm:pt modelId="{7D96D06F-20D7-456E-BA2B-4E41E7662F6B}" type="pres">
      <dgm:prSet presAssocID="{CF602682-4B75-4902-8576-173FEDACAFB2}" presName="parentTextArrow" presStyleLbl="node1" presStyleIdx="0" presStyleCnt="3"/>
      <dgm:spPr/>
    </dgm:pt>
    <dgm:pt modelId="{450BE145-A071-42FE-A47E-95C755B59665}" type="pres">
      <dgm:prSet presAssocID="{CF602682-4B75-4902-8576-173FEDACAFB2}" presName="arrow" presStyleLbl="node1" presStyleIdx="1" presStyleCnt="3"/>
      <dgm:spPr/>
    </dgm:pt>
    <dgm:pt modelId="{52A4F578-D107-490C-B7DB-8AF3F32D2147}" type="pres">
      <dgm:prSet presAssocID="{CF602682-4B75-4902-8576-173FEDACAFB2}" presName="descendantArrow" presStyleCnt="0"/>
      <dgm:spPr/>
    </dgm:pt>
    <dgm:pt modelId="{13EAC3BC-FF4E-4BFE-A202-444CB2D0B555}" type="pres">
      <dgm:prSet presAssocID="{2A6C2FE9-C510-4F26-B8EC-261B35A44AA6}" presName="childTextArrow" presStyleLbl="fgAccFollowNode1" presStyleIdx="1" presStyleCnt="3">
        <dgm:presLayoutVars>
          <dgm:bulletEnabled val="1"/>
        </dgm:presLayoutVars>
      </dgm:prSet>
      <dgm:spPr/>
    </dgm:pt>
    <dgm:pt modelId="{6D10A9F8-2542-45D5-B11C-B71DEF6B80DC}" type="pres">
      <dgm:prSet presAssocID="{75011375-B908-4ACC-A684-687FEAD45800}" presName="sp" presStyleCnt="0"/>
      <dgm:spPr/>
    </dgm:pt>
    <dgm:pt modelId="{7EA2E305-2BDF-4C79-BC6D-804540AA931B}" type="pres">
      <dgm:prSet presAssocID="{E8E1D474-47DA-4722-9B59-EF8774C01453}" presName="arrowAndChildren" presStyleCnt="0"/>
      <dgm:spPr/>
    </dgm:pt>
    <dgm:pt modelId="{B64CB1B4-144F-4EF2-A30D-C6EB51C27461}" type="pres">
      <dgm:prSet presAssocID="{E8E1D474-47DA-4722-9B59-EF8774C01453}" presName="parentTextArrow" presStyleLbl="node1" presStyleIdx="1" presStyleCnt="3"/>
      <dgm:spPr/>
    </dgm:pt>
    <dgm:pt modelId="{00AE7770-B303-4872-B9C2-6B599F370F87}" type="pres">
      <dgm:prSet presAssocID="{E8E1D474-47DA-4722-9B59-EF8774C01453}" presName="arrow" presStyleLbl="node1" presStyleIdx="2" presStyleCnt="3"/>
      <dgm:spPr/>
    </dgm:pt>
    <dgm:pt modelId="{2FE8559E-2119-4F08-B26F-5613F1BA3172}" type="pres">
      <dgm:prSet presAssocID="{E8E1D474-47DA-4722-9B59-EF8774C01453}" presName="descendantArrow" presStyleCnt="0"/>
      <dgm:spPr/>
    </dgm:pt>
    <dgm:pt modelId="{FE6722FD-2D86-4661-BF7A-6D69CF41FAF2}" type="pres">
      <dgm:prSet presAssocID="{7502E06F-17AE-4C27-8BFE-DD5B3AFB5A97}" presName="childTextArrow" presStyleLbl="fgAccFollowNode1" presStyleIdx="2" presStyleCnt="3" custLinFactNeighborX="43802" custLinFactNeighborY="-4904">
        <dgm:presLayoutVars>
          <dgm:bulletEnabled val="1"/>
        </dgm:presLayoutVars>
      </dgm:prSet>
      <dgm:spPr/>
    </dgm:pt>
  </dgm:ptLst>
  <dgm:cxnLst>
    <dgm:cxn modelId="{F75AAD05-C592-4C27-A7C1-44171A9F5A25}" srcId="{CB02721D-7EA5-4B95-93D0-D36968200BE1}" destId="{CF602682-4B75-4902-8576-173FEDACAFB2}" srcOrd="1" destOrd="0" parTransId="{1E6BCAAF-535B-4F66-8EE1-028B5447B585}" sibTransId="{90F6188F-CAC2-43F4-B84A-070858A22E92}"/>
    <dgm:cxn modelId="{A68AD81B-9FE8-4DA8-A17D-49C419A714A2}" type="presOf" srcId="{2A6C2FE9-C510-4F26-B8EC-261B35A44AA6}" destId="{13EAC3BC-FF4E-4BFE-A202-444CB2D0B555}" srcOrd="0" destOrd="0" presId="urn:microsoft.com/office/officeart/2005/8/layout/process4"/>
    <dgm:cxn modelId="{B616EA21-5B95-4452-9E19-9416C8409162}" srcId="{CB02721D-7EA5-4B95-93D0-D36968200BE1}" destId="{E8E1D474-47DA-4722-9B59-EF8774C01453}" srcOrd="0" destOrd="0" parTransId="{2A980948-B573-4920-9401-BB2C5EAF20BD}" sibTransId="{75011375-B908-4ACC-A684-687FEAD45800}"/>
    <dgm:cxn modelId="{01AD672A-DB94-4B8D-8F46-1BE9D29C7A51}" type="presOf" srcId="{B2EC5570-BDD0-4425-AD2F-F4734FB1E79B}" destId="{F1BC7FAA-BB52-4AF8-A199-2A2D5954B242}" srcOrd="0" destOrd="0" presId="urn:microsoft.com/office/officeart/2005/8/layout/process4"/>
    <dgm:cxn modelId="{BA71263E-DD55-43CC-B155-782847096AA2}" type="presOf" srcId="{CB02721D-7EA5-4B95-93D0-D36968200BE1}" destId="{B4BBB551-B680-492E-BC2F-EFDE49014589}" srcOrd="0" destOrd="0" presId="urn:microsoft.com/office/officeart/2005/8/layout/process4"/>
    <dgm:cxn modelId="{EA31775F-4B4B-416D-901A-03BF8A52E25A}" type="presOf" srcId="{E8E1D474-47DA-4722-9B59-EF8774C01453}" destId="{00AE7770-B303-4872-B9C2-6B599F370F87}" srcOrd="1" destOrd="0" presId="urn:microsoft.com/office/officeart/2005/8/layout/process4"/>
    <dgm:cxn modelId="{7C0B8859-E5CC-41F7-AE74-F1CE9D121E03}" srcId="{CF602682-4B75-4902-8576-173FEDACAFB2}" destId="{2A6C2FE9-C510-4F26-B8EC-261B35A44AA6}" srcOrd="0" destOrd="0" parTransId="{890F30DB-0126-4B5D-9F67-7013D11812AD}" sibTransId="{5C0993A4-335E-4269-9D3E-19FDEBE21C63}"/>
    <dgm:cxn modelId="{3D38B57D-73D0-4D47-9774-205FC9870D88}" type="presOf" srcId="{CF602682-4B75-4902-8576-173FEDACAFB2}" destId="{450BE145-A071-42FE-A47E-95C755B59665}" srcOrd="1" destOrd="0" presId="urn:microsoft.com/office/officeart/2005/8/layout/process4"/>
    <dgm:cxn modelId="{1068F897-4FAD-4735-A943-F09A13DFCBA6}" srcId="{CB02721D-7EA5-4B95-93D0-D36968200BE1}" destId="{B2EC5570-BDD0-4425-AD2F-F4734FB1E79B}" srcOrd="2" destOrd="0" parTransId="{551E579C-BB8F-4C3A-933F-1413045873DD}" sibTransId="{9B9A02D7-CFFD-485D-9CAA-D92C63587B93}"/>
    <dgm:cxn modelId="{66E41798-15B1-4951-9B74-2C499514C4ED}" type="presOf" srcId="{E8E1D474-47DA-4722-9B59-EF8774C01453}" destId="{B64CB1B4-144F-4EF2-A30D-C6EB51C27461}" srcOrd="0" destOrd="0" presId="urn:microsoft.com/office/officeart/2005/8/layout/process4"/>
    <dgm:cxn modelId="{C0799A98-9C0D-44A6-BE8E-71737FF3B6CD}" type="presOf" srcId="{B2EC5570-BDD0-4425-AD2F-F4734FB1E79B}" destId="{4D8130B7-A8B5-4002-85FB-F8DA68F92E77}" srcOrd="1" destOrd="0" presId="urn:microsoft.com/office/officeart/2005/8/layout/process4"/>
    <dgm:cxn modelId="{B72444B8-7EA0-4C27-A83E-9D1015CBC0DA}" srcId="{E8E1D474-47DA-4722-9B59-EF8774C01453}" destId="{7502E06F-17AE-4C27-8BFE-DD5B3AFB5A97}" srcOrd="0" destOrd="0" parTransId="{19C8EEFA-2CFC-4C5C-8E51-12FA9582D5D7}" sibTransId="{36C0C78B-6AE5-467F-A9B6-37227EF2C681}"/>
    <dgm:cxn modelId="{DBBBC7E3-6E89-4410-B99B-EDC0812B8C68}" type="presOf" srcId="{7502E06F-17AE-4C27-8BFE-DD5B3AFB5A97}" destId="{FE6722FD-2D86-4661-BF7A-6D69CF41FAF2}" srcOrd="0" destOrd="0" presId="urn:microsoft.com/office/officeart/2005/8/layout/process4"/>
    <dgm:cxn modelId="{4EA31BE8-C73B-4D00-8ED5-8DF8F2B7ACCE}" type="presOf" srcId="{B6BE7106-B6B5-4715-AA4A-D9ACC0743158}" destId="{35F409D3-DBE2-44BE-A832-013308EA5648}" srcOrd="0" destOrd="0" presId="urn:microsoft.com/office/officeart/2005/8/layout/process4"/>
    <dgm:cxn modelId="{219B9FEC-68C3-4681-B26A-6C6660FC8877}" type="presOf" srcId="{CF602682-4B75-4902-8576-173FEDACAFB2}" destId="{7D96D06F-20D7-456E-BA2B-4E41E7662F6B}" srcOrd="0" destOrd="0" presId="urn:microsoft.com/office/officeart/2005/8/layout/process4"/>
    <dgm:cxn modelId="{1E3A73F2-BC1A-495D-915C-84B8D56562B7}" srcId="{B2EC5570-BDD0-4425-AD2F-F4734FB1E79B}" destId="{B6BE7106-B6B5-4715-AA4A-D9ACC0743158}" srcOrd="0" destOrd="0" parTransId="{3D70C181-5A7F-46FB-8BCF-7A35233ED014}" sibTransId="{F26787CF-6793-47FD-BA68-3ACA332F1862}"/>
    <dgm:cxn modelId="{6410C710-0DAE-4655-8291-718E48218626}" type="presParOf" srcId="{B4BBB551-B680-492E-BC2F-EFDE49014589}" destId="{CADE62D2-D0B1-4DB5-A4EE-AF1AB70343DB}" srcOrd="0" destOrd="0" presId="urn:microsoft.com/office/officeart/2005/8/layout/process4"/>
    <dgm:cxn modelId="{64E96D9F-7850-4BEA-B157-43BB19DBE062}" type="presParOf" srcId="{CADE62D2-D0B1-4DB5-A4EE-AF1AB70343DB}" destId="{F1BC7FAA-BB52-4AF8-A199-2A2D5954B242}" srcOrd="0" destOrd="0" presId="urn:microsoft.com/office/officeart/2005/8/layout/process4"/>
    <dgm:cxn modelId="{CA7E230B-4A86-4E13-9B5C-FE438382F58C}" type="presParOf" srcId="{CADE62D2-D0B1-4DB5-A4EE-AF1AB70343DB}" destId="{4D8130B7-A8B5-4002-85FB-F8DA68F92E77}" srcOrd="1" destOrd="0" presId="urn:microsoft.com/office/officeart/2005/8/layout/process4"/>
    <dgm:cxn modelId="{D007DA50-7AC3-4E83-924C-AE2B7D597D82}" type="presParOf" srcId="{CADE62D2-D0B1-4DB5-A4EE-AF1AB70343DB}" destId="{60D2D5B4-0432-4B0B-8570-5EBE6088EC84}" srcOrd="2" destOrd="0" presId="urn:microsoft.com/office/officeart/2005/8/layout/process4"/>
    <dgm:cxn modelId="{601DED56-51AD-487C-A632-6C1E6A722EC6}" type="presParOf" srcId="{60D2D5B4-0432-4B0B-8570-5EBE6088EC84}" destId="{35F409D3-DBE2-44BE-A832-013308EA5648}" srcOrd="0" destOrd="0" presId="urn:microsoft.com/office/officeart/2005/8/layout/process4"/>
    <dgm:cxn modelId="{1158A10A-7129-4CAE-99EB-A83CB5F314AF}" type="presParOf" srcId="{B4BBB551-B680-492E-BC2F-EFDE49014589}" destId="{8C861E35-83D3-4A8E-A61B-1CC57BD77960}" srcOrd="1" destOrd="0" presId="urn:microsoft.com/office/officeart/2005/8/layout/process4"/>
    <dgm:cxn modelId="{90DE6CD9-B1EB-49D3-86B1-116935139DFF}" type="presParOf" srcId="{B4BBB551-B680-492E-BC2F-EFDE49014589}" destId="{34B8D777-E679-4DFD-9F23-4F06008F2681}" srcOrd="2" destOrd="0" presId="urn:microsoft.com/office/officeart/2005/8/layout/process4"/>
    <dgm:cxn modelId="{A81220E8-7776-4C2A-A495-1F92A5D36512}" type="presParOf" srcId="{34B8D777-E679-4DFD-9F23-4F06008F2681}" destId="{7D96D06F-20D7-456E-BA2B-4E41E7662F6B}" srcOrd="0" destOrd="0" presId="urn:microsoft.com/office/officeart/2005/8/layout/process4"/>
    <dgm:cxn modelId="{46C6E5F6-B2F3-460F-A744-249FB13F944D}" type="presParOf" srcId="{34B8D777-E679-4DFD-9F23-4F06008F2681}" destId="{450BE145-A071-42FE-A47E-95C755B59665}" srcOrd="1" destOrd="0" presId="urn:microsoft.com/office/officeart/2005/8/layout/process4"/>
    <dgm:cxn modelId="{2F93588B-CABE-44C7-B1DD-4679571014A1}" type="presParOf" srcId="{34B8D777-E679-4DFD-9F23-4F06008F2681}" destId="{52A4F578-D107-490C-B7DB-8AF3F32D2147}" srcOrd="2" destOrd="0" presId="urn:microsoft.com/office/officeart/2005/8/layout/process4"/>
    <dgm:cxn modelId="{54F06144-A075-4CF4-A681-707081B68BA9}" type="presParOf" srcId="{52A4F578-D107-490C-B7DB-8AF3F32D2147}" destId="{13EAC3BC-FF4E-4BFE-A202-444CB2D0B555}" srcOrd="0" destOrd="0" presId="urn:microsoft.com/office/officeart/2005/8/layout/process4"/>
    <dgm:cxn modelId="{EBC48A4A-C070-4B47-8545-A391CF305A60}" type="presParOf" srcId="{B4BBB551-B680-492E-BC2F-EFDE49014589}" destId="{6D10A9F8-2542-45D5-B11C-B71DEF6B80DC}" srcOrd="3" destOrd="0" presId="urn:microsoft.com/office/officeart/2005/8/layout/process4"/>
    <dgm:cxn modelId="{F4B7D70C-FA8C-48AC-ADE8-75D9CEF764CE}" type="presParOf" srcId="{B4BBB551-B680-492E-BC2F-EFDE49014589}" destId="{7EA2E305-2BDF-4C79-BC6D-804540AA931B}" srcOrd="4" destOrd="0" presId="urn:microsoft.com/office/officeart/2005/8/layout/process4"/>
    <dgm:cxn modelId="{27CFB494-D0F7-487F-AEE0-1D664DDE9AA7}" type="presParOf" srcId="{7EA2E305-2BDF-4C79-BC6D-804540AA931B}" destId="{B64CB1B4-144F-4EF2-A30D-C6EB51C27461}" srcOrd="0" destOrd="0" presId="urn:microsoft.com/office/officeart/2005/8/layout/process4"/>
    <dgm:cxn modelId="{5918B2FE-39B9-49D3-9770-75AD787CFAED}" type="presParOf" srcId="{7EA2E305-2BDF-4C79-BC6D-804540AA931B}" destId="{00AE7770-B303-4872-B9C2-6B599F370F87}" srcOrd="1" destOrd="0" presId="urn:microsoft.com/office/officeart/2005/8/layout/process4"/>
    <dgm:cxn modelId="{66FF878D-61D0-4D91-9E5C-E3CE9487987F}" type="presParOf" srcId="{7EA2E305-2BDF-4C79-BC6D-804540AA931B}" destId="{2FE8559E-2119-4F08-B26F-5613F1BA3172}" srcOrd="2" destOrd="0" presId="urn:microsoft.com/office/officeart/2005/8/layout/process4"/>
    <dgm:cxn modelId="{269C6BD6-7825-4EDD-A95C-C269B0580932}" type="presParOf" srcId="{2FE8559E-2119-4F08-B26F-5613F1BA3172}" destId="{FE6722FD-2D86-4661-BF7A-6D69CF41FAF2}" srcOrd="0" destOrd="0" presId="urn:microsoft.com/office/officeart/2005/8/layout/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B1C6A4-2389-4490-BE2E-4002E99D3F73}"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pt-PT"/>
        </a:p>
      </dgm:t>
    </dgm:pt>
    <dgm:pt modelId="{4749C6CD-D99A-4E46-BD0F-9AF97904000B}">
      <dgm:prSet phldrT="[Texto]"/>
      <dgm:spPr/>
      <dgm:t>
        <a:bodyPr/>
        <a:lstStyle/>
        <a:p>
          <a:r>
            <a:rPr lang="pt-PT" b="0" dirty="0">
              <a:solidFill>
                <a:schemeClr val="tx1"/>
              </a:solidFill>
            </a:rPr>
            <a:t>Studies, programs, action plans</a:t>
          </a:r>
        </a:p>
      </dgm:t>
    </dgm:pt>
    <dgm:pt modelId="{EBBD44D4-314F-4E69-9BDE-D16044C20421}" type="parTrans" cxnId="{A909C1D9-669D-4E6B-B471-653F25088FF9}">
      <dgm:prSet/>
      <dgm:spPr/>
      <dgm:t>
        <a:bodyPr/>
        <a:lstStyle/>
        <a:p>
          <a:endParaRPr lang="pt-PT"/>
        </a:p>
      </dgm:t>
    </dgm:pt>
    <dgm:pt modelId="{491E120B-27CF-4660-905E-326C481C37D0}" type="sibTrans" cxnId="{A909C1D9-669D-4E6B-B471-653F25088FF9}">
      <dgm:prSet/>
      <dgm:spPr/>
      <dgm:t>
        <a:bodyPr/>
        <a:lstStyle/>
        <a:p>
          <a:endParaRPr lang="pt-PT"/>
        </a:p>
      </dgm:t>
    </dgm:pt>
    <dgm:pt modelId="{2A70E7E6-B275-45E9-910E-78CB68240498}">
      <dgm:prSet phldrT="[Texto]"/>
      <dgm:spPr/>
      <dgm:t>
        <a:bodyPr/>
        <a:lstStyle/>
        <a:p>
          <a:r>
            <a:rPr lang="pt-PT" dirty="0">
              <a:solidFill>
                <a:schemeClr val="tx1"/>
              </a:solidFill>
            </a:rPr>
            <a:t>Links to the </a:t>
          </a:r>
          <a:r>
            <a:rPr lang="pt-PT" dirty="0" err="1">
              <a:solidFill>
                <a:schemeClr val="tx1"/>
              </a:solidFill>
            </a:rPr>
            <a:t>academics</a:t>
          </a:r>
          <a:r>
            <a:rPr lang="pt-PT" dirty="0">
              <a:solidFill>
                <a:schemeClr val="tx1"/>
              </a:solidFill>
            </a:rPr>
            <a:t> </a:t>
          </a:r>
        </a:p>
      </dgm:t>
    </dgm:pt>
    <dgm:pt modelId="{FD1F028A-53E3-47FC-A6F4-2D9921F8493C}" type="parTrans" cxnId="{679A9964-9C24-444B-8EE1-D2539881E123}">
      <dgm:prSet/>
      <dgm:spPr/>
      <dgm:t>
        <a:bodyPr/>
        <a:lstStyle/>
        <a:p>
          <a:endParaRPr lang="pt-PT"/>
        </a:p>
      </dgm:t>
    </dgm:pt>
    <dgm:pt modelId="{90976409-622B-49FF-9A25-BD32CDEBD691}" type="sibTrans" cxnId="{679A9964-9C24-444B-8EE1-D2539881E123}">
      <dgm:prSet/>
      <dgm:spPr/>
      <dgm:t>
        <a:bodyPr/>
        <a:lstStyle/>
        <a:p>
          <a:endParaRPr lang="pt-PT"/>
        </a:p>
      </dgm:t>
    </dgm:pt>
    <dgm:pt modelId="{8A6CDDAA-7375-4427-8E43-996EA1EB00EF}">
      <dgm:prSet phldrT="[Texto]"/>
      <dgm:spPr/>
      <dgm:t>
        <a:bodyPr/>
        <a:lstStyle/>
        <a:p>
          <a:r>
            <a:rPr lang="pt-PT" b="0" dirty="0">
              <a:solidFill>
                <a:schemeClr val="tx1"/>
              </a:solidFill>
            </a:rPr>
            <a:t>The Inquiry report</a:t>
          </a:r>
        </a:p>
      </dgm:t>
    </dgm:pt>
    <dgm:pt modelId="{1D8539B2-3F23-4F0E-B708-A8433B930161}" type="parTrans" cxnId="{E832FF8E-C256-4DB1-92F4-D1D4A039452D}">
      <dgm:prSet/>
      <dgm:spPr/>
      <dgm:t>
        <a:bodyPr/>
        <a:lstStyle/>
        <a:p>
          <a:endParaRPr lang="pt-PT"/>
        </a:p>
      </dgm:t>
    </dgm:pt>
    <dgm:pt modelId="{5C8F1F22-37ED-44E5-B58F-88BF924749BA}" type="sibTrans" cxnId="{E832FF8E-C256-4DB1-92F4-D1D4A039452D}">
      <dgm:prSet/>
      <dgm:spPr/>
      <dgm:t>
        <a:bodyPr/>
        <a:lstStyle/>
        <a:p>
          <a:endParaRPr lang="pt-PT"/>
        </a:p>
      </dgm:t>
    </dgm:pt>
    <dgm:pt modelId="{A8B2C245-C5FF-4D67-851A-D138BE5235E6}">
      <dgm:prSet phldrT="[Texto]"/>
      <dgm:spPr/>
      <dgm:t>
        <a:bodyPr/>
        <a:lstStyle/>
        <a:p>
          <a:r>
            <a:rPr lang="pt-PT" dirty="0">
              <a:solidFill>
                <a:schemeClr val="tx1"/>
              </a:solidFill>
            </a:rPr>
            <a:t>Links to the experts</a:t>
          </a:r>
        </a:p>
      </dgm:t>
    </dgm:pt>
    <dgm:pt modelId="{14EAF04C-9E5E-4E17-9137-DD29F17B30C9}" type="parTrans" cxnId="{3F90662A-D891-42DF-93D0-E33C76C85892}">
      <dgm:prSet/>
      <dgm:spPr/>
      <dgm:t>
        <a:bodyPr/>
        <a:lstStyle/>
        <a:p>
          <a:endParaRPr lang="pt-PT"/>
        </a:p>
      </dgm:t>
    </dgm:pt>
    <dgm:pt modelId="{79CED1B7-A221-4C42-BD9E-295D72ECE47C}" type="sibTrans" cxnId="{3F90662A-D891-42DF-93D0-E33C76C85892}">
      <dgm:prSet/>
      <dgm:spPr/>
      <dgm:t>
        <a:bodyPr/>
        <a:lstStyle/>
        <a:p>
          <a:endParaRPr lang="pt-PT"/>
        </a:p>
      </dgm:t>
    </dgm:pt>
    <dgm:pt modelId="{C0B15AAF-32A7-4D94-812B-DC8D46960812}" type="pres">
      <dgm:prSet presAssocID="{19B1C6A4-2389-4490-BE2E-4002E99D3F73}" presName="cycle" presStyleCnt="0">
        <dgm:presLayoutVars>
          <dgm:chMax val="1"/>
          <dgm:dir/>
          <dgm:animLvl val="ctr"/>
          <dgm:resizeHandles val="exact"/>
        </dgm:presLayoutVars>
      </dgm:prSet>
      <dgm:spPr/>
    </dgm:pt>
    <dgm:pt modelId="{1566BA63-C7CC-4AB5-A7ED-7F71F9205D4D}" type="pres">
      <dgm:prSet presAssocID="{4749C6CD-D99A-4E46-BD0F-9AF97904000B}" presName="centerShape" presStyleLbl="node0" presStyleIdx="0" presStyleCnt="1"/>
      <dgm:spPr/>
    </dgm:pt>
    <dgm:pt modelId="{0B465D2D-E113-4907-8EC0-65C18A384647}" type="pres">
      <dgm:prSet presAssocID="{FD1F028A-53E3-47FC-A6F4-2D9921F8493C}" presName="parTrans" presStyleLbl="bgSibTrans2D1" presStyleIdx="0" presStyleCnt="3"/>
      <dgm:spPr/>
    </dgm:pt>
    <dgm:pt modelId="{BBDB8AD3-A33A-4D93-A3CF-5529074EC460}" type="pres">
      <dgm:prSet presAssocID="{2A70E7E6-B275-45E9-910E-78CB68240498}" presName="node" presStyleLbl="node1" presStyleIdx="0" presStyleCnt="3">
        <dgm:presLayoutVars>
          <dgm:bulletEnabled val="1"/>
        </dgm:presLayoutVars>
      </dgm:prSet>
      <dgm:spPr/>
    </dgm:pt>
    <dgm:pt modelId="{0821DA85-9392-449A-8A86-5820D62A13B2}" type="pres">
      <dgm:prSet presAssocID="{1D8539B2-3F23-4F0E-B708-A8433B930161}" presName="parTrans" presStyleLbl="bgSibTrans2D1" presStyleIdx="1" presStyleCnt="3"/>
      <dgm:spPr/>
    </dgm:pt>
    <dgm:pt modelId="{38C99D30-9165-4DB4-A1A9-F0B36E2CCBAC}" type="pres">
      <dgm:prSet presAssocID="{8A6CDDAA-7375-4427-8E43-996EA1EB00EF}" presName="node" presStyleLbl="node1" presStyleIdx="1" presStyleCnt="3">
        <dgm:presLayoutVars>
          <dgm:bulletEnabled val="1"/>
        </dgm:presLayoutVars>
      </dgm:prSet>
      <dgm:spPr/>
    </dgm:pt>
    <dgm:pt modelId="{22ADE5D9-CE3E-464F-9A2E-0D8C4936852E}" type="pres">
      <dgm:prSet presAssocID="{14EAF04C-9E5E-4E17-9137-DD29F17B30C9}" presName="parTrans" presStyleLbl="bgSibTrans2D1" presStyleIdx="2" presStyleCnt="3"/>
      <dgm:spPr/>
    </dgm:pt>
    <dgm:pt modelId="{CDB6B71A-764F-438B-9E3B-2813AAEF41D0}" type="pres">
      <dgm:prSet presAssocID="{A8B2C245-C5FF-4D67-851A-D138BE5235E6}" presName="node" presStyleLbl="node1" presStyleIdx="2" presStyleCnt="3">
        <dgm:presLayoutVars>
          <dgm:bulletEnabled val="1"/>
        </dgm:presLayoutVars>
      </dgm:prSet>
      <dgm:spPr/>
    </dgm:pt>
  </dgm:ptLst>
  <dgm:cxnLst>
    <dgm:cxn modelId="{3F90662A-D891-42DF-93D0-E33C76C85892}" srcId="{4749C6CD-D99A-4E46-BD0F-9AF97904000B}" destId="{A8B2C245-C5FF-4D67-851A-D138BE5235E6}" srcOrd="2" destOrd="0" parTransId="{14EAF04C-9E5E-4E17-9137-DD29F17B30C9}" sibTransId="{79CED1B7-A221-4C42-BD9E-295D72ECE47C}"/>
    <dgm:cxn modelId="{A359355B-41BA-4D67-8346-DEC5AB356461}" type="presOf" srcId="{A8B2C245-C5FF-4D67-851A-D138BE5235E6}" destId="{CDB6B71A-764F-438B-9E3B-2813AAEF41D0}" srcOrd="0" destOrd="0" presId="urn:microsoft.com/office/officeart/2005/8/layout/radial4"/>
    <dgm:cxn modelId="{679A9964-9C24-444B-8EE1-D2539881E123}" srcId="{4749C6CD-D99A-4E46-BD0F-9AF97904000B}" destId="{2A70E7E6-B275-45E9-910E-78CB68240498}" srcOrd="0" destOrd="0" parTransId="{FD1F028A-53E3-47FC-A6F4-2D9921F8493C}" sibTransId="{90976409-622B-49FF-9A25-BD32CDEBD691}"/>
    <dgm:cxn modelId="{15969367-0195-40ED-8198-CA5D5093A8E5}" type="presOf" srcId="{8A6CDDAA-7375-4427-8E43-996EA1EB00EF}" destId="{38C99D30-9165-4DB4-A1A9-F0B36E2CCBAC}" srcOrd="0" destOrd="0" presId="urn:microsoft.com/office/officeart/2005/8/layout/radial4"/>
    <dgm:cxn modelId="{1D8FE847-B81C-4C32-88CF-08CE9E9B1C1F}" type="presOf" srcId="{19B1C6A4-2389-4490-BE2E-4002E99D3F73}" destId="{C0B15AAF-32A7-4D94-812B-DC8D46960812}" srcOrd="0" destOrd="0" presId="urn:microsoft.com/office/officeart/2005/8/layout/radial4"/>
    <dgm:cxn modelId="{931F3A4C-0DE6-4C3D-8CA5-D9F418E525E4}" type="presOf" srcId="{FD1F028A-53E3-47FC-A6F4-2D9921F8493C}" destId="{0B465D2D-E113-4907-8EC0-65C18A384647}" srcOrd="0" destOrd="0" presId="urn:microsoft.com/office/officeart/2005/8/layout/radial4"/>
    <dgm:cxn modelId="{63911452-2383-4440-B71D-C84768888A09}" type="presOf" srcId="{1D8539B2-3F23-4F0E-B708-A8433B930161}" destId="{0821DA85-9392-449A-8A86-5820D62A13B2}" srcOrd="0" destOrd="0" presId="urn:microsoft.com/office/officeart/2005/8/layout/radial4"/>
    <dgm:cxn modelId="{8D341355-264F-486A-BDA5-660324765A07}" type="presOf" srcId="{2A70E7E6-B275-45E9-910E-78CB68240498}" destId="{BBDB8AD3-A33A-4D93-A3CF-5529074EC460}" srcOrd="0" destOrd="0" presId="urn:microsoft.com/office/officeart/2005/8/layout/radial4"/>
    <dgm:cxn modelId="{E832FF8E-C256-4DB1-92F4-D1D4A039452D}" srcId="{4749C6CD-D99A-4E46-BD0F-9AF97904000B}" destId="{8A6CDDAA-7375-4427-8E43-996EA1EB00EF}" srcOrd="1" destOrd="0" parTransId="{1D8539B2-3F23-4F0E-B708-A8433B930161}" sibTransId="{5C8F1F22-37ED-44E5-B58F-88BF924749BA}"/>
    <dgm:cxn modelId="{41E304B6-CED6-4E31-A168-291ACEFC33F2}" type="presOf" srcId="{4749C6CD-D99A-4E46-BD0F-9AF97904000B}" destId="{1566BA63-C7CC-4AB5-A7ED-7F71F9205D4D}" srcOrd="0" destOrd="0" presId="urn:microsoft.com/office/officeart/2005/8/layout/radial4"/>
    <dgm:cxn modelId="{F21548C1-CE43-4348-82A1-9AACBB76E6E8}" type="presOf" srcId="{14EAF04C-9E5E-4E17-9137-DD29F17B30C9}" destId="{22ADE5D9-CE3E-464F-9A2E-0D8C4936852E}" srcOrd="0" destOrd="0" presId="urn:microsoft.com/office/officeart/2005/8/layout/radial4"/>
    <dgm:cxn modelId="{A909C1D9-669D-4E6B-B471-653F25088FF9}" srcId="{19B1C6A4-2389-4490-BE2E-4002E99D3F73}" destId="{4749C6CD-D99A-4E46-BD0F-9AF97904000B}" srcOrd="0" destOrd="0" parTransId="{EBBD44D4-314F-4E69-9BDE-D16044C20421}" sibTransId="{491E120B-27CF-4660-905E-326C481C37D0}"/>
    <dgm:cxn modelId="{FE7655F4-FC17-455D-90DE-D5C4681E3152}" type="presParOf" srcId="{C0B15AAF-32A7-4D94-812B-DC8D46960812}" destId="{1566BA63-C7CC-4AB5-A7ED-7F71F9205D4D}" srcOrd="0" destOrd="0" presId="urn:microsoft.com/office/officeart/2005/8/layout/radial4"/>
    <dgm:cxn modelId="{1D668858-D27C-4DA7-94D3-70DAB2AA634B}" type="presParOf" srcId="{C0B15AAF-32A7-4D94-812B-DC8D46960812}" destId="{0B465D2D-E113-4907-8EC0-65C18A384647}" srcOrd="1" destOrd="0" presId="urn:microsoft.com/office/officeart/2005/8/layout/radial4"/>
    <dgm:cxn modelId="{479A5DF8-3340-4CF7-9AA2-8C4840480931}" type="presParOf" srcId="{C0B15AAF-32A7-4D94-812B-DC8D46960812}" destId="{BBDB8AD3-A33A-4D93-A3CF-5529074EC460}" srcOrd="2" destOrd="0" presId="urn:microsoft.com/office/officeart/2005/8/layout/radial4"/>
    <dgm:cxn modelId="{EF58D0CC-C71E-4F2A-81C7-14AC269B194E}" type="presParOf" srcId="{C0B15AAF-32A7-4D94-812B-DC8D46960812}" destId="{0821DA85-9392-449A-8A86-5820D62A13B2}" srcOrd="3" destOrd="0" presId="urn:microsoft.com/office/officeart/2005/8/layout/radial4"/>
    <dgm:cxn modelId="{BCA23F3B-0D18-4C31-88BD-F90B6336C12E}" type="presParOf" srcId="{C0B15AAF-32A7-4D94-812B-DC8D46960812}" destId="{38C99D30-9165-4DB4-A1A9-F0B36E2CCBAC}" srcOrd="4" destOrd="0" presId="urn:microsoft.com/office/officeart/2005/8/layout/radial4"/>
    <dgm:cxn modelId="{12B300B6-D88A-4923-A232-4049AF3DEFC3}" type="presParOf" srcId="{C0B15AAF-32A7-4D94-812B-DC8D46960812}" destId="{22ADE5D9-CE3E-464F-9A2E-0D8C4936852E}" srcOrd="5" destOrd="0" presId="urn:microsoft.com/office/officeart/2005/8/layout/radial4"/>
    <dgm:cxn modelId="{B49F1C78-9D4D-4A96-B978-8E8727502333}" type="presParOf" srcId="{C0B15AAF-32A7-4D94-812B-DC8D46960812}" destId="{CDB6B71A-764F-438B-9E3B-2813AAEF41D0}" srcOrd="6"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9C32D2-6DCC-4183-95C4-65929C61DADB}" type="doc">
      <dgm:prSet loTypeId="urn:microsoft.com/office/officeart/2008/layout/HorizontalMultiLevelHierarchy" loCatId="hierarchy" qsTypeId="urn:microsoft.com/office/officeart/2005/8/quickstyle/simple1" qsCatId="simple" csTypeId="urn:microsoft.com/office/officeart/2005/8/colors/accent1_5" csCatId="accent1" phldr="1"/>
      <dgm:spPr/>
      <dgm:t>
        <a:bodyPr/>
        <a:lstStyle/>
        <a:p>
          <a:endParaRPr lang="pt-PT"/>
        </a:p>
      </dgm:t>
    </dgm:pt>
    <dgm:pt modelId="{01CE540D-C8F2-4DDD-A7A0-B4FC4F672A5E}">
      <dgm:prSet phldrT="[Texto]">
        <dgm:style>
          <a:lnRef idx="1">
            <a:schemeClr val="accent3"/>
          </a:lnRef>
          <a:fillRef idx="3">
            <a:schemeClr val="accent3"/>
          </a:fillRef>
          <a:effectRef idx="2">
            <a:schemeClr val="accent3"/>
          </a:effectRef>
          <a:fontRef idx="minor">
            <a:schemeClr val="lt1"/>
          </a:fontRef>
        </dgm:style>
      </dgm:prSet>
      <dgm:spPr>
        <a:solidFill>
          <a:srgbClr val="00B0F0"/>
        </a:solidFill>
        <a:scene3d>
          <a:camera prst="orthographicFront">
            <a:rot lat="0" lon="0" rev="0"/>
          </a:camera>
          <a:lightRig rig="threePt" dir="tl">
            <a:rot lat="0" lon="0" rev="20400000"/>
          </a:lightRig>
        </a:scene3d>
        <a:sp3d>
          <a:bevelT w="50800" h="12700" prst="coolSlant"/>
        </a:sp3d>
      </dgm:spPr>
      <dgm:t>
        <a:bodyPr/>
        <a:lstStyle/>
        <a:p>
          <a:r>
            <a:rPr lang="pt-PT" b="1" dirty="0" err="1">
              <a:solidFill>
                <a:schemeClr val="bg1"/>
              </a:solidFill>
            </a:rPr>
            <a:t>Integrated</a:t>
          </a:r>
          <a:r>
            <a:rPr lang="pt-PT" b="1" dirty="0">
              <a:solidFill>
                <a:schemeClr val="bg1"/>
              </a:solidFill>
            </a:rPr>
            <a:t> Social </a:t>
          </a:r>
          <a:r>
            <a:rPr lang="pt-PT" b="1" dirty="0" err="1">
              <a:solidFill>
                <a:schemeClr val="bg1"/>
              </a:solidFill>
            </a:rPr>
            <a:t>Skills</a:t>
          </a:r>
          <a:r>
            <a:rPr lang="pt-PT" b="1" dirty="0">
              <a:solidFill>
                <a:schemeClr val="bg1"/>
              </a:solidFill>
            </a:rPr>
            <a:t> </a:t>
          </a:r>
          <a:r>
            <a:rPr lang="pt-PT" b="1" dirty="0" err="1">
              <a:solidFill>
                <a:schemeClr val="bg1"/>
              </a:solidFill>
            </a:rPr>
            <a:t>Program</a:t>
          </a:r>
          <a:endParaRPr lang="pt-PT" b="1" dirty="0">
            <a:solidFill>
              <a:schemeClr val="bg1"/>
            </a:solidFill>
          </a:endParaRPr>
        </a:p>
      </dgm:t>
    </dgm:pt>
    <dgm:pt modelId="{5788C062-2FDA-4DA2-8EBE-6D0B8EFCD897}" type="parTrans" cxnId="{06682BFB-E129-4139-A342-3D5E148B39D1}">
      <dgm:prSet/>
      <dgm:spPr/>
      <dgm:t>
        <a:bodyPr/>
        <a:lstStyle/>
        <a:p>
          <a:endParaRPr lang="pt-PT"/>
        </a:p>
      </dgm:t>
    </dgm:pt>
    <dgm:pt modelId="{4CC2519E-41C8-45C4-9E91-F5CB361655AB}" type="sibTrans" cxnId="{06682BFB-E129-4139-A342-3D5E148B39D1}">
      <dgm:prSet/>
      <dgm:spPr/>
      <dgm:t>
        <a:bodyPr/>
        <a:lstStyle/>
        <a:p>
          <a:endParaRPr lang="pt-PT"/>
        </a:p>
      </dgm:t>
    </dgm:pt>
    <dgm:pt modelId="{220BBA85-2DFA-4F30-A18C-615DB5A7CCA4}">
      <dgm:prSet phldrT="[Texto]" custT="1">
        <dgm:style>
          <a:lnRef idx="0">
            <a:schemeClr val="accent6"/>
          </a:lnRef>
          <a:fillRef idx="3">
            <a:schemeClr val="accent6"/>
          </a:fillRef>
          <a:effectRef idx="3">
            <a:schemeClr val="accent6"/>
          </a:effectRef>
          <a:fontRef idx="minor">
            <a:schemeClr val="lt1"/>
          </a:fontRef>
        </dgm:style>
      </dgm:prSet>
      <dgm:spPr>
        <a:solidFill>
          <a:srgbClr val="3366FF"/>
        </a:solidFill>
      </dgm:spPr>
      <dgm:t>
        <a:bodyPr/>
        <a:lstStyle/>
        <a:p>
          <a:r>
            <a:rPr lang="en-US" sz="1800" dirty="0">
              <a:effectLst/>
              <a:latin typeface="Arial"/>
              <a:ea typeface="Calibri"/>
              <a:cs typeface="Times New Roman"/>
            </a:rPr>
            <a:t>Created to respond to the process of sexual abuse experienced in the institution</a:t>
          </a:r>
          <a:endParaRPr lang="pt-PT" sz="1800" b="1" dirty="0">
            <a:solidFill>
              <a:schemeClr val="bg1"/>
            </a:solidFill>
          </a:endParaRPr>
        </a:p>
      </dgm:t>
    </dgm:pt>
    <dgm:pt modelId="{8D209022-4982-48FB-8221-45619F661193}" type="parTrans" cxnId="{6C82E940-5751-4D8A-B3A1-6AF47B4F47DE}">
      <dgm:prSet/>
      <dgm:spPr/>
      <dgm:t>
        <a:bodyPr/>
        <a:lstStyle/>
        <a:p>
          <a:endParaRPr lang="pt-PT"/>
        </a:p>
      </dgm:t>
    </dgm:pt>
    <dgm:pt modelId="{B1D910A4-3067-4DBF-B896-35BFDF98354F}" type="sibTrans" cxnId="{6C82E940-5751-4D8A-B3A1-6AF47B4F47DE}">
      <dgm:prSet/>
      <dgm:spPr/>
      <dgm:t>
        <a:bodyPr/>
        <a:lstStyle/>
        <a:p>
          <a:endParaRPr lang="pt-PT"/>
        </a:p>
      </dgm:t>
    </dgm:pt>
    <dgm:pt modelId="{B7B46A35-27CA-4A50-ABD1-D2488871278B}">
      <dgm:prSet phldrT="[Texto]" custT="1">
        <dgm:style>
          <a:lnRef idx="3">
            <a:schemeClr val="lt1"/>
          </a:lnRef>
          <a:fillRef idx="1">
            <a:schemeClr val="accent6"/>
          </a:fillRef>
          <a:effectRef idx="1">
            <a:schemeClr val="accent6"/>
          </a:effectRef>
          <a:fontRef idx="minor">
            <a:schemeClr val="lt1"/>
          </a:fontRef>
        </dgm:style>
      </dgm:prSet>
      <dgm:spPr>
        <a:solidFill>
          <a:srgbClr val="3366FF"/>
        </a:solidFill>
        <a:scene3d>
          <a:camera prst="orthographicFront"/>
          <a:lightRig rig="threePt" dir="t"/>
        </a:scene3d>
        <a:sp3d>
          <a:bevelT w="165100" prst="coolSlant"/>
        </a:sp3d>
      </dgm:spPr>
      <dgm:t>
        <a:bodyPr/>
        <a:lstStyle/>
        <a:p>
          <a:r>
            <a:rPr lang="pt-PT" sz="1600" b="1" dirty="0">
              <a:solidFill>
                <a:schemeClr val="bg1"/>
              </a:solidFill>
            </a:rPr>
            <a:t> </a:t>
          </a:r>
          <a:r>
            <a:rPr lang="pt-PT" sz="1800" b="1" dirty="0">
              <a:solidFill>
                <a:schemeClr val="bg1"/>
              </a:solidFill>
            </a:rPr>
            <a:t>F</a:t>
          </a:r>
          <a:r>
            <a:rPr lang="en-US" sz="1800" dirty="0">
              <a:effectLst/>
              <a:latin typeface="Arial"/>
              <a:ea typeface="Calibri"/>
              <a:cs typeface="Times New Roman"/>
            </a:rPr>
            <a:t>or all children and young people of Casa </a:t>
          </a:r>
          <a:r>
            <a:rPr lang="en-US" sz="1800" dirty="0" err="1">
              <a:effectLst/>
              <a:latin typeface="Arial"/>
              <a:ea typeface="Calibri"/>
              <a:cs typeface="Times New Roman"/>
            </a:rPr>
            <a:t>Pia</a:t>
          </a:r>
          <a:r>
            <a:rPr lang="en-US" sz="1800" dirty="0">
              <a:effectLst/>
              <a:latin typeface="Arial"/>
              <a:ea typeface="Calibri"/>
              <a:cs typeface="Times New Roman"/>
            </a:rPr>
            <a:t> </a:t>
          </a:r>
          <a:endParaRPr lang="pt-PT" sz="1800" b="1" dirty="0">
            <a:solidFill>
              <a:schemeClr val="bg1"/>
            </a:solidFill>
          </a:endParaRPr>
        </a:p>
      </dgm:t>
    </dgm:pt>
    <dgm:pt modelId="{DF3836D3-D5F2-4C71-B498-AB6C19FD8CEE}" type="parTrans" cxnId="{CB9B24F1-D5C1-40E4-8EF8-11E154CA3458}">
      <dgm:prSet/>
      <dgm:spPr/>
      <dgm:t>
        <a:bodyPr/>
        <a:lstStyle/>
        <a:p>
          <a:endParaRPr lang="pt-PT"/>
        </a:p>
      </dgm:t>
    </dgm:pt>
    <dgm:pt modelId="{CA4245B3-641C-49B9-A436-83B703D29351}" type="sibTrans" cxnId="{CB9B24F1-D5C1-40E4-8EF8-11E154CA3458}">
      <dgm:prSet/>
      <dgm:spPr/>
      <dgm:t>
        <a:bodyPr/>
        <a:lstStyle/>
        <a:p>
          <a:endParaRPr lang="pt-PT"/>
        </a:p>
      </dgm:t>
    </dgm:pt>
    <dgm:pt modelId="{B605CBF6-4CBD-404B-B161-0DDDFACAF273}">
      <dgm:prSet phldrT="[Texto]" custT="1">
        <dgm:style>
          <a:lnRef idx="1">
            <a:schemeClr val="accent6"/>
          </a:lnRef>
          <a:fillRef idx="3">
            <a:schemeClr val="accent6"/>
          </a:fillRef>
          <a:effectRef idx="2">
            <a:schemeClr val="accent6"/>
          </a:effectRef>
          <a:fontRef idx="minor">
            <a:schemeClr val="lt1"/>
          </a:fontRef>
        </dgm:style>
      </dgm:prSet>
      <dgm:spPr>
        <a:solidFill>
          <a:srgbClr val="3366FF"/>
        </a:solidFill>
      </dgm:spPr>
      <dgm:t>
        <a:bodyPr/>
        <a:lstStyle/>
        <a:p>
          <a:r>
            <a:rPr lang="en-US" sz="1800" dirty="0">
              <a:effectLst/>
              <a:latin typeface="Arial"/>
              <a:ea typeface="Calibri"/>
              <a:cs typeface="Times New Roman"/>
            </a:rPr>
            <a:t>Promotes skills in the fields of :</a:t>
          </a:r>
        </a:p>
        <a:p>
          <a:r>
            <a:rPr lang="en-US" sz="1800" dirty="0">
              <a:effectLst/>
              <a:latin typeface="Arial"/>
              <a:ea typeface="Calibri"/>
              <a:cs typeface="Times New Roman"/>
            </a:rPr>
            <a:t>Sexual Education, Vocational Development and Other Citizenship Themes, with sessions that are appropriate to the needs of each group;</a:t>
          </a:r>
          <a:endParaRPr lang="pt-PT" sz="1800" b="1" dirty="0">
            <a:solidFill>
              <a:schemeClr val="bg1"/>
            </a:solidFill>
          </a:endParaRPr>
        </a:p>
      </dgm:t>
    </dgm:pt>
    <dgm:pt modelId="{DE632B91-CCDE-45D9-B7F3-FE54DB95B877}" type="parTrans" cxnId="{71E29E92-9907-4C8D-B1E9-7904CA83D78C}">
      <dgm:prSet/>
      <dgm:spPr/>
      <dgm:t>
        <a:bodyPr/>
        <a:lstStyle/>
        <a:p>
          <a:endParaRPr lang="pt-PT"/>
        </a:p>
      </dgm:t>
    </dgm:pt>
    <dgm:pt modelId="{F804902F-7269-497A-BBD7-03D3BA9FC9F0}" type="sibTrans" cxnId="{71E29E92-9907-4C8D-B1E9-7904CA83D78C}">
      <dgm:prSet/>
      <dgm:spPr/>
      <dgm:t>
        <a:bodyPr/>
        <a:lstStyle/>
        <a:p>
          <a:endParaRPr lang="pt-PT"/>
        </a:p>
      </dgm:t>
    </dgm:pt>
    <dgm:pt modelId="{F8F72161-3E30-43F3-8B4F-BE59EB5DE822}" type="pres">
      <dgm:prSet presAssocID="{259C32D2-6DCC-4183-95C4-65929C61DADB}" presName="Name0" presStyleCnt="0">
        <dgm:presLayoutVars>
          <dgm:chPref val="1"/>
          <dgm:dir/>
          <dgm:animOne val="branch"/>
          <dgm:animLvl val="lvl"/>
          <dgm:resizeHandles val="exact"/>
        </dgm:presLayoutVars>
      </dgm:prSet>
      <dgm:spPr/>
    </dgm:pt>
    <dgm:pt modelId="{E2CD1C98-D3D2-4F9C-A07F-B03A52186B88}" type="pres">
      <dgm:prSet presAssocID="{01CE540D-C8F2-4DDD-A7A0-B4FC4F672A5E}" presName="root1" presStyleCnt="0"/>
      <dgm:spPr/>
    </dgm:pt>
    <dgm:pt modelId="{ECB9AD6A-E16B-4E8F-9B76-C61EECFB938E}" type="pres">
      <dgm:prSet presAssocID="{01CE540D-C8F2-4DDD-A7A0-B4FC4F672A5E}" presName="LevelOneTextNode" presStyleLbl="node0" presStyleIdx="0" presStyleCnt="1" custLinFactX="-10294" custLinFactNeighborX="-100000" custLinFactNeighborY="-100">
        <dgm:presLayoutVars>
          <dgm:chPref val="3"/>
        </dgm:presLayoutVars>
      </dgm:prSet>
      <dgm:spPr/>
    </dgm:pt>
    <dgm:pt modelId="{4E26F1DD-0D4F-4B07-A8A2-E4DAA9783D0C}" type="pres">
      <dgm:prSet presAssocID="{01CE540D-C8F2-4DDD-A7A0-B4FC4F672A5E}" presName="level2hierChild" presStyleCnt="0"/>
      <dgm:spPr/>
    </dgm:pt>
    <dgm:pt modelId="{CD18917A-453A-46C8-A058-6548702F45F6}" type="pres">
      <dgm:prSet presAssocID="{8D209022-4982-48FB-8221-45619F661193}" presName="conn2-1" presStyleLbl="parChTrans1D2" presStyleIdx="0" presStyleCnt="3"/>
      <dgm:spPr/>
    </dgm:pt>
    <dgm:pt modelId="{8F6F672A-8EC2-4C94-9A1C-D09E744A2334}" type="pres">
      <dgm:prSet presAssocID="{8D209022-4982-48FB-8221-45619F661193}" presName="connTx" presStyleLbl="parChTrans1D2" presStyleIdx="0" presStyleCnt="3"/>
      <dgm:spPr/>
    </dgm:pt>
    <dgm:pt modelId="{A709C87D-E418-4774-B841-64B814807FB9}" type="pres">
      <dgm:prSet presAssocID="{220BBA85-2DFA-4F30-A18C-615DB5A7CCA4}" presName="root2" presStyleCnt="0"/>
      <dgm:spPr/>
    </dgm:pt>
    <dgm:pt modelId="{71A9C858-B0A3-456B-91CC-9FA2FF659E3B}" type="pres">
      <dgm:prSet presAssocID="{220BBA85-2DFA-4F30-A18C-615DB5A7CCA4}" presName="LevelTwoTextNode" presStyleLbl="node2" presStyleIdx="0" presStyleCnt="3" custScaleX="102134" custScaleY="116319" custLinFactNeighborX="-22615" custLinFactNeighborY="-25658">
        <dgm:presLayoutVars>
          <dgm:chPref val="3"/>
        </dgm:presLayoutVars>
      </dgm:prSet>
      <dgm:spPr/>
    </dgm:pt>
    <dgm:pt modelId="{31ED8300-3E32-4670-9586-3734E6377117}" type="pres">
      <dgm:prSet presAssocID="{220BBA85-2DFA-4F30-A18C-615DB5A7CCA4}" presName="level3hierChild" presStyleCnt="0"/>
      <dgm:spPr/>
    </dgm:pt>
    <dgm:pt modelId="{ACC02ABB-4818-4C05-825D-550CBB6696FE}" type="pres">
      <dgm:prSet presAssocID="{DF3836D3-D5F2-4C71-B498-AB6C19FD8CEE}" presName="conn2-1" presStyleLbl="parChTrans1D2" presStyleIdx="1" presStyleCnt="3"/>
      <dgm:spPr/>
    </dgm:pt>
    <dgm:pt modelId="{7D7F07C9-7A60-4A98-B8A5-09248A871E72}" type="pres">
      <dgm:prSet presAssocID="{DF3836D3-D5F2-4C71-B498-AB6C19FD8CEE}" presName="connTx" presStyleLbl="parChTrans1D2" presStyleIdx="1" presStyleCnt="3"/>
      <dgm:spPr/>
    </dgm:pt>
    <dgm:pt modelId="{DBF0E502-F5C5-4BC5-B1A9-B55549540E85}" type="pres">
      <dgm:prSet presAssocID="{B7B46A35-27CA-4A50-ABD1-D2488871278B}" presName="root2" presStyleCnt="0"/>
      <dgm:spPr/>
    </dgm:pt>
    <dgm:pt modelId="{DBAE2AAB-7F8E-454A-9BF8-B8C9C4890134}" type="pres">
      <dgm:prSet presAssocID="{B7B46A35-27CA-4A50-ABD1-D2488871278B}" presName="LevelTwoTextNode" presStyleLbl="node2" presStyleIdx="1" presStyleCnt="3" custScaleX="148046" custScaleY="130651" custLinFactNeighborX="-21629" custLinFactNeighborY="-26014">
        <dgm:presLayoutVars>
          <dgm:chPref val="3"/>
        </dgm:presLayoutVars>
      </dgm:prSet>
      <dgm:spPr/>
    </dgm:pt>
    <dgm:pt modelId="{6D851D49-6313-4497-ACF6-2680A8E67161}" type="pres">
      <dgm:prSet presAssocID="{B7B46A35-27CA-4A50-ABD1-D2488871278B}" presName="level3hierChild" presStyleCnt="0"/>
      <dgm:spPr/>
    </dgm:pt>
    <dgm:pt modelId="{0D520092-A869-4A99-A64C-26F8BFF3CBAD}" type="pres">
      <dgm:prSet presAssocID="{DE632B91-CCDE-45D9-B7F3-FE54DB95B877}" presName="conn2-1" presStyleLbl="parChTrans1D2" presStyleIdx="2" presStyleCnt="3"/>
      <dgm:spPr/>
    </dgm:pt>
    <dgm:pt modelId="{EC81ECBD-0718-484F-880C-022121261341}" type="pres">
      <dgm:prSet presAssocID="{DE632B91-CCDE-45D9-B7F3-FE54DB95B877}" presName="connTx" presStyleLbl="parChTrans1D2" presStyleIdx="2" presStyleCnt="3"/>
      <dgm:spPr/>
    </dgm:pt>
    <dgm:pt modelId="{1F297025-0E27-45DB-BCD1-DE665EBD0471}" type="pres">
      <dgm:prSet presAssocID="{B605CBF6-4CBD-404B-B161-0DDDFACAF273}" presName="root2" presStyleCnt="0"/>
      <dgm:spPr/>
    </dgm:pt>
    <dgm:pt modelId="{3AD6F0C4-38AF-47FD-8DCB-1AC09EB461E3}" type="pres">
      <dgm:prSet presAssocID="{B605CBF6-4CBD-404B-B161-0DDDFACAF273}" presName="LevelTwoTextNode" presStyleLbl="node2" presStyleIdx="2" presStyleCnt="3" custScaleX="184977" custScaleY="174383" custLinFactNeighborX="-17560" custLinFactNeighborY="-9333">
        <dgm:presLayoutVars>
          <dgm:chPref val="3"/>
        </dgm:presLayoutVars>
      </dgm:prSet>
      <dgm:spPr/>
    </dgm:pt>
    <dgm:pt modelId="{063ADA07-9E13-4ECC-BE76-5CAA5D94BDE0}" type="pres">
      <dgm:prSet presAssocID="{B605CBF6-4CBD-404B-B161-0DDDFACAF273}" presName="level3hierChild" presStyleCnt="0"/>
      <dgm:spPr/>
    </dgm:pt>
  </dgm:ptLst>
  <dgm:cxnLst>
    <dgm:cxn modelId="{13ADA20D-43D4-4BC6-B2E1-EE2C09FB2787}" type="presOf" srcId="{DE632B91-CCDE-45D9-B7F3-FE54DB95B877}" destId="{EC81ECBD-0718-484F-880C-022121261341}" srcOrd="1" destOrd="0" presId="urn:microsoft.com/office/officeart/2008/layout/HorizontalMultiLevelHierarchy"/>
    <dgm:cxn modelId="{9C938613-E140-4BAC-81BE-85161A083002}" type="presOf" srcId="{220BBA85-2DFA-4F30-A18C-615DB5A7CCA4}" destId="{71A9C858-B0A3-456B-91CC-9FA2FF659E3B}" srcOrd="0" destOrd="0" presId="urn:microsoft.com/office/officeart/2008/layout/HorizontalMultiLevelHierarchy"/>
    <dgm:cxn modelId="{6C82E940-5751-4D8A-B3A1-6AF47B4F47DE}" srcId="{01CE540D-C8F2-4DDD-A7A0-B4FC4F672A5E}" destId="{220BBA85-2DFA-4F30-A18C-615DB5A7CCA4}" srcOrd="0" destOrd="0" parTransId="{8D209022-4982-48FB-8221-45619F661193}" sibTransId="{B1D910A4-3067-4DBF-B896-35BFDF98354F}"/>
    <dgm:cxn modelId="{A33EEE41-FBB0-4FD3-B1C9-225906C4C5B6}" type="presOf" srcId="{01CE540D-C8F2-4DDD-A7A0-B4FC4F672A5E}" destId="{ECB9AD6A-E16B-4E8F-9B76-C61EECFB938E}" srcOrd="0" destOrd="0" presId="urn:microsoft.com/office/officeart/2008/layout/HorizontalMultiLevelHierarchy"/>
    <dgm:cxn modelId="{E8837442-29E7-46B8-901C-1B9A36764095}" type="presOf" srcId="{8D209022-4982-48FB-8221-45619F661193}" destId="{CD18917A-453A-46C8-A058-6548702F45F6}" srcOrd="0" destOrd="0" presId="urn:microsoft.com/office/officeart/2008/layout/HorizontalMultiLevelHierarchy"/>
    <dgm:cxn modelId="{E0FAD364-43AE-4881-BF52-930561D9EE67}" type="presOf" srcId="{B7B46A35-27CA-4A50-ABD1-D2488871278B}" destId="{DBAE2AAB-7F8E-454A-9BF8-B8C9C4890134}" srcOrd="0" destOrd="0" presId="urn:microsoft.com/office/officeart/2008/layout/HorizontalMultiLevelHierarchy"/>
    <dgm:cxn modelId="{8F44674A-AF77-4DF5-9CC3-86BB61EDE74A}" type="presOf" srcId="{DE632B91-CCDE-45D9-B7F3-FE54DB95B877}" destId="{0D520092-A869-4A99-A64C-26F8BFF3CBAD}" srcOrd="0" destOrd="0" presId="urn:microsoft.com/office/officeart/2008/layout/HorizontalMultiLevelHierarchy"/>
    <dgm:cxn modelId="{A59B144C-4F78-48C3-B395-FFB0ED9A2D92}" type="presOf" srcId="{DF3836D3-D5F2-4C71-B498-AB6C19FD8CEE}" destId="{7D7F07C9-7A60-4A98-B8A5-09248A871E72}" srcOrd="1" destOrd="0" presId="urn:microsoft.com/office/officeart/2008/layout/HorizontalMultiLevelHierarchy"/>
    <dgm:cxn modelId="{0A66C782-4DC9-4BEB-A331-C7F1988E93A8}" type="presOf" srcId="{259C32D2-6DCC-4183-95C4-65929C61DADB}" destId="{F8F72161-3E30-43F3-8B4F-BE59EB5DE822}" srcOrd="0" destOrd="0" presId="urn:microsoft.com/office/officeart/2008/layout/HorizontalMultiLevelHierarchy"/>
    <dgm:cxn modelId="{C1F8F383-36B6-4B81-85B1-891D749EDD15}" type="presOf" srcId="{B605CBF6-4CBD-404B-B161-0DDDFACAF273}" destId="{3AD6F0C4-38AF-47FD-8DCB-1AC09EB461E3}" srcOrd="0" destOrd="0" presId="urn:microsoft.com/office/officeart/2008/layout/HorizontalMultiLevelHierarchy"/>
    <dgm:cxn modelId="{71E29E92-9907-4C8D-B1E9-7904CA83D78C}" srcId="{01CE540D-C8F2-4DDD-A7A0-B4FC4F672A5E}" destId="{B605CBF6-4CBD-404B-B161-0DDDFACAF273}" srcOrd="2" destOrd="0" parTransId="{DE632B91-CCDE-45D9-B7F3-FE54DB95B877}" sibTransId="{F804902F-7269-497A-BBD7-03D3BA9FC9F0}"/>
    <dgm:cxn modelId="{D4F705A5-527D-460C-8CE5-35C262E502B1}" type="presOf" srcId="{8D209022-4982-48FB-8221-45619F661193}" destId="{8F6F672A-8EC2-4C94-9A1C-D09E744A2334}" srcOrd="1" destOrd="0" presId="urn:microsoft.com/office/officeart/2008/layout/HorizontalMultiLevelHierarchy"/>
    <dgm:cxn modelId="{CB9B24F1-D5C1-40E4-8EF8-11E154CA3458}" srcId="{01CE540D-C8F2-4DDD-A7A0-B4FC4F672A5E}" destId="{B7B46A35-27CA-4A50-ABD1-D2488871278B}" srcOrd="1" destOrd="0" parTransId="{DF3836D3-D5F2-4C71-B498-AB6C19FD8CEE}" sibTransId="{CA4245B3-641C-49B9-A436-83B703D29351}"/>
    <dgm:cxn modelId="{461FC0F8-5E86-4A1A-B046-7DC5B7CA6F49}" type="presOf" srcId="{DF3836D3-D5F2-4C71-B498-AB6C19FD8CEE}" destId="{ACC02ABB-4818-4C05-825D-550CBB6696FE}" srcOrd="0" destOrd="0" presId="urn:microsoft.com/office/officeart/2008/layout/HorizontalMultiLevelHierarchy"/>
    <dgm:cxn modelId="{06682BFB-E129-4139-A342-3D5E148B39D1}" srcId="{259C32D2-6DCC-4183-95C4-65929C61DADB}" destId="{01CE540D-C8F2-4DDD-A7A0-B4FC4F672A5E}" srcOrd="0" destOrd="0" parTransId="{5788C062-2FDA-4DA2-8EBE-6D0B8EFCD897}" sibTransId="{4CC2519E-41C8-45C4-9E91-F5CB361655AB}"/>
    <dgm:cxn modelId="{84D087EA-6BB8-4D44-8F06-4C59CCD39486}" type="presParOf" srcId="{F8F72161-3E30-43F3-8B4F-BE59EB5DE822}" destId="{E2CD1C98-D3D2-4F9C-A07F-B03A52186B88}" srcOrd="0" destOrd="0" presId="urn:microsoft.com/office/officeart/2008/layout/HorizontalMultiLevelHierarchy"/>
    <dgm:cxn modelId="{0D0068F2-5FE4-42B9-8CA3-3508B4CE58A5}" type="presParOf" srcId="{E2CD1C98-D3D2-4F9C-A07F-B03A52186B88}" destId="{ECB9AD6A-E16B-4E8F-9B76-C61EECFB938E}" srcOrd="0" destOrd="0" presId="urn:microsoft.com/office/officeart/2008/layout/HorizontalMultiLevelHierarchy"/>
    <dgm:cxn modelId="{B6F748CA-6265-4375-A6DE-A958FC20F98A}" type="presParOf" srcId="{E2CD1C98-D3D2-4F9C-A07F-B03A52186B88}" destId="{4E26F1DD-0D4F-4B07-A8A2-E4DAA9783D0C}" srcOrd="1" destOrd="0" presId="urn:microsoft.com/office/officeart/2008/layout/HorizontalMultiLevelHierarchy"/>
    <dgm:cxn modelId="{24743383-CFB1-453E-998D-26C10CD6F99E}" type="presParOf" srcId="{4E26F1DD-0D4F-4B07-A8A2-E4DAA9783D0C}" destId="{CD18917A-453A-46C8-A058-6548702F45F6}" srcOrd="0" destOrd="0" presId="urn:microsoft.com/office/officeart/2008/layout/HorizontalMultiLevelHierarchy"/>
    <dgm:cxn modelId="{4F8575B9-90B7-4B01-B509-8179D9554BCD}" type="presParOf" srcId="{CD18917A-453A-46C8-A058-6548702F45F6}" destId="{8F6F672A-8EC2-4C94-9A1C-D09E744A2334}" srcOrd="0" destOrd="0" presId="urn:microsoft.com/office/officeart/2008/layout/HorizontalMultiLevelHierarchy"/>
    <dgm:cxn modelId="{815BA9D3-394B-4775-95C4-9AF970415E91}" type="presParOf" srcId="{4E26F1DD-0D4F-4B07-A8A2-E4DAA9783D0C}" destId="{A709C87D-E418-4774-B841-64B814807FB9}" srcOrd="1" destOrd="0" presId="urn:microsoft.com/office/officeart/2008/layout/HorizontalMultiLevelHierarchy"/>
    <dgm:cxn modelId="{978162E6-1F07-4010-8037-FED9BE6F89F3}" type="presParOf" srcId="{A709C87D-E418-4774-B841-64B814807FB9}" destId="{71A9C858-B0A3-456B-91CC-9FA2FF659E3B}" srcOrd="0" destOrd="0" presId="urn:microsoft.com/office/officeart/2008/layout/HorizontalMultiLevelHierarchy"/>
    <dgm:cxn modelId="{B8A9748F-FC3C-4095-ADA3-80FD563F0C1D}" type="presParOf" srcId="{A709C87D-E418-4774-B841-64B814807FB9}" destId="{31ED8300-3E32-4670-9586-3734E6377117}" srcOrd="1" destOrd="0" presId="urn:microsoft.com/office/officeart/2008/layout/HorizontalMultiLevelHierarchy"/>
    <dgm:cxn modelId="{EF8A790B-BFD1-47B7-A6F3-21AE711F0083}" type="presParOf" srcId="{4E26F1DD-0D4F-4B07-A8A2-E4DAA9783D0C}" destId="{ACC02ABB-4818-4C05-825D-550CBB6696FE}" srcOrd="2" destOrd="0" presId="urn:microsoft.com/office/officeart/2008/layout/HorizontalMultiLevelHierarchy"/>
    <dgm:cxn modelId="{6F6233AB-1F48-4AD5-ADC9-6D5273BCAC98}" type="presParOf" srcId="{ACC02ABB-4818-4C05-825D-550CBB6696FE}" destId="{7D7F07C9-7A60-4A98-B8A5-09248A871E72}" srcOrd="0" destOrd="0" presId="urn:microsoft.com/office/officeart/2008/layout/HorizontalMultiLevelHierarchy"/>
    <dgm:cxn modelId="{4CA1331A-52E2-4C2B-B1E6-D646C6151FED}" type="presParOf" srcId="{4E26F1DD-0D4F-4B07-A8A2-E4DAA9783D0C}" destId="{DBF0E502-F5C5-4BC5-B1A9-B55549540E85}" srcOrd="3" destOrd="0" presId="urn:microsoft.com/office/officeart/2008/layout/HorizontalMultiLevelHierarchy"/>
    <dgm:cxn modelId="{A6AF855B-2E98-4B21-9374-915760618C2B}" type="presParOf" srcId="{DBF0E502-F5C5-4BC5-B1A9-B55549540E85}" destId="{DBAE2AAB-7F8E-454A-9BF8-B8C9C4890134}" srcOrd="0" destOrd="0" presId="urn:microsoft.com/office/officeart/2008/layout/HorizontalMultiLevelHierarchy"/>
    <dgm:cxn modelId="{07A0F5DB-3D25-4A66-9B4E-C0FA4E03B145}" type="presParOf" srcId="{DBF0E502-F5C5-4BC5-B1A9-B55549540E85}" destId="{6D851D49-6313-4497-ACF6-2680A8E67161}" srcOrd="1" destOrd="0" presId="urn:microsoft.com/office/officeart/2008/layout/HorizontalMultiLevelHierarchy"/>
    <dgm:cxn modelId="{FF8CF0A1-9E32-4D12-8014-BF605D4FF43C}" type="presParOf" srcId="{4E26F1DD-0D4F-4B07-A8A2-E4DAA9783D0C}" destId="{0D520092-A869-4A99-A64C-26F8BFF3CBAD}" srcOrd="4" destOrd="0" presId="urn:microsoft.com/office/officeart/2008/layout/HorizontalMultiLevelHierarchy"/>
    <dgm:cxn modelId="{573F856C-5339-4011-A30D-0E34F22D66AF}" type="presParOf" srcId="{0D520092-A869-4A99-A64C-26F8BFF3CBAD}" destId="{EC81ECBD-0718-484F-880C-022121261341}" srcOrd="0" destOrd="0" presId="urn:microsoft.com/office/officeart/2008/layout/HorizontalMultiLevelHierarchy"/>
    <dgm:cxn modelId="{13AA9A2C-5247-4D4D-BF39-DFE184067642}" type="presParOf" srcId="{4E26F1DD-0D4F-4B07-A8A2-E4DAA9783D0C}" destId="{1F297025-0E27-45DB-BCD1-DE665EBD0471}" srcOrd="5" destOrd="0" presId="urn:microsoft.com/office/officeart/2008/layout/HorizontalMultiLevelHierarchy"/>
    <dgm:cxn modelId="{9ABAD84D-F359-48E2-97E0-BEA400660DD7}" type="presParOf" srcId="{1F297025-0E27-45DB-BCD1-DE665EBD0471}" destId="{3AD6F0C4-38AF-47FD-8DCB-1AC09EB461E3}" srcOrd="0" destOrd="0" presId="urn:microsoft.com/office/officeart/2008/layout/HorizontalMultiLevelHierarchy"/>
    <dgm:cxn modelId="{3168EE28-5947-4A9B-92BF-8D89036243CA}" type="presParOf" srcId="{1F297025-0E27-45DB-BCD1-DE665EBD0471}" destId="{063ADA07-9E13-4ECC-BE76-5CAA5D94BDE0}"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08586675-EF5D-4E82-A72E-A80E82BDBE08}"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pt-PT"/>
        </a:p>
      </dgm:t>
    </dgm:pt>
    <dgm:pt modelId="{61988C15-1774-441D-B2DD-056F3D7F40BA}">
      <dgm:prSet phldrT="[Texto]" custT="1"/>
      <dgm:spPr/>
      <dgm:t>
        <a:bodyPr/>
        <a:lstStyle/>
        <a:p>
          <a:r>
            <a:rPr lang="pt-PT" sz="1800" dirty="0" err="1"/>
            <a:t>Restructure</a:t>
          </a:r>
          <a:r>
            <a:rPr lang="pt-PT" sz="1800" dirty="0"/>
            <a:t> management </a:t>
          </a:r>
          <a:r>
            <a:rPr lang="pt-PT" sz="1800" dirty="0" err="1"/>
            <a:t>and</a:t>
          </a:r>
          <a:r>
            <a:rPr lang="pt-PT" sz="1800" dirty="0"/>
            <a:t> </a:t>
          </a:r>
          <a:r>
            <a:rPr lang="pt-PT" sz="1800" dirty="0" err="1"/>
            <a:t>pedagogical</a:t>
          </a:r>
          <a:r>
            <a:rPr lang="pt-PT" sz="1800" dirty="0"/>
            <a:t> action </a:t>
          </a:r>
        </a:p>
      </dgm:t>
    </dgm:pt>
    <dgm:pt modelId="{1599786A-D4B3-4C8B-92AE-2CFBF5E87F5C}" type="parTrans" cxnId="{5E28CD2F-0C47-40E0-A2DB-7261FE07A682}">
      <dgm:prSet/>
      <dgm:spPr/>
      <dgm:t>
        <a:bodyPr/>
        <a:lstStyle/>
        <a:p>
          <a:endParaRPr lang="pt-PT"/>
        </a:p>
      </dgm:t>
    </dgm:pt>
    <dgm:pt modelId="{77319479-2256-4DDD-BE1E-80B0651E1B73}" type="sibTrans" cxnId="{5E28CD2F-0C47-40E0-A2DB-7261FE07A682}">
      <dgm:prSet/>
      <dgm:spPr/>
      <dgm:t>
        <a:bodyPr/>
        <a:lstStyle/>
        <a:p>
          <a:endParaRPr lang="pt-PT"/>
        </a:p>
      </dgm:t>
    </dgm:pt>
    <dgm:pt modelId="{81DE64FE-5D62-4D4A-B2A4-A4F7E7D666C5}">
      <dgm:prSet phldrT="[Texto]" custT="1"/>
      <dgm:spPr/>
      <dgm:t>
        <a:bodyPr/>
        <a:lstStyle/>
        <a:p>
          <a:r>
            <a:rPr lang="pt-PT" sz="1800" b="0" dirty="0" err="1"/>
            <a:t>Progressively</a:t>
          </a:r>
          <a:r>
            <a:rPr lang="pt-PT" sz="1800" b="0" dirty="0"/>
            <a:t> </a:t>
          </a:r>
          <a:r>
            <a:rPr lang="pt-PT" sz="1800" b="0" dirty="0" err="1"/>
            <a:t>give</a:t>
          </a:r>
          <a:r>
            <a:rPr lang="pt-PT" sz="1800" b="0" dirty="0"/>
            <a:t> </a:t>
          </a:r>
          <a:r>
            <a:rPr lang="pt-PT" sz="1800" b="0" dirty="0" err="1"/>
            <a:t>way</a:t>
          </a:r>
          <a:r>
            <a:rPr lang="pt-PT" sz="1800" b="0" dirty="0"/>
            <a:t> to </a:t>
          </a:r>
          <a:r>
            <a:rPr lang="pt-PT" sz="1800" b="0" dirty="0" err="1"/>
            <a:t>project</a:t>
          </a:r>
          <a:r>
            <a:rPr lang="pt-PT" sz="1800" b="0" dirty="0"/>
            <a:t> </a:t>
          </a:r>
          <a:r>
            <a:rPr lang="pt-PT" sz="1800" b="0" dirty="0" err="1"/>
            <a:t>work</a:t>
          </a:r>
          <a:r>
            <a:rPr lang="pt-PT" sz="1800" b="0" dirty="0"/>
            <a:t> </a:t>
          </a:r>
          <a:r>
            <a:rPr lang="pt-PT" sz="1800" b="0" dirty="0" err="1"/>
            <a:t>methodologies</a:t>
          </a:r>
          <a:endParaRPr lang="pt-PT" sz="1800" b="0" dirty="0"/>
        </a:p>
      </dgm:t>
    </dgm:pt>
    <dgm:pt modelId="{AEA6FCA7-419E-4430-81C3-FC4AA8CB9EB2}" type="parTrans" cxnId="{04E6EF09-8F9C-470E-9628-4D66E6F7C340}">
      <dgm:prSet/>
      <dgm:spPr/>
      <dgm:t>
        <a:bodyPr/>
        <a:lstStyle/>
        <a:p>
          <a:endParaRPr lang="pt-PT"/>
        </a:p>
      </dgm:t>
    </dgm:pt>
    <dgm:pt modelId="{1FC2EEC9-FB3D-4A06-A8D4-53AECD4B9458}" type="sibTrans" cxnId="{04E6EF09-8F9C-470E-9628-4D66E6F7C340}">
      <dgm:prSet/>
      <dgm:spPr/>
      <dgm:t>
        <a:bodyPr/>
        <a:lstStyle/>
        <a:p>
          <a:endParaRPr lang="pt-PT"/>
        </a:p>
      </dgm:t>
    </dgm:pt>
    <dgm:pt modelId="{163F6CA6-D9B1-43FE-8754-9B74FE7414D8}">
      <dgm:prSet phldrT="[Texto]" custT="1"/>
      <dgm:spPr/>
      <dgm:t>
        <a:bodyPr/>
        <a:lstStyle/>
        <a:p>
          <a:endParaRPr lang="pt-PT" sz="2000" b="0" dirty="0"/>
        </a:p>
        <a:p>
          <a:r>
            <a:rPr lang="pt-PT" sz="1800" b="0" dirty="0"/>
            <a:t>To the use </a:t>
          </a:r>
          <a:r>
            <a:rPr lang="pt-PT" sz="1800" b="0" dirty="0" err="1"/>
            <a:t>of</a:t>
          </a:r>
          <a:r>
            <a:rPr lang="pt-PT" sz="1800" b="0" dirty="0"/>
            <a:t> digital </a:t>
          </a:r>
          <a:r>
            <a:rPr lang="pt-PT" sz="1800" b="0" dirty="0" err="1"/>
            <a:t>tools</a:t>
          </a:r>
          <a:r>
            <a:rPr lang="pt-PT" sz="1800" b="0" dirty="0"/>
            <a:t>/</a:t>
          </a:r>
          <a:r>
            <a:rPr lang="pt-PT" sz="1800" b="0" dirty="0" err="1"/>
            <a:t>spaces</a:t>
          </a:r>
          <a:r>
            <a:rPr lang="pt-PT" sz="1800" b="0" dirty="0"/>
            <a:t> </a:t>
          </a:r>
          <a:r>
            <a:rPr lang="pt-PT" sz="1800" b="0" dirty="0" err="1"/>
            <a:t>of</a:t>
          </a:r>
          <a:r>
            <a:rPr lang="pt-PT" sz="1800" b="0" dirty="0"/>
            <a:t> </a:t>
          </a:r>
          <a:r>
            <a:rPr lang="pt-PT" sz="1800" b="0" dirty="0" err="1"/>
            <a:t>experimentation</a:t>
          </a:r>
          <a:r>
            <a:rPr lang="pt-PT" sz="1800" b="0" dirty="0"/>
            <a:t> </a:t>
          </a:r>
          <a:r>
            <a:rPr lang="pt-PT" sz="1800" b="0" dirty="0" err="1"/>
            <a:t>and</a:t>
          </a:r>
          <a:r>
            <a:rPr lang="pt-PT" sz="1800" b="0" dirty="0"/>
            <a:t> training</a:t>
          </a:r>
        </a:p>
      </dgm:t>
    </dgm:pt>
    <dgm:pt modelId="{7B24A28C-FF76-4289-87D7-40DB8C708175}" type="parTrans" cxnId="{CF20D51F-AFCA-433A-ADEB-1935CE3672F9}">
      <dgm:prSet/>
      <dgm:spPr/>
      <dgm:t>
        <a:bodyPr/>
        <a:lstStyle/>
        <a:p>
          <a:endParaRPr lang="pt-PT"/>
        </a:p>
      </dgm:t>
    </dgm:pt>
    <dgm:pt modelId="{54A99BEB-F8E2-4E24-BD0A-748AB4362552}" type="sibTrans" cxnId="{CF20D51F-AFCA-433A-ADEB-1935CE3672F9}">
      <dgm:prSet/>
      <dgm:spPr/>
      <dgm:t>
        <a:bodyPr/>
        <a:lstStyle/>
        <a:p>
          <a:endParaRPr lang="pt-PT"/>
        </a:p>
      </dgm:t>
    </dgm:pt>
    <dgm:pt modelId="{05A6D8F7-FE1E-45F0-8952-9C770E698BB4}" type="pres">
      <dgm:prSet presAssocID="{08586675-EF5D-4E82-A72E-A80E82BDBE08}" presName="arrowDiagram" presStyleCnt="0">
        <dgm:presLayoutVars>
          <dgm:chMax val="5"/>
          <dgm:dir/>
          <dgm:resizeHandles val="exact"/>
        </dgm:presLayoutVars>
      </dgm:prSet>
      <dgm:spPr/>
    </dgm:pt>
    <dgm:pt modelId="{297A295F-34E1-4D21-97FE-0F3CA600ABCD}" type="pres">
      <dgm:prSet presAssocID="{08586675-EF5D-4E82-A72E-A80E82BDBE08}" presName="arrow" presStyleLbl="bgShp" presStyleIdx="0" presStyleCnt="1" custLinFactNeighborY="-9409"/>
      <dgm:spPr/>
    </dgm:pt>
    <dgm:pt modelId="{AAB7A200-F5EC-4D16-A497-0CB373A8EE93}" type="pres">
      <dgm:prSet presAssocID="{08586675-EF5D-4E82-A72E-A80E82BDBE08}" presName="arrowDiagram3" presStyleCnt="0"/>
      <dgm:spPr/>
    </dgm:pt>
    <dgm:pt modelId="{F75910DE-51B3-4209-84BE-60CB25DE350B}" type="pres">
      <dgm:prSet presAssocID="{61988C15-1774-441D-B2DD-056F3D7F40BA}" presName="bullet3a" presStyleLbl="node1" presStyleIdx="0" presStyleCnt="3"/>
      <dgm:spPr/>
    </dgm:pt>
    <dgm:pt modelId="{651D6E67-8581-423D-82E9-58C395D137FD}" type="pres">
      <dgm:prSet presAssocID="{61988C15-1774-441D-B2DD-056F3D7F40BA}" presName="textBox3a" presStyleLbl="revTx" presStyleIdx="0" presStyleCnt="3" custScaleX="136409" custScaleY="52202" custLinFactNeighborX="1265" custLinFactNeighborY="-18366">
        <dgm:presLayoutVars>
          <dgm:bulletEnabled val="1"/>
        </dgm:presLayoutVars>
      </dgm:prSet>
      <dgm:spPr/>
    </dgm:pt>
    <dgm:pt modelId="{08873FF0-CAD9-428C-BCA9-1D81C48CF510}" type="pres">
      <dgm:prSet presAssocID="{81DE64FE-5D62-4D4A-B2A4-A4F7E7D666C5}" presName="bullet3b" presStyleLbl="node1" presStyleIdx="1" presStyleCnt="3"/>
      <dgm:spPr/>
    </dgm:pt>
    <dgm:pt modelId="{0552863F-1C0B-48F6-AF79-4311D231665C}" type="pres">
      <dgm:prSet presAssocID="{81DE64FE-5D62-4D4A-B2A4-A4F7E7D666C5}" presName="textBox3b" presStyleLbl="revTx" presStyleIdx="1" presStyleCnt="3" custScaleX="137811" custScaleY="32680" custLinFactNeighborX="25962" custLinFactNeighborY="-25572">
        <dgm:presLayoutVars>
          <dgm:bulletEnabled val="1"/>
        </dgm:presLayoutVars>
      </dgm:prSet>
      <dgm:spPr/>
    </dgm:pt>
    <dgm:pt modelId="{9795B084-0555-4883-B0CB-15CDF9022525}" type="pres">
      <dgm:prSet presAssocID="{163F6CA6-D9B1-43FE-8754-9B74FE7414D8}" presName="bullet3c" presStyleLbl="node1" presStyleIdx="2" presStyleCnt="3"/>
      <dgm:spPr/>
    </dgm:pt>
    <dgm:pt modelId="{A9B2FC8E-EE09-43FF-ACAE-A6E317D5C65E}" type="pres">
      <dgm:prSet presAssocID="{163F6CA6-D9B1-43FE-8754-9B74FE7414D8}" presName="textBox3c" presStyleLbl="revTx" presStyleIdx="2" presStyleCnt="3" custScaleX="193430" custScaleY="40303" custLinFactNeighborX="62518" custLinFactNeighborY="-31106">
        <dgm:presLayoutVars>
          <dgm:bulletEnabled val="1"/>
        </dgm:presLayoutVars>
      </dgm:prSet>
      <dgm:spPr/>
    </dgm:pt>
  </dgm:ptLst>
  <dgm:cxnLst>
    <dgm:cxn modelId="{04E6EF09-8F9C-470E-9628-4D66E6F7C340}" srcId="{08586675-EF5D-4E82-A72E-A80E82BDBE08}" destId="{81DE64FE-5D62-4D4A-B2A4-A4F7E7D666C5}" srcOrd="1" destOrd="0" parTransId="{AEA6FCA7-419E-4430-81C3-FC4AA8CB9EB2}" sibTransId="{1FC2EEC9-FB3D-4A06-A8D4-53AECD4B9458}"/>
    <dgm:cxn modelId="{CF20D51F-AFCA-433A-ADEB-1935CE3672F9}" srcId="{08586675-EF5D-4E82-A72E-A80E82BDBE08}" destId="{163F6CA6-D9B1-43FE-8754-9B74FE7414D8}" srcOrd="2" destOrd="0" parTransId="{7B24A28C-FF76-4289-87D7-40DB8C708175}" sibTransId="{54A99BEB-F8E2-4E24-BD0A-748AB4362552}"/>
    <dgm:cxn modelId="{5E28CD2F-0C47-40E0-A2DB-7261FE07A682}" srcId="{08586675-EF5D-4E82-A72E-A80E82BDBE08}" destId="{61988C15-1774-441D-B2DD-056F3D7F40BA}" srcOrd="0" destOrd="0" parTransId="{1599786A-D4B3-4C8B-92AE-2CFBF5E87F5C}" sibTransId="{77319479-2256-4DDD-BE1E-80B0651E1B73}"/>
    <dgm:cxn modelId="{D5651035-9E9B-426D-BFD7-BCBF2C3CC712}" type="presOf" srcId="{08586675-EF5D-4E82-A72E-A80E82BDBE08}" destId="{05A6D8F7-FE1E-45F0-8952-9C770E698BB4}" srcOrd="0" destOrd="0" presId="urn:microsoft.com/office/officeart/2005/8/layout/arrow2"/>
    <dgm:cxn modelId="{5CB2C8A2-D711-48C0-B80B-60B37C868022}" type="presOf" srcId="{163F6CA6-D9B1-43FE-8754-9B74FE7414D8}" destId="{A9B2FC8E-EE09-43FF-ACAE-A6E317D5C65E}" srcOrd="0" destOrd="0" presId="urn:microsoft.com/office/officeart/2005/8/layout/arrow2"/>
    <dgm:cxn modelId="{61A6A1A8-38FF-4976-ACFB-7D3031B3D834}" type="presOf" srcId="{61988C15-1774-441D-B2DD-056F3D7F40BA}" destId="{651D6E67-8581-423D-82E9-58C395D137FD}" srcOrd="0" destOrd="0" presId="urn:microsoft.com/office/officeart/2005/8/layout/arrow2"/>
    <dgm:cxn modelId="{6965CBF1-E4E7-4F6F-BC00-19D32B71A186}" type="presOf" srcId="{81DE64FE-5D62-4D4A-B2A4-A4F7E7D666C5}" destId="{0552863F-1C0B-48F6-AF79-4311D231665C}" srcOrd="0" destOrd="0" presId="urn:microsoft.com/office/officeart/2005/8/layout/arrow2"/>
    <dgm:cxn modelId="{8A4ACAEA-0B1D-4A65-872E-025C6D15E210}" type="presParOf" srcId="{05A6D8F7-FE1E-45F0-8952-9C770E698BB4}" destId="{297A295F-34E1-4D21-97FE-0F3CA600ABCD}" srcOrd="0" destOrd="0" presId="urn:microsoft.com/office/officeart/2005/8/layout/arrow2"/>
    <dgm:cxn modelId="{D7476975-35E4-4339-83F1-B519F61F5F2E}" type="presParOf" srcId="{05A6D8F7-FE1E-45F0-8952-9C770E698BB4}" destId="{AAB7A200-F5EC-4D16-A497-0CB373A8EE93}" srcOrd="1" destOrd="0" presId="urn:microsoft.com/office/officeart/2005/8/layout/arrow2"/>
    <dgm:cxn modelId="{B75F80DD-B520-4581-9CD8-16B31E9EF333}" type="presParOf" srcId="{AAB7A200-F5EC-4D16-A497-0CB373A8EE93}" destId="{F75910DE-51B3-4209-84BE-60CB25DE350B}" srcOrd="0" destOrd="0" presId="urn:microsoft.com/office/officeart/2005/8/layout/arrow2"/>
    <dgm:cxn modelId="{38EBF66F-E8A5-4AB7-9208-4BCC3F4BD63E}" type="presParOf" srcId="{AAB7A200-F5EC-4D16-A497-0CB373A8EE93}" destId="{651D6E67-8581-423D-82E9-58C395D137FD}" srcOrd="1" destOrd="0" presId="urn:microsoft.com/office/officeart/2005/8/layout/arrow2"/>
    <dgm:cxn modelId="{D1BA2D44-5E4D-4F02-AF9D-11C69B9307CF}" type="presParOf" srcId="{AAB7A200-F5EC-4D16-A497-0CB373A8EE93}" destId="{08873FF0-CAD9-428C-BCA9-1D81C48CF510}" srcOrd="2" destOrd="0" presId="urn:microsoft.com/office/officeart/2005/8/layout/arrow2"/>
    <dgm:cxn modelId="{05292665-BD30-468F-99E6-1D02E497903E}" type="presParOf" srcId="{AAB7A200-F5EC-4D16-A497-0CB373A8EE93}" destId="{0552863F-1C0B-48F6-AF79-4311D231665C}" srcOrd="3" destOrd="0" presId="urn:microsoft.com/office/officeart/2005/8/layout/arrow2"/>
    <dgm:cxn modelId="{D878B650-1113-420D-BDEF-2D245C5B73C3}" type="presParOf" srcId="{AAB7A200-F5EC-4D16-A497-0CB373A8EE93}" destId="{9795B084-0555-4883-B0CB-15CDF9022525}" srcOrd="4" destOrd="0" presId="urn:microsoft.com/office/officeart/2005/8/layout/arrow2"/>
    <dgm:cxn modelId="{B8123B67-ACFE-4D0D-A52F-1EFF87862227}" type="presParOf" srcId="{AAB7A200-F5EC-4D16-A497-0CB373A8EE93}" destId="{A9B2FC8E-EE09-43FF-ACAE-A6E317D5C65E}" srcOrd="5" destOrd="0" presId="urn:microsoft.com/office/officeart/2005/8/layout/arrow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8130B7-A8B5-4002-85FB-F8DA68F92E77}">
      <dsp:nvSpPr>
        <dsp:cNvPr id="0" name=""/>
        <dsp:cNvSpPr/>
      </dsp:nvSpPr>
      <dsp:spPr>
        <a:xfrm>
          <a:off x="0" y="3059187"/>
          <a:ext cx="6096000" cy="10040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pt-PT" sz="2400" b="1" kern="1200" dirty="0" err="1"/>
            <a:t>National</a:t>
          </a:r>
          <a:r>
            <a:rPr lang="pt-PT" sz="2400" b="1" kern="1200" dirty="0"/>
            <a:t> </a:t>
          </a:r>
          <a:r>
            <a:rPr lang="pt-PT" sz="2400" b="1" kern="1200" dirty="0" err="1"/>
            <a:t>dimension</a:t>
          </a:r>
          <a:endParaRPr lang="pt-PT" sz="2400" b="1" kern="1200" dirty="0"/>
        </a:p>
      </dsp:txBody>
      <dsp:txXfrm>
        <a:off x="0" y="3059187"/>
        <a:ext cx="6096000" cy="542210"/>
      </dsp:txXfrm>
    </dsp:sp>
    <dsp:sp modelId="{35F409D3-DBE2-44BE-A832-013308EA5648}">
      <dsp:nvSpPr>
        <dsp:cNvPr id="0" name=""/>
        <dsp:cNvSpPr/>
      </dsp:nvSpPr>
      <dsp:spPr>
        <a:xfrm>
          <a:off x="0" y="3581316"/>
          <a:ext cx="6096000" cy="46188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n-US" sz="2400" kern="1200" dirty="0">
              <a:ea typeface="Calibri" pitchFamily="34" charset="0"/>
              <a:cs typeface="Times New Roman" pitchFamily="18" charset="0"/>
            </a:rPr>
            <a:t>Extraordinarily difficult times </a:t>
          </a:r>
          <a:endParaRPr lang="pt-PT" sz="2400" kern="1200" dirty="0"/>
        </a:p>
      </dsp:txBody>
      <dsp:txXfrm>
        <a:off x="0" y="3581316"/>
        <a:ext cx="6096000" cy="461883"/>
      </dsp:txXfrm>
    </dsp:sp>
    <dsp:sp modelId="{450BE145-A071-42FE-A47E-95C755B59665}">
      <dsp:nvSpPr>
        <dsp:cNvPr id="0" name=""/>
        <dsp:cNvSpPr/>
      </dsp:nvSpPr>
      <dsp:spPr>
        <a:xfrm rot="10800000">
          <a:off x="0" y="1529953"/>
          <a:ext cx="6096000" cy="1544296"/>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pt-PT" sz="2400" kern="1200" dirty="0" err="1"/>
            <a:t>From</a:t>
          </a:r>
          <a:r>
            <a:rPr lang="pt-PT" sz="2400" kern="1200" dirty="0"/>
            <a:t> the </a:t>
          </a:r>
          <a:r>
            <a:rPr lang="pt-PT" sz="2400" kern="1200" dirty="0" err="1"/>
            <a:t>attentive</a:t>
          </a:r>
          <a:r>
            <a:rPr lang="pt-PT" sz="2400" kern="1200" dirty="0"/>
            <a:t> </a:t>
          </a:r>
          <a:r>
            <a:rPr lang="pt-PT" sz="2400" kern="1200" dirty="0" err="1"/>
            <a:t>eyes</a:t>
          </a:r>
          <a:r>
            <a:rPr lang="pt-PT" sz="2400" kern="1200" dirty="0"/>
            <a:t> </a:t>
          </a:r>
          <a:r>
            <a:rPr lang="pt-PT" sz="2400" kern="1200" dirty="0" err="1"/>
            <a:t>of</a:t>
          </a:r>
          <a:r>
            <a:rPr lang="pt-PT" sz="2400" kern="1200" dirty="0"/>
            <a:t> </a:t>
          </a:r>
          <a:r>
            <a:rPr lang="pt-PT" sz="2400" kern="1200" dirty="0" err="1"/>
            <a:t>caregivers</a:t>
          </a:r>
          <a:endParaRPr lang="pt-PT" sz="2400" kern="1200" dirty="0"/>
        </a:p>
        <a:p>
          <a:pPr lvl="0" algn="ctr" defTabSz="844550">
            <a:lnSpc>
              <a:spcPct val="90000"/>
            </a:lnSpc>
            <a:spcBef>
              <a:spcPct val="0"/>
            </a:spcBef>
            <a:spcAft>
              <a:spcPct val="35000"/>
            </a:spcAft>
            <a:buNone/>
          </a:pPr>
          <a:endParaRPr lang="pt-PT" sz="1200" kern="1200" dirty="0"/>
        </a:p>
      </dsp:txBody>
      <dsp:txXfrm rot="-10800000">
        <a:off x="0" y="1529953"/>
        <a:ext cx="6096000" cy="542047"/>
      </dsp:txXfrm>
    </dsp:sp>
    <dsp:sp modelId="{13EAC3BC-FF4E-4BFE-A202-444CB2D0B555}">
      <dsp:nvSpPr>
        <dsp:cNvPr id="0" name=""/>
        <dsp:cNvSpPr/>
      </dsp:nvSpPr>
      <dsp:spPr>
        <a:xfrm>
          <a:off x="0" y="2072001"/>
          <a:ext cx="6096000" cy="46174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pt-PT" sz="2400" kern="1200" dirty="0" err="1"/>
            <a:t>Perplexity</a:t>
          </a:r>
          <a:r>
            <a:rPr lang="pt-PT" sz="2400" kern="1200" dirty="0"/>
            <a:t>, </a:t>
          </a:r>
          <a:r>
            <a:rPr lang="pt-PT" sz="2400" kern="1200" dirty="0" err="1"/>
            <a:t>sadness</a:t>
          </a:r>
          <a:r>
            <a:rPr lang="pt-PT" sz="2400" kern="1200" dirty="0"/>
            <a:t>, </a:t>
          </a:r>
          <a:r>
            <a:rPr lang="pt-PT" sz="2400" kern="1200" dirty="0" err="1"/>
            <a:t>fear</a:t>
          </a:r>
          <a:r>
            <a:rPr lang="pt-PT" sz="2400" kern="1200" dirty="0"/>
            <a:t>, </a:t>
          </a:r>
          <a:r>
            <a:rPr lang="pt-PT" sz="2400" kern="1200" dirty="0" err="1"/>
            <a:t>blame</a:t>
          </a:r>
          <a:r>
            <a:rPr lang="pt-PT" sz="2400" kern="1200" dirty="0"/>
            <a:t> </a:t>
          </a:r>
        </a:p>
      </dsp:txBody>
      <dsp:txXfrm>
        <a:off x="0" y="2072001"/>
        <a:ext cx="6096000" cy="461744"/>
      </dsp:txXfrm>
    </dsp:sp>
    <dsp:sp modelId="{00AE7770-B303-4872-B9C2-6B599F370F87}">
      <dsp:nvSpPr>
        <dsp:cNvPr id="0" name=""/>
        <dsp:cNvSpPr/>
      </dsp:nvSpPr>
      <dsp:spPr>
        <a:xfrm rot="10800000">
          <a:off x="0" y="718"/>
          <a:ext cx="6096000" cy="1544296"/>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pt-PT" sz="2800" b="1" kern="1200" dirty="0" err="1"/>
            <a:t>Human</a:t>
          </a:r>
          <a:r>
            <a:rPr lang="pt-PT" sz="2800" b="1" kern="1200" dirty="0"/>
            <a:t> </a:t>
          </a:r>
          <a:r>
            <a:rPr lang="pt-PT" sz="2800" b="1" kern="1200" dirty="0" err="1"/>
            <a:t>Suffering</a:t>
          </a:r>
          <a:endParaRPr lang="pt-PT" sz="2800" b="1" kern="1200" dirty="0"/>
        </a:p>
      </dsp:txBody>
      <dsp:txXfrm rot="-10800000">
        <a:off x="0" y="718"/>
        <a:ext cx="6096000" cy="542047"/>
      </dsp:txXfrm>
    </dsp:sp>
    <dsp:sp modelId="{FE6722FD-2D86-4661-BF7A-6D69CF41FAF2}">
      <dsp:nvSpPr>
        <dsp:cNvPr id="0" name=""/>
        <dsp:cNvSpPr/>
      </dsp:nvSpPr>
      <dsp:spPr>
        <a:xfrm>
          <a:off x="0" y="520122"/>
          <a:ext cx="6096000" cy="46174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pt-PT" sz="2400" kern="1200" dirty="0"/>
            <a:t>A </a:t>
          </a:r>
          <a:r>
            <a:rPr lang="pt-PT" sz="2400" kern="1200" dirty="0" err="1"/>
            <a:t>unknown</a:t>
          </a:r>
          <a:r>
            <a:rPr lang="pt-PT" sz="2400" kern="1200" dirty="0"/>
            <a:t> </a:t>
          </a:r>
          <a:r>
            <a:rPr lang="pt-PT" sz="2400" kern="1200" dirty="0" err="1"/>
            <a:t>and</a:t>
          </a:r>
          <a:r>
            <a:rPr lang="pt-PT" sz="2400" kern="1200" dirty="0"/>
            <a:t> </a:t>
          </a:r>
          <a:r>
            <a:rPr lang="pt-PT" sz="2400" kern="1200" dirty="0" err="1"/>
            <a:t>hidden</a:t>
          </a:r>
          <a:r>
            <a:rPr lang="pt-PT" sz="2400" kern="1200" dirty="0"/>
            <a:t> </a:t>
          </a:r>
          <a:r>
            <a:rPr lang="pt-PT" sz="2400" kern="1200" dirty="0" err="1"/>
            <a:t>reality</a:t>
          </a:r>
          <a:endParaRPr lang="pt-PT" sz="2400" kern="1200" dirty="0"/>
        </a:p>
      </dsp:txBody>
      <dsp:txXfrm>
        <a:off x="0" y="520122"/>
        <a:ext cx="6096000" cy="4617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66BA63-C7CC-4AB5-A7ED-7F71F9205D4D}">
      <dsp:nvSpPr>
        <dsp:cNvPr id="0" name=""/>
        <dsp:cNvSpPr/>
      </dsp:nvSpPr>
      <dsp:spPr>
        <a:xfrm>
          <a:off x="2155507" y="2277603"/>
          <a:ext cx="1784985" cy="178498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pt-PT" sz="2100" b="0" kern="1200" dirty="0">
              <a:solidFill>
                <a:schemeClr val="tx1"/>
              </a:solidFill>
            </a:rPr>
            <a:t>Studies, programs, action plans</a:t>
          </a:r>
        </a:p>
      </dsp:txBody>
      <dsp:txXfrm>
        <a:off x="2416912" y="2539008"/>
        <a:ext cx="1262175" cy="1262175"/>
      </dsp:txXfrm>
    </dsp:sp>
    <dsp:sp modelId="{0B465D2D-E113-4907-8EC0-65C18A384647}">
      <dsp:nvSpPr>
        <dsp:cNvPr id="0" name=""/>
        <dsp:cNvSpPr/>
      </dsp:nvSpPr>
      <dsp:spPr>
        <a:xfrm rot="12900000">
          <a:off x="871449" y="1920360"/>
          <a:ext cx="1510013" cy="50872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DB8AD3-A33A-4D93-A3CF-5529074EC460}">
      <dsp:nvSpPr>
        <dsp:cNvPr id="0" name=""/>
        <dsp:cNvSpPr/>
      </dsp:nvSpPr>
      <dsp:spPr>
        <a:xfrm>
          <a:off x="160123" y="1063372"/>
          <a:ext cx="1695735" cy="13565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1111250">
            <a:lnSpc>
              <a:spcPct val="90000"/>
            </a:lnSpc>
            <a:spcBef>
              <a:spcPct val="0"/>
            </a:spcBef>
            <a:spcAft>
              <a:spcPct val="35000"/>
            </a:spcAft>
            <a:buNone/>
          </a:pPr>
          <a:r>
            <a:rPr lang="pt-PT" sz="2500" kern="1200" dirty="0">
              <a:solidFill>
                <a:schemeClr val="tx1"/>
              </a:solidFill>
            </a:rPr>
            <a:t>Links to the </a:t>
          </a:r>
          <a:r>
            <a:rPr lang="pt-PT" sz="2500" kern="1200" dirty="0" err="1">
              <a:solidFill>
                <a:schemeClr val="tx1"/>
              </a:solidFill>
            </a:rPr>
            <a:t>academics</a:t>
          </a:r>
          <a:r>
            <a:rPr lang="pt-PT" sz="2500" kern="1200" dirty="0">
              <a:solidFill>
                <a:schemeClr val="tx1"/>
              </a:solidFill>
            </a:rPr>
            <a:t> </a:t>
          </a:r>
        </a:p>
      </dsp:txBody>
      <dsp:txXfrm>
        <a:off x="199856" y="1103105"/>
        <a:ext cx="1616269" cy="1277122"/>
      </dsp:txXfrm>
    </dsp:sp>
    <dsp:sp modelId="{0821DA85-9392-449A-8A86-5820D62A13B2}">
      <dsp:nvSpPr>
        <dsp:cNvPr id="0" name=""/>
        <dsp:cNvSpPr/>
      </dsp:nvSpPr>
      <dsp:spPr>
        <a:xfrm rot="16200000">
          <a:off x="2292993" y="1180352"/>
          <a:ext cx="1510013" cy="50872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8C99D30-9165-4DB4-A1A9-F0B36E2CCBAC}">
      <dsp:nvSpPr>
        <dsp:cNvPr id="0" name=""/>
        <dsp:cNvSpPr/>
      </dsp:nvSpPr>
      <dsp:spPr>
        <a:xfrm>
          <a:off x="2200132" y="1411"/>
          <a:ext cx="1695735" cy="13565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1111250">
            <a:lnSpc>
              <a:spcPct val="90000"/>
            </a:lnSpc>
            <a:spcBef>
              <a:spcPct val="0"/>
            </a:spcBef>
            <a:spcAft>
              <a:spcPct val="35000"/>
            </a:spcAft>
            <a:buNone/>
          </a:pPr>
          <a:r>
            <a:rPr lang="pt-PT" sz="2500" b="0" kern="1200" dirty="0">
              <a:solidFill>
                <a:schemeClr val="tx1"/>
              </a:solidFill>
            </a:rPr>
            <a:t>The Inquiry report</a:t>
          </a:r>
        </a:p>
      </dsp:txBody>
      <dsp:txXfrm>
        <a:off x="2239865" y="41144"/>
        <a:ext cx="1616269" cy="1277122"/>
      </dsp:txXfrm>
    </dsp:sp>
    <dsp:sp modelId="{22ADE5D9-CE3E-464F-9A2E-0D8C4936852E}">
      <dsp:nvSpPr>
        <dsp:cNvPr id="0" name=""/>
        <dsp:cNvSpPr/>
      </dsp:nvSpPr>
      <dsp:spPr>
        <a:xfrm rot="19500000">
          <a:off x="3714536" y="1920360"/>
          <a:ext cx="1510013" cy="50872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DB6B71A-764F-438B-9E3B-2813AAEF41D0}">
      <dsp:nvSpPr>
        <dsp:cNvPr id="0" name=""/>
        <dsp:cNvSpPr/>
      </dsp:nvSpPr>
      <dsp:spPr>
        <a:xfrm>
          <a:off x="4240140" y="1063372"/>
          <a:ext cx="1695735" cy="13565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1111250">
            <a:lnSpc>
              <a:spcPct val="90000"/>
            </a:lnSpc>
            <a:spcBef>
              <a:spcPct val="0"/>
            </a:spcBef>
            <a:spcAft>
              <a:spcPct val="35000"/>
            </a:spcAft>
            <a:buNone/>
          </a:pPr>
          <a:r>
            <a:rPr lang="pt-PT" sz="2500" kern="1200" dirty="0">
              <a:solidFill>
                <a:schemeClr val="tx1"/>
              </a:solidFill>
            </a:rPr>
            <a:t>Links to the experts</a:t>
          </a:r>
        </a:p>
      </dsp:txBody>
      <dsp:txXfrm>
        <a:off x="4279873" y="1103105"/>
        <a:ext cx="1616269" cy="12771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520092-A869-4A99-A64C-26F8BFF3CBAD}">
      <dsp:nvSpPr>
        <dsp:cNvPr id="0" name=""/>
        <dsp:cNvSpPr/>
      </dsp:nvSpPr>
      <dsp:spPr>
        <a:xfrm>
          <a:off x="868676" y="2285991"/>
          <a:ext cx="1009343" cy="1213252"/>
        </a:xfrm>
        <a:custGeom>
          <a:avLst/>
          <a:gdLst/>
          <a:ahLst/>
          <a:cxnLst/>
          <a:rect l="0" t="0" r="0" b="0"/>
          <a:pathLst>
            <a:path>
              <a:moveTo>
                <a:pt x="0" y="0"/>
              </a:moveTo>
              <a:lnTo>
                <a:pt x="504671" y="0"/>
              </a:lnTo>
              <a:lnTo>
                <a:pt x="504671" y="1213252"/>
              </a:lnTo>
              <a:lnTo>
                <a:pt x="1009343" y="1213252"/>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pt-PT" sz="600" kern="1200"/>
        </a:p>
      </dsp:txBody>
      <dsp:txXfrm>
        <a:off x="1333893" y="2853161"/>
        <a:ext cx="78910" cy="78910"/>
      </dsp:txXfrm>
    </dsp:sp>
    <dsp:sp modelId="{ACC02ABB-4818-4C05-825D-550CBB6696FE}">
      <dsp:nvSpPr>
        <dsp:cNvPr id="0" name=""/>
        <dsp:cNvSpPr/>
      </dsp:nvSpPr>
      <dsp:spPr>
        <a:xfrm>
          <a:off x="868676" y="1812290"/>
          <a:ext cx="893407" cy="473700"/>
        </a:xfrm>
        <a:custGeom>
          <a:avLst/>
          <a:gdLst/>
          <a:ahLst/>
          <a:cxnLst/>
          <a:rect l="0" t="0" r="0" b="0"/>
          <a:pathLst>
            <a:path>
              <a:moveTo>
                <a:pt x="0" y="473700"/>
              </a:moveTo>
              <a:lnTo>
                <a:pt x="446703" y="473700"/>
              </a:lnTo>
              <a:lnTo>
                <a:pt x="446703" y="0"/>
              </a:lnTo>
              <a:lnTo>
                <a:pt x="893407" y="0"/>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PT" sz="500" kern="1200"/>
        </a:p>
      </dsp:txBody>
      <dsp:txXfrm>
        <a:off x="1290099" y="2023860"/>
        <a:ext cx="50561" cy="50561"/>
      </dsp:txXfrm>
    </dsp:sp>
    <dsp:sp modelId="{CD18917A-453A-46C8-A058-6548702F45F6}">
      <dsp:nvSpPr>
        <dsp:cNvPr id="0" name=""/>
        <dsp:cNvSpPr/>
      </dsp:nvSpPr>
      <dsp:spPr>
        <a:xfrm>
          <a:off x="868676" y="525528"/>
          <a:ext cx="865313" cy="1760462"/>
        </a:xfrm>
        <a:custGeom>
          <a:avLst/>
          <a:gdLst/>
          <a:ahLst/>
          <a:cxnLst/>
          <a:rect l="0" t="0" r="0" b="0"/>
          <a:pathLst>
            <a:path>
              <a:moveTo>
                <a:pt x="0" y="1760462"/>
              </a:moveTo>
              <a:lnTo>
                <a:pt x="432656" y="1760462"/>
              </a:lnTo>
              <a:lnTo>
                <a:pt x="432656" y="0"/>
              </a:lnTo>
              <a:lnTo>
                <a:pt x="865313" y="0"/>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pt-PT" sz="700" kern="1200"/>
        </a:p>
      </dsp:txBody>
      <dsp:txXfrm>
        <a:off x="1252292" y="1356719"/>
        <a:ext cx="98081" cy="98081"/>
      </dsp:txXfrm>
    </dsp:sp>
    <dsp:sp modelId="{ECB9AD6A-E16B-4E8F-9B76-C61EECFB938E}">
      <dsp:nvSpPr>
        <dsp:cNvPr id="0" name=""/>
        <dsp:cNvSpPr/>
      </dsp:nvSpPr>
      <dsp:spPr>
        <a:xfrm rot="16200000">
          <a:off x="-1851652" y="1851652"/>
          <a:ext cx="4571982" cy="868676"/>
        </a:xfrm>
        <a:prstGeom prst="rect">
          <a:avLst/>
        </a:prstGeom>
        <a:solidFill>
          <a:srgbClr val="00B0F0"/>
        </a:soli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a:scene3d>
          <a:camera prst="orthographicFront">
            <a:rot lat="0" lon="0" rev="0"/>
          </a:camera>
          <a:lightRig rig="threePt" dir="tl">
            <a:rot lat="0" lon="0" rev="20400000"/>
          </a:lightRig>
        </a:scene3d>
        <a:sp3d>
          <a:bevelT w="50800" h="12700" prst="coolSlant"/>
        </a:sp3d>
      </dsp:spPr>
      <dsp:style>
        <a:lnRef idx="1">
          <a:schemeClr val="accent3"/>
        </a:lnRef>
        <a:fillRef idx="3">
          <a:schemeClr val="accent3"/>
        </a:fillRef>
        <a:effectRef idx="2">
          <a:schemeClr val="accent3"/>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pt-PT" sz="3100" b="1" kern="1200" dirty="0" err="1">
              <a:solidFill>
                <a:schemeClr val="bg1"/>
              </a:solidFill>
            </a:rPr>
            <a:t>Integrated</a:t>
          </a:r>
          <a:r>
            <a:rPr lang="pt-PT" sz="3100" b="1" kern="1200" dirty="0">
              <a:solidFill>
                <a:schemeClr val="bg1"/>
              </a:solidFill>
            </a:rPr>
            <a:t> Social </a:t>
          </a:r>
          <a:r>
            <a:rPr lang="pt-PT" sz="3100" b="1" kern="1200" dirty="0" err="1">
              <a:solidFill>
                <a:schemeClr val="bg1"/>
              </a:solidFill>
            </a:rPr>
            <a:t>Skills</a:t>
          </a:r>
          <a:r>
            <a:rPr lang="pt-PT" sz="3100" b="1" kern="1200" dirty="0">
              <a:solidFill>
                <a:schemeClr val="bg1"/>
              </a:solidFill>
            </a:rPr>
            <a:t> </a:t>
          </a:r>
          <a:r>
            <a:rPr lang="pt-PT" sz="3100" b="1" kern="1200" dirty="0" err="1">
              <a:solidFill>
                <a:schemeClr val="bg1"/>
              </a:solidFill>
            </a:rPr>
            <a:t>Program</a:t>
          </a:r>
          <a:endParaRPr lang="pt-PT" sz="3100" b="1" kern="1200" dirty="0">
            <a:solidFill>
              <a:schemeClr val="bg1"/>
            </a:solidFill>
          </a:endParaRPr>
        </a:p>
      </dsp:txBody>
      <dsp:txXfrm>
        <a:off x="-1851652" y="1851652"/>
        <a:ext cx="4571982" cy="868676"/>
      </dsp:txXfrm>
    </dsp:sp>
    <dsp:sp modelId="{71A9C858-B0A3-456B-91CC-9FA2FF659E3B}">
      <dsp:nvSpPr>
        <dsp:cNvPr id="0" name=""/>
        <dsp:cNvSpPr/>
      </dsp:nvSpPr>
      <dsp:spPr>
        <a:xfrm>
          <a:off x="1733990" y="20310"/>
          <a:ext cx="2910062" cy="1010435"/>
        </a:xfrm>
        <a:prstGeom prst="rect">
          <a:avLst/>
        </a:prstGeom>
        <a:solidFill>
          <a:srgbClr val="3366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effectLst/>
              <a:latin typeface="Arial"/>
              <a:ea typeface="Calibri"/>
              <a:cs typeface="Times New Roman"/>
            </a:rPr>
            <a:t>Created to respond to the process of sexual abuse experienced in the institution</a:t>
          </a:r>
          <a:endParaRPr lang="pt-PT" sz="1800" b="1" kern="1200" dirty="0">
            <a:solidFill>
              <a:schemeClr val="bg1"/>
            </a:solidFill>
          </a:endParaRPr>
        </a:p>
      </dsp:txBody>
      <dsp:txXfrm>
        <a:off x="1733990" y="20310"/>
        <a:ext cx="2910062" cy="1010435"/>
      </dsp:txXfrm>
    </dsp:sp>
    <dsp:sp modelId="{DBAE2AAB-7F8E-454A-9BF8-B8C9C4890134}">
      <dsp:nvSpPr>
        <dsp:cNvPr id="0" name=""/>
        <dsp:cNvSpPr/>
      </dsp:nvSpPr>
      <dsp:spPr>
        <a:xfrm>
          <a:off x="1762083" y="1244823"/>
          <a:ext cx="4218214" cy="1134934"/>
        </a:xfrm>
        <a:prstGeom prst="rect">
          <a:avLst/>
        </a:prstGeom>
        <a:solidFill>
          <a:srgbClr val="3366FF"/>
        </a:solidFill>
        <a:ln w="38100" cap="flat" cmpd="sng" algn="ctr">
          <a:solidFill>
            <a:schemeClr val="lt1"/>
          </a:solidFill>
          <a:prstDash val="solid"/>
        </a:ln>
        <a:effectLst>
          <a:outerShdw blurRad="40000" dist="20000" dir="5400000" rotWithShape="0">
            <a:srgbClr val="000000">
              <a:alpha val="38000"/>
            </a:srgbClr>
          </a:outerShdw>
        </a:effectLst>
        <a:scene3d>
          <a:camera prst="orthographicFront"/>
          <a:lightRig rig="threePt" dir="t"/>
        </a:scene3d>
        <a:sp3d>
          <a:bevelT w="165100" prst="coolSlant"/>
        </a:sp3d>
      </dsp:spPr>
      <dsp:style>
        <a:lnRef idx="3">
          <a:schemeClr val="lt1"/>
        </a:lnRef>
        <a:fillRef idx="1">
          <a:schemeClr val="accent6"/>
        </a:fillRef>
        <a:effectRef idx="1">
          <a:schemeClr val="accent6"/>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pt-PT" sz="1600" b="1" kern="1200" dirty="0">
              <a:solidFill>
                <a:schemeClr val="bg1"/>
              </a:solidFill>
            </a:rPr>
            <a:t> </a:t>
          </a:r>
          <a:r>
            <a:rPr lang="pt-PT" sz="1800" b="1" kern="1200" dirty="0">
              <a:solidFill>
                <a:schemeClr val="bg1"/>
              </a:solidFill>
            </a:rPr>
            <a:t>F</a:t>
          </a:r>
          <a:r>
            <a:rPr lang="en-US" sz="1800" kern="1200" dirty="0">
              <a:effectLst/>
              <a:latin typeface="Arial"/>
              <a:ea typeface="Calibri"/>
              <a:cs typeface="Times New Roman"/>
            </a:rPr>
            <a:t>or all children and young people of Casa </a:t>
          </a:r>
          <a:r>
            <a:rPr lang="en-US" sz="1800" kern="1200" dirty="0" err="1">
              <a:effectLst/>
              <a:latin typeface="Arial"/>
              <a:ea typeface="Calibri"/>
              <a:cs typeface="Times New Roman"/>
            </a:rPr>
            <a:t>Pia</a:t>
          </a:r>
          <a:r>
            <a:rPr lang="en-US" sz="1800" kern="1200" dirty="0">
              <a:effectLst/>
              <a:latin typeface="Arial"/>
              <a:ea typeface="Calibri"/>
              <a:cs typeface="Times New Roman"/>
            </a:rPr>
            <a:t> </a:t>
          </a:r>
          <a:endParaRPr lang="pt-PT" sz="1800" b="1" kern="1200" dirty="0">
            <a:solidFill>
              <a:schemeClr val="bg1"/>
            </a:solidFill>
          </a:endParaRPr>
        </a:p>
      </dsp:txBody>
      <dsp:txXfrm>
        <a:off x="1762083" y="1244823"/>
        <a:ext cx="4218214" cy="1134934"/>
      </dsp:txXfrm>
    </dsp:sp>
    <dsp:sp modelId="{3AD6F0C4-38AF-47FD-8DCB-1AC09EB461E3}">
      <dsp:nvSpPr>
        <dsp:cNvPr id="0" name=""/>
        <dsp:cNvSpPr/>
      </dsp:nvSpPr>
      <dsp:spPr>
        <a:xfrm>
          <a:off x="1878020" y="2741831"/>
          <a:ext cx="5270474" cy="1514824"/>
        </a:xfrm>
        <a:prstGeom prst="rect">
          <a:avLst/>
        </a:prstGeom>
        <a:solidFill>
          <a:srgbClr val="3366FF"/>
        </a:soli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effectLst/>
              <a:latin typeface="Arial"/>
              <a:ea typeface="Calibri"/>
              <a:cs typeface="Times New Roman"/>
            </a:rPr>
            <a:t>Promotes skills in the fields of :</a:t>
          </a:r>
        </a:p>
        <a:p>
          <a:pPr marL="0" lvl="0" indent="0" algn="ctr" defTabSz="800100">
            <a:lnSpc>
              <a:spcPct val="90000"/>
            </a:lnSpc>
            <a:spcBef>
              <a:spcPct val="0"/>
            </a:spcBef>
            <a:spcAft>
              <a:spcPct val="35000"/>
            </a:spcAft>
            <a:buNone/>
          </a:pPr>
          <a:r>
            <a:rPr lang="en-US" sz="1800" kern="1200" dirty="0">
              <a:effectLst/>
              <a:latin typeface="Arial"/>
              <a:ea typeface="Calibri"/>
              <a:cs typeface="Times New Roman"/>
            </a:rPr>
            <a:t>Sexual Education, Vocational Development and Other Citizenship Themes, with sessions that are appropriate to the needs of each group;</a:t>
          </a:r>
          <a:endParaRPr lang="pt-PT" sz="1800" b="1" kern="1200" dirty="0">
            <a:solidFill>
              <a:schemeClr val="bg1"/>
            </a:solidFill>
          </a:endParaRPr>
        </a:p>
      </dsp:txBody>
      <dsp:txXfrm>
        <a:off x="1878020" y="2741831"/>
        <a:ext cx="5270474" cy="15148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7A295F-34E1-4D21-97FE-0F3CA600ABCD}">
      <dsp:nvSpPr>
        <dsp:cNvPr id="0" name=""/>
        <dsp:cNvSpPr/>
      </dsp:nvSpPr>
      <dsp:spPr>
        <a:xfrm>
          <a:off x="1534722" y="0"/>
          <a:ext cx="5005267" cy="3128292"/>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5910DE-51B3-4209-84BE-60CB25DE350B}">
      <dsp:nvSpPr>
        <dsp:cNvPr id="0" name=""/>
        <dsp:cNvSpPr/>
      </dsp:nvSpPr>
      <dsp:spPr>
        <a:xfrm>
          <a:off x="2170391" y="2159147"/>
          <a:ext cx="130136" cy="1301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1D6E67-8581-423D-82E9-58C395D137FD}">
      <dsp:nvSpPr>
        <dsp:cNvPr id="0" name=""/>
        <dsp:cNvSpPr/>
      </dsp:nvSpPr>
      <dsp:spPr>
        <a:xfrm>
          <a:off x="2037907" y="2274238"/>
          <a:ext cx="1590838" cy="4719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957" tIns="0" rIns="0" bIns="0" numCol="1" spcCol="1270" anchor="t" anchorCtr="0">
          <a:noAutofit/>
        </a:bodyPr>
        <a:lstStyle/>
        <a:p>
          <a:pPr marL="0" lvl="0" indent="0" algn="l" defTabSz="800100">
            <a:lnSpc>
              <a:spcPct val="90000"/>
            </a:lnSpc>
            <a:spcBef>
              <a:spcPct val="0"/>
            </a:spcBef>
            <a:spcAft>
              <a:spcPct val="35000"/>
            </a:spcAft>
            <a:buNone/>
          </a:pPr>
          <a:r>
            <a:rPr lang="pt-PT" sz="1800" kern="1200" dirty="0" err="1"/>
            <a:t>Restructure</a:t>
          </a:r>
          <a:r>
            <a:rPr lang="pt-PT" sz="1800" kern="1200" dirty="0"/>
            <a:t> management </a:t>
          </a:r>
          <a:r>
            <a:rPr lang="pt-PT" sz="1800" kern="1200" dirty="0" err="1"/>
            <a:t>and</a:t>
          </a:r>
          <a:r>
            <a:rPr lang="pt-PT" sz="1800" kern="1200" dirty="0"/>
            <a:t> </a:t>
          </a:r>
          <a:r>
            <a:rPr lang="pt-PT" sz="1800" kern="1200" dirty="0" err="1"/>
            <a:t>pedagogical</a:t>
          </a:r>
          <a:r>
            <a:rPr lang="pt-PT" sz="1800" kern="1200" dirty="0"/>
            <a:t> action </a:t>
          </a:r>
        </a:p>
      </dsp:txBody>
      <dsp:txXfrm>
        <a:off x="2037907" y="2274238"/>
        <a:ext cx="1590838" cy="471945"/>
      </dsp:txXfrm>
    </dsp:sp>
    <dsp:sp modelId="{08873FF0-CAD9-428C-BCA9-1D81C48CF510}">
      <dsp:nvSpPr>
        <dsp:cNvPr id="0" name=""/>
        <dsp:cNvSpPr/>
      </dsp:nvSpPr>
      <dsp:spPr>
        <a:xfrm>
          <a:off x="3319100" y="1308877"/>
          <a:ext cx="235247" cy="2352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52863F-1C0B-48F6-AF79-4311D231665C}">
      <dsp:nvSpPr>
        <dsp:cNvPr id="0" name=""/>
        <dsp:cNvSpPr/>
      </dsp:nvSpPr>
      <dsp:spPr>
        <a:xfrm>
          <a:off x="3521491" y="1564141"/>
          <a:ext cx="1655474" cy="5561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653" tIns="0" rIns="0" bIns="0" numCol="1" spcCol="1270" anchor="t" anchorCtr="0">
          <a:noAutofit/>
        </a:bodyPr>
        <a:lstStyle/>
        <a:p>
          <a:pPr marL="0" lvl="0" indent="0" algn="l" defTabSz="800100">
            <a:lnSpc>
              <a:spcPct val="90000"/>
            </a:lnSpc>
            <a:spcBef>
              <a:spcPct val="0"/>
            </a:spcBef>
            <a:spcAft>
              <a:spcPct val="35000"/>
            </a:spcAft>
            <a:buNone/>
          </a:pPr>
          <a:r>
            <a:rPr lang="pt-PT" sz="1800" b="0" kern="1200" dirty="0" err="1"/>
            <a:t>Progressively</a:t>
          </a:r>
          <a:r>
            <a:rPr lang="pt-PT" sz="1800" b="0" kern="1200" dirty="0"/>
            <a:t> </a:t>
          </a:r>
          <a:r>
            <a:rPr lang="pt-PT" sz="1800" b="0" kern="1200" dirty="0" err="1"/>
            <a:t>give</a:t>
          </a:r>
          <a:r>
            <a:rPr lang="pt-PT" sz="1800" b="0" kern="1200" dirty="0"/>
            <a:t> </a:t>
          </a:r>
          <a:r>
            <a:rPr lang="pt-PT" sz="1800" b="0" kern="1200" dirty="0" err="1"/>
            <a:t>way</a:t>
          </a:r>
          <a:r>
            <a:rPr lang="pt-PT" sz="1800" b="0" kern="1200" dirty="0"/>
            <a:t> to </a:t>
          </a:r>
          <a:r>
            <a:rPr lang="pt-PT" sz="1800" b="0" kern="1200" dirty="0" err="1"/>
            <a:t>project</a:t>
          </a:r>
          <a:r>
            <a:rPr lang="pt-PT" sz="1800" b="0" kern="1200" dirty="0"/>
            <a:t> </a:t>
          </a:r>
          <a:r>
            <a:rPr lang="pt-PT" sz="1800" b="0" kern="1200" dirty="0" err="1"/>
            <a:t>work</a:t>
          </a:r>
          <a:r>
            <a:rPr lang="pt-PT" sz="1800" b="0" kern="1200" dirty="0"/>
            <a:t> </a:t>
          </a:r>
          <a:r>
            <a:rPr lang="pt-PT" sz="1800" b="0" kern="1200" dirty="0" err="1"/>
            <a:t>methodologies</a:t>
          </a:r>
          <a:endParaRPr lang="pt-PT" sz="1800" b="0" kern="1200" dirty="0"/>
        </a:p>
      </dsp:txBody>
      <dsp:txXfrm>
        <a:off x="3521491" y="1564141"/>
        <a:ext cx="1655474" cy="556145"/>
      </dsp:txXfrm>
    </dsp:sp>
    <dsp:sp modelId="{9795B084-0555-4883-B0CB-15CDF9022525}">
      <dsp:nvSpPr>
        <dsp:cNvPr id="0" name=""/>
        <dsp:cNvSpPr/>
      </dsp:nvSpPr>
      <dsp:spPr>
        <a:xfrm>
          <a:off x="4700554" y="791457"/>
          <a:ext cx="325342" cy="3253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B2FC8E-EE09-43FF-ACAE-A6E317D5C65E}">
      <dsp:nvSpPr>
        <dsp:cNvPr id="0" name=""/>
        <dsp:cNvSpPr/>
      </dsp:nvSpPr>
      <dsp:spPr>
        <a:xfrm>
          <a:off x="5053061" y="926788"/>
          <a:ext cx="2323605" cy="876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392" tIns="0" rIns="0" bIns="0" numCol="1" spcCol="1270" anchor="t" anchorCtr="0">
          <a:noAutofit/>
        </a:bodyPr>
        <a:lstStyle/>
        <a:p>
          <a:pPr marL="0" lvl="0" indent="0" algn="l" defTabSz="889000">
            <a:lnSpc>
              <a:spcPct val="90000"/>
            </a:lnSpc>
            <a:spcBef>
              <a:spcPct val="0"/>
            </a:spcBef>
            <a:spcAft>
              <a:spcPct val="35000"/>
            </a:spcAft>
            <a:buNone/>
          </a:pPr>
          <a:endParaRPr lang="pt-PT" sz="2000" b="0" kern="1200" dirty="0"/>
        </a:p>
        <a:p>
          <a:pPr marL="0" lvl="0" indent="0" algn="l" defTabSz="889000">
            <a:lnSpc>
              <a:spcPct val="90000"/>
            </a:lnSpc>
            <a:spcBef>
              <a:spcPct val="0"/>
            </a:spcBef>
            <a:spcAft>
              <a:spcPct val="35000"/>
            </a:spcAft>
            <a:buNone/>
          </a:pPr>
          <a:r>
            <a:rPr lang="pt-PT" sz="1800" b="0" kern="1200" dirty="0"/>
            <a:t>To the use </a:t>
          </a:r>
          <a:r>
            <a:rPr lang="pt-PT" sz="1800" b="0" kern="1200" dirty="0" err="1"/>
            <a:t>of</a:t>
          </a:r>
          <a:r>
            <a:rPr lang="pt-PT" sz="1800" b="0" kern="1200" dirty="0"/>
            <a:t> digital </a:t>
          </a:r>
          <a:r>
            <a:rPr lang="pt-PT" sz="1800" b="0" kern="1200" dirty="0" err="1"/>
            <a:t>tools</a:t>
          </a:r>
          <a:r>
            <a:rPr lang="pt-PT" sz="1800" b="0" kern="1200" dirty="0"/>
            <a:t>/</a:t>
          </a:r>
          <a:r>
            <a:rPr lang="pt-PT" sz="1800" b="0" kern="1200" dirty="0" err="1"/>
            <a:t>spaces</a:t>
          </a:r>
          <a:r>
            <a:rPr lang="pt-PT" sz="1800" b="0" kern="1200" dirty="0"/>
            <a:t> </a:t>
          </a:r>
          <a:r>
            <a:rPr lang="pt-PT" sz="1800" b="0" kern="1200" dirty="0" err="1"/>
            <a:t>of</a:t>
          </a:r>
          <a:r>
            <a:rPr lang="pt-PT" sz="1800" b="0" kern="1200" dirty="0"/>
            <a:t> </a:t>
          </a:r>
          <a:r>
            <a:rPr lang="pt-PT" sz="1800" b="0" kern="1200" dirty="0" err="1"/>
            <a:t>experimentation</a:t>
          </a:r>
          <a:r>
            <a:rPr lang="pt-PT" sz="1800" b="0" kern="1200" dirty="0"/>
            <a:t> </a:t>
          </a:r>
          <a:r>
            <a:rPr lang="pt-PT" sz="1800" b="0" kern="1200" dirty="0" err="1"/>
            <a:t>and</a:t>
          </a:r>
          <a:r>
            <a:rPr lang="pt-PT" sz="1800" b="0" kern="1200" dirty="0"/>
            <a:t> training</a:t>
          </a:r>
        </a:p>
      </dsp:txBody>
      <dsp:txXfrm>
        <a:off x="5053061" y="926788"/>
        <a:ext cx="2323605" cy="876252"/>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B9182FB-E00C-49D9-8223-41D6635BFF84}"/>
              </a:ext>
            </a:extLst>
          </p:cNvPr>
          <p:cNvSpPr>
            <a:spLocks noGrp="1" noChangeArrowheads="1"/>
          </p:cNvSpPr>
          <p:nvPr>
            <p:ph type="hdr" sz="quarter"/>
          </p:nvPr>
        </p:nvSpPr>
        <p:spPr bwMode="auto">
          <a:xfrm>
            <a:off x="0" y="0"/>
            <a:ext cx="3038475" cy="465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77" tIns="46589" rIns="93177" bIns="46589" numCol="1" anchor="t" anchorCtr="0" compatLnSpc="1">
            <a:prstTxWarp prst="textNoShape">
              <a:avLst/>
            </a:prstTxWarp>
          </a:bodyPr>
          <a:lstStyle>
            <a:lvl1pPr>
              <a:defRPr sz="1200">
                <a:latin typeface="Arial" charset="0"/>
                <a:ea typeface="ＭＳ Ｐゴシック" pitchFamily="16" charset="-128"/>
              </a:defRPr>
            </a:lvl1pPr>
          </a:lstStyle>
          <a:p>
            <a:pPr>
              <a:defRPr/>
            </a:pPr>
            <a:endParaRPr lang="en-US"/>
          </a:p>
        </p:txBody>
      </p:sp>
      <p:sp>
        <p:nvSpPr>
          <p:cNvPr id="4099" name="Rectangle 3">
            <a:extLst>
              <a:ext uri="{FF2B5EF4-FFF2-40B4-BE49-F238E27FC236}">
                <a16:creationId xmlns:a16="http://schemas.microsoft.com/office/drawing/2014/main" id="{71FF4484-0F45-4266-ACA2-E5F953479400}"/>
              </a:ext>
            </a:extLst>
          </p:cNvPr>
          <p:cNvSpPr>
            <a:spLocks noGrp="1" noChangeArrowheads="1"/>
          </p:cNvSpPr>
          <p:nvPr>
            <p:ph type="dt" idx="1"/>
          </p:nvPr>
        </p:nvSpPr>
        <p:spPr bwMode="auto">
          <a:xfrm>
            <a:off x="3971925" y="0"/>
            <a:ext cx="3038475" cy="465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77" tIns="46589" rIns="93177" bIns="46589" numCol="1" anchor="t" anchorCtr="0" compatLnSpc="1">
            <a:prstTxWarp prst="textNoShape">
              <a:avLst/>
            </a:prstTxWarp>
          </a:bodyPr>
          <a:lstStyle>
            <a:lvl1pPr algn="r">
              <a:defRPr sz="1200">
                <a:latin typeface="Arial" charset="0"/>
                <a:ea typeface="ＭＳ Ｐゴシック" pitchFamily="16" charset="-128"/>
              </a:defRPr>
            </a:lvl1pPr>
          </a:lstStyle>
          <a:p>
            <a:pPr>
              <a:defRPr/>
            </a:pPr>
            <a:endParaRPr lang="en-US"/>
          </a:p>
        </p:txBody>
      </p:sp>
      <p:sp>
        <p:nvSpPr>
          <p:cNvPr id="32772" name="Rectangle 4">
            <a:extLst>
              <a:ext uri="{FF2B5EF4-FFF2-40B4-BE49-F238E27FC236}">
                <a16:creationId xmlns:a16="http://schemas.microsoft.com/office/drawing/2014/main" id="{EB6E4A81-CB4A-409E-A665-4A59BFA3D0D9}"/>
              </a:ext>
            </a:extLst>
          </p:cNvPr>
          <p:cNvSpPr>
            <a:spLocks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a:extLst>
              <a:ext uri="{FF2B5EF4-FFF2-40B4-BE49-F238E27FC236}">
                <a16:creationId xmlns:a16="http://schemas.microsoft.com/office/drawing/2014/main" id="{386ABC01-7B9B-4659-ABD6-CAB54B6553A7}"/>
              </a:ext>
            </a:extLst>
          </p:cNvPr>
          <p:cNvSpPr>
            <a:spLocks noGrp="1" noChangeArrowheads="1"/>
          </p:cNvSpPr>
          <p:nvPr>
            <p:ph type="body" sz="quarter" idx="3"/>
          </p:nvPr>
        </p:nvSpPr>
        <p:spPr bwMode="auto">
          <a:xfrm>
            <a:off x="935038" y="4416425"/>
            <a:ext cx="5140325" cy="4183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a:extLst>
              <a:ext uri="{FF2B5EF4-FFF2-40B4-BE49-F238E27FC236}">
                <a16:creationId xmlns:a16="http://schemas.microsoft.com/office/drawing/2014/main" id="{E5EAC4AF-4880-4677-B1E7-6782EB0859EB}"/>
              </a:ext>
            </a:extLst>
          </p:cNvPr>
          <p:cNvSpPr>
            <a:spLocks noGrp="1" noChangeArrowheads="1"/>
          </p:cNvSpPr>
          <p:nvPr>
            <p:ph type="ftr" sz="quarter" idx="4"/>
          </p:nvPr>
        </p:nvSpPr>
        <p:spPr bwMode="auto">
          <a:xfrm>
            <a:off x="0" y="8831263"/>
            <a:ext cx="3038475" cy="465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77" tIns="46589" rIns="93177" bIns="46589" numCol="1" anchor="b" anchorCtr="0" compatLnSpc="1">
            <a:prstTxWarp prst="textNoShape">
              <a:avLst/>
            </a:prstTxWarp>
          </a:bodyPr>
          <a:lstStyle>
            <a:lvl1pPr>
              <a:defRPr sz="1200">
                <a:latin typeface="Arial" charset="0"/>
                <a:ea typeface="ＭＳ Ｐゴシック" pitchFamily="16" charset="-128"/>
              </a:defRPr>
            </a:lvl1pPr>
          </a:lstStyle>
          <a:p>
            <a:pPr>
              <a:defRPr/>
            </a:pPr>
            <a:endParaRPr lang="en-US"/>
          </a:p>
        </p:txBody>
      </p:sp>
      <p:sp>
        <p:nvSpPr>
          <p:cNvPr id="4103" name="Rectangle 7">
            <a:extLst>
              <a:ext uri="{FF2B5EF4-FFF2-40B4-BE49-F238E27FC236}">
                <a16:creationId xmlns:a16="http://schemas.microsoft.com/office/drawing/2014/main" id="{849AB2FE-EB1C-446A-9FAF-4074ECC9A665}"/>
              </a:ext>
            </a:extLst>
          </p:cNvPr>
          <p:cNvSpPr>
            <a:spLocks noGrp="1" noChangeArrowheads="1"/>
          </p:cNvSpPr>
          <p:nvPr>
            <p:ph type="sldNum" sz="quarter" idx="5"/>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77" tIns="46589" rIns="93177" bIns="46589" numCol="1" anchor="b" anchorCtr="0" compatLnSpc="1">
            <a:prstTxWarp prst="textNoShape">
              <a:avLst/>
            </a:prstTxWarp>
          </a:bodyPr>
          <a:lstStyle>
            <a:lvl1pPr algn="r">
              <a:defRPr sz="1200"/>
            </a:lvl1pPr>
          </a:lstStyle>
          <a:p>
            <a:fld id="{D90491E3-965C-4146-9871-ECAFE74F4D12}"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E01E6DB2-6963-481D-ABFB-9C4912AEE833}"/>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10CE007-C5B0-4910-8700-2A2478098203}" type="slidenum">
              <a:rPr lang="en-US" altLang="pt-PT" sz="1200"/>
              <a:pPr/>
              <a:t>1</a:t>
            </a:fld>
            <a:endParaRPr lang="en-US" altLang="pt-PT" sz="1200"/>
          </a:p>
        </p:txBody>
      </p:sp>
      <p:sp>
        <p:nvSpPr>
          <p:cNvPr id="33795" name="Rectangle 2">
            <a:extLst>
              <a:ext uri="{FF2B5EF4-FFF2-40B4-BE49-F238E27FC236}">
                <a16:creationId xmlns:a16="http://schemas.microsoft.com/office/drawing/2014/main" id="{1C31093E-8AAC-41E6-BCDF-5DF50F2C994B}"/>
              </a:ext>
            </a:extLst>
          </p:cNvPr>
          <p:cNvSpPr>
            <a:spLocks noChangeArrowheads="1" noTextEdit="1"/>
          </p:cNvSpPr>
          <p:nvPr>
            <p:ph type="sldImg"/>
          </p:nvPr>
        </p:nvSpPr>
        <p:spPr>
          <a:ln/>
        </p:spPr>
      </p:sp>
      <p:sp>
        <p:nvSpPr>
          <p:cNvPr id="33796" name="Rectangle 3">
            <a:extLst>
              <a:ext uri="{FF2B5EF4-FFF2-40B4-BE49-F238E27FC236}">
                <a16:creationId xmlns:a16="http://schemas.microsoft.com/office/drawing/2014/main" id="{B5580B79-0A22-47BB-978A-5F48C621743A}"/>
              </a:ext>
            </a:extLst>
          </p:cNvPr>
          <p:cNvSpPr>
            <a:spLocks noGrp="1" noChangeArrowheads="1"/>
          </p:cNvSpPr>
          <p:nvPr>
            <p:ph type="body" idx="1"/>
          </p:nvPr>
        </p:nvSpPr>
        <p:spPr>
          <a:noFill/>
        </p:spPr>
        <p:txBody>
          <a:bodyPr/>
          <a:lstStyle/>
          <a:p>
            <a:pPr eaLnBrk="1" hangingPunct="1"/>
            <a:endParaRPr lang="pt-PT" altLang="pt-PT">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A4B0A92E-1B4F-4D0A-858E-1AAD8BAB0E6E}"/>
              </a:ext>
            </a:extLst>
          </p:cNvPr>
          <p:cNvSpPr>
            <a:spLocks noGrp="1" noRot="1" noChangeAspect="1" noChangeArrowheads="1" noTextEdit="1"/>
          </p:cNvSpPr>
          <p:nvPr>
            <p:ph type="sldImg"/>
          </p:nvPr>
        </p:nvSpPr>
        <p:spPr>
          <a:ln/>
        </p:spPr>
      </p:sp>
      <p:sp>
        <p:nvSpPr>
          <p:cNvPr id="43011" name="Rectangle 3">
            <a:extLst>
              <a:ext uri="{FF2B5EF4-FFF2-40B4-BE49-F238E27FC236}">
                <a16:creationId xmlns:a16="http://schemas.microsoft.com/office/drawing/2014/main" id="{FEA980A2-22CC-4D27-926E-5A9B6DDC7985}"/>
              </a:ext>
            </a:extLst>
          </p:cNvPr>
          <p:cNvSpPr>
            <a:spLocks noGrp="1" noChangeArrowheads="1"/>
          </p:cNvSpPr>
          <p:nvPr>
            <p:ph type="body" idx="1"/>
          </p:nvPr>
        </p:nvSpPr>
        <p:spPr>
          <a:xfrm>
            <a:off x="701675" y="4416425"/>
            <a:ext cx="56070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31" tIns="47216" rIns="94431" bIns="47216"/>
          <a:lstStyle/>
          <a:p>
            <a:pPr eaLnBrk="1" hangingPunct="1"/>
            <a:endParaRPr lang="pt-PT" altLang="pt-PT">
              <a:latin typeface="Calibri" panose="020F0502020204030204" pitchFamily="34" charset="0"/>
              <a:ea typeface="Calibri" panose="020F0502020204030204" pitchFamily="34" charset="0"/>
              <a:cs typeface="Times New Roman" panose="02020603050405020304" pitchFamily="18" charset="0"/>
            </a:endParaRPr>
          </a:p>
          <a:p>
            <a:pPr eaLnBrk="1" hangingPunct="1"/>
            <a:endParaRPr lang="en-US" altLang="pt-PT">
              <a:latin typeface="Arial" panose="020B0604020202020204" pitchFamily="34" charset="0"/>
              <a:ea typeface="Calibri" panose="020F0502020204030204" pitchFamily="34" charset="0"/>
              <a:cs typeface="Times New Roman" panose="02020603050405020304" pitchFamily="18" charset="0"/>
            </a:endParaRPr>
          </a:p>
          <a:p>
            <a:pPr eaLnBrk="1" hangingPunct="1"/>
            <a:endParaRPr lang="pt-PT" altLang="pt-PT">
              <a:latin typeface="Arial" panose="020B0604020202020204" pitchFamily="34" charset="0"/>
              <a:ea typeface="Calibri" panose="020F0502020204030204" pitchFamily="34" charset="0"/>
              <a:cs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786DEC25-2E00-4599-BB6A-562B17A0D6A8}"/>
              </a:ext>
            </a:extLst>
          </p:cNvPr>
          <p:cNvSpPr>
            <a:spLocks noGrp="1" noRot="1" noChangeAspect="1" noChangeArrowheads="1" noTextEdit="1"/>
          </p:cNvSpPr>
          <p:nvPr>
            <p:ph type="sldImg"/>
          </p:nvPr>
        </p:nvSpPr>
        <p:spPr>
          <a:ln/>
        </p:spPr>
      </p:sp>
      <p:sp>
        <p:nvSpPr>
          <p:cNvPr id="44035" name="Rectangle 3">
            <a:extLst>
              <a:ext uri="{FF2B5EF4-FFF2-40B4-BE49-F238E27FC236}">
                <a16:creationId xmlns:a16="http://schemas.microsoft.com/office/drawing/2014/main" id="{44466758-7780-4721-8303-32082FAAB497}"/>
              </a:ext>
            </a:extLst>
          </p:cNvPr>
          <p:cNvSpPr>
            <a:spLocks noGrp="1" noChangeArrowheads="1"/>
          </p:cNvSpPr>
          <p:nvPr>
            <p:ph type="body" idx="1"/>
          </p:nvPr>
        </p:nvSpPr>
        <p:spPr>
          <a:xfrm>
            <a:off x="701675" y="4416425"/>
            <a:ext cx="56070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31" tIns="47216" rIns="94431" bIns="47216"/>
          <a:lstStyle/>
          <a:p>
            <a:pPr eaLnBrk="1" hangingPunct="1"/>
            <a:endParaRPr lang="pt-PT" altLang="pt-PT">
              <a:latin typeface="Arial" panose="020B0604020202020204" pitchFamily="34" charset="0"/>
              <a:ea typeface="Calibri" panose="020F0502020204030204" pitchFamily="34" charset="0"/>
              <a:cs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17C8049B-17CB-4BDE-AE85-4044E5D12230}"/>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4790D742-1295-4A3C-8FB1-05E98E1D6B3C}"/>
              </a:ext>
            </a:extLst>
          </p:cNvPr>
          <p:cNvSpPr>
            <a:spLocks noGrp="1" noChangeArrowheads="1"/>
          </p:cNvSpPr>
          <p:nvPr>
            <p:ph type="body" idx="1"/>
          </p:nvPr>
        </p:nvSpPr>
        <p:spPr>
          <a:xfrm>
            <a:off x="701675" y="4416425"/>
            <a:ext cx="56070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31" tIns="47216" rIns="94431" bIns="47216"/>
          <a:lstStyle/>
          <a:p>
            <a:pPr eaLnBrk="1" hangingPunct="1"/>
            <a:endParaRPr lang="pt-PT" altLang="pt-PT">
              <a:latin typeface="Arial" panose="020B0604020202020204" pitchFamily="34" charset="0"/>
              <a:ea typeface="Calibri" panose="020F0502020204030204" pitchFamily="34" charset="0"/>
              <a:cs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4D6F8B63-C2E2-4B77-B327-D59E13325A41}"/>
              </a:ext>
            </a:extLst>
          </p:cNvPr>
          <p:cNvSpPr>
            <a:spLocks noGrp="1" noRot="1" noChangeAspect="1" noChangeArrowheads="1" noTextEdit="1"/>
          </p:cNvSpPr>
          <p:nvPr>
            <p:ph type="sldImg"/>
          </p:nvPr>
        </p:nvSpPr>
        <p:spPr>
          <a:ln/>
        </p:spPr>
      </p:sp>
      <p:sp>
        <p:nvSpPr>
          <p:cNvPr id="60419" name="Rectangle 3">
            <a:extLst>
              <a:ext uri="{FF2B5EF4-FFF2-40B4-BE49-F238E27FC236}">
                <a16:creationId xmlns:a16="http://schemas.microsoft.com/office/drawing/2014/main" id="{62B9EE18-C661-4CC3-8EC5-913A05B84514}"/>
              </a:ext>
            </a:extLst>
          </p:cNvPr>
          <p:cNvSpPr>
            <a:spLocks noGrp="1" noChangeArrowheads="1"/>
          </p:cNvSpPr>
          <p:nvPr>
            <p:ph type="body" idx="1"/>
          </p:nvPr>
        </p:nvSpPr>
        <p:spPr>
          <a:xfrm>
            <a:off x="701675" y="4416425"/>
            <a:ext cx="5607050" cy="41830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31" tIns="47216" rIns="94431" bIns="47216"/>
          <a:lstStyle/>
          <a:p>
            <a:pPr eaLnBrk="1" hangingPunct="1">
              <a:defRPr/>
            </a:pPr>
            <a:endParaRPr lang="en-US" dirty="0">
              <a:latin typeface="+mj-lt"/>
              <a:ea typeface="Calibri"/>
              <a:cs typeface="Times New Roman"/>
            </a:endParaRPr>
          </a:p>
          <a:p>
            <a:pPr eaLnBrk="1" hangingPunct="1">
              <a:defRPr/>
            </a:pPr>
            <a:endParaRPr lang="pt-PT" altLang="pt-PT"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F1FC8386-DECC-4A0F-8038-1BAF4E943866}"/>
              </a:ext>
            </a:extLst>
          </p:cNvPr>
          <p:cNvSpPr>
            <a:spLocks noGrp="1" noRot="1" noChangeAspect="1" noChangeArrowheads="1" noTextEdit="1"/>
          </p:cNvSpPr>
          <p:nvPr>
            <p:ph type="sldImg"/>
          </p:nvPr>
        </p:nvSpPr>
        <p:spPr>
          <a:ln/>
        </p:spPr>
      </p:sp>
      <p:sp>
        <p:nvSpPr>
          <p:cNvPr id="47107" name="Rectangle 3">
            <a:extLst>
              <a:ext uri="{FF2B5EF4-FFF2-40B4-BE49-F238E27FC236}">
                <a16:creationId xmlns:a16="http://schemas.microsoft.com/office/drawing/2014/main" id="{1778F132-179C-410A-A6A9-A12958CF05A1}"/>
              </a:ext>
            </a:extLst>
          </p:cNvPr>
          <p:cNvSpPr>
            <a:spLocks noGrp="1" noChangeArrowheads="1"/>
          </p:cNvSpPr>
          <p:nvPr>
            <p:ph type="body" idx="1"/>
          </p:nvPr>
        </p:nvSpPr>
        <p:spPr>
          <a:xfrm>
            <a:off x="701675" y="4416425"/>
            <a:ext cx="56070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31" tIns="47216" rIns="94431" bIns="47216"/>
          <a:lstStyle/>
          <a:p>
            <a:pPr eaLnBrk="1" hangingPunct="1"/>
            <a:endParaRPr lang="pt-PT" altLang="pt-PT">
              <a:latin typeface="Arial" panose="020B0604020202020204" pitchFamily="34" charset="0"/>
            </a:endParaRPr>
          </a:p>
          <a:p>
            <a:pPr eaLnBrk="1" hangingPunct="1"/>
            <a:endParaRPr lang="pt-PT" altLang="pt-PT">
              <a:latin typeface="Arial" panose="020B0604020202020204" pitchFamily="34" charset="0"/>
            </a:endParaRPr>
          </a:p>
          <a:p>
            <a:pPr eaLnBrk="1" hangingPunct="1"/>
            <a:endParaRPr lang="pt-PT" altLang="pt-PT">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017E801A-ED89-4018-8EC8-CA2E967965E4}"/>
              </a:ext>
            </a:extLst>
          </p:cNvPr>
          <p:cNvSpPr>
            <a:spLocks noGrp="1" noRot="1" noChangeAspect="1" noChangeArrowheads="1" noTextEdit="1"/>
          </p:cNvSpPr>
          <p:nvPr>
            <p:ph type="sldImg"/>
          </p:nvPr>
        </p:nvSpPr>
        <p:spPr>
          <a:ln/>
        </p:spPr>
      </p:sp>
      <p:sp>
        <p:nvSpPr>
          <p:cNvPr id="48131" name="Rectangle 3">
            <a:extLst>
              <a:ext uri="{FF2B5EF4-FFF2-40B4-BE49-F238E27FC236}">
                <a16:creationId xmlns:a16="http://schemas.microsoft.com/office/drawing/2014/main" id="{07433B47-D6CF-466B-A75B-1C0B21C4A368}"/>
              </a:ext>
            </a:extLst>
          </p:cNvPr>
          <p:cNvSpPr>
            <a:spLocks noGrp="1" noChangeArrowheads="1"/>
          </p:cNvSpPr>
          <p:nvPr>
            <p:ph type="body" idx="1"/>
          </p:nvPr>
        </p:nvSpPr>
        <p:spPr>
          <a:xfrm>
            <a:off x="701675" y="4416425"/>
            <a:ext cx="56070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31" tIns="47216" rIns="94431" bIns="47216"/>
          <a:lstStyle/>
          <a:p>
            <a:pPr eaLnBrk="1" hangingPunct="1"/>
            <a:endParaRPr lang="en-US" altLang="pt-PT">
              <a:latin typeface="Arial" panose="020B0604020202020204" pitchFamily="34" charset="0"/>
            </a:endParaRPr>
          </a:p>
          <a:p>
            <a:pPr eaLnBrk="1" hangingPunct="1"/>
            <a:endParaRPr lang="pt-PT" altLang="pt-PT">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DF6F736D-3C6D-47CC-AB5B-4CD89731C309}"/>
              </a:ext>
            </a:extLst>
          </p:cNvPr>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867FD74C-3AC8-4C11-9D7E-8AF8C660F739}" type="slidenum">
              <a:rPr lang="en-US" altLang="pt-PT" sz="1200"/>
              <a:pPr algn="r"/>
              <a:t>16</a:t>
            </a:fld>
            <a:endParaRPr lang="en-US" altLang="pt-PT" sz="1200"/>
          </a:p>
        </p:txBody>
      </p:sp>
      <p:sp>
        <p:nvSpPr>
          <p:cNvPr id="49155" name="Rectangle 2">
            <a:extLst>
              <a:ext uri="{FF2B5EF4-FFF2-40B4-BE49-F238E27FC236}">
                <a16:creationId xmlns:a16="http://schemas.microsoft.com/office/drawing/2014/main" id="{BCFBAD9C-CEC6-4E9C-B40D-DEACCFA3C05B}"/>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8EA6AA13-6EC3-48A2-8F75-E5406368B350}"/>
              </a:ext>
            </a:extLst>
          </p:cNvPr>
          <p:cNvSpPr>
            <a:spLocks noGrp="1" noChangeArrowheads="1"/>
          </p:cNvSpPr>
          <p:nvPr>
            <p:ph type="body" idx="1"/>
          </p:nvPr>
        </p:nvSpPr>
        <p:spPr>
          <a:xfrm>
            <a:off x="701675" y="4414838"/>
            <a:ext cx="5607050" cy="418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5" tIns="46578" rIns="93155" bIns="46578"/>
          <a:lstStyle/>
          <a:p>
            <a:pPr eaLnBrk="1" hangingPunct="1"/>
            <a:endParaRPr lang="pt-PT" altLang="pt-PT">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FDBD1650-127E-4F66-A86E-D4C1D3288873}"/>
              </a:ext>
            </a:extLst>
          </p:cNvPr>
          <p:cNvSpPr>
            <a:spLocks noGrp="1" noRot="1" noChangeAspect="1" noChangeArrowheads="1" noTextEdit="1"/>
          </p:cNvSpPr>
          <p:nvPr>
            <p:ph type="sldImg"/>
          </p:nvPr>
        </p:nvSpPr>
        <p:spPr>
          <a:ln/>
        </p:spPr>
      </p:sp>
      <p:sp>
        <p:nvSpPr>
          <p:cNvPr id="50179" name="Rectangle 3">
            <a:extLst>
              <a:ext uri="{FF2B5EF4-FFF2-40B4-BE49-F238E27FC236}">
                <a16:creationId xmlns:a16="http://schemas.microsoft.com/office/drawing/2014/main" id="{2DF3B1FF-1DB0-4EF4-B4DA-D464A0BE8553}"/>
              </a:ext>
            </a:extLst>
          </p:cNvPr>
          <p:cNvSpPr>
            <a:spLocks noGrp="1" noChangeArrowheads="1"/>
          </p:cNvSpPr>
          <p:nvPr>
            <p:ph type="body" idx="1"/>
          </p:nvPr>
        </p:nvSpPr>
        <p:spPr>
          <a:xfrm>
            <a:off x="701675" y="4416425"/>
            <a:ext cx="56070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31" tIns="47216" rIns="94431" bIns="47216"/>
          <a:lstStyle/>
          <a:p>
            <a:pPr eaLnBrk="1" hangingPunct="1"/>
            <a:endParaRPr lang="pt-PT" altLang="pt-PT">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2C84FF5D-3AB0-4703-A7FC-3619384EE744}"/>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id="{2404CE1F-A1DF-41CC-ACFC-BB87FE8385C7}"/>
              </a:ext>
            </a:extLst>
          </p:cNvPr>
          <p:cNvSpPr>
            <a:spLocks noGrp="1" noChangeArrowheads="1"/>
          </p:cNvSpPr>
          <p:nvPr>
            <p:ph type="body" idx="1"/>
          </p:nvPr>
        </p:nvSpPr>
        <p:spPr>
          <a:xfrm>
            <a:off x="701675" y="4416425"/>
            <a:ext cx="56070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31" tIns="47216" rIns="94431" bIns="47216"/>
          <a:lstStyle/>
          <a:p>
            <a:pPr eaLnBrk="1" hangingPunct="1"/>
            <a:r>
              <a:rPr lang="en-US" altLang="pt-PT">
                <a:latin typeface="Arial" panose="020B0604020202020204" pitchFamily="34" charset="0"/>
              </a:rPr>
              <a:t>The strategies adopted also made it possible:</a:t>
            </a:r>
            <a:endParaRPr lang="pt-PT" altLang="pt-PT">
              <a:latin typeface="Arial" panose="020B0604020202020204" pitchFamily="34" charset="0"/>
            </a:endParaRPr>
          </a:p>
          <a:p>
            <a:pPr eaLnBrk="1" hangingPunct="1"/>
            <a:endParaRPr lang="pt-PT" altLang="pt-PT">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79AB4287-7C85-441F-B546-75C6EFDBB390}"/>
              </a:ext>
            </a:extLst>
          </p:cNvPr>
          <p:cNvSpPr>
            <a:spLocks noGrp="1" noRot="1" noChangeAspect="1" noChangeArrowheads="1" noTextEdit="1"/>
          </p:cNvSpPr>
          <p:nvPr>
            <p:ph type="sldImg"/>
          </p:nvPr>
        </p:nvSpPr>
        <p:spPr>
          <a:ln/>
        </p:spPr>
      </p:sp>
      <p:sp>
        <p:nvSpPr>
          <p:cNvPr id="52227" name="Rectangle 3">
            <a:extLst>
              <a:ext uri="{FF2B5EF4-FFF2-40B4-BE49-F238E27FC236}">
                <a16:creationId xmlns:a16="http://schemas.microsoft.com/office/drawing/2014/main" id="{C07D7C77-759B-4A4B-ABA6-D53A861B511F}"/>
              </a:ext>
            </a:extLst>
          </p:cNvPr>
          <p:cNvSpPr>
            <a:spLocks noGrp="1" noChangeArrowheads="1"/>
          </p:cNvSpPr>
          <p:nvPr>
            <p:ph type="body" idx="1"/>
          </p:nvPr>
        </p:nvSpPr>
        <p:spPr>
          <a:xfrm>
            <a:off x="701675" y="4416425"/>
            <a:ext cx="56070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31" tIns="47216" rIns="94431" bIns="47216"/>
          <a:lstStyle/>
          <a:p>
            <a:pPr eaLnBrk="1" hangingPunct="1"/>
            <a:endParaRPr lang="pt-PT" altLang="pt-PT">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CB768712-AF03-465E-8F91-16E9120C32E5}"/>
              </a:ext>
            </a:extLst>
          </p:cNvPr>
          <p:cNvSpPr>
            <a:spLocks noGrp="1" noRot="1" noChangeAspect="1" noChangeArrowheads="1" noTextEdit="1"/>
          </p:cNvSpPr>
          <p:nvPr>
            <p:ph type="sldImg"/>
          </p:nvPr>
        </p:nvSpPr>
        <p:spPr>
          <a:ln/>
        </p:spPr>
      </p:sp>
      <p:sp>
        <p:nvSpPr>
          <p:cNvPr id="34819" name="Rectangle 3">
            <a:extLst>
              <a:ext uri="{FF2B5EF4-FFF2-40B4-BE49-F238E27FC236}">
                <a16:creationId xmlns:a16="http://schemas.microsoft.com/office/drawing/2014/main" id="{2FF728AC-4C81-46C2-B3DB-581C888DB315}"/>
              </a:ext>
            </a:extLst>
          </p:cNvPr>
          <p:cNvSpPr>
            <a:spLocks noGrp="1" noChangeArrowheads="1"/>
          </p:cNvSpPr>
          <p:nvPr>
            <p:ph type="body" idx="1"/>
          </p:nvPr>
        </p:nvSpPr>
        <p:spPr>
          <a:xfrm>
            <a:off x="701675" y="4416425"/>
            <a:ext cx="56070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31" tIns="47216" rIns="94431" bIns="47216"/>
          <a:lstStyle/>
          <a:p>
            <a:pPr eaLnBrk="1" hangingPunct="1"/>
            <a:endParaRPr lang="pt-PT" altLang="pt-PT">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6AAD799A-030F-44CF-A76C-547EE8DF0FC2}"/>
              </a:ext>
            </a:extLst>
          </p:cNvPr>
          <p:cNvSpPr>
            <a:spLocks noGrp="1" noRot="1" noChangeAspect="1" noChangeArrowheads="1" noTextEdit="1"/>
          </p:cNvSpPr>
          <p:nvPr>
            <p:ph type="sldImg"/>
          </p:nvPr>
        </p:nvSpPr>
        <p:spPr>
          <a:ln/>
        </p:spPr>
      </p:sp>
      <p:sp>
        <p:nvSpPr>
          <p:cNvPr id="53251" name="Rectangle 3">
            <a:extLst>
              <a:ext uri="{FF2B5EF4-FFF2-40B4-BE49-F238E27FC236}">
                <a16:creationId xmlns:a16="http://schemas.microsoft.com/office/drawing/2014/main" id="{64A88777-13CF-479B-A2E3-744EA367BB9C}"/>
              </a:ext>
            </a:extLst>
          </p:cNvPr>
          <p:cNvSpPr>
            <a:spLocks noGrp="1" noChangeArrowheads="1"/>
          </p:cNvSpPr>
          <p:nvPr>
            <p:ph type="body" idx="1"/>
          </p:nvPr>
        </p:nvSpPr>
        <p:spPr>
          <a:xfrm>
            <a:off x="701675" y="4416425"/>
            <a:ext cx="56070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31" tIns="47216" rIns="94431" bIns="47216"/>
          <a:lstStyle/>
          <a:p>
            <a:pPr eaLnBrk="1" hangingPunct="1"/>
            <a:endParaRPr lang="pt-PT" altLang="pt-PT">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9061BD3B-998A-406A-9E03-B16CCB521FD5}"/>
              </a:ext>
            </a:extLst>
          </p:cNvPr>
          <p:cNvSpPr>
            <a:spLocks noGrp="1" noRot="1" noChangeAspect="1" noChangeArrowheads="1" noTextEdit="1"/>
          </p:cNvSpPr>
          <p:nvPr>
            <p:ph type="sldImg"/>
          </p:nvPr>
        </p:nvSpPr>
        <p:spPr>
          <a:ln/>
        </p:spPr>
      </p:sp>
      <p:sp>
        <p:nvSpPr>
          <p:cNvPr id="54275" name="Rectangle 3">
            <a:extLst>
              <a:ext uri="{FF2B5EF4-FFF2-40B4-BE49-F238E27FC236}">
                <a16:creationId xmlns:a16="http://schemas.microsoft.com/office/drawing/2014/main" id="{D1866E39-8490-40EC-BCE7-76D15A2204EF}"/>
              </a:ext>
            </a:extLst>
          </p:cNvPr>
          <p:cNvSpPr>
            <a:spLocks noGrp="1" noChangeArrowheads="1"/>
          </p:cNvSpPr>
          <p:nvPr>
            <p:ph type="body" idx="1"/>
          </p:nvPr>
        </p:nvSpPr>
        <p:spPr>
          <a:xfrm>
            <a:off x="701675" y="4416425"/>
            <a:ext cx="56070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31" tIns="47216" rIns="94431" bIns="47216"/>
          <a:lstStyle/>
          <a:p>
            <a:pPr eaLnBrk="1" hangingPunct="1"/>
            <a:endParaRPr lang="pt-PT" altLang="pt-PT">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E68C62BF-2B98-42A7-92A4-D785A46754DC}"/>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8237FD1D-2608-424F-804B-22E115C52BA8}"/>
              </a:ext>
            </a:extLst>
          </p:cNvPr>
          <p:cNvSpPr>
            <a:spLocks noGrp="1" noChangeArrowheads="1"/>
          </p:cNvSpPr>
          <p:nvPr>
            <p:ph type="body" idx="1"/>
          </p:nvPr>
        </p:nvSpPr>
        <p:spPr>
          <a:xfrm>
            <a:off x="701675" y="4416425"/>
            <a:ext cx="56070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31" tIns="47216" rIns="94431" bIns="47216"/>
          <a:lstStyle/>
          <a:p>
            <a:pPr eaLnBrk="1" hangingPunct="1"/>
            <a:endParaRPr lang="pt-PT" altLang="pt-PT">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5A197819-1D59-4E3A-AC1A-44254B14C38A}"/>
              </a:ext>
            </a:extLst>
          </p:cNvPr>
          <p:cNvSpPr>
            <a:spLocks noGrp="1" noRot="1" noChangeAspect="1" noChangeArrowheads="1" noTextEdit="1"/>
          </p:cNvSpPr>
          <p:nvPr>
            <p:ph type="sldImg"/>
          </p:nvPr>
        </p:nvSpPr>
        <p:spPr>
          <a:ln/>
        </p:spPr>
      </p:sp>
      <p:sp>
        <p:nvSpPr>
          <p:cNvPr id="56323" name="Rectangle 3">
            <a:extLst>
              <a:ext uri="{FF2B5EF4-FFF2-40B4-BE49-F238E27FC236}">
                <a16:creationId xmlns:a16="http://schemas.microsoft.com/office/drawing/2014/main" id="{F372C62A-F600-4FA3-886A-720039AC5C7C}"/>
              </a:ext>
            </a:extLst>
          </p:cNvPr>
          <p:cNvSpPr>
            <a:spLocks noGrp="1" noChangeArrowheads="1"/>
          </p:cNvSpPr>
          <p:nvPr>
            <p:ph type="body" idx="1"/>
          </p:nvPr>
        </p:nvSpPr>
        <p:spPr>
          <a:xfrm>
            <a:off x="701675" y="4416425"/>
            <a:ext cx="56070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31" tIns="47216" rIns="94431" bIns="47216"/>
          <a:lstStyle/>
          <a:p>
            <a:pPr eaLnBrk="1" hangingPunct="1"/>
            <a:endParaRPr lang="pt-PT" altLang="pt-PT">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930CA675-F31B-43D9-8FFB-71EE219B21F1}"/>
              </a:ext>
            </a:extLst>
          </p:cNvPr>
          <p:cNvSpPr>
            <a:spLocks noGrp="1" noRot="1" noChangeAspect="1" noChangeArrowheads="1" noTextEdit="1"/>
          </p:cNvSpPr>
          <p:nvPr>
            <p:ph type="sldImg"/>
          </p:nvPr>
        </p:nvSpPr>
        <p:spPr>
          <a:ln/>
        </p:spPr>
      </p:sp>
      <p:sp>
        <p:nvSpPr>
          <p:cNvPr id="57347" name="Rectangle 3">
            <a:extLst>
              <a:ext uri="{FF2B5EF4-FFF2-40B4-BE49-F238E27FC236}">
                <a16:creationId xmlns:a16="http://schemas.microsoft.com/office/drawing/2014/main" id="{F9D69CA9-6DBD-491C-A8CD-14E5CA40DBFC}"/>
              </a:ext>
            </a:extLst>
          </p:cNvPr>
          <p:cNvSpPr>
            <a:spLocks noGrp="1" noChangeArrowheads="1"/>
          </p:cNvSpPr>
          <p:nvPr>
            <p:ph type="body" idx="1"/>
          </p:nvPr>
        </p:nvSpPr>
        <p:spPr>
          <a:xfrm>
            <a:off x="701675" y="4416425"/>
            <a:ext cx="56070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31" tIns="47216" rIns="94431" bIns="47216"/>
          <a:lstStyle/>
          <a:p>
            <a:pPr eaLnBrk="1" hangingPunct="1"/>
            <a:endParaRPr lang="pt-PT" altLang="pt-PT">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5F2435C1-BBB3-47CF-973B-230F188D0108}"/>
              </a:ext>
            </a:extLst>
          </p:cNvPr>
          <p:cNvSpPr>
            <a:spLocks noGrp="1" noRot="1" noChangeAspect="1" noChangeArrowheads="1" noTextEdit="1"/>
          </p:cNvSpPr>
          <p:nvPr>
            <p:ph type="sldImg"/>
          </p:nvPr>
        </p:nvSpPr>
        <p:spPr>
          <a:ln/>
        </p:spPr>
      </p:sp>
      <p:sp>
        <p:nvSpPr>
          <p:cNvPr id="58371" name="Rectangle 3">
            <a:extLst>
              <a:ext uri="{FF2B5EF4-FFF2-40B4-BE49-F238E27FC236}">
                <a16:creationId xmlns:a16="http://schemas.microsoft.com/office/drawing/2014/main" id="{E8432E33-F8DC-4BDE-A8F5-E8E8986C285E}"/>
              </a:ext>
            </a:extLst>
          </p:cNvPr>
          <p:cNvSpPr>
            <a:spLocks noGrp="1" noChangeArrowheads="1"/>
          </p:cNvSpPr>
          <p:nvPr>
            <p:ph type="body" idx="1"/>
          </p:nvPr>
        </p:nvSpPr>
        <p:spPr>
          <a:xfrm>
            <a:off x="701675" y="4416425"/>
            <a:ext cx="56070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31" tIns="47216" rIns="94431" bIns="47216"/>
          <a:lstStyle/>
          <a:p>
            <a:pPr eaLnBrk="1" hangingPunct="1"/>
            <a:r>
              <a:rPr lang="en-US" altLang="pt-PT">
                <a:latin typeface="Arial" panose="020B0604020202020204" pitchFamily="34" charset="0"/>
                <a:ea typeface="Calibri" panose="020F0502020204030204" pitchFamily="34" charset="0"/>
                <a:cs typeface="Times New Roman" panose="02020603050405020304" pitchFamily="18" charset="0"/>
              </a:rPr>
              <a:t>The caregivers who have been recruited have higher education training, framed by and compatible with the profile of their function</a:t>
            </a:r>
            <a:endParaRPr lang="pt-PT" altLang="pt-PT">
              <a:latin typeface="Arial" panose="020B0604020202020204" pitchFamily="34" charset="0"/>
              <a:ea typeface="Calibri" panose="020F0502020204030204" pitchFamily="34" charset="0"/>
              <a:cs typeface="Times New Roman" panose="02020603050405020304"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A65C6AD6-1168-4AF7-8680-80493BB4CECD}"/>
              </a:ext>
            </a:extLst>
          </p:cNvPr>
          <p:cNvSpPr>
            <a:spLocks noGrp="1" noRot="1" noChangeAspect="1" noChangeArrowheads="1" noTextEdit="1"/>
          </p:cNvSpPr>
          <p:nvPr>
            <p:ph type="sldImg"/>
          </p:nvPr>
        </p:nvSpPr>
        <p:spPr>
          <a:ln/>
        </p:spPr>
      </p:sp>
      <p:sp>
        <p:nvSpPr>
          <p:cNvPr id="59395" name="Rectangle 3">
            <a:extLst>
              <a:ext uri="{FF2B5EF4-FFF2-40B4-BE49-F238E27FC236}">
                <a16:creationId xmlns:a16="http://schemas.microsoft.com/office/drawing/2014/main" id="{584F1E7C-3E89-42AC-9878-B64551C88438}"/>
              </a:ext>
            </a:extLst>
          </p:cNvPr>
          <p:cNvSpPr>
            <a:spLocks noGrp="1" noChangeArrowheads="1"/>
          </p:cNvSpPr>
          <p:nvPr>
            <p:ph type="body" idx="1"/>
          </p:nvPr>
        </p:nvSpPr>
        <p:spPr>
          <a:xfrm>
            <a:off x="701675" y="4416425"/>
            <a:ext cx="56070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31" tIns="47216" rIns="94431" bIns="47216"/>
          <a:lstStyle/>
          <a:p>
            <a:pPr eaLnBrk="1" hangingPunct="1"/>
            <a:endParaRPr lang="pt-PT" altLang="pt-PT">
              <a:latin typeface="Arial" panose="020B0604020202020204" pitchFamily="34" charset="0"/>
              <a:cs typeface="Times New Roman" panose="02020603050405020304"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2411EC9-C1BC-47C3-8E28-C4DB0D0E5FB7}"/>
              </a:ext>
            </a:extLst>
          </p:cNvPr>
          <p:cNvSpPr>
            <a:spLocks noGrp="1" noRot="1" noChangeAspect="1" noChangeArrowheads="1" noTextEdit="1"/>
          </p:cNvSpPr>
          <p:nvPr>
            <p:ph type="sldImg"/>
          </p:nvPr>
        </p:nvSpPr>
        <p:spPr>
          <a:ln/>
        </p:spPr>
      </p:sp>
      <p:sp>
        <p:nvSpPr>
          <p:cNvPr id="60419" name="Rectangle 3">
            <a:extLst>
              <a:ext uri="{FF2B5EF4-FFF2-40B4-BE49-F238E27FC236}">
                <a16:creationId xmlns:a16="http://schemas.microsoft.com/office/drawing/2014/main" id="{8E217443-CF53-43EA-97F1-E53F41350BCA}"/>
              </a:ext>
            </a:extLst>
          </p:cNvPr>
          <p:cNvSpPr>
            <a:spLocks noGrp="1" noChangeArrowheads="1"/>
          </p:cNvSpPr>
          <p:nvPr>
            <p:ph type="body" idx="1"/>
          </p:nvPr>
        </p:nvSpPr>
        <p:spPr>
          <a:xfrm>
            <a:off x="701675" y="4416425"/>
            <a:ext cx="56070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31" tIns="47216" rIns="94431" bIns="47216"/>
          <a:lstStyle/>
          <a:p>
            <a:pPr eaLnBrk="1" hangingPunct="1"/>
            <a:endParaRPr lang="pt-PT" altLang="pt-PT">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E2F75BC1-4749-4DC5-9002-CDA3E43AAD50}"/>
              </a:ext>
            </a:extLst>
          </p:cNvPr>
          <p:cNvSpPr>
            <a:spLocks noGrp="1" noRot="1" noChangeAspect="1" noChangeArrowheads="1" noTextEdit="1"/>
          </p:cNvSpPr>
          <p:nvPr>
            <p:ph type="sldImg"/>
          </p:nvPr>
        </p:nvSpPr>
        <p:spPr>
          <a:ln/>
        </p:spPr>
      </p:sp>
      <p:sp>
        <p:nvSpPr>
          <p:cNvPr id="61443" name="Rectangle 3">
            <a:extLst>
              <a:ext uri="{FF2B5EF4-FFF2-40B4-BE49-F238E27FC236}">
                <a16:creationId xmlns:a16="http://schemas.microsoft.com/office/drawing/2014/main" id="{45208737-7740-40CB-994D-32D0C35F4E73}"/>
              </a:ext>
            </a:extLst>
          </p:cNvPr>
          <p:cNvSpPr>
            <a:spLocks noGrp="1" noChangeArrowheads="1"/>
          </p:cNvSpPr>
          <p:nvPr>
            <p:ph type="body" idx="1"/>
          </p:nvPr>
        </p:nvSpPr>
        <p:spPr>
          <a:xfrm>
            <a:off x="701675" y="4416425"/>
            <a:ext cx="56070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31" tIns="47216" rIns="94431" bIns="47216"/>
          <a:lstStyle/>
          <a:p>
            <a:pPr eaLnBrk="1" hangingPunct="1"/>
            <a:endParaRPr lang="pt-PT" altLang="pt-PT">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FD770426-2812-4927-9DB0-4BD59164C20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DE90174-3306-46C6-8F16-8AE6ED4BE06D}" type="slidenum">
              <a:rPr lang="en-US" altLang="pt-PT" sz="1200">
                <a:solidFill>
                  <a:srgbClr val="000000"/>
                </a:solidFill>
              </a:rPr>
              <a:pPr/>
              <a:t>29</a:t>
            </a:fld>
            <a:endParaRPr lang="en-US" altLang="pt-PT" sz="1200">
              <a:solidFill>
                <a:srgbClr val="000000"/>
              </a:solidFill>
            </a:endParaRPr>
          </a:p>
        </p:txBody>
      </p:sp>
      <p:sp>
        <p:nvSpPr>
          <p:cNvPr id="62467" name="Rectangle 2">
            <a:extLst>
              <a:ext uri="{FF2B5EF4-FFF2-40B4-BE49-F238E27FC236}">
                <a16:creationId xmlns:a16="http://schemas.microsoft.com/office/drawing/2014/main" id="{4CBB0906-5A1F-4C3B-A4A5-BC3A24AF1728}"/>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04BC7249-41B3-414D-BCAC-7202ACE7AA77}"/>
              </a:ext>
            </a:extLst>
          </p:cNvPr>
          <p:cNvSpPr>
            <a:spLocks noGrp="1" noChangeArrowheads="1"/>
          </p:cNvSpPr>
          <p:nvPr>
            <p:ph type="body" idx="1"/>
          </p:nvPr>
        </p:nvSpPr>
        <p:spPr>
          <a:xfrm>
            <a:off x="701675" y="4416425"/>
            <a:ext cx="56070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5" tIns="46578" rIns="93155" bIns="46578"/>
          <a:lstStyle/>
          <a:p>
            <a:pPr eaLnBrk="1" hangingPunct="1"/>
            <a:r>
              <a:rPr lang="en-US" altLang="pt-PT" b="1">
                <a:latin typeface="Arial" panose="020B0604020202020204" pitchFamily="34" charset="0"/>
                <a:ea typeface="Calibri" panose="020F0502020204030204" pitchFamily="34" charset="0"/>
                <a:cs typeface="Times New Roman" panose="02020603050405020304" pitchFamily="18" charset="0"/>
              </a:rPr>
              <a:t> a Reference Institution in residential care, education and training of children and young people.</a:t>
            </a:r>
            <a:endParaRPr lang="pt-PT" altLang="pt-PT" b="1">
              <a:latin typeface="Arial" panose="020B0604020202020204" pitchFamily="34" charset="0"/>
              <a:ea typeface="Calibri" panose="020F0502020204030204" pitchFamily="34" charset="0"/>
              <a:cs typeface="Times New Roman" panose="02020603050405020304" pitchFamily="18" charset="0"/>
            </a:endParaRPr>
          </a:p>
          <a:p>
            <a:pPr eaLnBrk="1" hangingPunct="1"/>
            <a:endParaRPr lang="en-US" altLang="pt-PT">
              <a:latin typeface="Arial" panose="020B0604020202020204" pitchFamily="34" charset="0"/>
              <a:ea typeface="Calibri" panose="020F0502020204030204" pitchFamily="34" charset="0"/>
              <a:cs typeface="Times New Roman" panose="02020603050405020304" pitchFamily="18" charset="0"/>
            </a:endParaRPr>
          </a:p>
          <a:p>
            <a:pPr eaLnBrk="1" hangingPunct="1"/>
            <a:endParaRPr lang="pt-PT" altLang="pt-PT">
              <a:latin typeface="Arial" panose="020B0604020202020204" pitchFamily="34" charset="0"/>
              <a:ea typeface="Calibri" panose="020F0502020204030204" pitchFamily="34" charset="0"/>
              <a:cs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A7D69556-5B06-4F80-8768-D421937011B6}"/>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CBA4894B-5302-4D81-8E7E-9FE61AEAB3F5}"/>
              </a:ext>
            </a:extLst>
          </p:cNvPr>
          <p:cNvSpPr>
            <a:spLocks noGrp="1" noChangeArrowheads="1"/>
          </p:cNvSpPr>
          <p:nvPr>
            <p:ph type="body" idx="1"/>
          </p:nvPr>
        </p:nvSpPr>
        <p:spPr>
          <a:xfrm>
            <a:off x="701675" y="4416425"/>
            <a:ext cx="56070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31" tIns="47216" rIns="94431" bIns="47216"/>
          <a:lstStyle/>
          <a:p>
            <a:pPr eaLnBrk="1" hangingPunct="1"/>
            <a:endParaRPr lang="pt-PT" altLang="pt-PT">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C27C1AA5-49C9-49DB-B05B-C59ED4018201}"/>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1D1DF5B-0843-4787-B3FB-65B97E5934BE}" type="slidenum">
              <a:rPr lang="en-US" altLang="pt-PT" sz="1200"/>
              <a:pPr/>
              <a:t>30</a:t>
            </a:fld>
            <a:endParaRPr lang="en-US" altLang="pt-PT" sz="1200"/>
          </a:p>
        </p:txBody>
      </p:sp>
      <p:sp>
        <p:nvSpPr>
          <p:cNvPr id="63491" name="Rectangle 2">
            <a:extLst>
              <a:ext uri="{FF2B5EF4-FFF2-40B4-BE49-F238E27FC236}">
                <a16:creationId xmlns:a16="http://schemas.microsoft.com/office/drawing/2014/main" id="{BCA8574E-3426-4174-9862-4B82BF9FDC6F}"/>
              </a:ext>
            </a:extLst>
          </p:cNvPr>
          <p:cNvSpPr>
            <a:spLocks noChangeArrowheads="1" noTextEdit="1"/>
          </p:cNvSpPr>
          <p:nvPr>
            <p:ph type="sldImg"/>
          </p:nvPr>
        </p:nvSpPr>
        <p:spPr>
          <a:ln/>
        </p:spPr>
      </p:sp>
      <p:sp>
        <p:nvSpPr>
          <p:cNvPr id="63492" name="Rectangle 3">
            <a:extLst>
              <a:ext uri="{FF2B5EF4-FFF2-40B4-BE49-F238E27FC236}">
                <a16:creationId xmlns:a16="http://schemas.microsoft.com/office/drawing/2014/main" id="{9F295345-7AC9-49F1-9642-CCA5C1407839}"/>
              </a:ext>
            </a:extLst>
          </p:cNvPr>
          <p:cNvSpPr>
            <a:spLocks noGrp="1" noChangeArrowheads="1"/>
          </p:cNvSpPr>
          <p:nvPr>
            <p:ph type="body" idx="1"/>
          </p:nvPr>
        </p:nvSpPr>
        <p:spPr>
          <a:noFill/>
        </p:spPr>
        <p:txBody>
          <a:bodyPr/>
          <a:lstStyle/>
          <a:p>
            <a:pPr eaLnBrk="1" hangingPunct="1"/>
            <a:endParaRPr lang="pt-PT" altLang="pt-PT">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043D81A0-10AE-41F0-8203-113041E4E5EB}"/>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1429FFFA-BBB1-4C2A-8403-BF68110D6D28}"/>
              </a:ext>
            </a:extLst>
          </p:cNvPr>
          <p:cNvSpPr>
            <a:spLocks noGrp="1" noChangeArrowheads="1"/>
          </p:cNvSpPr>
          <p:nvPr>
            <p:ph type="body" idx="1"/>
          </p:nvPr>
        </p:nvSpPr>
        <p:spPr>
          <a:xfrm>
            <a:off x="701675" y="4416425"/>
            <a:ext cx="56070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31" tIns="47216" rIns="94431" bIns="47216"/>
          <a:lstStyle/>
          <a:p>
            <a:pPr eaLnBrk="1" hangingPunct="1"/>
            <a:endParaRPr lang="pt-PT" altLang="pt-PT">
              <a:latin typeface="Arial" panose="020B0604020202020204" pitchFamily="34" charset="0"/>
            </a:endParaRPr>
          </a:p>
          <a:p>
            <a:pPr eaLnBrk="1" hangingPunct="1"/>
            <a:endParaRPr lang="pt-PT" altLang="pt-PT">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48F39224-924E-4DA0-B2B0-CFA8CD725A1A}"/>
              </a:ext>
            </a:extLst>
          </p:cNvPr>
          <p:cNvSpPr>
            <a:spLocks noGrp="1" noRot="1" noChangeAspect="1" noChangeArrowheads="1" noTextEdit="1"/>
          </p:cNvSpPr>
          <p:nvPr>
            <p:ph type="sldImg"/>
          </p:nvPr>
        </p:nvSpPr>
        <p:spPr>
          <a:ln/>
        </p:spPr>
      </p:sp>
      <p:sp>
        <p:nvSpPr>
          <p:cNvPr id="37891" name="Rectangle 3">
            <a:extLst>
              <a:ext uri="{FF2B5EF4-FFF2-40B4-BE49-F238E27FC236}">
                <a16:creationId xmlns:a16="http://schemas.microsoft.com/office/drawing/2014/main" id="{99BA1834-5B18-418A-86A4-8A08D31A9ADC}"/>
              </a:ext>
            </a:extLst>
          </p:cNvPr>
          <p:cNvSpPr>
            <a:spLocks noGrp="1" noChangeArrowheads="1"/>
          </p:cNvSpPr>
          <p:nvPr>
            <p:ph type="body" idx="1"/>
          </p:nvPr>
        </p:nvSpPr>
        <p:spPr>
          <a:xfrm>
            <a:off x="701675" y="4416425"/>
            <a:ext cx="56070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31" tIns="47216" rIns="94431" bIns="47216"/>
          <a:lstStyle/>
          <a:p>
            <a:pPr eaLnBrk="1" hangingPunct="1"/>
            <a:endParaRPr lang="pt-PT" altLang="pt-PT">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F9D4D2EF-B97F-4464-8D56-1A48ECF5926D}"/>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id="{66BE5B8D-E50D-4098-9F66-4F0B52AA34BF}"/>
              </a:ext>
            </a:extLst>
          </p:cNvPr>
          <p:cNvSpPr>
            <a:spLocks noGrp="1" noChangeArrowheads="1"/>
          </p:cNvSpPr>
          <p:nvPr>
            <p:ph type="body" idx="1"/>
          </p:nvPr>
        </p:nvSpPr>
        <p:spPr>
          <a:xfrm>
            <a:off x="701675" y="4416425"/>
            <a:ext cx="56070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31" tIns="47216" rIns="94431" bIns="47216"/>
          <a:lstStyle/>
          <a:p>
            <a:pPr eaLnBrk="1" hangingPunct="1"/>
            <a:endParaRPr lang="pt-PT" altLang="pt-PT">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0614E522-6115-487C-B783-B5043B157824}"/>
              </a:ext>
            </a:extLst>
          </p:cNvPr>
          <p:cNvSpPr>
            <a:spLocks noGrp="1" noRot="1" noChangeAspect="1" noChangeArrowheads="1" noTextEdit="1"/>
          </p:cNvSpPr>
          <p:nvPr>
            <p:ph type="sldImg"/>
          </p:nvPr>
        </p:nvSpPr>
        <p:spPr>
          <a:ln/>
        </p:spPr>
      </p:sp>
      <p:sp>
        <p:nvSpPr>
          <p:cNvPr id="39939" name="Rectangle 3">
            <a:extLst>
              <a:ext uri="{FF2B5EF4-FFF2-40B4-BE49-F238E27FC236}">
                <a16:creationId xmlns:a16="http://schemas.microsoft.com/office/drawing/2014/main" id="{044EA9D1-7DBD-4D4B-99B0-6BECCCC7DA2D}"/>
              </a:ext>
            </a:extLst>
          </p:cNvPr>
          <p:cNvSpPr>
            <a:spLocks noGrp="1" noChangeArrowheads="1"/>
          </p:cNvSpPr>
          <p:nvPr>
            <p:ph type="body" idx="1"/>
          </p:nvPr>
        </p:nvSpPr>
        <p:spPr>
          <a:xfrm>
            <a:off x="701675" y="4416425"/>
            <a:ext cx="56070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31" tIns="47216" rIns="94431" bIns="47216"/>
          <a:lstStyle/>
          <a:p>
            <a:pPr eaLnBrk="1" hangingPunct="1"/>
            <a:endParaRPr lang="pt-PT" altLang="pt-PT">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774BD6A7-2EB1-4FBA-8A5F-AAD7FA171712}"/>
              </a:ext>
            </a:extLst>
          </p:cNvPr>
          <p:cNvSpPr>
            <a:spLocks noGrp="1" noRot="1" noChangeAspect="1" noChangeArrowheads="1" noTextEdit="1"/>
          </p:cNvSpPr>
          <p:nvPr>
            <p:ph type="sldImg"/>
          </p:nvPr>
        </p:nvSpPr>
        <p:spPr>
          <a:ln/>
        </p:spPr>
      </p:sp>
      <p:sp>
        <p:nvSpPr>
          <p:cNvPr id="40963" name="Rectangle 3">
            <a:extLst>
              <a:ext uri="{FF2B5EF4-FFF2-40B4-BE49-F238E27FC236}">
                <a16:creationId xmlns:a16="http://schemas.microsoft.com/office/drawing/2014/main" id="{744EFCB4-EB76-4480-AC46-AB46EB026C34}"/>
              </a:ext>
            </a:extLst>
          </p:cNvPr>
          <p:cNvSpPr>
            <a:spLocks noGrp="1" noChangeArrowheads="1"/>
          </p:cNvSpPr>
          <p:nvPr>
            <p:ph type="body" idx="1"/>
          </p:nvPr>
        </p:nvSpPr>
        <p:spPr>
          <a:xfrm>
            <a:off x="701675" y="4416425"/>
            <a:ext cx="56070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31" tIns="47216" rIns="94431" bIns="47216"/>
          <a:lstStyle/>
          <a:p>
            <a:pPr eaLnBrk="1" hangingPunct="1"/>
            <a:r>
              <a:rPr lang="en-US" altLang="pt-PT">
                <a:latin typeface="Arial" panose="020B0604020202020204" pitchFamily="34" charset="0"/>
              </a:rPr>
              <a:t>In this context of crisis, </a:t>
            </a:r>
            <a:endParaRPr lang="pt-PT" altLang="pt-PT">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B0CFEC08-AFF4-49FE-88DB-53CFB2BF9D2F}"/>
              </a:ext>
            </a:extLst>
          </p:cNvPr>
          <p:cNvSpPr>
            <a:spLocks noGrp="1" noRot="1" noChangeAspect="1" noChangeArrowheads="1" noTextEdit="1"/>
          </p:cNvSpPr>
          <p:nvPr>
            <p:ph type="sldImg"/>
          </p:nvPr>
        </p:nvSpPr>
        <p:spPr>
          <a:ln/>
        </p:spPr>
      </p:sp>
      <p:sp>
        <p:nvSpPr>
          <p:cNvPr id="41987" name="Rectangle 3">
            <a:extLst>
              <a:ext uri="{FF2B5EF4-FFF2-40B4-BE49-F238E27FC236}">
                <a16:creationId xmlns:a16="http://schemas.microsoft.com/office/drawing/2014/main" id="{159B926F-0510-45C1-9B82-1793EF85F45D}"/>
              </a:ext>
            </a:extLst>
          </p:cNvPr>
          <p:cNvSpPr>
            <a:spLocks noGrp="1" noChangeArrowheads="1"/>
          </p:cNvSpPr>
          <p:nvPr>
            <p:ph type="body" idx="1"/>
          </p:nvPr>
        </p:nvSpPr>
        <p:spPr>
          <a:xfrm>
            <a:off x="701675" y="4416425"/>
            <a:ext cx="56070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31" tIns="47216" rIns="94431" bIns="47216"/>
          <a:lstStyle/>
          <a:p>
            <a:pPr eaLnBrk="1" hangingPunct="1"/>
            <a:endParaRPr lang="pt-PT" altLang="pt-PT">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a:t>Clique para editar o estilo</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PT"/>
              <a:t>Faça clique para editar o estilo</a:t>
            </a:r>
          </a:p>
        </p:txBody>
      </p:sp>
      <p:sp>
        <p:nvSpPr>
          <p:cNvPr id="4" name="Rectangle 4">
            <a:extLst>
              <a:ext uri="{FF2B5EF4-FFF2-40B4-BE49-F238E27FC236}">
                <a16:creationId xmlns:a16="http://schemas.microsoft.com/office/drawing/2014/main" id="{10134DBE-0D76-4DA2-B897-218B442545A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5FA94A0-F75A-41E3-A438-F11142BD475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5E766C9-841C-4D90-B568-292F38D5B214}"/>
              </a:ext>
            </a:extLst>
          </p:cNvPr>
          <p:cNvSpPr>
            <a:spLocks noGrp="1" noChangeArrowheads="1"/>
          </p:cNvSpPr>
          <p:nvPr>
            <p:ph type="sldNum" sz="quarter" idx="12"/>
          </p:nvPr>
        </p:nvSpPr>
        <p:spPr>
          <a:ln/>
        </p:spPr>
        <p:txBody>
          <a:bodyPr/>
          <a:lstStyle>
            <a:lvl1pPr>
              <a:defRPr/>
            </a:lvl1pPr>
          </a:lstStyle>
          <a:p>
            <a:fld id="{660108BD-3072-4041-B48A-7B6FC15EE328}" type="slidenum">
              <a:rPr lang="en-US" altLang="en-US"/>
              <a:pPr/>
              <a:t>‹#›</a:t>
            </a:fld>
            <a:endParaRPr lang="en-US" altLang="en-US"/>
          </a:p>
        </p:txBody>
      </p:sp>
    </p:spTree>
    <p:extLst>
      <p:ext uri="{BB962C8B-B14F-4D97-AF65-F5344CB8AC3E}">
        <p14:creationId xmlns:p14="http://schemas.microsoft.com/office/powerpoint/2010/main" val="1574418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Texto Vertical 2"/>
          <p:cNvSpPr>
            <a:spLocks noGrp="1"/>
          </p:cNvSpPr>
          <p:nvPr>
            <p:ph type="body" orient="vert" idx="1"/>
          </p:nvPr>
        </p:nvSpPr>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Rectangle 4">
            <a:extLst>
              <a:ext uri="{FF2B5EF4-FFF2-40B4-BE49-F238E27FC236}">
                <a16:creationId xmlns:a16="http://schemas.microsoft.com/office/drawing/2014/main" id="{6F1B9338-4060-4805-944D-14676A6035E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862DD11-16CE-42EC-824D-E710771FFD4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FBFB29F-734D-40E7-A702-1351F7DED541}"/>
              </a:ext>
            </a:extLst>
          </p:cNvPr>
          <p:cNvSpPr>
            <a:spLocks noGrp="1" noChangeArrowheads="1"/>
          </p:cNvSpPr>
          <p:nvPr>
            <p:ph type="sldNum" sz="quarter" idx="12"/>
          </p:nvPr>
        </p:nvSpPr>
        <p:spPr>
          <a:ln/>
        </p:spPr>
        <p:txBody>
          <a:bodyPr/>
          <a:lstStyle>
            <a:lvl1pPr>
              <a:defRPr/>
            </a:lvl1pPr>
          </a:lstStyle>
          <a:p>
            <a:fld id="{C8507D7D-B6C9-4BAF-AACB-8510BF1801AA}" type="slidenum">
              <a:rPr lang="en-US" altLang="en-US"/>
              <a:pPr/>
              <a:t>‹#›</a:t>
            </a:fld>
            <a:endParaRPr lang="en-US" altLang="en-US"/>
          </a:p>
        </p:txBody>
      </p:sp>
    </p:spTree>
    <p:extLst>
      <p:ext uri="{BB962C8B-B14F-4D97-AF65-F5344CB8AC3E}">
        <p14:creationId xmlns:p14="http://schemas.microsoft.com/office/powerpoint/2010/main" val="1707606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15100" y="609600"/>
            <a:ext cx="1943100" cy="5486400"/>
          </a:xfrm>
        </p:spPr>
        <p:txBody>
          <a:bodyPr vert="eaVert"/>
          <a:lstStyle/>
          <a:p>
            <a:r>
              <a:rPr lang="pt-PT"/>
              <a:t>Clique para editar o estilo</a:t>
            </a:r>
          </a:p>
        </p:txBody>
      </p:sp>
      <p:sp>
        <p:nvSpPr>
          <p:cNvPr id="3" name="Marcador de Posição de Texto Vertical 2"/>
          <p:cNvSpPr>
            <a:spLocks noGrp="1"/>
          </p:cNvSpPr>
          <p:nvPr>
            <p:ph type="body" orient="vert" idx="1"/>
          </p:nvPr>
        </p:nvSpPr>
        <p:spPr>
          <a:xfrm>
            <a:off x="685800" y="609600"/>
            <a:ext cx="5676900" cy="5486400"/>
          </a:xfrm>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Rectangle 4">
            <a:extLst>
              <a:ext uri="{FF2B5EF4-FFF2-40B4-BE49-F238E27FC236}">
                <a16:creationId xmlns:a16="http://schemas.microsoft.com/office/drawing/2014/main" id="{D099F34C-0B72-4354-928C-96F877FCB05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5F5B8A7-FA8A-47DE-8DF7-A05BCA6F71C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06EADCF-D97C-4DA0-B725-7D1A8467764D}"/>
              </a:ext>
            </a:extLst>
          </p:cNvPr>
          <p:cNvSpPr>
            <a:spLocks noGrp="1" noChangeArrowheads="1"/>
          </p:cNvSpPr>
          <p:nvPr>
            <p:ph type="sldNum" sz="quarter" idx="12"/>
          </p:nvPr>
        </p:nvSpPr>
        <p:spPr>
          <a:ln/>
        </p:spPr>
        <p:txBody>
          <a:bodyPr/>
          <a:lstStyle>
            <a:lvl1pPr>
              <a:defRPr/>
            </a:lvl1pPr>
          </a:lstStyle>
          <a:p>
            <a:fld id="{487DB9C4-0124-4BCD-B001-40D9A52E5597}" type="slidenum">
              <a:rPr lang="en-US" altLang="en-US"/>
              <a:pPr/>
              <a:t>‹#›</a:t>
            </a:fld>
            <a:endParaRPr lang="en-US" altLang="en-US"/>
          </a:p>
        </p:txBody>
      </p:sp>
    </p:spTree>
    <p:extLst>
      <p:ext uri="{BB962C8B-B14F-4D97-AF65-F5344CB8AC3E}">
        <p14:creationId xmlns:p14="http://schemas.microsoft.com/office/powerpoint/2010/main" val="668205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Conteúdo 2"/>
          <p:cNvSpPr>
            <a:spLocks noGrp="1"/>
          </p:cNvSpPr>
          <p:nvPr>
            <p:ph idx="1"/>
          </p:nvPr>
        </p:nvSpPr>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Rectangle 4">
            <a:extLst>
              <a:ext uri="{FF2B5EF4-FFF2-40B4-BE49-F238E27FC236}">
                <a16:creationId xmlns:a16="http://schemas.microsoft.com/office/drawing/2014/main" id="{84F78DBB-AF53-4953-BB26-0AA69F18762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5208209-F04B-42DD-B639-973F5BA9DB1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FAB1970-2180-40A0-AB7F-B5C4FC4383AC}"/>
              </a:ext>
            </a:extLst>
          </p:cNvPr>
          <p:cNvSpPr>
            <a:spLocks noGrp="1" noChangeArrowheads="1"/>
          </p:cNvSpPr>
          <p:nvPr>
            <p:ph type="sldNum" sz="quarter" idx="12"/>
          </p:nvPr>
        </p:nvSpPr>
        <p:spPr>
          <a:ln/>
        </p:spPr>
        <p:txBody>
          <a:bodyPr/>
          <a:lstStyle>
            <a:lvl1pPr>
              <a:defRPr/>
            </a:lvl1pPr>
          </a:lstStyle>
          <a:p>
            <a:fld id="{519B0C68-0D1A-4F8B-9BEE-57D2A34F0BB4}" type="slidenum">
              <a:rPr lang="en-US" altLang="en-US"/>
              <a:pPr/>
              <a:t>‹#›</a:t>
            </a:fld>
            <a:endParaRPr lang="en-US" altLang="en-US"/>
          </a:p>
        </p:txBody>
      </p:sp>
    </p:spTree>
    <p:extLst>
      <p:ext uri="{BB962C8B-B14F-4D97-AF65-F5344CB8AC3E}">
        <p14:creationId xmlns:p14="http://schemas.microsoft.com/office/powerpoint/2010/main" val="4228157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a:t>Clique para editar o estilo</a:t>
            </a:r>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PT"/>
              <a:t>Clique para editar os estilos</a:t>
            </a:r>
          </a:p>
        </p:txBody>
      </p:sp>
      <p:sp>
        <p:nvSpPr>
          <p:cNvPr id="4" name="Rectangle 4">
            <a:extLst>
              <a:ext uri="{FF2B5EF4-FFF2-40B4-BE49-F238E27FC236}">
                <a16:creationId xmlns:a16="http://schemas.microsoft.com/office/drawing/2014/main" id="{BA693898-BAF9-4EB4-9654-B3087E9812B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26FF9C6-2005-48DA-81EA-6C644F3387F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BFF96CB-5C79-469F-8BFA-CEED76FA391D}"/>
              </a:ext>
            </a:extLst>
          </p:cNvPr>
          <p:cNvSpPr>
            <a:spLocks noGrp="1" noChangeArrowheads="1"/>
          </p:cNvSpPr>
          <p:nvPr>
            <p:ph type="sldNum" sz="quarter" idx="12"/>
          </p:nvPr>
        </p:nvSpPr>
        <p:spPr>
          <a:ln/>
        </p:spPr>
        <p:txBody>
          <a:bodyPr/>
          <a:lstStyle>
            <a:lvl1pPr>
              <a:defRPr/>
            </a:lvl1pPr>
          </a:lstStyle>
          <a:p>
            <a:fld id="{AEFC49AA-7A1E-4638-9D85-D9AE26317AB8}" type="slidenum">
              <a:rPr lang="en-US" altLang="en-US"/>
              <a:pPr/>
              <a:t>‹#›</a:t>
            </a:fld>
            <a:endParaRPr lang="en-US" altLang="en-US"/>
          </a:p>
        </p:txBody>
      </p:sp>
    </p:spTree>
    <p:extLst>
      <p:ext uri="{BB962C8B-B14F-4D97-AF65-F5344CB8AC3E}">
        <p14:creationId xmlns:p14="http://schemas.microsoft.com/office/powerpoint/2010/main" val="2926403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Conteúd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5" name="Rectangle 4">
            <a:extLst>
              <a:ext uri="{FF2B5EF4-FFF2-40B4-BE49-F238E27FC236}">
                <a16:creationId xmlns:a16="http://schemas.microsoft.com/office/drawing/2014/main" id="{9C4A5578-CB55-4C6C-A97D-7FBE02753E7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6233409-36FD-4BE6-BE2A-D2D92388630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7DF5B4B-C4AC-4A7D-80E1-1C078845D076}"/>
              </a:ext>
            </a:extLst>
          </p:cNvPr>
          <p:cNvSpPr>
            <a:spLocks noGrp="1" noChangeArrowheads="1"/>
          </p:cNvSpPr>
          <p:nvPr>
            <p:ph type="sldNum" sz="quarter" idx="12"/>
          </p:nvPr>
        </p:nvSpPr>
        <p:spPr>
          <a:ln/>
        </p:spPr>
        <p:txBody>
          <a:bodyPr/>
          <a:lstStyle>
            <a:lvl1pPr>
              <a:defRPr/>
            </a:lvl1pPr>
          </a:lstStyle>
          <a:p>
            <a:fld id="{319C72A4-3D61-49E9-A235-39876662D58C}" type="slidenum">
              <a:rPr lang="en-US" altLang="en-US"/>
              <a:pPr/>
              <a:t>‹#›</a:t>
            </a:fld>
            <a:endParaRPr lang="en-US" altLang="en-US"/>
          </a:p>
        </p:txBody>
      </p:sp>
    </p:spTree>
    <p:extLst>
      <p:ext uri="{BB962C8B-B14F-4D97-AF65-F5344CB8AC3E}">
        <p14:creationId xmlns:p14="http://schemas.microsoft.com/office/powerpoint/2010/main" val="2601510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PT"/>
              <a:t>Clique para editar o estilo</a:t>
            </a:r>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7" name="Rectangle 4">
            <a:extLst>
              <a:ext uri="{FF2B5EF4-FFF2-40B4-BE49-F238E27FC236}">
                <a16:creationId xmlns:a16="http://schemas.microsoft.com/office/drawing/2014/main" id="{13DDB946-55FA-4CDF-871E-977F422FD0E4}"/>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83477933-7388-40B3-B481-057366E55F0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7EFBB77C-3405-4CDA-8021-0025F68D9AB7}"/>
              </a:ext>
            </a:extLst>
          </p:cNvPr>
          <p:cNvSpPr>
            <a:spLocks noGrp="1" noChangeArrowheads="1"/>
          </p:cNvSpPr>
          <p:nvPr>
            <p:ph type="sldNum" sz="quarter" idx="12"/>
          </p:nvPr>
        </p:nvSpPr>
        <p:spPr>
          <a:ln/>
        </p:spPr>
        <p:txBody>
          <a:bodyPr/>
          <a:lstStyle>
            <a:lvl1pPr>
              <a:defRPr/>
            </a:lvl1pPr>
          </a:lstStyle>
          <a:p>
            <a:fld id="{7ACCA60D-8994-4CBA-8DFB-2C7FB1405DC4}" type="slidenum">
              <a:rPr lang="en-US" altLang="en-US"/>
              <a:pPr/>
              <a:t>‹#›</a:t>
            </a:fld>
            <a:endParaRPr lang="en-US" altLang="en-US"/>
          </a:p>
        </p:txBody>
      </p:sp>
    </p:spTree>
    <p:extLst>
      <p:ext uri="{BB962C8B-B14F-4D97-AF65-F5344CB8AC3E}">
        <p14:creationId xmlns:p14="http://schemas.microsoft.com/office/powerpoint/2010/main" val="3421777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Rectangle 4">
            <a:extLst>
              <a:ext uri="{FF2B5EF4-FFF2-40B4-BE49-F238E27FC236}">
                <a16:creationId xmlns:a16="http://schemas.microsoft.com/office/drawing/2014/main" id="{874F394C-DAEA-4530-91F6-4EE0218FE09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2B62E1CF-4B45-4952-984F-6B774D3398A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4BC3C761-946D-4F5C-9818-B48CF9EC2317}"/>
              </a:ext>
            </a:extLst>
          </p:cNvPr>
          <p:cNvSpPr>
            <a:spLocks noGrp="1" noChangeArrowheads="1"/>
          </p:cNvSpPr>
          <p:nvPr>
            <p:ph type="sldNum" sz="quarter" idx="12"/>
          </p:nvPr>
        </p:nvSpPr>
        <p:spPr>
          <a:ln/>
        </p:spPr>
        <p:txBody>
          <a:bodyPr/>
          <a:lstStyle>
            <a:lvl1pPr>
              <a:defRPr/>
            </a:lvl1pPr>
          </a:lstStyle>
          <a:p>
            <a:fld id="{B898AA61-0B5C-4408-85DE-B3CF438E535A}" type="slidenum">
              <a:rPr lang="en-US" altLang="en-US"/>
              <a:pPr/>
              <a:t>‹#›</a:t>
            </a:fld>
            <a:endParaRPr lang="en-US" altLang="en-US"/>
          </a:p>
        </p:txBody>
      </p:sp>
    </p:spTree>
    <p:extLst>
      <p:ext uri="{BB962C8B-B14F-4D97-AF65-F5344CB8AC3E}">
        <p14:creationId xmlns:p14="http://schemas.microsoft.com/office/powerpoint/2010/main" val="3583828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94516ED-5C8A-4541-9D51-2F68F8E2D37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D7E1CB5B-8C0C-4449-AB13-AE6E53B0884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8078D743-BBE8-4EB7-AE08-86F703111ACC}"/>
              </a:ext>
            </a:extLst>
          </p:cNvPr>
          <p:cNvSpPr>
            <a:spLocks noGrp="1" noChangeArrowheads="1"/>
          </p:cNvSpPr>
          <p:nvPr>
            <p:ph type="sldNum" sz="quarter" idx="12"/>
          </p:nvPr>
        </p:nvSpPr>
        <p:spPr>
          <a:ln/>
        </p:spPr>
        <p:txBody>
          <a:bodyPr/>
          <a:lstStyle>
            <a:lvl1pPr>
              <a:defRPr/>
            </a:lvl1pPr>
          </a:lstStyle>
          <a:p>
            <a:fld id="{581C7427-BEC5-49C5-9D87-640CD9096729}" type="slidenum">
              <a:rPr lang="en-US" altLang="en-US"/>
              <a:pPr/>
              <a:t>‹#›</a:t>
            </a:fld>
            <a:endParaRPr lang="en-US" altLang="en-US"/>
          </a:p>
        </p:txBody>
      </p:sp>
    </p:spTree>
    <p:extLst>
      <p:ext uri="{BB962C8B-B14F-4D97-AF65-F5344CB8AC3E}">
        <p14:creationId xmlns:p14="http://schemas.microsoft.com/office/powerpoint/2010/main" val="3165600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a:t>Clique para editar o estilo</a:t>
            </a:r>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5" name="Rectangle 4">
            <a:extLst>
              <a:ext uri="{FF2B5EF4-FFF2-40B4-BE49-F238E27FC236}">
                <a16:creationId xmlns:a16="http://schemas.microsoft.com/office/drawing/2014/main" id="{38E50AE7-7AB0-4824-AD30-869E133A7BB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D8C02DB-091E-4EA9-A372-2A6F5529067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9C1AB8A-B56D-4632-8A7A-75CB6270E2E2}"/>
              </a:ext>
            </a:extLst>
          </p:cNvPr>
          <p:cNvSpPr>
            <a:spLocks noGrp="1" noChangeArrowheads="1"/>
          </p:cNvSpPr>
          <p:nvPr>
            <p:ph type="sldNum" sz="quarter" idx="12"/>
          </p:nvPr>
        </p:nvSpPr>
        <p:spPr>
          <a:ln/>
        </p:spPr>
        <p:txBody>
          <a:bodyPr/>
          <a:lstStyle>
            <a:lvl1pPr>
              <a:defRPr/>
            </a:lvl1pPr>
          </a:lstStyle>
          <a:p>
            <a:fld id="{F9951B19-A94C-4816-A536-F0C189C7D3E5}" type="slidenum">
              <a:rPr lang="en-US" altLang="en-US"/>
              <a:pPr/>
              <a:t>‹#›</a:t>
            </a:fld>
            <a:endParaRPr lang="en-US" altLang="en-US"/>
          </a:p>
        </p:txBody>
      </p:sp>
    </p:spTree>
    <p:extLst>
      <p:ext uri="{BB962C8B-B14F-4D97-AF65-F5344CB8AC3E}">
        <p14:creationId xmlns:p14="http://schemas.microsoft.com/office/powerpoint/2010/main" val="2417394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a:t>Clique para editar o estilo</a:t>
            </a:r>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PT" noProof="0"/>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5" name="Rectangle 4">
            <a:extLst>
              <a:ext uri="{FF2B5EF4-FFF2-40B4-BE49-F238E27FC236}">
                <a16:creationId xmlns:a16="http://schemas.microsoft.com/office/drawing/2014/main" id="{0AED2D1D-E5E1-4936-BB92-9CB0E5C41E3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BA0C5DB-709C-48EF-8A89-4DA83342016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ED8FC90-4343-4440-A097-57CEEAAE9E4F}"/>
              </a:ext>
            </a:extLst>
          </p:cNvPr>
          <p:cNvSpPr>
            <a:spLocks noGrp="1" noChangeArrowheads="1"/>
          </p:cNvSpPr>
          <p:nvPr>
            <p:ph type="sldNum" sz="quarter" idx="12"/>
          </p:nvPr>
        </p:nvSpPr>
        <p:spPr>
          <a:ln/>
        </p:spPr>
        <p:txBody>
          <a:bodyPr/>
          <a:lstStyle>
            <a:lvl1pPr>
              <a:defRPr/>
            </a:lvl1pPr>
          </a:lstStyle>
          <a:p>
            <a:fld id="{8C2BAEAA-F53D-48D2-94B9-F4E25B3FD12A}" type="slidenum">
              <a:rPr lang="en-US" altLang="en-US"/>
              <a:pPr/>
              <a:t>‹#›</a:t>
            </a:fld>
            <a:endParaRPr lang="en-US" altLang="en-US"/>
          </a:p>
        </p:txBody>
      </p:sp>
    </p:spTree>
    <p:extLst>
      <p:ext uri="{BB962C8B-B14F-4D97-AF65-F5344CB8AC3E}">
        <p14:creationId xmlns:p14="http://schemas.microsoft.com/office/powerpoint/2010/main" val="1275248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6B45E1F-C695-4FB4-AC82-67299D7C811C}"/>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pt-PT"/>
              <a:t>Click to edit Master title style</a:t>
            </a:r>
          </a:p>
        </p:txBody>
      </p:sp>
      <p:sp>
        <p:nvSpPr>
          <p:cNvPr id="1027" name="Rectangle 3">
            <a:extLst>
              <a:ext uri="{FF2B5EF4-FFF2-40B4-BE49-F238E27FC236}">
                <a16:creationId xmlns:a16="http://schemas.microsoft.com/office/drawing/2014/main" id="{F0302B73-B304-4284-B58F-26988ED224D4}"/>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pt-PT"/>
              <a:t>Click to edit Master text styles</a:t>
            </a:r>
          </a:p>
          <a:p>
            <a:pPr lvl="1"/>
            <a:r>
              <a:rPr lang="en-US" altLang="pt-PT"/>
              <a:t>Second level</a:t>
            </a:r>
          </a:p>
          <a:p>
            <a:pPr lvl="2"/>
            <a:r>
              <a:rPr lang="en-US" altLang="pt-PT"/>
              <a:t>Third level</a:t>
            </a:r>
          </a:p>
          <a:p>
            <a:pPr lvl="3"/>
            <a:r>
              <a:rPr lang="en-US" altLang="pt-PT"/>
              <a:t>Fourth level</a:t>
            </a:r>
          </a:p>
          <a:p>
            <a:pPr lvl="4"/>
            <a:r>
              <a:rPr lang="en-US" altLang="pt-PT"/>
              <a:t>Fifth level</a:t>
            </a:r>
          </a:p>
        </p:txBody>
      </p:sp>
      <p:sp>
        <p:nvSpPr>
          <p:cNvPr id="1028" name="Rectangle 4">
            <a:extLst>
              <a:ext uri="{FF2B5EF4-FFF2-40B4-BE49-F238E27FC236}">
                <a16:creationId xmlns:a16="http://schemas.microsoft.com/office/drawing/2014/main" id="{D10D2138-7E5B-4E0C-B901-03A2FADA0A0A}"/>
              </a:ext>
            </a:extLst>
          </p:cNvPr>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16" charset="-128"/>
              </a:defRPr>
            </a:lvl1pPr>
          </a:lstStyle>
          <a:p>
            <a:pPr>
              <a:defRPr/>
            </a:pPr>
            <a:endParaRPr lang="en-US"/>
          </a:p>
        </p:txBody>
      </p:sp>
      <p:sp>
        <p:nvSpPr>
          <p:cNvPr id="1029" name="Rectangle 5">
            <a:extLst>
              <a:ext uri="{FF2B5EF4-FFF2-40B4-BE49-F238E27FC236}">
                <a16:creationId xmlns:a16="http://schemas.microsoft.com/office/drawing/2014/main" id="{44D1AA08-994F-4F7A-A690-390370138D5D}"/>
              </a:ext>
            </a:extLst>
          </p:cNvPr>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16" charset="-128"/>
              </a:defRPr>
            </a:lvl1pPr>
          </a:lstStyle>
          <a:p>
            <a:pPr>
              <a:defRPr/>
            </a:pPr>
            <a:endParaRPr lang="en-US"/>
          </a:p>
        </p:txBody>
      </p:sp>
      <p:sp>
        <p:nvSpPr>
          <p:cNvPr id="1030" name="Rectangle 6">
            <a:extLst>
              <a:ext uri="{FF2B5EF4-FFF2-40B4-BE49-F238E27FC236}">
                <a16:creationId xmlns:a16="http://schemas.microsoft.com/office/drawing/2014/main" id="{AC5148D4-47EB-493C-B52F-CB5F9C179F6D}"/>
              </a:ext>
            </a:extLst>
          </p:cNvPr>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fld id="{4012F4FA-A00D-4640-9E1B-3065C1B9106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34" charset="-128"/>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34" charset="-128"/>
        </a:defRPr>
      </a:lvl2pPr>
      <a:lvl3pPr algn="ctr" rtl="0" eaLnBrk="0" fontAlgn="base" hangingPunct="0">
        <a:spcBef>
          <a:spcPct val="0"/>
        </a:spcBef>
        <a:spcAft>
          <a:spcPct val="0"/>
        </a:spcAft>
        <a:defRPr sz="4400">
          <a:solidFill>
            <a:schemeClr val="tx2"/>
          </a:solidFill>
          <a:latin typeface="Arial" charset="0"/>
          <a:ea typeface="ＭＳ Ｐゴシック" pitchFamily="34" charset="-128"/>
        </a:defRPr>
      </a:lvl3pPr>
      <a:lvl4pPr algn="ctr" rtl="0" eaLnBrk="0" fontAlgn="base" hangingPunct="0">
        <a:spcBef>
          <a:spcPct val="0"/>
        </a:spcBef>
        <a:spcAft>
          <a:spcPct val="0"/>
        </a:spcAft>
        <a:defRPr sz="4400">
          <a:solidFill>
            <a:schemeClr val="tx2"/>
          </a:solidFill>
          <a:latin typeface="Arial" charset="0"/>
          <a:ea typeface="ＭＳ Ｐゴシック" pitchFamily="34" charset="-128"/>
        </a:defRPr>
      </a:lvl4pPr>
      <a:lvl5pPr algn="ctr" rtl="0" eaLnBrk="0" fontAlgn="base" hangingPunct="0">
        <a:spcBef>
          <a:spcPct val="0"/>
        </a:spcBef>
        <a:spcAft>
          <a:spcPct val="0"/>
        </a:spcAft>
        <a:defRPr sz="4400">
          <a:solidFill>
            <a:schemeClr val="tx2"/>
          </a:solidFill>
          <a:latin typeface="Arial" charset="0"/>
          <a:ea typeface="ＭＳ Ｐゴシック" pitchFamily="34" charset="-128"/>
        </a:defRPr>
      </a:lvl5pPr>
      <a:lvl6pPr marL="457200" algn="ctr" rtl="0" fontAlgn="base">
        <a:spcBef>
          <a:spcPct val="0"/>
        </a:spcBef>
        <a:spcAft>
          <a:spcPct val="0"/>
        </a:spcAft>
        <a:defRPr sz="4400">
          <a:solidFill>
            <a:schemeClr val="tx2"/>
          </a:solidFill>
          <a:latin typeface="Arial" charset="0"/>
          <a:ea typeface="ＭＳ Ｐゴシック" pitchFamily="16" charset="-128"/>
        </a:defRPr>
      </a:lvl6pPr>
      <a:lvl7pPr marL="914400" algn="ctr" rtl="0" fontAlgn="base">
        <a:spcBef>
          <a:spcPct val="0"/>
        </a:spcBef>
        <a:spcAft>
          <a:spcPct val="0"/>
        </a:spcAft>
        <a:defRPr sz="4400">
          <a:solidFill>
            <a:schemeClr val="tx2"/>
          </a:solidFill>
          <a:latin typeface="Arial" charset="0"/>
          <a:ea typeface="ＭＳ Ｐゴシック" pitchFamily="16" charset="-128"/>
        </a:defRPr>
      </a:lvl7pPr>
      <a:lvl8pPr marL="1371600" algn="ctr" rtl="0" fontAlgn="base">
        <a:spcBef>
          <a:spcPct val="0"/>
        </a:spcBef>
        <a:spcAft>
          <a:spcPct val="0"/>
        </a:spcAft>
        <a:defRPr sz="4400">
          <a:solidFill>
            <a:schemeClr val="tx2"/>
          </a:solidFill>
          <a:latin typeface="Arial" charset="0"/>
          <a:ea typeface="ＭＳ Ｐゴシック" pitchFamily="16" charset="-128"/>
        </a:defRPr>
      </a:lvl8pPr>
      <a:lvl9pPr marL="1828800" algn="ctr" rtl="0" fontAlgn="base">
        <a:spcBef>
          <a:spcPct val="0"/>
        </a:spcBef>
        <a:spcAft>
          <a:spcPct val="0"/>
        </a:spcAft>
        <a:defRPr sz="4400">
          <a:solidFill>
            <a:schemeClr val="tx2"/>
          </a:solidFill>
          <a:latin typeface="Arial" charset="0"/>
          <a:ea typeface="ＭＳ Ｐゴシック" pitchFamily="16"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4.jpeg"/><Relationship Id="rId7" Type="http://schemas.openxmlformats.org/officeDocument/2006/relationships/diagramQuickStyle" Target="../diagrams/quickStyle2.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jpeg"/><Relationship Id="rId9" Type="http://schemas.microsoft.com/office/2007/relationships/diagramDrawing" Target="../diagrams/drawing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jpeg"/><Relationship Id="rId7" Type="http://schemas.openxmlformats.org/officeDocument/2006/relationships/diagramColors" Target="../diagrams/colors3.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4.jpeg"/><Relationship Id="rId7" Type="http://schemas.openxmlformats.org/officeDocument/2006/relationships/diagramQuickStyle" Target="../diagrams/quickStyle4.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2.jpeg"/><Relationship Id="rId9" Type="http://schemas.microsoft.com/office/2007/relationships/diagramDrawing" Target="../diagrams/drawing4.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4.jpeg"/><Relationship Id="rId7"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jpe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jpe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5" descr="Templateb">
            <a:extLst>
              <a:ext uri="{FF2B5EF4-FFF2-40B4-BE49-F238E27FC236}">
                <a16:creationId xmlns:a16="http://schemas.microsoft.com/office/drawing/2014/main" id="{A332F2FF-7960-4E3A-946A-4BC610485D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50" y="0"/>
            <a:ext cx="9213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Box 5">
            <a:extLst>
              <a:ext uri="{FF2B5EF4-FFF2-40B4-BE49-F238E27FC236}">
                <a16:creationId xmlns:a16="http://schemas.microsoft.com/office/drawing/2014/main" id="{2003023F-3CBC-4783-A80D-F93BBE10E38A}"/>
              </a:ext>
            </a:extLst>
          </p:cNvPr>
          <p:cNvSpPr txBox="1">
            <a:spLocks noChangeArrowheads="1"/>
          </p:cNvSpPr>
          <p:nvPr/>
        </p:nvSpPr>
        <p:spPr bwMode="auto">
          <a:xfrm>
            <a:off x="2438400" y="2438400"/>
            <a:ext cx="4708525" cy="58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a:defRPr/>
            </a:pPr>
            <a:r>
              <a:rPr lang="en-US" altLang="pt-PT" sz="3200" b="1" dirty="0">
                <a:solidFill>
                  <a:schemeClr val="accent2"/>
                </a:solidFill>
                <a:latin typeface="+mn-lt"/>
              </a:rPr>
              <a:t>Casa Pia de </a:t>
            </a:r>
            <a:r>
              <a:rPr lang="en-US" altLang="pt-PT" sz="3200" b="1" dirty="0" err="1">
                <a:solidFill>
                  <a:schemeClr val="accent2"/>
                </a:solidFill>
                <a:latin typeface="+mn-lt"/>
              </a:rPr>
              <a:t>Lisboa</a:t>
            </a:r>
            <a:r>
              <a:rPr lang="en-US" altLang="pt-PT" sz="3200" b="1" dirty="0">
                <a:solidFill>
                  <a:schemeClr val="accent2"/>
                </a:solidFill>
                <a:latin typeface="+mn-lt"/>
              </a:rPr>
              <a:t>, I.P.</a:t>
            </a:r>
          </a:p>
        </p:txBody>
      </p:sp>
      <p:sp>
        <p:nvSpPr>
          <p:cNvPr id="2052" name="Text Box 6">
            <a:extLst>
              <a:ext uri="{FF2B5EF4-FFF2-40B4-BE49-F238E27FC236}">
                <a16:creationId xmlns:a16="http://schemas.microsoft.com/office/drawing/2014/main" id="{3EDBC075-A17F-46CD-883B-BBCD22BB604E}"/>
              </a:ext>
            </a:extLst>
          </p:cNvPr>
          <p:cNvSpPr txBox="1">
            <a:spLocks noChangeArrowheads="1"/>
          </p:cNvSpPr>
          <p:nvPr/>
        </p:nvSpPr>
        <p:spPr bwMode="auto">
          <a:xfrm>
            <a:off x="317500" y="5808663"/>
            <a:ext cx="4475163" cy="261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pt-PT" sz="1100" b="1">
                <a:solidFill>
                  <a:schemeClr val="bg1"/>
                </a:solidFill>
              </a:rPr>
              <a:t>01 June 2021</a:t>
            </a:r>
          </a:p>
        </p:txBody>
      </p:sp>
      <p:pic>
        <p:nvPicPr>
          <p:cNvPr id="2053" name="Picture 14" descr="LgCasaPia">
            <a:extLst>
              <a:ext uri="{FF2B5EF4-FFF2-40B4-BE49-F238E27FC236}">
                <a16:creationId xmlns:a16="http://schemas.microsoft.com/office/drawing/2014/main" id="{36010D67-3501-4675-ADD0-07BA1751E9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981200"/>
            <a:ext cx="17303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7" descr="K:\SGIQA\Certificação\Certificados e Marcas\Marcas de certificação\Marcas certificação 9001+14001_p_b.jpg">
            <a:extLst>
              <a:ext uri="{FF2B5EF4-FFF2-40B4-BE49-F238E27FC236}">
                <a16:creationId xmlns:a16="http://schemas.microsoft.com/office/drawing/2014/main" id="{5E2E5DF9-3362-4D86-A6E3-1D9CC0D80F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25" y="4868863"/>
            <a:ext cx="4151313"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Template2">
            <a:extLst>
              <a:ext uri="{FF2B5EF4-FFF2-40B4-BE49-F238E27FC236}">
                <a16:creationId xmlns:a16="http://schemas.microsoft.com/office/drawing/2014/main" id="{925F7ADD-2621-4B3E-869E-1EC3209800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23813"/>
            <a:ext cx="9180513" cy="686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12">
            <a:extLst>
              <a:ext uri="{FF2B5EF4-FFF2-40B4-BE49-F238E27FC236}">
                <a16:creationId xmlns:a16="http://schemas.microsoft.com/office/drawing/2014/main" id="{7936FE02-1ED8-478E-93FF-534705764DF0}"/>
              </a:ext>
            </a:extLst>
          </p:cNvPr>
          <p:cNvSpPr>
            <a:spLocks noChangeArrowheads="1"/>
          </p:cNvSpPr>
          <p:nvPr/>
        </p:nvSpPr>
        <p:spPr bwMode="auto">
          <a:xfrm>
            <a:off x="0" y="-228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pt-PT" altLang="pt-PT" sz="2400">
              <a:solidFill>
                <a:srgbClr val="000000"/>
              </a:solidFill>
            </a:endParaRPr>
          </a:p>
        </p:txBody>
      </p:sp>
      <p:sp>
        <p:nvSpPr>
          <p:cNvPr id="11268" name="Rectangle 8">
            <a:extLst>
              <a:ext uri="{FF2B5EF4-FFF2-40B4-BE49-F238E27FC236}">
                <a16:creationId xmlns:a16="http://schemas.microsoft.com/office/drawing/2014/main" id="{CAD6B0F3-4B35-4B2C-ACDD-057B532B043D}"/>
              </a:ext>
            </a:extLst>
          </p:cNvPr>
          <p:cNvSpPr>
            <a:spLocks noChangeArrowheads="1"/>
          </p:cNvSpPr>
          <p:nvPr/>
        </p:nvSpPr>
        <p:spPr bwMode="auto">
          <a:xfrm>
            <a:off x="611188" y="1412875"/>
            <a:ext cx="7848600"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Char char="-"/>
            </a:pPr>
            <a:endParaRPr lang="pt-PT" altLang="pt-PT" b="1">
              <a:solidFill>
                <a:srgbClr val="006EB9"/>
              </a:solidFill>
            </a:endParaRPr>
          </a:p>
        </p:txBody>
      </p:sp>
      <p:sp>
        <p:nvSpPr>
          <p:cNvPr id="11269" name="CaixaDeTexto 3">
            <a:extLst>
              <a:ext uri="{FF2B5EF4-FFF2-40B4-BE49-F238E27FC236}">
                <a16:creationId xmlns:a16="http://schemas.microsoft.com/office/drawing/2014/main" id="{64198AEB-371C-471A-A858-C0ADBDDEB251}"/>
              </a:ext>
            </a:extLst>
          </p:cNvPr>
          <p:cNvSpPr txBox="1">
            <a:spLocks noChangeArrowheads="1"/>
          </p:cNvSpPr>
          <p:nvPr/>
        </p:nvSpPr>
        <p:spPr bwMode="auto">
          <a:xfrm>
            <a:off x="26988" y="2798763"/>
            <a:ext cx="1457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pt-PT" altLang="pt-PT" sz="2000" b="1">
                <a:solidFill>
                  <a:srgbClr val="FFFFFF"/>
                </a:solidFill>
              </a:rPr>
              <a:t>1780</a:t>
            </a:r>
          </a:p>
        </p:txBody>
      </p:sp>
      <p:cxnSp>
        <p:nvCxnSpPr>
          <p:cNvPr id="10" name="Conexão recta unidireccional 9">
            <a:extLst>
              <a:ext uri="{FF2B5EF4-FFF2-40B4-BE49-F238E27FC236}">
                <a16:creationId xmlns:a16="http://schemas.microsoft.com/office/drawing/2014/main" id="{6AD9D989-6CF4-48F6-BF70-EE4DD5D2CEDE}"/>
              </a:ext>
            </a:extLst>
          </p:cNvPr>
          <p:cNvCxnSpPr/>
          <p:nvPr/>
        </p:nvCxnSpPr>
        <p:spPr bwMode="auto">
          <a:xfrm>
            <a:off x="893763" y="2998788"/>
            <a:ext cx="2303462" cy="0"/>
          </a:xfrm>
          <a:prstGeom prst="straightConnector1">
            <a:avLst/>
          </a:prstGeom>
          <a:solidFill>
            <a:schemeClr val="accent1"/>
          </a:solidFill>
          <a:ln w="28575" cap="flat" cmpd="sng" algn="ctr">
            <a:solidFill>
              <a:schemeClr val="accent3"/>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Conexão recta unidireccional 19">
            <a:extLst>
              <a:ext uri="{FF2B5EF4-FFF2-40B4-BE49-F238E27FC236}">
                <a16:creationId xmlns:a16="http://schemas.microsoft.com/office/drawing/2014/main" id="{46389240-3D7B-49DD-854C-8F7990A319B9}"/>
              </a:ext>
            </a:extLst>
          </p:cNvPr>
          <p:cNvCxnSpPr/>
          <p:nvPr/>
        </p:nvCxnSpPr>
        <p:spPr bwMode="auto">
          <a:xfrm>
            <a:off x="3411538" y="2998788"/>
            <a:ext cx="2305050" cy="0"/>
          </a:xfrm>
          <a:prstGeom prst="straightConnector1">
            <a:avLst/>
          </a:prstGeom>
          <a:solidFill>
            <a:schemeClr val="accent1"/>
          </a:solidFill>
          <a:ln w="28575" cap="flat" cmpd="sng" algn="ctr">
            <a:solidFill>
              <a:schemeClr val="accent3"/>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272" name="CaixaDeTexto 20">
            <a:extLst>
              <a:ext uri="{FF2B5EF4-FFF2-40B4-BE49-F238E27FC236}">
                <a16:creationId xmlns:a16="http://schemas.microsoft.com/office/drawing/2014/main" id="{98EC7DA2-1655-4EC7-AE34-46789147D467}"/>
              </a:ext>
            </a:extLst>
          </p:cNvPr>
          <p:cNvSpPr txBox="1">
            <a:spLocks noChangeArrowheads="1"/>
          </p:cNvSpPr>
          <p:nvPr/>
        </p:nvSpPr>
        <p:spPr bwMode="auto">
          <a:xfrm>
            <a:off x="8148638" y="2786063"/>
            <a:ext cx="1077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pt-PT" altLang="pt-PT" sz="2000" b="1">
                <a:solidFill>
                  <a:srgbClr val="FFFFFF"/>
                </a:solidFill>
              </a:rPr>
              <a:t>2021</a:t>
            </a:r>
          </a:p>
        </p:txBody>
      </p:sp>
      <p:cxnSp>
        <p:nvCxnSpPr>
          <p:cNvPr id="23" name="Conexão recta unidireccional 22">
            <a:extLst>
              <a:ext uri="{FF2B5EF4-FFF2-40B4-BE49-F238E27FC236}">
                <a16:creationId xmlns:a16="http://schemas.microsoft.com/office/drawing/2014/main" id="{68703F5A-5258-469C-BD46-EEE80D0AAEF0}"/>
              </a:ext>
            </a:extLst>
          </p:cNvPr>
          <p:cNvCxnSpPr/>
          <p:nvPr/>
        </p:nvCxnSpPr>
        <p:spPr bwMode="auto">
          <a:xfrm>
            <a:off x="5867400" y="2998788"/>
            <a:ext cx="2305050" cy="0"/>
          </a:xfrm>
          <a:prstGeom prst="straightConnector1">
            <a:avLst/>
          </a:prstGeom>
          <a:solidFill>
            <a:schemeClr val="accent1"/>
          </a:solidFill>
          <a:ln w="28575" cap="flat" cmpd="sng" algn="ctr">
            <a:solidFill>
              <a:schemeClr val="accent3"/>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274" name="Rectângulo 10">
            <a:extLst>
              <a:ext uri="{FF2B5EF4-FFF2-40B4-BE49-F238E27FC236}">
                <a16:creationId xmlns:a16="http://schemas.microsoft.com/office/drawing/2014/main" id="{90785A94-8765-4F44-85E8-8CA02337B79D}"/>
              </a:ext>
            </a:extLst>
          </p:cNvPr>
          <p:cNvSpPr>
            <a:spLocks noChangeArrowheads="1"/>
          </p:cNvSpPr>
          <p:nvPr/>
        </p:nvSpPr>
        <p:spPr bwMode="auto">
          <a:xfrm>
            <a:off x="417513" y="1435100"/>
            <a:ext cx="8291512"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endParaRPr lang="en-US" altLang="pt-PT" sz="2800">
              <a:solidFill>
                <a:srgbClr val="000000"/>
              </a:solidFill>
            </a:endParaRPr>
          </a:p>
          <a:p>
            <a:pPr algn="ctr">
              <a:spcBef>
                <a:spcPct val="0"/>
              </a:spcBef>
              <a:buFontTx/>
              <a:buNone/>
            </a:pPr>
            <a:endParaRPr lang="pt-PT" altLang="pt-PT" sz="2800">
              <a:solidFill>
                <a:srgbClr val="000000"/>
              </a:solidFill>
            </a:endParaRPr>
          </a:p>
          <a:p>
            <a:pPr algn="ctr">
              <a:spcBef>
                <a:spcPct val="0"/>
              </a:spcBef>
              <a:buFontTx/>
              <a:buNone/>
            </a:pPr>
            <a:endParaRPr lang="pt-PT" altLang="pt-PT" sz="2800" b="1">
              <a:solidFill>
                <a:srgbClr val="262673"/>
              </a:solidFill>
              <a:latin typeface="Calibri" panose="020F0502020204030204" pitchFamily="34" charset="0"/>
            </a:endParaRPr>
          </a:p>
        </p:txBody>
      </p:sp>
      <p:pic>
        <p:nvPicPr>
          <p:cNvPr id="11275" name="Picture 14" descr="LgCasaPia">
            <a:extLst>
              <a:ext uri="{FF2B5EF4-FFF2-40B4-BE49-F238E27FC236}">
                <a16:creationId xmlns:a16="http://schemas.microsoft.com/office/drawing/2014/main" id="{2A3C3C72-103A-4FEE-9BCD-1BC7C800B3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33968"/>
          <a:stretch>
            <a:fillRect/>
          </a:stretch>
        </p:blipFill>
        <p:spPr bwMode="auto">
          <a:xfrm>
            <a:off x="-36513" y="-23813"/>
            <a:ext cx="1520826"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Diagrama 1">
            <a:extLst>
              <a:ext uri="{FF2B5EF4-FFF2-40B4-BE49-F238E27FC236}">
                <a16:creationId xmlns:a16="http://schemas.microsoft.com/office/drawing/2014/main" id="{AEEC70FF-2FB8-473A-8A88-12231188105C}"/>
              </a:ext>
            </a:extLst>
          </p:cNvPr>
          <p:cNvGraphicFramePr/>
          <p:nvPr/>
        </p:nvGraphicFramePr>
        <p:xfrm>
          <a:off x="2020342" y="1617718"/>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Template2">
            <a:extLst>
              <a:ext uri="{FF2B5EF4-FFF2-40B4-BE49-F238E27FC236}">
                <a16:creationId xmlns:a16="http://schemas.microsoft.com/office/drawing/2014/main" id="{85B5DA47-3206-4A8C-A2AF-C1479ADBCB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23813"/>
            <a:ext cx="9180513" cy="686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12">
            <a:extLst>
              <a:ext uri="{FF2B5EF4-FFF2-40B4-BE49-F238E27FC236}">
                <a16:creationId xmlns:a16="http://schemas.microsoft.com/office/drawing/2014/main" id="{51F5D925-9130-41ED-981C-469465470977}"/>
              </a:ext>
            </a:extLst>
          </p:cNvPr>
          <p:cNvSpPr>
            <a:spLocks noChangeArrowheads="1"/>
          </p:cNvSpPr>
          <p:nvPr/>
        </p:nvSpPr>
        <p:spPr bwMode="auto">
          <a:xfrm>
            <a:off x="0" y="-228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pt-PT" altLang="pt-PT" sz="2400">
              <a:solidFill>
                <a:srgbClr val="000000"/>
              </a:solidFill>
            </a:endParaRPr>
          </a:p>
        </p:txBody>
      </p:sp>
      <p:sp>
        <p:nvSpPr>
          <p:cNvPr id="12292" name="Rectangle 8">
            <a:extLst>
              <a:ext uri="{FF2B5EF4-FFF2-40B4-BE49-F238E27FC236}">
                <a16:creationId xmlns:a16="http://schemas.microsoft.com/office/drawing/2014/main" id="{61820801-FEAF-46ED-973D-688DC2182E22}"/>
              </a:ext>
            </a:extLst>
          </p:cNvPr>
          <p:cNvSpPr>
            <a:spLocks noChangeArrowheads="1"/>
          </p:cNvSpPr>
          <p:nvPr/>
        </p:nvSpPr>
        <p:spPr bwMode="auto">
          <a:xfrm>
            <a:off x="611188" y="1412875"/>
            <a:ext cx="7848600"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Char char="-"/>
            </a:pPr>
            <a:endParaRPr lang="pt-PT" altLang="pt-PT" b="1">
              <a:solidFill>
                <a:srgbClr val="006EB9"/>
              </a:solidFill>
            </a:endParaRPr>
          </a:p>
        </p:txBody>
      </p:sp>
      <p:sp>
        <p:nvSpPr>
          <p:cNvPr id="12293" name="CaixaDeTexto 3">
            <a:extLst>
              <a:ext uri="{FF2B5EF4-FFF2-40B4-BE49-F238E27FC236}">
                <a16:creationId xmlns:a16="http://schemas.microsoft.com/office/drawing/2014/main" id="{9349EAD2-C733-4D39-A94F-6BF23B4CAC64}"/>
              </a:ext>
            </a:extLst>
          </p:cNvPr>
          <p:cNvSpPr txBox="1">
            <a:spLocks noChangeArrowheads="1"/>
          </p:cNvSpPr>
          <p:nvPr/>
        </p:nvSpPr>
        <p:spPr bwMode="auto">
          <a:xfrm>
            <a:off x="26988" y="2798763"/>
            <a:ext cx="1457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pt-PT" altLang="pt-PT" sz="2000" b="1">
                <a:solidFill>
                  <a:srgbClr val="FFFFFF"/>
                </a:solidFill>
              </a:rPr>
              <a:t>1780</a:t>
            </a:r>
          </a:p>
        </p:txBody>
      </p:sp>
      <p:cxnSp>
        <p:nvCxnSpPr>
          <p:cNvPr id="10" name="Conexão recta unidireccional 9">
            <a:extLst>
              <a:ext uri="{FF2B5EF4-FFF2-40B4-BE49-F238E27FC236}">
                <a16:creationId xmlns:a16="http://schemas.microsoft.com/office/drawing/2014/main" id="{1BDF29E1-E33C-43A8-93FE-C6EF16246B53}"/>
              </a:ext>
            </a:extLst>
          </p:cNvPr>
          <p:cNvCxnSpPr/>
          <p:nvPr/>
        </p:nvCxnSpPr>
        <p:spPr bwMode="auto">
          <a:xfrm>
            <a:off x="893763" y="2998788"/>
            <a:ext cx="2303462" cy="0"/>
          </a:xfrm>
          <a:prstGeom prst="straightConnector1">
            <a:avLst/>
          </a:prstGeom>
          <a:solidFill>
            <a:schemeClr val="accent1"/>
          </a:solidFill>
          <a:ln w="28575" cap="flat" cmpd="sng" algn="ctr">
            <a:solidFill>
              <a:schemeClr val="accent3"/>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Conexão recta unidireccional 19">
            <a:extLst>
              <a:ext uri="{FF2B5EF4-FFF2-40B4-BE49-F238E27FC236}">
                <a16:creationId xmlns:a16="http://schemas.microsoft.com/office/drawing/2014/main" id="{69FFC1D6-825B-4410-80C6-ACAF2FB65E52}"/>
              </a:ext>
            </a:extLst>
          </p:cNvPr>
          <p:cNvCxnSpPr/>
          <p:nvPr/>
        </p:nvCxnSpPr>
        <p:spPr bwMode="auto">
          <a:xfrm>
            <a:off x="3411538" y="2998788"/>
            <a:ext cx="2305050" cy="0"/>
          </a:xfrm>
          <a:prstGeom prst="straightConnector1">
            <a:avLst/>
          </a:prstGeom>
          <a:solidFill>
            <a:schemeClr val="accent1"/>
          </a:solidFill>
          <a:ln w="28575" cap="flat" cmpd="sng" algn="ctr">
            <a:solidFill>
              <a:schemeClr val="accent3"/>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296" name="CaixaDeTexto 20">
            <a:extLst>
              <a:ext uri="{FF2B5EF4-FFF2-40B4-BE49-F238E27FC236}">
                <a16:creationId xmlns:a16="http://schemas.microsoft.com/office/drawing/2014/main" id="{0C5FD41F-7B6A-4F3B-B00A-390CC3EDDFBE}"/>
              </a:ext>
            </a:extLst>
          </p:cNvPr>
          <p:cNvSpPr txBox="1">
            <a:spLocks noChangeArrowheads="1"/>
          </p:cNvSpPr>
          <p:nvPr/>
        </p:nvSpPr>
        <p:spPr bwMode="auto">
          <a:xfrm>
            <a:off x="8148638" y="2786063"/>
            <a:ext cx="1077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pt-PT" altLang="pt-PT" sz="2000" b="1">
                <a:solidFill>
                  <a:srgbClr val="FFFFFF"/>
                </a:solidFill>
              </a:rPr>
              <a:t>2021</a:t>
            </a:r>
          </a:p>
        </p:txBody>
      </p:sp>
      <p:cxnSp>
        <p:nvCxnSpPr>
          <p:cNvPr id="23" name="Conexão recta unidireccional 22">
            <a:extLst>
              <a:ext uri="{FF2B5EF4-FFF2-40B4-BE49-F238E27FC236}">
                <a16:creationId xmlns:a16="http://schemas.microsoft.com/office/drawing/2014/main" id="{72735D70-2F41-4747-8CD4-90794E958EF6}"/>
              </a:ext>
            </a:extLst>
          </p:cNvPr>
          <p:cNvCxnSpPr/>
          <p:nvPr/>
        </p:nvCxnSpPr>
        <p:spPr bwMode="auto">
          <a:xfrm>
            <a:off x="5867400" y="2998788"/>
            <a:ext cx="2305050" cy="0"/>
          </a:xfrm>
          <a:prstGeom prst="straightConnector1">
            <a:avLst/>
          </a:prstGeom>
          <a:solidFill>
            <a:schemeClr val="accent1"/>
          </a:solidFill>
          <a:ln w="28575" cap="flat" cmpd="sng" algn="ctr">
            <a:solidFill>
              <a:schemeClr val="accent3"/>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298" name="Rectângulo 10">
            <a:extLst>
              <a:ext uri="{FF2B5EF4-FFF2-40B4-BE49-F238E27FC236}">
                <a16:creationId xmlns:a16="http://schemas.microsoft.com/office/drawing/2014/main" id="{330D1D11-DCCD-4F94-B2DE-8E315DEA425D}"/>
              </a:ext>
            </a:extLst>
          </p:cNvPr>
          <p:cNvSpPr>
            <a:spLocks noChangeArrowheads="1"/>
          </p:cNvSpPr>
          <p:nvPr/>
        </p:nvSpPr>
        <p:spPr bwMode="auto">
          <a:xfrm>
            <a:off x="417513" y="1435100"/>
            <a:ext cx="8291512"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endParaRPr lang="en-US" altLang="pt-PT" sz="2800">
              <a:solidFill>
                <a:srgbClr val="000000"/>
              </a:solidFill>
            </a:endParaRPr>
          </a:p>
          <a:p>
            <a:pPr algn="ctr">
              <a:spcBef>
                <a:spcPct val="0"/>
              </a:spcBef>
              <a:buFontTx/>
              <a:buNone/>
            </a:pPr>
            <a:endParaRPr lang="pt-PT" altLang="pt-PT" sz="2800">
              <a:solidFill>
                <a:srgbClr val="000000"/>
              </a:solidFill>
            </a:endParaRPr>
          </a:p>
          <a:p>
            <a:pPr algn="ctr">
              <a:spcBef>
                <a:spcPct val="0"/>
              </a:spcBef>
              <a:buFontTx/>
              <a:buNone/>
            </a:pPr>
            <a:endParaRPr lang="pt-PT" altLang="pt-PT" sz="2800" b="1">
              <a:solidFill>
                <a:srgbClr val="262673"/>
              </a:solidFill>
              <a:latin typeface="Calibri" panose="020F0502020204030204" pitchFamily="34" charset="0"/>
            </a:endParaRPr>
          </a:p>
        </p:txBody>
      </p:sp>
      <p:pic>
        <p:nvPicPr>
          <p:cNvPr id="12299" name="Picture 14" descr="LgCasaPia">
            <a:extLst>
              <a:ext uri="{FF2B5EF4-FFF2-40B4-BE49-F238E27FC236}">
                <a16:creationId xmlns:a16="http://schemas.microsoft.com/office/drawing/2014/main" id="{28BEA491-FCEE-4495-BC62-EB7FE1EF26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33968"/>
          <a:stretch>
            <a:fillRect/>
          </a:stretch>
        </p:blipFill>
        <p:spPr bwMode="auto">
          <a:xfrm>
            <a:off x="-36513" y="-23813"/>
            <a:ext cx="1520826"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0" name="Rectângulo 1">
            <a:extLst>
              <a:ext uri="{FF2B5EF4-FFF2-40B4-BE49-F238E27FC236}">
                <a16:creationId xmlns:a16="http://schemas.microsoft.com/office/drawing/2014/main" id="{CFDCE9FE-AF85-4144-8B54-18C588869FA3}"/>
              </a:ext>
            </a:extLst>
          </p:cNvPr>
          <p:cNvSpPr>
            <a:spLocks noChangeArrowheads="1"/>
          </p:cNvSpPr>
          <p:nvPr/>
        </p:nvSpPr>
        <p:spPr bwMode="auto">
          <a:xfrm>
            <a:off x="1628775" y="3789363"/>
            <a:ext cx="7396163" cy="121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lnSpc>
                <a:spcPct val="150000"/>
              </a:lnSpc>
              <a:spcBef>
                <a:spcPct val="0"/>
              </a:spcBef>
              <a:spcAft>
                <a:spcPts val="600"/>
              </a:spcAft>
              <a:buFontTx/>
              <a:buNone/>
            </a:pPr>
            <a:r>
              <a:rPr lang="en-US" altLang="pt-PT" sz="2400">
                <a:ea typeface="Calibri" panose="020F0502020204030204" pitchFamily="34" charset="0"/>
                <a:cs typeface="Times New Roman" panose="02020603050405020304" pitchFamily="18" charset="0"/>
              </a:rPr>
              <a:t> Casa Pia assumed a set of objectives, taking </a:t>
            </a:r>
          </a:p>
          <a:p>
            <a:pPr algn="ctr">
              <a:lnSpc>
                <a:spcPct val="150000"/>
              </a:lnSpc>
              <a:spcBef>
                <a:spcPct val="0"/>
              </a:spcBef>
              <a:spcAft>
                <a:spcPts val="600"/>
              </a:spcAft>
              <a:buFontTx/>
              <a:buNone/>
            </a:pPr>
            <a:r>
              <a:rPr lang="en-US" altLang="pt-PT" sz="2400" b="1">
                <a:ea typeface="Calibri" panose="020F0502020204030204" pitchFamily="34" charset="0"/>
                <a:cs typeface="Times New Roman" panose="02020603050405020304" pitchFamily="18" charset="0"/>
              </a:rPr>
              <a:t>six </a:t>
            </a:r>
            <a:r>
              <a:rPr lang="en-US" altLang="pt-PT" sz="2400">
                <a:ea typeface="Calibri" panose="020F0502020204030204" pitchFamily="34" charset="0"/>
                <a:cs typeface="Times New Roman" panose="02020603050405020304" pitchFamily="18" charset="0"/>
              </a:rPr>
              <a:t>consistent </a:t>
            </a:r>
            <a:r>
              <a:rPr lang="en-US" altLang="pt-PT" sz="2400" b="1">
                <a:ea typeface="Calibri" panose="020F0502020204030204" pitchFamily="34" charset="0"/>
                <a:cs typeface="Times New Roman" panose="02020603050405020304" pitchFamily="18" charset="0"/>
              </a:rPr>
              <a:t>steps</a:t>
            </a:r>
            <a:r>
              <a:rPr lang="en-US" altLang="pt-PT" sz="2400">
                <a:ea typeface="Calibri" panose="020F0502020204030204" pitchFamily="34" charset="0"/>
                <a:cs typeface="Times New Roman" panose="02020603050405020304" pitchFamily="18" charset="0"/>
              </a:rPr>
              <a:t> in its implementation:</a:t>
            </a:r>
            <a:endParaRPr lang="pt-PT" altLang="pt-PT" sz="2400">
              <a:latin typeface="Calibri" panose="020F0502020204030204" pitchFamily="34" charset="0"/>
              <a:ea typeface="Calibri" panose="020F0502020204030204" pitchFamily="34" charset="0"/>
              <a:cs typeface="Times New Roman" panose="02020603050405020304" pitchFamily="18" charset="0"/>
            </a:endParaRPr>
          </a:p>
        </p:txBody>
      </p:sp>
      <p:pic>
        <p:nvPicPr>
          <p:cNvPr id="12301" name="Imagem 4">
            <a:extLst>
              <a:ext uri="{FF2B5EF4-FFF2-40B4-BE49-F238E27FC236}">
                <a16:creationId xmlns:a16="http://schemas.microsoft.com/office/drawing/2014/main" id="{E369D015-6E53-42EA-BE48-1D80C762597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84313" y="1530350"/>
            <a:ext cx="7659687" cy="168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Template2">
            <a:extLst>
              <a:ext uri="{FF2B5EF4-FFF2-40B4-BE49-F238E27FC236}">
                <a16:creationId xmlns:a16="http://schemas.microsoft.com/office/drawing/2014/main" id="{81D695E0-F694-4244-A9D7-EC957384A9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30163"/>
            <a:ext cx="9180513" cy="686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12">
            <a:extLst>
              <a:ext uri="{FF2B5EF4-FFF2-40B4-BE49-F238E27FC236}">
                <a16:creationId xmlns:a16="http://schemas.microsoft.com/office/drawing/2014/main" id="{FF873FE5-402C-45B6-B754-E54A6584B070}"/>
              </a:ext>
            </a:extLst>
          </p:cNvPr>
          <p:cNvSpPr>
            <a:spLocks noChangeArrowheads="1"/>
          </p:cNvSpPr>
          <p:nvPr/>
        </p:nvSpPr>
        <p:spPr bwMode="auto">
          <a:xfrm>
            <a:off x="0" y="-228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pt-PT" altLang="pt-PT" sz="2400">
              <a:solidFill>
                <a:srgbClr val="000000"/>
              </a:solidFill>
            </a:endParaRPr>
          </a:p>
        </p:txBody>
      </p:sp>
      <p:sp>
        <p:nvSpPr>
          <p:cNvPr id="13316" name="Rectangle 8">
            <a:extLst>
              <a:ext uri="{FF2B5EF4-FFF2-40B4-BE49-F238E27FC236}">
                <a16:creationId xmlns:a16="http://schemas.microsoft.com/office/drawing/2014/main" id="{5CC73EF8-167E-4115-B031-F7337148E8DC}"/>
              </a:ext>
            </a:extLst>
          </p:cNvPr>
          <p:cNvSpPr>
            <a:spLocks noChangeArrowheads="1"/>
          </p:cNvSpPr>
          <p:nvPr/>
        </p:nvSpPr>
        <p:spPr bwMode="auto">
          <a:xfrm>
            <a:off x="611188" y="1412875"/>
            <a:ext cx="7848600"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Char char="-"/>
            </a:pPr>
            <a:endParaRPr lang="pt-PT" altLang="pt-PT" b="1">
              <a:solidFill>
                <a:srgbClr val="006EB9"/>
              </a:solidFill>
            </a:endParaRPr>
          </a:p>
        </p:txBody>
      </p:sp>
      <p:sp>
        <p:nvSpPr>
          <p:cNvPr id="13317" name="CaixaDeTexto 3">
            <a:extLst>
              <a:ext uri="{FF2B5EF4-FFF2-40B4-BE49-F238E27FC236}">
                <a16:creationId xmlns:a16="http://schemas.microsoft.com/office/drawing/2014/main" id="{554F4663-79F4-473A-BC21-A4767FDCF5ED}"/>
              </a:ext>
            </a:extLst>
          </p:cNvPr>
          <p:cNvSpPr txBox="1">
            <a:spLocks noChangeArrowheads="1"/>
          </p:cNvSpPr>
          <p:nvPr/>
        </p:nvSpPr>
        <p:spPr bwMode="auto">
          <a:xfrm>
            <a:off x="26988" y="2798763"/>
            <a:ext cx="1457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pt-PT" altLang="pt-PT" sz="2000" b="1">
                <a:solidFill>
                  <a:srgbClr val="FFFFFF"/>
                </a:solidFill>
              </a:rPr>
              <a:t>1780</a:t>
            </a:r>
          </a:p>
        </p:txBody>
      </p:sp>
      <p:cxnSp>
        <p:nvCxnSpPr>
          <p:cNvPr id="10" name="Conexão recta unidireccional 9">
            <a:extLst>
              <a:ext uri="{FF2B5EF4-FFF2-40B4-BE49-F238E27FC236}">
                <a16:creationId xmlns:a16="http://schemas.microsoft.com/office/drawing/2014/main" id="{08907DF7-F653-463D-A4D3-7143774089B6}"/>
              </a:ext>
            </a:extLst>
          </p:cNvPr>
          <p:cNvCxnSpPr/>
          <p:nvPr/>
        </p:nvCxnSpPr>
        <p:spPr bwMode="auto">
          <a:xfrm>
            <a:off x="893763" y="2998788"/>
            <a:ext cx="2303462" cy="0"/>
          </a:xfrm>
          <a:prstGeom prst="straightConnector1">
            <a:avLst/>
          </a:prstGeom>
          <a:solidFill>
            <a:schemeClr val="accent1"/>
          </a:solidFill>
          <a:ln w="28575" cap="flat" cmpd="sng" algn="ctr">
            <a:solidFill>
              <a:schemeClr val="accent3"/>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Conexão recta unidireccional 19">
            <a:extLst>
              <a:ext uri="{FF2B5EF4-FFF2-40B4-BE49-F238E27FC236}">
                <a16:creationId xmlns:a16="http://schemas.microsoft.com/office/drawing/2014/main" id="{4F80851A-A67B-4753-B85B-8668A8202CF8}"/>
              </a:ext>
            </a:extLst>
          </p:cNvPr>
          <p:cNvCxnSpPr/>
          <p:nvPr/>
        </p:nvCxnSpPr>
        <p:spPr bwMode="auto">
          <a:xfrm>
            <a:off x="3411538" y="2998788"/>
            <a:ext cx="2305050" cy="0"/>
          </a:xfrm>
          <a:prstGeom prst="straightConnector1">
            <a:avLst/>
          </a:prstGeom>
          <a:solidFill>
            <a:schemeClr val="accent1"/>
          </a:solidFill>
          <a:ln w="28575" cap="flat" cmpd="sng" algn="ctr">
            <a:solidFill>
              <a:schemeClr val="accent3"/>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320" name="CaixaDeTexto 20">
            <a:extLst>
              <a:ext uri="{FF2B5EF4-FFF2-40B4-BE49-F238E27FC236}">
                <a16:creationId xmlns:a16="http://schemas.microsoft.com/office/drawing/2014/main" id="{7ADB6FB4-B27A-46A7-8CD5-57114A50B1B8}"/>
              </a:ext>
            </a:extLst>
          </p:cNvPr>
          <p:cNvSpPr txBox="1">
            <a:spLocks noChangeArrowheads="1"/>
          </p:cNvSpPr>
          <p:nvPr/>
        </p:nvSpPr>
        <p:spPr bwMode="auto">
          <a:xfrm>
            <a:off x="8148638" y="2786063"/>
            <a:ext cx="1077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pt-PT" altLang="pt-PT" sz="2000" b="1">
                <a:solidFill>
                  <a:srgbClr val="FFFFFF"/>
                </a:solidFill>
              </a:rPr>
              <a:t>2021</a:t>
            </a:r>
          </a:p>
        </p:txBody>
      </p:sp>
      <p:cxnSp>
        <p:nvCxnSpPr>
          <p:cNvPr id="23" name="Conexão recta unidireccional 22">
            <a:extLst>
              <a:ext uri="{FF2B5EF4-FFF2-40B4-BE49-F238E27FC236}">
                <a16:creationId xmlns:a16="http://schemas.microsoft.com/office/drawing/2014/main" id="{435BD511-321B-4F03-BA0C-0F115371421F}"/>
              </a:ext>
            </a:extLst>
          </p:cNvPr>
          <p:cNvCxnSpPr/>
          <p:nvPr/>
        </p:nvCxnSpPr>
        <p:spPr bwMode="auto">
          <a:xfrm>
            <a:off x="5867400" y="2998788"/>
            <a:ext cx="2305050" cy="0"/>
          </a:xfrm>
          <a:prstGeom prst="straightConnector1">
            <a:avLst/>
          </a:prstGeom>
          <a:solidFill>
            <a:schemeClr val="accent1"/>
          </a:solidFill>
          <a:ln w="28575" cap="flat" cmpd="sng" algn="ctr">
            <a:solidFill>
              <a:schemeClr val="accent3"/>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322" name="Rectângulo 10">
            <a:extLst>
              <a:ext uri="{FF2B5EF4-FFF2-40B4-BE49-F238E27FC236}">
                <a16:creationId xmlns:a16="http://schemas.microsoft.com/office/drawing/2014/main" id="{42CC9496-B40C-4C70-9222-61C6E743CD84}"/>
              </a:ext>
            </a:extLst>
          </p:cNvPr>
          <p:cNvSpPr>
            <a:spLocks noChangeArrowheads="1"/>
          </p:cNvSpPr>
          <p:nvPr/>
        </p:nvSpPr>
        <p:spPr bwMode="auto">
          <a:xfrm>
            <a:off x="417513" y="1435100"/>
            <a:ext cx="8291512"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endParaRPr lang="en-US" altLang="pt-PT" sz="2800">
              <a:solidFill>
                <a:srgbClr val="000000"/>
              </a:solidFill>
            </a:endParaRPr>
          </a:p>
          <a:p>
            <a:pPr algn="ctr">
              <a:spcBef>
                <a:spcPct val="0"/>
              </a:spcBef>
              <a:buFontTx/>
              <a:buNone/>
            </a:pPr>
            <a:endParaRPr lang="pt-PT" altLang="pt-PT" sz="2800">
              <a:solidFill>
                <a:srgbClr val="000000"/>
              </a:solidFill>
            </a:endParaRPr>
          </a:p>
          <a:p>
            <a:pPr algn="ctr">
              <a:spcBef>
                <a:spcPct val="0"/>
              </a:spcBef>
              <a:buFontTx/>
              <a:buNone/>
            </a:pPr>
            <a:endParaRPr lang="pt-PT" altLang="pt-PT" sz="2800" b="1">
              <a:solidFill>
                <a:srgbClr val="262673"/>
              </a:solidFill>
              <a:latin typeface="Calibri" panose="020F0502020204030204" pitchFamily="34" charset="0"/>
            </a:endParaRPr>
          </a:p>
        </p:txBody>
      </p:sp>
      <p:pic>
        <p:nvPicPr>
          <p:cNvPr id="13323" name="Picture 14" descr="LgCasaPia">
            <a:extLst>
              <a:ext uri="{FF2B5EF4-FFF2-40B4-BE49-F238E27FC236}">
                <a16:creationId xmlns:a16="http://schemas.microsoft.com/office/drawing/2014/main" id="{54657A0C-115D-4CBC-958B-0E32141308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33968"/>
          <a:stretch>
            <a:fillRect/>
          </a:stretch>
        </p:blipFill>
        <p:spPr bwMode="auto">
          <a:xfrm>
            <a:off x="-36513" y="-23813"/>
            <a:ext cx="1520826"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ângulo 1">
            <a:extLst>
              <a:ext uri="{FF2B5EF4-FFF2-40B4-BE49-F238E27FC236}">
                <a16:creationId xmlns:a16="http://schemas.microsoft.com/office/drawing/2014/main" id="{C0C1F615-BDC1-4FED-88AD-D7B3A86A2BD9}"/>
              </a:ext>
            </a:extLst>
          </p:cNvPr>
          <p:cNvSpPr/>
          <p:nvPr/>
        </p:nvSpPr>
        <p:spPr>
          <a:xfrm>
            <a:off x="271463" y="1435100"/>
            <a:ext cx="8726487" cy="5694363"/>
          </a:xfrm>
          <a:prstGeom prst="rect">
            <a:avLst/>
          </a:prstGeom>
        </p:spPr>
        <p:txBody>
          <a:bodyPr>
            <a:spAutoFit/>
          </a:bodyPr>
          <a:lstStyle/>
          <a:p>
            <a:pPr algn="just">
              <a:lnSpc>
                <a:spcPct val="150000"/>
              </a:lnSpc>
              <a:spcAft>
                <a:spcPts val="600"/>
              </a:spcAft>
              <a:defRPr/>
            </a:pPr>
            <a:r>
              <a:rPr lang="en-US" b="1" u="sng" dirty="0">
                <a:latin typeface="Arial"/>
                <a:ea typeface="Calibri"/>
                <a:cs typeface="Times New Roman"/>
              </a:rPr>
              <a:t>Step 1 - Refocus the institution on its essential mission</a:t>
            </a:r>
          </a:p>
          <a:p>
            <a:pPr algn="ctr">
              <a:lnSpc>
                <a:spcPct val="150000"/>
              </a:lnSpc>
              <a:spcAft>
                <a:spcPts val="600"/>
              </a:spcAft>
              <a:defRPr/>
            </a:pPr>
            <a:r>
              <a:rPr lang="en-US" dirty="0">
                <a:latin typeface="Arial"/>
                <a:ea typeface="Calibri"/>
                <a:cs typeface="Times New Roman"/>
              </a:rPr>
              <a:t>Integrate children and young people </a:t>
            </a:r>
          </a:p>
          <a:p>
            <a:pPr algn="ctr">
              <a:lnSpc>
                <a:spcPct val="150000"/>
              </a:lnSpc>
              <a:spcAft>
                <a:spcPts val="600"/>
              </a:spcAft>
              <a:defRPr/>
            </a:pPr>
            <a:r>
              <a:rPr lang="en-US" dirty="0">
                <a:latin typeface="Arial"/>
                <a:ea typeface="Calibri"/>
                <a:cs typeface="Times New Roman"/>
              </a:rPr>
              <a:t>at risk and with sensory disabilities</a:t>
            </a:r>
          </a:p>
          <a:p>
            <a:pPr algn="ctr">
              <a:lnSpc>
                <a:spcPct val="150000"/>
              </a:lnSpc>
              <a:spcAft>
                <a:spcPts val="600"/>
              </a:spcAft>
              <a:defRPr/>
            </a:pPr>
            <a:endParaRPr lang="en-US" dirty="0">
              <a:latin typeface="Arial"/>
              <a:ea typeface="Calibri"/>
              <a:cs typeface="Times New Roman"/>
            </a:endParaRPr>
          </a:p>
          <a:p>
            <a:pPr algn="ctr">
              <a:lnSpc>
                <a:spcPct val="150000"/>
              </a:lnSpc>
              <a:spcAft>
                <a:spcPts val="600"/>
              </a:spcAft>
              <a:defRPr/>
            </a:pPr>
            <a:r>
              <a:rPr lang="en-US" dirty="0">
                <a:latin typeface="Arial"/>
                <a:ea typeface="Calibri"/>
                <a:cs typeface="Times New Roman"/>
              </a:rPr>
              <a:t>The intervention of Casa </a:t>
            </a:r>
            <a:r>
              <a:rPr lang="en-US" dirty="0" err="1">
                <a:latin typeface="Arial"/>
                <a:ea typeface="Calibri"/>
                <a:cs typeface="Times New Roman"/>
              </a:rPr>
              <a:t>Pia</a:t>
            </a:r>
            <a:r>
              <a:rPr lang="en-US" dirty="0">
                <a:latin typeface="Arial"/>
                <a:ea typeface="Calibri"/>
                <a:cs typeface="Times New Roman"/>
              </a:rPr>
              <a:t> covers:</a:t>
            </a:r>
          </a:p>
          <a:p>
            <a:pPr marL="342900" indent="-342900" algn="ctr">
              <a:lnSpc>
                <a:spcPct val="150000"/>
              </a:lnSpc>
              <a:spcAft>
                <a:spcPts val="600"/>
              </a:spcAft>
              <a:buFontTx/>
              <a:buChar char="-"/>
              <a:defRPr/>
            </a:pPr>
            <a:r>
              <a:rPr lang="en-US" dirty="0">
                <a:latin typeface="Arial"/>
                <a:ea typeface="Calibri"/>
                <a:cs typeface="Times New Roman"/>
              </a:rPr>
              <a:t>Residential care</a:t>
            </a:r>
          </a:p>
          <a:p>
            <a:pPr marL="342900" indent="-342900" algn="ctr">
              <a:lnSpc>
                <a:spcPct val="150000"/>
              </a:lnSpc>
              <a:spcAft>
                <a:spcPts val="600"/>
              </a:spcAft>
              <a:buFontTx/>
              <a:buChar char="-"/>
              <a:defRPr/>
            </a:pPr>
            <a:r>
              <a:rPr lang="en-US" dirty="0">
                <a:latin typeface="Arial"/>
                <a:ea typeface="Calibri"/>
                <a:cs typeface="Times New Roman"/>
              </a:rPr>
              <a:t>Educational and training services</a:t>
            </a:r>
          </a:p>
          <a:p>
            <a:pPr marL="342900" indent="-342900" algn="ctr">
              <a:lnSpc>
                <a:spcPct val="150000"/>
              </a:lnSpc>
              <a:spcAft>
                <a:spcPts val="600"/>
              </a:spcAft>
              <a:buFontTx/>
              <a:buChar char="-"/>
              <a:defRPr/>
            </a:pPr>
            <a:r>
              <a:rPr lang="en-US" dirty="0">
                <a:latin typeface="Arial"/>
                <a:ea typeface="Calibri"/>
                <a:cs typeface="Times New Roman"/>
              </a:rPr>
              <a:t>Specialized responses in the area of disability</a:t>
            </a:r>
          </a:p>
          <a:p>
            <a:pPr marL="342900" indent="-342900" algn="ctr">
              <a:lnSpc>
                <a:spcPct val="150000"/>
              </a:lnSpc>
              <a:spcAft>
                <a:spcPts val="600"/>
              </a:spcAft>
              <a:buFontTx/>
              <a:buChar char="-"/>
              <a:defRPr/>
            </a:pPr>
            <a:endParaRPr lang="en-US" dirty="0">
              <a:latin typeface="Arial"/>
              <a:ea typeface="Calibri"/>
              <a:cs typeface="Times New Roman"/>
            </a:endParaRP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Template2">
            <a:extLst>
              <a:ext uri="{FF2B5EF4-FFF2-40B4-BE49-F238E27FC236}">
                <a16:creationId xmlns:a16="http://schemas.microsoft.com/office/drawing/2014/main" id="{12FFB627-BBDF-41BA-9A66-00A25C3C8A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3813"/>
            <a:ext cx="9296400" cy="686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12">
            <a:extLst>
              <a:ext uri="{FF2B5EF4-FFF2-40B4-BE49-F238E27FC236}">
                <a16:creationId xmlns:a16="http://schemas.microsoft.com/office/drawing/2014/main" id="{AE09BBBA-569E-492A-8379-8BED867AE100}"/>
              </a:ext>
            </a:extLst>
          </p:cNvPr>
          <p:cNvSpPr>
            <a:spLocks noChangeArrowheads="1"/>
          </p:cNvSpPr>
          <p:nvPr/>
        </p:nvSpPr>
        <p:spPr bwMode="auto">
          <a:xfrm>
            <a:off x="0" y="-228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pt-PT" altLang="pt-PT" sz="2400">
              <a:solidFill>
                <a:srgbClr val="000000"/>
              </a:solidFill>
            </a:endParaRPr>
          </a:p>
        </p:txBody>
      </p:sp>
      <p:sp>
        <p:nvSpPr>
          <p:cNvPr id="14340" name="Rectangle 8">
            <a:extLst>
              <a:ext uri="{FF2B5EF4-FFF2-40B4-BE49-F238E27FC236}">
                <a16:creationId xmlns:a16="http://schemas.microsoft.com/office/drawing/2014/main" id="{47252918-54DB-4959-B6E2-A84B63FD97DA}"/>
              </a:ext>
            </a:extLst>
          </p:cNvPr>
          <p:cNvSpPr>
            <a:spLocks noChangeArrowheads="1"/>
          </p:cNvSpPr>
          <p:nvPr/>
        </p:nvSpPr>
        <p:spPr bwMode="auto">
          <a:xfrm>
            <a:off x="611188" y="1412875"/>
            <a:ext cx="7848600"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Char char="-"/>
            </a:pPr>
            <a:endParaRPr lang="pt-PT" altLang="pt-PT" b="1">
              <a:solidFill>
                <a:srgbClr val="006EB9"/>
              </a:solidFill>
            </a:endParaRPr>
          </a:p>
        </p:txBody>
      </p:sp>
      <p:sp>
        <p:nvSpPr>
          <p:cNvPr id="14341" name="CaixaDeTexto 3">
            <a:extLst>
              <a:ext uri="{FF2B5EF4-FFF2-40B4-BE49-F238E27FC236}">
                <a16:creationId xmlns:a16="http://schemas.microsoft.com/office/drawing/2014/main" id="{26981DEF-40EC-4F6F-BEDA-E7D074C835BD}"/>
              </a:ext>
            </a:extLst>
          </p:cNvPr>
          <p:cNvSpPr txBox="1">
            <a:spLocks noChangeArrowheads="1"/>
          </p:cNvSpPr>
          <p:nvPr/>
        </p:nvSpPr>
        <p:spPr bwMode="auto">
          <a:xfrm>
            <a:off x="26988" y="2798763"/>
            <a:ext cx="1457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pt-PT" altLang="pt-PT" sz="2000" b="1">
                <a:solidFill>
                  <a:srgbClr val="FFFFFF"/>
                </a:solidFill>
              </a:rPr>
              <a:t>1780</a:t>
            </a:r>
          </a:p>
        </p:txBody>
      </p:sp>
      <p:cxnSp>
        <p:nvCxnSpPr>
          <p:cNvPr id="10" name="Conexão recta unidireccional 9">
            <a:extLst>
              <a:ext uri="{FF2B5EF4-FFF2-40B4-BE49-F238E27FC236}">
                <a16:creationId xmlns:a16="http://schemas.microsoft.com/office/drawing/2014/main" id="{0963B081-F345-4A97-98DC-1FB335005B8A}"/>
              </a:ext>
            </a:extLst>
          </p:cNvPr>
          <p:cNvCxnSpPr/>
          <p:nvPr/>
        </p:nvCxnSpPr>
        <p:spPr bwMode="auto">
          <a:xfrm>
            <a:off x="893763" y="2998788"/>
            <a:ext cx="2303462" cy="0"/>
          </a:xfrm>
          <a:prstGeom prst="straightConnector1">
            <a:avLst/>
          </a:prstGeom>
          <a:solidFill>
            <a:schemeClr val="accent1"/>
          </a:solidFill>
          <a:ln w="28575" cap="flat" cmpd="sng" algn="ctr">
            <a:solidFill>
              <a:schemeClr val="accent3"/>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Conexão recta unidireccional 19">
            <a:extLst>
              <a:ext uri="{FF2B5EF4-FFF2-40B4-BE49-F238E27FC236}">
                <a16:creationId xmlns:a16="http://schemas.microsoft.com/office/drawing/2014/main" id="{FE78724E-493F-4A3E-90D0-F435A9A91F75}"/>
              </a:ext>
            </a:extLst>
          </p:cNvPr>
          <p:cNvCxnSpPr/>
          <p:nvPr/>
        </p:nvCxnSpPr>
        <p:spPr bwMode="auto">
          <a:xfrm>
            <a:off x="3411538" y="2998788"/>
            <a:ext cx="2305050" cy="0"/>
          </a:xfrm>
          <a:prstGeom prst="straightConnector1">
            <a:avLst/>
          </a:prstGeom>
          <a:solidFill>
            <a:schemeClr val="accent1"/>
          </a:solidFill>
          <a:ln w="28575" cap="flat" cmpd="sng" algn="ctr">
            <a:solidFill>
              <a:schemeClr val="accent3"/>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44" name="CaixaDeTexto 20">
            <a:extLst>
              <a:ext uri="{FF2B5EF4-FFF2-40B4-BE49-F238E27FC236}">
                <a16:creationId xmlns:a16="http://schemas.microsoft.com/office/drawing/2014/main" id="{12B45AE8-B5E3-4FA3-A73E-89A59783A095}"/>
              </a:ext>
            </a:extLst>
          </p:cNvPr>
          <p:cNvSpPr txBox="1">
            <a:spLocks noChangeArrowheads="1"/>
          </p:cNvSpPr>
          <p:nvPr/>
        </p:nvSpPr>
        <p:spPr bwMode="auto">
          <a:xfrm>
            <a:off x="8148638" y="2786063"/>
            <a:ext cx="1077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pt-PT" altLang="pt-PT" sz="2000" b="1">
                <a:solidFill>
                  <a:srgbClr val="FFFFFF"/>
                </a:solidFill>
              </a:rPr>
              <a:t>2021</a:t>
            </a:r>
          </a:p>
        </p:txBody>
      </p:sp>
      <p:cxnSp>
        <p:nvCxnSpPr>
          <p:cNvPr id="23" name="Conexão recta unidireccional 22">
            <a:extLst>
              <a:ext uri="{FF2B5EF4-FFF2-40B4-BE49-F238E27FC236}">
                <a16:creationId xmlns:a16="http://schemas.microsoft.com/office/drawing/2014/main" id="{94FEF4C6-C711-49C5-A28D-9806BFDEE321}"/>
              </a:ext>
            </a:extLst>
          </p:cNvPr>
          <p:cNvCxnSpPr/>
          <p:nvPr/>
        </p:nvCxnSpPr>
        <p:spPr bwMode="auto">
          <a:xfrm>
            <a:off x="5867400" y="2998788"/>
            <a:ext cx="2305050" cy="0"/>
          </a:xfrm>
          <a:prstGeom prst="straightConnector1">
            <a:avLst/>
          </a:prstGeom>
          <a:solidFill>
            <a:schemeClr val="accent1"/>
          </a:solidFill>
          <a:ln w="28575" cap="flat" cmpd="sng" algn="ctr">
            <a:solidFill>
              <a:schemeClr val="accent3"/>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46" name="Rectângulo 10">
            <a:extLst>
              <a:ext uri="{FF2B5EF4-FFF2-40B4-BE49-F238E27FC236}">
                <a16:creationId xmlns:a16="http://schemas.microsoft.com/office/drawing/2014/main" id="{3F8D8752-5FD6-4D4C-B6D5-351A7706B434}"/>
              </a:ext>
            </a:extLst>
          </p:cNvPr>
          <p:cNvSpPr>
            <a:spLocks noChangeArrowheads="1"/>
          </p:cNvSpPr>
          <p:nvPr/>
        </p:nvSpPr>
        <p:spPr bwMode="auto">
          <a:xfrm>
            <a:off x="417513" y="1435100"/>
            <a:ext cx="8291512"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endParaRPr lang="en-US" altLang="pt-PT" sz="2800">
              <a:solidFill>
                <a:srgbClr val="000000"/>
              </a:solidFill>
            </a:endParaRPr>
          </a:p>
          <a:p>
            <a:pPr algn="ctr">
              <a:spcBef>
                <a:spcPct val="0"/>
              </a:spcBef>
              <a:buFontTx/>
              <a:buNone/>
            </a:pPr>
            <a:endParaRPr lang="pt-PT" altLang="pt-PT" sz="2800">
              <a:solidFill>
                <a:srgbClr val="000000"/>
              </a:solidFill>
            </a:endParaRPr>
          </a:p>
          <a:p>
            <a:pPr algn="ctr">
              <a:spcBef>
                <a:spcPct val="0"/>
              </a:spcBef>
              <a:buFontTx/>
              <a:buNone/>
            </a:pPr>
            <a:endParaRPr lang="pt-PT" altLang="pt-PT" sz="2800" b="1">
              <a:solidFill>
                <a:srgbClr val="262673"/>
              </a:solidFill>
              <a:latin typeface="Calibri" panose="020F0502020204030204" pitchFamily="34" charset="0"/>
            </a:endParaRPr>
          </a:p>
        </p:txBody>
      </p:sp>
      <p:pic>
        <p:nvPicPr>
          <p:cNvPr id="14347" name="Picture 14" descr="LgCasaPia">
            <a:extLst>
              <a:ext uri="{FF2B5EF4-FFF2-40B4-BE49-F238E27FC236}">
                <a16:creationId xmlns:a16="http://schemas.microsoft.com/office/drawing/2014/main" id="{0AC0CC40-5799-4169-BB12-1FCA977097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33968"/>
          <a:stretch>
            <a:fillRect/>
          </a:stretch>
        </p:blipFill>
        <p:spPr bwMode="auto">
          <a:xfrm>
            <a:off x="-165100" y="-33338"/>
            <a:ext cx="1520825" cy="1327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ângulo 1">
            <a:extLst>
              <a:ext uri="{FF2B5EF4-FFF2-40B4-BE49-F238E27FC236}">
                <a16:creationId xmlns:a16="http://schemas.microsoft.com/office/drawing/2014/main" id="{5450308B-43BF-4486-AEC9-F73CFE99AF92}"/>
              </a:ext>
            </a:extLst>
          </p:cNvPr>
          <p:cNvSpPr/>
          <p:nvPr/>
        </p:nvSpPr>
        <p:spPr>
          <a:xfrm>
            <a:off x="411163" y="1628775"/>
            <a:ext cx="8616950" cy="4540250"/>
          </a:xfrm>
          <a:prstGeom prst="rect">
            <a:avLst/>
          </a:prstGeom>
        </p:spPr>
        <p:txBody>
          <a:bodyPr>
            <a:spAutoFit/>
          </a:bodyPr>
          <a:lstStyle/>
          <a:p>
            <a:pPr algn="just">
              <a:lnSpc>
                <a:spcPct val="150000"/>
              </a:lnSpc>
              <a:spcAft>
                <a:spcPts val="600"/>
              </a:spcAft>
              <a:defRPr/>
            </a:pPr>
            <a:r>
              <a:rPr lang="en-US" sz="2000" b="1" u="sng" dirty="0">
                <a:latin typeface="+mj-lt"/>
                <a:ea typeface="Calibri"/>
                <a:cs typeface="Times New Roman"/>
              </a:rPr>
              <a:t>Step 2 - Revert mass educational/formative and care responses and restore the institution’s human scale</a:t>
            </a:r>
            <a:endParaRPr lang="pt-PT" sz="2000" b="1" dirty="0">
              <a:latin typeface="+mj-lt"/>
              <a:ea typeface="Calibri"/>
              <a:cs typeface="Times New Roman"/>
            </a:endParaRPr>
          </a:p>
          <a:p>
            <a:pPr algn="just">
              <a:lnSpc>
                <a:spcPct val="150000"/>
              </a:lnSpc>
              <a:spcAft>
                <a:spcPts val="600"/>
              </a:spcAft>
              <a:defRPr/>
            </a:pPr>
            <a:r>
              <a:rPr lang="en-US" sz="2000" dirty="0">
                <a:latin typeface="Arial" charset="0"/>
                <a:ea typeface="Calibri"/>
                <a:cs typeface="Times New Roman"/>
              </a:rPr>
              <a:t>Clarify the typology of situations Casa </a:t>
            </a:r>
            <a:r>
              <a:rPr lang="en-US" sz="2000" dirty="0" err="1">
                <a:latin typeface="Arial" charset="0"/>
                <a:ea typeface="Calibri"/>
                <a:cs typeface="Times New Roman"/>
              </a:rPr>
              <a:t>Pia</a:t>
            </a:r>
            <a:r>
              <a:rPr lang="en-US" sz="2000" dirty="0">
                <a:latin typeface="Arial" charset="0"/>
                <a:ea typeface="Calibri"/>
                <a:cs typeface="Times New Roman"/>
              </a:rPr>
              <a:t> responds in the protection system:</a:t>
            </a:r>
            <a:endParaRPr lang="en-US" sz="2000" dirty="0">
              <a:latin typeface="+mj-lt"/>
              <a:ea typeface="Calibri"/>
              <a:cs typeface="Times New Roman"/>
            </a:endParaRPr>
          </a:p>
          <a:p>
            <a:pPr indent="449580" algn="just">
              <a:lnSpc>
                <a:spcPct val="150000"/>
              </a:lnSpc>
              <a:spcAft>
                <a:spcPts val="600"/>
              </a:spcAft>
              <a:defRPr/>
            </a:pPr>
            <a:r>
              <a:rPr lang="en-US" sz="1600" dirty="0">
                <a:latin typeface="+mj-lt"/>
                <a:ea typeface="Calibri"/>
                <a:cs typeface="Times New Roman"/>
              </a:rPr>
              <a:t> - 8 Houses for Residential Care, </a:t>
            </a:r>
          </a:p>
          <a:p>
            <a:pPr indent="449580" algn="just">
              <a:lnSpc>
                <a:spcPct val="150000"/>
              </a:lnSpc>
              <a:spcAft>
                <a:spcPts val="600"/>
              </a:spcAft>
              <a:defRPr/>
            </a:pPr>
            <a:r>
              <a:rPr lang="en-US" sz="1600" dirty="0">
                <a:latin typeface="+mj-lt"/>
                <a:ea typeface="Calibri"/>
                <a:cs typeface="Times New Roman"/>
              </a:rPr>
              <a:t>- 2 Houses with Pre-autonomy Program, </a:t>
            </a:r>
          </a:p>
          <a:p>
            <a:pPr indent="449580" algn="just">
              <a:lnSpc>
                <a:spcPct val="150000"/>
              </a:lnSpc>
              <a:spcAft>
                <a:spcPts val="600"/>
              </a:spcAft>
              <a:defRPr/>
            </a:pPr>
            <a:r>
              <a:rPr lang="en-US" sz="1600" dirty="0">
                <a:latin typeface="+mj-lt"/>
                <a:ea typeface="Calibri"/>
                <a:cs typeface="Times New Roman"/>
              </a:rPr>
              <a:t>- 9 </a:t>
            </a:r>
            <a:r>
              <a:rPr lang="en-US" sz="1600" dirty="0" err="1">
                <a:latin typeface="+mj-lt"/>
                <a:ea typeface="Calibri"/>
                <a:cs typeface="Times New Roman"/>
              </a:rPr>
              <a:t>Indepent</a:t>
            </a:r>
            <a:r>
              <a:rPr lang="en-US" sz="1600" dirty="0">
                <a:latin typeface="+mj-lt"/>
                <a:ea typeface="Calibri"/>
                <a:cs typeface="Times New Roman"/>
              </a:rPr>
              <a:t> Living Apartments (one specific for young Mothers with their children), </a:t>
            </a:r>
          </a:p>
          <a:p>
            <a:pPr indent="449580" algn="just">
              <a:lnSpc>
                <a:spcPct val="150000"/>
              </a:lnSpc>
              <a:spcAft>
                <a:spcPts val="600"/>
              </a:spcAft>
              <a:defRPr/>
            </a:pPr>
            <a:r>
              <a:rPr lang="en-US" sz="1600" dirty="0">
                <a:latin typeface="+mj-lt"/>
                <a:ea typeface="Calibri"/>
                <a:cs typeface="Times New Roman"/>
              </a:rPr>
              <a:t>-  1 Center for Family Support and Parental Counseling, to monitor the transition processes of our children and young people to a natural environment of life (may it be autonomy of life or family reintegration);</a:t>
            </a:r>
            <a:endParaRPr lang="pt-PT" sz="1600" dirty="0">
              <a:latin typeface="+mj-lt"/>
              <a:ea typeface="Calibri"/>
              <a:cs typeface="Times New Roman"/>
            </a:endParaRP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Template2">
            <a:extLst>
              <a:ext uri="{FF2B5EF4-FFF2-40B4-BE49-F238E27FC236}">
                <a16:creationId xmlns:a16="http://schemas.microsoft.com/office/drawing/2014/main" id="{73CAD071-238D-4DA4-BBB6-15F2B26B98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23813"/>
            <a:ext cx="9180513" cy="686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12">
            <a:extLst>
              <a:ext uri="{FF2B5EF4-FFF2-40B4-BE49-F238E27FC236}">
                <a16:creationId xmlns:a16="http://schemas.microsoft.com/office/drawing/2014/main" id="{F59BFF53-7D2C-4B34-AD6E-55872BAB8F0A}"/>
              </a:ext>
            </a:extLst>
          </p:cNvPr>
          <p:cNvSpPr>
            <a:spLocks noChangeArrowheads="1"/>
          </p:cNvSpPr>
          <p:nvPr/>
        </p:nvSpPr>
        <p:spPr bwMode="auto">
          <a:xfrm>
            <a:off x="0" y="-228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pt-PT" altLang="pt-PT" sz="2400">
              <a:solidFill>
                <a:srgbClr val="000000"/>
              </a:solidFill>
            </a:endParaRPr>
          </a:p>
        </p:txBody>
      </p:sp>
      <p:sp>
        <p:nvSpPr>
          <p:cNvPr id="15364" name="Rectangle 8">
            <a:extLst>
              <a:ext uri="{FF2B5EF4-FFF2-40B4-BE49-F238E27FC236}">
                <a16:creationId xmlns:a16="http://schemas.microsoft.com/office/drawing/2014/main" id="{B3DBBA5F-057C-4912-AF91-97C34E9FED4C}"/>
              </a:ext>
            </a:extLst>
          </p:cNvPr>
          <p:cNvSpPr>
            <a:spLocks noChangeArrowheads="1"/>
          </p:cNvSpPr>
          <p:nvPr/>
        </p:nvSpPr>
        <p:spPr bwMode="auto">
          <a:xfrm>
            <a:off x="611188" y="1412875"/>
            <a:ext cx="7848600"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Char char="-"/>
            </a:pPr>
            <a:endParaRPr lang="pt-PT" altLang="pt-PT" b="1">
              <a:solidFill>
                <a:srgbClr val="006EB9"/>
              </a:solidFill>
            </a:endParaRPr>
          </a:p>
        </p:txBody>
      </p:sp>
      <p:sp>
        <p:nvSpPr>
          <p:cNvPr id="15365" name="CaixaDeTexto 3">
            <a:extLst>
              <a:ext uri="{FF2B5EF4-FFF2-40B4-BE49-F238E27FC236}">
                <a16:creationId xmlns:a16="http://schemas.microsoft.com/office/drawing/2014/main" id="{0244BEFC-DF12-4E53-9CAC-BDF0BADF90CA}"/>
              </a:ext>
            </a:extLst>
          </p:cNvPr>
          <p:cNvSpPr txBox="1">
            <a:spLocks noChangeArrowheads="1"/>
          </p:cNvSpPr>
          <p:nvPr/>
        </p:nvSpPr>
        <p:spPr bwMode="auto">
          <a:xfrm>
            <a:off x="26988" y="2798763"/>
            <a:ext cx="1457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pt-PT" altLang="pt-PT" sz="2000" b="1">
                <a:solidFill>
                  <a:srgbClr val="FFFFFF"/>
                </a:solidFill>
              </a:rPr>
              <a:t>1780</a:t>
            </a:r>
          </a:p>
        </p:txBody>
      </p:sp>
      <p:cxnSp>
        <p:nvCxnSpPr>
          <p:cNvPr id="10" name="Conexão recta unidireccional 9">
            <a:extLst>
              <a:ext uri="{FF2B5EF4-FFF2-40B4-BE49-F238E27FC236}">
                <a16:creationId xmlns:a16="http://schemas.microsoft.com/office/drawing/2014/main" id="{7360D596-40C4-447F-B4C4-FE576E35AE8C}"/>
              </a:ext>
            </a:extLst>
          </p:cNvPr>
          <p:cNvCxnSpPr/>
          <p:nvPr/>
        </p:nvCxnSpPr>
        <p:spPr bwMode="auto">
          <a:xfrm>
            <a:off x="893763" y="2998788"/>
            <a:ext cx="2303462" cy="0"/>
          </a:xfrm>
          <a:prstGeom prst="straightConnector1">
            <a:avLst/>
          </a:prstGeom>
          <a:solidFill>
            <a:schemeClr val="accent1"/>
          </a:solidFill>
          <a:ln w="28575" cap="flat" cmpd="sng" algn="ctr">
            <a:solidFill>
              <a:schemeClr val="accent3"/>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Conexão recta unidireccional 19">
            <a:extLst>
              <a:ext uri="{FF2B5EF4-FFF2-40B4-BE49-F238E27FC236}">
                <a16:creationId xmlns:a16="http://schemas.microsoft.com/office/drawing/2014/main" id="{A97AE611-2536-4FEB-85C7-945B3271A4ED}"/>
              </a:ext>
            </a:extLst>
          </p:cNvPr>
          <p:cNvCxnSpPr/>
          <p:nvPr/>
        </p:nvCxnSpPr>
        <p:spPr bwMode="auto">
          <a:xfrm>
            <a:off x="3411538" y="2998788"/>
            <a:ext cx="2305050" cy="0"/>
          </a:xfrm>
          <a:prstGeom prst="straightConnector1">
            <a:avLst/>
          </a:prstGeom>
          <a:solidFill>
            <a:schemeClr val="accent1"/>
          </a:solidFill>
          <a:ln w="28575" cap="flat" cmpd="sng" algn="ctr">
            <a:solidFill>
              <a:schemeClr val="accent3"/>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368" name="CaixaDeTexto 20">
            <a:extLst>
              <a:ext uri="{FF2B5EF4-FFF2-40B4-BE49-F238E27FC236}">
                <a16:creationId xmlns:a16="http://schemas.microsoft.com/office/drawing/2014/main" id="{96304664-6106-460E-8A80-6F60741B05C5}"/>
              </a:ext>
            </a:extLst>
          </p:cNvPr>
          <p:cNvSpPr txBox="1">
            <a:spLocks noChangeArrowheads="1"/>
          </p:cNvSpPr>
          <p:nvPr/>
        </p:nvSpPr>
        <p:spPr bwMode="auto">
          <a:xfrm>
            <a:off x="8148638" y="2786063"/>
            <a:ext cx="1077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pt-PT" altLang="pt-PT" sz="2000" b="1">
                <a:solidFill>
                  <a:srgbClr val="FFFFFF"/>
                </a:solidFill>
              </a:rPr>
              <a:t>2021</a:t>
            </a:r>
          </a:p>
        </p:txBody>
      </p:sp>
      <p:cxnSp>
        <p:nvCxnSpPr>
          <p:cNvPr id="23" name="Conexão recta unidireccional 22">
            <a:extLst>
              <a:ext uri="{FF2B5EF4-FFF2-40B4-BE49-F238E27FC236}">
                <a16:creationId xmlns:a16="http://schemas.microsoft.com/office/drawing/2014/main" id="{556615CA-C7DC-4B44-9CF8-EFCDF2BADB0E}"/>
              </a:ext>
            </a:extLst>
          </p:cNvPr>
          <p:cNvCxnSpPr/>
          <p:nvPr/>
        </p:nvCxnSpPr>
        <p:spPr bwMode="auto">
          <a:xfrm>
            <a:off x="5867400" y="2998788"/>
            <a:ext cx="2305050" cy="0"/>
          </a:xfrm>
          <a:prstGeom prst="straightConnector1">
            <a:avLst/>
          </a:prstGeom>
          <a:solidFill>
            <a:schemeClr val="accent1"/>
          </a:solidFill>
          <a:ln w="28575" cap="flat" cmpd="sng" algn="ctr">
            <a:solidFill>
              <a:schemeClr val="accent3"/>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370" name="Rectângulo 10">
            <a:extLst>
              <a:ext uri="{FF2B5EF4-FFF2-40B4-BE49-F238E27FC236}">
                <a16:creationId xmlns:a16="http://schemas.microsoft.com/office/drawing/2014/main" id="{82EADAA6-8C09-41EC-AAF7-F784513A4B33}"/>
              </a:ext>
            </a:extLst>
          </p:cNvPr>
          <p:cNvSpPr>
            <a:spLocks noChangeArrowheads="1"/>
          </p:cNvSpPr>
          <p:nvPr/>
        </p:nvSpPr>
        <p:spPr bwMode="auto">
          <a:xfrm>
            <a:off x="417513" y="1435100"/>
            <a:ext cx="8291512"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endParaRPr lang="en-US" altLang="pt-PT" sz="2800">
              <a:solidFill>
                <a:srgbClr val="000000"/>
              </a:solidFill>
            </a:endParaRPr>
          </a:p>
          <a:p>
            <a:pPr algn="ctr">
              <a:spcBef>
                <a:spcPct val="0"/>
              </a:spcBef>
              <a:buFontTx/>
              <a:buNone/>
            </a:pPr>
            <a:endParaRPr lang="pt-PT" altLang="pt-PT" sz="2800">
              <a:solidFill>
                <a:srgbClr val="000000"/>
              </a:solidFill>
            </a:endParaRPr>
          </a:p>
          <a:p>
            <a:pPr algn="ctr">
              <a:spcBef>
                <a:spcPct val="0"/>
              </a:spcBef>
              <a:buFontTx/>
              <a:buNone/>
            </a:pPr>
            <a:endParaRPr lang="pt-PT" altLang="pt-PT" sz="2800" b="1">
              <a:solidFill>
                <a:srgbClr val="262673"/>
              </a:solidFill>
              <a:latin typeface="Calibri" panose="020F0502020204030204" pitchFamily="34" charset="0"/>
            </a:endParaRPr>
          </a:p>
        </p:txBody>
      </p:sp>
      <p:pic>
        <p:nvPicPr>
          <p:cNvPr id="15371" name="Picture 14" descr="LgCasaPia">
            <a:extLst>
              <a:ext uri="{FF2B5EF4-FFF2-40B4-BE49-F238E27FC236}">
                <a16:creationId xmlns:a16="http://schemas.microsoft.com/office/drawing/2014/main" id="{74279A55-7280-4410-9725-711B530605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33968"/>
          <a:stretch>
            <a:fillRect/>
          </a:stretch>
        </p:blipFill>
        <p:spPr bwMode="auto">
          <a:xfrm>
            <a:off x="-36513" y="-23813"/>
            <a:ext cx="1520826"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ângulo 1">
            <a:extLst>
              <a:ext uri="{FF2B5EF4-FFF2-40B4-BE49-F238E27FC236}">
                <a16:creationId xmlns:a16="http://schemas.microsoft.com/office/drawing/2014/main" id="{796399F7-F8A2-4148-A4CB-17117A0B4727}"/>
              </a:ext>
            </a:extLst>
          </p:cNvPr>
          <p:cNvSpPr/>
          <p:nvPr/>
        </p:nvSpPr>
        <p:spPr>
          <a:xfrm>
            <a:off x="1484313" y="1304925"/>
            <a:ext cx="7272337" cy="4678363"/>
          </a:xfrm>
          <a:prstGeom prst="rect">
            <a:avLst/>
          </a:prstGeom>
        </p:spPr>
        <p:txBody>
          <a:bodyPr>
            <a:spAutoFit/>
          </a:bodyPr>
          <a:lstStyle/>
          <a:p>
            <a:pPr marL="342900" indent="-342900">
              <a:buFontTx/>
              <a:buChar char="-"/>
              <a:defRPr/>
            </a:pPr>
            <a:endParaRPr lang="en-US" dirty="0">
              <a:latin typeface="Arial" charset="0"/>
            </a:endParaRPr>
          </a:p>
          <a:p>
            <a:pPr marL="342900" indent="-342900">
              <a:buFontTx/>
              <a:buChar char="-"/>
              <a:defRPr/>
            </a:pPr>
            <a:endParaRPr lang="en-US" dirty="0">
              <a:latin typeface="Arial" charset="0"/>
            </a:endParaRPr>
          </a:p>
          <a:p>
            <a:pPr marL="342900" indent="-342900">
              <a:buFontTx/>
              <a:buChar char="-"/>
              <a:defRPr/>
            </a:pPr>
            <a:r>
              <a:rPr lang="en-US" dirty="0">
                <a:latin typeface="Arial" charset="0"/>
              </a:rPr>
              <a:t>Reduce the dimension of residential care homes, in co-education;</a:t>
            </a:r>
          </a:p>
          <a:p>
            <a:pPr>
              <a:defRPr/>
            </a:pPr>
            <a:endParaRPr lang="en-US" dirty="0">
              <a:latin typeface="Arial" charset="0"/>
            </a:endParaRPr>
          </a:p>
          <a:p>
            <a:pPr>
              <a:defRPr/>
            </a:pPr>
            <a:endParaRPr lang="en-US" sz="900" dirty="0">
              <a:latin typeface="Arial" charset="0"/>
            </a:endParaRPr>
          </a:p>
          <a:p>
            <a:pPr marL="342900" indent="-342900">
              <a:buFontTx/>
              <a:buChar char="-"/>
              <a:defRPr/>
            </a:pPr>
            <a:r>
              <a:rPr lang="en-US" dirty="0">
                <a:latin typeface="Arial" charset="0"/>
              </a:rPr>
              <a:t>Relocate the residential care homes into local socio-community environments;</a:t>
            </a:r>
          </a:p>
          <a:p>
            <a:pPr>
              <a:defRPr/>
            </a:pPr>
            <a:endParaRPr lang="en-US" dirty="0">
              <a:latin typeface="Arial" charset="0"/>
            </a:endParaRPr>
          </a:p>
          <a:p>
            <a:pPr marL="342900" indent="-342900">
              <a:buFontTx/>
              <a:buChar char="-"/>
              <a:defRPr/>
            </a:pPr>
            <a:endParaRPr lang="en-US" sz="900" dirty="0">
              <a:latin typeface="Arial" charset="0"/>
            </a:endParaRPr>
          </a:p>
          <a:p>
            <a:pPr marL="342900" indent="-342900">
              <a:buFontTx/>
              <a:buChar char="-"/>
              <a:defRPr/>
            </a:pPr>
            <a:r>
              <a:rPr lang="en-US" dirty="0">
                <a:latin typeface="Arial" charset="0"/>
              </a:rPr>
              <a:t>Increase the number of intervention support workers (psychologists and social workers). </a:t>
            </a:r>
          </a:p>
          <a:p>
            <a:pPr>
              <a:defRPr/>
            </a:pPr>
            <a:endParaRPr lang="en-US" sz="1600" dirty="0">
              <a:latin typeface="Arial" charset="0"/>
            </a:endParaRPr>
          </a:p>
          <a:p>
            <a:pPr marL="342900" indent="-342900">
              <a:buFontTx/>
              <a:buChar char="-"/>
              <a:defRPr/>
            </a:pPr>
            <a:endParaRPr lang="pt-PT" dirty="0">
              <a:latin typeface="Arial" charset="0"/>
            </a:endParaRP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Template2">
            <a:extLst>
              <a:ext uri="{FF2B5EF4-FFF2-40B4-BE49-F238E27FC236}">
                <a16:creationId xmlns:a16="http://schemas.microsoft.com/office/drawing/2014/main" id="{357AFF96-5A78-4CBD-A4CE-33129373F7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23813"/>
            <a:ext cx="9180513" cy="686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12">
            <a:extLst>
              <a:ext uri="{FF2B5EF4-FFF2-40B4-BE49-F238E27FC236}">
                <a16:creationId xmlns:a16="http://schemas.microsoft.com/office/drawing/2014/main" id="{E7474969-51A9-4CA3-B1BC-B4C1AAE19B57}"/>
              </a:ext>
            </a:extLst>
          </p:cNvPr>
          <p:cNvSpPr>
            <a:spLocks noChangeArrowheads="1"/>
          </p:cNvSpPr>
          <p:nvPr/>
        </p:nvSpPr>
        <p:spPr bwMode="auto">
          <a:xfrm>
            <a:off x="0" y="-228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pt-PT" altLang="pt-PT" sz="2400">
              <a:solidFill>
                <a:srgbClr val="000000"/>
              </a:solidFill>
            </a:endParaRPr>
          </a:p>
        </p:txBody>
      </p:sp>
      <p:sp>
        <p:nvSpPr>
          <p:cNvPr id="16388" name="Rectangle 8">
            <a:extLst>
              <a:ext uri="{FF2B5EF4-FFF2-40B4-BE49-F238E27FC236}">
                <a16:creationId xmlns:a16="http://schemas.microsoft.com/office/drawing/2014/main" id="{B3FFF936-8B37-4E0B-9B9E-01644EB7EC27}"/>
              </a:ext>
            </a:extLst>
          </p:cNvPr>
          <p:cNvSpPr>
            <a:spLocks noChangeArrowheads="1"/>
          </p:cNvSpPr>
          <p:nvPr/>
        </p:nvSpPr>
        <p:spPr bwMode="auto">
          <a:xfrm>
            <a:off x="611188" y="1412875"/>
            <a:ext cx="7848600"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Char char="-"/>
            </a:pPr>
            <a:endParaRPr lang="pt-PT" altLang="pt-PT" b="1">
              <a:solidFill>
                <a:srgbClr val="006EB9"/>
              </a:solidFill>
            </a:endParaRPr>
          </a:p>
        </p:txBody>
      </p:sp>
      <p:sp>
        <p:nvSpPr>
          <p:cNvPr id="16389" name="CaixaDeTexto 3">
            <a:extLst>
              <a:ext uri="{FF2B5EF4-FFF2-40B4-BE49-F238E27FC236}">
                <a16:creationId xmlns:a16="http://schemas.microsoft.com/office/drawing/2014/main" id="{4FBE7E23-86DB-43F2-8987-063585D611DB}"/>
              </a:ext>
            </a:extLst>
          </p:cNvPr>
          <p:cNvSpPr txBox="1">
            <a:spLocks noChangeArrowheads="1"/>
          </p:cNvSpPr>
          <p:nvPr/>
        </p:nvSpPr>
        <p:spPr bwMode="auto">
          <a:xfrm>
            <a:off x="26988" y="2798763"/>
            <a:ext cx="1457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pt-PT" altLang="pt-PT" sz="2000" b="1">
                <a:solidFill>
                  <a:srgbClr val="FFFFFF"/>
                </a:solidFill>
              </a:rPr>
              <a:t>1780</a:t>
            </a:r>
          </a:p>
        </p:txBody>
      </p:sp>
      <p:cxnSp>
        <p:nvCxnSpPr>
          <p:cNvPr id="10" name="Conexão recta unidireccional 9">
            <a:extLst>
              <a:ext uri="{FF2B5EF4-FFF2-40B4-BE49-F238E27FC236}">
                <a16:creationId xmlns:a16="http://schemas.microsoft.com/office/drawing/2014/main" id="{0E5B8D07-BC20-428F-A5FF-6111A0DF4C40}"/>
              </a:ext>
            </a:extLst>
          </p:cNvPr>
          <p:cNvCxnSpPr/>
          <p:nvPr/>
        </p:nvCxnSpPr>
        <p:spPr bwMode="auto">
          <a:xfrm>
            <a:off x="893763" y="2998788"/>
            <a:ext cx="2303462" cy="0"/>
          </a:xfrm>
          <a:prstGeom prst="straightConnector1">
            <a:avLst/>
          </a:prstGeom>
          <a:solidFill>
            <a:schemeClr val="accent1"/>
          </a:solidFill>
          <a:ln w="28575" cap="flat" cmpd="sng" algn="ctr">
            <a:solidFill>
              <a:schemeClr val="accent3"/>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Conexão recta unidireccional 19">
            <a:extLst>
              <a:ext uri="{FF2B5EF4-FFF2-40B4-BE49-F238E27FC236}">
                <a16:creationId xmlns:a16="http://schemas.microsoft.com/office/drawing/2014/main" id="{B16DAD55-CE47-4092-931A-FC159696F3FD}"/>
              </a:ext>
            </a:extLst>
          </p:cNvPr>
          <p:cNvCxnSpPr/>
          <p:nvPr/>
        </p:nvCxnSpPr>
        <p:spPr bwMode="auto">
          <a:xfrm>
            <a:off x="3411538" y="2998788"/>
            <a:ext cx="2305050" cy="0"/>
          </a:xfrm>
          <a:prstGeom prst="straightConnector1">
            <a:avLst/>
          </a:prstGeom>
          <a:solidFill>
            <a:schemeClr val="accent1"/>
          </a:solidFill>
          <a:ln w="28575" cap="flat" cmpd="sng" algn="ctr">
            <a:solidFill>
              <a:schemeClr val="accent3"/>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392" name="CaixaDeTexto 20">
            <a:extLst>
              <a:ext uri="{FF2B5EF4-FFF2-40B4-BE49-F238E27FC236}">
                <a16:creationId xmlns:a16="http://schemas.microsoft.com/office/drawing/2014/main" id="{2AB530C9-56ED-41B7-BF02-4089922C3954}"/>
              </a:ext>
            </a:extLst>
          </p:cNvPr>
          <p:cNvSpPr txBox="1">
            <a:spLocks noChangeArrowheads="1"/>
          </p:cNvSpPr>
          <p:nvPr/>
        </p:nvSpPr>
        <p:spPr bwMode="auto">
          <a:xfrm>
            <a:off x="8148638" y="2786063"/>
            <a:ext cx="1077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pt-PT" altLang="pt-PT" sz="2000" b="1">
                <a:solidFill>
                  <a:srgbClr val="FFFFFF"/>
                </a:solidFill>
              </a:rPr>
              <a:t>2021</a:t>
            </a:r>
          </a:p>
        </p:txBody>
      </p:sp>
      <p:cxnSp>
        <p:nvCxnSpPr>
          <p:cNvPr id="23" name="Conexão recta unidireccional 22">
            <a:extLst>
              <a:ext uri="{FF2B5EF4-FFF2-40B4-BE49-F238E27FC236}">
                <a16:creationId xmlns:a16="http://schemas.microsoft.com/office/drawing/2014/main" id="{2290A297-D427-45F3-9AC3-42E3D3655907}"/>
              </a:ext>
            </a:extLst>
          </p:cNvPr>
          <p:cNvCxnSpPr/>
          <p:nvPr/>
        </p:nvCxnSpPr>
        <p:spPr bwMode="auto">
          <a:xfrm>
            <a:off x="5867400" y="2998788"/>
            <a:ext cx="2305050" cy="0"/>
          </a:xfrm>
          <a:prstGeom prst="straightConnector1">
            <a:avLst/>
          </a:prstGeom>
          <a:solidFill>
            <a:schemeClr val="accent1"/>
          </a:solidFill>
          <a:ln w="28575" cap="flat" cmpd="sng" algn="ctr">
            <a:solidFill>
              <a:schemeClr val="accent3"/>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394" name="Rectângulo 10">
            <a:extLst>
              <a:ext uri="{FF2B5EF4-FFF2-40B4-BE49-F238E27FC236}">
                <a16:creationId xmlns:a16="http://schemas.microsoft.com/office/drawing/2014/main" id="{5B735943-661E-40E1-A678-8238E54E4224}"/>
              </a:ext>
            </a:extLst>
          </p:cNvPr>
          <p:cNvSpPr>
            <a:spLocks noChangeArrowheads="1"/>
          </p:cNvSpPr>
          <p:nvPr/>
        </p:nvSpPr>
        <p:spPr bwMode="auto">
          <a:xfrm>
            <a:off x="417513" y="1435100"/>
            <a:ext cx="8291512"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endParaRPr lang="en-US" altLang="pt-PT" sz="2800">
              <a:solidFill>
                <a:srgbClr val="000000"/>
              </a:solidFill>
            </a:endParaRPr>
          </a:p>
          <a:p>
            <a:pPr algn="ctr">
              <a:spcBef>
                <a:spcPct val="0"/>
              </a:spcBef>
              <a:buFontTx/>
              <a:buNone/>
            </a:pPr>
            <a:endParaRPr lang="pt-PT" altLang="pt-PT" sz="2800">
              <a:solidFill>
                <a:srgbClr val="000000"/>
              </a:solidFill>
            </a:endParaRPr>
          </a:p>
          <a:p>
            <a:pPr algn="ctr">
              <a:spcBef>
                <a:spcPct val="0"/>
              </a:spcBef>
              <a:buFontTx/>
              <a:buNone/>
            </a:pPr>
            <a:endParaRPr lang="pt-PT" altLang="pt-PT" sz="2800" b="1">
              <a:solidFill>
                <a:srgbClr val="262673"/>
              </a:solidFill>
              <a:latin typeface="Calibri" panose="020F0502020204030204" pitchFamily="34" charset="0"/>
            </a:endParaRPr>
          </a:p>
        </p:txBody>
      </p:sp>
      <p:pic>
        <p:nvPicPr>
          <p:cNvPr id="16395" name="Picture 14" descr="LgCasaPia">
            <a:extLst>
              <a:ext uri="{FF2B5EF4-FFF2-40B4-BE49-F238E27FC236}">
                <a16:creationId xmlns:a16="http://schemas.microsoft.com/office/drawing/2014/main" id="{C9FF44F3-16C6-47D6-964D-B5FD8F8636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33968"/>
          <a:stretch>
            <a:fillRect/>
          </a:stretch>
        </p:blipFill>
        <p:spPr bwMode="auto">
          <a:xfrm>
            <a:off x="-36513" y="-23813"/>
            <a:ext cx="1520826"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ângulo 1">
            <a:extLst>
              <a:ext uri="{FF2B5EF4-FFF2-40B4-BE49-F238E27FC236}">
                <a16:creationId xmlns:a16="http://schemas.microsoft.com/office/drawing/2014/main" id="{F02E67E4-D98C-4F39-B92A-479453E44A4C}"/>
              </a:ext>
            </a:extLst>
          </p:cNvPr>
          <p:cNvSpPr/>
          <p:nvPr/>
        </p:nvSpPr>
        <p:spPr>
          <a:xfrm>
            <a:off x="1460500" y="1490663"/>
            <a:ext cx="7337425" cy="5386387"/>
          </a:xfrm>
          <a:prstGeom prst="rect">
            <a:avLst/>
          </a:prstGeom>
        </p:spPr>
        <p:txBody>
          <a:bodyPr>
            <a:spAutoFit/>
          </a:bodyPr>
          <a:lstStyle/>
          <a:p>
            <a:pPr marL="342900" indent="-342900" algn="just">
              <a:lnSpc>
                <a:spcPct val="150000"/>
              </a:lnSpc>
              <a:spcAft>
                <a:spcPts val="600"/>
              </a:spcAft>
              <a:buFont typeface="Symbol"/>
              <a:buChar char=""/>
              <a:defRPr/>
            </a:pPr>
            <a:r>
              <a:rPr lang="en-US" dirty="0">
                <a:latin typeface="Arial"/>
                <a:ea typeface="Calibri"/>
                <a:cs typeface="Times New Roman"/>
              </a:rPr>
              <a:t>Intervention on care system as a </a:t>
            </a:r>
            <a:r>
              <a:rPr lang="en-US" b="1" dirty="0">
                <a:latin typeface="Arial"/>
                <a:ea typeface="Calibri"/>
                <a:cs typeface="Times New Roman"/>
              </a:rPr>
              <a:t>transitory response</a:t>
            </a:r>
            <a:r>
              <a:rPr lang="en-US" dirty="0">
                <a:latin typeface="Arial"/>
                <a:ea typeface="Calibri"/>
                <a:cs typeface="Times New Roman"/>
              </a:rPr>
              <a:t>; placing de return to the family in the center;</a:t>
            </a:r>
          </a:p>
          <a:p>
            <a:pPr algn="just">
              <a:lnSpc>
                <a:spcPct val="150000"/>
              </a:lnSpc>
              <a:spcAft>
                <a:spcPts val="600"/>
              </a:spcAft>
              <a:defRPr/>
            </a:pPr>
            <a:endParaRPr lang="en-US" dirty="0">
              <a:latin typeface="Arial"/>
              <a:ea typeface="Calibri"/>
              <a:cs typeface="Times New Roman"/>
            </a:endParaRPr>
          </a:p>
          <a:p>
            <a:pPr marL="342900" indent="-342900" algn="just">
              <a:lnSpc>
                <a:spcPct val="150000"/>
              </a:lnSpc>
              <a:spcAft>
                <a:spcPts val="600"/>
              </a:spcAft>
              <a:buFont typeface="Symbol"/>
              <a:buChar char=""/>
              <a:defRPr/>
            </a:pPr>
            <a:r>
              <a:rPr lang="en-US" dirty="0">
                <a:latin typeface="Arial" charset="0"/>
              </a:rPr>
              <a:t>Develop life projects with the active </a:t>
            </a:r>
            <a:r>
              <a:rPr lang="en-US" b="1" dirty="0">
                <a:latin typeface="Arial" charset="0"/>
              </a:rPr>
              <a:t>participation</a:t>
            </a:r>
            <a:r>
              <a:rPr lang="en-US" dirty="0">
                <a:latin typeface="Arial" charset="0"/>
              </a:rPr>
              <a:t> of children and young people; </a:t>
            </a:r>
          </a:p>
          <a:p>
            <a:pPr algn="just">
              <a:lnSpc>
                <a:spcPct val="150000"/>
              </a:lnSpc>
              <a:spcAft>
                <a:spcPts val="600"/>
              </a:spcAft>
              <a:defRPr/>
            </a:pPr>
            <a:endParaRPr lang="en-US" dirty="0">
              <a:latin typeface="Arial" charset="0"/>
            </a:endParaRPr>
          </a:p>
          <a:p>
            <a:pPr marL="342900" indent="-342900" algn="just">
              <a:lnSpc>
                <a:spcPct val="150000"/>
              </a:lnSpc>
              <a:spcAft>
                <a:spcPts val="600"/>
              </a:spcAft>
              <a:buFont typeface="Symbol"/>
              <a:buChar char=""/>
              <a:defRPr/>
            </a:pPr>
            <a:r>
              <a:rPr lang="en-US" dirty="0">
                <a:latin typeface="Arial"/>
                <a:ea typeface="Calibri"/>
                <a:cs typeface="Times New Roman"/>
              </a:rPr>
              <a:t>Implementation of </a:t>
            </a:r>
            <a:r>
              <a:rPr lang="en-US" b="1" dirty="0">
                <a:latin typeface="Arial"/>
                <a:ea typeface="Calibri"/>
                <a:cs typeface="Times New Roman"/>
              </a:rPr>
              <a:t>programs</a:t>
            </a:r>
            <a:r>
              <a:rPr lang="en-US" dirty="0">
                <a:latin typeface="Arial"/>
                <a:ea typeface="Calibri"/>
                <a:cs typeface="Times New Roman"/>
              </a:rPr>
              <a:t> to promote personal and social skills.</a:t>
            </a:r>
            <a:endParaRPr lang="pt-PT" dirty="0">
              <a:latin typeface="Calibri"/>
              <a:ea typeface="Calibri"/>
              <a:cs typeface="Times New Roman"/>
            </a:endParaRP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Template2">
            <a:extLst>
              <a:ext uri="{FF2B5EF4-FFF2-40B4-BE49-F238E27FC236}">
                <a16:creationId xmlns:a16="http://schemas.microsoft.com/office/drawing/2014/main" id="{A2C7DDFE-8435-4F4A-9C52-3460CAD266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9145587"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12">
            <a:extLst>
              <a:ext uri="{FF2B5EF4-FFF2-40B4-BE49-F238E27FC236}">
                <a16:creationId xmlns:a16="http://schemas.microsoft.com/office/drawing/2014/main" id="{58F220CA-3A01-4C11-B658-2DFFE84A6BF9}"/>
              </a:ext>
            </a:extLst>
          </p:cNvPr>
          <p:cNvSpPr>
            <a:spLocks noChangeArrowheads="1"/>
          </p:cNvSpPr>
          <p:nvPr/>
        </p:nvSpPr>
        <p:spPr bwMode="auto">
          <a:xfrm>
            <a:off x="0" y="-228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pt-PT" altLang="pt-PT" sz="2400"/>
          </a:p>
        </p:txBody>
      </p:sp>
      <p:sp>
        <p:nvSpPr>
          <p:cNvPr id="17412" name="Rectangle 7">
            <a:extLst>
              <a:ext uri="{FF2B5EF4-FFF2-40B4-BE49-F238E27FC236}">
                <a16:creationId xmlns:a16="http://schemas.microsoft.com/office/drawing/2014/main" id="{EEEFF990-0469-4F77-AEF2-171EF2701E09}"/>
              </a:ext>
            </a:extLst>
          </p:cNvPr>
          <p:cNvSpPr>
            <a:spLocks noChangeArrowheads="1"/>
          </p:cNvSpPr>
          <p:nvPr/>
        </p:nvSpPr>
        <p:spPr bwMode="auto">
          <a:xfrm>
            <a:off x="250825" y="1298575"/>
            <a:ext cx="7850188"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pt-PT" sz="2400" b="1">
                <a:solidFill>
                  <a:schemeClr val="accent2"/>
                </a:solidFill>
                <a:ea typeface="Calibri" panose="020F0502020204030204" pitchFamily="34" charset="0"/>
                <a:cs typeface="Times New Roman" panose="02020603050405020304" pitchFamily="18" charset="0"/>
              </a:rPr>
              <a:t>Integrated Social Skills Program </a:t>
            </a:r>
            <a:r>
              <a:rPr lang="pt-PT" altLang="pt-PT" sz="2400" b="1">
                <a:solidFill>
                  <a:schemeClr val="accent2"/>
                </a:solidFill>
                <a:ea typeface="Calibri" panose="020F0502020204030204" pitchFamily="34" charset="0"/>
                <a:cs typeface="Times New Roman" panose="02020603050405020304" pitchFamily="18" charset="0"/>
              </a:rPr>
              <a:t>(CSI)</a:t>
            </a:r>
          </a:p>
        </p:txBody>
      </p:sp>
      <p:graphicFrame>
        <p:nvGraphicFramePr>
          <p:cNvPr id="3" name="Diagrama 2">
            <a:extLst>
              <a:ext uri="{FF2B5EF4-FFF2-40B4-BE49-F238E27FC236}">
                <a16:creationId xmlns:a16="http://schemas.microsoft.com/office/drawing/2014/main" id="{775AC8F2-E00F-4AA7-9C27-2A26BF88AA7D}"/>
              </a:ext>
            </a:extLst>
          </p:cNvPr>
          <p:cNvGraphicFramePr/>
          <p:nvPr/>
        </p:nvGraphicFramePr>
        <p:xfrm>
          <a:off x="303834" y="2124674"/>
          <a:ext cx="8588646" cy="45809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7414" name="Picture 2">
            <a:extLst>
              <a:ext uri="{FF2B5EF4-FFF2-40B4-BE49-F238E27FC236}">
                <a16:creationId xmlns:a16="http://schemas.microsoft.com/office/drawing/2014/main" id="{4FC2157B-1DBB-4C1D-87F5-EB949584DEE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54875" y="1025525"/>
            <a:ext cx="1838325" cy="1398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5" name="Rectângulo 10">
            <a:extLst>
              <a:ext uri="{FF2B5EF4-FFF2-40B4-BE49-F238E27FC236}">
                <a16:creationId xmlns:a16="http://schemas.microsoft.com/office/drawing/2014/main" id="{5E8DD073-3194-4BD1-8A5D-B53186A1E505}"/>
              </a:ext>
            </a:extLst>
          </p:cNvPr>
          <p:cNvSpPr>
            <a:spLocks noChangeArrowheads="1"/>
          </p:cNvSpPr>
          <p:nvPr/>
        </p:nvSpPr>
        <p:spPr bwMode="auto">
          <a:xfrm>
            <a:off x="92075" y="407988"/>
            <a:ext cx="5562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pt-PT" altLang="pt-PT" sz="1800" b="1">
                <a:solidFill>
                  <a:schemeClr val="bg1"/>
                </a:solidFill>
              </a:rPr>
              <a:t>CSI - Programa Transversal</a:t>
            </a:r>
          </a:p>
          <a:p>
            <a:pPr>
              <a:spcBef>
                <a:spcPct val="0"/>
              </a:spcBef>
              <a:buFontTx/>
              <a:buNone/>
            </a:pPr>
            <a:r>
              <a:rPr lang="pt-PT" altLang="pt-PT" sz="1400" b="1">
                <a:solidFill>
                  <a:schemeClr val="bg1"/>
                </a:solidFill>
              </a:rPr>
              <a:t>Acolhimento Residencial e Respostas Educativas e Formativas</a:t>
            </a:r>
          </a:p>
        </p:txBody>
      </p:sp>
    </p:spTree>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Template2">
            <a:extLst>
              <a:ext uri="{FF2B5EF4-FFF2-40B4-BE49-F238E27FC236}">
                <a16:creationId xmlns:a16="http://schemas.microsoft.com/office/drawing/2014/main" id="{435380ED-02A6-4F54-B31D-95EEB5F07B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23813"/>
            <a:ext cx="9180513" cy="686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12">
            <a:extLst>
              <a:ext uri="{FF2B5EF4-FFF2-40B4-BE49-F238E27FC236}">
                <a16:creationId xmlns:a16="http://schemas.microsoft.com/office/drawing/2014/main" id="{3375F9EA-0D1F-497D-809F-2B4918341441}"/>
              </a:ext>
            </a:extLst>
          </p:cNvPr>
          <p:cNvSpPr>
            <a:spLocks noChangeArrowheads="1"/>
          </p:cNvSpPr>
          <p:nvPr/>
        </p:nvSpPr>
        <p:spPr bwMode="auto">
          <a:xfrm>
            <a:off x="0" y="-228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pt-PT" altLang="pt-PT" sz="2400">
              <a:solidFill>
                <a:srgbClr val="000000"/>
              </a:solidFill>
            </a:endParaRPr>
          </a:p>
        </p:txBody>
      </p:sp>
      <p:sp>
        <p:nvSpPr>
          <p:cNvPr id="18436" name="Rectangle 8">
            <a:extLst>
              <a:ext uri="{FF2B5EF4-FFF2-40B4-BE49-F238E27FC236}">
                <a16:creationId xmlns:a16="http://schemas.microsoft.com/office/drawing/2014/main" id="{1D4BECE9-609C-449F-B801-ABA77DEEC40E}"/>
              </a:ext>
            </a:extLst>
          </p:cNvPr>
          <p:cNvSpPr>
            <a:spLocks noChangeArrowheads="1"/>
          </p:cNvSpPr>
          <p:nvPr/>
        </p:nvSpPr>
        <p:spPr bwMode="auto">
          <a:xfrm>
            <a:off x="611188" y="1412875"/>
            <a:ext cx="7848600"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Char char="-"/>
            </a:pPr>
            <a:endParaRPr lang="pt-PT" altLang="pt-PT" b="1">
              <a:solidFill>
                <a:srgbClr val="006EB9"/>
              </a:solidFill>
            </a:endParaRPr>
          </a:p>
        </p:txBody>
      </p:sp>
      <p:sp>
        <p:nvSpPr>
          <p:cNvPr id="18437" name="CaixaDeTexto 3">
            <a:extLst>
              <a:ext uri="{FF2B5EF4-FFF2-40B4-BE49-F238E27FC236}">
                <a16:creationId xmlns:a16="http://schemas.microsoft.com/office/drawing/2014/main" id="{A5F9D208-D2CD-432A-8BFD-A361F307EF2C}"/>
              </a:ext>
            </a:extLst>
          </p:cNvPr>
          <p:cNvSpPr txBox="1">
            <a:spLocks noChangeArrowheads="1"/>
          </p:cNvSpPr>
          <p:nvPr/>
        </p:nvSpPr>
        <p:spPr bwMode="auto">
          <a:xfrm>
            <a:off x="26988" y="2798763"/>
            <a:ext cx="1457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pt-PT" altLang="pt-PT" sz="2000" b="1">
                <a:solidFill>
                  <a:srgbClr val="FFFFFF"/>
                </a:solidFill>
              </a:rPr>
              <a:t>1780</a:t>
            </a:r>
          </a:p>
        </p:txBody>
      </p:sp>
      <p:cxnSp>
        <p:nvCxnSpPr>
          <p:cNvPr id="10" name="Conexão recta unidireccional 9">
            <a:extLst>
              <a:ext uri="{FF2B5EF4-FFF2-40B4-BE49-F238E27FC236}">
                <a16:creationId xmlns:a16="http://schemas.microsoft.com/office/drawing/2014/main" id="{D922141B-9FC5-4781-BC68-9852C416C31C}"/>
              </a:ext>
            </a:extLst>
          </p:cNvPr>
          <p:cNvCxnSpPr/>
          <p:nvPr/>
        </p:nvCxnSpPr>
        <p:spPr bwMode="auto">
          <a:xfrm>
            <a:off x="893763" y="2998788"/>
            <a:ext cx="2303462" cy="0"/>
          </a:xfrm>
          <a:prstGeom prst="straightConnector1">
            <a:avLst/>
          </a:prstGeom>
          <a:solidFill>
            <a:schemeClr val="accent1"/>
          </a:solidFill>
          <a:ln w="28575" cap="flat" cmpd="sng" algn="ctr">
            <a:solidFill>
              <a:schemeClr val="accent3"/>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Conexão recta unidireccional 19">
            <a:extLst>
              <a:ext uri="{FF2B5EF4-FFF2-40B4-BE49-F238E27FC236}">
                <a16:creationId xmlns:a16="http://schemas.microsoft.com/office/drawing/2014/main" id="{8E1D6609-82EA-4F2E-9E7B-0C4C95DD11E8}"/>
              </a:ext>
            </a:extLst>
          </p:cNvPr>
          <p:cNvCxnSpPr/>
          <p:nvPr/>
        </p:nvCxnSpPr>
        <p:spPr bwMode="auto">
          <a:xfrm>
            <a:off x="3411538" y="2998788"/>
            <a:ext cx="2305050" cy="0"/>
          </a:xfrm>
          <a:prstGeom prst="straightConnector1">
            <a:avLst/>
          </a:prstGeom>
          <a:solidFill>
            <a:schemeClr val="accent1"/>
          </a:solidFill>
          <a:ln w="28575" cap="flat" cmpd="sng" algn="ctr">
            <a:solidFill>
              <a:schemeClr val="accent3"/>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440" name="CaixaDeTexto 20">
            <a:extLst>
              <a:ext uri="{FF2B5EF4-FFF2-40B4-BE49-F238E27FC236}">
                <a16:creationId xmlns:a16="http://schemas.microsoft.com/office/drawing/2014/main" id="{66EC1E67-1F9F-46C9-B216-CEE091E389D4}"/>
              </a:ext>
            </a:extLst>
          </p:cNvPr>
          <p:cNvSpPr txBox="1">
            <a:spLocks noChangeArrowheads="1"/>
          </p:cNvSpPr>
          <p:nvPr/>
        </p:nvSpPr>
        <p:spPr bwMode="auto">
          <a:xfrm>
            <a:off x="8148638" y="2786063"/>
            <a:ext cx="1077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pt-PT" altLang="pt-PT" sz="2000" b="1">
                <a:solidFill>
                  <a:srgbClr val="FFFFFF"/>
                </a:solidFill>
              </a:rPr>
              <a:t>2021</a:t>
            </a:r>
          </a:p>
        </p:txBody>
      </p:sp>
      <p:cxnSp>
        <p:nvCxnSpPr>
          <p:cNvPr id="23" name="Conexão recta unidireccional 22">
            <a:extLst>
              <a:ext uri="{FF2B5EF4-FFF2-40B4-BE49-F238E27FC236}">
                <a16:creationId xmlns:a16="http://schemas.microsoft.com/office/drawing/2014/main" id="{A19C32B9-2496-4AE5-90AE-D2E95E28C417}"/>
              </a:ext>
            </a:extLst>
          </p:cNvPr>
          <p:cNvCxnSpPr/>
          <p:nvPr/>
        </p:nvCxnSpPr>
        <p:spPr bwMode="auto">
          <a:xfrm>
            <a:off x="5867400" y="2998788"/>
            <a:ext cx="2305050" cy="0"/>
          </a:xfrm>
          <a:prstGeom prst="straightConnector1">
            <a:avLst/>
          </a:prstGeom>
          <a:solidFill>
            <a:schemeClr val="accent1"/>
          </a:solidFill>
          <a:ln w="28575" cap="flat" cmpd="sng" algn="ctr">
            <a:solidFill>
              <a:schemeClr val="accent3"/>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442" name="Rectângulo 10">
            <a:extLst>
              <a:ext uri="{FF2B5EF4-FFF2-40B4-BE49-F238E27FC236}">
                <a16:creationId xmlns:a16="http://schemas.microsoft.com/office/drawing/2014/main" id="{7C837B4C-D15F-47E9-B53D-36D3EAC78357}"/>
              </a:ext>
            </a:extLst>
          </p:cNvPr>
          <p:cNvSpPr>
            <a:spLocks noChangeArrowheads="1"/>
          </p:cNvSpPr>
          <p:nvPr/>
        </p:nvSpPr>
        <p:spPr bwMode="auto">
          <a:xfrm>
            <a:off x="417513" y="1435100"/>
            <a:ext cx="8291512"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endParaRPr lang="en-US" altLang="pt-PT" sz="2800">
              <a:solidFill>
                <a:srgbClr val="000000"/>
              </a:solidFill>
            </a:endParaRPr>
          </a:p>
          <a:p>
            <a:pPr algn="ctr">
              <a:spcBef>
                <a:spcPct val="0"/>
              </a:spcBef>
              <a:buFontTx/>
              <a:buNone/>
            </a:pPr>
            <a:endParaRPr lang="pt-PT" altLang="pt-PT" sz="2800">
              <a:solidFill>
                <a:srgbClr val="000000"/>
              </a:solidFill>
            </a:endParaRPr>
          </a:p>
          <a:p>
            <a:pPr algn="ctr">
              <a:spcBef>
                <a:spcPct val="0"/>
              </a:spcBef>
              <a:buFontTx/>
              <a:buNone/>
            </a:pPr>
            <a:endParaRPr lang="pt-PT" altLang="pt-PT" sz="2800" b="1">
              <a:solidFill>
                <a:srgbClr val="262673"/>
              </a:solidFill>
              <a:latin typeface="Calibri" panose="020F0502020204030204" pitchFamily="34" charset="0"/>
            </a:endParaRPr>
          </a:p>
        </p:txBody>
      </p:sp>
      <p:pic>
        <p:nvPicPr>
          <p:cNvPr id="18443" name="Picture 14" descr="LgCasaPia">
            <a:extLst>
              <a:ext uri="{FF2B5EF4-FFF2-40B4-BE49-F238E27FC236}">
                <a16:creationId xmlns:a16="http://schemas.microsoft.com/office/drawing/2014/main" id="{6D4BDBA9-8921-4743-B483-ACB5E3FDBC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33968"/>
          <a:stretch>
            <a:fillRect/>
          </a:stretch>
        </p:blipFill>
        <p:spPr bwMode="auto">
          <a:xfrm>
            <a:off x="-36513" y="-23813"/>
            <a:ext cx="1520826"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ângulo 1">
            <a:extLst>
              <a:ext uri="{FF2B5EF4-FFF2-40B4-BE49-F238E27FC236}">
                <a16:creationId xmlns:a16="http://schemas.microsoft.com/office/drawing/2014/main" id="{E27ED410-EC2F-4688-8D81-1550B2B6AF51}"/>
              </a:ext>
            </a:extLst>
          </p:cNvPr>
          <p:cNvSpPr/>
          <p:nvPr/>
        </p:nvSpPr>
        <p:spPr>
          <a:xfrm>
            <a:off x="1484313" y="1347788"/>
            <a:ext cx="6813550" cy="5170487"/>
          </a:xfrm>
          <a:prstGeom prst="rect">
            <a:avLst/>
          </a:prstGeom>
        </p:spPr>
        <p:txBody>
          <a:bodyPr>
            <a:spAutoFit/>
          </a:bodyPr>
          <a:lstStyle/>
          <a:p>
            <a:pPr algn="just">
              <a:lnSpc>
                <a:spcPct val="150000"/>
              </a:lnSpc>
              <a:spcAft>
                <a:spcPts val="600"/>
              </a:spcAft>
              <a:defRPr/>
            </a:pPr>
            <a:r>
              <a:rPr lang="en-US" dirty="0">
                <a:latin typeface="Arial"/>
                <a:ea typeface="Calibri"/>
                <a:cs typeface="Times New Roman"/>
              </a:rPr>
              <a:t>It made available other Social Responses /Specialized Services to support the needs of populations with specific needs: </a:t>
            </a:r>
          </a:p>
          <a:p>
            <a:pPr algn="just">
              <a:lnSpc>
                <a:spcPct val="150000"/>
              </a:lnSpc>
              <a:spcAft>
                <a:spcPts val="600"/>
              </a:spcAft>
              <a:defRPr/>
            </a:pPr>
            <a:endParaRPr lang="en-US" sz="800" dirty="0">
              <a:latin typeface="Arial"/>
              <a:ea typeface="Calibri"/>
              <a:cs typeface="Times New Roman"/>
            </a:endParaRPr>
          </a:p>
          <a:p>
            <a:pPr marL="342900" indent="-342900" algn="just">
              <a:lnSpc>
                <a:spcPct val="150000"/>
              </a:lnSpc>
              <a:spcAft>
                <a:spcPts val="600"/>
              </a:spcAft>
              <a:buFont typeface="Arial" pitchFamily="34" charset="0"/>
              <a:buChar char="•"/>
              <a:defRPr/>
            </a:pPr>
            <a:r>
              <a:rPr lang="en-US" sz="2000" dirty="0">
                <a:latin typeface="Arial"/>
                <a:ea typeface="Calibri"/>
                <a:cs typeface="Times New Roman"/>
              </a:rPr>
              <a:t>a Center for Occupational Activities; </a:t>
            </a:r>
          </a:p>
          <a:p>
            <a:pPr marL="342900" indent="-342900" algn="just">
              <a:lnSpc>
                <a:spcPct val="150000"/>
              </a:lnSpc>
              <a:spcAft>
                <a:spcPts val="600"/>
              </a:spcAft>
              <a:buFont typeface="Arial" pitchFamily="34" charset="0"/>
              <a:buChar char="•"/>
              <a:defRPr/>
            </a:pPr>
            <a:r>
              <a:rPr lang="en-US" sz="2000" dirty="0">
                <a:latin typeface="Arial"/>
                <a:ea typeface="Calibri"/>
                <a:cs typeface="Times New Roman"/>
              </a:rPr>
              <a:t>a Center for Care, </a:t>
            </a:r>
          </a:p>
          <a:p>
            <a:pPr marL="342900" indent="-342900" algn="just">
              <a:lnSpc>
                <a:spcPct val="150000"/>
              </a:lnSpc>
              <a:spcAft>
                <a:spcPts val="600"/>
              </a:spcAft>
              <a:buFont typeface="Arial" pitchFamily="34" charset="0"/>
              <a:buChar char="•"/>
              <a:defRPr/>
            </a:pPr>
            <a:r>
              <a:rPr lang="en-US" sz="2000" dirty="0">
                <a:latin typeface="Arial"/>
                <a:ea typeface="Calibri"/>
                <a:cs typeface="Times New Roman"/>
              </a:rPr>
              <a:t>Accompaniment and Rehabilitation of People with Disabilities; </a:t>
            </a:r>
          </a:p>
          <a:p>
            <a:pPr marL="342900" indent="-342900" algn="just">
              <a:lnSpc>
                <a:spcPct val="150000"/>
              </a:lnSpc>
              <a:spcAft>
                <a:spcPts val="600"/>
              </a:spcAft>
              <a:buFont typeface="Arial" pitchFamily="34" charset="0"/>
              <a:buChar char="•"/>
              <a:defRPr/>
            </a:pPr>
            <a:r>
              <a:rPr lang="en-US" sz="2000" dirty="0">
                <a:latin typeface="Arial"/>
                <a:ea typeface="Calibri"/>
                <a:cs typeface="Times New Roman"/>
              </a:rPr>
              <a:t>Specialized Resources Center;</a:t>
            </a:r>
          </a:p>
          <a:p>
            <a:pPr marL="342900" indent="-342900" algn="just">
              <a:lnSpc>
                <a:spcPct val="150000"/>
              </a:lnSpc>
              <a:spcAft>
                <a:spcPts val="600"/>
              </a:spcAft>
              <a:buFont typeface="Arial" pitchFamily="34" charset="0"/>
              <a:buChar char="•"/>
              <a:defRPr/>
            </a:pPr>
            <a:r>
              <a:rPr lang="en-US" sz="2000" dirty="0">
                <a:latin typeface="Arial"/>
                <a:ea typeface="Calibri"/>
                <a:cs typeface="Times New Roman"/>
              </a:rPr>
              <a:t>Center for Qualifications and a Research Unit;</a:t>
            </a:r>
            <a:endParaRPr lang="pt-PT" sz="2000" dirty="0">
              <a:latin typeface="Calibri"/>
              <a:ea typeface="Calibri"/>
              <a:cs typeface="Times New Roman"/>
            </a:endParaRP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Template2">
            <a:extLst>
              <a:ext uri="{FF2B5EF4-FFF2-40B4-BE49-F238E27FC236}">
                <a16:creationId xmlns:a16="http://schemas.microsoft.com/office/drawing/2014/main" id="{4ECA3590-AB29-47DC-BDDA-6974DDA9D9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23813"/>
            <a:ext cx="9180513" cy="686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12">
            <a:extLst>
              <a:ext uri="{FF2B5EF4-FFF2-40B4-BE49-F238E27FC236}">
                <a16:creationId xmlns:a16="http://schemas.microsoft.com/office/drawing/2014/main" id="{0C72A8E0-2C9A-4190-AECF-B46CC50643ED}"/>
              </a:ext>
            </a:extLst>
          </p:cNvPr>
          <p:cNvSpPr>
            <a:spLocks noChangeArrowheads="1"/>
          </p:cNvSpPr>
          <p:nvPr/>
        </p:nvSpPr>
        <p:spPr bwMode="auto">
          <a:xfrm>
            <a:off x="0" y="-228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pt-PT" altLang="pt-PT" sz="2400">
              <a:solidFill>
                <a:srgbClr val="000000"/>
              </a:solidFill>
            </a:endParaRPr>
          </a:p>
        </p:txBody>
      </p:sp>
      <p:sp>
        <p:nvSpPr>
          <p:cNvPr id="19460" name="Rectangle 8">
            <a:extLst>
              <a:ext uri="{FF2B5EF4-FFF2-40B4-BE49-F238E27FC236}">
                <a16:creationId xmlns:a16="http://schemas.microsoft.com/office/drawing/2014/main" id="{C558F95E-0999-42FC-A045-3232AD8BC331}"/>
              </a:ext>
            </a:extLst>
          </p:cNvPr>
          <p:cNvSpPr>
            <a:spLocks noChangeArrowheads="1"/>
          </p:cNvSpPr>
          <p:nvPr/>
        </p:nvSpPr>
        <p:spPr bwMode="auto">
          <a:xfrm>
            <a:off x="611188" y="1412875"/>
            <a:ext cx="7848600"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Char char="-"/>
            </a:pPr>
            <a:endParaRPr lang="pt-PT" altLang="pt-PT" b="1">
              <a:solidFill>
                <a:srgbClr val="006EB9"/>
              </a:solidFill>
            </a:endParaRPr>
          </a:p>
        </p:txBody>
      </p:sp>
      <p:sp>
        <p:nvSpPr>
          <p:cNvPr id="19461" name="CaixaDeTexto 3">
            <a:extLst>
              <a:ext uri="{FF2B5EF4-FFF2-40B4-BE49-F238E27FC236}">
                <a16:creationId xmlns:a16="http://schemas.microsoft.com/office/drawing/2014/main" id="{AF58BB03-3C52-4987-A8F6-4899DBBA641B}"/>
              </a:ext>
            </a:extLst>
          </p:cNvPr>
          <p:cNvSpPr txBox="1">
            <a:spLocks noChangeArrowheads="1"/>
          </p:cNvSpPr>
          <p:nvPr/>
        </p:nvSpPr>
        <p:spPr bwMode="auto">
          <a:xfrm>
            <a:off x="26988" y="2798763"/>
            <a:ext cx="1457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pt-PT" altLang="pt-PT" sz="2000" b="1">
                <a:solidFill>
                  <a:srgbClr val="FFFFFF"/>
                </a:solidFill>
              </a:rPr>
              <a:t>1780</a:t>
            </a:r>
          </a:p>
        </p:txBody>
      </p:sp>
      <p:cxnSp>
        <p:nvCxnSpPr>
          <p:cNvPr id="10" name="Conexão recta unidireccional 9">
            <a:extLst>
              <a:ext uri="{FF2B5EF4-FFF2-40B4-BE49-F238E27FC236}">
                <a16:creationId xmlns:a16="http://schemas.microsoft.com/office/drawing/2014/main" id="{EFA0EF82-15D0-4176-B472-B4A7B28D400D}"/>
              </a:ext>
            </a:extLst>
          </p:cNvPr>
          <p:cNvCxnSpPr/>
          <p:nvPr/>
        </p:nvCxnSpPr>
        <p:spPr bwMode="auto">
          <a:xfrm>
            <a:off x="893763" y="2998788"/>
            <a:ext cx="2303462" cy="0"/>
          </a:xfrm>
          <a:prstGeom prst="straightConnector1">
            <a:avLst/>
          </a:prstGeom>
          <a:solidFill>
            <a:schemeClr val="accent1"/>
          </a:solidFill>
          <a:ln w="28575" cap="flat" cmpd="sng" algn="ctr">
            <a:solidFill>
              <a:schemeClr val="accent3"/>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Conexão recta unidireccional 19">
            <a:extLst>
              <a:ext uri="{FF2B5EF4-FFF2-40B4-BE49-F238E27FC236}">
                <a16:creationId xmlns:a16="http://schemas.microsoft.com/office/drawing/2014/main" id="{89BA1118-73FF-4915-A52F-3B1B2EF6BB1B}"/>
              </a:ext>
            </a:extLst>
          </p:cNvPr>
          <p:cNvCxnSpPr/>
          <p:nvPr/>
        </p:nvCxnSpPr>
        <p:spPr bwMode="auto">
          <a:xfrm>
            <a:off x="3411538" y="2998788"/>
            <a:ext cx="2305050" cy="0"/>
          </a:xfrm>
          <a:prstGeom prst="straightConnector1">
            <a:avLst/>
          </a:prstGeom>
          <a:solidFill>
            <a:schemeClr val="accent1"/>
          </a:solidFill>
          <a:ln w="28575" cap="flat" cmpd="sng" algn="ctr">
            <a:solidFill>
              <a:schemeClr val="accent3"/>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464" name="CaixaDeTexto 20">
            <a:extLst>
              <a:ext uri="{FF2B5EF4-FFF2-40B4-BE49-F238E27FC236}">
                <a16:creationId xmlns:a16="http://schemas.microsoft.com/office/drawing/2014/main" id="{517068E1-2E71-4922-907F-74761CB51B51}"/>
              </a:ext>
            </a:extLst>
          </p:cNvPr>
          <p:cNvSpPr txBox="1">
            <a:spLocks noChangeArrowheads="1"/>
          </p:cNvSpPr>
          <p:nvPr/>
        </p:nvSpPr>
        <p:spPr bwMode="auto">
          <a:xfrm>
            <a:off x="8148638" y="2786063"/>
            <a:ext cx="1077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pt-PT" altLang="pt-PT" sz="2000" b="1">
                <a:solidFill>
                  <a:srgbClr val="FFFFFF"/>
                </a:solidFill>
              </a:rPr>
              <a:t>2021</a:t>
            </a:r>
          </a:p>
        </p:txBody>
      </p:sp>
      <p:cxnSp>
        <p:nvCxnSpPr>
          <p:cNvPr id="23" name="Conexão recta unidireccional 22">
            <a:extLst>
              <a:ext uri="{FF2B5EF4-FFF2-40B4-BE49-F238E27FC236}">
                <a16:creationId xmlns:a16="http://schemas.microsoft.com/office/drawing/2014/main" id="{0A283634-1BD1-402C-9C8A-3795D5E747C1}"/>
              </a:ext>
            </a:extLst>
          </p:cNvPr>
          <p:cNvCxnSpPr/>
          <p:nvPr/>
        </p:nvCxnSpPr>
        <p:spPr bwMode="auto">
          <a:xfrm>
            <a:off x="5867400" y="2998788"/>
            <a:ext cx="2305050" cy="0"/>
          </a:xfrm>
          <a:prstGeom prst="straightConnector1">
            <a:avLst/>
          </a:prstGeom>
          <a:solidFill>
            <a:schemeClr val="accent1"/>
          </a:solidFill>
          <a:ln w="28575" cap="flat" cmpd="sng" algn="ctr">
            <a:solidFill>
              <a:schemeClr val="accent3"/>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466" name="Rectângulo 10">
            <a:extLst>
              <a:ext uri="{FF2B5EF4-FFF2-40B4-BE49-F238E27FC236}">
                <a16:creationId xmlns:a16="http://schemas.microsoft.com/office/drawing/2014/main" id="{D7B23EC2-C5DA-47F0-B277-AF47E8611FB5}"/>
              </a:ext>
            </a:extLst>
          </p:cNvPr>
          <p:cNvSpPr>
            <a:spLocks noChangeArrowheads="1"/>
          </p:cNvSpPr>
          <p:nvPr/>
        </p:nvSpPr>
        <p:spPr bwMode="auto">
          <a:xfrm>
            <a:off x="417513" y="1435100"/>
            <a:ext cx="8291512"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endParaRPr lang="en-US" altLang="pt-PT" sz="2800">
              <a:solidFill>
                <a:srgbClr val="000000"/>
              </a:solidFill>
            </a:endParaRPr>
          </a:p>
          <a:p>
            <a:pPr algn="ctr">
              <a:spcBef>
                <a:spcPct val="0"/>
              </a:spcBef>
              <a:buFontTx/>
              <a:buNone/>
            </a:pPr>
            <a:endParaRPr lang="pt-PT" altLang="pt-PT" sz="2800">
              <a:solidFill>
                <a:srgbClr val="000000"/>
              </a:solidFill>
            </a:endParaRPr>
          </a:p>
          <a:p>
            <a:pPr algn="ctr">
              <a:spcBef>
                <a:spcPct val="0"/>
              </a:spcBef>
              <a:buFontTx/>
              <a:buNone/>
            </a:pPr>
            <a:endParaRPr lang="pt-PT" altLang="pt-PT" sz="2800" b="1">
              <a:solidFill>
                <a:srgbClr val="262673"/>
              </a:solidFill>
              <a:latin typeface="Calibri" panose="020F0502020204030204" pitchFamily="34" charset="0"/>
            </a:endParaRPr>
          </a:p>
        </p:txBody>
      </p:sp>
      <p:pic>
        <p:nvPicPr>
          <p:cNvPr id="19467" name="Picture 14" descr="LgCasaPia">
            <a:extLst>
              <a:ext uri="{FF2B5EF4-FFF2-40B4-BE49-F238E27FC236}">
                <a16:creationId xmlns:a16="http://schemas.microsoft.com/office/drawing/2014/main" id="{420DFFA8-250E-4A3D-A8B0-7C3FFF942C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33968"/>
          <a:stretch>
            <a:fillRect/>
          </a:stretch>
        </p:blipFill>
        <p:spPr bwMode="auto">
          <a:xfrm>
            <a:off x="-36513" y="-23813"/>
            <a:ext cx="1520826"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ângulo 1">
            <a:extLst>
              <a:ext uri="{FF2B5EF4-FFF2-40B4-BE49-F238E27FC236}">
                <a16:creationId xmlns:a16="http://schemas.microsoft.com/office/drawing/2014/main" id="{35768796-429F-4D03-8B1F-103055173164}"/>
              </a:ext>
            </a:extLst>
          </p:cNvPr>
          <p:cNvSpPr/>
          <p:nvPr/>
        </p:nvSpPr>
        <p:spPr>
          <a:xfrm>
            <a:off x="434975" y="1628775"/>
            <a:ext cx="8291513" cy="4678363"/>
          </a:xfrm>
          <a:prstGeom prst="rect">
            <a:avLst/>
          </a:prstGeom>
        </p:spPr>
        <p:txBody>
          <a:bodyPr>
            <a:spAutoFit/>
          </a:bodyPr>
          <a:lstStyle/>
          <a:p>
            <a:pPr marL="342900" indent="-342900" algn="just">
              <a:lnSpc>
                <a:spcPct val="150000"/>
              </a:lnSpc>
              <a:spcAft>
                <a:spcPts val="600"/>
              </a:spcAft>
              <a:buFont typeface="Symbol"/>
              <a:buChar char=""/>
              <a:defRPr/>
            </a:pPr>
            <a:r>
              <a:rPr lang="en-US" dirty="0">
                <a:latin typeface="Arial"/>
                <a:ea typeface="Calibri"/>
                <a:cs typeface="Times New Roman"/>
              </a:rPr>
              <a:t>To participate in the social network and regular articulation with external partners in the areas of health, justice, social security, education, among other entities with competences in matters of childhood and youth; </a:t>
            </a:r>
          </a:p>
          <a:p>
            <a:pPr algn="just">
              <a:lnSpc>
                <a:spcPct val="150000"/>
              </a:lnSpc>
              <a:spcAft>
                <a:spcPts val="600"/>
              </a:spcAft>
              <a:defRPr/>
            </a:pPr>
            <a:endParaRPr lang="en-US" dirty="0">
              <a:latin typeface="Arial"/>
              <a:ea typeface="Calibri"/>
              <a:cs typeface="Times New Roman"/>
            </a:endParaRPr>
          </a:p>
          <a:p>
            <a:pPr marL="342900" indent="-342900" algn="just">
              <a:lnSpc>
                <a:spcPct val="150000"/>
              </a:lnSpc>
              <a:spcAft>
                <a:spcPts val="600"/>
              </a:spcAft>
              <a:buFont typeface="Symbol"/>
              <a:buChar char=""/>
              <a:defRPr/>
            </a:pPr>
            <a:r>
              <a:rPr lang="en-US" dirty="0">
                <a:latin typeface="Arial"/>
                <a:ea typeface="Calibri"/>
                <a:cs typeface="Times New Roman"/>
              </a:rPr>
              <a:t>To adequate the educational and training offer, in order to let it match the interests and needs of students and those of the job market.</a:t>
            </a:r>
            <a:endParaRPr lang="pt-PT" dirty="0">
              <a:latin typeface="Calibri"/>
              <a:ea typeface="Calibri"/>
              <a:cs typeface="Times New Roman"/>
            </a:endParaRP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Template2">
            <a:extLst>
              <a:ext uri="{FF2B5EF4-FFF2-40B4-BE49-F238E27FC236}">
                <a16:creationId xmlns:a16="http://schemas.microsoft.com/office/drawing/2014/main" id="{78DFA2A2-C4C4-47D7-BF58-707340C8D7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23813"/>
            <a:ext cx="9180513" cy="686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12">
            <a:extLst>
              <a:ext uri="{FF2B5EF4-FFF2-40B4-BE49-F238E27FC236}">
                <a16:creationId xmlns:a16="http://schemas.microsoft.com/office/drawing/2014/main" id="{E4FC035B-CC6A-408B-8A08-2BCBDE0794A5}"/>
              </a:ext>
            </a:extLst>
          </p:cNvPr>
          <p:cNvSpPr>
            <a:spLocks noChangeArrowheads="1"/>
          </p:cNvSpPr>
          <p:nvPr/>
        </p:nvSpPr>
        <p:spPr bwMode="auto">
          <a:xfrm>
            <a:off x="0" y="-228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pt-PT" altLang="pt-PT" sz="2400">
              <a:solidFill>
                <a:srgbClr val="000000"/>
              </a:solidFill>
            </a:endParaRPr>
          </a:p>
        </p:txBody>
      </p:sp>
      <p:sp>
        <p:nvSpPr>
          <p:cNvPr id="20484" name="Rectangle 8">
            <a:extLst>
              <a:ext uri="{FF2B5EF4-FFF2-40B4-BE49-F238E27FC236}">
                <a16:creationId xmlns:a16="http://schemas.microsoft.com/office/drawing/2014/main" id="{7095EFF2-E751-4516-88AB-01D536200B2A}"/>
              </a:ext>
            </a:extLst>
          </p:cNvPr>
          <p:cNvSpPr>
            <a:spLocks noChangeArrowheads="1"/>
          </p:cNvSpPr>
          <p:nvPr/>
        </p:nvSpPr>
        <p:spPr bwMode="auto">
          <a:xfrm>
            <a:off x="611188" y="1412875"/>
            <a:ext cx="7848600"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Char char="-"/>
            </a:pPr>
            <a:endParaRPr lang="pt-PT" altLang="pt-PT" b="1">
              <a:solidFill>
                <a:srgbClr val="006EB9"/>
              </a:solidFill>
            </a:endParaRPr>
          </a:p>
        </p:txBody>
      </p:sp>
      <p:sp>
        <p:nvSpPr>
          <p:cNvPr id="20485" name="CaixaDeTexto 3">
            <a:extLst>
              <a:ext uri="{FF2B5EF4-FFF2-40B4-BE49-F238E27FC236}">
                <a16:creationId xmlns:a16="http://schemas.microsoft.com/office/drawing/2014/main" id="{8640F4EE-7AB4-4541-A867-09094A3851BD}"/>
              </a:ext>
            </a:extLst>
          </p:cNvPr>
          <p:cNvSpPr txBox="1">
            <a:spLocks noChangeArrowheads="1"/>
          </p:cNvSpPr>
          <p:nvPr/>
        </p:nvSpPr>
        <p:spPr bwMode="auto">
          <a:xfrm>
            <a:off x="26988" y="2798763"/>
            <a:ext cx="1457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pt-PT" altLang="pt-PT" sz="2000" b="1">
                <a:solidFill>
                  <a:srgbClr val="FFFFFF"/>
                </a:solidFill>
              </a:rPr>
              <a:t>1780</a:t>
            </a:r>
          </a:p>
        </p:txBody>
      </p:sp>
      <p:cxnSp>
        <p:nvCxnSpPr>
          <p:cNvPr id="10" name="Conexão recta unidireccional 9">
            <a:extLst>
              <a:ext uri="{FF2B5EF4-FFF2-40B4-BE49-F238E27FC236}">
                <a16:creationId xmlns:a16="http://schemas.microsoft.com/office/drawing/2014/main" id="{15EA280D-1641-48A1-BC21-7B1C23E449C3}"/>
              </a:ext>
            </a:extLst>
          </p:cNvPr>
          <p:cNvCxnSpPr/>
          <p:nvPr/>
        </p:nvCxnSpPr>
        <p:spPr bwMode="auto">
          <a:xfrm>
            <a:off x="893763" y="2998788"/>
            <a:ext cx="2303462" cy="0"/>
          </a:xfrm>
          <a:prstGeom prst="straightConnector1">
            <a:avLst/>
          </a:prstGeom>
          <a:solidFill>
            <a:schemeClr val="accent1"/>
          </a:solidFill>
          <a:ln w="28575" cap="flat" cmpd="sng" algn="ctr">
            <a:solidFill>
              <a:schemeClr val="accent3"/>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Conexão recta unidireccional 19">
            <a:extLst>
              <a:ext uri="{FF2B5EF4-FFF2-40B4-BE49-F238E27FC236}">
                <a16:creationId xmlns:a16="http://schemas.microsoft.com/office/drawing/2014/main" id="{7CCA0CC4-C4D1-4A62-8A8F-3299AC442E8A}"/>
              </a:ext>
            </a:extLst>
          </p:cNvPr>
          <p:cNvCxnSpPr/>
          <p:nvPr/>
        </p:nvCxnSpPr>
        <p:spPr bwMode="auto">
          <a:xfrm>
            <a:off x="3411538" y="2998788"/>
            <a:ext cx="2305050" cy="0"/>
          </a:xfrm>
          <a:prstGeom prst="straightConnector1">
            <a:avLst/>
          </a:prstGeom>
          <a:solidFill>
            <a:schemeClr val="accent1"/>
          </a:solidFill>
          <a:ln w="28575" cap="flat" cmpd="sng" algn="ctr">
            <a:solidFill>
              <a:schemeClr val="accent3"/>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488" name="CaixaDeTexto 20">
            <a:extLst>
              <a:ext uri="{FF2B5EF4-FFF2-40B4-BE49-F238E27FC236}">
                <a16:creationId xmlns:a16="http://schemas.microsoft.com/office/drawing/2014/main" id="{23B3D19E-AD55-495E-8129-2D41F86024BE}"/>
              </a:ext>
            </a:extLst>
          </p:cNvPr>
          <p:cNvSpPr txBox="1">
            <a:spLocks noChangeArrowheads="1"/>
          </p:cNvSpPr>
          <p:nvPr/>
        </p:nvSpPr>
        <p:spPr bwMode="auto">
          <a:xfrm>
            <a:off x="8148638" y="2786063"/>
            <a:ext cx="1077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pt-PT" altLang="pt-PT" sz="2000" b="1">
                <a:solidFill>
                  <a:srgbClr val="FFFFFF"/>
                </a:solidFill>
              </a:rPr>
              <a:t>2021</a:t>
            </a:r>
          </a:p>
        </p:txBody>
      </p:sp>
      <p:cxnSp>
        <p:nvCxnSpPr>
          <p:cNvPr id="23" name="Conexão recta unidireccional 22">
            <a:extLst>
              <a:ext uri="{FF2B5EF4-FFF2-40B4-BE49-F238E27FC236}">
                <a16:creationId xmlns:a16="http://schemas.microsoft.com/office/drawing/2014/main" id="{8B9F997D-43EE-4A33-B37A-3585AF9B0206}"/>
              </a:ext>
            </a:extLst>
          </p:cNvPr>
          <p:cNvCxnSpPr/>
          <p:nvPr/>
        </p:nvCxnSpPr>
        <p:spPr bwMode="auto">
          <a:xfrm>
            <a:off x="5867400" y="2998788"/>
            <a:ext cx="2305050" cy="0"/>
          </a:xfrm>
          <a:prstGeom prst="straightConnector1">
            <a:avLst/>
          </a:prstGeom>
          <a:solidFill>
            <a:schemeClr val="accent1"/>
          </a:solidFill>
          <a:ln w="28575" cap="flat" cmpd="sng" algn="ctr">
            <a:solidFill>
              <a:schemeClr val="accent3"/>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490" name="Rectângulo 10">
            <a:extLst>
              <a:ext uri="{FF2B5EF4-FFF2-40B4-BE49-F238E27FC236}">
                <a16:creationId xmlns:a16="http://schemas.microsoft.com/office/drawing/2014/main" id="{EB47A607-0391-4507-8EC7-F33000BC0820}"/>
              </a:ext>
            </a:extLst>
          </p:cNvPr>
          <p:cNvSpPr>
            <a:spLocks noChangeArrowheads="1"/>
          </p:cNvSpPr>
          <p:nvPr/>
        </p:nvSpPr>
        <p:spPr bwMode="auto">
          <a:xfrm>
            <a:off x="417513" y="1435100"/>
            <a:ext cx="8291512"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endParaRPr lang="en-US" altLang="pt-PT" sz="2800">
              <a:solidFill>
                <a:srgbClr val="000000"/>
              </a:solidFill>
            </a:endParaRPr>
          </a:p>
          <a:p>
            <a:pPr algn="ctr">
              <a:spcBef>
                <a:spcPct val="0"/>
              </a:spcBef>
              <a:buFontTx/>
              <a:buNone/>
            </a:pPr>
            <a:endParaRPr lang="pt-PT" altLang="pt-PT" sz="2800">
              <a:solidFill>
                <a:srgbClr val="000000"/>
              </a:solidFill>
            </a:endParaRPr>
          </a:p>
          <a:p>
            <a:pPr algn="ctr">
              <a:spcBef>
                <a:spcPct val="0"/>
              </a:spcBef>
              <a:buFontTx/>
              <a:buNone/>
            </a:pPr>
            <a:endParaRPr lang="pt-PT" altLang="pt-PT" sz="2800" b="1">
              <a:solidFill>
                <a:srgbClr val="262673"/>
              </a:solidFill>
              <a:latin typeface="Calibri" panose="020F0502020204030204" pitchFamily="34" charset="0"/>
            </a:endParaRPr>
          </a:p>
        </p:txBody>
      </p:sp>
      <p:pic>
        <p:nvPicPr>
          <p:cNvPr id="20491" name="Picture 14" descr="LgCasaPia">
            <a:extLst>
              <a:ext uri="{FF2B5EF4-FFF2-40B4-BE49-F238E27FC236}">
                <a16:creationId xmlns:a16="http://schemas.microsoft.com/office/drawing/2014/main" id="{82303B1C-7E2D-4C67-AB75-EA710020D6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33968"/>
          <a:stretch>
            <a:fillRect/>
          </a:stretch>
        </p:blipFill>
        <p:spPr bwMode="auto">
          <a:xfrm>
            <a:off x="-36513" y="-23813"/>
            <a:ext cx="1520826"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2" name="Rectângulo 1">
            <a:extLst>
              <a:ext uri="{FF2B5EF4-FFF2-40B4-BE49-F238E27FC236}">
                <a16:creationId xmlns:a16="http://schemas.microsoft.com/office/drawing/2014/main" id="{0F489B7F-29EE-4EA0-A1C0-63397A5FC0BF}"/>
              </a:ext>
            </a:extLst>
          </p:cNvPr>
          <p:cNvSpPr>
            <a:spLocks noChangeArrowheads="1"/>
          </p:cNvSpPr>
          <p:nvPr/>
        </p:nvSpPr>
        <p:spPr bwMode="auto">
          <a:xfrm>
            <a:off x="427038" y="1412875"/>
            <a:ext cx="838517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a:lnSpc>
                <a:spcPct val="150000"/>
              </a:lnSpc>
              <a:spcBef>
                <a:spcPct val="0"/>
              </a:spcBef>
              <a:spcAft>
                <a:spcPts val="600"/>
              </a:spcAft>
              <a:buFontTx/>
              <a:buNone/>
            </a:pPr>
            <a:r>
              <a:rPr lang="en-US" altLang="pt-PT" sz="2400" b="1" u="sng">
                <a:ea typeface="Calibri" panose="020F0502020204030204" pitchFamily="34" charset="0"/>
                <a:cs typeface="Times New Roman" panose="02020603050405020304" pitchFamily="18" charset="0"/>
              </a:rPr>
              <a:t>Step 3 - Adopt the teaching models and strengthen alternating training</a:t>
            </a:r>
          </a:p>
          <a:p>
            <a:pPr algn="just">
              <a:lnSpc>
                <a:spcPct val="150000"/>
              </a:lnSpc>
              <a:spcBef>
                <a:spcPct val="0"/>
              </a:spcBef>
              <a:spcAft>
                <a:spcPts val="600"/>
              </a:spcAft>
              <a:buFontTx/>
              <a:buNone/>
            </a:pPr>
            <a:endParaRPr lang="en-US" altLang="pt-PT" sz="800" b="1" u="sng">
              <a:ea typeface="Calibri" panose="020F0502020204030204" pitchFamily="34" charset="0"/>
              <a:cs typeface="Times New Roman" panose="02020603050405020304" pitchFamily="18" charset="0"/>
            </a:endParaRPr>
          </a:p>
          <a:p>
            <a:pPr algn="just">
              <a:lnSpc>
                <a:spcPct val="150000"/>
              </a:lnSpc>
              <a:spcBef>
                <a:spcPct val="0"/>
              </a:spcBef>
              <a:spcAft>
                <a:spcPts val="600"/>
              </a:spcAft>
              <a:buFontTx/>
              <a:buNone/>
            </a:pPr>
            <a:r>
              <a:rPr lang="en-US" altLang="pt-PT" sz="2400">
                <a:ea typeface="Calibri" panose="020F0502020204030204" pitchFamily="34" charset="0"/>
                <a:cs typeface="Times New Roman" panose="02020603050405020304" pitchFamily="18" charset="0"/>
              </a:rPr>
              <a:t>The </a:t>
            </a:r>
            <a:r>
              <a:rPr lang="en-US" altLang="pt-PT" sz="2400" b="1">
                <a:ea typeface="Calibri" panose="020F0502020204030204" pitchFamily="34" charset="0"/>
                <a:cs typeface="Times New Roman" panose="02020603050405020304" pitchFamily="18" charset="0"/>
              </a:rPr>
              <a:t>educational service offers</a:t>
            </a:r>
            <a:r>
              <a:rPr lang="en-US" altLang="pt-PT" sz="2400">
                <a:ea typeface="Calibri" panose="020F0502020204030204" pitchFamily="34" charset="0"/>
                <a:cs typeface="Times New Roman" panose="02020603050405020304" pitchFamily="18" charset="0"/>
              </a:rPr>
              <a:t> of Casa Pia includes services at </a:t>
            </a:r>
            <a:r>
              <a:rPr lang="pt-PT" altLang="pt-PT" sz="2400">
                <a:ea typeface="Calibri" panose="020F0502020204030204" pitchFamily="34" charset="0"/>
                <a:cs typeface="Times New Roman" panose="02020603050405020304" pitchFamily="18" charset="0"/>
              </a:rPr>
              <a:t>nursery</a:t>
            </a:r>
            <a:r>
              <a:rPr lang="en-US" altLang="pt-PT" sz="2400">
                <a:ea typeface="Calibri" panose="020F0502020204030204" pitchFamily="34" charset="0"/>
                <a:cs typeface="Times New Roman" panose="02020603050405020304" pitchFamily="18" charset="0"/>
              </a:rPr>
              <a:t>, preschool education and basic education levels;</a:t>
            </a:r>
          </a:p>
          <a:p>
            <a:pPr algn="just">
              <a:lnSpc>
                <a:spcPct val="150000"/>
              </a:lnSpc>
              <a:spcBef>
                <a:spcPct val="0"/>
              </a:spcBef>
              <a:spcAft>
                <a:spcPts val="600"/>
              </a:spcAft>
              <a:buFontTx/>
              <a:buNone/>
            </a:pPr>
            <a:endParaRPr lang="pt-PT" altLang="pt-PT" sz="8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ct val="0"/>
              </a:spcBef>
              <a:spcAft>
                <a:spcPts val="600"/>
              </a:spcAft>
              <a:buFontTx/>
              <a:buNone/>
            </a:pPr>
            <a:r>
              <a:rPr lang="en-US" altLang="pt-PT" sz="2400">
                <a:ea typeface="Calibri" panose="020F0502020204030204" pitchFamily="34" charset="0"/>
                <a:cs typeface="Times New Roman" panose="02020603050405020304" pitchFamily="18" charset="0"/>
              </a:rPr>
              <a:t>The </a:t>
            </a:r>
            <a:r>
              <a:rPr lang="en-US" altLang="pt-PT" sz="2400" b="1">
                <a:ea typeface="Calibri" panose="020F0502020204030204" pitchFamily="34" charset="0"/>
                <a:cs typeface="Times New Roman" panose="02020603050405020304" pitchFamily="18" charset="0"/>
              </a:rPr>
              <a:t>training offer includes </a:t>
            </a:r>
            <a:r>
              <a:rPr lang="en-US" altLang="pt-PT" sz="2400">
                <a:ea typeface="Calibri" panose="020F0502020204030204" pitchFamily="34" charset="0"/>
                <a:cs typeface="Times New Roman" panose="02020603050405020304" pitchFamily="18" charset="0"/>
              </a:rPr>
              <a:t>training education courses, professional courses and technology specialization courses. </a:t>
            </a:r>
            <a:endParaRPr lang="pt-PT" altLang="pt-PT" sz="240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emplate2">
            <a:extLst>
              <a:ext uri="{FF2B5EF4-FFF2-40B4-BE49-F238E27FC236}">
                <a16:creationId xmlns:a16="http://schemas.microsoft.com/office/drawing/2014/main" id="{0EC54EE4-732F-4660-99A1-BC7F5FC421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0013"/>
            <a:ext cx="9180513" cy="686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12">
            <a:extLst>
              <a:ext uri="{FF2B5EF4-FFF2-40B4-BE49-F238E27FC236}">
                <a16:creationId xmlns:a16="http://schemas.microsoft.com/office/drawing/2014/main" id="{B1C5CE01-1D70-4588-A242-656DD0040ECA}"/>
              </a:ext>
            </a:extLst>
          </p:cNvPr>
          <p:cNvSpPr>
            <a:spLocks noChangeArrowheads="1"/>
          </p:cNvSpPr>
          <p:nvPr/>
        </p:nvSpPr>
        <p:spPr bwMode="auto">
          <a:xfrm>
            <a:off x="0" y="-228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pt-PT" altLang="pt-PT" sz="2400">
              <a:solidFill>
                <a:srgbClr val="000000"/>
              </a:solidFill>
            </a:endParaRPr>
          </a:p>
        </p:txBody>
      </p:sp>
      <p:sp>
        <p:nvSpPr>
          <p:cNvPr id="3076" name="Rectangle 8">
            <a:extLst>
              <a:ext uri="{FF2B5EF4-FFF2-40B4-BE49-F238E27FC236}">
                <a16:creationId xmlns:a16="http://schemas.microsoft.com/office/drawing/2014/main" id="{970DA5D4-170E-467F-BCBE-5404AE9B5BFC}"/>
              </a:ext>
            </a:extLst>
          </p:cNvPr>
          <p:cNvSpPr>
            <a:spLocks noChangeArrowheads="1"/>
          </p:cNvSpPr>
          <p:nvPr/>
        </p:nvSpPr>
        <p:spPr bwMode="auto">
          <a:xfrm>
            <a:off x="611188" y="1412875"/>
            <a:ext cx="7848600"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Char char="-"/>
            </a:pPr>
            <a:endParaRPr lang="pt-PT" altLang="pt-PT" b="1">
              <a:solidFill>
                <a:srgbClr val="006EB9"/>
              </a:solidFill>
            </a:endParaRPr>
          </a:p>
        </p:txBody>
      </p:sp>
      <p:sp>
        <p:nvSpPr>
          <p:cNvPr id="3077" name="Fluxograma: Processo 2">
            <a:extLst>
              <a:ext uri="{FF2B5EF4-FFF2-40B4-BE49-F238E27FC236}">
                <a16:creationId xmlns:a16="http://schemas.microsoft.com/office/drawing/2014/main" id="{89484FDA-570D-409C-A1AA-953567B68DB1}"/>
              </a:ext>
            </a:extLst>
          </p:cNvPr>
          <p:cNvSpPr>
            <a:spLocks noChangeArrowheads="1"/>
          </p:cNvSpPr>
          <p:nvPr/>
        </p:nvSpPr>
        <p:spPr bwMode="auto">
          <a:xfrm>
            <a:off x="-55563" y="2708275"/>
            <a:ext cx="9182101" cy="725488"/>
          </a:xfrm>
          <a:prstGeom prst="flowChartProcess">
            <a:avLst/>
          </a:prstGeom>
          <a:solidFill>
            <a:srgbClr val="00206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pt-PT" altLang="pt-PT" sz="2400">
              <a:solidFill>
                <a:srgbClr val="000000"/>
              </a:solidFill>
            </a:endParaRPr>
          </a:p>
        </p:txBody>
      </p:sp>
      <p:sp>
        <p:nvSpPr>
          <p:cNvPr id="3078" name="CaixaDeTexto 3">
            <a:extLst>
              <a:ext uri="{FF2B5EF4-FFF2-40B4-BE49-F238E27FC236}">
                <a16:creationId xmlns:a16="http://schemas.microsoft.com/office/drawing/2014/main" id="{AA1D0463-408B-41E4-A748-74016B5C0E73}"/>
              </a:ext>
            </a:extLst>
          </p:cNvPr>
          <p:cNvSpPr txBox="1">
            <a:spLocks noChangeArrowheads="1"/>
          </p:cNvSpPr>
          <p:nvPr/>
        </p:nvSpPr>
        <p:spPr bwMode="auto">
          <a:xfrm>
            <a:off x="26988" y="2798763"/>
            <a:ext cx="1457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pt-PT" altLang="pt-PT" sz="2000" b="1">
                <a:solidFill>
                  <a:srgbClr val="FFFFFF"/>
                </a:solidFill>
              </a:rPr>
              <a:t>1780</a:t>
            </a:r>
          </a:p>
        </p:txBody>
      </p:sp>
      <p:cxnSp>
        <p:nvCxnSpPr>
          <p:cNvPr id="10" name="Conexão recta unidireccional 9">
            <a:extLst>
              <a:ext uri="{FF2B5EF4-FFF2-40B4-BE49-F238E27FC236}">
                <a16:creationId xmlns:a16="http://schemas.microsoft.com/office/drawing/2014/main" id="{B7DF639D-20E3-4CD6-9616-A92094B3E2A4}"/>
              </a:ext>
            </a:extLst>
          </p:cNvPr>
          <p:cNvCxnSpPr/>
          <p:nvPr/>
        </p:nvCxnSpPr>
        <p:spPr bwMode="auto">
          <a:xfrm>
            <a:off x="893763" y="2998788"/>
            <a:ext cx="2303462" cy="0"/>
          </a:xfrm>
          <a:prstGeom prst="straightConnector1">
            <a:avLst/>
          </a:prstGeom>
          <a:solidFill>
            <a:schemeClr val="accent1"/>
          </a:solidFill>
          <a:ln w="28575" cap="flat" cmpd="sng" algn="ctr">
            <a:solidFill>
              <a:schemeClr val="accent3"/>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Conexão recta unidireccional 19">
            <a:extLst>
              <a:ext uri="{FF2B5EF4-FFF2-40B4-BE49-F238E27FC236}">
                <a16:creationId xmlns:a16="http://schemas.microsoft.com/office/drawing/2014/main" id="{CA687C83-739F-4547-BA6A-0210772CFA0F}"/>
              </a:ext>
            </a:extLst>
          </p:cNvPr>
          <p:cNvCxnSpPr/>
          <p:nvPr/>
        </p:nvCxnSpPr>
        <p:spPr bwMode="auto">
          <a:xfrm>
            <a:off x="3411538" y="2998788"/>
            <a:ext cx="2305050" cy="0"/>
          </a:xfrm>
          <a:prstGeom prst="straightConnector1">
            <a:avLst/>
          </a:prstGeom>
          <a:solidFill>
            <a:schemeClr val="accent1"/>
          </a:solidFill>
          <a:ln w="28575" cap="flat" cmpd="sng" algn="ctr">
            <a:solidFill>
              <a:schemeClr val="accent3"/>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81" name="CaixaDeTexto 20">
            <a:extLst>
              <a:ext uri="{FF2B5EF4-FFF2-40B4-BE49-F238E27FC236}">
                <a16:creationId xmlns:a16="http://schemas.microsoft.com/office/drawing/2014/main" id="{34797011-48DA-470E-BC9C-E84028116328}"/>
              </a:ext>
            </a:extLst>
          </p:cNvPr>
          <p:cNvSpPr txBox="1">
            <a:spLocks noChangeArrowheads="1"/>
          </p:cNvSpPr>
          <p:nvPr/>
        </p:nvSpPr>
        <p:spPr bwMode="auto">
          <a:xfrm>
            <a:off x="8148638" y="2786063"/>
            <a:ext cx="1077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pt-PT" altLang="pt-PT" sz="2000" b="1">
                <a:solidFill>
                  <a:srgbClr val="FFFFFF"/>
                </a:solidFill>
              </a:rPr>
              <a:t>2021</a:t>
            </a:r>
          </a:p>
        </p:txBody>
      </p:sp>
      <p:cxnSp>
        <p:nvCxnSpPr>
          <p:cNvPr id="23" name="Conexão recta unidireccional 22">
            <a:extLst>
              <a:ext uri="{FF2B5EF4-FFF2-40B4-BE49-F238E27FC236}">
                <a16:creationId xmlns:a16="http://schemas.microsoft.com/office/drawing/2014/main" id="{D6866002-F0AD-4099-B1F2-F923FC110149}"/>
              </a:ext>
            </a:extLst>
          </p:cNvPr>
          <p:cNvCxnSpPr/>
          <p:nvPr/>
        </p:nvCxnSpPr>
        <p:spPr bwMode="auto">
          <a:xfrm>
            <a:off x="5867400" y="2998788"/>
            <a:ext cx="2305050" cy="0"/>
          </a:xfrm>
          <a:prstGeom prst="straightConnector1">
            <a:avLst/>
          </a:prstGeom>
          <a:solidFill>
            <a:schemeClr val="accent1"/>
          </a:solidFill>
          <a:ln w="28575" cap="flat" cmpd="sng" algn="ctr">
            <a:solidFill>
              <a:schemeClr val="accent3"/>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83" name="Rectângulo 10">
            <a:extLst>
              <a:ext uri="{FF2B5EF4-FFF2-40B4-BE49-F238E27FC236}">
                <a16:creationId xmlns:a16="http://schemas.microsoft.com/office/drawing/2014/main" id="{9DC9C5D8-0240-452F-AF68-465486F0B868}"/>
              </a:ext>
            </a:extLst>
          </p:cNvPr>
          <p:cNvSpPr>
            <a:spLocks noChangeArrowheads="1"/>
          </p:cNvSpPr>
          <p:nvPr/>
        </p:nvSpPr>
        <p:spPr bwMode="auto">
          <a:xfrm>
            <a:off x="417513" y="4005263"/>
            <a:ext cx="82931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pt-PT" sz="2800"/>
              <a:t>that provides education, training, rehabilitation and residential care in Portugal</a:t>
            </a:r>
            <a:endParaRPr lang="pt-PT" altLang="pt-PT" sz="2800" b="1">
              <a:solidFill>
                <a:srgbClr val="262673"/>
              </a:solidFill>
              <a:latin typeface="Calibri" panose="020F0502020204030204" pitchFamily="34" charset="0"/>
            </a:endParaRPr>
          </a:p>
        </p:txBody>
      </p:sp>
      <p:sp>
        <p:nvSpPr>
          <p:cNvPr id="3084" name="CaixaDeTexto 1">
            <a:extLst>
              <a:ext uri="{FF2B5EF4-FFF2-40B4-BE49-F238E27FC236}">
                <a16:creationId xmlns:a16="http://schemas.microsoft.com/office/drawing/2014/main" id="{C5D1A1C5-840C-4F84-9951-069FCD843876}"/>
              </a:ext>
            </a:extLst>
          </p:cNvPr>
          <p:cNvSpPr txBox="1">
            <a:spLocks noChangeArrowheads="1"/>
          </p:cNvSpPr>
          <p:nvPr/>
        </p:nvSpPr>
        <p:spPr bwMode="auto">
          <a:xfrm>
            <a:off x="2735263" y="1681163"/>
            <a:ext cx="37814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pt-PT" sz="2800"/>
              <a:t>A secular institution</a:t>
            </a:r>
          </a:p>
        </p:txBody>
      </p:sp>
      <p:pic>
        <p:nvPicPr>
          <p:cNvPr id="3085" name="Picture 14" descr="LgCasaPia">
            <a:extLst>
              <a:ext uri="{FF2B5EF4-FFF2-40B4-BE49-F238E27FC236}">
                <a16:creationId xmlns:a16="http://schemas.microsoft.com/office/drawing/2014/main" id="{AC137B93-6B54-4604-9977-E679836FD6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33968"/>
          <a:stretch>
            <a:fillRect/>
          </a:stretch>
        </p:blipFill>
        <p:spPr bwMode="auto">
          <a:xfrm>
            <a:off x="0" y="-100013"/>
            <a:ext cx="152082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Template2">
            <a:extLst>
              <a:ext uri="{FF2B5EF4-FFF2-40B4-BE49-F238E27FC236}">
                <a16:creationId xmlns:a16="http://schemas.microsoft.com/office/drawing/2014/main" id="{41B521A4-7B67-4985-96D0-C2F618E7B0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23813"/>
            <a:ext cx="9180513" cy="686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12">
            <a:extLst>
              <a:ext uri="{FF2B5EF4-FFF2-40B4-BE49-F238E27FC236}">
                <a16:creationId xmlns:a16="http://schemas.microsoft.com/office/drawing/2014/main" id="{EC37EECD-A821-43D3-AD80-C36768877D21}"/>
              </a:ext>
            </a:extLst>
          </p:cNvPr>
          <p:cNvSpPr>
            <a:spLocks noChangeArrowheads="1"/>
          </p:cNvSpPr>
          <p:nvPr/>
        </p:nvSpPr>
        <p:spPr bwMode="auto">
          <a:xfrm>
            <a:off x="0" y="-228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pt-PT" altLang="pt-PT" sz="2400">
              <a:solidFill>
                <a:srgbClr val="000000"/>
              </a:solidFill>
            </a:endParaRPr>
          </a:p>
        </p:txBody>
      </p:sp>
      <p:sp>
        <p:nvSpPr>
          <p:cNvPr id="21508" name="Rectangle 8">
            <a:extLst>
              <a:ext uri="{FF2B5EF4-FFF2-40B4-BE49-F238E27FC236}">
                <a16:creationId xmlns:a16="http://schemas.microsoft.com/office/drawing/2014/main" id="{8B56E48A-8645-4CCB-940F-A7FF9C18D1C9}"/>
              </a:ext>
            </a:extLst>
          </p:cNvPr>
          <p:cNvSpPr>
            <a:spLocks noChangeArrowheads="1"/>
          </p:cNvSpPr>
          <p:nvPr/>
        </p:nvSpPr>
        <p:spPr bwMode="auto">
          <a:xfrm>
            <a:off x="611188" y="1412875"/>
            <a:ext cx="7848600"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Char char="-"/>
            </a:pPr>
            <a:endParaRPr lang="pt-PT" altLang="pt-PT" b="1">
              <a:solidFill>
                <a:srgbClr val="006EB9"/>
              </a:solidFill>
            </a:endParaRPr>
          </a:p>
        </p:txBody>
      </p:sp>
      <p:sp>
        <p:nvSpPr>
          <p:cNvPr id="21509" name="CaixaDeTexto 3">
            <a:extLst>
              <a:ext uri="{FF2B5EF4-FFF2-40B4-BE49-F238E27FC236}">
                <a16:creationId xmlns:a16="http://schemas.microsoft.com/office/drawing/2014/main" id="{ACD28A10-5421-4578-A933-B97BEC500A83}"/>
              </a:ext>
            </a:extLst>
          </p:cNvPr>
          <p:cNvSpPr txBox="1">
            <a:spLocks noChangeArrowheads="1"/>
          </p:cNvSpPr>
          <p:nvPr/>
        </p:nvSpPr>
        <p:spPr bwMode="auto">
          <a:xfrm>
            <a:off x="26988" y="2798763"/>
            <a:ext cx="1457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pt-PT" altLang="pt-PT" sz="2000" b="1">
                <a:solidFill>
                  <a:srgbClr val="FFFFFF"/>
                </a:solidFill>
              </a:rPr>
              <a:t>1780</a:t>
            </a:r>
          </a:p>
        </p:txBody>
      </p:sp>
      <p:cxnSp>
        <p:nvCxnSpPr>
          <p:cNvPr id="10" name="Conexão recta unidireccional 9">
            <a:extLst>
              <a:ext uri="{FF2B5EF4-FFF2-40B4-BE49-F238E27FC236}">
                <a16:creationId xmlns:a16="http://schemas.microsoft.com/office/drawing/2014/main" id="{167ADFE7-8671-419E-8F6A-7B6ABEF8823F}"/>
              </a:ext>
            </a:extLst>
          </p:cNvPr>
          <p:cNvCxnSpPr/>
          <p:nvPr/>
        </p:nvCxnSpPr>
        <p:spPr bwMode="auto">
          <a:xfrm>
            <a:off x="893763" y="2998788"/>
            <a:ext cx="2303462" cy="0"/>
          </a:xfrm>
          <a:prstGeom prst="straightConnector1">
            <a:avLst/>
          </a:prstGeom>
          <a:solidFill>
            <a:schemeClr val="accent1"/>
          </a:solidFill>
          <a:ln w="28575" cap="flat" cmpd="sng" algn="ctr">
            <a:solidFill>
              <a:schemeClr val="accent3"/>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Conexão recta unidireccional 19">
            <a:extLst>
              <a:ext uri="{FF2B5EF4-FFF2-40B4-BE49-F238E27FC236}">
                <a16:creationId xmlns:a16="http://schemas.microsoft.com/office/drawing/2014/main" id="{B2317BC4-4F66-4F0D-A383-0DF2748AC7FA}"/>
              </a:ext>
            </a:extLst>
          </p:cNvPr>
          <p:cNvCxnSpPr/>
          <p:nvPr/>
        </p:nvCxnSpPr>
        <p:spPr bwMode="auto">
          <a:xfrm>
            <a:off x="3411538" y="2998788"/>
            <a:ext cx="2305050" cy="0"/>
          </a:xfrm>
          <a:prstGeom prst="straightConnector1">
            <a:avLst/>
          </a:prstGeom>
          <a:solidFill>
            <a:schemeClr val="accent1"/>
          </a:solidFill>
          <a:ln w="28575" cap="flat" cmpd="sng" algn="ctr">
            <a:solidFill>
              <a:schemeClr val="accent3"/>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512" name="CaixaDeTexto 20">
            <a:extLst>
              <a:ext uri="{FF2B5EF4-FFF2-40B4-BE49-F238E27FC236}">
                <a16:creationId xmlns:a16="http://schemas.microsoft.com/office/drawing/2014/main" id="{A7600D6D-6596-4591-A450-E105358BD242}"/>
              </a:ext>
            </a:extLst>
          </p:cNvPr>
          <p:cNvSpPr txBox="1">
            <a:spLocks noChangeArrowheads="1"/>
          </p:cNvSpPr>
          <p:nvPr/>
        </p:nvSpPr>
        <p:spPr bwMode="auto">
          <a:xfrm>
            <a:off x="8148638" y="2786063"/>
            <a:ext cx="1077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pt-PT" altLang="pt-PT" sz="2000" b="1">
                <a:solidFill>
                  <a:srgbClr val="FFFFFF"/>
                </a:solidFill>
              </a:rPr>
              <a:t>2021</a:t>
            </a:r>
          </a:p>
        </p:txBody>
      </p:sp>
      <p:cxnSp>
        <p:nvCxnSpPr>
          <p:cNvPr id="23" name="Conexão recta unidireccional 22">
            <a:extLst>
              <a:ext uri="{FF2B5EF4-FFF2-40B4-BE49-F238E27FC236}">
                <a16:creationId xmlns:a16="http://schemas.microsoft.com/office/drawing/2014/main" id="{BEE1AD8C-8770-41F1-B12F-A1CD1679EA34}"/>
              </a:ext>
            </a:extLst>
          </p:cNvPr>
          <p:cNvCxnSpPr/>
          <p:nvPr/>
        </p:nvCxnSpPr>
        <p:spPr bwMode="auto">
          <a:xfrm>
            <a:off x="5867400" y="2998788"/>
            <a:ext cx="2305050" cy="0"/>
          </a:xfrm>
          <a:prstGeom prst="straightConnector1">
            <a:avLst/>
          </a:prstGeom>
          <a:solidFill>
            <a:schemeClr val="accent1"/>
          </a:solidFill>
          <a:ln w="28575" cap="flat" cmpd="sng" algn="ctr">
            <a:solidFill>
              <a:schemeClr val="accent3"/>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514" name="Rectângulo 10">
            <a:extLst>
              <a:ext uri="{FF2B5EF4-FFF2-40B4-BE49-F238E27FC236}">
                <a16:creationId xmlns:a16="http://schemas.microsoft.com/office/drawing/2014/main" id="{2E6BB77E-1A31-4A5A-8A7A-24A5DE6213B1}"/>
              </a:ext>
            </a:extLst>
          </p:cNvPr>
          <p:cNvSpPr>
            <a:spLocks noChangeArrowheads="1"/>
          </p:cNvSpPr>
          <p:nvPr/>
        </p:nvSpPr>
        <p:spPr bwMode="auto">
          <a:xfrm>
            <a:off x="417513" y="1435100"/>
            <a:ext cx="8291512"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endParaRPr lang="en-US" altLang="pt-PT" sz="2800">
              <a:solidFill>
                <a:srgbClr val="000000"/>
              </a:solidFill>
            </a:endParaRPr>
          </a:p>
          <a:p>
            <a:pPr algn="ctr">
              <a:spcBef>
                <a:spcPct val="0"/>
              </a:spcBef>
              <a:buFontTx/>
              <a:buNone/>
            </a:pPr>
            <a:endParaRPr lang="pt-PT" altLang="pt-PT" sz="2800">
              <a:solidFill>
                <a:srgbClr val="000000"/>
              </a:solidFill>
            </a:endParaRPr>
          </a:p>
          <a:p>
            <a:pPr algn="ctr">
              <a:spcBef>
                <a:spcPct val="0"/>
              </a:spcBef>
              <a:buFontTx/>
              <a:buNone/>
            </a:pPr>
            <a:endParaRPr lang="pt-PT" altLang="pt-PT" sz="2800" b="1">
              <a:solidFill>
                <a:srgbClr val="262673"/>
              </a:solidFill>
              <a:latin typeface="Calibri" panose="020F0502020204030204" pitchFamily="34" charset="0"/>
            </a:endParaRPr>
          </a:p>
        </p:txBody>
      </p:sp>
      <p:pic>
        <p:nvPicPr>
          <p:cNvPr id="21515" name="Picture 14" descr="LgCasaPia">
            <a:extLst>
              <a:ext uri="{FF2B5EF4-FFF2-40B4-BE49-F238E27FC236}">
                <a16:creationId xmlns:a16="http://schemas.microsoft.com/office/drawing/2014/main" id="{C1FB8403-A7A0-415D-B16A-D828F8A0CF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33968"/>
          <a:stretch>
            <a:fillRect/>
          </a:stretch>
        </p:blipFill>
        <p:spPr bwMode="auto">
          <a:xfrm>
            <a:off x="-36513" y="-23813"/>
            <a:ext cx="1520826"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6" name="Rectângulo 1">
            <a:extLst>
              <a:ext uri="{FF2B5EF4-FFF2-40B4-BE49-F238E27FC236}">
                <a16:creationId xmlns:a16="http://schemas.microsoft.com/office/drawing/2014/main" id="{6B9915F0-7756-4BA7-B697-944825018E30}"/>
              </a:ext>
            </a:extLst>
          </p:cNvPr>
          <p:cNvSpPr>
            <a:spLocks noChangeArrowheads="1"/>
          </p:cNvSpPr>
          <p:nvPr/>
        </p:nvSpPr>
        <p:spPr bwMode="auto">
          <a:xfrm>
            <a:off x="417513" y="4953000"/>
            <a:ext cx="8435975"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a:lnSpc>
                <a:spcPct val="150000"/>
              </a:lnSpc>
              <a:spcBef>
                <a:spcPct val="0"/>
              </a:spcBef>
              <a:spcAft>
                <a:spcPts val="600"/>
              </a:spcAft>
              <a:buFontTx/>
              <a:buNone/>
            </a:pPr>
            <a:r>
              <a:rPr lang="en-US" altLang="pt-PT" sz="2400">
                <a:ea typeface="Calibri" panose="020F0502020204030204" pitchFamily="34" charset="0"/>
                <a:cs typeface="Times New Roman" panose="02020603050405020304" pitchFamily="18" charset="0"/>
              </a:rPr>
              <a:t> </a:t>
            </a:r>
          </a:p>
          <a:p>
            <a:pPr algn="just">
              <a:lnSpc>
                <a:spcPct val="150000"/>
              </a:lnSpc>
              <a:spcBef>
                <a:spcPct val="0"/>
              </a:spcBef>
              <a:spcAft>
                <a:spcPts val="600"/>
              </a:spcAft>
              <a:buFontTx/>
              <a:buNone/>
            </a:pPr>
            <a:r>
              <a:rPr lang="en-US" altLang="pt-PT" sz="2400">
                <a:ea typeface="Calibri" panose="020F0502020204030204" pitchFamily="34" charset="0"/>
                <a:cs typeface="Times New Roman" panose="02020603050405020304" pitchFamily="18" charset="0"/>
              </a:rPr>
              <a:t>Converge to a participated process of learning that is co-built between students, teachers and technicians;</a:t>
            </a:r>
            <a:endParaRPr lang="pt-PT" altLang="pt-PT" sz="240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3" name="Diagrama 12">
            <a:extLst>
              <a:ext uri="{FF2B5EF4-FFF2-40B4-BE49-F238E27FC236}">
                <a16:creationId xmlns:a16="http://schemas.microsoft.com/office/drawing/2014/main" id="{B42FDDB6-3B1D-44C0-AE02-FB9D054242AD}"/>
              </a:ext>
            </a:extLst>
          </p:cNvPr>
          <p:cNvGraphicFramePr/>
          <p:nvPr/>
        </p:nvGraphicFramePr>
        <p:xfrm>
          <a:off x="527050" y="2045035"/>
          <a:ext cx="8160383" cy="312829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4" name="CaixaDeTexto 13">
            <a:extLst>
              <a:ext uri="{FF2B5EF4-FFF2-40B4-BE49-F238E27FC236}">
                <a16:creationId xmlns:a16="http://schemas.microsoft.com/office/drawing/2014/main" id="{C1A39152-2D28-4F4D-973B-42F6DF52A2F6}"/>
              </a:ext>
            </a:extLst>
          </p:cNvPr>
          <p:cNvSpPr txBox="1"/>
          <p:nvPr/>
        </p:nvSpPr>
        <p:spPr>
          <a:xfrm>
            <a:off x="527050" y="1485900"/>
            <a:ext cx="8235950" cy="400050"/>
          </a:xfrm>
          <a:prstGeom prst="rect">
            <a:avLst/>
          </a:prstGeom>
          <a:solidFill>
            <a:schemeClr val="tx2">
              <a:lumMod val="20000"/>
              <a:lumOff val="80000"/>
            </a:schemeClr>
          </a:solidFill>
          <a:ln>
            <a:solidFill>
              <a:schemeClr val="tx2">
                <a:lumMod val="40000"/>
                <a:lumOff val="60000"/>
              </a:schemeClr>
            </a:solidFill>
          </a:ln>
        </p:spPr>
        <p:txBody>
          <a:bodyPr>
            <a:spAutoFit/>
          </a:bodyPr>
          <a:lstStyle/>
          <a:p>
            <a:pPr eaLnBrk="1" hangingPunct="1">
              <a:spcBef>
                <a:spcPct val="30000"/>
              </a:spcBef>
              <a:defRPr/>
            </a:pPr>
            <a:r>
              <a:rPr lang="en-US" sz="2000" dirty="0">
                <a:latin typeface="Arial"/>
                <a:ea typeface="Calibri"/>
                <a:cs typeface="Times New Roman"/>
              </a:rPr>
              <a:t>Over the past few years, it has been possible to:</a:t>
            </a:r>
            <a:endParaRPr lang="pt-PT" sz="2000" dirty="0">
              <a:latin typeface="Calibri"/>
              <a:ea typeface="Calibri"/>
              <a:cs typeface="Times New Roman"/>
            </a:endParaRP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Template2">
            <a:extLst>
              <a:ext uri="{FF2B5EF4-FFF2-40B4-BE49-F238E27FC236}">
                <a16:creationId xmlns:a16="http://schemas.microsoft.com/office/drawing/2014/main" id="{C08C49A0-8FDF-462B-A87C-87CA85BE7A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23813"/>
            <a:ext cx="9180513" cy="686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12">
            <a:extLst>
              <a:ext uri="{FF2B5EF4-FFF2-40B4-BE49-F238E27FC236}">
                <a16:creationId xmlns:a16="http://schemas.microsoft.com/office/drawing/2014/main" id="{B368A0ED-F1D6-4127-AD4A-D49CAB66DA30}"/>
              </a:ext>
            </a:extLst>
          </p:cNvPr>
          <p:cNvSpPr>
            <a:spLocks noChangeArrowheads="1"/>
          </p:cNvSpPr>
          <p:nvPr/>
        </p:nvSpPr>
        <p:spPr bwMode="auto">
          <a:xfrm>
            <a:off x="0" y="-228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pt-PT" altLang="pt-PT" sz="2400">
              <a:solidFill>
                <a:srgbClr val="000000"/>
              </a:solidFill>
            </a:endParaRPr>
          </a:p>
        </p:txBody>
      </p:sp>
      <p:sp>
        <p:nvSpPr>
          <p:cNvPr id="22532" name="Rectangle 8">
            <a:extLst>
              <a:ext uri="{FF2B5EF4-FFF2-40B4-BE49-F238E27FC236}">
                <a16:creationId xmlns:a16="http://schemas.microsoft.com/office/drawing/2014/main" id="{FE25D0C4-DC16-4299-82D9-7372A57AA2DB}"/>
              </a:ext>
            </a:extLst>
          </p:cNvPr>
          <p:cNvSpPr>
            <a:spLocks noChangeArrowheads="1"/>
          </p:cNvSpPr>
          <p:nvPr/>
        </p:nvSpPr>
        <p:spPr bwMode="auto">
          <a:xfrm>
            <a:off x="611188" y="1412875"/>
            <a:ext cx="7848600"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Char char="-"/>
            </a:pPr>
            <a:endParaRPr lang="pt-PT" altLang="pt-PT" b="1">
              <a:solidFill>
                <a:srgbClr val="006EB9"/>
              </a:solidFill>
            </a:endParaRPr>
          </a:p>
        </p:txBody>
      </p:sp>
      <p:sp>
        <p:nvSpPr>
          <p:cNvPr id="22533" name="CaixaDeTexto 3">
            <a:extLst>
              <a:ext uri="{FF2B5EF4-FFF2-40B4-BE49-F238E27FC236}">
                <a16:creationId xmlns:a16="http://schemas.microsoft.com/office/drawing/2014/main" id="{7F22A4FC-BDC2-4A98-8180-56E4877E46E7}"/>
              </a:ext>
            </a:extLst>
          </p:cNvPr>
          <p:cNvSpPr txBox="1">
            <a:spLocks noChangeArrowheads="1"/>
          </p:cNvSpPr>
          <p:nvPr/>
        </p:nvSpPr>
        <p:spPr bwMode="auto">
          <a:xfrm>
            <a:off x="26988" y="2798763"/>
            <a:ext cx="1457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pt-PT" altLang="pt-PT" sz="2000" b="1">
                <a:solidFill>
                  <a:srgbClr val="FFFFFF"/>
                </a:solidFill>
              </a:rPr>
              <a:t>1780</a:t>
            </a:r>
          </a:p>
        </p:txBody>
      </p:sp>
      <p:cxnSp>
        <p:nvCxnSpPr>
          <p:cNvPr id="10" name="Conexão recta unidireccional 9">
            <a:extLst>
              <a:ext uri="{FF2B5EF4-FFF2-40B4-BE49-F238E27FC236}">
                <a16:creationId xmlns:a16="http://schemas.microsoft.com/office/drawing/2014/main" id="{000F86D0-C527-4C4D-AB15-D1FD5BA441F9}"/>
              </a:ext>
            </a:extLst>
          </p:cNvPr>
          <p:cNvCxnSpPr/>
          <p:nvPr/>
        </p:nvCxnSpPr>
        <p:spPr bwMode="auto">
          <a:xfrm>
            <a:off x="893763" y="2998788"/>
            <a:ext cx="2303462" cy="0"/>
          </a:xfrm>
          <a:prstGeom prst="straightConnector1">
            <a:avLst/>
          </a:prstGeom>
          <a:solidFill>
            <a:schemeClr val="accent1"/>
          </a:solidFill>
          <a:ln w="28575" cap="flat" cmpd="sng" algn="ctr">
            <a:solidFill>
              <a:schemeClr val="accent3"/>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Conexão recta unidireccional 19">
            <a:extLst>
              <a:ext uri="{FF2B5EF4-FFF2-40B4-BE49-F238E27FC236}">
                <a16:creationId xmlns:a16="http://schemas.microsoft.com/office/drawing/2014/main" id="{EC617C31-06DF-4616-9455-432D4BB03F6F}"/>
              </a:ext>
            </a:extLst>
          </p:cNvPr>
          <p:cNvCxnSpPr/>
          <p:nvPr/>
        </p:nvCxnSpPr>
        <p:spPr bwMode="auto">
          <a:xfrm>
            <a:off x="3411538" y="2998788"/>
            <a:ext cx="2305050" cy="0"/>
          </a:xfrm>
          <a:prstGeom prst="straightConnector1">
            <a:avLst/>
          </a:prstGeom>
          <a:solidFill>
            <a:schemeClr val="accent1"/>
          </a:solidFill>
          <a:ln w="28575" cap="flat" cmpd="sng" algn="ctr">
            <a:solidFill>
              <a:schemeClr val="accent3"/>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536" name="CaixaDeTexto 20">
            <a:extLst>
              <a:ext uri="{FF2B5EF4-FFF2-40B4-BE49-F238E27FC236}">
                <a16:creationId xmlns:a16="http://schemas.microsoft.com/office/drawing/2014/main" id="{D15E24D6-77B1-4FAB-A7F4-4DF6FB7269CC}"/>
              </a:ext>
            </a:extLst>
          </p:cNvPr>
          <p:cNvSpPr txBox="1">
            <a:spLocks noChangeArrowheads="1"/>
          </p:cNvSpPr>
          <p:nvPr/>
        </p:nvSpPr>
        <p:spPr bwMode="auto">
          <a:xfrm>
            <a:off x="8148638" y="2786063"/>
            <a:ext cx="1077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pt-PT" altLang="pt-PT" sz="2000" b="1">
                <a:solidFill>
                  <a:srgbClr val="FFFFFF"/>
                </a:solidFill>
              </a:rPr>
              <a:t>2021</a:t>
            </a:r>
          </a:p>
        </p:txBody>
      </p:sp>
      <p:cxnSp>
        <p:nvCxnSpPr>
          <p:cNvPr id="23" name="Conexão recta unidireccional 22">
            <a:extLst>
              <a:ext uri="{FF2B5EF4-FFF2-40B4-BE49-F238E27FC236}">
                <a16:creationId xmlns:a16="http://schemas.microsoft.com/office/drawing/2014/main" id="{9D1869F9-5FB9-4DDC-9AD4-A83706D61AFD}"/>
              </a:ext>
            </a:extLst>
          </p:cNvPr>
          <p:cNvCxnSpPr/>
          <p:nvPr/>
        </p:nvCxnSpPr>
        <p:spPr bwMode="auto">
          <a:xfrm>
            <a:off x="5867400" y="2998788"/>
            <a:ext cx="2305050" cy="0"/>
          </a:xfrm>
          <a:prstGeom prst="straightConnector1">
            <a:avLst/>
          </a:prstGeom>
          <a:solidFill>
            <a:schemeClr val="accent1"/>
          </a:solidFill>
          <a:ln w="28575" cap="flat" cmpd="sng" algn="ctr">
            <a:solidFill>
              <a:schemeClr val="accent3"/>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538" name="Rectângulo 10">
            <a:extLst>
              <a:ext uri="{FF2B5EF4-FFF2-40B4-BE49-F238E27FC236}">
                <a16:creationId xmlns:a16="http://schemas.microsoft.com/office/drawing/2014/main" id="{6987521C-F699-4A39-B212-EBCB102A1624}"/>
              </a:ext>
            </a:extLst>
          </p:cNvPr>
          <p:cNvSpPr>
            <a:spLocks noChangeArrowheads="1"/>
          </p:cNvSpPr>
          <p:nvPr/>
        </p:nvSpPr>
        <p:spPr bwMode="auto">
          <a:xfrm>
            <a:off x="417513" y="1435100"/>
            <a:ext cx="8291512"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endParaRPr lang="en-US" altLang="pt-PT" sz="2800">
              <a:solidFill>
                <a:srgbClr val="000000"/>
              </a:solidFill>
            </a:endParaRPr>
          </a:p>
          <a:p>
            <a:pPr algn="ctr">
              <a:spcBef>
                <a:spcPct val="0"/>
              </a:spcBef>
              <a:buFontTx/>
              <a:buNone/>
            </a:pPr>
            <a:endParaRPr lang="pt-PT" altLang="pt-PT" sz="2800">
              <a:solidFill>
                <a:srgbClr val="000000"/>
              </a:solidFill>
            </a:endParaRPr>
          </a:p>
          <a:p>
            <a:pPr algn="ctr">
              <a:spcBef>
                <a:spcPct val="0"/>
              </a:spcBef>
              <a:buFontTx/>
              <a:buNone/>
            </a:pPr>
            <a:endParaRPr lang="pt-PT" altLang="pt-PT" sz="2800" b="1">
              <a:solidFill>
                <a:srgbClr val="262673"/>
              </a:solidFill>
              <a:latin typeface="Calibri" panose="020F0502020204030204" pitchFamily="34" charset="0"/>
            </a:endParaRPr>
          </a:p>
        </p:txBody>
      </p:sp>
      <p:pic>
        <p:nvPicPr>
          <p:cNvPr id="22539" name="Picture 14" descr="LgCasaPia">
            <a:extLst>
              <a:ext uri="{FF2B5EF4-FFF2-40B4-BE49-F238E27FC236}">
                <a16:creationId xmlns:a16="http://schemas.microsoft.com/office/drawing/2014/main" id="{A1587A22-E5D3-4D48-84F9-3D0F2A9323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33968"/>
          <a:stretch>
            <a:fillRect/>
          </a:stretch>
        </p:blipFill>
        <p:spPr bwMode="auto">
          <a:xfrm>
            <a:off x="-36513" y="-23813"/>
            <a:ext cx="1520826"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ângulo 1">
            <a:extLst>
              <a:ext uri="{FF2B5EF4-FFF2-40B4-BE49-F238E27FC236}">
                <a16:creationId xmlns:a16="http://schemas.microsoft.com/office/drawing/2014/main" id="{D84B1267-6575-4606-8D36-0EE26CEC925E}"/>
              </a:ext>
            </a:extLst>
          </p:cNvPr>
          <p:cNvSpPr/>
          <p:nvPr/>
        </p:nvSpPr>
        <p:spPr>
          <a:xfrm>
            <a:off x="69850" y="1773238"/>
            <a:ext cx="8866188" cy="3492500"/>
          </a:xfrm>
          <a:prstGeom prst="rect">
            <a:avLst/>
          </a:prstGeom>
        </p:spPr>
        <p:txBody>
          <a:bodyPr>
            <a:spAutoFit/>
          </a:bodyPr>
          <a:lstStyle/>
          <a:p>
            <a:pPr marL="342900" indent="-342900" algn="just">
              <a:lnSpc>
                <a:spcPct val="150000"/>
              </a:lnSpc>
              <a:spcAft>
                <a:spcPts val="600"/>
              </a:spcAft>
              <a:buFont typeface="Symbol"/>
              <a:buChar char=""/>
              <a:defRPr/>
            </a:pPr>
            <a:r>
              <a:rPr lang="en-US" dirty="0">
                <a:latin typeface="Arial"/>
                <a:ea typeface="Calibri"/>
                <a:cs typeface="Times New Roman"/>
              </a:rPr>
              <a:t>Focus on innovative teaching - </a:t>
            </a:r>
            <a:r>
              <a:rPr lang="en-US" b="1" dirty="0">
                <a:latin typeface="Arial"/>
                <a:ea typeface="Calibri"/>
                <a:cs typeface="Times New Roman"/>
              </a:rPr>
              <a:t>The </a:t>
            </a:r>
            <a:r>
              <a:rPr lang="en-US" b="1" dirty="0" err="1">
                <a:latin typeface="Arial"/>
                <a:ea typeface="Calibri"/>
                <a:cs typeface="Times New Roman"/>
              </a:rPr>
              <a:t>f@b</a:t>
            </a:r>
            <a:r>
              <a:rPr lang="en-US" b="1" dirty="0">
                <a:latin typeface="Arial"/>
                <a:ea typeface="Calibri"/>
                <a:cs typeface="Times New Roman"/>
              </a:rPr>
              <a:t>. Casa </a:t>
            </a:r>
            <a:r>
              <a:rPr lang="en-US" b="1" dirty="0" err="1">
                <a:latin typeface="Arial"/>
                <a:ea typeface="Calibri"/>
                <a:cs typeface="Times New Roman"/>
              </a:rPr>
              <a:t>Pia</a:t>
            </a:r>
            <a:r>
              <a:rPr lang="en-US" b="1" dirty="0">
                <a:latin typeface="Arial"/>
                <a:ea typeface="Calibri"/>
                <a:cs typeface="Times New Roman"/>
              </a:rPr>
              <a:t> </a:t>
            </a:r>
          </a:p>
          <a:p>
            <a:pPr algn="just">
              <a:lnSpc>
                <a:spcPct val="150000"/>
              </a:lnSpc>
              <a:spcAft>
                <a:spcPts val="600"/>
              </a:spcAft>
              <a:defRPr/>
            </a:pPr>
            <a:r>
              <a:rPr lang="en-US" dirty="0">
                <a:latin typeface="Arial"/>
                <a:ea typeface="Calibri"/>
                <a:cs typeface="Times New Roman"/>
              </a:rPr>
              <a:t>Born from the need to create a multidisciplinary space where new skills could be enhanced through learning based on creativity, invention and implementation of projects, as well as from the need to respond to new teaching methodologies adopted at Casa </a:t>
            </a:r>
            <a:r>
              <a:rPr lang="en-US" dirty="0" err="1">
                <a:latin typeface="Arial"/>
                <a:ea typeface="Calibri"/>
                <a:cs typeface="Times New Roman"/>
              </a:rPr>
              <a:t>Pia</a:t>
            </a:r>
            <a:r>
              <a:rPr lang="en-US" dirty="0">
                <a:latin typeface="Arial"/>
                <a:ea typeface="Calibri"/>
                <a:cs typeface="Times New Roman"/>
              </a:rPr>
              <a:t>; </a:t>
            </a:r>
            <a:endParaRPr lang="pt-PT" dirty="0">
              <a:latin typeface="Calibri"/>
              <a:ea typeface="Calibri"/>
              <a:cs typeface="Times New Roman"/>
            </a:endParaRP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Template2">
            <a:extLst>
              <a:ext uri="{FF2B5EF4-FFF2-40B4-BE49-F238E27FC236}">
                <a16:creationId xmlns:a16="http://schemas.microsoft.com/office/drawing/2014/main" id="{B2D0CF13-7D8E-4E9B-BDA6-C48684D6D4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23813"/>
            <a:ext cx="9180513" cy="686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12">
            <a:extLst>
              <a:ext uri="{FF2B5EF4-FFF2-40B4-BE49-F238E27FC236}">
                <a16:creationId xmlns:a16="http://schemas.microsoft.com/office/drawing/2014/main" id="{7BEC76A3-678D-42CF-BFC6-3E9886C1E7E8}"/>
              </a:ext>
            </a:extLst>
          </p:cNvPr>
          <p:cNvSpPr>
            <a:spLocks noChangeArrowheads="1"/>
          </p:cNvSpPr>
          <p:nvPr/>
        </p:nvSpPr>
        <p:spPr bwMode="auto">
          <a:xfrm>
            <a:off x="0" y="-228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pt-PT" altLang="pt-PT" sz="2400">
              <a:solidFill>
                <a:srgbClr val="000000"/>
              </a:solidFill>
            </a:endParaRPr>
          </a:p>
        </p:txBody>
      </p:sp>
      <p:sp>
        <p:nvSpPr>
          <p:cNvPr id="23556" name="Rectangle 8">
            <a:extLst>
              <a:ext uri="{FF2B5EF4-FFF2-40B4-BE49-F238E27FC236}">
                <a16:creationId xmlns:a16="http://schemas.microsoft.com/office/drawing/2014/main" id="{6C53EB37-731B-4E1D-8507-56B0693126AB}"/>
              </a:ext>
            </a:extLst>
          </p:cNvPr>
          <p:cNvSpPr>
            <a:spLocks noChangeArrowheads="1"/>
          </p:cNvSpPr>
          <p:nvPr/>
        </p:nvSpPr>
        <p:spPr bwMode="auto">
          <a:xfrm>
            <a:off x="611188" y="1412875"/>
            <a:ext cx="7848600"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Char char="-"/>
            </a:pPr>
            <a:endParaRPr lang="pt-PT" altLang="pt-PT" b="1">
              <a:solidFill>
                <a:srgbClr val="006EB9"/>
              </a:solidFill>
            </a:endParaRPr>
          </a:p>
        </p:txBody>
      </p:sp>
      <p:sp>
        <p:nvSpPr>
          <p:cNvPr id="23557" name="CaixaDeTexto 3">
            <a:extLst>
              <a:ext uri="{FF2B5EF4-FFF2-40B4-BE49-F238E27FC236}">
                <a16:creationId xmlns:a16="http://schemas.microsoft.com/office/drawing/2014/main" id="{C644E01A-BE88-4C81-8BA5-53FC37F461CE}"/>
              </a:ext>
            </a:extLst>
          </p:cNvPr>
          <p:cNvSpPr txBox="1">
            <a:spLocks noChangeArrowheads="1"/>
          </p:cNvSpPr>
          <p:nvPr/>
        </p:nvSpPr>
        <p:spPr bwMode="auto">
          <a:xfrm>
            <a:off x="26988" y="2798763"/>
            <a:ext cx="1457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pt-PT" altLang="pt-PT" sz="2000" b="1">
                <a:solidFill>
                  <a:srgbClr val="FFFFFF"/>
                </a:solidFill>
              </a:rPr>
              <a:t>1780</a:t>
            </a:r>
          </a:p>
        </p:txBody>
      </p:sp>
      <p:cxnSp>
        <p:nvCxnSpPr>
          <p:cNvPr id="10" name="Conexão recta unidireccional 9">
            <a:extLst>
              <a:ext uri="{FF2B5EF4-FFF2-40B4-BE49-F238E27FC236}">
                <a16:creationId xmlns:a16="http://schemas.microsoft.com/office/drawing/2014/main" id="{CF36C32C-7F62-4C55-A437-350020F8C77C}"/>
              </a:ext>
            </a:extLst>
          </p:cNvPr>
          <p:cNvCxnSpPr/>
          <p:nvPr/>
        </p:nvCxnSpPr>
        <p:spPr bwMode="auto">
          <a:xfrm>
            <a:off x="893763" y="2998788"/>
            <a:ext cx="2303462" cy="0"/>
          </a:xfrm>
          <a:prstGeom prst="straightConnector1">
            <a:avLst/>
          </a:prstGeom>
          <a:solidFill>
            <a:schemeClr val="accent1"/>
          </a:solidFill>
          <a:ln w="28575" cap="flat" cmpd="sng" algn="ctr">
            <a:solidFill>
              <a:schemeClr val="accent3"/>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Conexão recta unidireccional 19">
            <a:extLst>
              <a:ext uri="{FF2B5EF4-FFF2-40B4-BE49-F238E27FC236}">
                <a16:creationId xmlns:a16="http://schemas.microsoft.com/office/drawing/2014/main" id="{29A98576-1AE5-4A2C-A529-3C4747320C1F}"/>
              </a:ext>
            </a:extLst>
          </p:cNvPr>
          <p:cNvCxnSpPr/>
          <p:nvPr/>
        </p:nvCxnSpPr>
        <p:spPr bwMode="auto">
          <a:xfrm>
            <a:off x="3411538" y="2998788"/>
            <a:ext cx="2305050" cy="0"/>
          </a:xfrm>
          <a:prstGeom prst="straightConnector1">
            <a:avLst/>
          </a:prstGeom>
          <a:solidFill>
            <a:schemeClr val="accent1"/>
          </a:solidFill>
          <a:ln w="28575" cap="flat" cmpd="sng" algn="ctr">
            <a:solidFill>
              <a:schemeClr val="accent3"/>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560" name="CaixaDeTexto 20">
            <a:extLst>
              <a:ext uri="{FF2B5EF4-FFF2-40B4-BE49-F238E27FC236}">
                <a16:creationId xmlns:a16="http://schemas.microsoft.com/office/drawing/2014/main" id="{F21D88FC-1BCF-414E-B681-C926E608C22E}"/>
              </a:ext>
            </a:extLst>
          </p:cNvPr>
          <p:cNvSpPr txBox="1">
            <a:spLocks noChangeArrowheads="1"/>
          </p:cNvSpPr>
          <p:nvPr/>
        </p:nvSpPr>
        <p:spPr bwMode="auto">
          <a:xfrm>
            <a:off x="8148638" y="2786063"/>
            <a:ext cx="1077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pt-PT" altLang="pt-PT" sz="2000" b="1">
                <a:solidFill>
                  <a:srgbClr val="FFFFFF"/>
                </a:solidFill>
              </a:rPr>
              <a:t>2021</a:t>
            </a:r>
          </a:p>
        </p:txBody>
      </p:sp>
      <p:cxnSp>
        <p:nvCxnSpPr>
          <p:cNvPr id="23" name="Conexão recta unidireccional 22">
            <a:extLst>
              <a:ext uri="{FF2B5EF4-FFF2-40B4-BE49-F238E27FC236}">
                <a16:creationId xmlns:a16="http://schemas.microsoft.com/office/drawing/2014/main" id="{096645A2-5287-4C7E-9C26-40006DB1C710}"/>
              </a:ext>
            </a:extLst>
          </p:cNvPr>
          <p:cNvCxnSpPr/>
          <p:nvPr/>
        </p:nvCxnSpPr>
        <p:spPr bwMode="auto">
          <a:xfrm>
            <a:off x="5867400" y="2998788"/>
            <a:ext cx="2305050" cy="0"/>
          </a:xfrm>
          <a:prstGeom prst="straightConnector1">
            <a:avLst/>
          </a:prstGeom>
          <a:solidFill>
            <a:schemeClr val="accent1"/>
          </a:solidFill>
          <a:ln w="28575" cap="flat" cmpd="sng" algn="ctr">
            <a:solidFill>
              <a:schemeClr val="accent3"/>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562" name="Rectângulo 10">
            <a:extLst>
              <a:ext uri="{FF2B5EF4-FFF2-40B4-BE49-F238E27FC236}">
                <a16:creationId xmlns:a16="http://schemas.microsoft.com/office/drawing/2014/main" id="{785C7B4E-3697-400A-9CDB-C29ED848D203}"/>
              </a:ext>
            </a:extLst>
          </p:cNvPr>
          <p:cNvSpPr>
            <a:spLocks noChangeArrowheads="1"/>
          </p:cNvSpPr>
          <p:nvPr/>
        </p:nvSpPr>
        <p:spPr bwMode="auto">
          <a:xfrm>
            <a:off x="417513" y="1435100"/>
            <a:ext cx="8291512"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endParaRPr lang="en-US" altLang="pt-PT" sz="2800">
              <a:solidFill>
                <a:srgbClr val="000000"/>
              </a:solidFill>
            </a:endParaRPr>
          </a:p>
          <a:p>
            <a:pPr algn="ctr">
              <a:spcBef>
                <a:spcPct val="0"/>
              </a:spcBef>
              <a:buFontTx/>
              <a:buNone/>
            </a:pPr>
            <a:endParaRPr lang="pt-PT" altLang="pt-PT" sz="2800">
              <a:solidFill>
                <a:srgbClr val="000000"/>
              </a:solidFill>
            </a:endParaRPr>
          </a:p>
          <a:p>
            <a:pPr algn="ctr">
              <a:spcBef>
                <a:spcPct val="0"/>
              </a:spcBef>
              <a:buFontTx/>
              <a:buNone/>
            </a:pPr>
            <a:endParaRPr lang="pt-PT" altLang="pt-PT" sz="2800" b="1">
              <a:solidFill>
                <a:srgbClr val="262673"/>
              </a:solidFill>
              <a:latin typeface="Calibri" panose="020F0502020204030204" pitchFamily="34" charset="0"/>
            </a:endParaRPr>
          </a:p>
        </p:txBody>
      </p:sp>
      <p:pic>
        <p:nvPicPr>
          <p:cNvPr id="23563" name="Picture 14" descr="LgCasaPia">
            <a:extLst>
              <a:ext uri="{FF2B5EF4-FFF2-40B4-BE49-F238E27FC236}">
                <a16:creationId xmlns:a16="http://schemas.microsoft.com/office/drawing/2014/main" id="{39A22CCF-3B10-4598-B71F-F8835F9004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33968"/>
          <a:stretch>
            <a:fillRect/>
          </a:stretch>
        </p:blipFill>
        <p:spPr bwMode="auto">
          <a:xfrm>
            <a:off x="-36513" y="-23813"/>
            <a:ext cx="1520826"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ângulo 1">
            <a:extLst>
              <a:ext uri="{FF2B5EF4-FFF2-40B4-BE49-F238E27FC236}">
                <a16:creationId xmlns:a16="http://schemas.microsoft.com/office/drawing/2014/main" id="{27D40FDD-88C3-4A97-9D5C-14C800543D86}"/>
              </a:ext>
            </a:extLst>
          </p:cNvPr>
          <p:cNvSpPr/>
          <p:nvPr/>
        </p:nvSpPr>
        <p:spPr>
          <a:xfrm>
            <a:off x="117475" y="1624013"/>
            <a:ext cx="8872538" cy="4524375"/>
          </a:xfrm>
          <a:prstGeom prst="rect">
            <a:avLst/>
          </a:prstGeom>
        </p:spPr>
        <p:txBody>
          <a:bodyPr>
            <a:spAutoFit/>
          </a:bodyPr>
          <a:lstStyle/>
          <a:p>
            <a:pPr marL="342900" indent="-342900" algn="just">
              <a:lnSpc>
                <a:spcPct val="150000"/>
              </a:lnSpc>
              <a:spcAft>
                <a:spcPts val="600"/>
              </a:spcAft>
              <a:buFont typeface="Symbol"/>
              <a:buChar char=""/>
              <a:defRPr/>
            </a:pPr>
            <a:r>
              <a:rPr lang="en-US" dirty="0">
                <a:latin typeface="Arial"/>
                <a:ea typeface="Calibri"/>
                <a:cs typeface="Times New Roman"/>
              </a:rPr>
              <a:t>It has also been possible to </a:t>
            </a:r>
            <a:r>
              <a:rPr lang="en-US" b="1" dirty="0">
                <a:latin typeface="Arial"/>
                <a:ea typeface="Calibri"/>
                <a:cs typeface="Times New Roman"/>
              </a:rPr>
              <a:t>promote the exercise of full citizenship and the demonstration of acquired competences</a:t>
            </a:r>
            <a:r>
              <a:rPr lang="en-US" dirty="0">
                <a:latin typeface="Arial"/>
                <a:ea typeface="Calibri"/>
                <a:cs typeface="Times New Roman"/>
              </a:rPr>
              <a:t>, which transposes technicality and focuses on a critical, conscious and participatory attitude in the different areas of the children and young people’s life. </a:t>
            </a:r>
          </a:p>
          <a:p>
            <a:pPr algn="just">
              <a:lnSpc>
                <a:spcPct val="150000"/>
              </a:lnSpc>
              <a:spcAft>
                <a:spcPts val="600"/>
              </a:spcAft>
              <a:defRPr/>
            </a:pPr>
            <a:r>
              <a:rPr lang="en-US" dirty="0">
                <a:latin typeface="Arial"/>
                <a:ea typeface="Calibri"/>
                <a:cs typeface="Times New Roman"/>
              </a:rPr>
              <a:t>The challenge is to align the purposes defined for the training and professional profile of young people and that of the 21</a:t>
            </a:r>
            <a:r>
              <a:rPr lang="en-US" baseline="30000" dirty="0">
                <a:latin typeface="Arial"/>
                <a:ea typeface="Calibri"/>
                <a:cs typeface="Times New Roman"/>
              </a:rPr>
              <a:t>st</a:t>
            </a:r>
            <a:r>
              <a:rPr lang="en-US" dirty="0">
                <a:latin typeface="Arial"/>
                <a:ea typeface="Calibri"/>
                <a:cs typeface="Times New Roman"/>
              </a:rPr>
              <a:t> century student;</a:t>
            </a:r>
            <a:endParaRPr lang="pt-PT" dirty="0">
              <a:latin typeface="Calibri"/>
              <a:ea typeface="Calibri"/>
              <a:cs typeface="Times New Roman"/>
            </a:endParaRP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Template2">
            <a:extLst>
              <a:ext uri="{FF2B5EF4-FFF2-40B4-BE49-F238E27FC236}">
                <a16:creationId xmlns:a16="http://schemas.microsoft.com/office/drawing/2014/main" id="{5228FAC6-F560-4FB7-9F34-26156FC57B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23813"/>
            <a:ext cx="9180513" cy="686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12">
            <a:extLst>
              <a:ext uri="{FF2B5EF4-FFF2-40B4-BE49-F238E27FC236}">
                <a16:creationId xmlns:a16="http://schemas.microsoft.com/office/drawing/2014/main" id="{3D5A6401-29AB-4995-BDBA-FE0BF7190552}"/>
              </a:ext>
            </a:extLst>
          </p:cNvPr>
          <p:cNvSpPr>
            <a:spLocks noChangeArrowheads="1"/>
          </p:cNvSpPr>
          <p:nvPr/>
        </p:nvSpPr>
        <p:spPr bwMode="auto">
          <a:xfrm>
            <a:off x="0" y="-228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pt-PT" altLang="pt-PT" sz="2400">
              <a:solidFill>
                <a:srgbClr val="000000"/>
              </a:solidFill>
            </a:endParaRPr>
          </a:p>
        </p:txBody>
      </p:sp>
      <p:sp>
        <p:nvSpPr>
          <p:cNvPr id="24580" name="Rectangle 8">
            <a:extLst>
              <a:ext uri="{FF2B5EF4-FFF2-40B4-BE49-F238E27FC236}">
                <a16:creationId xmlns:a16="http://schemas.microsoft.com/office/drawing/2014/main" id="{2BA50EC2-3ADC-4E35-8925-66FEB9525491}"/>
              </a:ext>
            </a:extLst>
          </p:cNvPr>
          <p:cNvSpPr>
            <a:spLocks noChangeArrowheads="1"/>
          </p:cNvSpPr>
          <p:nvPr/>
        </p:nvSpPr>
        <p:spPr bwMode="auto">
          <a:xfrm>
            <a:off x="611188" y="1412875"/>
            <a:ext cx="7848600"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Char char="-"/>
            </a:pPr>
            <a:endParaRPr lang="pt-PT" altLang="pt-PT" b="1">
              <a:solidFill>
                <a:srgbClr val="006EB9"/>
              </a:solidFill>
            </a:endParaRPr>
          </a:p>
        </p:txBody>
      </p:sp>
      <p:sp>
        <p:nvSpPr>
          <p:cNvPr id="24581" name="CaixaDeTexto 3">
            <a:extLst>
              <a:ext uri="{FF2B5EF4-FFF2-40B4-BE49-F238E27FC236}">
                <a16:creationId xmlns:a16="http://schemas.microsoft.com/office/drawing/2014/main" id="{E6AD058A-43DF-4FB0-B82F-CEACB7BC4F09}"/>
              </a:ext>
            </a:extLst>
          </p:cNvPr>
          <p:cNvSpPr txBox="1">
            <a:spLocks noChangeArrowheads="1"/>
          </p:cNvSpPr>
          <p:nvPr/>
        </p:nvSpPr>
        <p:spPr bwMode="auto">
          <a:xfrm>
            <a:off x="26988" y="2798763"/>
            <a:ext cx="1457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pt-PT" altLang="pt-PT" sz="2000" b="1">
                <a:solidFill>
                  <a:srgbClr val="FFFFFF"/>
                </a:solidFill>
              </a:rPr>
              <a:t>1780</a:t>
            </a:r>
          </a:p>
        </p:txBody>
      </p:sp>
      <p:cxnSp>
        <p:nvCxnSpPr>
          <p:cNvPr id="10" name="Conexão recta unidireccional 9">
            <a:extLst>
              <a:ext uri="{FF2B5EF4-FFF2-40B4-BE49-F238E27FC236}">
                <a16:creationId xmlns:a16="http://schemas.microsoft.com/office/drawing/2014/main" id="{FB5D9AD2-489A-4F16-8BAF-97F0B7D97F3D}"/>
              </a:ext>
            </a:extLst>
          </p:cNvPr>
          <p:cNvCxnSpPr/>
          <p:nvPr/>
        </p:nvCxnSpPr>
        <p:spPr bwMode="auto">
          <a:xfrm>
            <a:off x="893763" y="2998788"/>
            <a:ext cx="2303462" cy="0"/>
          </a:xfrm>
          <a:prstGeom prst="straightConnector1">
            <a:avLst/>
          </a:prstGeom>
          <a:solidFill>
            <a:schemeClr val="accent1"/>
          </a:solidFill>
          <a:ln w="28575" cap="flat" cmpd="sng" algn="ctr">
            <a:solidFill>
              <a:schemeClr val="accent3"/>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Conexão recta unidireccional 19">
            <a:extLst>
              <a:ext uri="{FF2B5EF4-FFF2-40B4-BE49-F238E27FC236}">
                <a16:creationId xmlns:a16="http://schemas.microsoft.com/office/drawing/2014/main" id="{27E49505-E678-430F-9F97-9F205AA04B69}"/>
              </a:ext>
            </a:extLst>
          </p:cNvPr>
          <p:cNvCxnSpPr/>
          <p:nvPr/>
        </p:nvCxnSpPr>
        <p:spPr bwMode="auto">
          <a:xfrm>
            <a:off x="3411538" y="2998788"/>
            <a:ext cx="2305050" cy="0"/>
          </a:xfrm>
          <a:prstGeom prst="straightConnector1">
            <a:avLst/>
          </a:prstGeom>
          <a:solidFill>
            <a:schemeClr val="accent1"/>
          </a:solidFill>
          <a:ln w="28575" cap="flat" cmpd="sng" algn="ctr">
            <a:solidFill>
              <a:schemeClr val="accent3"/>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584" name="CaixaDeTexto 20">
            <a:extLst>
              <a:ext uri="{FF2B5EF4-FFF2-40B4-BE49-F238E27FC236}">
                <a16:creationId xmlns:a16="http://schemas.microsoft.com/office/drawing/2014/main" id="{BA8AB2C8-3822-4603-B512-9599BCEB2937}"/>
              </a:ext>
            </a:extLst>
          </p:cNvPr>
          <p:cNvSpPr txBox="1">
            <a:spLocks noChangeArrowheads="1"/>
          </p:cNvSpPr>
          <p:nvPr/>
        </p:nvSpPr>
        <p:spPr bwMode="auto">
          <a:xfrm>
            <a:off x="8148638" y="2786063"/>
            <a:ext cx="1077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pt-PT" altLang="pt-PT" sz="2000" b="1">
                <a:solidFill>
                  <a:srgbClr val="FFFFFF"/>
                </a:solidFill>
              </a:rPr>
              <a:t>2021</a:t>
            </a:r>
          </a:p>
        </p:txBody>
      </p:sp>
      <p:cxnSp>
        <p:nvCxnSpPr>
          <p:cNvPr id="23" name="Conexão recta unidireccional 22">
            <a:extLst>
              <a:ext uri="{FF2B5EF4-FFF2-40B4-BE49-F238E27FC236}">
                <a16:creationId xmlns:a16="http://schemas.microsoft.com/office/drawing/2014/main" id="{F85F8490-B0EC-407A-A8B6-08F1AB626B6C}"/>
              </a:ext>
            </a:extLst>
          </p:cNvPr>
          <p:cNvCxnSpPr/>
          <p:nvPr/>
        </p:nvCxnSpPr>
        <p:spPr bwMode="auto">
          <a:xfrm>
            <a:off x="5867400" y="2998788"/>
            <a:ext cx="2305050" cy="0"/>
          </a:xfrm>
          <a:prstGeom prst="straightConnector1">
            <a:avLst/>
          </a:prstGeom>
          <a:solidFill>
            <a:schemeClr val="accent1"/>
          </a:solidFill>
          <a:ln w="28575" cap="flat" cmpd="sng" algn="ctr">
            <a:solidFill>
              <a:schemeClr val="accent3"/>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586" name="Rectângulo 10">
            <a:extLst>
              <a:ext uri="{FF2B5EF4-FFF2-40B4-BE49-F238E27FC236}">
                <a16:creationId xmlns:a16="http://schemas.microsoft.com/office/drawing/2014/main" id="{68612012-C18E-48AB-BFC3-111F3E40BEFF}"/>
              </a:ext>
            </a:extLst>
          </p:cNvPr>
          <p:cNvSpPr>
            <a:spLocks noChangeArrowheads="1"/>
          </p:cNvSpPr>
          <p:nvPr/>
        </p:nvSpPr>
        <p:spPr bwMode="auto">
          <a:xfrm>
            <a:off x="417513" y="1435100"/>
            <a:ext cx="8291512"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endParaRPr lang="en-US" altLang="pt-PT" sz="2800">
              <a:solidFill>
                <a:srgbClr val="000000"/>
              </a:solidFill>
            </a:endParaRPr>
          </a:p>
          <a:p>
            <a:pPr algn="ctr">
              <a:spcBef>
                <a:spcPct val="0"/>
              </a:spcBef>
              <a:buFontTx/>
              <a:buNone/>
            </a:pPr>
            <a:endParaRPr lang="pt-PT" altLang="pt-PT" sz="2800">
              <a:solidFill>
                <a:srgbClr val="000000"/>
              </a:solidFill>
            </a:endParaRPr>
          </a:p>
          <a:p>
            <a:pPr algn="ctr">
              <a:spcBef>
                <a:spcPct val="0"/>
              </a:spcBef>
              <a:buFontTx/>
              <a:buNone/>
            </a:pPr>
            <a:endParaRPr lang="pt-PT" altLang="pt-PT" sz="2800" b="1">
              <a:solidFill>
                <a:srgbClr val="262673"/>
              </a:solidFill>
              <a:latin typeface="Calibri" panose="020F0502020204030204" pitchFamily="34" charset="0"/>
            </a:endParaRPr>
          </a:p>
        </p:txBody>
      </p:sp>
      <p:pic>
        <p:nvPicPr>
          <p:cNvPr id="24587" name="Picture 14" descr="LgCasaPia">
            <a:extLst>
              <a:ext uri="{FF2B5EF4-FFF2-40B4-BE49-F238E27FC236}">
                <a16:creationId xmlns:a16="http://schemas.microsoft.com/office/drawing/2014/main" id="{E1827FF6-66AB-4EC1-B72F-16FD1B383F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33968"/>
          <a:stretch>
            <a:fillRect/>
          </a:stretch>
        </p:blipFill>
        <p:spPr bwMode="auto">
          <a:xfrm>
            <a:off x="-36513" y="-23813"/>
            <a:ext cx="1520826"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8" name="Rectângulo 1">
            <a:extLst>
              <a:ext uri="{FF2B5EF4-FFF2-40B4-BE49-F238E27FC236}">
                <a16:creationId xmlns:a16="http://schemas.microsoft.com/office/drawing/2014/main" id="{50C93F97-5D92-445D-BF10-CB62C8BB7488}"/>
              </a:ext>
            </a:extLst>
          </p:cNvPr>
          <p:cNvSpPr>
            <a:spLocks noChangeArrowheads="1"/>
          </p:cNvSpPr>
          <p:nvPr/>
        </p:nvSpPr>
        <p:spPr bwMode="auto">
          <a:xfrm>
            <a:off x="361950" y="1978025"/>
            <a:ext cx="8404225"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a:lnSpc>
                <a:spcPct val="150000"/>
              </a:lnSpc>
              <a:spcBef>
                <a:spcPct val="0"/>
              </a:spcBef>
              <a:spcAft>
                <a:spcPts val="600"/>
              </a:spcAft>
              <a:buFont typeface="Symbol" panose="05050102010706020507" pitchFamily="18" charset="2"/>
              <a:buChar char=""/>
            </a:pPr>
            <a:r>
              <a:rPr lang="en-US" altLang="pt-PT" sz="2400">
                <a:ea typeface="Calibri" panose="020F0502020204030204" pitchFamily="34" charset="0"/>
                <a:cs typeface="Times New Roman" panose="02020603050405020304" pitchFamily="18" charset="0"/>
              </a:rPr>
              <a:t>The strong commitment to the promotion of </a:t>
            </a:r>
            <a:r>
              <a:rPr lang="en-US" altLang="pt-PT" sz="2400" b="1">
                <a:ea typeface="Calibri" panose="020F0502020204030204" pitchFamily="34" charset="0"/>
                <a:cs typeface="Times New Roman" panose="02020603050405020304" pitchFamily="18" charset="0"/>
              </a:rPr>
              <a:t>workplace learning</a:t>
            </a:r>
            <a:r>
              <a:rPr lang="en-US" altLang="pt-PT" sz="2400">
                <a:ea typeface="Calibri" panose="020F0502020204030204" pitchFamily="34" charset="0"/>
                <a:cs typeface="Times New Roman" panose="02020603050405020304" pitchFamily="18" charset="0"/>
              </a:rPr>
              <a:t> as a complement to the curriculum, with students carrying out a practical training in work context, with a variable duration according to the level and type of training;</a:t>
            </a:r>
            <a:endParaRPr lang="pt-PT" altLang="pt-PT" sz="240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Template2">
            <a:extLst>
              <a:ext uri="{FF2B5EF4-FFF2-40B4-BE49-F238E27FC236}">
                <a16:creationId xmlns:a16="http://schemas.microsoft.com/office/drawing/2014/main" id="{93B1B086-5E8D-410D-AD19-AF1AA1CC38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23813"/>
            <a:ext cx="9180513" cy="686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12">
            <a:extLst>
              <a:ext uri="{FF2B5EF4-FFF2-40B4-BE49-F238E27FC236}">
                <a16:creationId xmlns:a16="http://schemas.microsoft.com/office/drawing/2014/main" id="{D5A809F8-2889-4472-A90E-58225BED889B}"/>
              </a:ext>
            </a:extLst>
          </p:cNvPr>
          <p:cNvSpPr>
            <a:spLocks noChangeArrowheads="1"/>
          </p:cNvSpPr>
          <p:nvPr/>
        </p:nvSpPr>
        <p:spPr bwMode="auto">
          <a:xfrm>
            <a:off x="0" y="-228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pt-PT" altLang="pt-PT" sz="2400">
              <a:solidFill>
                <a:srgbClr val="000000"/>
              </a:solidFill>
            </a:endParaRPr>
          </a:p>
        </p:txBody>
      </p:sp>
      <p:sp>
        <p:nvSpPr>
          <p:cNvPr id="25604" name="Rectangle 8">
            <a:extLst>
              <a:ext uri="{FF2B5EF4-FFF2-40B4-BE49-F238E27FC236}">
                <a16:creationId xmlns:a16="http://schemas.microsoft.com/office/drawing/2014/main" id="{B9D93A7A-91F7-49AA-AB84-F72126B3A300}"/>
              </a:ext>
            </a:extLst>
          </p:cNvPr>
          <p:cNvSpPr>
            <a:spLocks noChangeArrowheads="1"/>
          </p:cNvSpPr>
          <p:nvPr/>
        </p:nvSpPr>
        <p:spPr bwMode="auto">
          <a:xfrm>
            <a:off x="611188" y="1412875"/>
            <a:ext cx="7848600"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Char char="-"/>
            </a:pPr>
            <a:endParaRPr lang="pt-PT" altLang="pt-PT" b="1">
              <a:solidFill>
                <a:srgbClr val="006EB9"/>
              </a:solidFill>
            </a:endParaRPr>
          </a:p>
        </p:txBody>
      </p:sp>
      <p:sp>
        <p:nvSpPr>
          <p:cNvPr id="25605" name="CaixaDeTexto 3">
            <a:extLst>
              <a:ext uri="{FF2B5EF4-FFF2-40B4-BE49-F238E27FC236}">
                <a16:creationId xmlns:a16="http://schemas.microsoft.com/office/drawing/2014/main" id="{2E5C4F8C-5CD0-4721-B559-2CC0FD1B0A44}"/>
              </a:ext>
            </a:extLst>
          </p:cNvPr>
          <p:cNvSpPr txBox="1">
            <a:spLocks noChangeArrowheads="1"/>
          </p:cNvSpPr>
          <p:nvPr/>
        </p:nvSpPr>
        <p:spPr bwMode="auto">
          <a:xfrm>
            <a:off x="26988" y="2798763"/>
            <a:ext cx="1457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pt-PT" altLang="pt-PT" sz="2000" b="1">
                <a:solidFill>
                  <a:srgbClr val="FFFFFF"/>
                </a:solidFill>
              </a:rPr>
              <a:t>1780</a:t>
            </a:r>
          </a:p>
        </p:txBody>
      </p:sp>
      <p:cxnSp>
        <p:nvCxnSpPr>
          <p:cNvPr id="10" name="Conexão recta unidireccional 9">
            <a:extLst>
              <a:ext uri="{FF2B5EF4-FFF2-40B4-BE49-F238E27FC236}">
                <a16:creationId xmlns:a16="http://schemas.microsoft.com/office/drawing/2014/main" id="{F511EB55-5208-4C4B-9CD6-D59804C1F8EA}"/>
              </a:ext>
            </a:extLst>
          </p:cNvPr>
          <p:cNvCxnSpPr/>
          <p:nvPr/>
        </p:nvCxnSpPr>
        <p:spPr bwMode="auto">
          <a:xfrm>
            <a:off x="893763" y="2998788"/>
            <a:ext cx="2303462" cy="0"/>
          </a:xfrm>
          <a:prstGeom prst="straightConnector1">
            <a:avLst/>
          </a:prstGeom>
          <a:solidFill>
            <a:schemeClr val="accent1"/>
          </a:solidFill>
          <a:ln w="28575" cap="flat" cmpd="sng" algn="ctr">
            <a:solidFill>
              <a:schemeClr val="accent3"/>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Conexão recta unidireccional 19">
            <a:extLst>
              <a:ext uri="{FF2B5EF4-FFF2-40B4-BE49-F238E27FC236}">
                <a16:creationId xmlns:a16="http://schemas.microsoft.com/office/drawing/2014/main" id="{D5896E90-A394-4972-80FC-8E9788103792}"/>
              </a:ext>
            </a:extLst>
          </p:cNvPr>
          <p:cNvCxnSpPr/>
          <p:nvPr/>
        </p:nvCxnSpPr>
        <p:spPr bwMode="auto">
          <a:xfrm>
            <a:off x="3411538" y="2998788"/>
            <a:ext cx="2305050" cy="0"/>
          </a:xfrm>
          <a:prstGeom prst="straightConnector1">
            <a:avLst/>
          </a:prstGeom>
          <a:solidFill>
            <a:schemeClr val="accent1"/>
          </a:solidFill>
          <a:ln w="28575" cap="flat" cmpd="sng" algn="ctr">
            <a:solidFill>
              <a:schemeClr val="accent3"/>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608" name="CaixaDeTexto 20">
            <a:extLst>
              <a:ext uri="{FF2B5EF4-FFF2-40B4-BE49-F238E27FC236}">
                <a16:creationId xmlns:a16="http://schemas.microsoft.com/office/drawing/2014/main" id="{B3133D95-4832-4EC5-8609-84E68F00D66D}"/>
              </a:ext>
            </a:extLst>
          </p:cNvPr>
          <p:cNvSpPr txBox="1">
            <a:spLocks noChangeArrowheads="1"/>
          </p:cNvSpPr>
          <p:nvPr/>
        </p:nvSpPr>
        <p:spPr bwMode="auto">
          <a:xfrm>
            <a:off x="8148638" y="2786063"/>
            <a:ext cx="1077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pt-PT" altLang="pt-PT" sz="2000" b="1">
                <a:solidFill>
                  <a:srgbClr val="FFFFFF"/>
                </a:solidFill>
              </a:rPr>
              <a:t>2021</a:t>
            </a:r>
          </a:p>
        </p:txBody>
      </p:sp>
      <p:cxnSp>
        <p:nvCxnSpPr>
          <p:cNvPr id="23" name="Conexão recta unidireccional 22">
            <a:extLst>
              <a:ext uri="{FF2B5EF4-FFF2-40B4-BE49-F238E27FC236}">
                <a16:creationId xmlns:a16="http://schemas.microsoft.com/office/drawing/2014/main" id="{641AB91E-3879-4091-84F3-5E76DBACAE90}"/>
              </a:ext>
            </a:extLst>
          </p:cNvPr>
          <p:cNvCxnSpPr/>
          <p:nvPr/>
        </p:nvCxnSpPr>
        <p:spPr bwMode="auto">
          <a:xfrm>
            <a:off x="5867400" y="2998788"/>
            <a:ext cx="2305050" cy="0"/>
          </a:xfrm>
          <a:prstGeom prst="straightConnector1">
            <a:avLst/>
          </a:prstGeom>
          <a:solidFill>
            <a:schemeClr val="accent1"/>
          </a:solidFill>
          <a:ln w="28575" cap="flat" cmpd="sng" algn="ctr">
            <a:solidFill>
              <a:schemeClr val="accent3"/>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610" name="Rectângulo 10">
            <a:extLst>
              <a:ext uri="{FF2B5EF4-FFF2-40B4-BE49-F238E27FC236}">
                <a16:creationId xmlns:a16="http://schemas.microsoft.com/office/drawing/2014/main" id="{77A9D066-A2B8-4F10-B9EE-29AF8E793C67}"/>
              </a:ext>
            </a:extLst>
          </p:cNvPr>
          <p:cNvSpPr>
            <a:spLocks noChangeArrowheads="1"/>
          </p:cNvSpPr>
          <p:nvPr/>
        </p:nvSpPr>
        <p:spPr bwMode="auto">
          <a:xfrm>
            <a:off x="417513" y="1435100"/>
            <a:ext cx="8291512"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endParaRPr lang="en-US" altLang="pt-PT" sz="2800">
              <a:solidFill>
                <a:srgbClr val="000000"/>
              </a:solidFill>
            </a:endParaRPr>
          </a:p>
          <a:p>
            <a:pPr algn="ctr">
              <a:spcBef>
                <a:spcPct val="0"/>
              </a:spcBef>
              <a:buFontTx/>
              <a:buNone/>
            </a:pPr>
            <a:endParaRPr lang="pt-PT" altLang="pt-PT" sz="2800">
              <a:solidFill>
                <a:srgbClr val="000000"/>
              </a:solidFill>
            </a:endParaRPr>
          </a:p>
          <a:p>
            <a:pPr algn="ctr">
              <a:spcBef>
                <a:spcPct val="0"/>
              </a:spcBef>
              <a:buFontTx/>
              <a:buNone/>
            </a:pPr>
            <a:endParaRPr lang="pt-PT" altLang="pt-PT" sz="2800" b="1">
              <a:solidFill>
                <a:srgbClr val="262673"/>
              </a:solidFill>
              <a:latin typeface="Calibri" panose="020F0502020204030204" pitchFamily="34" charset="0"/>
            </a:endParaRPr>
          </a:p>
        </p:txBody>
      </p:sp>
      <p:pic>
        <p:nvPicPr>
          <p:cNvPr id="25611" name="Picture 14" descr="LgCasaPia">
            <a:extLst>
              <a:ext uri="{FF2B5EF4-FFF2-40B4-BE49-F238E27FC236}">
                <a16:creationId xmlns:a16="http://schemas.microsoft.com/office/drawing/2014/main" id="{081544BD-6DBF-426E-8BBF-5615B89DA5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33968"/>
          <a:stretch>
            <a:fillRect/>
          </a:stretch>
        </p:blipFill>
        <p:spPr bwMode="auto">
          <a:xfrm>
            <a:off x="-36513" y="-23813"/>
            <a:ext cx="1520826"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ângulo 1">
            <a:extLst>
              <a:ext uri="{FF2B5EF4-FFF2-40B4-BE49-F238E27FC236}">
                <a16:creationId xmlns:a16="http://schemas.microsoft.com/office/drawing/2014/main" id="{FFF86A03-2922-4DFB-9F6B-54EABBC0278A}"/>
              </a:ext>
            </a:extLst>
          </p:cNvPr>
          <p:cNvSpPr/>
          <p:nvPr/>
        </p:nvSpPr>
        <p:spPr>
          <a:xfrm>
            <a:off x="323850" y="1716088"/>
            <a:ext cx="8707438" cy="3786187"/>
          </a:xfrm>
          <a:prstGeom prst="rect">
            <a:avLst/>
          </a:prstGeom>
        </p:spPr>
        <p:txBody>
          <a:bodyPr>
            <a:spAutoFit/>
          </a:bodyPr>
          <a:lstStyle/>
          <a:p>
            <a:pPr marL="342900" indent="-342900" algn="just">
              <a:spcAft>
                <a:spcPts val="0"/>
              </a:spcAft>
              <a:buFont typeface="Symbol"/>
              <a:buChar char=""/>
              <a:defRPr/>
            </a:pPr>
            <a:r>
              <a:rPr lang="en-US" sz="2000" dirty="0">
                <a:latin typeface="Arial"/>
                <a:ea typeface="Calibri"/>
                <a:cs typeface="Times New Roman"/>
              </a:rPr>
              <a:t>The support of the </a:t>
            </a:r>
            <a:r>
              <a:rPr lang="en-US" sz="2000" b="1" dirty="0">
                <a:latin typeface="Arial"/>
                <a:ea typeface="Calibri"/>
                <a:cs typeface="Times New Roman"/>
              </a:rPr>
              <a:t>Employability Team of Casa </a:t>
            </a:r>
            <a:r>
              <a:rPr lang="en-US" sz="2000" b="1" dirty="0" err="1">
                <a:latin typeface="Arial"/>
                <a:ea typeface="Calibri"/>
                <a:cs typeface="Times New Roman"/>
              </a:rPr>
              <a:t>Pia</a:t>
            </a:r>
            <a:r>
              <a:rPr lang="en-US" sz="2000" dirty="0">
                <a:latin typeface="Arial"/>
                <a:ea typeface="Calibri"/>
                <a:cs typeface="Times New Roman"/>
              </a:rPr>
              <a:t>, which works with a vast network of entities and companies and has specialized professionals who match the students’ profile and training needs with the profile and organizational approach of the company;</a:t>
            </a:r>
          </a:p>
          <a:p>
            <a:pPr algn="just">
              <a:spcAft>
                <a:spcPts val="0"/>
              </a:spcAft>
              <a:defRPr/>
            </a:pPr>
            <a:endParaRPr lang="en-US" sz="2000" dirty="0">
              <a:latin typeface="Arial"/>
              <a:ea typeface="Calibri"/>
              <a:cs typeface="Times New Roman"/>
            </a:endParaRPr>
          </a:p>
          <a:p>
            <a:pPr marL="342900" indent="-342900">
              <a:spcAft>
                <a:spcPts val="0"/>
              </a:spcAft>
              <a:buFont typeface="Arial" pitchFamily="34" charset="0"/>
              <a:buChar char="•"/>
              <a:defRPr/>
            </a:pPr>
            <a:r>
              <a:rPr lang="en-US" sz="2000" dirty="0">
                <a:latin typeface="Arial" charset="0"/>
              </a:rPr>
              <a:t>The </a:t>
            </a:r>
            <a:r>
              <a:rPr lang="en-US" sz="2000" b="1" dirty="0">
                <a:latin typeface="Arial" charset="0"/>
              </a:rPr>
              <a:t>Business Mentoring project</a:t>
            </a:r>
            <a:r>
              <a:rPr lang="en-US" sz="2000" dirty="0">
                <a:latin typeface="Arial" charset="0"/>
              </a:rPr>
              <a:t>, which approaches training to the needs of the labor market and foster a commitment between these aspect, promoting the employability of our courses and, at the same time, increasing the recruitment base of the mentoring companies; </a:t>
            </a:r>
          </a:p>
          <a:p>
            <a:pPr>
              <a:spcAft>
                <a:spcPts val="0"/>
              </a:spcAft>
              <a:defRPr/>
            </a:pPr>
            <a:endParaRPr lang="pt-PT" sz="2000" dirty="0">
              <a:latin typeface="Arial" charset="0"/>
            </a:endParaRPr>
          </a:p>
          <a:p>
            <a:pPr marL="342900" indent="-342900">
              <a:spcAft>
                <a:spcPts val="0"/>
              </a:spcAft>
              <a:buFont typeface="Arial" pitchFamily="34" charset="0"/>
              <a:buChar char="•"/>
              <a:defRPr/>
            </a:pPr>
            <a:r>
              <a:rPr lang="en-US" sz="2000" dirty="0">
                <a:latin typeface="Arial" charset="0"/>
              </a:rPr>
              <a:t>Committing to a broad and appealing </a:t>
            </a:r>
            <a:r>
              <a:rPr lang="en-US" sz="2000" b="1" dirty="0">
                <a:latin typeface="Arial" charset="0"/>
              </a:rPr>
              <a:t>dissemination of the educational and formative offer,</a:t>
            </a:r>
            <a:r>
              <a:rPr lang="en-US" sz="2000" dirty="0">
                <a:latin typeface="Arial" charset="0"/>
              </a:rPr>
              <a:t> using technological means and social networks.</a:t>
            </a:r>
            <a:endParaRPr lang="pt-PT" sz="2000" dirty="0">
              <a:latin typeface="Calibri"/>
              <a:ea typeface="Calibri"/>
              <a:cs typeface="Times New Roman"/>
            </a:endParaRP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Template2">
            <a:extLst>
              <a:ext uri="{FF2B5EF4-FFF2-40B4-BE49-F238E27FC236}">
                <a16:creationId xmlns:a16="http://schemas.microsoft.com/office/drawing/2014/main" id="{CEDC9CD3-1301-42BE-8C4D-02555B3EFA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23813"/>
            <a:ext cx="9180513" cy="686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12">
            <a:extLst>
              <a:ext uri="{FF2B5EF4-FFF2-40B4-BE49-F238E27FC236}">
                <a16:creationId xmlns:a16="http://schemas.microsoft.com/office/drawing/2014/main" id="{EC0152F6-8F85-4253-A221-0C476EEAEDFF}"/>
              </a:ext>
            </a:extLst>
          </p:cNvPr>
          <p:cNvSpPr>
            <a:spLocks noChangeArrowheads="1"/>
          </p:cNvSpPr>
          <p:nvPr/>
        </p:nvSpPr>
        <p:spPr bwMode="auto">
          <a:xfrm>
            <a:off x="0" y="-228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pt-PT" altLang="pt-PT" sz="2400">
              <a:solidFill>
                <a:srgbClr val="000000"/>
              </a:solidFill>
            </a:endParaRPr>
          </a:p>
        </p:txBody>
      </p:sp>
      <p:sp>
        <p:nvSpPr>
          <p:cNvPr id="26628" name="Rectangle 8">
            <a:extLst>
              <a:ext uri="{FF2B5EF4-FFF2-40B4-BE49-F238E27FC236}">
                <a16:creationId xmlns:a16="http://schemas.microsoft.com/office/drawing/2014/main" id="{864D8722-4AA2-47D3-B200-2FCB8217494C}"/>
              </a:ext>
            </a:extLst>
          </p:cNvPr>
          <p:cNvSpPr>
            <a:spLocks noChangeArrowheads="1"/>
          </p:cNvSpPr>
          <p:nvPr/>
        </p:nvSpPr>
        <p:spPr bwMode="auto">
          <a:xfrm>
            <a:off x="611188" y="1412875"/>
            <a:ext cx="7848600"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Char char="-"/>
            </a:pPr>
            <a:endParaRPr lang="pt-PT" altLang="pt-PT" b="1">
              <a:solidFill>
                <a:srgbClr val="006EB9"/>
              </a:solidFill>
            </a:endParaRPr>
          </a:p>
        </p:txBody>
      </p:sp>
      <p:sp>
        <p:nvSpPr>
          <p:cNvPr id="26629" name="CaixaDeTexto 3">
            <a:extLst>
              <a:ext uri="{FF2B5EF4-FFF2-40B4-BE49-F238E27FC236}">
                <a16:creationId xmlns:a16="http://schemas.microsoft.com/office/drawing/2014/main" id="{B676C0F0-6CE1-4957-AD58-C8D631C1A479}"/>
              </a:ext>
            </a:extLst>
          </p:cNvPr>
          <p:cNvSpPr txBox="1">
            <a:spLocks noChangeArrowheads="1"/>
          </p:cNvSpPr>
          <p:nvPr/>
        </p:nvSpPr>
        <p:spPr bwMode="auto">
          <a:xfrm>
            <a:off x="26988" y="2798763"/>
            <a:ext cx="1457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pt-PT" altLang="pt-PT" sz="2000" b="1">
                <a:solidFill>
                  <a:srgbClr val="FFFFFF"/>
                </a:solidFill>
              </a:rPr>
              <a:t>1780</a:t>
            </a:r>
          </a:p>
        </p:txBody>
      </p:sp>
      <p:cxnSp>
        <p:nvCxnSpPr>
          <p:cNvPr id="10" name="Conexão recta unidireccional 9">
            <a:extLst>
              <a:ext uri="{FF2B5EF4-FFF2-40B4-BE49-F238E27FC236}">
                <a16:creationId xmlns:a16="http://schemas.microsoft.com/office/drawing/2014/main" id="{6ED8B7D5-8086-47AE-88DF-DEA6A6122F62}"/>
              </a:ext>
            </a:extLst>
          </p:cNvPr>
          <p:cNvCxnSpPr/>
          <p:nvPr/>
        </p:nvCxnSpPr>
        <p:spPr bwMode="auto">
          <a:xfrm>
            <a:off x="893763" y="2998788"/>
            <a:ext cx="2303462" cy="0"/>
          </a:xfrm>
          <a:prstGeom prst="straightConnector1">
            <a:avLst/>
          </a:prstGeom>
          <a:solidFill>
            <a:schemeClr val="accent1"/>
          </a:solidFill>
          <a:ln w="28575" cap="flat" cmpd="sng" algn="ctr">
            <a:solidFill>
              <a:schemeClr val="accent3"/>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Conexão recta unidireccional 19">
            <a:extLst>
              <a:ext uri="{FF2B5EF4-FFF2-40B4-BE49-F238E27FC236}">
                <a16:creationId xmlns:a16="http://schemas.microsoft.com/office/drawing/2014/main" id="{F5C47B2C-0503-4FEF-AA0D-DFEC558D3B93}"/>
              </a:ext>
            </a:extLst>
          </p:cNvPr>
          <p:cNvCxnSpPr/>
          <p:nvPr/>
        </p:nvCxnSpPr>
        <p:spPr bwMode="auto">
          <a:xfrm>
            <a:off x="3411538" y="2998788"/>
            <a:ext cx="2305050" cy="0"/>
          </a:xfrm>
          <a:prstGeom prst="straightConnector1">
            <a:avLst/>
          </a:prstGeom>
          <a:solidFill>
            <a:schemeClr val="accent1"/>
          </a:solidFill>
          <a:ln w="28575" cap="flat" cmpd="sng" algn="ctr">
            <a:solidFill>
              <a:schemeClr val="accent3"/>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632" name="CaixaDeTexto 20">
            <a:extLst>
              <a:ext uri="{FF2B5EF4-FFF2-40B4-BE49-F238E27FC236}">
                <a16:creationId xmlns:a16="http://schemas.microsoft.com/office/drawing/2014/main" id="{4A0D93EA-997C-4E6E-9BAD-9C2EF0D4E08E}"/>
              </a:ext>
            </a:extLst>
          </p:cNvPr>
          <p:cNvSpPr txBox="1">
            <a:spLocks noChangeArrowheads="1"/>
          </p:cNvSpPr>
          <p:nvPr/>
        </p:nvSpPr>
        <p:spPr bwMode="auto">
          <a:xfrm>
            <a:off x="8148638" y="2786063"/>
            <a:ext cx="1077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pt-PT" altLang="pt-PT" sz="2000" b="1">
                <a:solidFill>
                  <a:srgbClr val="FFFFFF"/>
                </a:solidFill>
              </a:rPr>
              <a:t>2021</a:t>
            </a:r>
          </a:p>
        </p:txBody>
      </p:sp>
      <p:cxnSp>
        <p:nvCxnSpPr>
          <p:cNvPr id="23" name="Conexão recta unidireccional 22">
            <a:extLst>
              <a:ext uri="{FF2B5EF4-FFF2-40B4-BE49-F238E27FC236}">
                <a16:creationId xmlns:a16="http://schemas.microsoft.com/office/drawing/2014/main" id="{4E92E490-871E-4A40-9783-2A7854A3F5C3}"/>
              </a:ext>
            </a:extLst>
          </p:cNvPr>
          <p:cNvCxnSpPr/>
          <p:nvPr/>
        </p:nvCxnSpPr>
        <p:spPr bwMode="auto">
          <a:xfrm>
            <a:off x="5867400" y="2998788"/>
            <a:ext cx="2305050" cy="0"/>
          </a:xfrm>
          <a:prstGeom prst="straightConnector1">
            <a:avLst/>
          </a:prstGeom>
          <a:solidFill>
            <a:schemeClr val="accent1"/>
          </a:solidFill>
          <a:ln w="28575" cap="flat" cmpd="sng" algn="ctr">
            <a:solidFill>
              <a:schemeClr val="accent3"/>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634" name="Rectângulo 10">
            <a:extLst>
              <a:ext uri="{FF2B5EF4-FFF2-40B4-BE49-F238E27FC236}">
                <a16:creationId xmlns:a16="http://schemas.microsoft.com/office/drawing/2014/main" id="{1D156AEC-33A1-4715-9890-C76AF2FEC0F8}"/>
              </a:ext>
            </a:extLst>
          </p:cNvPr>
          <p:cNvSpPr>
            <a:spLocks noChangeArrowheads="1"/>
          </p:cNvSpPr>
          <p:nvPr/>
        </p:nvSpPr>
        <p:spPr bwMode="auto">
          <a:xfrm>
            <a:off x="417513" y="1435100"/>
            <a:ext cx="8291512"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endParaRPr lang="en-US" altLang="pt-PT" sz="2800">
              <a:solidFill>
                <a:srgbClr val="000000"/>
              </a:solidFill>
            </a:endParaRPr>
          </a:p>
          <a:p>
            <a:pPr algn="ctr">
              <a:spcBef>
                <a:spcPct val="0"/>
              </a:spcBef>
              <a:buFontTx/>
              <a:buNone/>
            </a:pPr>
            <a:endParaRPr lang="pt-PT" altLang="pt-PT" sz="2800">
              <a:solidFill>
                <a:srgbClr val="000000"/>
              </a:solidFill>
            </a:endParaRPr>
          </a:p>
          <a:p>
            <a:pPr algn="ctr">
              <a:spcBef>
                <a:spcPct val="0"/>
              </a:spcBef>
              <a:buFontTx/>
              <a:buNone/>
            </a:pPr>
            <a:endParaRPr lang="pt-PT" altLang="pt-PT" sz="2800" b="1">
              <a:solidFill>
                <a:srgbClr val="262673"/>
              </a:solidFill>
              <a:latin typeface="Calibri" panose="020F0502020204030204" pitchFamily="34" charset="0"/>
            </a:endParaRPr>
          </a:p>
        </p:txBody>
      </p:sp>
      <p:pic>
        <p:nvPicPr>
          <p:cNvPr id="26635" name="Picture 14" descr="LgCasaPia">
            <a:extLst>
              <a:ext uri="{FF2B5EF4-FFF2-40B4-BE49-F238E27FC236}">
                <a16:creationId xmlns:a16="http://schemas.microsoft.com/office/drawing/2014/main" id="{51C8A60C-AC0D-4232-A39F-23BEC0E115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33968"/>
          <a:stretch>
            <a:fillRect/>
          </a:stretch>
        </p:blipFill>
        <p:spPr bwMode="auto">
          <a:xfrm>
            <a:off x="-36513" y="-23813"/>
            <a:ext cx="1520826"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6" name="Rectângulo 1">
            <a:extLst>
              <a:ext uri="{FF2B5EF4-FFF2-40B4-BE49-F238E27FC236}">
                <a16:creationId xmlns:a16="http://schemas.microsoft.com/office/drawing/2014/main" id="{58EAFD02-9F0E-4E96-96AD-BF7612247617}"/>
              </a:ext>
            </a:extLst>
          </p:cNvPr>
          <p:cNvSpPr>
            <a:spLocks noChangeArrowheads="1"/>
          </p:cNvSpPr>
          <p:nvPr/>
        </p:nvSpPr>
        <p:spPr bwMode="auto">
          <a:xfrm>
            <a:off x="544513" y="1557338"/>
            <a:ext cx="8275637" cy="467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a:lnSpc>
                <a:spcPct val="150000"/>
              </a:lnSpc>
              <a:spcBef>
                <a:spcPct val="0"/>
              </a:spcBef>
              <a:spcAft>
                <a:spcPts val="600"/>
              </a:spcAft>
              <a:buFontTx/>
              <a:buNone/>
            </a:pPr>
            <a:r>
              <a:rPr lang="en-US" altLang="pt-PT" sz="2400" b="1" u="sng">
                <a:ea typeface="Calibri" panose="020F0502020204030204" pitchFamily="34" charset="0"/>
                <a:cs typeface="Times New Roman" panose="02020603050405020304" pitchFamily="18" charset="0"/>
              </a:rPr>
              <a:t>Step 4 - Professionalize management, recruit quality human resources and commit to the permanent qualification of professionals</a:t>
            </a:r>
          </a:p>
          <a:p>
            <a:pPr algn="just">
              <a:lnSpc>
                <a:spcPct val="150000"/>
              </a:lnSpc>
              <a:spcBef>
                <a:spcPct val="0"/>
              </a:spcBef>
              <a:spcAft>
                <a:spcPts val="600"/>
              </a:spcAft>
              <a:buFontTx/>
              <a:buNone/>
            </a:pPr>
            <a:r>
              <a:rPr lang="en-US" altLang="pt-PT" sz="2400">
                <a:ea typeface="Calibri" panose="020F0502020204030204" pitchFamily="34" charset="0"/>
                <a:cs typeface="Times New Roman" panose="02020603050405020304" pitchFamily="18" charset="0"/>
              </a:rPr>
              <a:t>Definition of the human and technical profile of the professionals; updating of the models of recruitment and selection;</a:t>
            </a:r>
          </a:p>
          <a:p>
            <a:pPr algn="just">
              <a:lnSpc>
                <a:spcPct val="150000"/>
              </a:lnSpc>
              <a:spcBef>
                <a:spcPct val="0"/>
              </a:spcBef>
              <a:spcAft>
                <a:spcPts val="600"/>
              </a:spcAft>
              <a:buFontTx/>
              <a:buNone/>
            </a:pPr>
            <a:r>
              <a:rPr lang="en-US" altLang="pt-PT" sz="2400">
                <a:ea typeface="Calibri" panose="020F0502020204030204" pitchFamily="34" charset="0"/>
                <a:cs typeface="Times New Roman" panose="02020603050405020304" pitchFamily="18" charset="0"/>
              </a:rPr>
              <a:t>Strengthen the technical and educational teams, both quantitatively and regarding qualification;</a:t>
            </a:r>
            <a:endParaRPr lang="pt-PT" altLang="pt-PT" sz="240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Template2">
            <a:extLst>
              <a:ext uri="{FF2B5EF4-FFF2-40B4-BE49-F238E27FC236}">
                <a16:creationId xmlns:a16="http://schemas.microsoft.com/office/drawing/2014/main" id="{A1EEB3AA-095B-4B06-840C-35114FD091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23813"/>
            <a:ext cx="9180513" cy="686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12">
            <a:extLst>
              <a:ext uri="{FF2B5EF4-FFF2-40B4-BE49-F238E27FC236}">
                <a16:creationId xmlns:a16="http://schemas.microsoft.com/office/drawing/2014/main" id="{0DC2DBAE-8CBB-4487-8203-54A6F5439AF7}"/>
              </a:ext>
            </a:extLst>
          </p:cNvPr>
          <p:cNvSpPr>
            <a:spLocks noChangeArrowheads="1"/>
          </p:cNvSpPr>
          <p:nvPr/>
        </p:nvSpPr>
        <p:spPr bwMode="auto">
          <a:xfrm>
            <a:off x="0" y="-228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pt-PT" altLang="pt-PT" sz="2400">
              <a:solidFill>
                <a:srgbClr val="000000"/>
              </a:solidFill>
            </a:endParaRPr>
          </a:p>
        </p:txBody>
      </p:sp>
      <p:sp>
        <p:nvSpPr>
          <p:cNvPr id="27652" name="Rectangle 8">
            <a:extLst>
              <a:ext uri="{FF2B5EF4-FFF2-40B4-BE49-F238E27FC236}">
                <a16:creationId xmlns:a16="http://schemas.microsoft.com/office/drawing/2014/main" id="{B920B203-1593-4DD1-AFFF-A2F739713D02}"/>
              </a:ext>
            </a:extLst>
          </p:cNvPr>
          <p:cNvSpPr>
            <a:spLocks noChangeArrowheads="1"/>
          </p:cNvSpPr>
          <p:nvPr/>
        </p:nvSpPr>
        <p:spPr bwMode="auto">
          <a:xfrm>
            <a:off x="611188" y="1412875"/>
            <a:ext cx="7848600"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Char char="-"/>
            </a:pPr>
            <a:endParaRPr lang="pt-PT" altLang="pt-PT" b="1">
              <a:solidFill>
                <a:srgbClr val="006EB9"/>
              </a:solidFill>
            </a:endParaRPr>
          </a:p>
        </p:txBody>
      </p:sp>
      <p:sp>
        <p:nvSpPr>
          <p:cNvPr id="27653" name="CaixaDeTexto 3">
            <a:extLst>
              <a:ext uri="{FF2B5EF4-FFF2-40B4-BE49-F238E27FC236}">
                <a16:creationId xmlns:a16="http://schemas.microsoft.com/office/drawing/2014/main" id="{6578D1A0-EBC0-4487-8B7F-369FAF1C6ACA}"/>
              </a:ext>
            </a:extLst>
          </p:cNvPr>
          <p:cNvSpPr txBox="1">
            <a:spLocks noChangeArrowheads="1"/>
          </p:cNvSpPr>
          <p:nvPr/>
        </p:nvSpPr>
        <p:spPr bwMode="auto">
          <a:xfrm>
            <a:off x="26988" y="2798763"/>
            <a:ext cx="1457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pt-PT" altLang="pt-PT" sz="2000" b="1">
                <a:solidFill>
                  <a:srgbClr val="FFFFFF"/>
                </a:solidFill>
              </a:rPr>
              <a:t>1780</a:t>
            </a:r>
          </a:p>
        </p:txBody>
      </p:sp>
      <p:cxnSp>
        <p:nvCxnSpPr>
          <p:cNvPr id="10" name="Conexão recta unidireccional 9">
            <a:extLst>
              <a:ext uri="{FF2B5EF4-FFF2-40B4-BE49-F238E27FC236}">
                <a16:creationId xmlns:a16="http://schemas.microsoft.com/office/drawing/2014/main" id="{E95A8472-2FFB-43F5-9CD0-47EFC99211E4}"/>
              </a:ext>
            </a:extLst>
          </p:cNvPr>
          <p:cNvCxnSpPr/>
          <p:nvPr/>
        </p:nvCxnSpPr>
        <p:spPr bwMode="auto">
          <a:xfrm>
            <a:off x="893763" y="2998788"/>
            <a:ext cx="2303462" cy="0"/>
          </a:xfrm>
          <a:prstGeom prst="straightConnector1">
            <a:avLst/>
          </a:prstGeom>
          <a:solidFill>
            <a:schemeClr val="accent1"/>
          </a:solidFill>
          <a:ln w="28575" cap="flat" cmpd="sng" algn="ctr">
            <a:solidFill>
              <a:schemeClr val="accent3"/>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Conexão recta unidireccional 19">
            <a:extLst>
              <a:ext uri="{FF2B5EF4-FFF2-40B4-BE49-F238E27FC236}">
                <a16:creationId xmlns:a16="http://schemas.microsoft.com/office/drawing/2014/main" id="{955855F1-AC25-4424-9578-55ADCCF05E26}"/>
              </a:ext>
            </a:extLst>
          </p:cNvPr>
          <p:cNvCxnSpPr/>
          <p:nvPr/>
        </p:nvCxnSpPr>
        <p:spPr bwMode="auto">
          <a:xfrm>
            <a:off x="3411538" y="2998788"/>
            <a:ext cx="2305050" cy="0"/>
          </a:xfrm>
          <a:prstGeom prst="straightConnector1">
            <a:avLst/>
          </a:prstGeom>
          <a:solidFill>
            <a:schemeClr val="accent1"/>
          </a:solidFill>
          <a:ln w="28575" cap="flat" cmpd="sng" algn="ctr">
            <a:solidFill>
              <a:schemeClr val="accent3"/>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656" name="CaixaDeTexto 20">
            <a:extLst>
              <a:ext uri="{FF2B5EF4-FFF2-40B4-BE49-F238E27FC236}">
                <a16:creationId xmlns:a16="http://schemas.microsoft.com/office/drawing/2014/main" id="{99E2A755-FB9F-4403-8FFE-C7F9BFB5D28C}"/>
              </a:ext>
            </a:extLst>
          </p:cNvPr>
          <p:cNvSpPr txBox="1">
            <a:spLocks noChangeArrowheads="1"/>
          </p:cNvSpPr>
          <p:nvPr/>
        </p:nvSpPr>
        <p:spPr bwMode="auto">
          <a:xfrm>
            <a:off x="8148638" y="2786063"/>
            <a:ext cx="1077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pt-PT" altLang="pt-PT" sz="2000" b="1">
                <a:solidFill>
                  <a:srgbClr val="FFFFFF"/>
                </a:solidFill>
              </a:rPr>
              <a:t>2021</a:t>
            </a:r>
          </a:p>
        </p:txBody>
      </p:sp>
      <p:cxnSp>
        <p:nvCxnSpPr>
          <p:cNvPr id="23" name="Conexão recta unidireccional 22">
            <a:extLst>
              <a:ext uri="{FF2B5EF4-FFF2-40B4-BE49-F238E27FC236}">
                <a16:creationId xmlns:a16="http://schemas.microsoft.com/office/drawing/2014/main" id="{74FF54F8-F1A4-48D6-A11E-8A97A0B3D3F1}"/>
              </a:ext>
            </a:extLst>
          </p:cNvPr>
          <p:cNvCxnSpPr/>
          <p:nvPr/>
        </p:nvCxnSpPr>
        <p:spPr bwMode="auto">
          <a:xfrm>
            <a:off x="5867400" y="2998788"/>
            <a:ext cx="2305050" cy="0"/>
          </a:xfrm>
          <a:prstGeom prst="straightConnector1">
            <a:avLst/>
          </a:prstGeom>
          <a:solidFill>
            <a:schemeClr val="accent1"/>
          </a:solidFill>
          <a:ln w="28575" cap="flat" cmpd="sng" algn="ctr">
            <a:solidFill>
              <a:schemeClr val="accent3"/>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658" name="Rectângulo 10">
            <a:extLst>
              <a:ext uri="{FF2B5EF4-FFF2-40B4-BE49-F238E27FC236}">
                <a16:creationId xmlns:a16="http://schemas.microsoft.com/office/drawing/2014/main" id="{6F3814A6-BC06-4D72-A3DB-919D24356CD2}"/>
              </a:ext>
            </a:extLst>
          </p:cNvPr>
          <p:cNvSpPr>
            <a:spLocks noChangeArrowheads="1"/>
          </p:cNvSpPr>
          <p:nvPr/>
        </p:nvSpPr>
        <p:spPr bwMode="auto">
          <a:xfrm>
            <a:off x="417513" y="1435100"/>
            <a:ext cx="8291512"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endParaRPr lang="en-US" altLang="pt-PT" sz="2800">
              <a:solidFill>
                <a:srgbClr val="000000"/>
              </a:solidFill>
            </a:endParaRPr>
          </a:p>
          <a:p>
            <a:pPr algn="ctr">
              <a:spcBef>
                <a:spcPct val="0"/>
              </a:spcBef>
              <a:buFontTx/>
              <a:buNone/>
            </a:pPr>
            <a:endParaRPr lang="pt-PT" altLang="pt-PT" sz="2800">
              <a:solidFill>
                <a:srgbClr val="000000"/>
              </a:solidFill>
            </a:endParaRPr>
          </a:p>
          <a:p>
            <a:pPr algn="ctr">
              <a:spcBef>
                <a:spcPct val="0"/>
              </a:spcBef>
              <a:buFontTx/>
              <a:buNone/>
            </a:pPr>
            <a:endParaRPr lang="pt-PT" altLang="pt-PT" sz="2800" b="1">
              <a:solidFill>
                <a:srgbClr val="262673"/>
              </a:solidFill>
              <a:latin typeface="Calibri" panose="020F0502020204030204" pitchFamily="34" charset="0"/>
            </a:endParaRPr>
          </a:p>
        </p:txBody>
      </p:sp>
      <p:pic>
        <p:nvPicPr>
          <p:cNvPr id="27659" name="Picture 14" descr="LgCasaPia">
            <a:extLst>
              <a:ext uri="{FF2B5EF4-FFF2-40B4-BE49-F238E27FC236}">
                <a16:creationId xmlns:a16="http://schemas.microsoft.com/office/drawing/2014/main" id="{CB227F5A-5AFE-40D8-BC78-ABB2D3D1DF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33968"/>
          <a:stretch>
            <a:fillRect/>
          </a:stretch>
        </p:blipFill>
        <p:spPr bwMode="auto">
          <a:xfrm>
            <a:off x="-36513" y="-23813"/>
            <a:ext cx="1520826"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0" name="Rectângulo 1">
            <a:extLst>
              <a:ext uri="{FF2B5EF4-FFF2-40B4-BE49-F238E27FC236}">
                <a16:creationId xmlns:a16="http://schemas.microsoft.com/office/drawing/2014/main" id="{D115D263-A844-4BC9-A5B2-7567C8428C32}"/>
              </a:ext>
            </a:extLst>
          </p:cNvPr>
          <p:cNvSpPr>
            <a:spLocks noChangeArrowheads="1"/>
          </p:cNvSpPr>
          <p:nvPr/>
        </p:nvSpPr>
        <p:spPr bwMode="auto">
          <a:xfrm>
            <a:off x="184150" y="1655763"/>
            <a:ext cx="8596313" cy="515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a:lnSpc>
                <a:spcPct val="150000"/>
              </a:lnSpc>
              <a:spcBef>
                <a:spcPct val="0"/>
              </a:spcBef>
              <a:spcAft>
                <a:spcPts val="600"/>
              </a:spcAft>
              <a:buFont typeface="Symbol" panose="05050102010706020507" pitchFamily="18" charset="2"/>
              <a:buChar char=""/>
            </a:pPr>
            <a:r>
              <a:rPr lang="en-US" altLang="pt-PT" sz="2400">
                <a:ea typeface="Calibri" panose="020F0502020204030204" pitchFamily="34" charset="0"/>
                <a:cs typeface="Times New Roman" panose="02020603050405020304" pitchFamily="18" charset="0"/>
              </a:rPr>
              <a:t>The technical and educational teams of residential care are also </a:t>
            </a:r>
            <a:r>
              <a:rPr lang="en-US" altLang="pt-PT" sz="2400" b="1">
                <a:ea typeface="Calibri" panose="020F0502020204030204" pitchFamily="34" charset="0"/>
                <a:cs typeface="Times New Roman" panose="02020603050405020304" pitchFamily="18" charset="0"/>
              </a:rPr>
              <a:t>externally supervised </a:t>
            </a:r>
            <a:r>
              <a:rPr lang="en-US" altLang="pt-PT" sz="2400">
                <a:ea typeface="Calibri" panose="020F0502020204030204" pitchFamily="34" charset="0"/>
                <a:cs typeface="Times New Roman" panose="02020603050405020304" pitchFamily="18" charset="0"/>
              </a:rPr>
              <a:t>while carrying out professional duties, </a:t>
            </a:r>
          </a:p>
          <a:p>
            <a:pPr algn="just">
              <a:lnSpc>
                <a:spcPct val="150000"/>
              </a:lnSpc>
              <a:spcBef>
                <a:spcPct val="0"/>
              </a:spcBef>
              <a:spcAft>
                <a:spcPts val="600"/>
              </a:spcAft>
              <a:buFont typeface="Symbol" panose="05050102010706020507" pitchFamily="18" charset="2"/>
              <a:buChar char=""/>
            </a:pPr>
            <a:r>
              <a:rPr lang="en-US" altLang="pt-PT" sz="2400">
                <a:ea typeface="Calibri" panose="020F0502020204030204" pitchFamily="34" charset="0"/>
                <a:cs typeface="Times New Roman" panose="02020603050405020304" pitchFamily="18" charset="0"/>
              </a:rPr>
              <a:t>Annually, a </a:t>
            </a:r>
            <a:r>
              <a:rPr lang="en-US" altLang="pt-PT" sz="2400" b="1">
                <a:ea typeface="Calibri" panose="020F0502020204030204" pitchFamily="34" charset="0"/>
                <a:cs typeface="Times New Roman" panose="02020603050405020304" pitchFamily="18" charset="0"/>
              </a:rPr>
              <a:t>training plan for workers</a:t>
            </a:r>
            <a:r>
              <a:rPr lang="en-US" altLang="pt-PT" sz="2400">
                <a:ea typeface="Calibri" panose="020F0502020204030204" pitchFamily="34" charset="0"/>
                <a:cs typeface="Times New Roman" panose="02020603050405020304" pitchFamily="18" charset="0"/>
              </a:rPr>
              <a:t> is designed and implemented internally, and they are encouraged to participate, as well as to continuously update their knowledge, particularly in the context of issues related to the different forms of violence that can affect children and young people, namely sexual abuse.</a:t>
            </a:r>
            <a:endParaRPr lang="pt-PT" altLang="pt-PT" sz="240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Template2">
            <a:extLst>
              <a:ext uri="{FF2B5EF4-FFF2-40B4-BE49-F238E27FC236}">
                <a16:creationId xmlns:a16="http://schemas.microsoft.com/office/drawing/2014/main" id="{C72A6EF9-C0FA-42DD-860A-C05E7F0889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23813"/>
            <a:ext cx="9180513" cy="686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12">
            <a:extLst>
              <a:ext uri="{FF2B5EF4-FFF2-40B4-BE49-F238E27FC236}">
                <a16:creationId xmlns:a16="http://schemas.microsoft.com/office/drawing/2014/main" id="{630C943F-2787-478C-83AC-737211D8F511}"/>
              </a:ext>
            </a:extLst>
          </p:cNvPr>
          <p:cNvSpPr>
            <a:spLocks noChangeArrowheads="1"/>
          </p:cNvSpPr>
          <p:nvPr/>
        </p:nvSpPr>
        <p:spPr bwMode="auto">
          <a:xfrm>
            <a:off x="0" y="-228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pt-PT" altLang="pt-PT" sz="2400">
              <a:solidFill>
                <a:srgbClr val="000000"/>
              </a:solidFill>
            </a:endParaRPr>
          </a:p>
        </p:txBody>
      </p:sp>
      <p:sp>
        <p:nvSpPr>
          <p:cNvPr id="28676" name="Rectangle 8">
            <a:extLst>
              <a:ext uri="{FF2B5EF4-FFF2-40B4-BE49-F238E27FC236}">
                <a16:creationId xmlns:a16="http://schemas.microsoft.com/office/drawing/2014/main" id="{C4DD4EE0-990B-4A53-9A04-06691F83F007}"/>
              </a:ext>
            </a:extLst>
          </p:cNvPr>
          <p:cNvSpPr>
            <a:spLocks noChangeArrowheads="1"/>
          </p:cNvSpPr>
          <p:nvPr/>
        </p:nvSpPr>
        <p:spPr bwMode="auto">
          <a:xfrm>
            <a:off x="611188" y="1412875"/>
            <a:ext cx="7848600"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Char char="-"/>
            </a:pPr>
            <a:endParaRPr lang="pt-PT" altLang="pt-PT" b="1">
              <a:solidFill>
                <a:srgbClr val="006EB9"/>
              </a:solidFill>
            </a:endParaRPr>
          </a:p>
        </p:txBody>
      </p:sp>
      <p:cxnSp>
        <p:nvCxnSpPr>
          <p:cNvPr id="10" name="Conexão recta unidireccional 9">
            <a:extLst>
              <a:ext uri="{FF2B5EF4-FFF2-40B4-BE49-F238E27FC236}">
                <a16:creationId xmlns:a16="http://schemas.microsoft.com/office/drawing/2014/main" id="{8F8F9187-D9DF-4C17-99B5-FC96CB64F666}"/>
              </a:ext>
            </a:extLst>
          </p:cNvPr>
          <p:cNvCxnSpPr/>
          <p:nvPr/>
        </p:nvCxnSpPr>
        <p:spPr bwMode="auto">
          <a:xfrm>
            <a:off x="893763" y="2998788"/>
            <a:ext cx="2303462" cy="0"/>
          </a:xfrm>
          <a:prstGeom prst="straightConnector1">
            <a:avLst/>
          </a:prstGeom>
          <a:solidFill>
            <a:schemeClr val="accent1"/>
          </a:solidFill>
          <a:ln w="28575" cap="flat" cmpd="sng" algn="ctr">
            <a:solidFill>
              <a:schemeClr val="accent3"/>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Conexão recta unidireccional 19">
            <a:extLst>
              <a:ext uri="{FF2B5EF4-FFF2-40B4-BE49-F238E27FC236}">
                <a16:creationId xmlns:a16="http://schemas.microsoft.com/office/drawing/2014/main" id="{4D3B6FE3-DAA7-48C6-9CCC-E03AA8BFE23E}"/>
              </a:ext>
            </a:extLst>
          </p:cNvPr>
          <p:cNvCxnSpPr/>
          <p:nvPr/>
        </p:nvCxnSpPr>
        <p:spPr bwMode="auto">
          <a:xfrm>
            <a:off x="3411538" y="2998788"/>
            <a:ext cx="2305050" cy="0"/>
          </a:xfrm>
          <a:prstGeom prst="straightConnector1">
            <a:avLst/>
          </a:prstGeom>
          <a:solidFill>
            <a:schemeClr val="accent1"/>
          </a:solidFill>
          <a:ln w="28575" cap="flat" cmpd="sng" algn="ctr">
            <a:solidFill>
              <a:schemeClr val="accent3"/>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679" name="CaixaDeTexto 20">
            <a:extLst>
              <a:ext uri="{FF2B5EF4-FFF2-40B4-BE49-F238E27FC236}">
                <a16:creationId xmlns:a16="http://schemas.microsoft.com/office/drawing/2014/main" id="{72D780A0-C4F2-49FA-B208-D47D39E952F5}"/>
              </a:ext>
            </a:extLst>
          </p:cNvPr>
          <p:cNvSpPr txBox="1">
            <a:spLocks noChangeArrowheads="1"/>
          </p:cNvSpPr>
          <p:nvPr/>
        </p:nvSpPr>
        <p:spPr bwMode="auto">
          <a:xfrm>
            <a:off x="8148638" y="2786063"/>
            <a:ext cx="1077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pt-PT" altLang="pt-PT" sz="2000" b="1">
                <a:solidFill>
                  <a:srgbClr val="FFFFFF"/>
                </a:solidFill>
              </a:rPr>
              <a:t>2021</a:t>
            </a:r>
          </a:p>
        </p:txBody>
      </p:sp>
      <p:cxnSp>
        <p:nvCxnSpPr>
          <p:cNvPr id="23" name="Conexão recta unidireccional 22">
            <a:extLst>
              <a:ext uri="{FF2B5EF4-FFF2-40B4-BE49-F238E27FC236}">
                <a16:creationId xmlns:a16="http://schemas.microsoft.com/office/drawing/2014/main" id="{7EA0DB48-FC6F-49CB-87C5-664B24124C1A}"/>
              </a:ext>
            </a:extLst>
          </p:cNvPr>
          <p:cNvCxnSpPr/>
          <p:nvPr/>
        </p:nvCxnSpPr>
        <p:spPr bwMode="auto">
          <a:xfrm>
            <a:off x="5867400" y="2998788"/>
            <a:ext cx="2305050" cy="0"/>
          </a:xfrm>
          <a:prstGeom prst="straightConnector1">
            <a:avLst/>
          </a:prstGeom>
          <a:solidFill>
            <a:schemeClr val="accent1"/>
          </a:solidFill>
          <a:ln w="28575" cap="flat" cmpd="sng" algn="ctr">
            <a:solidFill>
              <a:schemeClr val="accent3"/>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681" name="Rectângulo 10">
            <a:extLst>
              <a:ext uri="{FF2B5EF4-FFF2-40B4-BE49-F238E27FC236}">
                <a16:creationId xmlns:a16="http://schemas.microsoft.com/office/drawing/2014/main" id="{304DA725-16D6-481F-9F54-E8633D5F998D}"/>
              </a:ext>
            </a:extLst>
          </p:cNvPr>
          <p:cNvSpPr>
            <a:spLocks noChangeArrowheads="1"/>
          </p:cNvSpPr>
          <p:nvPr/>
        </p:nvSpPr>
        <p:spPr bwMode="auto">
          <a:xfrm>
            <a:off x="417513" y="1435100"/>
            <a:ext cx="8291512"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endParaRPr lang="en-US" altLang="pt-PT" sz="2800">
              <a:solidFill>
                <a:srgbClr val="000000"/>
              </a:solidFill>
            </a:endParaRPr>
          </a:p>
          <a:p>
            <a:pPr algn="ctr">
              <a:spcBef>
                <a:spcPct val="0"/>
              </a:spcBef>
              <a:buFontTx/>
              <a:buNone/>
            </a:pPr>
            <a:endParaRPr lang="pt-PT" altLang="pt-PT" sz="2800">
              <a:solidFill>
                <a:srgbClr val="000000"/>
              </a:solidFill>
            </a:endParaRPr>
          </a:p>
          <a:p>
            <a:pPr algn="ctr">
              <a:spcBef>
                <a:spcPct val="0"/>
              </a:spcBef>
              <a:buFontTx/>
              <a:buNone/>
            </a:pPr>
            <a:endParaRPr lang="pt-PT" altLang="pt-PT" sz="2800" b="1">
              <a:solidFill>
                <a:srgbClr val="262673"/>
              </a:solidFill>
              <a:latin typeface="Calibri" panose="020F0502020204030204" pitchFamily="34" charset="0"/>
            </a:endParaRPr>
          </a:p>
        </p:txBody>
      </p:sp>
      <p:pic>
        <p:nvPicPr>
          <p:cNvPr id="28682" name="Picture 14" descr="LgCasaPia">
            <a:extLst>
              <a:ext uri="{FF2B5EF4-FFF2-40B4-BE49-F238E27FC236}">
                <a16:creationId xmlns:a16="http://schemas.microsoft.com/office/drawing/2014/main" id="{19C5E242-8880-4CCA-9435-EEEBA19C60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33968"/>
          <a:stretch>
            <a:fillRect/>
          </a:stretch>
        </p:blipFill>
        <p:spPr bwMode="auto">
          <a:xfrm>
            <a:off x="-36513" y="-23813"/>
            <a:ext cx="1520826"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ângulo 1">
            <a:extLst>
              <a:ext uri="{FF2B5EF4-FFF2-40B4-BE49-F238E27FC236}">
                <a16:creationId xmlns:a16="http://schemas.microsoft.com/office/drawing/2014/main" id="{682241D8-0C25-499B-BACC-17BA2C4105A3}"/>
              </a:ext>
            </a:extLst>
          </p:cNvPr>
          <p:cNvSpPr/>
          <p:nvPr/>
        </p:nvSpPr>
        <p:spPr>
          <a:xfrm>
            <a:off x="312738" y="1585913"/>
            <a:ext cx="8651875" cy="4832350"/>
          </a:xfrm>
          <a:prstGeom prst="rect">
            <a:avLst/>
          </a:prstGeom>
        </p:spPr>
        <p:txBody>
          <a:bodyPr>
            <a:spAutoFit/>
          </a:bodyPr>
          <a:lstStyle/>
          <a:p>
            <a:pPr marL="342900" indent="-342900" algn="just">
              <a:lnSpc>
                <a:spcPct val="150000"/>
              </a:lnSpc>
              <a:spcAft>
                <a:spcPts val="600"/>
              </a:spcAft>
              <a:buFont typeface="Symbol"/>
              <a:buChar char=""/>
              <a:defRPr/>
            </a:pPr>
            <a:r>
              <a:rPr lang="en-US" b="1" u="sng" dirty="0">
                <a:latin typeface="Arial"/>
                <a:ea typeface="Calibri"/>
                <a:cs typeface="Times New Roman"/>
              </a:rPr>
              <a:t>Step 5 – Focus on the promotion of the well-being of residential care workers, in order to care for caregivers</a:t>
            </a:r>
            <a:endParaRPr lang="pt-PT" b="1" dirty="0">
              <a:latin typeface="Calibri"/>
              <a:ea typeface="Calibri"/>
              <a:cs typeface="Times New Roman"/>
            </a:endParaRPr>
          </a:p>
          <a:p>
            <a:pPr algn="just">
              <a:lnSpc>
                <a:spcPct val="150000"/>
              </a:lnSpc>
              <a:spcAft>
                <a:spcPts val="600"/>
              </a:spcAft>
              <a:defRPr/>
            </a:pPr>
            <a:endParaRPr lang="en-US" dirty="0">
              <a:latin typeface="Arial"/>
              <a:ea typeface="Calibri"/>
              <a:cs typeface="Times New Roman"/>
            </a:endParaRPr>
          </a:p>
          <a:p>
            <a:pPr algn="just">
              <a:lnSpc>
                <a:spcPct val="150000"/>
              </a:lnSpc>
              <a:spcAft>
                <a:spcPts val="600"/>
              </a:spcAft>
              <a:defRPr/>
            </a:pPr>
            <a:r>
              <a:rPr lang="en-US" dirty="0">
                <a:latin typeface="Arial"/>
                <a:ea typeface="Calibri"/>
                <a:cs typeface="Times New Roman"/>
              </a:rPr>
              <a:t>Assessment of the psychosocial risks of residential care workers was implemented;</a:t>
            </a:r>
          </a:p>
          <a:p>
            <a:pPr algn="just">
              <a:lnSpc>
                <a:spcPct val="150000"/>
              </a:lnSpc>
              <a:spcAft>
                <a:spcPts val="600"/>
              </a:spcAft>
              <a:defRPr/>
            </a:pPr>
            <a:endParaRPr lang="en-US" dirty="0">
              <a:latin typeface="Arial"/>
              <a:ea typeface="Calibri"/>
              <a:cs typeface="Times New Roman"/>
            </a:endParaRPr>
          </a:p>
          <a:p>
            <a:pPr algn="just">
              <a:lnSpc>
                <a:spcPct val="150000"/>
              </a:lnSpc>
              <a:spcAft>
                <a:spcPts val="600"/>
              </a:spcAft>
              <a:defRPr/>
            </a:pPr>
            <a:r>
              <a:rPr lang="en-US" dirty="0">
                <a:latin typeface="Arial"/>
                <a:ea typeface="Calibri"/>
                <a:cs typeface="Times New Roman"/>
              </a:rPr>
              <a:t>Action plan is being developed that aims to respond progressively and consistently to the identified needs.</a:t>
            </a:r>
            <a:endParaRPr lang="pt-PT" dirty="0">
              <a:latin typeface="Calibri"/>
              <a:ea typeface="Calibri"/>
              <a:cs typeface="Times New Roman"/>
            </a:endParaRP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Template2">
            <a:extLst>
              <a:ext uri="{FF2B5EF4-FFF2-40B4-BE49-F238E27FC236}">
                <a16:creationId xmlns:a16="http://schemas.microsoft.com/office/drawing/2014/main" id="{06B76C89-305A-4837-ADE8-390FA7954D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23813"/>
            <a:ext cx="9180513" cy="686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12">
            <a:extLst>
              <a:ext uri="{FF2B5EF4-FFF2-40B4-BE49-F238E27FC236}">
                <a16:creationId xmlns:a16="http://schemas.microsoft.com/office/drawing/2014/main" id="{6DFC6EC5-6511-4FA2-97E7-D33D76B1163C}"/>
              </a:ext>
            </a:extLst>
          </p:cNvPr>
          <p:cNvSpPr>
            <a:spLocks noChangeArrowheads="1"/>
          </p:cNvSpPr>
          <p:nvPr/>
        </p:nvSpPr>
        <p:spPr bwMode="auto">
          <a:xfrm>
            <a:off x="0" y="-228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pt-PT" altLang="pt-PT" sz="2400">
              <a:solidFill>
                <a:srgbClr val="000000"/>
              </a:solidFill>
            </a:endParaRPr>
          </a:p>
        </p:txBody>
      </p:sp>
      <p:sp>
        <p:nvSpPr>
          <p:cNvPr id="29700" name="Rectangle 8">
            <a:extLst>
              <a:ext uri="{FF2B5EF4-FFF2-40B4-BE49-F238E27FC236}">
                <a16:creationId xmlns:a16="http://schemas.microsoft.com/office/drawing/2014/main" id="{F923108F-F919-4480-ADDC-13A9C8178CA9}"/>
              </a:ext>
            </a:extLst>
          </p:cNvPr>
          <p:cNvSpPr>
            <a:spLocks noChangeArrowheads="1"/>
          </p:cNvSpPr>
          <p:nvPr/>
        </p:nvSpPr>
        <p:spPr bwMode="auto">
          <a:xfrm>
            <a:off x="611188" y="1412875"/>
            <a:ext cx="7848600"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Char char="-"/>
            </a:pPr>
            <a:endParaRPr lang="pt-PT" altLang="pt-PT" b="1">
              <a:solidFill>
                <a:srgbClr val="006EB9"/>
              </a:solidFill>
            </a:endParaRPr>
          </a:p>
        </p:txBody>
      </p:sp>
      <p:sp>
        <p:nvSpPr>
          <p:cNvPr id="29701" name="CaixaDeTexto 3">
            <a:extLst>
              <a:ext uri="{FF2B5EF4-FFF2-40B4-BE49-F238E27FC236}">
                <a16:creationId xmlns:a16="http://schemas.microsoft.com/office/drawing/2014/main" id="{AAC514DC-92A5-47D8-A142-244BEA6D3F0C}"/>
              </a:ext>
            </a:extLst>
          </p:cNvPr>
          <p:cNvSpPr txBox="1">
            <a:spLocks noChangeArrowheads="1"/>
          </p:cNvSpPr>
          <p:nvPr/>
        </p:nvSpPr>
        <p:spPr bwMode="auto">
          <a:xfrm>
            <a:off x="26988" y="2798763"/>
            <a:ext cx="1457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pt-PT" altLang="pt-PT" sz="2000" b="1">
                <a:solidFill>
                  <a:srgbClr val="FFFFFF"/>
                </a:solidFill>
              </a:rPr>
              <a:t>1780</a:t>
            </a:r>
          </a:p>
        </p:txBody>
      </p:sp>
      <p:cxnSp>
        <p:nvCxnSpPr>
          <p:cNvPr id="10" name="Conexão recta unidireccional 9">
            <a:extLst>
              <a:ext uri="{FF2B5EF4-FFF2-40B4-BE49-F238E27FC236}">
                <a16:creationId xmlns:a16="http://schemas.microsoft.com/office/drawing/2014/main" id="{31051D35-E474-4EBB-A9EA-E38089F67BA5}"/>
              </a:ext>
            </a:extLst>
          </p:cNvPr>
          <p:cNvCxnSpPr/>
          <p:nvPr/>
        </p:nvCxnSpPr>
        <p:spPr bwMode="auto">
          <a:xfrm>
            <a:off x="893763" y="2998788"/>
            <a:ext cx="2303462" cy="0"/>
          </a:xfrm>
          <a:prstGeom prst="straightConnector1">
            <a:avLst/>
          </a:prstGeom>
          <a:solidFill>
            <a:schemeClr val="accent1"/>
          </a:solidFill>
          <a:ln w="28575" cap="flat" cmpd="sng" algn="ctr">
            <a:solidFill>
              <a:schemeClr val="accent3"/>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Conexão recta unidireccional 19">
            <a:extLst>
              <a:ext uri="{FF2B5EF4-FFF2-40B4-BE49-F238E27FC236}">
                <a16:creationId xmlns:a16="http://schemas.microsoft.com/office/drawing/2014/main" id="{B3885F4D-EF26-425E-B0ED-4C8B550C5C13}"/>
              </a:ext>
            </a:extLst>
          </p:cNvPr>
          <p:cNvCxnSpPr/>
          <p:nvPr/>
        </p:nvCxnSpPr>
        <p:spPr bwMode="auto">
          <a:xfrm>
            <a:off x="3411538" y="2998788"/>
            <a:ext cx="2305050" cy="0"/>
          </a:xfrm>
          <a:prstGeom prst="straightConnector1">
            <a:avLst/>
          </a:prstGeom>
          <a:solidFill>
            <a:schemeClr val="accent1"/>
          </a:solidFill>
          <a:ln w="28575" cap="flat" cmpd="sng" algn="ctr">
            <a:solidFill>
              <a:schemeClr val="accent3"/>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704" name="CaixaDeTexto 20">
            <a:extLst>
              <a:ext uri="{FF2B5EF4-FFF2-40B4-BE49-F238E27FC236}">
                <a16:creationId xmlns:a16="http://schemas.microsoft.com/office/drawing/2014/main" id="{8124BD35-3294-4670-ABA8-DAA70FE17B84}"/>
              </a:ext>
            </a:extLst>
          </p:cNvPr>
          <p:cNvSpPr txBox="1">
            <a:spLocks noChangeArrowheads="1"/>
          </p:cNvSpPr>
          <p:nvPr/>
        </p:nvSpPr>
        <p:spPr bwMode="auto">
          <a:xfrm>
            <a:off x="8148638" y="2786063"/>
            <a:ext cx="1077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pt-PT" altLang="pt-PT" sz="2000" b="1">
                <a:solidFill>
                  <a:srgbClr val="FFFFFF"/>
                </a:solidFill>
              </a:rPr>
              <a:t>2021</a:t>
            </a:r>
          </a:p>
        </p:txBody>
      </p:sp>
      <p:cxnSp>
        <p:nvCxnSpPr>
          <p:cNvPr id="23" name="Conexão recta unidireccional 22">
            <a:extLst>
              <a:ext uri="{FF2B5EF4-FFF2-40B4-BE49-F238E27FC236}">
                <a16:creationId xmlns:a16="http://schemas.microsoft.com/office/drawing/2014/main" id="{64E76B48-0243-44B8-A2DC-B94C77541796}"/>
              </a:ext>
            </a:extLst>
          </p:cNvPr>
          <p:cNvCxnSpPr/>
          <p:nvPr/>
        </p:nvCxnSpPr>
        <p:spPr bwMode="auto">
          <a:xfrm>
            <a:off x="5867400" y="2998788"/>
            <a:ext cx="2305050" cy="0"/>
          </a:xfrm>
          <a:prstGeom prst="straightConnector1">
            <a:avLst/>
          </a:prstGeom>
          <a:solidFill>
            <a:schemeClr val="accent1"/>
          </a:solidFill>
          <a:ln w="28575" cap="flat" cmpd="sng" algn="ctr">
            <a:solidFill>
              <a:schemeClr val="accent3"/>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706" name="Rectângulo 10">
            <a:extLst>
              <a:ext uri="{FF2B5EF4-FFF2-40B4-BE49-F238E27FC236}">
                <a16:creationId xmlns:a16="http://schemas.microsoft.com/office/drawing/2014/main" id="{BEDEBFBC-D8BC-487A-8340-47F010C7E817}"/>
              </a:ext>
            </a:extLst>
          </p:cNvPr>
          <p:cNvSpPr>
            <a:spLocks noChangeArrowheads="1"/>
          </p:cNvSpPr>
          <p:nvPr/>
        </p:nvSpPr>
        <p:spPr bwMode="auto">
          <a:xfrm>
            <a:off x="417513" y="1435100"/>
            <a:ext cx="8291512"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endParaRPr lang="en-US" altLang="pt-PT" sz="2800">
              <a:solidFill>
                <a:srgbClr val="000000"/>
              </a:solidFill>
            </a:endParaRPr>
          </a:p>
          <a:p>
            <a:pPr algn="ctr">
              <a:spcBef>
                <a:spcPct val="0"/>
              </a:spcBef>
              <a:buFontTx/>
              <a:buNone/>
            </a:pPr>
            <a:endParaRPr lang="pt-PT" altLang="pt-PT" sz="2800">
              <a:solidFill>
                <a:srgbClr val="000000"/>
              </a:solidFill>
            </a:endParaRPr>
          </a:p>
          <a:p>
            <a:pPr algn="ctr">
              <a:spcBef>
                <a:spcPct val="0"/>
              </a:spcBef>
              <a:buFontTx/>
              <a:buNone/>
            </a:pPr>
            <a:endParaRPr lang="pt-PT" altLang="pt-PT" sz="2800" b="1">
              <a:solidFill>
                <a:srgbClr val="262673"/>
              </a:solidFill>
              <a:latin typeface="Calibri" panose="020F0502020204030204" pitchFamily="34" charset="0"/>
            </a:endParaRPr>
          </a:p>
        </p:txBody>
      </p:sp>
      <p:pic>
        <p:nvPicPr>
          <p:cNvPr id="29707" name="Picture 14" descr="LgCasaPia">
            <a:extLst>
              <a:ext uri="{FF2B5EF4-FFF2-40B4-BE49-F238E27FC236}">
                <a16:creationId xmlns:a16="http://schemas.microsoft.com/office/drawing/2014/main" id="{E71FCCEE-CBDD-4AF9-9D85-10595258B6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33968"/>
          <a:stretch>
            <a:fillRect/>
          </a:stretch>
        </p:blipFill>
        <p:spPr bwMode="auto">
          <a:xfrm>
            <a:off x="-36513" y="-23813"/>
            <a:ext cx="1520826"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ângulo 1">
            <a:extLst>
              <a:ext uri="{FF2B5EF4-FFF2-40B4-BE49-F238E27FC236}">
                <a16:creationId xmlns:a16="http://schemas.microsoft.com/office/drawing/2014/main" id="{D2E50D18-677C-45F8-BDFC-FEA9065BE3CE}"/>
              </a:ext>
            </a:extLst>
          </p:cNvPr>
          <p:cNvSpPr/>
          <p:nvPr/>
        </p:nvSpPr>
        <p:spPr>
          <a:xfrm>
            <a:off x="347663" y="1470025"/>
            <a:ext cx="8435975" cy="5232400"/>
          </a:xfrm>
          <a:prstGeom prst="rect">
            <a:avLst/>
          </a:prstGeom>
        </p:spPr>
        <p:txBody>
          <a:bodyPr>
            <a:spAutoFit/>
          </a:bodyPr>
          <a:lstStyle/>
          <a:p>
            <a:pPr algn="just">
              <a:spcAft>
                <a:spcPts val="0"/>
              </a:spcAft>
              <a:defRPr/>
            </a:pPr>
            <a:r>
              <a:rPr lang="en-US" b="1" u="sng" dirty="0">
                <a:latin typeface="Arial"/>
                <a:ea typeface="Calibri"/>
                <a:cs typeface="Times New Roman"/>
              </a:rPr>
              <a:t>Step 6 - Promote leaderships with the affirmation of values and an efficient and effective management of resources and create self-regulatory attitudes</a:t>
            </a:r>
            <a:endParaRPr lang="pt-PT" b="1" dirty="0">
              <a:latin typeface="Calibri"/>
              <a:ea typeface="Calibri"/>
              <a:cs typeface="Times New Roman"/>
            </a:endParaRPr>
          </a:p>
          <a:p>
            <a:pPr marL="342900" indent="-342900" algn="just">
              <a:lnSpc>
                <a:spcPct val="150000"/>
              </a:lnSpc>
              <a:spcAft>
                <a:spcPts val="600"/>
              </a:spcAft>
              <a:buFont typeface="Symbol"/>
              <a:buChar char=""/>
              <a:defRPr/>
            </a:pPr>
            <a:r>
              <a:rPr lang="en-US" dirty="0">
                <a:latin typeface="Arial"/>
                <a:ea typeface="Calibri"/>
                <a:cs typeface="Times New Roman"/>
              </a:rPr>
              <a:t>Strict supervisory and quality assessment mechanisms are implemented through continuous assessment and evaluation and regular audits of the institution;</a:t>
            </a:r>
            <a:endParaRPr lang="pt-PT" dirty="0">
              <a:latin typeface="Calibri"/>
              <a:ea typeface="Calibri"/>
              <a:cs typeface="Times New Roman"/>
            </a:endParaRPr>
          </a:p>
          <a:p>
            <a:pPr marL="342900" indent="-342900" algn="just">
              <a:lnSpc>
                <a:spcPct val="150000"/>
              </a:lnSpc>
              <a:spcAft>
                <a:spcPts val="600"/>
              </a:spcAft>
              <a:buFont typeface="Symbol"/>
              <a:buChar char=""/>
              <a:defRPr/>
            </a:pPr>
            <a:r>
              <a:rPr lang="en-US" dirty="0">
                <a:latin typeface="Arial"/>
                <a:ea typeface="Calibri"/>
                <a:cs typeface="Times New Roman"/>
              </a:rPr>
              <a:t>A process management model is established in the various areas of execution and support of the institution;</a:t>
            </a:r>
            <a:endParaRPr lang="pt-PT" dirty="0">
              <a:latin typeface="Calibri"/>
              <a:ea typeface="Calibri"/>
              <a:cs typeface="Times New Roman"/>
            </a:endParaRPr>
          </a:p>
          <a:p>
            <a:pPr marL="342900" indent="-342900" algn="just">
              <a:lnSpc>
                <a:spcPct val="150000"/>
              </a:lnSpc>
              <a:spcAft>
                <a:spcPts val="600"/>
              </a:spcAft>
              <a:buFont typeface="Symbol"/>
              <a:buChar char=""/>
              <a:defRPr/>
            </a:pPr>
            <a:r>
              <a:rPr lang="en-US" dirty="0">
                <a:latin typeface="Arial"/>
                <a:ea typeface="Calibri"/>
                <a:cs typeface="Times New Roman"/>
              </a:rPr>
              <a:t>Leaderships were strengthened at various pre-existing levels and intermediate leaderships were newly created.</a:t>
            </a:r>
            <a:endParaRPr lang="pt-PT" dirty="0">
              <a:latin typeface="Calibri"/>
              <a:ea typeface="Calibri"/>
              <a:cs typeface="Times New Roman"/>
            </a:endParaRP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Template2">
            <a:extLst>
              <a:ext uri="{FF2B5EF4-FFF2-40B4-BE49-F238E27FC236}">
                <a16:creationId xmlns:a16="http://schemas.microsoft.com/office/drawing/2014/main" id="{9E918DB0-522E-47AE-8219-8B4E621243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63" y="-95250"/>
            <a:ext cx="9201151" cy="68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Marcador de Posição do Número do Diapositivo 7">
            <a:extLst>
              <a:ext uri="{FF2B5EF4-FFF2-40B4-BE49-F238E27FC236}">
                <a16:creationId xmlns:a16="http://schemas.microsoft.com/office/drawing/2014/main" id="{DDC4E826-0C78-4D5A-84DA-CE832AA18EA6}"/>
              </a:ext>
            </a:extLst>
          </p:cNvPr>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spcBef>
                <a:spcPct val="0"/>
              </a:spcBef>
              <a:buFontTx/>
              <a:buNone/>
            </a:pPr>
            <a:fld id="{FE70F2CB-204E-40B6-93FD-2FF3781F2D52}" type="slidenum">
              <a:rPr lang="en-US" altLang="pt-PT" sz="1400">
                <a:solidFill>
                  <a:srgbClr val="333399"/>
                </a:solidFill>
              </a:rPr>
              <a:pPr algn="r">
                <a:spcBef>
                  <a:spcPct val="0"/>
                </a:spcBef>
                <a:buFontTx/>
                <a:buNone/>
              </a:pPr>
              <a:t>29</a:t>
            </a:fld>
            <a:endParaRPr lang="en-US" altLang="pt-PT" sz="1400">
              <a:solidFill>
                <a:srgbClr val="333399"/>
              </a:solidFill>
            </a:endParaRPr>
          </a:p>
        </p:txBody>
      </p:sp>
      <p:sp>
        <p:nvSpPr>
          <p:cNvPr id="30724" name="Rectangle 12">
            <a:extLst>
              <a:ext uri="{FF2B5EF4-FFF2-40B4-BE49-F238E27FC236}">
                <a16:creationId xmlns:a16="http://schemas.microsoft.com/office/drawing/2014/main" id="{729600E3-081E-4E6C-888D-563626275946}"/>
              </a:ext>
            </a:extLst>
          </p:cNvPr>
          <p:cNvSpPr>
            <a:spLocks noChangeArrowheads="1"/>
          </p:cNvSpPr>
          <p:nvPr/>
        </p:nvSpPr>
        <p:spPr bwMode="auto">
          <a:xfrm>
            <a:off x="0" y="-228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pt-PT" altLang="pt-PT" sz="2400">
              <a:solidFill>
                <a:srgbClr val="000000"/>
              </a:solidFill>
            </a:endParaRPr>
          </a:p>
        </p:txBody>
      </p:sp>
      <p:sp>
        <p:nvSpPr>
          <p:cNvPr id="30725" name="Rectangle 8">
            <a:extLst>
              <a:ext uri="{FF2B5EF4-FFF2-40B4-BE49-F238E27FC236}">
                <a16:creationId xmlns:a16="http://schemas.microsoft.com/office/drawing/2014/main" id="{7CAD1FFD-E2E7-44E4-80A6-7F0BECE0DEA6}"/>
              </a:ext>
            </a:extLst>
          </p:cNvPr>
          <p:cNvSpPr>
            <a:spLocks noChangeArrowheads="1"/>
          </p:cNvSpPr>
          <p:nvPr/>
        </p:nvSpPr>
        <p:spPr bwMode="auto">
          <a:xfrm>
            <a:off x="611188" y="1412875"/>
            <a:ext cx="7848600"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Char char="-"/>
            </a:pPr>
            <a:endParaRPr lang="pt-PT" altLang="pt-PT" b="1">
              <a:solidFill>
                <a:srgbClr val="006EB9"/>
              </a:solidFill>
            </a:endParaRPr>
          </a:p>
        </p:txBody>
      </p:sp>
      <p:sp>
        <p:nvSpPr>
          <p:cNvPr id="30726" name="Marcador de Posição do Número do Diapositivo 1">
            <a:extLst>
              <a:ext uri="{FF2B5EF4-FFF2-40B4-BE49-F238E27FC236}">
                <a16:creationId xmlns:a16="http://schemas.microsoft.com/office/drawing/2014/main" id="{531B5754-5784-419D-8D5B-DD1B9B77A71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BB5E3632-1D22-4CE4-A1AF-CBFC97F734E2}" type="slidenum">
              <a:rPr lang="en-US" altLang="pt-PT" sz="1400">
                <a:solidFill>
                  <a:srgbClr val="000000"/>
                </a:solidFill>
              </a:rPr>
              <a:pPr>
                <a:spcBef>
                  <a:spcPct val="0"/>
                </a:spcBef>
                <a:buFontTx/>
                <a:buNone/>
              </a:pPr>
              <a:t>29</a:t>
            </a:fld>
            <a:endParaRPr lang="en-US" altLang="pt-PT" sz="1400">
              <a:solidFill>
                <a:srgbClr val="000000"/>
              </a:solidFill>
            </a:endParaRPr>
          </a:p>
        </p:txBody>
      </p:sp>
      <p:pic>
        <p:nvPicPr>
          <p:cNvPr id="30727" name="Picture 8">
            <a:extLst>
              <a:ext uri="{FF2B5EF4-FFF2-40B4-BE49-F238E27FC236}">
                <a16:creationId xmlns:a16="http://schemas.microsoft.com/office/drawing/2014/main" id="{F7AFC667-D5BE-4B51-B939-155A3DBD82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6410" r="26427"/>
          <a:stretch>
            <a:fillRect/>
          </a:stretch>
        </p:blipFill>
        <p:spPr bwMode="auto">
          <a:xfrm>
            <a:off x="-55563" y="-22225"/>
            <a:ext cx="1404938" cy="136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8" name="CaixaDeTexto 3">
            <a:extLst>
              <a:ext uri="{FF2B5EF4-FFF2-40B4-BE49-F238E27FC236}">
                <a16:creationId xmlns:a16="http://schemas.microsoft.com/office/drawing/2014/main" id="{42BB2742-6DB6-4396-9714-16226A7160AF}"/>
              </a:ext>
            </a:extLst>
          </p:cNvPr>
          <p:cNvSpPr txBox="1">
            <a:spLocks noChangeArrowheads="1"/>
          </p:cNvSpPr>
          <p:nvPr/>
        </p:nvSpPr>
        <p:spPr bwMode="auto">
          <a:xfrm>
            <a:off x="92075" y="3433763"/>
            <a:ext cx="1455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pt-PT" altLang="pt-PT" sz="2000" b="1">
                <a:solidFill>
                  <a:srgbClr val="FFFFFF"/>
                </a:solidFill>
              </a:rPr>
              <a:t>1780</a:t>
            </a:r>
          </a:p>
        </p:txBody>
      </p:sp>
      <p:cxnSp>
        <p:nvCxnSpPr>
          <p:cNvPr id="10" name="Conexão recta unidireccional 9">
            <a:extLst>
              <a:ext uri="{FF2B5EF4-FFF2-40B4-BE49-F238E27FC236}">
                <a16:creationId xmlns:a16="http://schemas.microsoft.com/office/drawing/2014/main" id="{63FFBE75-BC71-4D56-8199-292346F69366}"/>
              </a:ext>
            </a:extLst>
          </p:cNvPr>
          <p:cNvCxnSpPr/>
          <p:nvPr/>
        </p:nvCxnSpPr>
        <p:spPr bwMode="auto">
          <a:xfrm>
            <a:off x="720725" y="3865563"/>
            <a:ext cx="2303463" cy="0"/>
          </a:xfrm>
          <a:prstGeom prst="straightConnector1">
            <a:avLst/>
          </a:prstGeom>
          <a:solidFill>
            <a:schemeClr val="accent1"/>
          </a:solidFill>
          <a:ln w="28575" cap="flat" cmpd="sng" algn="ctr">
            <a:solidFill>
              <a:schemeClr val="accent3"/>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730" name="CaixaDeTexto 20">
            <a:extLst>
              <a:ext uri="{FF2B5EF4-FFF2-40B4-BE49-F238E27FC236}">
                <a16:creationId xmlns:a16="http://schemas.microsoft.com/office/drawing/2014/main" id="{C2E0BF6B-22EE-4FFE-94A7-12B5A364F338}"/>
              </a:ext>
            </a:extLst>
          </p:cNvPr>
          <p:cNvSpPr txBox="1">
            <a:spLocks noChangeArrowheads="1"/>
          </p:cNvSpPr>
          <p:nvPr/>
        </p:nvSpPr>
        <p:spPr bwMode="auto">
          <a:xfrm>
            <a:off x="8053388" y="3924300"/>
            <a:ext cx="1077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pt-PT" altLang="pt-PT" sz="2000" b="1">
                <a:solidFill>
                  <a:srgbClr val="FFFFFF"/>
                </a:solidFill>
              </a:rPr>
              <a:t>2018</a:t>
            </a:r>
          </a:p>
        </p:txBody>
      </p:sp>
      <p:cxnSp>
        <p:nvCxnSpPr>
          <p:cNvPr id="23" name="Conexão recta unidireccional 22">
            <a:extLst>
              <a:ext uri="{FF2B5EF4-FFF2-40B4-BE49-F238E27FC236}">
                <a16:creationId xmlns:a16="http://schemas.microsoft.com/office/drawing/2014/main" id="{33284F14-20CC-4915-A782-84F27392D389}"/>
              </a:ext>
            </a:extLst>
          </p:cNvPr>
          <p:cNvCxnSpPr/>
          <p:nvPr/>
        </p:nvCxnSpPr>
        <p:spPr bwMode="auto">
          <a:xfrm>
            <a:off x="6011863" y="3922713"/>
            <a:ext cx="2305050" cy="0"/>
          </a:xfrm>
          <a:prstGeom prst="straightConnector1">
            <a:avLst/>
          </a:prstGeom>
          <a:solidFill>
            <a:schemeClr val="accent1"/>
          </a:solidFill>
          <a:ln w="28575" cap="flat" cmpd="sng" algn="ctr">
            <a:solidFill>
              <a:schemeClr val="accent3"/>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32" name="Conexão recta 25">
            <a:extLst>
              <a:ext uri="{FF2B5EF4-FFF2-40B4-BE49-F238E27FC236}">
                <a16:creationId xmlns:a16="http://schemas.microsoft.com/office/drawing/2014/main" id="{26CD7F12-5D14-4ADE-B942-761801BAE541}"/>
              </a:ext>
            </a:extLst>
          </p:cNvPr>
          <p:cNvCxnSpPr>
            <a:cxnSpLocks noChangeShapeType="1"/>
          </p:cNvCxnSpPr>
          <p:nvPr/>
        </p:nvCxnSpPr>
        <p:spPr bwMode="auto">
          <a:xfrm flipH="1" flipV="1">
            <a:off x="1881188" y="2576513"/>
            <a:ext cx="1674812" cy="514350"/>
          </a:xfrm>
          <a:prstGeom prst="line">
            <a:avLst/>
          </a:prstGeom>
          <a:noFill/>
          <a:ln w="38100" algn="ctr">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0733" name="Picture 4">
            <a:extLst>
              <a:ext uri="{FF2B5EF4-FFF2-40B4-BE49-F238E27FC236}">
                <a16:creationId xmlns:a16="http://schemas.microsoft.com/office/drawing/2014/main" id="{A6B4BC79-A02E-41BF-A977-3FE0B58BEE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6000" y="5632450"/>
            <a:ext cx="879475"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34" name="Picture 5">
            <a:extLst>
              <a:ext uri="{FF2B5EF4-FFF2-40B4-BE49-F238E27FC236}">
                <a16:creationId xmlns:a16="http://schemas.microsoft.com/office/drawing/2014/main" id="{A0BA90A3-E711-4E82-80CB-E0BAAED2CFA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74013" y="1196975"/>
            <a:ext cx="1143000"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CaixaDeTexto 27">
            <a:extLst>
              <a:ext uri="{FF2B5EF4-FFF2-40B4-BE49-F238E27FC236}">
                <a16:creationId xmlns:a16="http://schemas.microsoft.com/office/drawing/2014/main" id="{EB1D11A9-351A-466E-A1E6-65814260EFB7}"/>
              </a:ext>
            </a:extLst>
          </p:cNvPr>
          <p:cNvSpPr txBox="1"/>
          <p:nvPr/>
        </p:nvSpPr>
        <p:spPr>
          <a:xfrm>
            <a:off x="6599238" y="2060575"/>
            <a:ext cx="2360612" cy="1754188"/>
          </a:xfrm>
          <a:prstGeom prst="rect">
            <a:avLst/>
          </a:prstGeom>
          <a:noFill/>
        </p:spPr>
        <p:txBody>
          <a:bodyPr>
            <a:spAutoFit/>
          </a:bodyPr>
          <a:lstStyle/>
          <a:p>
            <a:pPr>
              <a:defRPr/>
            </a:pPr>
            <a:r>
              <a:rPr lang="pt-PT" b="1" dirty="0">
                <a:solidFill>
                  <a:srgbClr val="00B0F0"/>
                </a:solidFill>
                <a:effectLst>
                  <a:outerShdw blurRad="38100" dist="38100" dir="2700000" algn="tl">
                    <a:srgbClr val="000000">
                      <a:alpha val="43137"/>
                    </a:srgbClr>
                  </a:outerShdw>
                </a:effectLst>
                <a:latin typeface="Calibri" pitchFamily="34" charset="0"/>
              </a:rPr>
              <a:t>Training </a:t>
            </a:r>
            <a:r>
              <a:rPr lang="pt-PT" b="1" dirty="0" err="1">
                <a:solidFill>
                  <a:srgbClr val="00B0F0"/>
                </a:solidFill>
                <a:effectLst>
                  <a:outerShdw blurRad="38100" dist="38100" dir="2700000" algn="tl">
                    <a:srgbClr val="000000">
                      <a:alpha val="43137"/>
                    </a:srgbClr>
                  </a:outerShdw>
                </a:effectLst>
                <a:latin typeface="Calibri" pitchFamily="34" charset="0"/>
              </a:rPr>
              <a:t>Plan</a:t>
            </a:r>
            <a:r>
              <a:rPr lang="pt-PT" b="1" dirty="0">
                <a:solidFill>
                  <a:srgbClr val="00B0F0"/>
                </a:solidFill>
                <a:effectLst>
                  <a:outerShdw blurRad="38100" dist="38100" dir="2700000" algn="tl">
                    <a:srgbClr val="000000">
                      <a:alpha val="43137"/>
                    </a:srgbClr>
                  </a:outerShdw>
                </a:effectLst>
                <a:latin typeface="Calibri" pitchFamily="34" charset="0"/>
              </a:rPr>
              <a:t> for </a:t>
            </a:r>
            <a:r>
              <a:rPr lang="pt-PT" b="1" dirty="0" err="1">
                <a:solidFill>
                  <a:srgbClr val="00B0F0"/>
                </a:solidFill>
                <a:effectLst>
                  <a:outerShdw blurRad="38100" dist="38100" dir="2700000" algn="tl">
                    <a:srgbClr val="000000">
                      <a:alpha val="43137"/>
                    </a:srgbClr>
                  </a:outerShdw>
                </a:effectLst>
                <a:latin typeface="Calibri" pitchFamily="34" charset="0"/>
              </a:rPr>
              <a:t>Workers</a:t>
            </a:r>
            <a:r>
              <a:rPr lang="pt-PT" b="1" dirty="0">
                <a:solidFill>
                  <a:srgbClr val="00B0F0"/>
                </a:solidFill>
                <a:effectLst>
                  <a:outerShdw blurRad="38100" dist="38100" dir="2700000" algn="tl">
                    <a:srgbClr val="000000">
                      <a:alpha val="43137"/>
                    </a:srgbClr>
                  </a:outerShdw>
                </a:effectLst>
                <a:latin typeface="Calibri" pitchFamily="34" charset="0"/>
              </a:rPr>
              <a:t> </a:t>
            </a:r>
            <a:r>
              <a:rPr lang="pt-PT" sz="2000" dirty="0">
                <a:solidFill>
                  <a:srgbClr val="0070C0"/>
                </a:solidFill>
                <a:latin typeface="Calibri" pitchFamily="34" charset="0"/>
                <a:cs typeface="Calibri" pitchFamily="34" charset="0"/>
              </a:rPr>
              <a:t>(</a:t>
            </a:r>
            <a:r>
              <a:rPr lang="en-US" sz="2000" dirty="0">
                <a:solidFill>
                  <a:srgbClr val="0070C0"/>
                </a:solidFill>
                <a:latin typeface="Calibri" pitchFamily="34" charset="0"/>
                <a:cs typeface="Calibri" pitchFamily="34" charset="0"/>
              </a:rPr>
              <a:t>different forms of violence, namely sexual abuse)</a:t>
            </a:r>
            <a:endParaRPr lang="pt-PT" sz="2000" dirty="0">
              <a:solidFill>
                <a:srgbClr val="00B0F0"/>
              </a:solidFill>
              <a:latin typeface="Calibri" pitchFamily="34" charset="0"/>
            </a:endParaRPr>
          </a:p>
        </p:txBody>
      </p:sp>
      <p:cxnSp>
        <p:nvCxnSpPr>
          <p:cNvPr id="30736" name="Conexão recta 32">
            <a:extLst>
              <a:ext uri="{FF2B5EF4-FFF2-40B4-BE49-F238E27FC236}">
                <a16:creationId xmlns:a16="http://schemas.microsoft.com/office/drawing/2014/main" id="{E8667859-C993-4AB2-AD2C-6DBE6EA04A20}"/>
              </a:ext>
            </a:extLst>
          </p:cNvPr>
          <p:cNvCxnSpPr>
            <a:cxnSpLocks noChangeShapeType="1"/>
          </p:cNvCxnSpPr>
          <p:nvPr/>
        </p:nvCxnSpPr>
        <p:spPr bwMode="auto">
          <a:xfrm>
            <a:off x="5695950" y="3430588"/>
            <a:ext cx="1025525" cy="528637"/>
          </a:xfrm>
          <a:prstGeom prst="line">
            <a:avLst/>
          </a:prstGeom>
          <a:noFill/>
          <a:ln w="38100" algn="ctr">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37" name="Conexão recta 35">
            <a:extLst>
              <a:ext uri="{FF2B5EF4-FFF2-40B4-BE49-F238E27FC236}">
                <a16:creationId xmlns:a16="http://schemas.microsoft.com/office/drawing/2014/main" id="{42384CA1-4141-48F4-AC8E-A13761F4E16C}"/>
              </a:ext>
            </a:extLst>
          </p:cNvPr>
          <p:cNvCxnSpPr>
            <a:cxnSpLocks noChangeShapeType="1"/>
          </p:cNvCxnSpPr>
          <p:nvPr/>
        </p:nvCxnSpPr>
        <p:spPr bwMode="auto">
          <a:xfrm flipV="1">
            <a:off x="5564188" y="2366963"/>
            <a:ext cx="1027112" cy="500062"/>
          </a:xfrm>
          <a:prstGeom prst="line">
            <a:avLst/>
          </a:prstGeom>
          <a:noFill/>
          <a:ln w="38100" algn="ctr">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0738" name="Picture 6">
            <a:extLst>
              <a:ext uri="{FF2B5EF4-FFF2-40B4-BE49-F238E27FC236}">
                <a16:creationId xmlns:a16="http://schemas.microsoft.com/office/drawing/2014/main" id="{36BC5CEC-D15A-41FE-B40C-4D8F8199DB2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12063" y="4638675"/>
            <a:ext cx="14097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CaixaDeTexto 30">
            <a:extLst>
              <a:ext uri="{FF2B5EF4-FFF2-40B4-BE49-F238E27FC236}">
                <a16:creationId xmlns:a16="http://schemas.microsoft.com/office/drawing/2014/main" id="{6C1B0B34-CA45-4F89-B7C6-157DA1B84B17}"/>
              </a:ext>
            </a:extLst>
          </p:cNvPr>
          <p:cNvSpPr txBox="1"/>
          <p:nvPr/>
        </p:nvSpPr>
        <p:spPr>
          <a:xfrm>
            <a:off x="6138863" y="3849688"/>
            <a:ext cx="2733675" cy="830262"/>
          </a:xfrm>
          <a:prstGeom prst="rect">
            <a:avLst/>
          </a:prstGeom>
          <a:noFill/>
        </p:spPr>
        <p:txBody>
          <a:bodyPr>
            <a:spAutoFit/>
          </a:bodyPr>
          <a:lstStyle/>
          <a:p>
            <a:pPr algn="ctr">
              <a:defRPr/>
            </a:pPr>
            <a:r>
              <a:rPr lang="pt-PT" b="1" dirty="0" err="1">
                <a:solidFill>
                  <a:srgbClr val="00B0F0"/>
                </a:solidFill>
                <a:effectLst>
                  <a:outerShdw blurRad="38100" dist="38100" dir="2700000" algn="tl">
                    <a:srgbClr val="000000">
                      <a:alpha val="43137"/>
                    </a:srgbClr>
                  </a:outerShdw>
                </a:effectLst>
                <a:latin typeface="Calibri" pitchFamily="34" charset="0"/>
              </a:rPr>
              <a:t>Therapeutic</a:t>
            </a:r>
            <a:r>
              <a:rPr lang="pt-PT" b="1" dirty="0">
                <a:solidFill>
                  <a:srgbClr val="00B0F0"/>
                </a:solidFill>
                <a:effectLst>
                  <a:outerShdw blurRad="38100" dist="38100" dir="2700000" algn="tl">
                    <a:srgbClr val="000000">
                      <a:alpha val="43137"/>
                    </a:srgbClr>
                  </a:outerShdw>
                </a:effectLst>
                <a:latin typeface="Calibri" pitchFamily="34" charset="0"/>
              </a:rPr>
              <a:t> </a:t>
            </a:r>
            <a:r>
              <a:rPr lang="pt-PT" b="1" dirty="0" err="1">
                <a:solidFill>
                  <a:srgbClr val="00B0F0"/>
                </a:solidFill>
                <a:effectLst>
                  <a:outerShdw blurRad="38100" dist="38100" dir="2700000" algn="tl">
                    <a:srgbClr val="000000">
                      <a:alpha val="43137"/>
                    </a:srgbClr>
                  </a:outerShdw>
                </a:effectLst>
                <a:latin typeface="Calibri" pitchFamily="34" charset="0"/>
              </a:rPr>
              <a:t>Intervention</a:t>
            </a:r>
            <a:endParaRPr lang="pt-PT" b="1" dirty="0">
              <a:solidFill>
                <a:srgbClr val="00B0F0"/>
              </a:solidFill>
              <a:effectLst>
                <a:outerShdw blurRad="38100" dist="38100" dir="2700000" algn="tl">
                  <a:srgbClr val="000000">
                    <a:alpha val="43137"/>
                  </a:srgbClr>
                </a:outerShdw>
              </a:effectLst>
              <a:latin typeface="Calibri" pitchFamily="34" charset="0"/>
            </a:endParaRPr>
          </a:p>
        </p:txBody>
      </p:sp>
      <p:cxnSp>
        <p:nvCxnSpPr>
          <p:cNvPr id="30740" name="Conexão recta 39">
            <a:extLst>
              <a:ext uri="{FF2B5EF4-FFF2-40B4-BE49-F238E27FC236}">
                <a16:creationId xmlns:a16="http://schemas.microsoft.com/office/drawing/2014/main" id="{F9DD1F8B-76A9-4375-8096-195127881BEA}"/>
              </a:ext>
            </a:extLst>
          </p:cNvPr>
          <p:cNvCxnSpPr>
            <a:cxnSpLocks noChangeShapeType="1"/>
          </p:cNvCxnSpPr>
          <p:nvPr/>
        </p:nvCxnSpPr>
        <p:spPr bwMode="auto">
          <a:xfrm flipH="1">
            <a:off x="2324100" y="3924300"/>
            <a:ext cx="1400175" cy="0"/>
          </a:xfrm>
          <a:prstGeom prst="line">
            <a:avLst/>
          </a:prstGeom>
          <a:noFill/>
          <a:ln w="38100" algn="ctr">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3257" name="Picture 9">
            <a:extLst>
              <a:ext uri="{FF2B5EF4-FFF2-40B4-BE49-F238E27FC236}">
                <a16:creationId xmlns:a16="http://schemas.microsoft.com/office/drawing/2014/main" id="{0D5D3701-F231-4BFF-B833-5667626918A2}"/>
              </a:ext>
            </a:extLst>
          </p:cNvPr>
          <p:cNvPicPr>
            <a:picLocks noChangeAspect="1" noChangeArrowheads="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93920" y="4265445"/>
            <a:ext cx="1557047" cy="531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CaixaDeTexto 28">
            <a:extLst>
              <a:ext uri="{FF2B5EF4-FFF2-40B4-BE49-F238E27FC236}">
                <a16:creationId xmlns:a16="http://schemas.microsoft.com/office/drawing/2014/main" id="{45FF956E-37A2-4852-A762-124BBB4855AA}"/>
              </a:ext>
            </a:extLst>
          </p:cNvPr>
          <p:cNvSpPr txBox="1"/>
          <p:nvPr/>
        </p:nvSpPr>
        <p:spPr>
          <a:xfrm>
            <a:off x="-3175" y="2876550"/>
            <a:ext cx="2974975" cy="1692275"/>
          </a:xfrm>
          <a:prstGeom prst="rect">
            <a:avLst/>
          </a:prstGeom>
          <a:noFill/>
        </p:spPr>
        <p:txBody>
          <a:bodyPr>
            <a:spAutoFit/>
          </a:bodyPr>
          <a:lstStyle/>
          <a:p>
            <a:pPr>
              <a:defRPr/>
            </a:pPr>
            <a:r>
              <a:rPr lang="pt-PT" b="1" dirty="0" err="1">
                <a:solidFill>
                  <a:srgbClr val="00B0F0"/>
                </a:solidFill>
                <a:effectLst>
                  <a:outerShdw blurRad="38100" dist="38100" dir="2700000" algn="tl">
                    <a:srgbClr val="000000">
                      <a:alpha val="43137"/>
                    </a:srgbClr>
                  </a:outerShdw>
                </a:effectLst>
                <a:latin typeface="Calibri" pitchFamily="34" charset="0"/>
              </a:rPr>
              <a:t>Caregivers</a:t>
            </a:r>
            <a:r>
              <a:rPr lang="pt-PT" b="1" dirty="0">
                <a:solidFill>
                  <a:srgbClr val="00B0F0"/>
                </a:solidFill>
                <a:effectLst>
                  <a:outerShdw blurRad="38100" dist="38100" dir="2700000" algn="tl">
                    <a:srgbClr val="000000">
                      <a:alpha val="43137"/>
                    </a:srgbClr>
                  </a:outerShdw>
                </a:effectLst>
                <a:latin typeface="Calibri" pitchFamily="34" charset="0"/>
              </a:rPr>
              <a:t> </a:t>
            </a:r>
            <a:r>
              <a:rPr lang="pt-PT" sz="2000" dirty="0">
                <a:solidFill>
                  <a:srgbClr val="0070C0"/>
                </a:solidFill>
                <a:latin typeface="Calibri" pitchFamily="34" charset="0"/>
              </a:rPr>
              <a:t>(</a:t>
            </a:r>
            <a:r>
              <a:rPr lang="pt-PT" sz="2000" dirty="0" err="1">
                <a:solidFill>
                  <a:srgbClr val="0070C0"/>
                </a:solidFill>
                <a:latin typeface="Calibri" pitchFamily="34" charset="0"/>
              </a:rPr>
              <a:t>recruit</a:t>
            </a:r>
            <a:r>
              <a:rPr lang="pt-PT" sz="2000" dirty="0">
                <a:solidFill>
                  <a:srgbClr val="0070C0"/>
                </a:solidFill>
                <a:latin typeface="Calibri" pitchFamily="34" charset="0"/>
              </a:rPr>
              <a:t> </a:t>
            </a:r>
            <a:r>
              <a:rPr lang="pt-PT" sz="2000" dirty="0" err="1">
                <a:solidFill>
                  <a:srgbClr val="0070C0"/>
                </a:solidFill>
                <a:latin typeface="Calibri" pitchFamily="34" charset="0"/>
              </a:rPr>
              <a:t>quality</a:t>
            </a:r>
            <a:r>
              <a:rPr lang="pt-PT" sz="2000" dirty="0">
                <a:solidFill>
                  <a:srgbClr val="0070C0"/>
                </a:solidFill>
                <a:latin typeface="Calibri" pitchFamily="34" charset="0"/>
              </a:rPr>
              <a:t> </a:t>
            </a:r>
            <a:r>
              <a:rPr lang="pt-PT" sz="2000" dirty="0" err="1">
                <a:solidFill>
                  <a:srgbClr val="0070C0"/>
                </a:solidFill>
                <a:latin typeface="Calibri" pitchFamily="34" charset="0"/>
              </a:rPr>
              <a:t>human</a:t>
            </a:r>
            <a:r>
              <a:rPr lang="pt-PT" sz="2000" dirty="0">
                <a:solidFill>
                  <a:srgbClr val="0070C0"/>
                </a:solidFill>
                <a:latin typeface="Calibri" pitchFamily="34" charset="0"/>
              </a:rPr>
              <a:t> </a:t>
            </a:r>
            <a:r>
              <a:rPr lang="pt-PT" sz="2000" dirty="0" err="1">
                <a:solidFill>
                  <a:srgbClr val="0070C0"/>
                </a:solidFill>
                <a:latin typeface="Calibri" pitchFamily="34" charset="0"/>
              </a:rPr>
              <a:t>resources</a:t>
            </a:r>
            <a:r>
              <a:rPr lang="pt-PT" sz="2000" dirty="0">
                <a:solidFill>
                  <a:srgbClr val="0070C0"/>
                </a:solidFill>
                <a:latin typeface="Calibri" pitchFamily="34" charset="0"/>
              </a:rPr>
              <a:t>, </a:t>
            </a:r>
            <a:r>
              <a:rPr lang="en-US" sz="2000" dirty="0">
                <a:solidFill>
                  <a:srgbClr val="0070C0"/>
                </a:solidFill>
                <a:latin typeface="Calibri" pitchFamily="34" charset="0"/>
                <a:ea typeface="Calibri"/>
                <a:cs typeface="Calibri" pitchFamily="34" charset="0"/>
              </a:rPr>
              <a:t>psychosocial risks, Assessment and plan action</a:t>
            </a:r>
            <a:r>
              <a:rPr lang="pt-PT" sz="2000" dirty="0">
                <a:solidFill>
                  <a:srgbClr val="0070C0"/>
                </a:solidFill>
                <a:latin typeface="Calibri" pitchFamily="34" charset="0"/>
                <a:cs typeface="Calibri" pitchFamily="34" charset="0"/>
              </a:rPr>
              <a:t>)</a:t>
            </a:r>
          </a:p>
        </p:txBody>
      </p:sp>
      <p:sp>
        <p:nvSpPr>
          <p:cNvPr id="45" name="CaixaDeTexto 44">
            <a:extLst>
              <a:ext uri="{FF2B5EF4-FFF2-40B4-BE49-F238E27FC236}">
                <a16:creationId xmlns:a16="http://schemas.microsoft.com/office/drawing/2014/main" id="{E3BE4C5F-EFFA-4F33-BE21-6FC3C4DFD0D2}"/>
              </a:ext>
            </a:extLst>
          </p:cNvPr>
          <p:cNvSpPr txBox="1"/>
          <p:nvPr/>
        </p:nvSpPr>
        <p:spPr>
          <a:xfrm>
            <a:off x="-3175" y="4884738"/>
            <a:ext cx="3889375" cy="1816100"/>
          </a:xfrm>
          <a:prstGeom prst="rect">
            <a:avLst/>
          </a:prstGeom>
          <a:noFill/>
        </p:spPr>
        <p:txBody>
          <a:bodyPr>
            <a:spAutoFit/>
          </a:bodyPr>
          <a:lstStyle/>
          <a:p>
            <a:pPr>
              <a:defRPr/>
            </a:pPr>
            <a:r>
              <a:rPr lang="pt-PT" b="1" dirty="0" err="1">
                <a:solidFill>
                  <a:srgbClr val="00B0F0"/>
                </a:solidFill>
                <a:effectLst>
                  <a:outerShdw blurRad="38100" dist="38100" dir="2700000" algn="tl">
                    <a:srgbClr val="000000">
                      <a:alpha val="43137"/>
                    </a:srgbClr>
                  </a:outerShdw>
                </a:effectLst>
                <a:latin typeface="Calibri" pitchFamily="34" charset="0"/>
              </a:rPr>
              <a:t>Assessment</a:t>
            </a:r>
            <a:r>
              <a:rPr lang="pt-PT" b="1" dirty="0">
                <a:solidFill>
                  <a:srgbClr val="00B0F0"/>
                </a:solidFill>
                <a:effectLst>
                  <a:outerShdw blurRad="38100" dist="38100" dir="2700000" algn="tl">
                    <a:srgbClr val="000000">
                      <a:alpha val="43137"/>
                    </a:srgbClr>
                  </a:outerShdw>
                </a:effectLst>
                <a:latin typeface="Calibri" pitchFamily="34" charset="0"/>
              </a:rPr>
              <a:t>  e </a:t>
            </a:r>
            <a:r>
              <a:rPr lang="pt-PT" b="1" dirty="0" err="1">
                <a:solidFill>
                  <a:srgbClr val="00B0F0"/>
                </a:solidFill>
                <a:effectLst>
                  <a:outerShdw blurRad="38100" dist="38100" dir="2700000" algn="tl">
                    <a:srgbClr val="000000">
                      <a:alpha val="43137"/>
                    </a:srgbClr>
                  </a:outerShdw>
                </a:effectLst>
                <a:latin typeface="Calibri" pitchFamily="34" charset="0"/>
              </a:rPr>
              <a:t>continuous</a:t>
            </a:r>
            <a:r>
              <a:rPr lang="pt-PT" b="1" dirty="0">
                <a:solidFill>
                  <a:srgbClr val="00B0F0"/>
                </a:solidFill>
                <a:effectLst>
                  <a:outerShdw blurRad="38100" dist="38100" dir="2700000" algn="tl">
                    <a:srgbClr val="000000">
                      <a:alpha val="43137"/>
                    </a:srgbClr>
                  </a:outerShdw>
                </a:effectLst>
                <a:latin typeface="Calibri" pitchFamily="34" charset="0"/>
              </a:rPr>
              <a:t> </a:t>
            </a:r>
            <a:r>
              <a:rPr lang="pt-PT" b="1" dirty="0" err="1">
                <a:solidFill>
                  <a:srgbClr val="00B0F0"/>
                </a:solidFill>
                <a:effectLst>
                  <a:outerShdw blurRad="38100" dist="38100" dir="2700000" algn="tl">
                    <a:srgbClr val="000000">
                      <a:alpha val="43137"/>
                    </a:srgbClr>
                  </a:outerShdw>
                </a:effectLst>
                <a:latin typeface="Calibri" pitchFamily="34" charset="0"/>
              </a:rPr>
              <a:t>improvement</a:t>
            </a:r>
            <a:endParaRPr lang="pt-PT" b="1" dirty="0">
              <a:solidFill>
                <a:srgbClr val="00B0F0"/>
              </a:solidFill>
              <a:effectLst>
                <a:outerShdw blurRad="38100" dist="38100" dir="2700000" algn="tl">
                  <a:srgbClr val="000000">
                    <a:alpha val="43137"/>
                  </a:srgbClr>
                </a:outerShdw>
              </a:effectLst>
              <a:latin typeface="Calibri" pitchFamily="34" charset="0"/>
            </a:endParaRPr>
          </a:p>
          <a:p>
            <a:pPr>
              <a:defRPr/>
            </a:pPr>
            <a:r>
              <a:rPr lang="pt-PT" dirty="0">
                <a:solidFill>
                  <a:srgbClr val="00B0F0"/>
                </a:solidFill>
                <a:latin typeface="Calibri" pitchFamily="34" charset="0"/>
              </a:rPr>
              <a:t> (</a:t>
            </a:r>
            <a:r>
              <a:rPr lang="pt-PT" sz="2000" dirty="0" err="1">
                <a:solidFill>
                  <a:srgbClr val="00B0F0"/>
                </a:solidFill>
                <a:latin typeface="Calibri" pitchFamily="34" charset="0"/>
              </a:rPr>
              <a:t>Innovate</a:t>
            </a:r>
            <a:r>
              <a:rPr lang="pt-PT" sz="2000" dirty="0">
                <a:solidFill>
                  <a:srgbClr val="00B0F0"/>
                </a:solidFill>
                <a:latin typeface="Calibri" pitchFamily="34" charset="0"/>
              </a:rPr>
              <a:t> </a:t>
            </a:r>
            <a:r>
              <a:rPr lang="pt-PT" sz="2000" dirty="0" err="1">
                <a:solidFill>
                  <a:srgbClr val="00B0F0"/>
                </a:solidFill>
                <a:latin typeface="Calibri" pitchFamily="34" charset="0"/>
              </a:rPr>
              <a:t>teaching</a:t>
            </a:r>
            <a:r>
              <a:rPr lang="pt-PT" sz="2000" dirty="0">
                <a:solidFill>
                  <a:srgbClr val="00B0F0"/>
                </a:solidFill>
                <a:latin typeface="Calibri" pitchFamily="34" charset="0"/>
              </a:rPr>
              <a:t>, </a:t>
            </a:r>
            <a:r>
              <a:rPr lang="pt-PT" sz="2000" dirty="0" err="1">
                <a:solidFill>
                  <a:srgbClr val="00B0F0"/>
                </a:solidFill>
                <a:latin typeface="Calibri" pitchFamily="34" charset="0"/>
              </a:rPr>
              <a:t>audits</a:t>
            </a:r>
            <a:r>
              <a:rPr lang="pt-PT" sz="2000" dirty="0">
                <a:solidFill>
                  <a:srgbClr val="00B0F0"/>
                </a:solidFill>
                <a:latin typeface="Calibri" pitchFamily="34" charset="0"/>
              </a:rPr>
              <a:t> </a:t>
            </a:r>
            <a:r>
              <a:rPr lang="pt-PT" sz="2000" dirty="0" err="1">
                <a:solidFill>
                  <a:srgbClr val="00B0F0"/>
                </a:solidFill>
                <a:latin typeface="Calibri" pitchFamily="34" charset="0"/>
              </a:rPr>
              <a:t>of</a:t>
            </a:r>
            <a:r>
              <a:rPr lang="pt-PT" sz="2000" dirty="0">
                <a:solidFill>
                  <a:srgbClr val="00B0F0"/>
                </a:solidFill>
                <a:latin typeface="Calibri" pitchFamily="34" charset="0"/>
              </a:rPr>
              <a:t> </a:t>
            </a:r>
            <a:r>
              <a:rPr lang="pt-PT" sz="2000" dirty="0" err="1">
                <a:solidFill>
                  <a:srgbClr val="00B0F0"/>
                </a:solidFill>
                <a:latin typeface="Calibri" pitchFamily="34" charset="0"/>
              </a:rPr>
              <a:t>institution</a:t>
            </a:r>
            <a:r>
              <a:rPr lang="pt-PT" sz="2000" dirty="0">
                <a:solidFill>
                  <a:srgbClr val="00B0F0"/>
                </a:solidFill>
                <a:latin typeface="Calibri" pitchFamily="34" charset="0"/>
              </a:rPr>
              <a:t>, </a:t>
            </a:r>
            <a:r>
              <a:rPr lang="pt-PT" sz="2000" dirty="0" err="1">
                <a:solidFill>
                  <a:srgbClr val="00B0F0"/>
                </a:solidFill>
                <a:latin typeface="Calibri" pitchFamily="34" charset="0"/>
              </a:rPr>
              <a:t>process</a:t>
            </a:r>
            <a:r>
              <a:rPr lang="pt-PT" sz="2000" dirty="0">
                <a:solidFill>
                  <a:srgbClr val="00B0F0"/>
                </a:solidFill>
                <a:latin typeface="Calibri" pitchFamily="34" charset="0"/>
              </a:rPr>
              <a:t> management </a:t>
            </a:r>
            <a:r>
              <a:rPr lang="pt-PT" sz="2000" dirty="0" err="1">
                <a:solidFill>
                  <a:srgbClr val="00B0F0"/>
                </a:solidFill>
                <a:latin typeface="Calibri" pitchFamily="34" charset="0"/>
              </a:rPr>
              <a:t>model</a:t>
            </a:r>
            <a:r>
              <a:rPr lang="pt-PT" sz="2000" dirty="0">
                <a:solidFill>
                  <a:srgbClr val="00B0F0"/>
                </a:solidFill>
                <a:latin typeface="Calibri" pitchFamily="34" charset="0"/>
              </a:rPr>
              <a:t> )</a:t>
            </a:r>
          </a:p>
        </p:txBody>
      </p:sp>
      <p:cxnSp>
        <p:nvCxnSpPr>
          <p:cNvPr id="30744" name="Conexão recta 45">
            <a:extLst>
              <a:ext uri="{FF2B5EF4-FFF2-40B4-BE49-F238E27FC236}">
                <a16:creationId xmlns:a16="http://schemas.microsoft.com/office/drawing/2014/main" id="{293D2474-C60C-432D-8BD0-3C38E7B23D8D}"/>
              </a:ext>
            </a:extLst>
          </p:cNvPr>
          <p:cNvCxnSpPr>
            <a:cxnSpLocks noChangeShapeType="1"/>
          </p:cNvCxnSpPr>
          <p:nvPr/>
        </p:nvCxnSpPr>
        <p:spPr bwMode="auto">
          <a:xfrm flipH="1">
            <a:off x="3779838" y="4035425"/>
            <a:ext cx="511175" cy="1427163"/>
          </a:xfrm>
          <a:prstGeom prst="line">
            <a:avLst/>
          </a:prstGeom>
          <a:noFill/>
          <a:ln w="38100" algn="ctr">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45" name="Conexão recta 48">
            <a:extLst>
              <a:ext uri="{FF2B5EF4-FFF2-40B4-BE49-F238E27FC236}">
                <a16:creationId xmlns:a16="http://schemas.microsoft.com/office/drawing/2014/main" id="{56FF68F8-C88E-4B99-BD7B-F801A2EF176F}"/>
              </a:ext>
            </a:extLst>
          </p:cNvPr>
          <p:cNvCxnSpPr>
            <a:cxnSpLocks noChangeShapeType="1"/>
          </p:cNvCxnSpPr>
          <p:nvPr/>
        </p:nvCxnSpPr>
        <p:spPr bwMode="auto">
          <a:xfrm>
            <a:off x="4984750" y="4241800"/>
            <a:ext cx="1160463" cy="1287463"/>
          </a:xfrm>
          <a:prstGeom prst="line">
            <a:avLst/>
          </a:prstGeom>
          <a:noFill/>
          <a:ln w="38100" algn="ctr">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0746" name="Picture 10">
            <a:extLst>
              <a:ext uri="{FF2B5EF4-FFF2-40B4-BE49-F238E27FC236}">
                <a16:creationId xmlns:a16="http://schemas.microsoft.com/office/drawing/2014/main" id="{D6D86317-9A76-4F3E-8CC6-C86F9FCCF45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73238" y="1412875"/>
            <a:ext cx="1214437" cy="741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CaixaDeTexto 26">
            <a:extLst>
              <a:ext uri="{FF2B5EF4-FFF2-40B4-BE49-F238E27FC236}">
                <a16:creationId xmlns:a16="http://schemas.microsoft.com/office/drawing/2014/main" id="{1694E058-E147-4C4C-A5CE-6E25D64748DB}"/>
              </a:ext>
            </a:extLst>
          </p:cNvPr>
          <p:cNvSpPr txBox="1"/>
          <p:nvPr/>
        </p:nvSpPr>
        <p:spPr>
          <a:xfrm>
            <a:off x="166688" y="1781175"/>
            <a:ext cx="1857375" cy="831850"/>
          </a:xfrm>
          <a:prstGeom prst="rect">
            <a:avLst/>
          </a:prstGeom>
          <a:noFill/>
        </p:spPr>
        <p:txBody>
          <a:bodyPr>
            <a:spAutoFit/>
          </a:bodyPr>
          <a:lstStyle/>
          <a:p>
            <a:pPr>
              <a:defRPr/>
            </a:pPr>
            <a:r>
              <a:rPr lang="pt-PT" b="1" dirty="0" err="1">
                <a:solidFill>
                  <a:srgbClr val="00B0F0"/>
                </a:solidFill>
                <a:effectLst>
                  <a:outerShdw blurRad="38100" dist="38100" dir="2700000" algn="tl">
                    <a:srgbClr val="000000">
                      <a:alpha val="43137"/>
                    </a:srgbClr>
                  </a:outerShdw>
                </a:effectLst>
                <a:latin typeface="Calibri" pitchFamily="34" charset="0"/>
              </a:rPr>
              <a:t>External</a:t>
            </a:r>
            <a:r>
              <a:rPr lang="pt-PT" b="1" dirty="0">
                <a:solidFill>
                  <a:srgbClr val="00B0F0"/>
                </a:solidFill>
                <a:effectLst>
                  <a:outerShdw blurRad="38100" dist="38100" dir="2700000" algn="tl">
                    <a:srgbClr val="000000">
                      <a:alpha val="43137"/>
                    </a:srgbClr>
                  </a:outerShdw>
                </a:effectLst>
                <a:latin typeface="Calibri" pitchFamily="34" charset="0"/>
              </a:rPr>
              <a:t> </a:t>
            </a:r>
            <a:r>
              <a:rPr lang="pt-PT" b="1" dirty="0" err="1">
                <a:solidFill>
                  <a:srgbClr val="00B0F0"/>
                </a:solidFill>
                <a:effectLst>
                  <a:outerShdw blurRad="38100" dist="38100" dir="2700000" algn="tl">
                    <a:srgbClr val="000000">
                      <a:alpha val="43137"/>
                    </a:srgbClr>
                  </a:outerShdw>
                </a:effectLst>
                <a:latin typeface="Calibri" pitchFamily="34" charset="0"/>
              </a:rPr>
              <a:t>Supervision</a:t>
            </a:r>
            <a:r>
              <a:rPr lang="pt-PT" b="1" dirty="0">
                <a:solidFill>
                  <a:srgbClr val="00B0F0"/>
                </a:solidFill>
                <a:effectLst>
                  <a:outerShdw blurRad="38100" dist="38100" dir="2700000" algn="tl">
                    <a:srgbClr val="000000">
                      <a:alpha val="43137"/>
                    </a:srgbClr>
                  </a:outerShdw>
                </a:effectLst>
                <a:latin typeface="Calibri" pitchFamily="34" charset="0"/>
              </a:rPr>
              <a:t>  </a:t>
            </a:r>
          </a:p>
        </p:txBody>
      </p:sp>
      <p:pic>
        <p:nvPicPr>
          <p:cNvPr id="30748" name="Imagem 24">
            <a:extLst>
              <a:ext uri="{FF2B5EF4-FFF2-40B4-BE49-F238E27FC236}">
                <a16:creationId xmlns:a16="http://schemas.microsoft.com/office/drawing/2014/main" id="{F6A6C92A-91EE-45A1-B2D3-A1C82753E814}"/>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797550" y="5534025"/>
            <a:ext cx="1381125"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9" name="Oval 1">
            <a:extLst>
              <a:ext uri="{FF2B5EF4-FFF2-40B4-BE49-F238E27FC236}">
                <a16:creationId xmlns:a16="http://schemas.microsoft.com/office/drawing/2014/main" id="{83995FB5-D38F-4B00-AE9C-D073B803F9B8}"/>
              </a:ext>
            </a:extLst>
          </p:cNvPr>
          <p:cNvSpPr>
            <a:spLocks noChangeArrowheads="1"/>
          </p:cNvSpPr>
          <p:nvPr/>
        </p:nvSpPr>
        <p:spPr bwMode="auto">
          <a:xfrm>
            <a:off x="3556000" y="2366963"/>
            <a:ext cx="2143125" cy="1957387"/>
          </a:xfrm>
          <a:prstGeom prst="ellipse">
            <a:avLst/>
          </a:prstGeom>
          <a:solidFill>
            <a:srgbClr val="0088B8"/>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pt-PT" altLang="pt-PT" sz="1400" b="1">
                <a:solidFill>
                  <a:srgbClr val="FFFFFF"/>
                </a:solidFill>
              </a:rPr>
              <a:t>Reformist Aproach</a:t>
            </a:r>
          </a:p>
          <a:p>
            <a:pPr algn="ctr">
              <a:spcBef>
                <a:spcPct val="0"/>
              </a:spcBef>
              <a:buFontTx/>
              <a:buNone/>
            </a:pPr>
            <a:endParaRPr lang="pt-PT" altLang="pt-PT" sz="1400" b="1">
              <a:solidFill>
                <a:srgbClr val="FFFFFF"/>
              </a:solidFill>
            </a:endParaRPr>
          </a:p>
          <a:p>
            <a:pPr algn="ctr">
              <a:spcBef>
                <a:spcPct val="0"/>
              </a:spcBef>
              <a:buFontTx/>
              <a:buNone/>
            </a:pPr>
            <a:r>
              <a:rPr lang="pt-PT" altLang="pt-PT" sz="1400" b="1">
                <a:solidFill>
                  <a:srgbClr val="FFFFFF"/>
                </a:solidFill>
              </a:rPr>
              <a:t>Respect of the foundation values</a:t>
            </a:r>
          </a:p>
        </p:txBody>
      </p:sp>
      <p:sp>
        <p:nvSpPr>
          <p:cNvPr id="30750" name="CaixaDeTexto 1">
            <a:extLst>
              <a:ext uri="{FF2B5EF4-FFF2-40B4-BE49-F238E27FC236}">
                <a16:creationId xmlns:a16="http://schemas.microsoft.com/office/drawing/2014/main" id="{016BED31-F179-4B23-BE64-49C6656AA0A1}"/>
              </a:ext>
            </a:extLst>
          </p:cNvPr>
          <p:cNvSpPr txBox="1">
            <a:spLocks noChangeArrowheads="1"/>
          </p:cNvSpPr>
          <p:nvPr/>
        </p:nvSpPr>
        <p:spPr bwMode="auto">
          <a:xfrm>
            <a:off x="1354138" y="635000"/>
            <a:ext cx="57038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pt-PT" altLang="pt-PT" sz="2400" b="1">
                <a:solidFill>
                  <a:schemeClr val="bg1"/>
                </a:solidFill>
              </a:rPr>
              <a:t>Two Decades passed over the crisis…</a:t>
            </a:r>
          </a:p>
        </p:txBody>
      </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emplate2">
            <a:extLst>
              <a:ext uri="{FF2B5EF4-FFF2-40B4-BE49-F238E27FC236}">
                <a16:creationId xmlns:a16="http://schemas.microsoft.com/office/drawing/2014/main" id="{7FC02976-073E-45BC-8700-81D55B8E01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23813"/>
            <a:ext cx="9180513" cy="686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12">
            <a:extLst>
              <a:ext uri="{FF2B5EF4-FFF2-40B4-BE49-F238E27FC236}">
                <a16:creationId xmlns:a16="http://schemas.microsoft.com/office/drawing/2014/main" id="{BBC869CF-88F7-4A95-9867-6D0FBC4AA1BD}"/>
              </a:ext>
            </a:extLst>
          </p:cNvPr>
          <p:cNvSpPr>
            <a:spLocks noChangeArrowheads="1"/>
          </p:cNvSpPr>
          <p:nvPr/>
        </p:nvSpPr>
        <p:spPr bwMode="auto">
          <a:xfrm>
            <a:off x="0" y="-228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pt-PT" altLang="pt-PT" sz="2400">
              <a:solidFill>
                <a:srgbClr val="000000"/>
              </a:solidFill>
            </a:endParaRPr>
          </a:p>
        </p:txBody>
      </p:sp>
      <p:sp>
        <p:nvSpPr>
          <p:cNvPr id="4100" name="Rectangle 8">
            <a:extLst>
              <a:ext uri="{FF2B5EF4-FFF2-40B4-BE49-F238E27FC236}">
                <a16:creationId xmlns:a16="http://schemas.microsoft.com/office/drawing/2014/main" id="{649C30F7-866B-4542-A881-F1461657D2E7}"/>
              </a:ext>
            </a:extLst>
          </p:cNvPr>
          <p:cNvSpPr>
            <a:spLocks noChangeArrowheads="1"/>
          </p:cNvSpPr>
          <p:nvPr/>
        </p:nvSpPr>
        <p:spPr bwMode="auto">
          <a:xfrm>
            <a:off x="611188" y="1412875"/>
            <a:ext cx="7848600"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Char char="-"/>
            </a:pPr>
            <a:endParaRPr lang="pt-PT" altLang="pt-PT" b="1">
              <a:solidFill>
                <a:srgbClr val="006EB9"/>
              </a:solidFill>
            </a:endParaRPr>
          </a:p>
        </p:txBody>
      </p:sp>
      <p:sp>
        <p:nvSpPr>
          <p:cNvPr id="4101" name="CaixaDeTexto 3">
            <a:extLst>
              <a:ext uri="{FF2B5EF4-FFF2-40B4-BE49-F238E27FC236}">
                <a16:creationId xmlns:a16="http://schemas.microsoft.com/office/drawing/2014/main" id="{4C5E68E6-E506-4B27-8C40-E5B03AD6D8DD}"/>
              </a:ext>
            </a:extLst>
          </p:cNvPr>
          <p:cNvSpPr txBox="1">
            <a:spLocks noChangeArrowheads="1"/>
          </p:cNvSpPr>
          <p:nvPr/>
        </p:nvSpPr>
        <p:spPr bwMode="auto">
          <a:xfrm>
            <a:off x="26988" y="2798763"/>
            <a:ext cx="1457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pt-PT" altLang="pt-PT" sz="2000" b="1">
                <a:solidFill>
                  <a:srgbClr val="FFFFFF"/>
                </a:solidFill>
              </a:rPr>
              <a:t>1780</a:t>
            </a:r>
          </a:p>
        </p:txBody>
      </p:sp>
      <p:cxnSp>
        <p:nvCxnSpPr>
          <p:cNvPr id="10" name="Conexão recta unidireccional 9">
            <a:extLst>
              <a:ext uri="{FF2B5EF4-FFF2-40B4-BE49-F238E27FC236}">
                <a16:creationId xmlns:a16="http://schemas.microsoft.com/office/drawing/2014/main" id="{36337C23-4CB5-4F5F-AEE7-85764EA00D77}"/>
              </a:ext>
            </a:extLst>
          </p:cNvPr>
          <p:cNvCxnSpPr/>
          <p:nvPr/>
        </p:nvCxnSpPr>
        <p:spPr bwMode="auto">
          <a:xfrm>
            <a:off x="893763" y="2998788"/>
            <a:ext cx="2303462" cy="0"/>
          </a:xfrm>
          <a:prstGeom prst="straightConnector1">
            <a:avLst/>
          </a:prstGeom>
          <a:solidFill>
            <a:schemeClr val="accent1"/>
          </a:solidFill>
          <a:ln w="28575" cap="flat" cmpd="sng" algn="ctr">
            <a:solidFill>
              <a:schemeClr val="accent3"/>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Conexão recta unidireccional 19">
            <a:extLst>
              <a:ext uri="{FF2B5EF4-FFF2-40B4-BE49-F238E27FC236}">
                <a16:creationId xmlns:a16="http://schemas.microsoft.com/office/drawing/2014/main" id="{7EFB63EB-FDF1-4448-B0EE-A03F45AC899E}"/>
              </a:ext>
            </a:extLst>
          </p:cNvPr>
          <p:cNvCxnSpPr/>
          <p:nvPr/>
        </p:nvCxnSpPr>
        <p:spPr bwMode="auto">
          <a:xfrm>
            <a:off x="3411538" y="2998788"/>
            <a:ext cx="2305050" cy="0"/>
          </a:xfrm>
          <a:prstGeom prst="straightConnector1">
            <a:avLst/>
          </a:prstGeom>
          <a:solidFill>
            <a:schemeClr val="accent1"/>
          </a:solidFill>
          <a:ln w="28575" cap="flat" cmpd="sng" algn="ctr">
            <a:solidFill>
              <a:schemeClr val="accent3"/>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04" name="CaixaDeTexto 20">
            <a:extLst>
              <a:ext uri="{FF2B5EF4-FFF2-40B4-BE49-F238E27FC236}">
                <a16:creationId xmlns:a16="http://schemas.microsoft.com/office/drawing/2014/main" id="{331EC218-D42C-4EBF-A05E-FAA7495A5965}"/>
              </a:ext>
            </a:extLst>
          </p:cNvPr>
          <p:cNvSpPr txBox="1">
            <a:spLocks noChangeArrowheads="1"/>
          </p:cNvSpPr>
          <p:nvPr/>
        </p:nvSpPr>
        <p:spPr bwMode="auto">
          <a:xfrm>
            <a:off x="8148638" y="2786063"/>
            <a:ext cx="1077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pt-PT" altLang="pt-PT" sz="2000" b="1">
                <a:solidFill>
                  <a:srgbClr val="FFFFFF"/>
                </a:solidFill>
              </a:rPr>
              <a:t>2021</a:t>
            </a:r>
          </a:p>
        </p:txBody>
      </p:sp>
      <p:cxnSp>
        <p:nvCxnSpPr>
          <p:cNvPr id="23" name="Conexão recta unidireccional 22">
            <a:extLst>
              <a:ext uri="{FF2B5EF4-FFF2-40B4-BE49-F238E27FC236}">
                <a16:creationId xmlns:a16="http://schemas.microsoft.com/office/drawing/2014/main" id="{F8264E04-59B8-4C0C-A1B8-388CAD532711}"/>
              </a:ext>
            </a:extLst>
          </p:cNvPr>
          <p:cNvCxnSpPr/>
          <p:nvPr/>
        </p:nvCxnSpPr>
        <p:spPr bwMode="auto">
          <a:xfrm>
            <a:off x="5867400" y="2998788"/>
            <a:ext cx="2305050" cy="0"/>
          </a:xfrm>
          <a:prstGeom prst="straightConnector1">
            <a:avLst/>
          </a:prstGeom>
          <a:solidFill>
            <a:schemeClr val="accent1"/>
          </a:solidFill>
          <a:ln w="28575" cap="flat" cmpd="sng" algn="ctr">
            <a:solidFill>
              <a:schemeClr val="accent3"/>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06" name="Rectângulo 10">
            <a:extLst>
              <a:ext uri="{FF2B5EF4-FFF2-40B4-BE49-F238E27FC236}">
                <a16:creationId xmlns:a16="http://schemas.microsoft.com/office/drawing/2014/main" id="{EF48249C-6A25-4DFB-9158-5DE944CFF36D}"/>
              </a:ext>
            </a:extLst>
          </p:cNvPr>
          <p:cNvSpPr>
            <a:spLocks noChangeArrowheads="1"/>
          </p:cNvSpPr>
          <p:nvPr/>
        </p:nvSpPr>
        <p:spPr bwMode="auto">
          <a:xfrm>
            <a:off x="417513" y="2205038"/>
            <a:ext cx="8291512"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pt-PT" sz="2800">
                <a:solidFill>
                  <a:srgbClr val="000000"/>
                </a:solidFill>
              </a:rPr>
              <a:t>One of the most challenging moments in its history,  was  when its confronted with the problem of sexual abuse perpetrated on children and young people entrusted to its care</a:t>
            </a:r>
            <a:endParaRPr lang="pt-PT" altLang="pt-PT" sz="2800">
              <a:solidFill>
                <a:srgbClr val="000000"/>
              </a:solidFill>
            </a:endParaRPr>
          </a:p>
          <a:p>
            <a:pPr algn="ctr">
              <a:spcBef>
                <a:spcPct val="0"/>
              </a:spcBef>
              <a:buFontTx/>
              <a:buNone/>
            </a:pPr>
            <a:endParaRPr lang="pt-PT" altLang="pt-PT" sz="2800" b="1">
              <a:solidFill>
                <a:srgbClr val="262673"/>
              </a:solidFill>
              <a:latin typeface="Calibri" panose="020F0502020204030204" pitchFamily="34" charset="0"/>
            </a:endParaRPr>
          </a:p>
        </p:txBody>
      </p:sp>
      <p:pic>
        <p:nvPicPr>
          <p:cNvPr id="4107" name="Picture 14" descr="LgCasaPia">
            <a:extLst>
              <a:ext uri="{FF2B5EF4-FFF2-40B4-BE49-F238E27FC236}">
                <a16:creationId xmlns:a16="http://schemas.microsoft.com/office/drawing/2014/main" id="{1CEB3947-E23C-40F3-8504-5F0117FB5D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33968"/>
          <a:stretch>
            <a:fillRect/>
          </a:stretch>
        </p:blipFill>
        <p:spPr bwMode="auto">
          <a:xfrm>
            <a:off x="-36513" y="-23813"/>
            <a:ext cx="1520826"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5" descr="Templateb">
            <a:extLst>
              <a:ext uri="{FF2B5EF4-FFF2-40B4-BE49-F238E27FC236}">
                <a16:creationId xmlns:a16="http://schemas.microsoft.com/office/drawing/2014/main" id="{9BC590DD-C297-4B39-ADAC-924DB46E0F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50" y="0"/>
            <a:ext cx="9213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Box 5">
            <a:extLst>
              <a:ext uri="{FF2B5EF4-FFF2-40B4-BE49-F238E27FC236}">
                <a16:creationId xmlns:a16="http://schemas.microsoft.com/office/drawing/2014/main" id="{22DC44FD-BFD1-4A12-8362-C73DEE02CDBC}"/>
              </a:ext>
            </a:extLst>
          </p:cNvPr>
          <p:cNvSpPr txBox="1">
            <a:spLocks noChangeArrowheads="1"/>
          </p:cNvSpPr>
          <p:nvPr/>
        </p:nvSpPr>
        <p:spPr bwMode="auto">
          <a:xfrm>
            <a:off x="2438400" y="2438400"/>
            <a:ext cx="4708525" cy="58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a:defRPr/>
            </a:pPr>
            <a:r>
              <a:rPr lang="en-US" altLang="pt-PT" sz="3200" b="1" dirty="0">
                <a:solidFill>
                  <a:schemeClr val="accent2"/>
                </a:solidFill>
                <a:latin typeface="+mn-lt"/>
              </a:rPr>
              <a:t>Casa Pia de </a:t>
            </a:r>
            <a:r>
              <a:rPr lang="en-US" altLang="pt-PT" sz="3200" b="1" dirty="0" err="1">
                <a:solidFill>
                  <a:schemeClr val="accent2"/>
                </a:solidFill>
                <a:latin typeface="+mn-lt"/>
              </a:rPr>
              <a:t>Lisboa</a:t>
            </a:r>
            <a:r>
              <a:rPr lang="en-US" altLang="pt-PT" sz="3200" b="1" dirty="0">
                <a:solidFill>
                  <a:schemeClr val="accent2"/>
                </a:solidFill>
                <a:latin typeface="+mn-lt"/>
              </a:rPr>
              <a:t>, I.P.</a:t>
            </a:r>
          </a:p>
        </p:txBody>
      </p:sp>
      <p:sp>
        <p:nvSpPr>
          <p:cNvPr id="31748" name="Text Box 6">
            <a:extLst>
              <a:ext uri="{FF2B5EF4-FFF2-40B4-BE49-F238E27FC236}">
                <a16:creationId xmlns:a16="http://schemas.microsoft.com/office/drawing/2014/main" id="{8F89F1F3-C3BD-4073-B78D-BE2022D73DC7}"/>
              </a:ext>
            </a:extLst>
          </p:cNvPr>
          <p:cNvSpPr txBox="1">
            <a:spLocks noChangeArrowheads="1"/>
          </p:cNvSpPr>
          <p:nvPr/>
        </p:nvSpPr>
        <p:spPr bwMode="auto">
          <a:xfrm>
            <a:off x="317500" y="5808663"/>
            <a:ext cx="4475163" cy="261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pt-PT" sz="1100" b="1">
                <a:solidFill>
                  <a:schemeClr val="bg1"/>
                </a:solidFill>
              </a:rPr>
              <a:t>01 June 2021</a:t>
            </a:r>
          </a:p>
        </p:txBody>
      </p:sp>
      <p:pic>
        <p:nvPicPr>
          <p:cNvPr id="31749" name="Picture 14" descr="LgCasaPia">
            <a:extLst>
              <a:ext uri="{FF2B5EF4-FFF2-40B4-BE49-F238E27FC236}">
                <a16:creationId xmlns:a16="http://schemas.microsoft.com/office/drawing/2014/main" id="{3F11E938-6E17-4644-BDE7-5165DF216A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981200"/>
            <a:ext cx="17303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7" descr="K:\SGIQA\Certificação\Certificados e Marcas\Marcas de certificação\Marcas certificação 9001+14001_p_b.jpg">
            <a:extLst>
              <a:ext uri="{FF2B5EF4-FFF2-40B4-BE49-F238E27FC236}">
                <a16:creationId xmlns:a16="http://schemas.microsoft.com/office/drawing/2014/main" id="{12673CDE-202A-463A-A8DA-972BCA1306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25" y="4868863"/>
            <a:ext cx="4151313"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emplate2">
            <a:extLst>
              <a:ext uri="{FF2B5EF4-FFF2-40B4-BE49-F238E27FC236}">
                <a16:creationId xmlns:a16="http://schemas.microsoft.com/office/drawing/2014/main" id="{B6C567C8-FF99-4038-BC29-53CEECF34A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23813"/>
            <a:ext cx="9180513" cy="686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12">
            <a:extLst>
              <a:ext uri="{FF2B5EF4-FFF2-40B4-BE49-F238E27FC236}">
                <a16:creationId xmlns:a16="http://schemas.microsoft.com/office/drawing/2014/main" id="{27D25C53-5915-45C3-90EF-2C42534588A4}"/>
              </a:ext>
            </a:extLst>
          </p:cNvPr>
          <p:cNvSpPr>
            <a:spLocks noChangeArrowheads="1"/>
          </p:cNvSpPr>
          <p:nvPr/>
        </p:nvSpPr>
        <p:spPr bwMode="auto">
          <a:xfrm>
            <a:off x="0" y="-228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pt-PT" altLang="pt-PT" sz="2400">
              <a:solidFill>
                <a:srgbClr val="000000"/>
              </a:solidFill>
            </a:endParaRPr>
          </a:p>
        </p:txBody>
      </p:sp>
      <p:sp>
        <p:nvSpPr>
          <p:cNvPr id="5124" name="Rectangle 8">
            <a:extLst>
              <a:ext uri="{FF2B5EF4-FFF2-40B4-BE49-F238E27FC236}">
                <a16:creationId xmlns:a16="http://schemas.microsoft.com/office/drawing/2014/main" id="{03A2C049-1F5C-40C8-BAC3-989E0D8E0AFF}"/>
              </a:ext>
            </a:extLst>
          </p:cNvPr>
          <p:cNvSpPr>
            <a:spLocks noChangeArrowheads="1"/>
          </p:cNvSpPr>
          <p:nvPr/>
        </p:nvSpPr>
        <p:spPr bwMode="auto">
          <a:xfrm>
            <a:off x="611188" y="1412875"/>
            <a:ext cx="7848600"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Char char="-"/>
            </a:pPr>
            <a:endParaRPr lang="pt-PT" altLang="pt-PT" b="1">
              <a:solidFill>
                <a:srgbClr val="006EB9"/>
              </a:solidFill>
            </a:endParaRPr>
          </a:p>
        </p:txBody>
      </p:sp>
      <p:sp>
        <p:nvSpPr>
          <p:cNvPr id="5125" name="CaixaDeTexto 3">
            <a:extLst>
              <a:ext uri="{FF2B5EF4-FFF2-40B4-BE49-F238E27FC236}">
                <a16:creationId xmlns:a16="http://schemas.microsoft.com/office/drawing/2014/main" id="{6F5DC6A8-0E8A-4820-8F6A-E4BDCE60B89B}"/>
              </a:ext>
            </a:extLst>
          </p:cNvPr>
          <p:cNvSpPr txBox="1">
            <a:spLocks noChangeArrowheads="1"/>
          </p:cNvSpPr>
          <p:nvPr/>
        </p:nvSpPr>
        <p:spPr bwMode="auto">
          <a:xfrm>
            <a:off x="26988" y="2798763"/>
            <a:ext cx="1457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pt-PT" altLang="pt-PT" sz="2000" b="1">
                <a:solidFill>
                  <a:srgbClr val="FFFFFF"/>
                </a:solidFill>
              </a:rPr>
              <a:t>1780</a:t>
            </a:r>
          </a:p>
        </p:txBody>
      </p:sp>
      <p:cxnSp>
        <p:nvCxnSpPr>
          <p:cNvPr id="10" name="Conexão recta unidireccional 9">
            <a:extLst>
              <a:ext uri="{FF2B5EF4-FFF2-40B4-BE49-F238E27FC236}">
                <a16:creationId xmlns:a16="http://schemas.microsoft.com/office/drawing/2014/main" id="{1ED27D35-A733-4420-A6BE-D434CB2B6068}"/>
              </a:ext>
            </a:extLst>
          </p:cNvPr>
          <p:cNvCxnSpPr/>
          <p:nvPr/>
        </p:nvCxnSpPr>
        <p:spPr bwMode="auto">
          <a:xfrm>
            <a:off x="893763" y="2998788"/>
            <a:ext cx="2303462" cy="0"/>
          </a:xfrm>
          <a:prstGeom prst="straightConnector1">
            <a:avLst/>
          </a:prstGeom>
          <a:solidFill>
            <a:schemeClr val="accent1"/>
          </a:solidFill>
          <a:ln w="28575" cap="flat" cmpd="sng" algn="ctr">
            <a:solidFill>
              <a:schemeClr val="accent3"/>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Conexão recta unidireccional 19">
            <a:extLst>
              <a:ext uri="{FF2B5EF4-FFF2-40B4-BE49-F238E27FC236}">
                <a16:creationId xmlns:a16="http://schemas.microsoft.com/office/drawing/2014/main" id="{AF48F2B6-3C19-457D-A79B-054F1D0DC036}"/>
              </a:ext>
            </a:extLst>
          </p:cNvPr>
          <p:cNvCxnSpPr/>
          <p:nvPr/>
        </p:nvCxnSpPr>
        <p:spPr bwMode="auto">
          <a:xfrm>
            <a:off x="3411538" y="2998788"/>
            <a:ext cx="2305050" cy="0"/>
          </a:xfrm>
          <a:prstGeom prst="straightConnector1">
            <a:avLst/>
          </a:prstGeom>
          <a:solidFill>
            <a:schemeClr val="accent1"/>
          </a:solidFill>
          <a:ln w="28575" cap="flat" cmpd="sng" algn="ctr">
            <a:solidFill>
              <a:schemeClr val="accent3"/>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28" name="CaixaDeTexto 20">
            <a:extLst>
              <a:ext uri="{FF2B5EF4-FFF2-40B4-BE49-F238E27FC236}">
                <a16:creationId xmlns:a16="http://schemas.microsoft.com/office/drawing/2014/main" id="{82F95487-D89D-4B0C-95E4-EA8E17EF009E}"/>
              </a:ext>
            </a:extLst>
          </p:cNvPr>
          <p:cNvSpPr txBox="1">
            <a:spLocks noChangeArrowheads="1"/>
          </p:cNvSpPr>
          <p:nvPr/>
        </p:nvSpPr>
        <p:spPr bwMode="auto">
          <a:xfrm>
            <a:off x="8148638" y="2786063"/>
            <a:ext cx="1077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pt-PT" altLang="pt-PT" sz="2000" b="1">
                <a:solidFill>
                  <a:srgbClr val="FFFFFF"/>
                </a:solidFill>
              </a:rPr>
              <a:t>2021</a:t>
            </a:r>
          </a:p>
        </p:txBody>
      </p:sp>
      <p:cxnSp>
        <p:nvCxnSpPr>
          <p:cNvPr id="23" name="Conexão recta unidireccional 22">
            <a:extLst>
              <a:ext uri="{FF2B5EF4-FFF2-40B4-BE49-F238E27FC236}">
                <a16:creationId xmlns:a16="http://schemas.microsoft.com/office/drawing/2014/main" id="{E34454E8-0E12-485E-8552-33C94B82C732}"/>
              </a:ext>
            </a:extLst>
          </p:cNvPr>
          <p:cNvCxnSpPr/>
          <p:nvPr/>
        </p:nvCxnSpPr>
        <p:spPr bwMode="auto">
          <a:xfrm>
            <a:off x="5867400" y="2998788"/>
            <a:ext cx="2305050" cy="0"/>
          </a:xfrm>
          <a:prstGeom prst="straightConnector1">
            <a:avLst/>
          </a:prstGeom>
          <a:solidFill>
            <a:schemeClr val="accent1"/>
          </a:solidFill>
          <a:ln w="28575" cap="flat" cmpd="sng" algn="ctr">
            <a:solidFill>
              <a:schemeClr val="accent3"/>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130" name="Picture 14" descr="LgCasaPia">
            <a:extLst>
              <a:ext uri="{FF2B5EF4-FFF2-40B4-BE49-F238E27FC236}">
                <a16:creationId xmlns:a16="http://schemas.microsoft.com/office/drawing/2014/main" id="{9886AA5E-117D-4E60-BF83-D53D8A55C9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33968"/>
          <a:stretch>
            <a:fillRect/>
          </a:stretch>
        </p:blipFill>
        <p:spPr bwMode="auto">
          <a:xfrm>
            <a:off x="-36513" y="-23813"/>
            <a:ext cx="1520826"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Diagrama 1">
            <a:extLst>
              <a:ext uri="{FF2B5EF4-FFF2-40B4-BE49-F238E27FC236}">
                <a16:creationId xmlns:a16="http://schemas.microsoft.com/office/drawing/2014/main" id="{58D26574-45A1-44FB-86D6-02C9685130FB}"/>
              </a:ext>
            </a:extLst>
          </p:cNvPr>
          <p:cNvGraphicFramePr/>
          <p:nvPr/>
        </p:nvGraphicFramePr>
        <p:xfrm>
          <a:off x="1907704" y="1301750"/>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emplate2">
            <a:extLst>
              <a:ext uri="{FF2B5EF4-FFF2-40B4-BE49-F238E27FC236}">
                <a16:creationId xmlns:a16="http://schemas.microsoft.com/office/drawing/2014/main" id="{D493EC78-3DCA-4B25-8EF6-029DE326B1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23813"/>
            <a:ext cx="9180513" cy="686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12">
            <a:extLst>
              <a:ext uri="{FF2B5EF4-FFF2-40B4-BE49-F238E27FC236}">
                <a16:creationId xmlns:a16="http://schemas.microsoft.com/office/drawing/2014/main" id="{1A6715F1-C92C-4E9D-92F6-0BA3E6C08E0F}"/>
              </a:ext>
            </a:extLst>
          </p:cNvPr>
          <p:cNvSpPr>
            <a:spLocks noChangeArrowheads="1"/>
          </p:cNvSpPr>
          <p:nvPr/>
        </p:nvSpPr>
        <p:spPr bwMode="auto">
          <a:xfrm>
            <a:off x="0" y="-228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pt-PT" altLang="pt-PT" sz="2400">
              <a:solidFill>
                <a:srgbClr val="000000"/>
              </a:solidFill>
            </a:endParaRPr>
          </a:p>
        </p:txBody>
      </p:sp>
      <p:sp>
        <p:nvSpPr>
          <p:cNvPr id="6148" name="Rectangle 8">
            <a:extLst>
              <a:ext uri="{FF2B5EF4-FFF2-40B4-BE49-F238E27FC236}">
                <a16:creationId xmlns:a16="http://schemas.microsoft.com/office/drawing/2014/main" id="{01762953-CABC-4036-A6A0-F035AEB75577}"/>
              </a:ext>
            </a:extLst>
          </p:cNvPr>
          <p:cNvSpPr>
            <a:spLocks noChangeArrowheads="1"/>
          </p:cNvSpPr>
          <p:nvPr/>
        </p:nvSpPr>
        <p:spPr bwMode="auto">
          <a:xfrm>
            <a:off x="611188" y="1412875"/>
            <a:ext cx="7848600"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Char char="-"/>
            </a:pPr>
            <a:endParaRPr lang="pt-PT" altLang="pt-PT" b="1">
              <a:solidFill>
                <a:srgbClr val="006EB9"/>
              </a:solidFill>
            </a:endParaRPr>
          </a:p>
        </p:txBody>
      </p:sp>
      <p:sp>
        <p:nvSpPr>
          <p:cNvPr id="6149" name="CaixaDeTexto 3">
            <a:extLst>
              <a:ext uri="{FF2B5EF4-FFF2-40B4-BE49-F238E27FC236}">
                <a16:creationId xmlns:a16="http://schemas.microsoft.com/office/drawing/2014/main" id="{AB280B36-45A9-4AB2-A024-17AF794FBDFB}"/>
              </a:ext>
            </a:extLst>
          </p:cNvPr>
          <p:cNvSpPr txBox="1">
            <a:spLocks noChangeArrowheads="1"/>
          </p:cNvSpPr>
          <p:nvPr/>
        </p:nvSpPr>
        <p:spPr bwMode="auto">
          <a:xfrm>
            <a:off x="26988" y="2798763"/>
            <a:ext cx="1457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pt-PT" altLang="pt-PT" sz="2000" b="1">
                <a:solidFill>
                  <a:srgbClr val="FFFFFF"/>
                </a:solidFill>
              </a:rPr>
              <a:t>1780</a:t>
            </a:r>
          </a:p>
        </p:txBody>
      </p:sp>
      <p:cxnSp>
        <p:nvCxnSpPr>
          <p:cNvPr id="10" name="Conexão recta unidireccional 9">
            <a:extLst>
              <a:ext uri="{FF2B5EF4-FFF2-40B4-BE49-F238E27FC236}">
                <a16:creationId xmlns:a16="http://schemas.microsoft.com/office/drawing/2014/main" id="{A509F2DF-5BC5-4AD8-A77E-EB215F049133}"/>
              </a:ext>
            </a:extLst>
          </p:cNvPr>
          <p:cNvCxnSpPr/>
          <p:nvPr/>
        </p:nvCxnSpPr>
        <p:spPr bwMode="auto">
          <a:xfrm>
            <a:off x="893763" y="2998788"/>
            <a:ext cx="2303462" cy="0"/>
          </a:xfrm>
          <a:prstGeom prst="straightConnector1">
            <a:avLst/>
          </a:prstGeom>
          <a:solidFill>
            <a:schemeClr val="accent1"/>
          </a:solidFill>
          <a:ln w="28575" cap="flat" cmpd="sng" algn="ctr">
            <a:solidFill>
              <a:schemeClr val="accent3"/>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Conexão recta unidireccional 19">
            <a:extLst>
              <a:ext uri="{FF2B5EF4-FFF2-40B4-BE49-F238E27FC236}">
                <a16:creationId xmlns:a16="http://schemas.microsoft.com/office/drawing/2014/main" id="{8D4CCFA9-32D3-474A-882B-C291250C72C6}"/>
              </a:ext>
            </a:extLst>
          </p:cNvPr>
          <p:cNvCxnSpPr/>
          <p:nvPr/>
        </p:nvCxnSpPr>
        <p:spPr bwMode="auto">
          <a:xfrm>
            <a:off x="3411538" y="2998788"/>
            <a:ext cx="2305050" cy="0"/>
          </a:xfrm>
          <a:prstGeom prst="straightConnector1">
            <a:avLst/>
          </a:prstGeom>
          <a:solidFill>
            <a:schemeClr val="accent1"/>
          </a:solidFill>
          <a:ln w="28575" cap="flat" cmpd="sng" algn="ctr">
            <a:solidFill>
              <a:schemeClr val="accent3"/>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52" name="CaixaDeTexto 20">
            <a:extLst>
              <a:ext uri="{FF2B5EF4-FFF2-40B4-BE49-F238E27FC236}">
                <a16:creationId xmlns:a16="http://schemas.microsoft.com/office/drawing/2014/main" id="{CFED9E7E-5271-45F9-8A33-0D846958A729}"/>
              </a:ext>
            </a:extLst>
          </p:cNvPr>
          <p:cNvSpPr txBox="1">
            <a:spLocks noChangeArrowheads="1"/>
          </p:cNvSpPr>
          <p:nvPr/>
        </p:nvSpPr>
        <p:spPr bwMode="auto">
          <a:xfrm>
            <a:off x="8148638" y="2786063"/>
            <a:ext cx="1077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pt-PT" altLang="pt-PT" sz="2000" b="1">
                <a:solidFill>
                  <a:srgbClr val="FFFFFF"/>
                </a:solidFill>
              </a:rPr>
              <a:t>2021</a:t>
            </a:r>
          </a:p>
        </p:txBody>
      </p:sp>
      <p:cxnSp>
        <p:nvCxnSpPr>
          <p:cNvPr id="23" name="Conexão recta unidireccional 22">
            <a:extLst>
              <a:ext uri="{FF2B5EF4-FFF2-40B4-BE49-F238E27FC236}">
                <a16:creationId xmlns:a16="http://schemas.microsoft.com/office/drawing/2014/main" id="{FF7A8281-39B9-4B2C-B788-AEF588173312}"/>
              </a:ext>
            </a:extLst>
          </p:cNvPr>
          <p:cNvCxnSpPr/>
          <p:nvPr/>
        </p:nvCxnSpPr>
        <p:spPr bwMode="auto">
          <a:xfrm>
            <a:off x="5867400" y="2998788"/>
            <a:ext cx="2305050" cy="0"/>
          </a:xfrm>
          <a:prstGeom prst="straightConnector1">
            <a:avLst/>
          </a:prstGeom>
          <a:solidFill>
            <a:schemeClr val="accent1"/>
          </a:solidFill>
          <a:ln w="28575" cap="flat" cmpd="sng" algn="ctr">
            <a:solidFill>
              <a:schemeClr val="accent3"/>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54" name="Rectângulo 10">
            <a:extLst>
              <a:ext uri="{FF2B5EF4-FFF2-40B4-BE49-F238E27FC236}">
                <a16:creationId xmlns:a16="http://schemas.microsoft.com/office/drawing/2014/main" id="{40BA16FD-B108-4432-A6EF-1986BBA3C6C4}"/>
              </a:ext>
            </a:extLst>
          </p:cNvPr>
          <p:cNvSpPr>
            <a:spLocks noChangeArrowheads="1"/>
          </p:cNvSpPr>
          <p:nvPr/>
        </p:nvSpPr>
        <p:spPr bwMode="auto">
          <a:xfrm>
            <a:off x="417513" y="1435100"/>
            <a:ext cx="8291512"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endParaRPr lang="en-US" altLang="pt-PT" sz="2800"/>
          </a:p>
          <a:p>
            <a:pPr algn="ctr">
              <a:spcBef>
                <a:spcPct val="0"/>
              </a:spcBef>
              <a:buFontTx/>
              <a:buNone/>
            </a:pPr>
            <a:endParaRPr lang="pt-PT" altLang="pt-PT" sz="2800">
              <a:solidFill>
                <a:srgbClr val="000000"/>
              </a:solidFill>
            </a:endParaRPr>
          </a:p>
          <a:p>
            <a:pPr algn="ctr">
              <a:spcBef>
                <a:spcPct val="0"/>
              </a:spcBef>
              <a:buFontTx/>
              <a:buNone/>
            </a:pPr>
            <a:endParaRPr lang="pt-PT" altLang="pt-PT" sz="2800" b="1">
              <a:solidFill>
                <a:srgbClr val="262673"/>
              </a:solidFill>
              <a:latin typeface="Calibri" panose="020F0502020204030204" pitchFamily="34" charset="0"/>
            </a:endParaRPr>
          </a:p>
        </p:txBody>
      </p:sp>
      <p:pic>
        <p:nvPicPr>
          <p:cNvPr id="6155" name="Picture 14" descr="LgCasaPia">
            <a:extLst>
              <a:ext uri="{FF2B5EF4-FFF2-40B4-BE49-F238E27FC236}">
                <a16:creationId xmlns:a16="http://schemas.microsoft.com/office/drawing/2014/main" id="{A831B09D-EA3B-4AFA-BCD7-993D537FCF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33968"/>
          <a:stretch>
            <a:fillRect/>
          </a:stretch>
        </p:blipFill>
        <p:spPr bwMode="auto">
          <a:xfrm>
            <a:off x="-36513" y="-23813"/>
            <a:ext cx="1520826"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2" name="Rectângulo 2">
            <a:extLst>
              <a:ext uri="{FF2B5EF4-FFF2-40B4-BE49-F238E27FC236}">
                <a16:creationId xmlns:a16="http://schemas.microsoft.com/office/drawing/2014/main" id="{F0B4A505-7CC1-471C-9AA3-C5AD1B3CC951}"/>
              </a:ext>
            </a:extLst>
          </p:cNvPr>
          <p:cNvSpPr>
            <a:spLocks noChangeArrowheads="1"/>
          </p:cNvSpPr>
          <p:nvPr/>
        </p:nvSpPr>
        <p:spPr bwMode="auto">
          <a:xfrm>
            <a:off x="1495425" y="1773238"/>
            <a:ext cx="7397750"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spcAft>
                <a:spcPts val="600"/>
              </a:spcAft>
              <a:defRPr/>
            </a:pPr>
            <a:r>
              <a:rPr lang="en-US" dirty="0">
                <a:latin typeface="Arial" charset="0"/>
                <a:ea typeface="Calibri" pitchFamily="34" charset="0"/>
                <a:cs typeface="Times New Roman" pitchFamily="18" charset="0"/>
              </a:rPr>
              <a:t>Impactful reflection on everyone;</a:t>
            </a:r>
          </a:p>
          <a:p>
            <a:pPr algn="just">
              <a:lnSpc>
                <a:spcPct val="150000"/>
              </a:lnSpc>
              <a:spcAft>
                <a:spcPts val="600"/>
              </a:spcAft>
              <a:defRPr/>
            </a:pPr>
            <a:endParaRPr lang="en-US" dirty="0">
              <a:latin typeface="Arial" charset="0"/>
              <a:ea typeface="Calibri" pitchFamily="34" charset="0"/>
              <a:cs typeface="Times New Roman" pitchFamily="18" charset="0"/>
            </a:endParaRPr>
          </a:p>
          <a:p>
            <a:pPr marL="342900" indent="-342900" algn="just">
              <a:lnSpc>
                <a:spcPct val="150000"/>
              </a:lnSpc>
              <a:spcAft>
                <a:spcPts val="600"/>
              </a:spcAft>
              <a:buFontTx/>
              <a:buChar char="-"/>
              <a:defRPr/>
            </a:pPr>
            <a:r>
              <a:rPr lang="en-US" dirty="0">
                <a:latin typeface="Arial" charset="0"/>
                <a:ea typeface="Calibri" pitchFamily="34" charset="0"/>
                <a:cs typeface="Times New Roman" pitchFamily="18" charset="0"/>
              </a:rPr>
              <a:t>children, young people and caregivers, often being </a:t>
            </a:r>
            <a:r>
              <a:rPr lang="en-US" b="1" dirty="0">
                <a:latin typeface="Arial" charset="0"/>
                <a:ea typeface="Calibri" pitchFamily="34" charset="0"/>
                <a:cs typeface="Times New Roman" pitchFamily="18" charset="0"/>
              </a:rPr>
              <a:t>nicknamed of abused or abusers</a:t>
            </a:r>
            <a:r>
              <a:rPr lang="en-US" dirty="0">
                <a:latin typeface="Arial" charset="0"/>
                <a:ea typeface="Calibri" pitchFamily="34" charset="0"/>
                <a:cs typeface="Times New Roman" pitchFamily="18" charset="0"/>
              </a:rPr>
              <a:t>, receiving pitiful glances or seen in disrepute;</a:t>
            </a:r>
            <a:endParaRPr lang="pt-PT" dirty="0">
              <a:latin typeface="Calibri" pitchFamily="34" charset="0"/>
              <a:ea typeface="Calibri" pitchFamily="34" charset="0"/>
              <a:cs typeface="Times New Roman" pitchFamily="18" charset="0"/>
            </a:endParaRP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emplate2">
            <a:extLst>
              <a:ext uri="{FF2B5EF4-FFF2-40B4-BE49-F238E27FC236}">
                <a16:creationId xmlns:a16="http://schemas.microsoft.com/office/drawing/2014/main" id="{B2804EA7-1D36-4FDF-A58C-91CB9A4483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23813"/>
            <a:ext cx="9180513" cy="686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12">
            <a:extLst>
              <a:ext uri="{FF2B5EF4-FFF2-40B4-BE49-F238E27FC236}">
                <a16:creationId xmlns:a16="http://schemas.microsoft.com/office/drawing/2014/main" id="{F17D36A1-2D86-4B4E-8BCD-8E9290D1E3E5}"/>
              </a:ext>
            </a:extLst>
          </p:cNvPr>
          <p:cNvSpPr>
            <a:spLocks noChangeArrowheads="1"/>
          </p:cNvSpPr>
          <p:nvPr/>
        </p:nvSpPr>
        <p:spPr bwMode="auto">
          <a:xfrm>
            <a:off x="0" y="-228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pt-PT" altLang="pt-PT" sz="2400">
              <a:solidFill>
                <a:srgbClr val="000000"/>
              </a:solidFill>
            </a:endParaRPr>
          </a:p>
        </p:txBody>
      </p:sp>
      <p:sp>
        <p:nvSpPr>
          <p:cNvPr id="7172" name="Rectangle 8">
            <a:extLst>
              <a:ext uri="{FF2B5EF4-FFF2-40B4-BE49-F238E27FC236}">
                <a16:creationId xmlns:a16="http://schemas.microsoft.com/office/drawing/2014/main" id="{8A4AC9F7-DE16-479A-907B-BC9E4097EDF4}"/>
              </a:ext>
            </a:extLst>
          </p:cNvPr>
          <p:cNvSpPr>
            <a:spLocks noChangeArrowheads="1"/>
          </p:cNvSpPr>
          <p:nvPr/>
        </p:nvSpPr>
        <p:spPr bwMode="auto">
          <a:xfrm>
            <a:off x="611188" y="1412875"/>
            <a:ext cx="7848600"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Char char="-"/>
            </a:pPr>
            <a:endParaRPr lang="pt-PT" altLang="pt-PT" b="1">
              <a:solidFill>
                <a:srgbClr val="006EB9"/>
              </a:solidFill>
            </a:endParaRPr>
          </a:p>
        </p:txBody>
      </p:sp>
      <p:sp>
        <p:nvSpPr>
          <p:cNvPr id="7173" name="CaixaDeTexto 3">
            <a:extLst>
              <a:ext uri="{FF2B5EF4-FFF2-40B4-BE49-F238E27FC236}">
                <a16:creationId xmlns:a16="http://schemas.microsoft.com/office/drawing/2014/main" id="{E682E446-D117-42B0-9EBD-3CFEC8882B96}"/>
              </a:ext>
            </a:extLst>
          </p:cNvPr>
          <p:cNvSpPr txBox="1">
            <a:spLocks noChangeArrowheads="1"/>
          </p:cNvSpPr>
          <p:nvPr/>
        </p:nvSpPr>
        <p:spPr bwMode="auto">
          <a:xfrm>
            <a:off x="26988" y="2798763"/>
            <a:ext cx="1457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pt-PT" altLang="pt-PT" sz="2000" b="1">
                <a:solidFill>
                  <a:srgbClr val="FFFFFF"/>
                </a:solidFill>
              </a:rPr>
              <a:t>1780</a:t>
            </a:r>
          </a:p>
        </p:txBody>
      </p:sp>
      <p:cxnSp>
        <p:nvCxnSpPr>
          <p:cNvPr id="10" name="Conexão recta unidireccional 9">
            <a:extLst>
              <a:ext uri="{FF2B5EF4-FFF2-40B4-BE49-F238E27FC236}">
                <a16:creationId xmlns:a16="http://schemas.microsoft.com/office/drawing/2014/main" id="{531426CA-25E2-4EC5-A6A1-180855117A43}"/>
              </a:ext>
            </a:extLst>
          </p:cNvPr>
          <p:cNvCxnSpPr/>
          <p:nvPr/>
        </p:nvCxnSpPr>
        <p:spPr bwMode="auto">
          <a:xfrm>
            <a:off x="893763" y="2998788"/>
            <a:ext cx="2303462" cy="0"/>
          </a:xfrm>
          <a:prstGeom prst="straightConnector1">
            <a:avLst/>
          </a:prstGeom>
          <a:solidFill>
            <a:schemeClr val="accent1"/>
          </a:solidFill>
          <a:ln w="28575" cap="flat" cmpd="sng" algn="ctr">
            <a:solidFill>
              <a:schemeClr val="accent3"/>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Conexão recta unidireccional 19">
            <a:extLst>
              <a:ext uri="{FF2B5EF4-FFF2-40B4-BE49-F238E27FC236}">
                <a16:creationId xmlns:a16="http://schemas.microsoft.com/office/drawing/2014/main" id="{12E72DA8-7543-4010-B26B-9E74B1250D8C}"/>
              </a:ext>
            </a:extLst>
          </p:cNvPr>
          <p:cNvCxnSpPr/>
          <p:nvPr/>
        </p:nvCxnSpPr>
        <p:spPr bwMode="auto">
          <a:xfrm>
            <a:off x="3411538" y="2998788"/>
            <a:ext cx="2305050" cy="0"/>
          </a:xfrm>
          <a:prstGeom prst="straightConnector1">
            <a:avLst/>
          </a:prstGeom>
          <a:solidFill>
            <a:schemeClr val="accent1"/>
          </a:solidFill>
          <a:ln w="28575" cap="flat" cmpd="sng" algn="ctr">
            <a:solidFill>
              <a:schemeClr val="accent3"/>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76" name="CaixaDeTexto 20">
            <a:extLst>
              <a:ext uri="{FF2B5EF4-FFF2-40B4-BE49-F238E27FC236}">
                <a16:creationId xmlns:a16="http://schemas.microsoft.com/office/drawing/2014/main" id="{DC167D71-B569-43E8-812B-EA1771B6B697}"/>
              </a:ext>
            </a:extLst>
          </p:cNvPr>
          <p:cNvSpPr txBox="1">
            <a:spLocks noChangeArrowheads="1"/>
          </p:cNvSpPr>
          <p:nvPr/>
        </p:nvSpPr>
        <p:spPr bwMode="auto">
          <a:xfrm>
            <a:off x="8148638" y="2786063"/>
            <a:ext cx="1077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pt-PT" altLang="pt-PT" sz="2000" b="1">
                <a:solidFill>
                  <a:srgbClr val="FFFFFF"/>
                </a:solidFill>
              </a:rPr>
              <a:t>2021</a:t>
            </a:r>
          </a:p>
        </p:txBody>
      </p:sp>
      <p:cxnSp>
        <p:nvCxnSpPr>
          <p:cNvPr id="23" name="Conexão recta unidireccional 22">
            <a:extLst>
              <a:ext uri="{FF2B5EF4-FFF2-40B4-BE49-F238E27FC236}">
                <a16:creationId xmlns:a16="http://schemas.microsoft.com/office/drawing/2014/main" id="{1A53DC4C-E18D-471B-AABA-364DF6B9EE31}"/>
              </a:ext>
            </a:extLst>
          </p:cNvPr>
          <p:cNvCxnSpPr/>
          <p:nvPr/>
        </p:nvCxnSpPr>
        <p:spPr bwMode="auto">
          <a:xfrm>
            <a:off x="5867400" y="2998788"/>
            <a:ext cx="2305050" cy="0"/>
          </a:xfrm>
          <a:prstGeom prst="straightConnector1">
            <a:avLst/>
          </a:prstGeom>
          <a:solidFill>
            <a:schemeClr val="accent1"/>
          </a:solidFill>
          <a:ln w="28575" cap="flat" cmpd="sng" algn="ctr">
            <a:solidFill>
              <a:schemeClr val="accent3"/>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78" name="Rectângulo 10">
            <a:extLst>
              <a:ext uri="{FF2B5EF4-FFF2-40B4-BE49-F238E27FC236}">
                <a16:creationId xmlns:a16="http://schemas.microsoft.com/office/drawing/2014/main" id="{515BC12A-D93C-45F4-8D68-F16CBBC89E54}"/>
              </a:ext>
            </a:extLst>
          </p:cNvPr>
          <p:cNvSpPr>
            <a:spLocks noChangeArrowheads="1"/>
          </p:cNvSpPr>
          <p:nvPr/>
        </p:nvSpPr>
        <p:spPr bwMode="auto">
          <a:xfrm>
            <a:off x="417513" y="1435100"/>
            <a:ext cx="8291512"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endParaRPr lang="en-US" altLang="pt-PT" sz="2800">
              <a:solidFill>
                <a:srgbClr val="000000"/>
              </a:solidFill>
            </a:endParaRPr>
          </a:p>
          <a:p>
            <a:pPr algn="ctr">
              <a:spcBef>
                <a:spcPct val="0"/>
              </a:spcBef>
              <a:buFontTx/>
              <a:buNone/>
            </a:pPr>
            <a:endParaRPr lang="pt-PT" altLang="pt-PT" sz="2800">
              <a:solidFill>
                <a:srgbClr val="000000"/>
              </a:solidFill>
            </a:endParaRPr>
          </a:p>
          <a:p>
            <a:pPr algn="ctr">
              <a:spcBef>
                <a:spcPct val="0"/>
              </a:spcBef>
              <a:buFontTx/>
              <a:buNone/>
            </a:pPr>
            <a:endParaRPr lang="pt-PT" altLang="pt-PT" sz="2800" b="1">
              <a:solidFill>
                <a:srgbClr val="262673"/>
              </a:solidFill>
              <a:latin typeface="Calibri" panose="020F0502020204030204" pitchFamily="34" charset="0"/>
            </a:endParaRPr>
          </a:p>
        </p:txBody>
      </p:sp>
      <p:pic>
        <p:nvPicPr>
          <p:cNvPr id="7179" name="Picture 14" descr="LgCasaPia">
            <a:extLst>
              <a:ext uri="{FF2B5EF4-FFF2-40B4-BE49-F238E27FC236}">
                <a16:creationId xmlns:a16="http://schemas.microsoft.com/office/drawing/2014/main" id="{8C783E87-CE68-4E81-A93B-DEA37CE39B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33968"/>
          <a:stretch>
            <a:fillRect/>
          </a:stretch>
        </p:blipFill>
        <p:spPr bwMode="auto">
          <a:xfrm>
            <a:off x="-36513" y="-23813"/>
            <a:ext cx="1520826"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6" name="Rectângulo 1">
            <a:extLst>
              <a:ext uri="{FF2B5EF4-FFF2-40B4-BE49-F238E27FC236}">
                <a16:creationId xmlns:a16="http://schemas.microsoft.com/office/drawing/2014/main" id="{A91B5D0E-64B2-4DCD-8CAE-9D93BE1C183A}"/>
              </a:ext>
            </a:extLst>
          </p:cNvPr>
          <p:cNvSpPr>
            <a:spLocks noChangeArrowheads="1"/>
          </p:cNvSpPr>
          <p:nvPr/>
        </p:nvSpPr>
        <p:spPr bwMode="auto">
          <a:xfrm>
            <a:off x="1484313" y="1452563"/>
            <a:ext cx="7624762"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dirty="0">
                <a:latin typeface="Arial" charset="0"/>
              </a:rPr>
              <a:t>The </a:t>
            </a:r>
            <a:r>
              <a:rPr lang="en-US" b="1" dirty="0">
                <a:latin typeface="Arial" charset="0"/>
              </a:rPr>
              <a:t>resilience</a:t>
            </a:r>
            <a:r>
              <a:rPr lang="en-US" dirty="0">
                <a:latin typeface="Arial" charset="0"/>
              </a:rPr>
              <a:t> of the workers and their </a:t>
            </a:r>
            <a:r>
              <a:rPr lang="en-US" b="1" dirty="0">
                <a:latin typeface="Arial" charset="0"/>
              </a:rPr>
              <a:t>tenacity </a:t>
            </a:r>
            <a:r>
              <a:rPr lang="en-US" dirty="0">
                <a:latin typeface="Arial" charset="0"/>
              </a:rPr>
              <a:t>allowed Casa </a:t>
            </a:r>
            <a:r>
              <a:rPr lang="en-US" dirty="0" err="1">
                <a:latin typeface="Arial" charset="0"/>
              </a:rPr>
              <a:t>Pia</a:t>
            </a:r>
            <a:r>
              <a:rPr lang="en-US" dirty="0">
                <a:latin typeface="Arial" charset="0"/>
              </a:rPr>
              <a:t>:</a:t>
            </a:r>
          </a:p>
          <a:p>
            <a:pPr>
              <a:defRPr/>
            </a:pPr>
            <a:endParaRPr lang="en-US" dirty="0">
              <a:latin typeface="Arial" charset="0"/>
            </a:endParaRPr>
          </a:p>
          <a:p>
            <a:pPr marL="342900" indent="-342900">
              <a:buFontTx/>
              <a:buChar char="-"/>
              <a:defRPr/>
            </a:pPr>
            <a:r>
              <a:rPr lang="en-US" dirty="0">
                <a:latin typeface="Arial" charset="0"/>
              </a:rPr>
              <a:t>not to be affected by the media exposure associated with the judicial process, </a:t>
            </a:r>
          </a:p>
          <a:p>
            <a:pPr>
              <a:defRPr/>
            </a:pPr>
            <a:endParaRPr lang="en-US" dirty="0">
              <a:latin typeface="Arial" charset="0"/>
            </a:endParaRPr>
          </a:p>
          <a:p>
            <a:pPr marL="342900" indent="-342900">
              <a:buFontTx/>
              <a:buChar char="-"/>
              <a:defRPr/>
            </a:pPr>
            <a:r>
              <a:rPr lang="en-US" dirty="0">
                <a:latin typeface="Arial" charset="0"/>
              </a:rPr>
              <a:t>to remain focused on carrying out </a:t>
            </a:r>
            <a:r>
              <a:rPr lang="pt-PT" dirty="0" err="1">
                <a:latin typeface="Arial" charset="0"/>
              </a:rPr>
              <a:t>therapeutic</a:t>
            </a:r>
            <a:r>
              <a:rPr lang="pt-PT" dirty="0">
                <a:latin typeface="Arial" charset="0"/>
              </a:rPr>
              <a:t> </a:t>
            </a:r>
            <a:r>
              <a:rPr lang="en-US" dirty="0">
                <a:latin typeface="Arial" charset="0"/>
              </a:rPr>
              <a:t>care of children and young people Casa </a:t>
            </a:r>
            <a:r>
              <a:rPr lang="en-US" dirty="0" err="1">
                <a:latin typeface="Arial" charset="0"/>
              </a:rPr>
              <a:t>Pia</a:t>
            </a:r>
            <a:r>
              <a:rPr lang="en-US" dirty="0">
                <a:latin typeface="Arial" charset="0"/>
              </a:rPr>
              <a:t> was in charge of.</a:t>
            </a:r>
            <a:endParaRPr lang="pt-PT" dirty="0">
              <a:latin typeface="Arial" charset="0"/>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Template2">
            <a:extLst>
              <a:ext uri="{FF2B5EF4-FFF2-40B4-BE49-F238E27FC236}">
                <a16:creationId xmlns:a16="http://schemas.microsoft.com/office/drawing/2014/main" id="{C8793C02-62F6-449C-B2E6-FE0AF874FA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23813"/>
            <a:ext cx="9180513" cy="686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12">
            <a:extLst>
              <a:ext uri="{FF2B5EF4-FFF2-40B4-BE49-F238E27FC236}">
                <a16:creationId xmlns:a16="http://schemas.microsoft.com/office/drawing/2014/main" id="{9A5E6C4E-CFA1-4D26-B0A6-D397D4C5B43D}"/>
              </a:ext>
            </a:extLst>
          </p:cNvPr>
          <p:cNvSpPr>
            <a:spLocks noChangeArrowheads="1"/>
          </p:cNvSpPr>
          <p:nvPr/>
        </p:nvSpPr>
        <p:spPr bwMode="auto">
          <a:xfrm>
            <a:off x="0" y="-228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pt-PT" altLang="pt-PT" sz="2400">
              <a:solidFill>
                <a:srgbClr val="000000"/>
              </a:solidFill>
            </a:endParaRPr>
          </a:p>
        </p:txBody>
      </p:sp>
      <p:sp>
        <p:nvSpPr>
          <p:cNvPr id="8196" name="Rectangle 8">
            <a:extLst>
              <a:ext uri="{FF2B5EF4-FFF2-40B4-BE49-F238E27FC236}">
                <a16:creationId xmlns:a16="http://schemas.microsoft.com/office/drawing/2014/main" id="{D4CA70EE-622C-4806-B101-97C5CD2D78EA}"/>
              </a:ext>
            </a:extLst>
          </p:cNvPr>
          <p:cNvSpPr>
            <a:spLocks noChangeArrowheads="1"/>
          </p:cNvSpPr>
          <p:nvPr/>
        </p:nvSpPr>
        <p:spPr bwMode="auto">
          <a:xfrm>
            <a:off x="611188" y="1412875"/>
            <a:ext cx="7848600"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Char char="-"/>
            </a:pPr>
            <a:endParaRPr lang="pt-PT" altLang="pt-PT" b="1">
              <a:solidFill>
                <a:srgbClr val="006EB9"/>
              </a:solidFill>
            </a:endParaRPr>
          </a:p>
        </p:txBody>
      </p:sp>
      <p:sp>
        <p:nvSpPr>
          <p:cNvPr id="8197" name="CaixaDeTexto 3">
            <a:extLst>
              <a:ext uri="{FF2B5EF4-FFF2-40B4-BE49-F238E27FC236}">
                <a16:creationId xmlns:a16="http://schemas.microsoft.com/office/drawing/2014/main" id="{4ADB67D1-CC1F-435C-B06A-EB3099F68183}"/>
              </a:ext>
            </a:extLst>
          </p:cNvPr>
          <p:cNvSpPr txBox="1">
            <a:spLocks noChangeArrowheads="1"/>
          </p:cNvSpPr>
          <p:nvPr/>
        </p:nvSpPr>
        <p:spPr bwMode="auto">
          <a:xfrm>
            <a:off x="26988" y="2798763"/>
            <a:ext cx="1457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pt-PT" altLang="pt-PT" sz="2000" b="1">
                <a:solidFill>
                  <a:srgbClr val="FFFFFF"/>
                </a:solidFill>
              </a:rPr>
              <a:t>1780</a:t>
            </a:r>
          </a:p>
        </p:txBody>
      </p:sp>
      <p:cxnSp>
        <p:nvCxnSpPr>
          <p:cNvPr id="10" name="Conexão recta unidireccional 9">
            <a:extLst>
              <a:ext uri="{FF2B5EF4-FFF2-40B4-BE49-F238E27FC236}">
                <a16:creationId xmlns:a16="http://schemas.microsoft.com/office/drawing/2014/main" id="{FE5DDCBE-EEFB-438D-9ED6-A646BED5A080}"/>
              </a:ext>
            </a:extLst>
          </p:cNvPr>
          <p:cNvCxnSpPr/>
          <p:nvPr/>
        </p:nvCxnSpPr>
        <p:spPr bwMode="auto">
          <a:xfrm>
            <a:off x="893763" y="2998788"/>
            <a:ext cx="2303462" cy="0"/>
          </a:xfrm>
          <a:prstGeom prst="straightConnector1">
            <a:avLst/>
          </a:prstGeom>
          <a:solidFill>
            <a:schemeClr val="accent1"/>
          </a:solidFill>
          <a:ln w="28575" cap="flat" cmpd="sng" algn="ctr">
            <a:solidFill>
              <a:schemeClr val="accent3"/>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Conexão recta unidireccional 19">
            <a:extLst>
              <a:ext uri="{FF2B5EF4-FFF2-40B4-BE49-F238E27FC236}">
                <a16:creationId xmlns:a16="http://schemas.microsoft.com/office/drawing/2014/main" id="{89094EAC-55BC-475E-B296-59BCCB21E65C}"/>
              </a:ext>
            </a:extLst>
          </p:cNvPr>
          <p:cNvCxnSpPr/>
          <p:nvPr/>
        </p:nvCxnSpPr>
        <p:spPr bwMode="auto">
          <a:xfrm>
            <a:off x="3411538" y="2998788"/>
            <a:ext cx="2305050" cy="0"/>
          </a:xfrm>
          <a:prstGeom prst="straightConnector1">
            <a:avLst/>
          </a:prstGeom>
          <a:solidFill>
            <a:schemeClr val="accent1"/>
          </a:solidFill>
          <a:ln w="28575" cap="flat" cmpd="sng" algn="ctr">
            <a:solidFill>
              <a:schemeClr val="accent3"/>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00" name="CaixaDeTexto 20">
            <a:extLst>
              <a:ext uri="{FF2B5EF4-FFF2-40B4-BE49-F238E27FC236}">
                <a16:creationId xmlns:a16="http://schemas.microsoft.com/office/drawing/2014/main" id="{1197761A-16B9-43BA-A793-5A4CE864830C}"/>
              </a:ext>
            </a:extLst>
          </p:cNvPr>
          <p:cNvSpPr txBox="1">
            <a:spLocks noChangeArrowheads="1"/>
          </p:cNvSpPr>
          <p:nvPr/>
        </p:nvSpPr>
        <p:spPr bwMode="auto">
          <a:xfrm>
            <a:off x="8148638" y="2786063"/>
            <a:ext cx="1077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pt-PT" altLang="pt-PT" sz="2000" b="1">
                <a:solidFill>
                  <a:srgbClr val="FFFFFF"/>
                </a:solidFill>
              </a:rPr>
              <a:t>2021</a:t>
            </a:r>
          </a:p>
        </p:txBody>
      </p:sp>
      <p:cxnSp>
        <p:nvCxnSpPr>
          <p:cNvPr id="23" name="Conexão recta unidireccional 22">
            <a:extLst>
              <a:ext uri="{FF2B5EF4-FFF2-40B4-BE49-F238E27FC236}">
                <a16:creationId xmlns:a16="http://schemas.microsoft.com/office/drawing/2014/main" id="{6487F27D-5328-43BA-8A3C-2EABC6678994}"/>
              </a:ext>
            </a:extLst>
          </p:cNvPr>
          <p:cNvCxnSpPr/>
          <p:nvPr/>
        </p:nvCxnSpPr>
        <p:spPr bwMode="auto">
          <a:xfrm>
            <a:off x="5867400" y="2998788"/>
            <a:ext cx="2305050" cy="0"/>
          </a:xfrm>
          <a:prstGeom prst="straightConnector1">
            <a:avLst/>
          </a:prstGeom>
          <a:solidFill>
            <a:schemeClr val="accent1"/>
          </a:solidFill>
          <a:ln w="28575" cap="flat" cmpd="sng" algn="ctr">
            <a:solidFill>
              <a:schemeClr val="accent3"/>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02" name="Rectângulo 10">
            <a:extLst>
              <a:ext uri="{FF2B5EF4-FFF2-40B4-BE49-F238E27FC236}">
                <a16:creationId xmlns:a16="http://schemas.microsoft.com/office/drawing/2014/main" id="{3C4A1332-BAAA-4CDB-BC68-9F023B3F7E3F}"/>
              </a:ext>
            </a:extLst>
          </p:cNvPr>
          <p:cNvSpPr>
            <a:spLocks noChangeArrowheads="1"/>
          </p:cNvSpPr>
          <p:nvPr/>
        </p:nvSpPr>
        <p:spPr bwMode="auto">
          <a:xfrm>
            <a:off x="417513" y="1435100"/>
            <a:ext cx="8291512"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endParaRPr lang="en-US" altLang="pt-PT" sz="2800">
              <a:solidFill>
                <a:srgbClr val="000000"/>
              </a:solidFill>
            </a:endParaRPr>
          </a:p>
          <a:p>
            <a:pPr algn="ctr">
              <a:spcBef>
                <a:spcPct val="0"/>
              </a:spcBef>
              <a:buFontTx/>
              <a:buNone/>
            </a:pPr>
            <a:endParaRPr lang="pt-PT" altLang="pt-PT" sz="2800">
              <a:solidFill>
                <a:srgbClr val="000000"/>
              </a:solidFill>
            </a:endParaRPr>
          </a:p>
          <a:p>
            <a:pPr algn="ctr">
              <a:spcBef>
                <a:spcPct val="0"/>
              </a:spcBef>
              <a:buFontTx/>
              <a:buNone/>
            </a:pPr>
            <a:endParaRPr lang="pt-PT" altLang="pt-PT" sz="2800" b="1">
              <a:solidFill>
                <a:srgbClr val="262673"/>
              </a:solidFill>
              <a:latin typeface="Calibri" panose="020F0502020204030204" pitchFamily="34" charset="0"/>
            </a:endParaRPr>
          </a:p>
        </p:txBody>
      </p:sp>
      <p:pic>
        <p:nvPicPr>
          <p:cNvPr id="8203" name="Picture 14" descr="LgCasaPia">
            <a:extLst>
              <a:ext uri="{FF2B5EF4-FFF2-40B4-BE49-F238E27FC236}">
                <a16:creationId xmlns:a16="http://schemas.microsoft.com/office/drawing/2014/main" id="{1D19D797-BBF1-4860-9F4A-FB3FF89193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33968"/>
          <a:stretch>
            <a:fillRect/>
          </a:stretch>
        </p:blipFill>
        <p:spPr bwMode="auto">
          <a:xfrm>
            <a:off x="-36513" y="-23813"/>
            <a:ext cx="1520826"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4" name="Rectângulo 1">
            <a:extLst>
              <a:ext uri="{FF2B5EF4-FFF2-40B4-BE49-F238E27FC236}">
                <a16:creationId xmlns:a16="http://schemas.microsoft.com/office/drawing/2014/main" id="{A4C8B44C-B692-4325-9CFE-03D4BD15DA31}"/>
              </a:ext>
            </a:extLst>
          </p:cNvPr>
          <p:cNvSpPr>
            <a:spLocks noChangeArrowheads="1"/>
          </p:cNvSpPr>
          <p:nvPr/>
        </p:nvSpPr>
        <p:spPr bwMode="auto">
          <a:xfrm>
            <a:off x="4284663" y="1704975"/>
            <a:ext cx="4572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a:lnSpc>
                <a:spcPct val="150000"/>
              </a:lnSpc>
              <a:spcBef>
                <a:spcPct val="0"/>
              </a:spcBef>
              <a:spcAft>
                <a:spcPts val="600"/>
              </a:spcAft>
              <a:buFontTx/>
              <a:buNone/>
            </a:pPr>
            <a:r>
              <a:rPr lang="en-US" altLang="pt-PT" sz="2400">
                <a:ea typeface="Calibri" panose="020F0502020204030204" pitchFamily="34" charset="0"/>
                <a:cs typeface="Times New Roman" panose="02020603050405020304" pitchFamily="18" charset="0"/>
              </a:rPr>
              <a:t>In </a:t>
            </a:r>
            <a:r>
              <a:rPr lang="en-US" altLang="pt-PT" sz="2400" b="1">
                <a:ea typeface="Calibri" panose="020F0502020204030204" pitchFamily="34" charset="0"/>
                <a:cs typeface="Times New Roman" panose="02020603050405020304" pitchFamily="18" charset="0"/>
              </a:rPr>
              <a:t>2003</a:t>
            </a:r>
            <a:r>
              <a:rPr lang="en-US" altLang="pt-PT" sz="2400">
                <a:ea typeface="Calibri" panose="020F0502020204030204" pitchFamily="34" charset="0"/>
                <a:cs typeface="Times New Roman" panose="02020603050405020304" pitchFamily="18" charset="0"/>
              </a:rPr>
              <a:t>, Casa Pia, had more than </a:t>
            </a:r>
            <a:r>
              <a:rPr lang="en-US" altLang="pt-PT" sz="2400" b="1">
                <a:ea typeface="Calibri" panose="020F0502020204030204" pitchFamily="34" charset="0"/>
                <a:cs typeface="Times New Roman" panose="02020603050405020304" pitchFamily="18" charset="0"/>
              </a:rPr>
              <a:t>600</a:t>
            </a:r>
            <a:r>
              <a:rPr lang="en-US" altLang="pt-PT" sz="2400">
                <a:ea typeface="Calibri" panose="020F0502020204030204" pitchFamily="34" charset="0"/>
                <a:cs typeface="Times New Roman" panose="02020603050405020304" pitchFamily="18" charset="0"/>
              </a:rPr>
              <a:t> children and young people </a:t>
            </a:r>
            <a:r>
              <a:rPr lang="en-US" altLang="pt-PT" sz="2400" b="1">
                <a:ea typeface="Calibri" panose="020F0502020204030204" pitchFamily="34" charset="0"/>
                <a:cs typeface="Times New Roman" panose="02020603050405020304" pitchFamily="18" charset="0"/>
              </a:rPr>
              <a:t>in residential care </a:t>
            </a:r>
            <a:r>
              <a:rPr lang="en-US" altLang="pt-PT" sz="2400">
                <a:ea typeface="Calibri" panose="020F0502020204030204" pitchFamily="34" charset="0"/>
                <a:cs typeface="Times New Roman" panose="02020603050405020304" pitchFamily="18" charset="0"/>
              </a:rPr>
              <a:t>and </a:t>
            </a:r>
            <a:r>
              <a:rPr lang="en-US" altLang="pt-PT" sz="2400" b="1">
                <a:ea typeface="Calibri" panose="020F0502020204030204" pitchFamily="34" charset="0"/>
                <a:cs typeface="Times New Roman" panose="02020603050405020304" pitchFamily="18" charset="0"/>
              </a:rPr>
              <a:t>4000</a:t>
            </a:r>
            <a:r>
              <a:rPr lang="en-US" altLang="pt-PT" sz="2400">
                <a:ea typeface="Calibri" panose="020F0502020204030204" pitchFamily="34" charset="0"/>
                <a:cs typeface="Times New Roman" panose="02020603050405020304" pitchFamily="18" charset="0"/>
              </a:rPr>
              <a:t> in </a:t>
            </a:r>
            <a:r>
              <a:rPr lang="en-US" altLang="pt-PT" sz="2400" b="1">
                <a:ea typeface="Calibri" panose="020F0502020204030204" pitchFamily="34" charset="0"/>
                <a:cs typeface="Times New Roman" panose="02020603050405020304" pitchFamily="18" charset="0"/>
              </a:rPr>
              <a:t>Education and Training</a:t>
            </a:r>
            <a:r>
              <a:rPr lang="en-US" altLang="pt-PT" sz="2400">
                <a:ea typeface="Calibri" panose="020F0502020204030204" pitchFamily="34" charset="0"/>
                <a:cs typeface="Times New Roman" panose="02020603050405020304" pitchFamily="18" charset="0"/>
              </a:rPr>
              <a:t>, supported by a total of 1300 workers.</a:t>
            </a:r>
            <a:endParaRPr lang="pt-PT" altLang="pt-PT" sz="2400">
              <a:latin typeface="Calibri" panose="020F0502020204030204" pitchFamily="34" charset="0"/>
              <a:ea typeface="Calibri" panose="020F0502020204030204" pitchFamily="34" charset="0"/>
              <a:cs typeface="Times New Roman" panose="02020603050405020304" pitchFamily="18" charset="0"/>
            </a:endParaRPr>
          </a:p>
        </p:txBody>
      </p:sp>
      <p:pic>
        <p:nvPicPr>
          <p:cNvPr id="8205" name="Picture 13">
            <a:extLst>
              <a:ext uri="{FF2B5EF4-FFF2-40B4-BE49-F238E27FC236}">
                <a16:creationId xmlns:a16="http://schemas.microsoft.com/office/drawing/2014/main" id="{EA040644-6D59-4D44-9BD5-0066982DE9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1916113"/>
            <a:ext cx="3741738" cy="309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Template2">
            <a:extLst>
              <a:ext uri="{FF2B5EF4-FFF2-40B4-BE49-F238E27FC236}">
                <a16:creationId xmlns:a16="http://schemas.microsoft.com/office/drawing/2014/main" id="{4B33B9EE-FA5A-48AA-9708-FBA3B8FEE8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23813"/>
            <a:ext cx="9180513" cy="686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12">
            <a:extLst>
              <a:ext uri="{FF2B5EF4-FFF2-40B4-BE49-F238E27FC236}">
                <a16:creationId xmlns:a16="http://schemas.microsoft.com/office/drawing/2014/main" id="{AF392DD6-FF5E-4F8F-8D68-E979153F21C3}"/>
              </a:ext>
            </a:extLst>
          </p:cNvPr>
          <p:cNvSpPr>
            <a:spLocks noChangeArrowheads="1"/>
          </p:cNvSpPr>
          <p:nvPr/>
        </p:nvSpPr>
        <p:spPr bwMode="auto">
          <a:xfrm>
            <a:off x="0" y="-228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pt-PT" altLang="pt-PT" sz="2400">
              <a:solidFill>
                <a:srgbClr val="000000"/>
              </a:solidFill>
            </a:endParaRPr>
          </a:p>
        </p:txBody>
      </p:sp>
      <p:sp>
        <p:nvSpPr>
          <p:cNvPr id="9220" name="Rectangle 8">
            <a:extLst>
              <a:ext uri="{FF2B5EF4-FFF2-40B4-BE49-F238E27FC236}">
                <a16:creationId xmlns:a16="http://schemas.microsoft.com/office/drawing/2014/main" id="{FEFADE85-F360-4612-9709-23F2F4BD2973}"/>
              </a:ext>
            </a:extLst>
          </p:cNvPr>
          <p:cNvSpPr>
            <a:spLocks noChangeArrowheads="1"/>
          </p:cNvSpPr>
          <p:nvPr/>
        </p:nvSpPr>
        <p:spPr bwMode="auto">
          <a:xfrm>
            <a:off x="611188" y="1412875"/>
            <a:ext cx="7848600"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Char char="-"/>
            </a:pPr>
            <a:endParaRPr lang="pt-PT" altLang="pt-PT" b="1">
              <a:solidFill>
                <a:srgbClr val="006EB9"/>
              </a:solidFill>
            </a:endParaRPr>
          </a:p>
        </p:txBody>
      </p:sp>
      <p:sp>
        <p:nvSpPr>
          <p:cNvPr id="9221" name="CaixaDeTexto 3">
            <a:extLst>
              <a:ext uri="{FF2B5EF4-FFF2-40B4-BE49-F238E27FC236}">
                <a16:creationId xmlns:a16="http://schemas.microsoft.com/office/drawing/2014/main" id="{A279D144-9EB2-4713-AA36-36170F6C6C21}"/>
              </a:ext>
            </a:extLst>
          </p:cNvPr>
          <p:cNvSpPr txBox="1">
            <a:spLocks noChangeArrowheads="1"/>
          </p:cNvSpPr>
          <p:nvPr/>
        </p:nvSpPr>
        <p:spPr bwMode="auto">
          <a:xfrm>
            <a:off x="26988" y="2798763"/>
            <a:ext cx="1457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pt-PT" altLang="pt-PT" sz="2000" b="1">
                <a:solidFill>
                  <a:srgbClr val="FFFFFF"/>
                </a:solidFill>
              </a:rPr>
              <a:t>1780</a:t>
            </a:r>
          </a:p>
        </p:txBody>
      </p:sp>
      <p:cxnSp>
        <p:nvCxnSpPr>
          <p:cNvPr id="10" name="Conexão recta unidireccional 9">
            <a:extLst>
              <a:ext uri="{FF2B5EF4-FFF2-40B4-BE49-F238E27FC236}">
                <a16:creationId xmlns:a16="http://schemas.microsoft.com/office/drawing/2014/main" id="{B327157E-9C69-4BB8-9A1C-A07ED35DB21C}"/>
              </a:ext>
            </a:extLst>
          </p:cNvPr>
          <p:cNvCxnSpPr/>
          <p:nvPr/>
        </p:nvCxnSpPr>
        <p:spPr bwMode="auto">
          <a:xfrm>
            <a:off x="893763" y="2998788"/>
            <a:ext cx="2303462" cy="0"/>
          </a:xfrm>
          <a:prstGeom prst="straightConnector1">
            <a:avLst/>
          </a:prstGeom>
          <a:solidFill>
            <a:schemeClr val="accent1"/>
          </a:solidFill>
          <a:ln w="28575" cap="flat" cmpd="sng" algn="ctr">
            <a:solidFill>
              <a:schemeClr val="accent3"/>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Conexão recta unidireccional 19">
            <a:extLst>
              <a:ext uri="{FF2B5EF4-FFF2-40B4-BE49-F238E27FC236}">
                <a16:creationId xmlns:a16="http://schemas.microsoft.com/office/drawing/2014/main" id="{DE8AA824-3C87-4B1C-8FBB-3BCA7FECD7D5}"/>
              </a:ext>
            </a:extLst>
          </p:cNvPr>
          <p:cNvCxnSpPr/>
          <p:nvPr/>
        </p:nvCxnSpPr>
        <p:spPr bwMode="auto">
          <a:xfrm>
            <a:off x="3411538" y="2998788"/>
            <a:ext cx="2305050" cy="0"/>
          </a:xfrm>
          <a:prstGeom prst="straightConnector1">
            <a:avLst/>
          </a:prstGeom>
          <a:solidFill>
            <a:schemeClr val="accent1"/>
          </a:solidFill>
          <a:ln w="28575" cap="flat" cmpd="sng" algn="ctr">
            <a:solidFill>
              <a:schemeClr val="accent3"/>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24" name="CaixaDeTexto 20">
            <a:extLst>
              <a:ext uri="{FF2B5EF4-FFF2-40B4-BE49-F238E27FC236}">
                <a16:creationId xmlns:a16="http://schemas.microsoft.com/office/drawing/2014/main" id="{48E2A4EF-6FF7-45B1-AB05-4B325DF875B4}"/>
              </a:ext>
            </a:extLst>
          </p:cNvPr>
          <p:cNvSpPr txBox="1">
            <a:spLocks noChangeArrowheads="1"/>
          </p:cNvSpPr>
          <p:nvPr/>
        </p:nvSpPr>
        <p:spPr bwMode="auto">
          <a:xfrm>
            <a:off x="8148638" y="2786063"/>
            <a:ext cx="1077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pt-PT" altLang="pt-PT" sz="2000" b="1">
                <a:solidFill>
                  <a:srgbClr val="FFFFFF"/>
                </a:solidFill>
              </a:rPr>
              <a:t>2021</a:t>
            </a:r>
          </a:p>
        </p:txBody>
      </p:sp>
      <p:cxnSp>
        <p:nvCxnSpPr>
          <p:cNvPr id="23" name="Conexão recta unidireccional 22">
            <a:extLst>
              <a:ext uri="{FF2B5EF4-FFF2-40B4-BE49-F238E27FC236}">
                <a16:creationId xmlns:a16="http://schemas.microsoft.com/office/drawing/2014/main" id="{E6B1C119-EA1D-47FB-90A8-7F9B3BCAA929}"/>
              </a:ext>
            </a:extLst>
          </p:cNvPr>
          <p:cNvCxnSpPr/>
          <p:nvPr/>
        </p:nvCxnSpPr>
        <p:spPr bwMode="auto">
          <a:xfrm>
            <a:off x="5867400" y="2998788"/>
            <a:ext cx="2305050" cy="0"/>
          </a:xfrm>
          <a:prstGeom prst="straightConnector1">
            <a:avLst/>
          </a:prstGeom>
          <a:solidFill>
            <a:schemeClr val="accent1"/>
          </a:solidFill>
          <a:ln w="28575" cap="flat" cmpd="sng" algn="ctr">
            <a:solidFill>
              <a:schemeClr val="accent3"/>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26" name="Rectângulo 10">
            <a:extLst>
              <a:ext uri="{FF2B5EF4-FFF2-40B4-BE49-F238E27FC236}">
                <a16:creationId xmlns:a16="http://schemas.microsoft.com/office/drawing/2014/main" id="{B4C8E65B-4FF4-4515-B675-F12A2B3C2E6A}"/>
              </a:ext>
            </a:extLst>
          </p:cNvPr>
          <p:cNvSpPr>
            <a:spLocks noChangeArrowheads="1"/>
          </p:cNvSpPr>
          <p:nvPr/>
        </p:nvSpPr>
        <p:spPr bwMode="auto">
          <a:xfrm>
            <a:off x="417513" y="1435100"/>
            <a:ext cx="8291512"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endParaRPr lang="en-US" altLang="pt-PT" sz="2800">
              <a:solidFill>
                <a:srgbClr val="000000"/>
              </a:solidFill>
            </a:endParaRPr>
          </a:p>
          <a:p>
            <a:pPr algn="ctr">
              <a:spcBef>
                <a:spcPct val="0"/>
              </a:spcBef>
              <a:buFontTx/>
              <a:buNone/>
            </a:pPr>
            <a:endParaRPr lang="pt-PT" altLang="pt-PT" sz="2800">
              <a:solidFill>
                <a:srgbClr val="000000"/>
              </a:solidFill>
            </a:endParaRPr>
          </a:p>
          <a:p>
            <a:pPr algn="ctr">
              <a:spcBef>
                <a:spcPct val="0"/>
              </a:spcBef>
              <a:buFontTx/>
              <a:buNone/>
            </a:pPr>
            <a:endParaRPr lang="pt-PT" altLang="pt-PT" sz="2800" b="1">
              <a:solidFill>
                <a:srgbClr val="262673"/>
              </a:solidFill>
              <a:latin typeface="Calibri" panose="020F0502020204030204" pitchFamily="34" charset="0"/>
            </a:endParaRPr>
          </a:p>
        </p:txBody>
      </p:sp>
      <p:pic>
        <p:nvPicPr>
          <p:cNvPr id="9227" name="Picture 14" descr="LgCasaPia">
            <a:extLst>
              <a:ext uri="{FF2B5EF4-FFF2-40B4-BE49-F238E27FC236}">
                <a16:creationId xmlns:a16="http://schemas.microsoft.com/office/drawing/2014/main" id="{2F27F63D-8382-466B-BEE0-E8F284BBCF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33968"/>
          <a:stretch>
            <a:fillRect/>
          </a:stretch>
        </p:blipFill>
        <p:spPr bwMode="auto">
          <a:xfrm>
            <a:off x="-36513" y="-23813"/>
            <a:ext cx="1520826"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8" name="Rectângulo 1">
            <a:extLst>
              <a:ext uri="{FF2B5EF4-FFF2-40B4-BE49-F238E27FC236}">
                <a16:creationId xmlns:a16="http://schemas.microsoft.com/office/drawing/2014/main" id="{36848D52-DE5D-45B4-9333-9FF2B189AB4D}"/>
              </a:ext>
            </a:extLst>
          </p:cNvPr>
          <p:cNvSpPr>
            <a:spLocks noChangeArrowheads="1"/>
          </p:cNvSpPr>
          <p:nvPr/>
        </p:nvSpPr>
        <p:spPr bwMode="auto">
          <a:xfrm>
            <a:off x="1798638" y="1517650"/>
            <a:ext cx="7345362"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pt-PT" sz="2400" b="1"/>
              <a:t>Casa Pia</a:t>
            </a:r>
            <a:r>
              <a:rPr lang="en-US" altLang="pt-PT" sz="2400"/>
              <a:t>:</a:t>
            </a:r>
          </a:p>
          <a:p>
            <a:pPr>
              <a:spcBef>
                <a:spcPct val="0"/>
              </a:spcBef>
              <a:buFontTx/>
              <a:buNone/>
            </a:pPr>
            <a:endParaRPr lang="en-US" altLang="pt-PT" sz="2400"/>
          </a:p>
          <a:p>
            <a:pPr>
              <a:spcBef>
                <a:spcPct val="0"/>
              </a:spcBef>
              <a:buFontTx/>
              <a:buNone/>
            </a:pPr>
            <a:r>
              <a:rPr lang="en-US" altLang="pt-PT" sz="2400"/>
              <a:t>- clang to the </a:t>
            </a:r>
            <a:r>
              <a:rPr lang="en-US" altLang="pt-PT" sz="2400" b="1"/>
              <a:t>values of humanity </a:t>
            </a:r>
            <a:r>
              <a:rPr lang="en-US" altLang="pt-PT" sz="2400"/>
              <a:t>that stand at the core </a:t>
            </a:r>
            <a:r>
              <a:rPr lang="en-US" altLang="pt-PT" sz="2400" b="1"/>
              <a:t>of its foundation</a:t>
            </a:r>
            <a:r>
              <a:rPr lang="en-US" altLang="pt-PT" sz="2400"/>
              <a:t>;</a:t>
            </a:r>
          </a:p>
          <a:p>
            <a:pPr>
              <a:spcBef>
                <a:spcPct val="0"/>
              </a:spcBef>
              <a:buFontTx/>
              <a:buNone/>
            </a:pPr>
            <a:endParaRPr lang="en-US" altLang="pt-PT" sz="2400"/>
          </a:p>
          <a:p>
            <a:pPr>
              <a:spcBef>
                <a:spcPct val="0"/>
              </a:spcBef>
              <a:buFontTx/>
              <a:buNone/>
            </a:pPr>
            <a:r>
              <a:rPr lang="en-US" altLang="pt-PT" sz="2400"/>
              <a:t>- undertook a demanding </a:t>
            </a:r>
            <a:r>
              <a:rPr lang="en-US" altLang="pt-PT" sz="2400" b="1"/>
              <a:t>process of change</a:t>
            </a:r>
            <a:r>
              <a:rPr lang="en-US" altLang="pt-PT" sz="2400"/>
              <a:t>,</a:t>
            </a:r>
          </a:p>
          <a:p>
            <a:pPr>
              <a:spcBef>
                <a:spcPct val="0"/>
              </a:spcBef>
              <a:buFontTx/>
              <a:buNone/>
            </a:pPr>
            <a:r>
              <a:rPr lang="en-US" altLang="pt-PT" sz="2400"/>
              <a:t> </a:t>
            </a:r>
          </a:p>
          <a:p>
            <a:pPr>
              <a:spcBef>
                <a:spcPct val="0"/>
              </a:spcBef>
              <a:buFontTx/>
              <a:buNone/>
            </a:pPr>
            <a:r>
              <a:rPr lang="en-US" altLang="pt-PT" sz="2400"/>
              <a:t>- bringing onboard a group of experts in various areas of knowledge, the </a:t>
            </a:r>
            <a:r>
              <a:rPr lang="en-US" altLang="pt-PT" sz="2400" b="1"/>
              <a:t>Technical-Scientific Council of Casa Pia</a:t>
            </a:r>
            <a:r>
              <a:rPr lang="en-US" altLang="pt-PT" sz="2400"/>
              <a:t>. </a:t>
            </a:r>
            <a:endParaRPr lang="pt-PT" altLang="pt-PT" sz="2400"/>
          </a:p>
        </p:txBody>
      </p:sp>
      <p:pic>
        <p:nvPicPr>
          <p:cNvPr id="9229" name="Picture 2" descr="C:\Users\Jorge\Desktop\dia aberto aa's\IMG_20180414_121902.jpg">
            <a:extLst>
              <a:ext uri="{FF2B5EF4-FFF2-40B4-BE49-F238E27FC236}">
                <a16:creationId xmlns:a16="http://schemas.microsoft.com/office/drawing/2014/main" id="{8F43259E-1A97-4C25-820E-92EBFAC4F0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3" y="1301750"/>
            <a:ext cx="1520826" cy="555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Template2">
            <a:extLst>
              <a:ext uri="{FF2B5EF4-FFF2-40B4-BE49-F238E27FC236}">
                <a16:creationId xmlns:a16="http://schemas.microsoft.com/office/drawing/2014/main" id="{C6174332-7508-4496-A70A-04E047CE32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63" y="-23813"/>
            <a:ext cx="9182101" cy="686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12">
            <a:extLst>
              <a:ext uri="{FF2B5EF4-FFF2-40B4-BE49-F238E27FC236}">
                <a16:creationId xmlns:a16="http://schemas.microsoft.com/office/drawing/2014/main" id="{D1E63B9E-DCCC-4625-A021-D8AEA63C5672}"/>
              </a:ext>
            </a:extLst>
          </p:cNvPr>
          <p:cNvSpPr>
            <a:spLocks noChangeArrowheads="1"/>
          </p:cNvSpPr>
          <p:nvPr/>
        </p:nvSpPr>
        <p:spPr bwMode="auto">
          <a:xfrm>
            <a:off x="0" y="-228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pt-PT" altLang="pt-PT" sz="2400">
              <a:solidFill>
                <a:srgbClr val="000000"/>
              </a:solidFill>
            </a:endParaRPr>
          </a:p>
        </p:txBody>
      </p:sp>
      <p:sp>
        <p:nvSpPr>
          <p:cNvPr id="10244" name="Rectangle 8">
            <a:extLst>
              <a:ext uri="{FF2B5EF4-FFF2-40B4-BE49-F238E27FC236}">
                <a16:creationId xmlns:a16="http://schemas.microsoft.com/office/drawing/2014/main" id="{27C0D68F-8D7C-4FA4-86EE-4D3AC2113897}"/>
              </a:ext>
            </a:extLst>
          </p:cNvPr>
          <p:cNvSpPr>
            <a:spLocks noChangeArrowheads="1"/>
          </p:cNvSpPr>
          <p:nvPr/>
        </p:nvSpPr>
        <p:spPr bwMode="auto">
          <a:xfrm>
            <a:off x="611188" y="1412875"/>
            <a:ext cx="7848600"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Char char="-"/>
            </a:pPr>
            <a:endParaRPr lang="pt-PT" altLang="pt-PT" b="1">
              <a:solidFill>
                <a:srgbClr val="006EB9"/>
              </a:solidFill>
            </a:endParaRPr>
          </a:p>
        </p:txBody>
      </p:sp>
      <p:sp>
        <p:nvSpPr>
          <p:cNvPr id="10245" name="CaixaDeTexto 3">
            <a:extLst>
              <a:ext uri="{FF2B5EF4-FFF2-40B4-BE49-F238E27FC236}">
                <a16:creationId xmlns:a16="http://schemas.microsoft.com/office/drawing/2014/main" id="{EB738AE5-A27F-4EBE-9A8C-367BFD7A1560}"/>
              </a:ext>
            </a:extLst>
          </p:cNvPr>
          <p:cNvSpPr txBox="1">
            <a:spLocks noChangeArrowheads="1"/>
          </p:cNvSpPr>
          <p:nvPr/>
        </p:nvSpPr>
        <p:spPr bwMode="auto">
          <a:xfrm>
            <a:off x="26988" y="2798763"/>
            <a:ext cx="1457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pt-PT" altLang="pt-PT" sz="2000" b="1">
                <a:solidFill>
                  <a:srgbClr val="FFFFFF"/>
                </a:solidFill>
              </a:rPr>
              <a:t>1780</a:t>
            </a:r>
          </a:p>
        </p:txBody>
      </p:sp>
      <p:cxnSp>
        <p:nvCxnSpPr>
          <p:cNvPr id="10" name="Conexão recta unidireccional 9">
            <a:extLst>
              <a:ext uri="{FF2B5EF4-FFF2-40B4-BE49-F238E27FC236}">
                <a16:creationId xmlns:a16="http://schemas.microsoft.com/office/drawing/2014/main" id="{F9734F62-72C6-4135-B1A3-C95EF90EC7AA}"/>
              </a:ext>
            </a:extLst>
          </p:cNvPr>
          <p:cNvCxnSpPr/>
          <p:nvPr/>
        </p:nvCxnSpPr>
        <p:spPr bwMode="auto">
          <a:xfrm>
            <a:off x="893763" y="2998788"/>
            <a:ext cx="2303462" cy="0"/>
          </a:xfrm>
          <a:prstGeom prst="straightConnector1">
            <a:avLst/>
          </a:prstGeom>
          <a:solidFill>
            <a:schemeClr val="accent1"/>
          </a:solidFill>
          <a:ln w="28575" cap="flat" cmpd="sng" algn="ctr">
            <a:solidFill>
              <a:schemeClr val="accent3"/>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Conexão recta unidireccional 19">
            <a:extLst>
              <a:ext uri="{FF2B5EF4-FFF2-40B4-BE49-F238E27FC236}">
                <a16:creationId xmlns:a16="http://schemas.microsoft.com/office/drawing/2014/main" id="{F7739AC5-E13F-4972-8F19-ADC18620E934}"/>
              </a:ext>
            </a:extLst>
          </p:cNvPr>
          <p:cNvCxnSpPr/>
          <p:nvPr/>
        </p:nvCxnSpPr>
        <p:spPr bwMode="auto">
          <a:xfrm>
            <a:off x="3411538" y="2998788"/>
            <a:ext cx="2305050" cy="0"/>
          </a:xfrm>
          <a:prstGeom prst="straightConnector1">
            <a:avLst/>
          </a:prstGeom>
          <a:solidFill>
            <a:schemeClr val="accent1"/>
          </a:solidFill>
          <a:ln w="28575" cap="flat" cmpd="sng" algn="ctr">
            <a:solidFill>
              <a:schemeClr val="accent3"/>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48" name="CaixaDeTexto 20">
            <a:extLst>
              <a:ext uri="{FF2B5EF4-FFF2-40B4-BE49-F238E27FC236}">
                <a16:creationId xmlns:a16="http://schemas.microsoft.com/office/drawing/2014/main" id="{D0937DF9-7E8E-4136-B39F-1418A2DF4A76}"/>
              </a:ext>
            </a:extLst>
          </p:cNvPr>
          <p:cNvSpPr txBox="1">
            <a:spLocks noChangeArrowheads="1"/>
          </p:cNvSpPr>
          <p:nvPr/>
        </p:nvSpPr>
        <p:spPr bwMode="auto">
          <a:xfrm>
            <a:off x="8148638" y="2786063"/>
            <a:ext cx="1077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pt-PT" altLang="pt-PT" sz="2000" b="1">
                <a:solidFill>
                  <a:srgbClr val="FFFFFF"/>
                </a:solidFill>
              </a:rPr>
              <a:t>2021</a:t>
            </a:r>
          </a:p>
        </p:txBody>
      </p:sp>
      <p:cxnSp>
        <p:nvCxnSpPr>
          <p:cNvPr id="23" name="Conexão recta unidireccional 22">
            <a:extLst>
              <a:ext uri="{FF2B5EF4-FFF2-40B4-BE49-F238E27FC236}">
                <a16:creationId xmlns:a16="http://schemas.microsoft.com/office/drawing/2014/main" id="{907652D6-1A07-411A-8627-DA0C4B9DA3C2}"/>
              </a:ext>
            </a:extLst>
          </p:cNvPr>
          <p:cNvCxnSpPr/>
          <p:nvPr/>
        </p:nvCxnSpPr>
        <p:spPr bwMode="auto">
          <a:xfrm>
            <a:off x="5867400" y="2998788"/>
            <a:ext cx="2305050" cy="0"/>
          </a:xfrm>
          <a:prstGeom prst="straightConnector1">
            <a:avLst/>
          </a:prstGeom>
          <a:solidFill>
            <a:schemeClr val="accent1"/>
          </a:solidFill>
          <a:ln w="28575" cap="flat" cmpd="sng" algn="ctr">
            <a:solidFill>
              <a:schemeClr val="accent3"/>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50" name="Rectângulo 10">
            <a:extLst>
              <a:ext uri="{FF2B5EF4-FFF2-40B4-BE49-F238E27FC236}">
                <a16:creationId xmlns:a16="http://schemas.microsoft.com/office/drawing/2014/main" id="{12186312-5123-4A54-ACB1-3F9142369C9A}"/>
              </a:ext>
            </a:extLst>
          </p:cNvPr>
          <p:cNvSpPr>
            <a:spLocks noChangeArrowheads="1"/>
          </p:cNvSpPr>
          <p:nvPr/>
        </p:nvSpPr>
        <p:spPr bwMode="auto">
          <a:xfrm>
            <a:off x="417513" y="1435100"/>
            <a:ext cx="8291512"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endParaRPr lang="en-US" altLang="pt-PT" sz="2800">
              <a:solidFill>
                <a:srgbClr val="000000"/>
              </a:solidFill>
            </a:endParaRPr>
          </a:p>
          <a:p>
            <a:pPr algn="ctr">
              <a:spcBef>
                <a:spcPct val="0"/>
              </a:spcBef>
              <a:buFontTx/>
              <a:buNone/>
            </a:pPr>
            <a:endParaRPr lang="pt-PT" altLang="pt-PT" sz="2800">
              <a:solidFill>
                <a:srgbClr val="000000"/>
              </a:solidFill>
            </a:endParaRPr>
          </a:p>
          <a:p>
            <a:pPr algn="ctr">
              <a:spcBef>
                <a:spcPct val="0"/>
              </a:spcBef>
              <a:buFontTx/>
              <a:buNone/>
            </a:pPr>
            <a:endParaRPr lang="pt-PT" altLang="pt-PT" sz="2800" b="1">
              <a:solidFill>
                <a:srgbClr val="262673"/>
              </a:solidFill>
              <a:latin typeface="Calibri" panose="020F0502020204030204" pitchFamily="34" charset="0"/>
            </a:endParaRPr>
          </a:p>
        </p:txBody>
      </p:sp>
      <p:pic>
        <p:nvPicPr>
          <p:cNvPr id="10251" name="Picture 14" descr="LgCasaPia">
            <a:extLst>
              <a:ext uri="{FF2B5EF4-FFF2-40B4-BE49-F238E27FC236}">
                <a16:creationId xmlns:a16="http://schemas.microsoft.com/office/drawing/2014/main" id="{D0A7A2DD-EFF8-4D75-801A-EF1097AD97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33968"/>
          <a:stretch>
            <a:fillRect/>
          </a:stretch>
        </p:blipFill>
        <p:spPr bwMode="auto">
          <a:xfrm>
            <a:off x="-36513" y="-23813"/>
            <a:ext cx="1520826"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8" name="Rectângulo 1">
            <a:extLst>
              <a:ext uri="{FF2B5EF4-FFF2-40B4-BE49-F238E27FC236}">
                <a16:creationId xmlns:a16="http://schemas.microsoft.com/office/drawing/2014/main" id="{2513E6D2-715D-4437-A256-E6281CF08C2B}"/>
              </a:ext>
            </a:extLst>
          </p:cNvPr>
          <p:cNvSpPr>
            <a:spLocks noChangeArrowheads="1"/>
          </p:cNvSpPr>
          <p:nvPr/>
        </p:nvSpPr>
        <p:spPr bwMode="auto">
          <a:xfrm>
            <a:off x="1516063" y="1773238"/>
            <a:ext cx="7473950"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dirty="0">
                <a:latin typeface="Arial" charset="0"/>
                <a:cs typeface="Calibri" pitchFamily="34" charset="0"/>
              </a:rPr>
              <a:t>The Council had in mind the need to meet some requirements:</a:t>
            </a:r>
          </a:p>
          <a:p>
            <a:pPr>
              <a:defRPr/>
            </a:pPr>
            <a:endParaRPr lang="en-US" dirty="0">
              <a:latin typeface="Arial" charset="0"/>
              <a:cs typeface="Calibri" pitchFamily="34" charset="0"/>
            </a:endParaRPr>
          </a:p>
          <a:p>
            <a:pPr marL="342900" indent="-342900">
              <a:buFontTx/>
              <a:buChar char="-"/>
              <a:defRPr/>
            </a:pPr>
            <a:r>
              <a:rPr lang="en-US" b="1" dirty="0">
                <a:latin typeface="Arial" charset="0"/>
                <a:cs typeface="Calibri" pitchFamily="34" charset="0"/>
              </a:rPr>
              <a:t>respect</a:t>
            </a:r>
            <a:r>
              <a:rPr lang="en-US" dirty="0">
                <a:latin typeface="Arial" charset="0"/>
                <a:cs typeface="Calibri" pitchFamily="34" charset="0"/>
              </a:rPr>
              <a:t> for the </a:t>
            </a:r>
            <a:r>
              <a:rPr lang="en-US" b="1" dirty="0">
                <a:latin typeface="Arial" charset="0"/>
                <a:cs typeface="Calibri" pitchFamily="34" charset="0"/>
              </a:rPr>
              <a:t>identity</a:t>
            </a:r>
            <a:r>
              <a:rPr lang="en-US" dirty="0">
                <a:latin typeface="Arial" charset="0"/>
                <a:cs typeface="Calibri" pitchFamily="34" charset="0"/>
              </a:rPr>
              <a:t>, </a:t>
            </a:r>
            <a:r>
              <a:rPr lang="en-US" b="1" dirty="0">
                <a:latin typeface="Arial" charset="0"/>
                <a:cs typeface="Calibri" pitchFamily="34" charset="0"/>
              </a:rPr>
              <a:t>memory</a:t>
            </a:r>
            <a:r>
              <a:rPr lang="en-US" dirty="0">
                <a:latin typeface="Arial" charset="0"/>
                <a:cs typeface="Calibri" pitchFamily="34" charset="0"/>
              </a:rPr>
              <a:t> and </a:t>
            </a:r>
            <a:r>
              <a:rPr lang="en-US" b="1" dirty="0">
                <a:latin typeface="Arial" charset="0"/>
                <a:cs typeface="Calibri" pitchFamily="34" charset="0"/>
              </a:rPr>
              <a:t>path </a:t>
            </a:r>
            <a:r>
              <a:rPr lang="en-US" dirty="0">
                <a:latin typeface="Arial" charset="0"/>
                <a:cs typeface="Calibri" pitchFamily="34" charset="0"/>
              </a:rPr>
              <a:t>of the institution, </a:t>
            </a:r>
          </a:p>
          <a:p>
            <a:pPr>
              <a:defRPr/>
            </a:pPr>
            <a:endParaRPr lang="en-US" dirty="0">
              <a:latin typeface="Arial" charset="0"/>
              <a:cs typeface="Calibri" pitchFamily="34" charset="0"/>
            </a:endParaRPr>
          </a:p>
          <a:p>
            <a:pPr marL="342900" indent="-342900">
              <a:buFontTx/>
              <a:buChar char="-"/>
              <a:defRPr/>
            </a:pPr>
            <a:r>
              <a:rPr lang="en-US" dirty="0">
                <a:latin typeface="Arial" charset="0"/>
                <a:cs typeface="Calibri" pitchFamily="34" charset="0"/>
              </a:rPr>
              <a:t>carrying out a rigorous </a:t>
            </a:r>
            <a:r>
              <a:rPr lang="en-US" b="1" dirty="0">
                <a:latin typeface="Arial" charset="0"/>
                <a:cs typeface="Calibri" pitchFamily="34" charset="0"/>
              </a:rPr>
              <a:t>diagnosis of the situation </a:t>
            </a:r>
            <a:r>
              <a:rPr lang="en-US" dirty="0">
                <a:latin typeface="Arial" charset="0"/>
                <a:cs typeface="Calibri" pitchFamily="34" charset="0"/>
              </a:rPr>
              <a:t>and a </a:t>
            </a:r>
            <a:r>
              <a:rPr lang="en-US" b="1" dirty="0">
                <a:latin typeface="Arial" charset="0"/>
                <a:cs typeface="Calibri" pitchFamily="34" charset="0"/>
              </a:rPr>
              <a:t>vision of the future</a:t>
            </a:r>
            <a:r>
              <a:rPr lang="en-US" dirty="0">
                <a:latin typeface="Arial" charset="0"/>
                <a:cs typeface="Calibri" pitchFamily="34" charset="0"/>
              </a:rPr>
              <a:t>, </a:t>
            </a:r>
          </a:p>
          <a:p>
            <a:pPr>
              <a:defRPr/>
            </a:pPr>
            <a:endParaRPr lang="en-US" dirty="0">
              <a:latin typeface="Arial" charset="0"/>
              <a:cs typeface="Calibri" pitchFamily="34" charset="0"/>
            </a:endParaRPr>
          </a:p>
          <a:p>
            <a:pPr marL="342900" indent="-342900">
              <a:buFontTx/>
              <a:buChar char="-"/>
              <a:defRPr/>
            </a:pPr>
            <a:r>
              <a:rPr lang="en-US" b="1" dirty="0">
                <a:latin typeface="Arial" charset="0"/>
                <a:cs typeface="Calibri" pitchFamily="34" charset="0"/>
              </a:rPr>
              <a:t>defining priorities for action </a:t>
            </a:r>
            <a:r>
              <a:rPr lang="en-US" dirty="0">
                <a:latin typeface="Arial" charset="0"/>
                <a:cs typeface="Calibri" pitchFamily="34" charset="0"/>
              </a:rPr>
              <a:t>through broad dialogue and </a:t>
            </a:r>
            <a:r>
              <a:rPr lang="en-US" b="1" dirty="0">
                <a:latin typeface="Arial" charset="0"/>
                <a:cs typeface="Calibri" pitchFamily="34" charset="0"/>
              </a:rPr>
              <a:t>auscultation of stakeholders and partners.</a:t>
            </a:r>
          </a:p>
          <a:p>
            <a:pPr>
              <a:defRPr/>
            </a:pPr>
            <a:endParaRPr lang="pt-PT" dirty="0">
              <a:latin typeface="Arial" charset="0"/>
            </a:endParaRPr>
          </a:p>
        </p:txBody>
      </p:sp>
    </p:spTree>
  </p:cSld>
  <p:clrMapOvr>
    <a:masterClrMapping/>
  </p:clrMapOvr>
  <p:transition spd="slow"/>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1248</TotalTime>
  <Words>1534</Words>
  <Application>Microsoft Office PowerPoint</Application>
  <PresentationFormat>On-screen Show (4:3)</PresentationFormat>
  <Paragraphs>222</Paragraphs>
  <Slides>30</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ＭＳ Ｐゴシック</vt:lpstr>
      <vt:lpstr>Calibri</vt:lpstr>
      <vt:lpstr>Times New Roman</vt:lpstr>
      <vt:lpstr>Symbol</vt: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Office 2004 Test Drive 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2004 Test Drive User</dc:creator>
  <cp:lastModifiedBy>MAMULASHVILI Maia</cp:lastModifiedBy>
  <cp:revision>149</cp:revision>
  <cp:lastPrinted>2019-06-07T10:31:36Z</cp:lastPrinted>
  <dcterms:created xsi:type="dcterms:W3CDTF">2008-11-24T11:00:01Z</dcterms:created>
  <dcterms:modified xsi:type="dcterms:W3CDTF">2021-06-04T14:56:28Z</dcterms:modified>
</cp:coreProperties>
</file>