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4"/>
  </p:sldMasterIdLst>
  <p:notesMasterIdLst>
    <p:notesMasterId r:id="rId12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86475" autoAdjust="0"/>
  </p:normalViewPr>
  <p:slideViewPr>
    <p:cSldViewPr>
      <p:cViewPr varScale="1">
        <p:scale>
          <a:sx n="119" d="100"/>
          <a:sy n="119" d="100"/>
        </p:scale>
        <p:origin x="108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893C3-E5E5-439E-8A17-F2B6040F99A2}" type="datetimeFigureOut">
              <a:rPr lang="en-IE" smtClean="0"/>
              <a:t>04/06/2021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81CD-5035-49B5-A7DD-E6B9B1E47E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951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53" y="1163510"/>
            <a:ext cx="4344747" cy="127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5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433465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101416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7149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678338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615583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03386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71818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875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1" y="1"/>
            <a:ext cx="2781300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33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4614" y="1"/>
            <a:ext cx="9410700" cy="1114424"/>
          </a:xfrm>
          <a:solidFill>
            <a:srgbClr val="00534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32656"/>
            <a:ext cx="2533364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07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" y="1"/>
            <a:ext cx="2781300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3300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781301" y="-1"/>
            <a:ext cx="9410700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Click to edit Master title style</a:t>
            </a:r>
            <a:endParaRPr lang="en-IE" sz="33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32656"/>
            <a:ext cx="2533364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0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" y="184041"/>
            <a:ext cx="2533364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17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" y="1"/>
            <a:ext cx="2781300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3300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781301" y="1"/>
            <a:ext cx="9410700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Click to edit Master title style</a:t>
            </a:r>
            <a:endParaRPr lang="en-IE" sz="3300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en-I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32656"/>
            <a:ext cx="2533364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11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" y="1"/>
            <a:ext cx="2781300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33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81301" y="1"/>
            <a:ext cx="9410700" cy="1114424"/>
          </a:xfrm>
          <a:solidFill>
            <a:srgbClr val="00534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32656"/>
            <a:ext cx="2533364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4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40769"/>
            <a:ext cx="6172200" cy="45202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" y="1"/>
            <a:ext cx="2781300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330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781301" y="1"/>
            <a:ext cx="9410700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Click to edit Master title style</a:t>
            </a:r>
            <a:endParaRPr lang="en-IE" sz="3300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32656"/>
            <a:ext cx="2533364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93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en-IE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-1" y="-3571"/>
            <a:ext cx="12192001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33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38201" y="1196752"/>
            <a:ext cx="3817641" cy="84715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Click to edit Master title style</a:t>
            </a:r>
            <a:endParaRPr lang="en-IE" sz="33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32656"/>
            <a:ext cx="2533364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04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en-IE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-18986" y="-8588"/>
            <a:ext cx="2781300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330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735627" y="-8588"/>
            <a:ext cx="9410700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/>
              <a:t>Click to edit Master title style</a:t>
            </a:r>
            <a:endParaRPr lang="en-IE" sz="33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32656"/>
            <a:ext cx="2533364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5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32656"/>
            <a:ext cx="2533364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89712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357420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" y="1"/>
            <a:ext cx="2781300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33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32656"/>
            <a:ext cx="2533364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663670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320797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25/09/2011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258179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25/09/2011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2765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12" r:id="rId19"/>
    <p:sldLayoutId id="2147483713" r:id="rId20"/>
    <p:sldLayoutId id="2147483714" r:id="rId21"/>
    <p:sldLayoutId id="2147483716" r:id="rId22"/>
    <p:sldLayoutId id="2147483717" r:id="rId23"/>
    <p:sldLayoutId id="2147483718" r:id="rId2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28" y="2060848"/>
            <a:ext cx="8825658" cy="3329581"/>
          </a:xfrm>
        </p:spPr>
        <p:txBody>
          <a:bodyPr>
            <a:noAutofit/>
          </a:bodyPr>
          <a:lstStyle/>
          <a:p>
            <a:r>
              <a:rPr lang="en-IE" sz="3600" dirty="0"/>
              <a:t>Council of Europe</a:t>
            </a:r>
            <a:br>
              <a:rPr lang="en-IE" sz="3600" dirty="0"/>
            </a:br>
            <a:r>
              <a:rPr lang="en-IE" sz="3600" dirty="0"/>
              <a:t>Committee for the Rights of the Child</a:t>
            </a:r>
            <a:br>
              <a:rPr lang="en-IE" sz="3600" dirty="0"/>
            </a:br>
            <a:br>
              <a:rPr lang="en-IE" sz="3600" dirty="0"/>
            </a:br>
            <a:r>
              <a:rPr lang="en-IE" sz="3600" dirty="0"/>
              <a:t>Ireland: Alternative Care Placements Overseas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2708797" cy="955876"/>
          </a:xfrm>
        </p:spPr>
        <p:txBody>
          <a:bodyPr/>
          <a:lstStyle/>
          <a:p>
            <a:r>
              <a:rPr lang="en-IE" dirty="0"/>
              <a:t>A</a:t>
            </a:r>
            <a:r>
              <a:rPr lang="en-IE" cap="none" dirty="0"/>
              <a:t>lbert O’Donoghue</a:t>
            </a:r>
          </a:p>
          <a:p>
            <a:r>
              <a:rPr lang="en-IE" cap="none" dirty="0"/>
              <a:t>Principal Officer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384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pPr/>
              <a:t>2</a:t>
            </a:fld>
            <a:endParaRPr lang="en-I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>
                <a:solidFill>
                  <a:schemeClr val="tx1"/>
                </a:solidFill>
              </a:rPr>
              <a:t>Alternative Care in Ireland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14" name="Rectangle 13"/>
          <p:cNvSpPr/>
          <p:nvPr/>
        </p:nvSpPr>
        <p:spPr>
          <a:xfrm>
            <a:off x="335360" y="1758487"/>
            <a:ext cx="1173730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sz="4000" dirty="0"/>
              <a:t>Deinstitutionalisation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sz="4000" dirty="0"/>
              <a:t>Family settings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sz="4000" dirty="0"/>
              <a:t>Tusla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sz="4000" dirty="0"/>
              <a:t>Legislation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E" sz="4000" dirty="0"/>
              <a:t>Standards</a:t>
            </a:r>
          </a:p>
        </p:txBody>
      </p:sp>
      <p:sp>
        <p:nvSpPr>
          <p:cNvPr id="2" name="AutoShape 2" descr="https://www.tusla.ie/images/subsection/img_hands.jpg"/>
          <p:cNvSpPr>
            <a:spLocks noChangeAspect="1" noChangeArrowheads="1"/>
          </p:cNvSpPr>
          <p:nvPr/>
        </p:nvSpPr>
        <p:spPr bwMode="auto">
          <a:xfrm>
            <a:off x="7416632" y="3155656"/>
            <a:ext cx="2567799" cy="256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1391223"/>
            <a:ext cx="3831384" cy="2035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76" y="3563223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3</a:t>
            </a:fld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>
                <a:solidFill>
                  <a:schemeClr val="tx1"/>
                </a:solidFill>
              </a:rPr>
              <a:t>Alternative Care In Ireland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63352" y="1628800"/>
            <a:ext cx="8880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4000" dirty="0"/>
              <a:t>91% Foster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4000" dirty="0"/>
              <a:t>Residential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4000" dirty="0"/>
              <a:t>Special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4000" dirty="0"/>
              <a:t>Care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4000" dirty="0"/>
              <a:t>Regulation and Inspection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404224"/>
            <a:ext cx="3048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4</a:t>
            </a:fld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dirty="0">
                <a:solidFill>
                  <a:schemeClr val="tx1"/>
                </a:solidFill>
              </a:rPr>
              <a:t>Why Place Overseas?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91344" y="1628800"/>
            <a:ext cx="11521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4000" dirty="0"/>
              <a:t>0.5% (c 20 children)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4000" dirty="0"/>
              <a:t>Exceptional circumstances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4000" dirty="0"/>
              <a:t>High Court Approval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4000" dirty="0"/>
              <a:t>Other – Family, Education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0" y="1875834"/>
            <a:ext cx="3096344" cy="20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5</a:t>
            </a:fld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479376" y="1484784"/>
            <a:ext cx="1116124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4000" kern="0" dirty="0"/>
              <a:t>Care plan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4000" kern="0" dirty="0"/>
              <a:t>Last Resort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40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Assessment 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4000" kern="0" dirty="0"/>
              <a:t>Practical matters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40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Contact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2060848"/>
            <a:ext cx="3240360" cy="26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6</a:t>
            </a:fld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>
                <a:solidFill>
                  <a:schemeClr val="tx1"/>
                </a:solidFill>
              </a:rPr>
              <a:t>Oversight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551384" y="1748257"/>
            <a:ext cx="902466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4000" kern="0" dirty="0"/>
              <a:t>Inspection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4000" kern="0" dirty="0"/>
              <a:t>Standards and Regulation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HIQA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4000" kern="0" dirty="0"/>
              <a:t>Visits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Reunification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5" y="2132856"/>
            <a:ext cx="338787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7</a:t>
            </a:fld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>
                <a:solidFill>
                  <a:schemeClr val="tx1"/>
                </a:solidFill>
              </a:rPr>
              <a:t>Service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35360" y="1844824"/>
            <a:ext cx="9865096" cy="485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Specialist</a:t>
            </a:r>
            <a:r>
              <a:rPr kumimoji="0" lang="en-IE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service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4000" kern="0" noProof="0" dirty="0"/>
              <a:t>Cost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40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rPr>
              <a:t>Expertise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4000" kern="0" dirty="0"/>
              <a:t>Numbers of Children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Reports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E" sz="4000" kern="0" dirty="0"/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Best</a:t>
            </a:r>
            <a:r>
              <a:rPr kumimoji="0" lang="en-IE" sz="4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Interests</a:t>
            </a:r>
            <a:endParaRPr kumimoji="0" lang="en-IE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2132856"/>
            <a:ext cx="345150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Hive Document" ma:contentTypeID="0x01010069E366FF22784FC59E3CD917E37BB4520032A679F51BFF0345BFD303B8E86080E7" ma:contentTypeVersion="49" ma:contentTypeDescription="" ma:contentTypeScope="" ma:versionID="612bc71f3c7212ecf83f27be46ccd4db">
  <xsd:schema xmlns:xsd="http://www.w3.org/2001/XMLSchema" xmlns:xs="http://www.w3.org/2001/XMLSchema" xmlns:p="http://schemas.microsoft.com/office/2006/metadata/properties" xmlns:ns2="ecb165e2-eb84-4695-9cf6-fe330ba9174f" targetNamespace="http://schemas.microsoft.com/office/2006/metadata/properties" ma:root="true" ma:fieldsID="c40856a02e172188fe81e7d6a5230b47" ns2:_="">
    <xsd:import namespace="ecb165e2-eb84-4695-9cf6-fe330ba9174f"/>
    <xsd:element name="properties">
      <xsd:complexType>
        <xsd:sequence>
          <xsd:element name="documentManagement">
            <xsd:complexType>
              <xsd:all>
                <xsd:element ref="ns2:Hive_PinnedDo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165e2-eb84-4695-9cf6-fe330ba9174f" elementFormDefault="qualified">
    <xsd:import namespace="http://schemas.microsoft.com/office/2006/documentManagement/types"/>
    <xsd:import namespace="http://schemas.microsoft.com/office/infopath/2007/PartnerControls"/>
    <xsd:element name="Hive_PinnedDoc" ma:index="8" nillable="true" ma:displayName="Pinned Document" ma:default="false" ma:internalName="Hive_PinnedDoc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ve_PinnedDoc xmlns="ecb165e2-eb84-4695-9cf6-fe330ba9174f">false</Hive_PinnedDoc>
  </documentManagement>
</p:properties>
</file>

<file path=customXml/itemProps1.xml><?xml version="1.0" encoding="utf-8"?>
<ds:datastoreItem xmlns:ds="http://schemas.openxmlformats.org/officeDocument/2006/customXml" ds:itemID="{54CEFB01-4C48-4500-AA8A-8BC7E3C39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165e2-eb84-4695-9cf6-fe330ba917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6D095D-4D8F-4079-960A-C6435EF561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B54575-ED2E-4655-B4A3-0BA4F16DC7FD}">
  <ds:schemaRefs>
    <ds:schemaRef ds:uri="http://purl.org/dc/terms/"/>
    <ds:schemaRef ds:uri="ecb165e2-eb84-4695-9cf6-fe330ba9174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106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Council of Europe Committee for the Rights of the Child  Ireland: Alternative Care Placements Overseas</vt:lpstr>
      <vt:lpstr>Alternative Care in Ireland</vt:lpstr>
      <vt:lpstr>Alternative Care In Ireland</vt:lpstr>
      <vt:lpstr>Why Place Overseas?</vt:lpstr>
      <vt:lpstr>Planning</vt:lpstr>
      <vt:lpstr>Oversight</vt:lpstr>
      <vt:lpstr>Service need</vt:lpstr>
    </vt:vector>
  </TitlesOfParts>
  <Company>PER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Responding and managing phone calls</dc:title>
  <dc:creator>Deborah Kenny (DCYA)</dc:creator>
  <cp:lastModifiedBy>MAMULASHVILI Maia</cp:lastModifiedBy>
  <cp:revision>17</cp:revision>
  <dcterms:created xsi:type="dcterms:W3CDTF">2021-03-15T08:39:15Z</dcterms:created>
  <dcterms:modified xsi:type="dcterms:W3CDTF">2021-06-04T14:39:28Z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0x01010069E366FF22784FC59E3CD917E37BB4520032A679F51BFF0345BFD303B8E86080E7</vt:lpwstr>
  </property>
</Properties>
</file>