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0" r:id="rId4"/>
  </p:sldMasterIdLst>
  <p:notesMasterIdLst>
    <p:notesMasterId r:id="rId12"/>
  </p:notesMasterIdLst>
  <p:sldIdLst>
    <p:sldId id="256" r:id="rId5"/>
    <p:sldId id="257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4" autoAdjust="0"/>
    <p:restoredTop sz="86475" autoAdjust="0"/>
  </p:normalViewPr>
  <p:slideViewPr>
    <p:cSldViewPr>
      <p:cViewPr varScale="1">
        <p:scale>
          <a:sx n="119" d="100"/>
          <a:sy n="119" d="100"/>
        </p:scale>
        <p:origin x="108" y="3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8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1893C3-E5E5-439E-8A17-F2B6040F99A2}" type="datetimeFigureOut">
              <a:rPr lang="en-IE" smtClean="0"/>
              <a:t>04/06/2021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D781CD-5035-49B5-A7DD-E6B9B1E47EC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39514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25/09/2011</a:t>
            </a:r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79D7-0864-4508-9C9A-D390CFFA20C7}" type="slidenum">
              <a:rPr lang="en-IE" smtClean="0"/>
              <a:t>‹#›</a:t>
            </a:fld>
            <a:endParaRPr lang="en-IE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653" y="1163510"/>
            <a:ext cx="4344747" cy="127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855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25/09/2011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79D7-0864-4508-9C9A-D390CFFA20C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84334653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25/09/2011</a:t>
            </a:r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79D7-0864-4508-9C9A-D390CFFA20C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71014168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25/09/2011</a:t>
            </a:r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79D7-0864-4508-9C9A-D390CFFA20C7}" type="slidenum">
              <a:rPr lang="en-IE" smtClean="0"/>
              <a:t>‹#›</a:t>
            </a:fld>
            <a:endParaRPr lang="en-IE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5671493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25/09/2011</a:t>
            </a:r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79D7-0864-4508-9C9A-D390CFFA20C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26783387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25/09/2011</a:t>
            </a:r>
            <a:endParaRPr lang="en-I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79D7-0864-4508-9C9A-D390CFFA20C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86155838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25/09/2011</a:t>
            </a:r>
            <a:endParaRPr lang="en-I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79D7-0864-4508-9C9A-D390CFFA20C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7033865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25/09/2011</a:t>
            </a:r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79D7-0864-4508-9C9A-D390CFFA20C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1718187"/>
      </p:ext>
    </p:extLst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25/09/2011</a:t>
            </a:r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79D7-0864-4508-9C9A-D390CFFA20C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48755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25/09/2011</a:t>
            </a:r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79D7-0864-4508-9C9A-D390CFFA20C7}" type="slidenum">
              <a:rPr lang="en-IE" smtClean="0"/>
              <a:t>‹#›</a:t>
            </a:fld>
            <a:endParaRPr lang="en-IE"/>
          </a:p>
        </p:txBody>
      </p:sp>
      <p:sp>
        <p:nvSpPr>
          <p:cNvPr id="5" name="Title 1"/>
          <p:cNvSpPr txBox="1">
            <a:spLocks/>
          </p:cNvSpPr>
          <p:nvPr userDrawn="1"/>
        </p:nvSpPr>
        <p:spPr>
          <a:xfrm>
            <a:off x="1" y="1"/>
            <a:ext cx="2781300" cy="1114424"/>
          </a:xfrm>
          <a:prstGeom prst="rect">
            <a:avLst/>
          </a:prstGeom>
          <a:solidFill>
            <a:srgbClr val="00534F"/>
          </a:solidFill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E" sz="3300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754614" y="1"/>
            <a:ext cx="9410700" cy="1114424"/>
          </a:xfrm>
          <a:solidFill>
            <a:srgbClr val="00534F"/>
          </a:solidFill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endParaRPr lang="en-IE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8" y="332656"/>
            <a:ext cx="2533364" cy="74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2078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25/09/2011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79D7-0864-4508-9C9A-D390CFFA20C7}" type="slidenum">
              <a:rPr lang="en-IE" smtClean="0"/>
              <a:t>‹#›</a:t>
            </a:fld>
            <a:endParaRPr lang="en-IE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1" y="1"/>
            <a:ext cx="2781300" cy="1114424"/>
          </a:xfrm>
          <a:prstGeom prst="rect">
            <a:avLst/>
          </a:prstGeom>
          <a:solidFill>
            <a:srgbClr val="00534F"/>
          </a:solidFill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E" sz="3300" dirty="0"/>
          </a:p>
        </p:txBody>
      </p:sp>
      <p:sp>
        <p:nvSpPr>
          <p:cNvPr id="11" name="Title 1"/>
          <p:cNvSpPr txBox="1">
            <a:spLocks/>
          </p:cNvSpPr>
          <p:nvPr userDrawn="1"/>
        </p:nvSpPr>
        <p:spPr>
          <a:xfrm>
            <a:off x="2781301" y="-1"/>
            <a:ext cx="9410700" cy="1114424"/>
          </a:xfrm>
          <a:prstGeom prst="rect">
            <a:avLst/>
          </a:prstGeom>
          <a:solidFill>
            <a:srgbClr val="00534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300" dirty="0"/>
              <a:t>Click to edit Master title style</a:t>
            </a:r>
            <a:endParaRPr lang="en-IE" sz="3300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8" y="332656"/>
            <a:ext cx="2533364" cy="74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504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25/09/2011</a:t>
            </a:r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79D7-0864-4508-9C9A-D390CFFA20C7}" type="slidenum">
              <a:rPr lang="en-IE" smtClean="0"/>
              <a:t>‹#›</a:t>
            </a:fld>
            <a:endParaRPr lang="en-IE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69" y="184041"/>
            <a:ext cx="2533364" cy="74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4172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25/09/2011</a:t>
            </a:r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79D7-0864-4508-9C9A-D390CFFA20C7}" type="slidenum">
              <a:rPr lang="en-IE" smtClean="0"/>
              <a:t>‹#›</a:t>
            </a:fld>
            <a:endParaRPr lang="en-IE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1" y="1"/>
            <a:ext cx="2781300" cy="1114424"/>
          </a:xfrm>
          <a:prstGeom prst="rect">
            <a:avLst/>
          </a:prstGeom>
          <a:solidFill>
            <a:srgbClr val="00534F"/>
          </a:solidFill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E" sz="3300" dirty="0"/>
          </a:p>
        </p:txBody>
      </p:sp>
      <p:sp>
        <p:nvSpPr>
          <p:cNvPr id="11" name="Title 1"/>
          <p:cNvSpPr txBox="1">
            <a:spLocks/>
          </p:cNvSpPr>
          <p:nvPr userDrawn="1"/>
        </p:nvSpPr>
        <p:spPr>
          <a:xfrm>
            <a:off x="2781301" y="1"/>
            <a:ext cx="9410700" cy="1114424"/>
          </a:xfrm>
          <a:prstGeom prst="rect">
            <a:avLst/>
          </a:prstGeom>
          <a:solidFill>
            <a:srgbClr val="00534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300" dirty="0"/>
              <a:t>Click to edit Master title style</a:t>
            </a:r>
            <a:endParaRPr lang="en-IE" sz="3300" dirty="0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endParaRPr lang="en-IE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8" y="332656"/>
            <a:ext cx="2533364" cy="74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8116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25/09/2011</a:t>
            </a:r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79D7-0864-4508-9C9A-D390CFFA20C7}" type="slidenum">
              <a:rPr lang="en-IE" smtClean="0"/>
              <a:t>‹#›</a:t>
            </a:fld>
            <a:endParaRPr lang="en-IE"/>
          </a:p>
        </p:txBody>
      </p:sp>
      <p:sp>
        <p:nvSpPr>
          <p:cNvPr id="6" name="Title 1"/>
          <p:cNvSpPr txBox="1">
            <a:spLocks/>
          </p:cNvSpPr>
          <p:nvPr userDrawn="1"/>
        </p:nvSpPr>
        <p:spPr>
          <a:xfrm>
            <a:off x="1" y="1"/>
            <a:ext cx="2781300" cy="1114424"/>
          </a:xfrm>
          <a:prstGeom prst="rect">
            <a:avLst/>
          </a:prstGeom>
          <a:solidFill>
            <a:srgbClr val="00534F"/>
          </a:solidFill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E" sz="3300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781301" y="1"/>
            <a:ext cx="9410700" cy="1114424"/>
          </a:xfrm>
          <a:solidFill>
            <a:srgbClr val="00534F"/>
          </a:solidFill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 dirty="0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endParaRPr lang="en-IE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8" y="332656"/>
            <a:ext cx="2533364" cy="74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8343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340769"/>
            <a:ext cx="6172200" cy="452028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25/09/2011</a:t>
            </a:r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79D7-0864-4508-9C9A-D390CFFA20C7}" type="slidenum">
              <a:rPr lang="en-IE" smtClean="0"/>
              <a:t>‹#›</a:t>
            </a:fld>
            <a:endParaRPr lang="en-IE"/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1" y="1"/>
            <a:ext cx="2781300" cy="1114424"/>
          </a:xfrm>
          <a:prstGeom prst="rect">
            <a:avLst/>
          </a:prstGeom>
          <a:solidFill>
            <a:srgbClr val="00534F"/>
          </a:solidFill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E" sz="3300" dirty="0"/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2781301" y="1"/>
            <a:ext cx="9410700" cy="1114424"/>
          </a:xfrm>
          <a:prstGeom prst="rect">
            <a:avLst/>
          </a:prstGeom>
          <a:solidFill>
            <a:srgbClr val="00534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300" dirty="0"/>
              <a:t>Click to edit Master title style</a:t>
            </a:r>
            <a:endParaRPr lang="en-IE" sz="3300" dirty="0"/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endParaRPr lang="en-IE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8" y="332656"/>
            <a:ext cx="2533364" cy="74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1930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25/09/2011</a:t>
            </a:r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79D7-0864-4508-9C9A-D390CFFA20C7}" type="slidenum">
              <a:rPr lang="en-IE" smtClean="0"/>
              <a:t>‹#›</a:t>
            </a:fld>
            <a:endParaRPr lang="en-IE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endParaRPr lang="en-IE" dirty="0"/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-1" y="-3571"/>
            <a:ext cx="12192001" cy="1114424"/>
          </a:xfrm>
          <a:prstGeom prst="rect">
            <a:avLst/>
          </a:prstGeom>
          <a:solidFill>
            <a:srgbClr val="00534F"/>
          </a:solidFill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E" sz="3300" dirty="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838201" y="1196752"/>
            <a:ext cx="3817641" cy="847154"/>
          </a:xfrm>
          <a:prstGeom prst="rect">
            <a:avLst/>
          </a:prstGeom>
          <a:solidFill>
            <a:srgbClr val="00534F"/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300" dirty="0"/>
              <a:t>Click to edit Master title style</a:t>
            </a:r>
            <a:endParaRPr lang="en-IE" sz="330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8" y="332656"/>
            <a:ext cx="2533364" cy="74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5045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25/09/2011</a:t>
            </a: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79D7-0864-4508-9C9A-D390CFFA20C7}" type="slidenum">
              <a:rPr lang="en-IE" smtClean="0"/>
              <a:t>‹#›</a:t>
            </a:fld>
            <a:endParaRPr lang="en-IE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endParaRPr lang="en-IE" dirty="0"/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-18986" y="-8588"/>
            <a:ext cx="2781300" cy="1114424"/>
          </a:xfrm>
          <a:prstGeom prst="rect">
            <a:avLst/>
          </a:prstGeom>
          <a:solidFill>
            <a:srgbClr val="00534F"/>
          </a:solidFill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E" sz="3300" dirty="0"/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2735627" y="-8588"/>
            <a:ext cx="9410700" cy="1114424"/>
          </a:xfrm>
          <a:prstGeom prst="rect">
            <a:avLst/>
          </a:prstGeom>
          <a:solidFill>
            <a:srgbClr val="00534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300"/>
              <a:t>Click to edit Master title style</a:t>
            </a:r>
            <a:endParaRPr lang="en-IE" sz="3300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8" y="332656"/>
            <a:ext cx="2533364" cy="74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754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25/09/2011</a:t>
            </a:r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79D7-0864-4508-9C9A-D390CFFA20C7}" type="slidenum">
              <a:rPr lang="en-IE" smtClean="0"/>
              <a:t>‹#›</a:t>
            </a:fld>
            <a:endParaRPr lang="en-IE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8" y="332656"/>
            <a:ext cx="2533364" cy="74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792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25/09/2011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79D7-0864-4508-9C9A-D390CFFA20C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1897122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25/09/2011</a:t>
            </a:r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79D7-0864-4508-9C9A-D390CFFA20C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43574205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25/09/2011</a:t>
            </a:r>
            <a:endParaRPr lang="en-IE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79D7-0864-4508-9C9A-D390CFFA20C7}" type="slidenum">
              <a:rPr lang="en-IE" smtClean="0"/>
              <a:t>‹#›</a:t>
            </a:fld>
            <a:endParaRPr lang="en-IE"/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1" y="1"/>
            <a:ext cx="2781300" cy="1114424"/>
          </a:xfrm>
          <a:prstGeom prst="rect">
            <a:avLst/>
          </a:prstGeom>
          <a:solidFill>
            <a:srgbClr val="00534F"/>
          </a:solidFill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E" sz="3300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8" y="332656"/>
            <a:ext cx="2533364" cy="74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85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25/09/2011</a:t>
            </a:r>
            <a:endParaRPr lang="en-IE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79D7-0864-4508-9C9A-D390CFFA20C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66636702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25/09/2011</a:t>
            </a:r>
            <a:endParaRPr lang="en-IE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79D7-0864-4508-9C9A-D390CFFA20C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33207977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25/09/2011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79D7-0864-4508-9C9A-D390CFFA20C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62581792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/>
              <a:t>25/09/2011</a:t>
            </a:r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479D7-0864-4508-9C9A-D390CFFA20C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827658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  <p:sldLayoutId id="2147483738" r:id="rId18"/>
    <p:sldLayoutId id="2147483712" r:id="rId19"/>
    <p:sldLayoutId id="2147483713" r:id="rId20"/>
    <p:sldLayoutId id="2147483714" r:id="rId21"/>
    <p:sldLayoutId id="2147483716" r:id="rId22"/>
    <p:sldLayoutId id="2147483717" r:id="rId23"/>
    <p:sldLayoutId id="2147483718" r:id="rId24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28" y="2060848"/>
            <a:ext cx="8825658" cy="3329581"/>
          </a:xfrm>
        </p:spPr>
        <p:txBody>
          <a:bodyPr>
            <a:noAutofit/>
          </a:bodyPr>
          <a:lstStyle/>
          <a:p>
            <a:r>
              <a:rPr lang="en-IE" sz="3600" dirty="0"/>
              <a:t>Council of Europe</a:t>
            </a:r>
            <a:br>
              <a:rPr lang="en-IE" sz="3600" dirty="0"/>
            </a:br>
            <a:r>
              <a:rPr lang="en-IE" sz="3600" dirty="0"/>
              <a:t>Committee for the Rights of the Child</a:t>
            </a:r>
            <a:br>
              <a:rPr lang="en-IE" sz="3600" dirty="0"/>
            </a:br>
            <a:br>
              <a:rPr lang="en-IE" sz="3600" dirty="0"/>
            </a:br>
            <a:r>
              <a:rPr lang="en-IE" sz="3600" dirty="0"/>
              <a:t>Ireland: Alternative Care Placements Overseas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517232"/>
            <a:ext cx="2708797" cy="955876"/>
          </a:xfrm>
        </p:spPr>
        <p:txBody>
          <a:bodyPr/>
          <a:lstStyle/>
          <a:p>
            <a:r>
              <a:rPr lang="en-IE" dirty="0"/>
              <a:t>A</a:t>
            </a:r>
            <a:r>
              <a:rPr lang="en-IE" cap="none" dirty="0"/>
              <a:t>lbert O’Donoghue</a:t>
            </a:r>
          </a:p>
          <a:p>
            <a:r>
              <a:rPr lang="en-IE" cap="none" dirty="0"/>
              <a:t>Principal Officer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313846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79D7-0864-4508-9C9A-D390CFFA20C7}" type="slidenum">
              <a:rPr lang="en-IE" smtClean="0"/>
              <a:pPr/>
              <a:t>2</a:t>
            </a:fld>
            <a:endParaRPr lang="en-IE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sz="3200" dirty="0">
                <a:solidFill>
                  <a:schemeClr val="tx1"/>
                </a:solidFill>
              </a:rPr>
              <a:t>Alternative Care in Ireland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14" name="Rectangle 13"/>
          <p:cNvSpPr/>
          <p:nvPr/>
        </p:nvSpPr>
        <p:spPr>
          <a:xfrm>
            <a:off x="335360" y="1758487"/>
            <a:ext cx="11737304" cy="3375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IE" sz="4000" dirty="0"/>
              <a:t>Deinstitutionalisation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IE" sz="4000" dirty="0"/>
              <a:t>Family settings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IE" sz="4000" dirty="0"/>
              <a:t>Tusla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IE" sz="4000" dirty="0"/>
              <a:t>Legislation</a:t>
            </a: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IE" sz="4000" dirty="0"/>
              <a:t>Standards</a:t>
            </a:r>
          </a:p>
        </p:txBody>
      </p:sp>
      <p:sp>
        <p:nvSpPr>
          <p:cNvPr id="2" name="AutoShape 2" descr="https://www.tusla.ie/images/subsection/img_hands.jpg"/>
          <p:cNvSpPr>
            <a:spLocks noChangeAspect="1" noChangeArrowheads="1"/>
          </p:cNvSpPr>
          <p:nvPr/>
        </p:nvSpPr>
        <p:spPr bwMode="auto">
          <a:xfrm>
            <a:off x="7416632" y="3155656"/>
            <a:ext cx="2567799" cy="2567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E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2104" y="1391223"/>
            <a:ext cx="3831384" cy="20354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7676" y="3563223"/>
            <a:ext cx="2160240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580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006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006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006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006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006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79D7-0864-4508-9C9A-D390CFFA20C7}" type="slidenum">
              <a:rPr lang="en-IE" smtClean="0"/>
              <a:t>3</a:t>
            </a:fld>
            <a:endParaRPr lang="en-IE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sz="3200" dirty="0">
                <a:solidFill>
                  <a:schemeClr val="tx1"/>
                </a:solidFill>
              </a:rPr>
              <a:t>Alternative Care In Ireland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Rectangle 4"/>
          <p:cNvSpPr/>
          <p:nvPr/>
        </p:nvSpPr>
        <p:spPr>
          <a:xfrm>
            <a:off x="263352" y="1628800"/>
            <a:ext cx="888064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4000" dirty="0"/>
              <a:t>91% Foster Care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4000" dirty="0"/>
              <a:t>Residential Care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4000" dirty="0"/>
              <a:t>Special Care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4000" dirty="0"/>
              <a:t>Care Planning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4000" dirty="0"/>
              <a:t>Regulation and Inspection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0" y="2404224"/>
            <a:ext cx="304800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59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006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006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006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006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006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79D7-0864-4508-9C9A-D390CFFA20C7}" type="slidenum">
              <a:rPr lang="en-IE" smtClean="0"/>
              <a:t>4</a:t>
            </a:fld>
            <a:endParaRPr lang="en-IE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E" sz="3200" dirty="0">
                <a:solidFill>
                  <a:schemeClr val="tx1"/>
                </a:solidFill>
              </a:rPr>
              <a:t>Why Place Overseas?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Rectangle 4"/>
          <p:cNvSpPr/>
          <p:nvPr/>
        </p:nvSpPr>
        <p:spPr>
          <a:xfrm>
            <a:off x="191344" y="1628800"/>
            <a:ext cx="115212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4000" dirty="0"/>
              <a:t>0.5% (c 20 children)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4000" dirty="0"/>
              <a:t>Exceptional circumstances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4000" dirty="0"/>
              <a:t>High Court Approval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4000" dirty="0"/>
              <a:t>Other – Family, Education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6240" y="1875834"/>
            <a:ext cx="3096344" cy="206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941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006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006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006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006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79D7-0864-4508-9C9A-D390CFFA20C7}" type="slidenum">
              <a:rPr lang="en-IE" smtClean="0"/>
              <a:t>5</a:t>
            </a:fld>
            <a:endParaRPr lang="en-IE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sz="3200" dirty="0">
                <a:solidFill>
                  <a:schemeClr val="tx1"/>
                </a:solidFill>
              </a:rPr>
              <a:t>Planning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Rectangle 4"/>
          <p:cNvSpPr/>
          <p:nvPr/>
        </p:nvSpPr>
        <p:spPr>
          <a:xfrm>
            <a:off x="479376" y="1484784"/>
            <a:ext cx="11161240" cy="3375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IE" sz="4000" kern="0" dirty="0"/>
              <a:t>Care plan</a:t>
            </a:r>
          </a:p>
          <a:p>
            <a:pPr marL="457200" marR="0" lvl="0" indent="-4572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IE" sz="4000" kern="0" dirty="0"/>
              <a:t>Last Resort</a:t>
            </a:r>
          </a:p>
          <a:p>
            <a:pPr marL="457200" marR="0" lvl="0" indent="-4572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sz="4000" b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Assessment </a:t>
            </a:r>
          </a:p>
          <a:p>
            <a:pPr marL="457200" marR="0" lvl="0" indent="-4572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IE" sz="4000" kern="0" dirty="0"/>
              <a:t>Practical matters</a:t>
            </a:r>
          </a:p>
          <a:p>
            <a:pPr marL="457200" marR="0" lvl="0" indent="-4572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sz="4000" b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Contact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176" y="2060848"/>
            <a:ext cx="3240360" cy="261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881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006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006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006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006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006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79D7-0864-4508-9C9A-D390CFFA20C7}" type="slidenum">
              <a:rPr lang="en-IE" smtClean="0"/>
              <a:t>6</a:t>
            </a:fld>
            <a:endParaRPr lang="en-IE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sz="3200" dirty="0">
                <a:solidFill>
                  <a:schemeClr val="tx1"/>
                </a:solidFill>
              </a:rPr>
              <a:t>Oversight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Rectangle 4"/>
          <p:cNvSpPr/>
          <p:nvPr/>
        </p:nvSpPr>
        <p:spPr>
          <a:xfrm>
            <a:off x="551384" y="1748257"/>
            <a:ext cx="9024664" cy="3375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IE" sz="4000" kern="0" dirty="0"/>
              <a:t>Inspection</a:t>
            </a:r>
          </a:p>
          <a:p>
            <a:pPr marL="457200" marR="0" lvl="0" indent="-4572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IE" sz="4000" kern="0" dirty="0"/>
              <a:t>Standards and Regulation</a:t>
            </a:r>
          </a:p>
          <a:p>
            <a:pPr marL="457200" marR="0" lvl="0" indent="-4572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sz="4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HIQA</a:t>
            </a:r>
          </a:p>
          <a:p>
            <a:pPr marL="457200" marR="0" lvl="0" indent="-4572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IE" sz="4000" kern="0" dirty="0"/>
              <a:t>Visits</a:t>
            </a:r>
          </a:p>
          <a:p>
            <a:pPr marL="457200" marR="0" lvl="0" indent="-4572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sz="4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Reunification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0255" y="2132856"/>
            <a:ext cx="3387879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315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006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006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006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006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006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79D7-0864-4508-9C9A-D390CFFA20C7}" type="slidenum">
              <a:rPr lang="en-IE" smtClean="0"/>
              <a:t>7</a:t>
            </a:fld>
            <a:endParaRPr lang="en-IE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sz="3200" dirty="0">
                <a:solidFill>
                  <a:schemeClr val="tx1"/>
                </a:solidFill>
              </a:rPr>
              <a:t>Service need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Rectangle 4"/>
          <p:cNvSpPr/>
          <p:nvPr/>
        </p:nvSpPr>
        <p:spPr>
          <a:xfrm>
            <a:off x="335360" y="1844824"/>
            <a:ext cx="9865096" cy="48505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sz="4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Specialist</a:t>
            </a:r>
            <a:r>
              <a:rPr kumimoji="0" lang="en-IE" sz="4000" b="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</a:rPr>
              <a:t> service</a:t>
            </a:r>
          </a:p>
          <a:p>
            <a:pPr marL="457200" marR="0" lvl="0" indent="-4572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IE" sz="4000" kern="0" noProof="0" dirty="0"/>
              <a:t>Cost</a:t>
            </a:r>
          </a:p>
          <a:p>
            <a:pPr marL="457200" marR="0" lvl="0" indent="-4572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sz="4000" b="0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</a:rPr>
              <a:t>Expertise</a:t>
            </a:r>
          </a:p>
          <a:p>
            <a:pPr marL="457200" marR="0" lvl="0" indent="-4572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IE" sz="4000" kern="0" dirty="0"/>
              <a:t>Numbers of Children</a:t>
            </a:r>
          </a:p>
          <a:p>
            <a:pPr marL="457200" marR="0" lvl="0" indent="-4572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sz="4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Reports</a:t>
            </a:r>
          </a:p>
          <a:p>
            <a:pPr marL="457200" marR="0" lvl="0" indent="-4572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IE" sz="4000" kern="0" dirty="0"/>
          </a:p>
          <a:p>
            <a:pPr marL="457200" marR="0" lvl="0" indent="-4572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sz="4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Best</a:t>
            </a:r>
            <a:r>
              <a:rPr kumimoji="0" lang="en-IE" sz="4800" b="1" i="0" u="none" strike="noStrike" kern="0" cap="none" spc="0" normalizeH="0" noProof="0" dirty="0">
                <a:ln>
                  <a:noFill/>
                </a:ln>
                <a:effectLst/>
                <a:uLnTx/>
                <a:uFillTx/>
              </a:rPr>
              <a:t> Interests</a:t>
            </a:r>
            <a:endParaRPr kumimoji="0" lang="en-IE" sz="4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0136" y="2132856"/>
            <a:ext cx="3451503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032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006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006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006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006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006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Hive Document" ma:contentTypeID="0x01010069E366FF22784FC59E3CD917E37BB4520032A679F51BFF0345BFD303B8E86080E7" ma:contentTypeVersion="49" ma:contentTypeDescription="" ma:contentTypeScope="" ma:versionID="612bc71f3c7212ecf83f27be46ccd4db">
  <xsd:schema xmlns:xsd="http://www.w3.org/2001/XMLSchema" xmlns:xs="http://www.w3.org/2001/XMLSchema" xmlns:p="http://schemas.microsoft.com/office/2006/metadata/properties" xmlns:ns2="ecb165e2-eb84-4695-9cf6-fe330ba9174f" targetNamespace="http://schemas.microsoft.com/office/2006/metadata/properties" ma:root="true" ma:fieldsID="c40856a02e172188fe81e7d6a5230b47" ns2:_="">
    <xsd:import namespace="ecb165e2-eb84-4695-9cf6-fe330ba9174f"/>
    <xsd:element name="properties">
      <xsd:complexType>
        <xsd:sequence>
          <xsd:element name="documentManagement">
            <xsd:complexType>
              <xsd:all>
                <xsd:element ref="ns2:Hive_PinnedDo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b165e2-eb84-4695-9cf6-fe330ba9174f" elementFormDefault="qualified">
    <xsd:import namespace="http://schemas.microsoft.com/office/2006/documentManagement/types"/>
    <xsd:import namespace="http://schemas.microsoft.com/office/infopath/2007/PartnerControls"/>
    <xsd:element name="Hive_PinnedDoc" ma:index="8" nillable="true" ma:displayName="Pinned Document" ma:default="false" ma:internalName="Hive_PinnedDoc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Hive_PinnedDoc xmlns="ecb165e2-eb84-4695-9cf6-fe330ba9174f">false</Hive_PinnedDoc>
  </documentManagement>
</p:properties>
</file>

<file path=customXml/itemProps1.xml><?xml version="1.0" encoding="utf-8"?>
<ds:datastoreItem xmlns:ds="http://schemas.openxmlformats.org/officeDocument/2006/customXml" ds:itemID="{54CEFB01-4C48-4500-AA8A-8BC7E3C3932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b165e2-eb84-4695-9cf6-fe330ba9174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B6D095D-4D8F-4079-960A-C6435EF5615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AB54575-ED2E-4655-B4A3-0BA4F16DC7FD}">
  <ds:schemaRefs>
    <ds:schemaRef ds:uri="http://purl.org/dc/terms/"/>
    <ds:schemaRef ds:uri="ecb165e2-eb84-4695-9cf6-fe330ba9174f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</TotalTime>
  <Words>106</Words>
  <Application>Microsoft Office PowerPoint</Application>
  <PresentationFormat>Widescreen</PresentationFormat>
  <Paragraphs>46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Century Gothic</vt:lpstr>
      <vt:lpstr>Wingdings 3</vt:lpstr>
      <vt:lpstr>Ion</vt:lpstr>
      <vt:lpstr>Council of Europe Committee for the Rights of the Child  Ireland: Alternative Care Placements Overseas</vt:lpstr>
      <vt:lpstr>Alternative Care in Ireland</vt:lpstr>
      <vt:lpstr>Alternative Care In Ireland</vt:lpstr>
      <vt:lpstr>Why Place Overseas?</vt:lpstr>
      <vt:lpstr>Planning</vt:lpstr>
      <vt:lpstr>Oversight</vt:lpstr>
      <vt:lpstr>Service need</vt:lpstr>
    </vt:vector>
  </TitlesOfParts>
  <Company>PER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Responding and managing phone calls</dc:title>
  <dc:creator>Deborah Kenny (DCYA)</dc:creator>
  <cp:lastModifiedBy>MAMULASHVILI Maia</cp:lastModifiedBy>
  <cp:revision>17</cp:revision>
  <dcterms:created xsi:type="dcterms:W3CDTF">2021-03-15T08:39:15Z</dcterms:created>
  <dcterms:modified xsi:type="dcterms:W3CDTF">2021-06-04T14:39:28Z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0x01010069E366FF22784FC59E3CD917E37BB4520032A679F51BFF0345BFD303B8E86080E7</vt:lpwstr>
  </property>
</Properties>
</file>