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8.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4" r:id="rId1"/>
  </p:sldMasterIdLst>
  <p:notesMasterIdLst>
    <p:notesMasterId r:id="rId15"/>
  </p:notesMasterIdLst>
  <p:sldIdLst>
    <p:sldId id="256" r:id="rId2"/>
    <p:sldId id="1144" r:id="rId3"/>
    <p:sldId id="1143" r:id="rId4"/>
    <p:sldId id="891" r:id="rId5"/>
    <p:sldId id="903" r:id="rId6"/>
    <p:sldId id="1141" r:id="rId7"/>
    <p:sldId id="883" r:id="rId8"/>
    <p:sldId id="1142" r:id="rId9"/>
    <p:sldId id="1145" r:id="rId10"/>
    <p:sldId id="887" r:id="rId11"/>
    <p:sldId id="1147" r:id="rId12"/>
    <p:sldId id="258" r:id="rId13"/>
    <p:sldId id="114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68970" autoAdjust="0"/>
  </p:normalViewPr>
  <p:slideViewPr>
    <p:cSldViewPr snapToGrid="0" snapToObjects="1">
      <p:cViewPr varScale="1">
        <p:scale>
          <a:sx n="87" d="100"/>
          <a:sy n="87" d="100"/>
        </p:scale>
        <p:origin x="12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fif"/></Relationships>
</file>

<file path=ppt/diagrams/_rels/drawing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fi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AB363-E9C0-4BC5-BB75-4B3F4F4F28BF}"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E199945B-3D05-4974-BBD7-43D1E80B8F15}">
      <dgm:prSet phldrT="[Text]" custT="1"/>
      <dgm:spPr/>
      <dgm:t>
        <a:bodyPr/>
        <a:lstStyle/>
        <a:p>
          <a:pPr algn="ctr"/>
          <a:r>
            <a:rPr lang="en-GB" sz="1800" b="0" i="0" dirty="0"/>
            <a:t>Equality</a:t>
          </a:r>
          <a:endParaRPr lang="en-US" sz="1800" dirty="0"/>
        </a:p>
      </dgm:t>
    </dgm:pt>
    <dgm:pt modelId="{ABD16414-55CA-4777-A5BB-1FD9B776D3F4}" type="parTrans" cxnId="{B11469EE-19D5-4EA0-A47E-14672357B822}">
      <dgm:prSet/>
      <dgm:spPr/>
      <dgm:t>
        <a:bodyPr/>
        <a:lstStyle/>
        <a:p>
          <a:endParaRPr lang="en-US"/>
        </a:p>
      </dgm:t>
    </dgm:pt>
    <dgm:pt modelId="{888F03B3-7BEE-4A53-A8E6-E3AB4D981FA1}" type="sibTrans" cxnId="{B11469EE-19D5-4EA0-A47E-14672357B822}">
      <dgm:prSet/>
      <dgm:spPr/>
      <dgm:t>
        <a:bodyPr/>
        <a:lstStyle/>
        <a:p>
          <a:endParaRPr lang="en-US"/>
        </a:p>
      </dgm:t>
    </dgm:pt>
    <dgm:pt modelId="{30955768-CC9C-4079-B07D-F83D89428973}">
      <dgm:prSet phldrT="[Text]" custT="1"/>
      <dgm:spPr/>
      <dgm:t>
        <a:bodyPr/>
        <a:lstStyle/>
        <a:p>
          <a:pPr algn="ctr"/>
          <a:r>
            <a:rPr lang="en-GB" sz="1800" b="0" i="0" dirty="0"/>
            <a:t>Diversity</a:t>
          </a:r>
          <a:endParaRPr lang="en-US" sz="1800" dirty="0"/>
        </a:p>
      </dgm:t>
    </dgm:pt>
    <dgm:pt modelId="{E9C4AB03-FC93-4316-8283-56E2DD166B78}" type="parTrans" cxnId="{13B974F7-15D8-4B44-9324-B5C87B5FB600}">
      <dgm:prSet/>
      <dgm:spPr/>
      <dgm:t>
        <a:bodyPr/>
        <a:lstStyle/>
        <a:p>
          <a:endParaRPr lang="en-US"/>
        </a:p>
      </dgm:t>
    </dgm:pt>
    <dgm:pt modelId="{0AF3B03D-1978-4908-963D-EEF3D17127BC}" type="sibTrans" cxnId="{13B974F7-15D8-4B44-9324-B5C87B5FB600}">
      <dgm:prSet/>
      <dgm:spPr/>
      <dgm:t>
        <a:bodyPr/>
        <a:lstStyle/>
        <a:p>
          <a:endParaRPr lang="en-US"/>
        </a:p>
      </dgm:t>
    </dgm:pt>
    <dgm:pt modelId="{529C2F7C-6A4C-44BF-96BD-2356B6A3E091}">
      <dgm:prSet phldrT="[Text]" custT="1"/>
      <dgm:spPr/>
      <dgm:t>
        <a:bodyPr/>
        <a:lstStyle/>
        <a:p>
          <a:pPr algn="ctr"/>
          <a:r>
            <a:rPr lang="en-US" sz="1800" dirty="0"/>
            <a:t>Meaningful interaction</a:t>
          </a:r>
        </a:p>
      </dgm:t>
    </dgm:pt>
    <dgm:pt modelId="{30B21765-19EB-4F4A-9D9A-498F0B63CAF3}" type="parTrans" cxnId="{34A3B223-4B6E-4C7D-BD27-35F6E46EB87A}">
      <dgm:prSet/>
      <dgm:spPr/>
      <dgm:t>
        <a:bodyPr/>
        <a:lstStyle/>
        <a:p>
          <a:endParaRPr lang="en-US"/>
        </a:p>
      </dgm:t>
    </dgm:pt>
    <dgm:pt modelId="{0FA0AA4F-3865-4D33-9972-F5ADF1525129}" type="sibTrans" cxnId="{34A3B223-4B6E-4C7D-BD27-35F6E46EB87A}">
      <dgm:prSet/>
      <dgm:spPr/>
      <dgm:t>
        <a:bodyPr/>
        <a:lstStyle/>
        <a:p>
          <a:endParaRPr lang="en-US"/>
        </a:p>
      </dgm:t>
    </dgm:pt>
    <dgm:pt modelId="{CD24FC01-F002-3D4E-A501-2EC88252EC73}">
      <dgm:prSet phldrT="[Text]" custT="1"/>
      <dgm:spPr/>
      <dgm:t>
        <a:bodyPr/>
        <a:lstStyle/>
        <a:p>
          <a:pPr algn="ctr"/>
          <a:r>
            <a:rPr lang="en-GB" sz="1400" b="0" i="0" dirty="0"/>
            <a:t>Fundamental rights, anti-discrimination and equal treatment</a:t>
          </a:r>
          <a:endParaRPr lang="en-US" sz="1400" dirty="0"/>
        </a:p>
      </dgm:t>
    </dgm:pt>
    <dgm:pt modelId="{2C652A69-E5C9-A24D-8AEF-31202DD6CA4C}" type="parTrans" cxnId="{CE4FE108-241A-844A-9957-25C257FA1369}">
      <dgm:prSet/>
      <dgm:spPr/>
      <dgm:t>
        <a:bodyPr/>
        <a:lstStyle/>
        <a:p>
          <a:endParaRPr lang="en-GB"/>
        </a:p>
      </dgm:t>
    </dgm:pt>
    <dgm:pt modelId="{DF8EE60F-C67D-8F4A-828F-14F082A62F89}" type="sibTrans" cxnId="{CE4FE108-241A-844A-9957-25C257FA1369}">
      <dgm:prSet/>
      <dgm:spPr/>
      <dgm:t>
        <a:bodyPr/>
        <a:lstStyle/>
        <a:p>
          <a:endParaRPr lang="en-GB"/>
        </a:p>
      </dgm:t>
    </dgm:pt>
    <dgm:pt modelId="{9C2241AB-0677-544D-97FF-4702ACF85913}">
      <dgm:prSet phldrT="[Text]" custT="1"/>
      <dgm:spPr/>
      <dgm:t>
        <a:bodyPr/>
        <a:lstStyle/>
        <a:p>
          <a:pPr algn="ctr"/>
          <a:r>
            <a:rPr lang="en-GB" sz="1400" b="0" i="0" dirty="0"/>
            <a:t>Recognition of diversity and reciprocity</a:t>
          </a:r>
          <a:endParaRPr lang="en-US" sz="1400" dirty="0"/>
        </a:p>
      </dgm:t>
    </dgm:pt>
    <dgm:pt modelId="{AD7FF1B6-BADB-8B4A-9CAE-5756BEF11320}" type="parTrans" cxnId="{8EFF1EA0-8533-CB4A-81BC-B56F00A881A2}">
      <dgm:prSet/>
      <dgm:spPr/>
      <dgm:t>
        <a:bodyPr/>
        <a:lstStyle/>
        <a:p>
          <a:endParaRPr lang="en-GB"/>
        </a:p>
      </dgm:t>
    </dgm:pt>
    <dgm:pt modelId="{E032209A-C304-1C47-8422-8AFC75C5C712}" type="sibTrans" cxnId="{8EFF1EA0-8533-CB4A-81BC-B56F00A881A2}">
      <dgm:prSet/>
      <dgm:spPr/>
      <dgm:t>
        <a:bodyPr/>
        <a:lstStyle/>
        <a:p>
          <a:endParaRPr lang="en-GB"/>
        </a:p>
      </dgm:t>
    </dgm:pt>
    <dgm:pt modelId="{957FD254-0C72-244B-8C86-E1F6BF459282}">
      <dgm:prSet phldrT="[Text]" custT="1"/>
      <dgm:spPr/>
      <dgm:t>
        <a:bodyPr/>
        <a:lstStyle/>
        <a:p>
          <a:pPr algn="l"/>
          <a:r>
            <a:rPr lang="en-US" sz="1400" dirty="0"/>
            <a:t>Mixing</a:t>
          </a:r>
        </a:p>
      </dgm:t>
    </dgm:pt>
    <dgm:pt modelId="{C2D1DBAA-C1F6-D946-ACD3-7CD47BB79592}" type="parTrans" cxnId="{9064CDD0-F5EB-2F4D-B17B-7E5C655C5701}">
      <dgm:prSet/>
      <dgm:spPr/>
      <dgm:t>
        <a:bodyPr/>
        <a:lstStyle/>
        <a:p>
          <a:endParaRPr lang="en-GB"/>
        </a:p>
      </dgm:t>
    </dgm:pt>
    <dgm:pt modelId="{65972B8B-9CDD-B84C-A6C5-40755286631C}" type="sibTrans" cxnId="{9064CDD0-F5EB-2F4D-B17B-7E5C655C5701}">
      <dgm:prSet/>
      <dgm:spPr/>
      <dgm:t>
        <a:bodyPr/>
        <a:lstStyle/>
        <a:p>
          <a:endParaRPr lang="en-GB"/>
        </a:p>
      </dgm:t>
    </dgm:pt>
    <dgm:pt modelId="{BF5E71A1-3BBE-1949-869B-A55B5A956E20}">
      <dgm:prSet phldrT="[Text]" custT="1"/>
      <dgm:spPr/>
      <dgm:t>
        <a:bodyPr/>
        <a:lstStyle/>
        <a:p>
          <a:pPr algn="l"/>
          <a:r>
            <a:rPr lang="en-US" sz="1400" dirty="0"/>
            <a:t>Belonging and ownership (vicinity)</a:t>
          </a:r>
        </a:p>
      </dgm:t>
    </dgm:pt>
    <dgm:pt modelId="{DA9FFF03-33BF-924A-8FEA-F41891715DBF}" type="parTrans" cxnId="{F2634903-0634-C54D-84FE-DE2351C9F3AE}">
      <dgm:prSet/>
      <dgm:spPr/>
      <dgm:t>
        <a:bodyPr/>
        <a:lstStyle/>
        <a:p>
          <a:endParaRPr lang="en-GB"/>
        </a:p>
      </dgm:t>
    </dgm:pt>
    <dgm:pt modelId="{0B15D4D7-E432-8B46-A339-F7AC51735AFB}" type="sibTrans" cxnId="{F2634903-0634-C54D-84FE-DE2351C9F3AE}">
      <dgm:prSet/>
      <dgm:spPr/>
      <dgm:t>
        <a:bodyPr/>
        <a:lstStyle/>
        <a:p>
          <a:endParaRPr lang="en-GB"/>
        </a:p>
      </dgm:t>
    </dgm:pt>
    <dgm:pt modelId="{848C7FA6-963E-C843-B5F0-D45E263FCCC7}">
      <dgm:prSet phldrT="[Text]" custT="1"/>
      <dgm:spPr/>
      <dgm:t>
        <a:bodyPr/>
        <a:lstStyle/>
        <a:p>
          <a:r>
            <a:rPr lang="en-US" sz="2400" dirty="0"/>
            <a:t>Intercultural approach</a:t>
          </a:r>
        </a:p>
      </dgm:t>
    </dgm:pt>
    <dgm:pt modelId="{959CF012-9743-9E4F-8624-859DC46DCB55}" type="parTrans" cxnId="{15CF6BE6-142A-8C4D-A810-F57CDF3C7B29}">
      <dgm:prSet/>
      <dgm:spPr/>
      <dgm:t>
        <a:bodyPr/>
        <a:lstStyle/>
        <a:p>
          <a:endParaRPr lang="en-GB"/>
        </a:p>
      </dgm:t>
    </dgm:pt>
    <dgm:pt modelId="{67D36AE5-CA5A-914E-9F4A-7839C51FACED}" type="sibTrans" cxnId="{15CF6BE6-142A-8C4D-A810-F57CDF3C7B29}">
      <dgm:prSet/>
      <dgm:spPr/>
      <dgm:t>
        <a:bodyPr/>
        <a:lstStyle/>
        <a:p>
          <a:endParaRPr lang="en-GB"/>
        </a:p>
      </dgm:t>
    </dgm:pt>
    <dgm:pt modelId="{5D38E222-4139-BB4A-8C76-54254C11ED88}">
      <dgm:prSet phldrT="[Text]" custT="1"/>
      <dgm:spPr/>
      <dgm:t>
        <a:bodyPr/>
        <a:lstStyle/>
        <a:p>
          <a:pPr algn="ctr"/>
          <a:r>
            <a:rPr lang="en-US" sz="1400" dirty="0"/>
            <a:t>Acknowledgment</a:t>
          </a:r>
        </a:p>
      </dgm:t>
    </dgm:pt>
    <dgm:pt modelId="{B72EAE72-A567-AD4D-BB38-8352B07BBED3}" type="parTrans" cxnId="{87887C59-7ED1-8547-876E-6FAC35965BF6}">
      <dgm:prSet/>
      <dgm:spPr/>
      <dgm:t>
        <a:bodyPr/>
        <a:lstStyle/>
        <a:p>
          <a:endParaRPr lang="en-GB"/>
        </a:p>
      </dgm:t>
    </dgm:pt>
    <dgm:pt modelId="{B1ED60DB-B904-8D4E-AAAA-5E746745FE81}" type="sibTrans" cxnId="{87887C59-7ED1-8547-876E-6FAC35965BF6}">
      <dgm:prSet/>
      <dgm:spPr/>
      <dgm:t>
        <a:bodyPr/>
        <a:lstStyle/>
        <a:p>
          <a:endParaRPr lang="en-GB"/>
        </a:p>
      </dgm:t>
    </dgm:pt>
    <dgm:pt modelId="{F3A22403-CF24-45E5-B4D0-906B4B5D74C4}">
      <dgm:prSet phldrT="[Text]" custScaleX="117824" custScaleY="107179"/>
      <dgm:spPr/>
      <dgm:t>
        <a:bodyPr/>
        <a:lstStyle/>
        <a:p>
          <a:endParaRPr lang="fr-FR"/>
        </a:p>
      </dgm:t>
    </dgm:pt>
    <dgm:pt modelId="{04C8D18B-64F8-4A97-B728-6A810B2752D8}" type="parTrans" cxnId="{8C819036-13C9-4159-8065-8CE90AA46C22}">
      <dgm:prSet/>
      <dgm:spPr/>
      <dgm:t>
        <a:bodyPr/>
        <a:lstStyle/>
        <a:p>
          <a:endParaRPr lang="fr-FR"/>
        </a:p>
      </dgm:t>
    </dgm:pt>
    <dgm:pt modelId="{78FB0B75-E452-44DE-83A8-0510C5A63FED}" type="sibTrans" cxnId="{8C819036-13C9-4159-8065-8CE90AA46C22}">
      <dgm:prSet/>
      <dgm:spPr/>
      <dgm:t>
        <a:bodyPr/>
        <a:lstStyle/>
        <a:p>
          <a:endParaRPr lang="fr-FR"/>
        </a:p>
      </dgm:t>
    </dgm:pt>
    <dgm:pt modelId="{0943A9C3-9A58-4308-8BA3-AB50631B527D}">
      <dgm:prSet phldrT="[Text]" custScaleX="117824" custScaleY="107179"/>
      <dgm:spPr/>
      <dgm:t>
        <a:bodyPr/>
        <a:lstStyle/>
        <a:p>
          <a:endParaRPr lang="fr-FR"/>
        </a:p>
      </dgm:t>
    </dgm:pt>
    <dgm:pt modelId="{13FE8893-6023-4EEF-8616-4CAF8E86C0BB}" type="parTrans" cxnId="{E3E1FC2C-3C50-4D9A-A50A-6DC464933D8A}">
      <dgm:prSet/>
      <dgm:spPr/>
      <dgm:t>
        <a:bodyPr/>
        <a:lstStyle/>
        <a:p>
          <a:endParaRPr lang="fr-FR"/>
        </a:p>
      </dgm:t>
    </dgm:pt>
    <dgm:pt modelId="{67A8A233-5C92-4979-AC79-F1F3FE85EC8D}" type="sibTrans" cxnId="{E3E1FC2C-3C50-4D9A-A50A-6DC464933D8A}">
      <dgm:prSet/>
      <dgm:spPr/>
      <dgm:t>
        <a:bodyPr/>
        <a:lstStyle/>
        <a:p>
          <a:endParaRPr lang="fr-FR"/>
        </a:p>
      </dgm:t>
    </dgm:pt>
    <dgm:pt modelId="{ABF0F6BA-A42D-485C-9DA3-06777FD07404}">
      <dgm:prSet phldrT="[Text]" custScaleX="117824" custScaleY="107179"/>
      <dgm:spPr/>
      <dgm:t>
        <a:bodyPr/>
        <a:lstStyle/>
        <a:p>
          <a:endParaRPr lang="fr-FR"/>
        </a:p>
      </dgm:t>
    </dgm:pt>
    <dgm:pt modelId="{3B4F5491-C59F-49B7-AA02-3F7DB88278E9}" type="parTrans" cxnId="{2717E8D3-D053-4FED-8C6B-FAFBDCDF1F0D}">
      <dgm:prSet/>
      <dgm:spPr/>
      <dgm:t>
        <a:bodyPr/>
        <a:lstStyle/>
        <a:p>
          <a:endParaRPr lang="fr-FR"/>
        </a:p>
      </dgm:t>
    </dgm:pt>
    <dgm:pt modelId="{D52A1772-8440-43EB-A27F-64D07839ED20}" type="sibTrans" cxnId="{2717E8D3-D053-4FED-8C6B-FAFBDCDF1F0D}">
      <dgm:prSet/>
      <dgm:spPr/>
      <dgm:t>
        <a:bodyPr/>
        <a:lstStyle/>
        <a:p>
          <a:endParaRPr lang="fr-FR"/>
        </a:p>
      </dgm:t>
    </dgm:pt>
    <dgm:pt modelId="{C2762646-44B6-4F3E-8D21-ACCAEF8C79AF}">
      <dgm:prSet phldrT="[Text]" custT="1"/>
      <dgm:spPr/>
      <dgm:t>
        <a:bodyPr/>
        <a:lstStyle/>
        <a:p>
          <a:pPr algn="ctr"/>
          <a:r>
            <a:rPr lang="en-US" sz="1400" b="1" dirty="0"/>
            <a:t>Active citizenship</a:t>
          </a:r>
        </a:p>
      </dgm:t>
    </dgm:pt>
    <dgm:pt modelId="{24132B57-201C-49DD-97D3-A4D6FC291E2B}" type="parTrans" cxnId="{24A69FB1-4464-4DA0-B22A-FB2EC438612C}">
      <dgm:prSet/>
      <dgm:spPr/>
      <dgm:t>
        <a:bodyPr/>
        <a:lstStyle/>
        <a:p>
          <a:endParaRPr lang="fr-FR"/>
        </a:p>
      </dgm:t>
    </dgm:pt>
    <dgm:pt modelId="{F52B7A60-4D8B-4CFB-9A85-24FEEA36909C}" type="sibTrans" cxnId="{24A69FB1-4464-4DA0-B22A-FB2EC438612C}">
      <dgm:prSet/>
      <dgm:spPr/>
      <dgm:t>
        <a:bodyPr/>
        <a:lstStyle/>
        <a:p>
          <a:endParaRPr lang="fr-FR"/>
        </a:p>
      </dgm:t>
    </dgm:pt>
    <dgm:pt modelId="{B0513581-E8E2-40C8-98FA-2945604C68CD}">
      <dgm:prSet phldrT="[Text]" custT="1"/>
      <dgm:spPr/>
      <dgm:t>
        <a:bodyPr/>
        <a:lstStyle/>
        <a:p>
          <a:pPr algn="l"/>
          <a:r>
            <a:rPr lang="en-US" sz="1400" dirty="0"/>
            <a:t>Participation</a:t>
          </a:r>
        </a:p>
      </dgm:t>
    </dgm:pt>
    <dgm:pt modelId="{5B43923B-4FC5-4975-82F9-56431E5D30AC}" type="parTrans" cxnId="{2ACFAF37-6C8A-48E7-AAEF-40094340B095}">
      <dgm:prSet/>
      <dgm:spPr/>
      <dgm:t>
        <a:bodyPr/>
        <a:lstStyle/>
        <a:p>
          <a:endParaRPr lang="fr-FR"/>
        </a:p>
      </dgm:t>
    </dgm:pt>
    <dgm:pt modelId="{2DD06F85-A640-4A71-8AD1-9F16C292EEB4}" type="sibTrans" cxnId="{2ACFAF37-6C8A-48E7-AAEF-40094340B095}">
      <dgm:prSet/>
      <dgm:spPr/>
      <dgm:t>
        <a:bodyPr/>
        <a:lstStyle/>
        <a:p>
          <a:endParaRPr lang="fr-FR"/>
        </a:p>
      </dgm:t>
    </dgm:pt>
    <dgm:pt modelId="{6ED90ED7-4577-4F3B-A085-0F9812BEB5E2}">
      <dgm:prSet phldrT="[Text]" custT="1"/>
      <dgm:spPr/>
      <dgm:t>
        <a:bodyPr/>
        <a:lstStyle/>
        <a:p>
          <a:pPr algn="l"/>
          <a:r>
            <a:rPr lang="en-US" sz="1400" dirty="0"/>
            <a:t>Power sharing</a:t>
          </a:r>
        </a:p>
      </dgm:t>
    </dgm:pt>
    <dgm:pt modelId="{08A6BE8F-DC24-404D-917E-9B0BEA5C32F0}" type="parTrans" cxnId="{0C9C6132-5934-4903-88AF-4FE64174001B}">
      <dgm:prSet/>
      <dgm:spPr/>
      <dgm:t>
        <a:bodyPr/>
        <a:lstStyle/>
        <a:p>
          <a:endParaRPr lang="fr-FR"/>
        </a:p>
      </dgm:t>
    </dgm:pt>
    <dgm:pt modelId="{5E4E5C56-495C-4522-9A08-31FDB1C7A1EB}" type="sibTrans" cxnId="{0C9C6132-5934-4903-88AF-4FE64174001B}">
      <dgm:prSet/>
      <dgm:spPr/>
      <dgm:t>
        <a:bodyPr/>
        <a:lstStyle/>
        <a:p>
          <a:endParaRPr lang="fr-FR"/>
        </a:p>
      </dgm:t>
    </dgm:pt>
    <dgm:pt modelId="{B7D62745-5309-F749-BF74-EEAC4BE7F84B}" type="pres">
      <dgm:prSet presAssocID="{19AAB363-E9C0-4BC5-BB75-4B3F4F4F28BF}" presName="composite" presStyleCnt="0">
        <dgm:presLayoutVars>
          <dgm:chMax val="1"/>
          <dgm:dir/>
          <dgm:resizeHandles val="exact"/>
        </dgm:presLayoutVars>
      </dgm:prSet>
      <dgm:spPr/>
    </dgm:pt>
    <dgm:pt modelId="{91A7184A-9CBA-574A-9BA7-24581FF430A3}" type="pres">
      <dgm:prSet presAssocID="{19AAB363-E9C0-4BC5-BB75-4B3F4F4F28BF}" presName="radial" presStyleCnt="0">
        <dgm:presLayoutVars>
          <dgm:animLvl val="ctr"/>
        </dgm:presLayoutVars>
      </dgm:prSet>
      <dgm:spPr/>
    </dgm:pt>
    <dgm:pt modelId="{616E780F-F432-8742-9314-C2A02DA2C748}" type="pres">
      <dgm:prSet presAssocID="{848C7FA6-963E-C843-B5F0-D45E263FCCC7}" presName="centerShape" presStyleLbl="vennNode1" presStyleIdx="0" presStyleCnt="5"/>
      <dgm:spPr/>
    </dgm:pt>
    <dgm:pt modelId="{C0867E77-70C0-3241-87AB-B73799AA7447}" type="pres">
      <dgm:prSet presAssocID="{E199945B-3D05-4974-BBD7-43D1E80B8F15}" presName="node" presStyleLbl="vennNode1" presStyleIdx="1" presStyleCnt="5" custScaleX="114511" custScaleY="101969">
        <dgm:presLayoutVars>
          <dgm:bulletEnabled val="1"/>
        </dgm:presLayoutVars>
      </dgm:prSet>
      <dgm:spPr/>
    </dgm:pt>
    <dgm:pt modelId="{D63DAD4E-7E29-3D4A-895D-DE30902485EC}" type="pres">
      <dgm:prSet presAssocID="{30955768-CC9C-4079-B07D-F83D89428973}" presName="node" presStyleLbl="vennNode1" presStyleIdx="2" presStyleCnt="5" custScaleX="142319" custScaleY="125897">
        <dgm:presLayoutVars>
          <dgm:bulletEnabled val="1"/>
        </dgm:presLayoutVars>
      </dgm:prSet>
      <dgm:spPr/>
    </dgm:pt>
    <dgm:pt modelId="{DD3F6999-741F-D14F-B050-72F1DE8397C0}" type="pres">
      <dgm:prSet presAssocID="{529C2F7C-6A4C-44BF-96BD-2356B6A3E091}" presName="node" presStyleLbl="vennNode1" presStyleIdx="3" presStyleCnt="5" custScaleX="123783" custScaleY="116328" custRadScaleRad="91485" custRadScaleInc="103511">
        <dgm:presLayoutVars>
          <dgm:bulletEnabled val="1"/>
        </dgm:presLayoutVars>
      </dgm:prSet>
      <dgm:spPr/>
    </dgm:pt>
    <dgm:pt modelId="{4C5AC067-67C5-4374-8F6A-DBF8DD7957E7}" type="pres">
      <dgm:prSet presAssocID="{C2762646-44B6-4F3E-8D21-ACCAEF8C79AF}" presName="node" presStyleLbl="vennNode1" presStyleIdx="4" presStyleCnt="5" custScaleX="115167" custRadScaleRad="99116" custRadScaleInc="-97367">
        <dgm:presLayoutVars>
          <dgm:bulletEnabled val="1"/>
        </dgm:presLayoutVars>
      </dgm:prSet>
      <dgm:spPr/>
    </dgm:pt>
  </dgm:ptLst>
  <dgm:cxnLst>
    <dgm:cxn modelId="{72422502-BE5C-8F4F-BB1F-61205E9C03FC}" type="presOf" srcId="{19AAB363-E9C0-4BC5-BB75-4B3F4F4F28BF}" destId="{B7D62745-5309-F749-BF74-EEAC4BE7F84B}" srcOrd="0" destOrd="0" presId="urn:microsoft.com/office/officeart/2005/8/layout/radial3"/>
    <dgm:cxn modelId="{F2634903-0634-C54D-84FE-DE2351C9F3AE}" srcId="{529C2F7C-6A4C-44BF-96BD-2356B6A3E091}" destId="{BF5E71A1-3BBE-1949-869B-A55B5A956E20}" srcOrd="1" destOrd="0" parTransId="{DA9FFF03-33BF-924A-8FEA-F41891715DBF}" sibTransId="{0B15D4D7-E432-8B46-A339-F7AC51735AFB}"/>
    <dgm:cxn modelId="{CE4FE108-241A-844A-9957-25C257FA1369}" srcId="{E199945B-3D05-4974-BBD7-43D1E80B8F15}" destId="{CD24FC01-F002-3D4E-A501-2EC88252EC73}" srcOrd="0" destOrd="0" parTransId="{2C652A69-E5C9-A24D-8AEF-31202DD6CA4C}" sibTransId="{DF8EE60F-C67D-8F4A-828F-14F082A62F89}"/>
    <dgm:cxn modelId="{40F2DE1F-56D8-46B6-AB0E-19B486608D05}" type="presOf" srcId="{B0513581-E8E2-40C8-98FA-2945604C68CD}" destId="{4C5AC067-67C5-4374-8F6A-DBF8DD7957E7}" srcOrd="0" destOrd="1" presId="urn:microsoft.com/office/officeart/2005/8/layout/radial3"/>
    <dgm:cxn modelId="{1F6F6020-9DE6-4005-B9E9-6057F248EA6F}" type="presOf" srcId="{6ED90ED7-4577-4F3B-A085-0F9812BEB5E2}" destId="{4C5AC067-67C5-4374-8F6A-DBF8DD7957E7}" srcOrd="0" destOrd="2" presId="urn:microsoft.com/office/officeart/2005/8/layout/radial3"/>
    <dgm:cxn modelId="{34A3B223-4B6E-4C7D-BD27-35F6E46EB87A}" srcId="{848C7FA6-963E-C843-B5F0-D45E263FCCC7}" destId="{529C2F7C-6A4C-44BF-96BD-2356B6A3E091}" srcOrd="2" destOrd="0" parTransId="{30B21765-19EB-4F4A-9D9A-498F0B63CAF3}" sibTransId="{0FA0AA4F-3865-4D33-9972-F5ADF1525129}"/>
    <dgm:cxn modelId="{E3E1FC2C-3C50-4D9A-A50A-6DC464933D8A}" srcId="{F3A22403-CF24-45E5-B4D0-906B4B5D74C4}" destId="{0943A9C3-9A58-4308-8BA3-AB50631B527D}" srcOrd="0" destOrd="0" parTransId="{13FE8893-6023-4EEF-8616-4CAF8E86C0BB}" sibTransId="{67A8A233-5C92-4979-AC79-F1F3FE85EC8D}"/>
    <dgm:cxn modelId="{0C9C6132-5934-4903-88AF-4FE64174001B}" srcId="{C2762646-44B6-4F3E-8D21-ACCAEF8C79AF}" destId="{6ED90ED7-4577-4F3B-A085-0F9812BEB5E2}" srcOrd="1" destOrd="0" parTransId="{08A6BE8F-DC24-404D-917E-9B0BEA5C32F0}" sibTransId="{5E4E5C56-495C-4522-9A08-31FDB1C7A1EB}"/>
    <dgm:cxn modelId="{877F3334-850D-FD44-AEF9-B0F929DA0C31}" type="presOf" srcId="{30955768-CC9C-4079-B07D-F83D89428973}" destId="{D63DAD4E-7E29-3D4A-895D-DE30902485EC}" srcOrd="0" destOrd="0" presId="urn:microsoft.com/office/officeart/2005/8/layout/radial3"/>
    <dgm:cxn modelId="{8C819036-13C9-4159-8065-8CE90AA46C22}" srcId="{19AAB363-E9C0-4BC5-BB75-4B3F4F4F28BF}" destId="{F3A22403-CF24-45E5-B4D0-906B4B5D74C4}" srcOrd="1" destOrd="0" parTransId="{04C8D18B-64F8-4A97-B728-6A810B2752D8}" sibTransId="{78FB0B75-E452-44DE-83A8-0510C5A63FED}"/>
    <dgm:cxn modelId="{2ACFAF37-6C8A-48E7-AAEF-40094340B095}" srcId="{C2762646-44B6-4F3E-8D21-ACCAEF8C79AF}" destId="{B0513581-E8E2-40C8-98FA-2945604C68CD}" srcOrd="0" destOrd="0" parTransId="{5B43923B-4FC5-4975-82F9-56431E5D30AC}" sibTransId="{2DD06F85-A640-4A71-8AD1-9F16C292EEB4}"/>
    <dgm:cxn modelId="{1BEF0745-9C2A-0247-BC09-C9AB743AE2F6}" type="presOf" srcId="{529C2F7C-6A4C-44BF-96BD-2356B6A3E091}" destId="{DD3F6999-741F-D14F-B050-72F1DE8397C0}" srcOrd="0" destOrd="0" presId="urn:microsoft.com/office/officeart/2005/8/layout/radial3"/>
    <dgm:cxn modelId="{DB661A4B-06D8-D545-86A2-9029B8ACDC64}" type="presOf" srcId="{CD24FC01-F002-3D4E-A501-2EC88252EC73}" destId="{C0867E77-70C0-3241-87AB-B73799AA7447}" srcOrd="0" destOrd="1" presId="urn:microsoft.com/office/officeart/2005/8/layout/radial3"/>
    <dgm:cxn modelId="{B883BB51-42D4-CB4E-A3D4-BA4AAA00FA93}" type="presOf" srcId="{5D38E222-4139-BB4A-8C76-54254C11ED88}" destId="{D63DAD4E-7E29-3D4A-895D-DE30902485EC}" srcOrd="0" destOrd="2" presId="urn:microsoft.com/office/officeart/2005/8/layout/radial3"/>
    <dgm:cxn modelId="{87887C59-7ED1-8547-876E-6FAC35965BF6}" srcId="{30955768-CC9C-4079-B07D-F83D89428973}" destId="{5D38E222-4139-BB4A-8C76-54254C11ED88}" srcOrd="1" destOrd="0" parTransId="{B72EAE72-A567-AD4D-BB38-8352B07BBED3}" sibTransId="{B1ED60DB-B904-8D4E-AAAA-5E746745FE81}"/>
    <dgm:cxn modelId="{8EFF1EA0-8533-CB4A-81BC-B56F00A881A2}" srcId="{30955768-CC9C-4079-B07D-F83D89428973}" destId="{9C2241AB-0677-544D-97FF-4702ACF85913}" srcOrd="0" destOrd="0" parTransId="{AD7FF1B6-BADB-8B4A-9CAE-5756BEF11320}" sibTransId="{E032209A-C304-1C47-8422-8AFC75C5C712}"/>
    <dgm:cxn modelId="{34CA90AB-00A7-1F4C-AFE5-1F497337D30F}" type="presOf" srcId="{848C7FA6-963E-C843-B5F0-D45E263FCCC7}" destId="{616E780F-F432-8742-9314-C2A02DA2C748}" srcOrd="0" destOrd="0" presId="urn:microsoft.com/office/officeart/2005/8/layout/radial3"/>
    <dgm:cxn modelId="{24A69FB1-4464-4DA0-B22A-FB2EC438612C}" srcId="{848C7FA6-963E-C843-B5F0-D45E263FCCC7}" destId="{C2762646-44B6-4F3E-8D21-ACCAEF8C79AF}" srcOrd="3" destOrd="0" parTransId="{24132B57-201C-49DD-97D3-A4D6FC291E2B}" sibTransId="{F52B7A60-4D8B-4CFB-9A85-24FEEA36909C}"/>
    <dgm:cxn modelId="{03D6B7B4-EDE4-428F-A91E-04C934E42A64}" type="presOf" srcId="{C2762646-44B6-4F3E-8D21-ACCAEF8C79AF}" destId="{4C5AC067-67C5-4374-8F6A-DBF8DD7957E7}" srcOrd="0" destOrd="0" presId="urn:microsoft.com/office/officeart/2005/8/layout/radial3"/>
    <dgm:cxn modelId="{C6934FC5-7C00-2D46-B8CE-74184E20A197}" type="presOf" srcId="{BF5E71A1-3BBE-1949-869B-A55B5A956E20}" destId="{DD3F6999-741F-D14F-B050-72F1DE8397C0}" srcOrd="0" destOrd="2" presId="urn:microsoft.com/office/officeart/2005/8/layout/radial3"/>
    <dgm:cxn modelId="{9064CDD0-F5EB-2F4D-B17B-7E5C655C5701}" srcId="{529C2F7C-6A4C-44BF-96BD-2356B6A3E091}" destId="{957FD254-0C72-244B-8C86-E1F6BF459282}" srcOrd="0" destOrd="0" parTransId="{C2D1DBAA-C1F6-D946-ACD3-7CD47BB79592}" sibTransId="{65972B8B-9CDD-B84C-A6C5-40755286631C}"/>
    <dgm:cxn modelId="{2717E8D3-D053-4FED-8C6B-FAFBDCDF1F0D}" srcId="{F3A22403-CF24-45E5-B4D0-906B4B5D74C4}" destId="{ABF0F6BA-A42D-485C-9DA3-06777FD07404}" srcOrd="1" destOrd="0" parTransId="{3B4F5491-C59F-49B7-AA02-3F7DB88278E9}" sibTransId="{D52A1772-8440-43EB-A27F-64D07839ED20}"/>
    <dgm:cxn modelId="{2549AFDA-9DA1-0043-AD00-FE0F643AB490}" type="presOf" srcId="{E199945B-3D05-4974-BBD7-43D1E80B8F15}" destId="{C0867E77-70C0-3241-87AB-B73799AA7447}" srcOrd="0" destOrd="0" presId="urn:microsoft.com/office/officeart/2005/8/layout/radial3"/>
    <dgm:cxn modelId="{15CF6BE6-142A-8C4D-A810-F57CDF3C7B29}" srcId="{19AAB363-E9C0-4BC5-BB75-4B3F4F4F28BF}" destId="{848C7FA6-963E-C843-B5F0-D45E263FCCC7}" srcOrd="0" destOrd="0" parTransId="{959CF012-9743-9E4F-8624-859DC46DCB55}" sibTransId="{67D36AE5-CA5A-914E-9F4A-7839C51FACED}"/>
    <dgm:cxn modelId="{B11469EE-19D5-4EA0-A47E-14672357B822}" srcId="{848C7FA6-963E-C843-B5F0-D45E263FCCC7}" destId="{E199945B-3D05-4974-BBD7-43D1E80B8F15}" srcOrd="0" destOrd="0" parTransId="{ABD16414-55CA-4777-A5BB-1FD9B776D3F4}" sibTransId="{888F03B3-7BEE-4A53-A8E6-E3AB4D981FA1}"/>
    <dgm:cxn modelId="{EB17A3EE-A74E-B546-9EE5-F4F7C2FDE684}" type="presOf" srcId="{9C2241AB-0677-544D-97FF-4702ACF85913}" destId="{D63DAD4E-7E29-3D4A-895D-DE30902485EC}" srcOrd="0" destOrd="1" presId="urn:microsoft.com/office/officeart/2005/8/layout/radial3"/>
    <dgm:cxn modelId="{13B974F7-15D8-4B44-9324-B5C87B5FB600}" srcId="{848C7FA6-963E-C843-B5F0-D45E263FCCC7}" destId="{30955768-CC9C-4079-B07D-F83D89428973}" srcOrd="1" destOrd="0" parTransId="{E9C4AB03-FC93-4316-8283-56E2DD166B78}" sibTransId="{0AF3B03D-1978-4908-963D-EEF3D17127BC}"/>
    <dgm:cxn modelId="{BA6452FF-ACC7-504A-824C-59B58FC9B47E}" type="presOf" srcId="{957FD254-0C72-244B-8C86-E1F6BF459282}" destId="{DD3F6999-741F-D14F-B050-72F1DE8397C0}" srcOrd="0" destOrd="1" presId="urn:microsoft.com/office/officeart/2005/8/layout/radial3"/>
    <dgm:cxn modelId="{A84E41BE-A01D-E945-8667-873986F35BD2}" type="presParOf" srcId="{B7D62745-5309-F749-BF74-EEAC4BE7F84B}" destId="{91A7184A-9CBA-574A-9BA7-24581FF430A3}" srcOrd="0" destOrd="0" presId="urn:microsoft.com/office/officeart/2005/8/layout/radial3"/>
    <dgm:cxn modelId="{C51CC9F7-4EF9-B545-B2D6-C1250C359306}" type="presParOf" srcId="{91A7184A-9CBA-574A-9BA7-24581FF430A3}" destId="{616E780F-F432-8742-9314-C2A02DA2C748}" srcOrd="0" destOrd="0" presId="urn:microsoft.com/office/officeart/2005/8/layout/radial3"/>
    <dgm:cxn modelId="{F0B88893-2251-EB4F-95C0-A2E95C8BCE56}" type="presParOf" srcId="{91A7184A-9CBA-574A-9BA7-24581FF430A3}" destId="{C0867E77-70C0-3241-87AB-B73799AA7447}" srcOrd="1" destOrd="0" presId="urn:microsoft.com/office/officeart/2005/8/layout/radial3"/>
    <dgm:cxn modelId="{D381CC74-31AB-4540-AE14-DBB0B9F26B37}" type="presParOf" srcId="{91A7184A-9CBA-574A-9BA7-24581FF430A3}" destId="{D63DAD4E-7E29-3D4A-895D-DE30902485EC}" srcOrd="2" destOrd="0" presId="urn:microsoft.com/office/officeart/2005/8/layout/radial3"/>
    <dgm:cxn modelId="{984495E9-4659-6E4C-B3CC-FA4D9B3D8351}" type="presParOf" srcId="{91A7184A-9CBA-574A-9BA7-24581FF430A3}" destId="{DD3F6999-741F-D14F-B050-72F1DE8397C0}" srcOrd="3" destOrd="0" presId="urn:microsoft.com/office/officeart/2005/8/layout/radial3"/>
    <dgm:cxn modelId="{00DE821B-C07A-40AB-A01A-BD77714569D0}" type="presParOf" srcId="{91A7184A-9CBA-574A-9BA7-24581FF430A3}" destId="{4C5AC067-67C5-4374-8F6A-DBF8DD7957E7}" srcOrd="4"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2EF185-F1EA-405E-9DFB-DABDBFE6833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91007D65-67A6-48C7-B04D-533D1D7E33F5}">
      <dgm:prSet phldrT="[Texte]"/>
      <dgm:spPr/>
      <dgm:t>
        <a:bodyPr/>
        <a:lstStyle/>
        <a:p>
          <a:r>
            <a:rPr lang="fr-FR" dirty="0" err="1"/>
            <a:t>Committee</a:t>
          </a:r>
          <a:r>
            <a:rPr lang="fr-FR" dirty="0"/>
            <a:t> of </a:t>
          </a:r>
          <a:r>
            <a:rPr lang="fr-FR" dirty="0" err="1"/>
            <a:t>Ministers</a:t>
          </a:r>
          <a:endParaRPr lang="en-GB" dirty="0"/>
        </a:p>
      </dgm:t>
    </dgm:pt>
    <dgm:pt modelId="{0064554E-36F4-4B9D-8279-B79B32547694}" type="parTrans" cxnId="{C6F716CC-8A42-4E79-8631-CB9D4030FEB6}">
      <dgm:prSet/>
      <dgm:spPr/>
      <dgm:t>
        <a:bodyPr/>
        <a:lstStyle/>
        <a:p>
          <a:endParaRPr lang="en-GB"/>
        </a:p>
      </dgm:t>
    </dgm:pt>
    <dgm:pt modelId="{862CCCAC-DE51-4D69-BBF5-0D0591E7172F}" type="sibTrans" cxnId="{C6F716CC-8A42-4E79-8631-CB9D4030FEB6}">
      <dgm:prSet/>
      <dgm:spPr/>
      <dgm:t>
        <a:bodyPr/>
        <a:lstStyle/>
        <a:p>
          <a:pPr algn="ctr"/>
          <a:r>
            <a:rPr lang="en-GB" dirty="0"/>
            <a:t>State level</a:t>
          </a:r>
        </a:p>
      </dgm:t>
    </dgm:pt>
    <dgm:pt modelId="{9E1E3BD5-3069-403D-8789-1DAAAD22BF14}">
      <dgm:prSet/>
      <dgm:spPr/>
      <dgm:t>
        <a:bodyPr/>
        <a:lstStyle/>
        <a:p>
          <a:r>
            <a:rPr lang="fr-FR" dirty="0" err="1"/>
            <a:t>CDADI</a:t>
          </a:r>
        </a:p>
      </dgm:t>
    </dgm:pt>
    <dgm:pt modelId="{F5C85CA6-A2AB-4B19-ADD0-143EBB56843C}" type="parTrans" cxnId="{F769C854-F2FC-47D4-9B69-74B4359B3100}">
      <dgm:prSet/>
      <dgm:spPr/>
      <dgm:t>
        <a:bodyPr/>
        <a:lstStyle/>
        <a:p>
          <a:endParaRPr lang="fr-FR"/>
        </a:p>
      </dgm:t>
    </dgm:pt>
    <dgm:pt modelId="{480C8891-07DA-4E84-BC18-4DF6D5719451}" type="sibTrans" cxnId="{F769C854-F2FC-47D4-9B69-74B4359B3100}">
      <dgm:prSet custT="1"/>
      <dgm:spPr/>
      <dgm:t>
        <a:bodyPr/>
        <a:lstStyle/>
        <a:p>
          <a:r>
            <a:rPr lang="fr-FR" sz="1000" dirty="0"/>
            <a:t>Anti-discrimination, Diversity and Inclusion</a:t>
          </a:r>
        </a:p>
      </dgm:t>
    </dgm:pt>
    <dgm:pt modelId="{29566039-C6C4-4CD9-B9F2-F9C9838B2481}">
      <dgm:prSet custT="1"/>
      <dgm:spPr>
        <a:solidFill>
          <a:srgbClr val="1A3260">
            <a:hueOff val="0"/>
            <a:satOff val="0"/>
            <a:lumOff val="0"/>
            <a:alphaOff val="0"/>
          </a:srgbClr>
        </a:solidFill>
        <a:ln w="22225" cap="rnd" cmpd="sng" algn="ctr">
          <a:solidFill>
            <a:prstClr val="white">
              <a:hueOff val="0"/>
              <a:satOff val="0"/>
              <a:lumOff val="0"/>
              <a:alphaOff val="0"/>
            </a:prstClr>
          </a:solidFill>
          <a:prstDash val="solid"/>
        </a:ln>
        <a:effectLst/>
      </dgm:spPr>
      <dgm:t>
        <a:bodyPr spcFirstLastPara="0" vert="horz" wrap="square" lIns="8255" tIns="8255" rIns="8255" bIns="67307" numCol="1" spcCol="1270" anchor="ctr" anchorCtr="0"/>
        <a:lstStyle/>
        <a:p>
          <a:pPr marL="0" lvl="0" indent="0" algn="ctr" defTabSz="577850">
            <a:lnSpc>
              <a:spcPct val="90000"/>
            </a:lnSpc>
            <a:spcBef>
              <a:spcPct val="0"/>
            </a:spcBef>
            <a:spcAft>
              <a:spcPct val="35000"/>
            </a:spcAft>
            <a:buNone/>
          </a:pPr>
          <a:r>
            <a:rPr lang="fr-FR" sz="1300" kern="1200" dirty="0">
              <a:solidFill>
                <a:prstClr val="white"/>
              </a:solidFill>
              <a:latin typeface="Gill Sans MT" panose="020B0502020104020203"/>
              <a:ea typeface="+mn-ea"/>
              <a:cs typeface="+mn-cs"/>
            </a:rPr>
            <a:t>Roma</a:t>
          </a:r>
        </a:p>
      </dgm:t>
    </dgm:pt>
    <dgm:pt modelId="{374FA147-6C5D-4199-A550-8CBE8FB6D5E4}" type="parTrans" cxnId="{EDA7061E-B44D-457D-A3F1-1C8290AAF403}">
      <dgm:prSet/>
      <dgm:spPr/>
      <dgm:t>
        <a:bodyPr/>
        <a:lstStyle/>
        <a:p>
          <a:endParaRPr lang="fr-FR"/>
        </a:p>
      </dgm:t>
    </dgm:pt>
    <dgm:pt modelId="{94E97D88-3607-4C2D-B76B-1A6D5514C4E3}" type="sibTrans" cxnId="{EDA7061E-B44D-457D-A3F1-1C8290AAF403}">
      <dgm:prSet custT="1"/>
      <dgm:spPr/>
      <dgm:t>
        <a:bodyPr/>
        <a:lstStyle/>
        <a:p>
          <a:r>
            <a:rPr lang="fr-FR" sz="1000" dirty="0"/>
            <a:t>Expert </a:t>
          </a:r>
          <a:r>
            <a:rPr lang="fr-FR" sz="1000" dirty="0" err="1"/>
            <a:t>Committee</a:t>
          </a:r>
          <a:endParaRPr lang="fr-FR" sz="1000" dirty="0"/>
        </a:p>
      </dgm:t>
    </dgm:pt>
    <dgm:pt modelId="{B40069F4-0DD0-48D9-A78B-EF364F9BE7F3}">
      <dgm:prSet/>
      <dgm:spPr/>
      <dgm:t>
        <a:bodyPr/>
        <a:lstStyle/>
        <a:p>
          <a:r>
            <a:rPr lang="fr-FR" dirty="0" err="1"/>
            <a:t>Combating</a:t>
          </a:r>
          <a:r>
            <a:rPr lang="fr-FR" dirty="0"/>
            <a:t> </a:t>
          </a:r>
          <a:r>
            <a:rPr lang="fr-FR" dirty="0" err="1"/>
            <a:t>Hate</a:t>
          </a:r>
          <a:r>
            <a:rPr lang="fr-FR" dirty="0"/>
            <a:t> Speech</a:t>
          </a:r>
        </a:p>
      </dgm:t>
    </dgm:pt>
    <dgm:pt modelId="{59DFB6B8-EF6C-4142-AC30-5ACF41C46C70}" type="parTrans" cxnId="{E2241DB0-4CA5-4486-98AF-698DBB8D4F2B}">
      <dgm:prSet/>
      <dgm:spPr/>
      <dgm:t>
        <a:bodyPr/>
        <a:lstStyle/>
        <a:p>
          <a:endParaRPr lang="fr-FR"/>
        </a:p>
      </dgm:t>
    </dgm:pt>
    <dgm:pt modelId="{8D11E8AE-A746-47EA-B514-0B05F644F324}" type="sibTrans" cxnId="{E2241DB0-4CA5-4486-98AF-698DBB8D4F2B}">
      <dgm:prSet custT="1"/>
      <dgm:spPr/>
      <dgm:t>
        <a:bodyPr/>
        <a:lstStyle/>
        <a:p>
          <a:r>
            <a:rPr lang="fr-FR" sz="1000" dirty="0"/>
            <a:t>10 CDADI + 10 CDMSI</a:t>
          </a:r>
        </a:p>
      </dgm:t>
    </dgm:pt>
    <dgm:pt modelId="{89B57AD0-5271-468A-BE7F-EA19A7B694E4}">
      <dgm:prSet/>
      <dgm:spPr/>
      <dgm:t>
        <a:bodyPr/>
        <a:lstStyle/>
        <a:p>
          <a:r>
            <a:rPr lang="fr-FR" dirty="0" err="1"/>
            <a:t>Intercultural Integration</a:t>
          </a:r>
        </a:p>
      </dgm:t>
    </dgm:pt>
    <dgm:pt modelId="{A03E101D-017C-4695-A834-A83A529BC7FB}" type="parTrans" cxnId="{5D7F1C1E-0A34-4E50-9640-A046A1C8B124}">
      <dgm:prSet/>
      <dgm:spPr/>
      <dgm:t>
        <a:bodyPr/>
        <a:lstStyle/>
        <a:p>
          <a:endParaRPr lang="fr-FR"/>
        </a:p>
      </dgm:t>
    </dgm:pt>
    <dgm:pt modelId="{8308F766-E7D2-4122-9F6C-1AA74BA7CF70}" type="sibTrans" cxnId="{5D7F1C1E-0A34-4E50-9640-A046A1C8B124}">
      <dgm:prSet custT="1"/>
      <dgm:spPr/>
      <dgm:t>
        <a:bodyPr/>
        <a:lstStyle/>
        <a:p>
          <a:r>
            <a:rPr lang="fr-FR" sz="1000" dirty="0"/>
            <a:t>10 States + 10 Cities</a:t>
          </a:r>
        </a:p>
      </dgm:t>
    </dgm:pt>
    <dgm:pt modelId="{E6D36214-2D8E-499F-B1A2-14DFFCF2A470}" type="pres">
      <dgm:prSet presAssocID="{F52EF185-F1EA-405E-9DFB-DABDBFE68335}" presName="hierChild1" presStyleCnt="0">
        <dgm:presLayoutVars>
          <dgm:orgChart val="1"/>
          <dgm:chPref val="1"/>
          <dgm:dir/>
          <dgm:animOne val="branch"/>
          <dgm:animLvl val="lvl"/>
          <dgm:resizeHandles/>
        </dgm:presLayoutVars>
      </dgm:prSet>
      <dgm:spPr/>
    </dgm:pt>
    <dgm:pt modelId="{88862B32-4565-4D4C-BC8D-08D6CFD9DA55}" type="pres">
      <dgm:prSet presAssocID="{91007D65-67A6-48C7-B04D-533D1D7E33F5}" presName="hierRoot1" presStyleCnt="0">
        <dgm:presLayoutVars>
          <dgm:hierBranch val="init"/>
        </dgm:presLayoutVars>
      </dgm:prSet>
      <dgm:spPr/>
    </dgm:pt>
    <dgm:pt modelId="{FC6346F7-8D70-431E-BAF8-45250561A4F8}" type="pres">
      <dgm:prSet presAssocID="{91007D65-67A6-48C7-B04D-533D1D7E33F5}" presName="rootComposite1" presStyleCnt="0"/>
      <dgm:spPr/>
    </dgm:pt>
    <dgm:pt modelId="{D10A92B7-2A79-46A8-993E-73E6136B726A}" type="pres">
      <dgm:prSet presAssocID="{91007D65-67A6-48C7-B04D-533D1D7E33F5}" presName="rootText1" presStyleLbl="node0" presStyleIdx="0" presStyleCnt="1" custScaleX="119214" custScaleY="146717" custLinFactNeighborX="-8423" custLinFactNeighborY="-26441">
        <dgm:presLayoutVars>
          <dgm:chMax/>
          <dgm:chPref val="3"/>
        </dgm:presLayoutVars>
      </dgm:prSet>
      <dgm:spPr/>
    </dgm:pt>
    <dgm:pt modelId="{D19452C0-1FD6-438E-A668-9171AD6785BC}" type="pres">
      <dgm:prSet presAssocID="{91007D65-67A6-48C7-B04D-533D1D7E33F5}" presName="titleText1" presStyleLbl="fgAcc0" presStyleIdx="0" presStyleCnt="1">
        <dgm:presLayoutVars>
          <dgm:chMax val="0"/>
          <dgm:chPref val="0"/>
        </dgm:presLayoutVars>
      </dgm:prSet>
      <dgm:spPr/>
    </dgm:pt>
    <dgm:pt modelId="{93CC0799-55BF-4B0C-AD3F-88641134CFB0}" type="pres">
      <dgm:prSet presAssocID="{91007D65-67A6-48C7-B04D-533D1D7E33F5}" presName="rootConnector1" presStyleLbl="node1" presStyleIdx="0" presStyleCnt="4"/>
      <dgm:spPr/>
    </dgm:pt>
    <dgm:pt modelId="{FBBB943E-92E1-4DB4-B5BE-5B1ED0DF5304}" type="pres">
      <dgm:prSet presAssocID="{91007D65-67A6-48C7-B04D-533D1D7E33F5}" presName="hierChild2" presStyleCnt="0"/>
      <dgm:spPr/>
    </dgm:pt>
    <dgm:pt modelId="{8462BA1A-7DCC-432E-ACF9-FA38E7987D9D}" type="pres">
      <dgm:prSet presAssocID="{F5C85CA6-A2AB-4B19-ADD0-143EBB56843C}" presName="Name37" presStyleLbl="parChTrans1D2" presStyleIdx="0" presStyleCnt="4"/>
      <dgm:spPr/>
    </dgm:pt>
    <dgm:pt modelId="{FA306D26-2CE6-4458-BB5C-E9ED2836F64B}" type="pres">
      <dgm:prSet presAssocID="{9E1E3BD5-3069-403D-8789-1DAAAD22BF14}" presName="hierRoot2" presStyleCnt="0">
        <dgm:presLayoutVars>
          <dgm:hierBranch val="init"/>
        </dgm:presLayoutVars>
      </dgm:prSet>
      <dgm:spPr/>
    </dgm:pt>
    <dgm:pt modelId="{E552B460-42F3-4B8F-B1AB-D0B8D8AFB658}" type="pres">
      <dgm:prSet presAssocID="{9E1E3BD5-3069-403D-8789-1DAAAD22BF14}" presName="rootComposite" presStyleCnt="0"/>
      <dgm:spPr/>
    </dgm:pt>
    <dgm:pt modelId="{8BA42E00-1203-4DC0-8C87-A58623713BB2}" type="pres">
      <dgm:prSet presAssocID="{9E1E3BD5-3069-403D-8789-1DAAAD22BF14}" presName="rootText" presStyleLbl="node1" presStyleIdx="0" presStyleCnt="4" custScaleX="144233" custScaleY="166582">
        <dgm:presLayoutVars>
          <dgm:chMax/>
          <dgm:chPref val="3"/>
        </dgm:presLayoutVars>
      </dgm:prSet>
      <dgm:spPr/>
    </dgm:pt>
    <dgm:pt modelId="{58FEE508-F9F5-452F-9DF7-04FDBED8AA82}" type="pres">
      <dgm:prSet presAssocID="{9E1E3BD5-3069-403D-8789-1DAAAD22BF14}" presName="titleText2" presStyleLbl="fgAcc1" presStyleIdx="0" presStyleCnt="4" custScaleX="151523" custScaleY="408470" custLinFactY="100000" custLinFactNeighborX="18063" custLinFactNeighborY="111459">
        <dgm:presLayoutVars>
          <dgm:chMax val="0"/>
          <dgm:chPref val="0"/>
        </dgm:presLayoutVars>
      </dgm:prSet>
      <dgm:spPr/>
    </dgm:pt>
    <dgm:pt modelId="{8E3A39FD-214C-4B61-A32B-159F03B10088}" type="pres">
      <dgm:prSet presAssocID="{9E1E3BD5-3069-403D-8789-1DAAAD22BF14}" presName="rootConnector" presStyleLbl="node2" presStyleIdx="0" presStyleCnt="0"/>
      <dgm:spPr/>
    </dgm:pt>
    <dgm:pt modelId="{8979CFB2-8B81-4CA1-B8CB-A87167BA2EA1}" type="pres">
      <dgm:prSet presAssocID="{9E1E3BD5-3069-403D-8789-1DAAAD22BF14}" presName="hierChild4" presStyleCnt="0"/>
      <dgm:spPr/>
    </dgm:pt>
    <dgm:pt modelId="{DE708357-A6BE-4DE8-8DB0-394B8A79F4BA}" type="pres">
      <dgm:prSet presAssocID="{9E1E3BD5-3069-403D-8789-1DAAAD22BF14}" presName="hierChild5" presStyleCnt="0"/>
      <dgm:spPr/>
    </dgm:pt>
    <dgm:pt modelId="{5804148B-4CF5-478D-B37B-D41F0CD0C2C9}" type="pres">
      <dgm:prSet presAssocID="{374FA147-6C5D-4199-A550-8CBE8FB6D5E4}" presName="Name37" presStyleLbl="parChTrans1D2" presStyleIdx="1" presStyleCnt="4"/>
      <dgm:spPr/>
    </dgm:pt>
    <dgm:pt modelId="{75A53195-F411-4663-8046-5B2F624AB474}" type="pres">
      <dgm:prSet presAssocID="{29566039-C6C4-4CD9-B9F2-F9C9838B2481}" presName="hierRoot2" presStyleCnt="0">
        <dgm:presLayoutVars>
          <dgm:hierBranch val="init"/>
        </dgm:presLayoutVars>
      </dgm:prSet>
      <dgm:spPr/>
    </dgm:pt>
    <dgm:pt modelId="{01B16A87-2A8A-44E6-8FA9-996C1F39DD7E}" type="pres">
      <dgm:prSet presAssocID="{29566039-C6C4-4CD9-B9F2-F9C9838B2481}" presName="rootComposite" presStyleCnt="0"/>
      <dgm:spPr/>
    </dgm:pt>
    <dgm:pt modelId="{F1212983-8A3A-4ED8-81B4-8EE4C174F9D8}" type="pres">
      <dgm:prSet presAssocID="{29566039-C6C4-4CD9-B9F2-F9C9838B2481}" presName="rootText" presStyleLbl="node1" presStyleIdx="1" presStyleCnt="4" custScaleX="113835" custScaleY="153045">
        <dgm:presLayoutVars>
          <dgm:chMax/>
          <dgm:chPref val="3"/>
        </dgm:presLayoutVars>
      </dgm:prSet>
      <dgm:spPr>
        <a:xfrm>
          <a:off x="1645987" y="2254265"/>
          <a:ext cx="921238" cy="476976"/>
        </a:xfrm>
        <a:prstGeom prst="rect">
          <a:avLst/>
        </a:prstGeom>
      </dgm:spPr>
    </dgm:pt>
    <dgm:pt modelId="{F7A66835-A3F6-4709-BC5C-15BD8CD65522}" type="pres">
      <dgm:prSet presAssocID="{29566039-C6C4-4CD9-B9F2-F9C9838B2481}" presName="titleText2" presStyleLbl="fgAcc1" presStyleIdx="1" presStyleCnt="4" custScaleX="129492" custScaleY="260620" custLinFactY="72836" custLinFactNeighborX="14203" custLinFactNeighborY="100000">
        <dgm:presLayoutVars>
          <dgm:chMax val="0"/>
          <dgm:chPref val="0"/>
        </dgm:presLayoutVars>
      </dgm:prSet>
      <dgm:spPr/>
    </dgm:pt>
    <dgm:pt modelId="{1FBAC053-A336-4E2D-B239-BE981AD1D5C7}" type="pres">
      <dgm:prSet presAssocID="{29566039-C6C4-4CD9-B9F2-F9C9838B2481}" presName="rootConnector" presStyleLbl="node2" presStyleIdx="0" presStyleCnt="0"/>
      <dgm:spPr/>
    </dgm:pt>
    <dgm:pt modelId="{A16EB557-B80C-4085-B154-DB1A41406B61}" type="pres">
      <dgm:prSet presAssocID="{29566039-C6C4-4CD9-B9F2-F9C9838B2481}" presName="hierChild4" presStyleCnt="0"/>
      <dgm:spPr/>
    </dgm:pt>
    <dgm:pt modelId="{E88669A0-19D0-4B0A-969E-0C5143EA8736}" type="pres">
      <dgm:prSet presAssocID="{29566039-C6C4-4CD9-B9F2-F9C9838B2481}" presName="hierChild5" presStyleCnt="0"/>
      <dgm:spPr/>
    </dgm:pt>
    <dgm:pt modelId="{DAD22D45-28A4-4C8D-A0B3-8D5FD35716C2}" type="pres">
      <dgm:prSet presAssocID="{59DFB6B8-EF6C-4142-AC30-5ACF41C46C70}" presName="Name37" presStyleLbl="parChTrans1D2" presStyleIdx="2" presStyleCnt="4"/>
      <dgm:spPr/>
    </dgm:pt>
    <dgm:pt modelId="{37B3A4E2-01C7-441C-A7C4-7A2C54C70385}" type="pres">
      <dgm:prSet presAssocID="{B40069F4-0DD0-48D9-A78B-EF364F9BE7F3}" presName="hierRoot2" presStyleCnt="0">
        <dgm:presLayoutVars>
          <dgm:hierBranch val="init"/>
        </dgm:presLayoutVars>
      </dgm:prSet>
      <dgm:spPr/>
    </dgm:pt>
    <dgm:pt modelId="{2070A588-E13E-497C-B4DF-65DFB840EBA7}" type="pres">
      <dgm:prSet presAssocID="{B40069F4-0DD0-48D9-A78B-EF364F9BE7F3}" presName="rootComposite" presStyleCnt="0"/>
      <dgm:spPr/>
    </dgm:pt>
    <dgm:pt modelId="{CB453DFA-BA3E-4B09-9523-0F0A2ED9A61A}" type="pres">
      <dgm:prSet presAssocID="{B40069F4-0DD0-48D9-A78B-EF364F9BE7F3}" presName="rootText" presStyleLbl="node1" presStyleIdx="2" presStyleCnt="4" custScaleX="131474" custScaleY="147503">
        <dgm:presLayoutVars>
          <dgm:chMax/>
          <dgm:chPref val="3"/>
        </dgm:presLayoutVars>
      </dgm:prSet>
      <dgm:spPr/>
    </dgm:pt>
    <dgm:pt modelId="{935763CB-67E5-4FB6-AA71-0F5D9A29DD6E}" type="pres">
      <dgm:prSet presAssocID="{B40069F4-0DD0-48D9-A78B-EF364F9BE7F3}" presName="titleText2" presStyleLbl="fgAcc1" presStyleIdx="2" presStyleCnt="4" custScaleX="134297" custScaleY="299691" custLinFactY="57502" custLinFactNeighborX="16178" custLinFactNeighborY="100000">
        <dgm:presLayoutVars>
          <dgm:chMax val="0"/>
          <dgm:chPref val="0"/>
        </dgm:presLayoutVars>
      </dgm:prSet>
      <dgm:spPr/>
    </dgm:pt>
    <dgm:pt modelId="{7DEECA26-4527-4FD4-AD94-3A41A2DF4EB6}" type="pres">
      <dgm:prSet presAssocID="{B40069F4-0DD0-48D9-A78B-EF364F9BE7F3}" presName="rootConnector" presStyleLbl="node2" presStyleIdx="0" presStyleCnt="0"/>
      <dgm:spPr/>
    </dgm:pt>
    <dgm:pt modelId="{F1328FAD-79FB-4D84-9E94-139511EDFA47}" type="pres">
      <dgm:prSet presAssocID="{B40069F4-0DD0-48D9-A78B-EF364F9BE7F3}" presName="hierChild4" presStyleCnt="0"/>
      <dgm:spPr/>
    </dgm:pt>
    <dgm:pt modelId="{AEE1106D-9A15-4417-9952-2FB84FD2A7B7}" type="pres">
      <dgm:prSet presAssocID="{B40069F4-0DD0-48D9-A78B-EF364F9BE7F3}" presName="hierChild5" presStyleCnt="0"/>
      <dgm:spPr/>
    </dgm:pt>
    <dgm:pt modelId="{0FF3DDAE-0509-44DB-A956-45AB86D7F255}" type="pres">
      <dgm:prSet presAssocID="{A03E101D-017C-4695-A834-A83A529BC7FB}" presName="Name37" presStyleLbl="parChTrans1D2" presStyleIdx="3" presStyleCnt="4"/>
      <dgm:spPr/>
    </dgm:pt>
    <dgm:pt modelId="{FD3976BE-D5E0-43DA-917F-9A888CD5ECBB}" type="pres">
      <dgm:prSet presAssocID="{89B57AD0-5271-468A-BE7F-EA19A7B694E4}" presName="hierRoot2" presStyleCnt="0">
        <dgm:presLayoutVars>
          <dgm:hierBranch val="init"/>
        </dgm:presLayoutVars>
      </dgm:prSet>
      <dgm:spPr/>
    </dgm:pt>
    <dgm:pt modelId="{AF8F9673-80BA-4736-A730-65A759BE42C0}" type="pres">
      <dgm:prSet presAssocID="{89B57AD0-5271-468A-BE7F-EA19A7B694E4}" presName="rootComposite" presStyleCnt="0"/>
      <dgm:spPr/>
    </dgm:pt>
    <dgm:pt modelId="{7716C87C-8B0B-46B2-B54E-AB8DF1B46DAC}" type="pres">
      <dgm:prSet presAssocID="{89B57AD0-5271-468A-BE7F-EA19A7B694E4}" presName="rootText" presStyleLbl="node1" presStyleIdx="3" presStyleCnt="4" custScaleX="140709" custScaleY="160271">
        <dgm:presLayoutVars>
          <dgm:chMax/>
          <dgm:chPref val="3"/>
        </dgm:presLayoutVars>
      </dgm:prSet>
      <dgm:spPr/>
    </dgm:pt>
    <dgm:pt modelId="{003A8280-B704-4F98-8A9E-3B6EEF4F4F27}" type="pres">
      <dgm:prSet presAssocID="{89B57AD0-5271-468A-BE7F-EA19A7B694E4}" presName="titleText2" presStyleLbl="fgAcc1" presStyleIdx="3" presStyleCnt="4" custScaleX="131704" custScaleY="266403" custLinFactY="64287" custLinFactNeighborX="7655" custLinFactNeighborY="100000">
        <dgm:presLayoutVars>
          <dgm:chMax val="0"/>
          <dgm:chPref val="0"/>
        </dgm:presLayoutVars>
      </dgm:prSet>
      <dgm:spPr/>
    </dgm:pt>
    <dgm:pt modelId="{3EAF7879-D262-410F-AAF7-08E4EE098569}" type="pres">
      <dgm:prSet presAssocID="{89B57AD0-5271-468A-BE7F-EA19A7B694E4}" presName="rootConnector" presStyleLbl="node2" presStyleIdx="0" presStyleCnt="0"/>
      <dgm:spPr/>
    </dgm:pt>
    <dgm:pt modelId="{A659F8A3-221D-4080-9287-E70F9517C4AE}" type="pres">
      <dgm:prSet presAssocID="{89B57AD0-5271-468A-BE7F-EA19A7B694E4}" presName="hierChild4" presStyleCnt="0"/>
      <dgm:spPr/>
    </dgm:pt>
    <dgm:pt modelId="{AB2F6388-803D-4B4F-AC9C-218463171ED6}" type="pres">
      <dgm:prSet presAssocID="{89B57AD0-5271-468A-BE7F-EA19A7B694E4}" presName="hierChild5" presStyleCnt="0"/>
      <dgm:spPr/>
    </dgm:pt>
    <dgm:pt modelId="{F111EF0A-111A-4178-84D9-4C4CDA8B82AA}" type="pres">
      <dgm:prSet presAssocID="{91007D65-67A6-48C7-B04D-533D1D7E33F5}" presName="hierChild3" presStyleCnt="0"/>
      <dgm:spPr/>
    </dgm:pt>
  </dgm:ptLst>
  <dgm:cxnLst>
    <dgm:cxn modelId="{22288805-C6E8-4A71-8EB8-6FFE54AC9E11}" type="presOf" srcId="{94E97D88-3607-4C2D-B76B-1A6D5514C4E3}" destId="{F7A66835-A3F6-4709-BC5C-15BD8CD65522}" srcOrd="0" destOrd="0" presId="urn:microsoft.com/office/officeart/2008/layout/NameandTitleOrganizationalChart"/>
    <dgm:cxn modelId="{95F3E606-8501-490A-9FE0-9CC7EA68224D}" type="presOf" srcId="{89B57AD0-5271-468A-BE7F-EA19A7B694E4}" destId="{7716C87C-8B0B-46B2-B54E-AB8DF1B46DAC}" srcOrd="0" destOrd="0" presId="urn:microsoft.com/office/officeart/2008/layout/NameandTitleOrganizationalChart"/>
    <dgm:cxn modelId="{5A9DC512-17EF-4FA0-BD5D-5178C6CCF8AC}" type="presOf" srcId="{9E1E3BD5-3069-403D-8789-1DAAAD22BF14}" destId="{8E3A39FD-214C-4B61-A32B-159F03B10088}" srcOrd="1" destOrd="0" presId="urn:microsoft.com/office/officeart/2008/layout/NameandTitleOrganizationalChart"/>
    <dgm:cxn modelId="{EDA7061E-B44D-457D-A3F1-1C8290AAF403}" srcId="{91007D65-67A6-48C7-B04D-533D1D7E33F5}" destId="{29566039-C6C4-4CD9-B9F2-F9C9838B2481}" srcOrd="1" destOrd="0" parTransId="{374FA147-6C5D-4199-A550-8CBE8FB6D5E4}" sibTransId="{94E97D88-3607-4C2D-B76B-1A6D5514C4E3}"/>
    <dgm:cxn modelId="{5D7F1C1E-0A34-4E50-9640-A046A1C8B124}" srcId="{91007D65-67A6-48C7-B04D-533D1D7E33F5}" destId="{89B57AD0-5271-468A-BE7F-EA19A7B694E4}" srcOrd="3" destOrd="0" parTransId="{A03E101D-017C-4695-A834-A83A529BC7FB}" sibTransId="{8308F766-E7D2-4122-9F6C-1AA74BA7CF70}"/>
    <dgm:cxn modelId="{6C142734-F9C5-49BC-B8FC-20AF5B491E3B}" type="presOf" srcId="{F5C85CA6-A2AB-4B19-ADD0-143EBB56843C}" destId="{8462BA1A-7DCC-432E-ACF9-FA38E7987D9D}" srcOrd="0" destOrd="0" presId="urn:microsoft.com/office/officeart/2008/layout/NameandTitleOrganizationalChart"/>
    <dgm:cxn modelId="{FD9F8835-7D2F-49FB-9AE6-4BC44BC3241B}" type="presOf" srcId="{9E1E3BD5-3069-403D-8789-1DAAAD22BF14}" destId="{8BA42E00-1203-4DC0-8C87-A58623713BB2}" srcOrd="0" destOrd="0" presId="urn:microsoft.com/office/officeart/2008/layout/NameandTitleOrganizationalChart"/>
    <dgm:cxn modelId="{DDFE173B-E535-4E73-9B70-ED27445DCE9F}" type="presOf" srcId="{59DFB6B8-EF6C-4142-AC30-5ACF41C46C70}" destId="{DAD22D45-28A4-4C8D-A0B3-8D5FD35716C2}" srcOrd="0" destOrd="0" presId="urn:microsoft.com/office/officeart/2008/layout/NameandTitleOrganizationalChart"/>
    <dgm:cxn modelId="{6FEB5860-572B-4054-8652-2BA52BC44FC5}" type="presOf" srcId="{862CCCAC-DE51-4D69-BBF5-0D0591E7172F}" destId="{D19452C0-1FD6-438E-A668-9171AD6785BC}" srcOrd="0" destOrd="0" presId="urn:microsoft.com/office/officeart/2008/layout/NameandTitleOrganizationalChart"/>
    <dgm:cxn modelId="{B1E0D764-A382-4FCB-843F-2DE84ECB57E9}" type="presOf" srcId="{A03E101D-017C-4695-A834-A83A529BC7FB}" destId="{0FF3DDAE-0509-44DB-A956-45AB86D7F255}" srcOrd="0" destOrd="0" presId="urn:microsoft.com/office/officeart/2008/layout/NameandTitleOrganizationalChart"/>
    <dgm:cxn modelId="{0069CF6F-881E-4623-9FF7-DF11178BBCD5}" type="presOf" srcId="{91007D65-67A6-48C7-B04D-533D1D7E33F5}" destId="{93CC0799-55BF-4B0C-AD3F-88641134CFB0}" srcOrd="1" destOrd="0" presId="urn:microsoft.com/office/officeart/2008/layout/NameandTitleOrganizationalChart"/>
    <dgm:cxn modelId="{F769C854-F2FC-47D4-9B69-74B4359B3100}" srcId="{91007D65-67A6-48C7-B04D-533D1D7E33F5}" destId="{9E1E3BD5-3069-403D-8789-1DAAAD22BF14}" srcOrd="0" destOrd="0" parTransId="{F5C85CA6-A2AB-4B19-ADD0-143EBB56843C}" sibTransId="{480C8891-07DA-4E84-BC18-4DF6D5719451}"/>
    <dgm:cxn modelId="{BCFD6481-1F4D-4501-BD20-BDBE86D74A9B}" type="presOf" srcId="{B40069F4-0DD0-48D9-A78B-EF364F9BE7F3}" destId="{CB453DFA-BA3E-4B09-9523-0F0A2ED9A61A}" srcOrd="0" destOrd="0" presId="urn:microsoft.com/office/officeart/2008/layout/NameandTitleOrganizationalChart"/>
    <dgm:cxn modelId="{A5FC1893-DF86-48F3-AC3A-12EBCDFB1EC6}" type="presOf" srcId="{B40069F4-0DD0-48D9-A78B-EF364F9BE7F3}" destId="{7DEECA26-4527-4FD4-AD94-3A41A2DF4EB6}" srcOrd="1" destOrd="0" presId="urn:microsoft.com/office/officeart/2008/layout/NameandTitleOrganizationalChart"/>
    <dgm:cxn modelId="{2173A8A1-79BF-48C2-94C9-0277F2E1662D}" type="presOf" srcId="{480C8891-07DA-4E84-BC18-4DF6D5719451}" destId="{58FEE508-F9F5-452F-9DF7-04FDBED8AA82}" srcOrd="0" destOrd="0" presId="urn:microsoft.com/office/officeart/2008/layout/NameandTitleOrganizationalChart"/>
    <dgm:cxn modelId="{0891A8A3-1ACB-4996-8524-731BFAAF43E1}" type="presOf" srcId="{89B57AD0-5271-468A-BE7F-EA19A7B694E4}" destId="{3EAF7879-D262-410F-AAF7-08E4EE098569}" srcOrd="1" destOrd="0" presId="urn:microsoft.com/office/officeart/2008/layout/NameandTitleOrganizationalChart"/>
    <dgm:cxn modelId="{590273A9-D6E0-4F5C-904C-7F38E4430CF7}" type="presOf" srcId="{374FA147-6C5D-4199-A550-8CBE8FB6D5E4}" destId="{5804148B-4CF5-478D-B37B-D41F0CD0C2C9}" srcOrd="0" destOrd="0" presId="urn:microsoft.com/office/officeart/2008/layout/NameandTitleOrganizationalChart"/>
    <dgm:cxn modelId="{FF36EAA9-A81A-4AED-86A2-60A5E2329104}" type="presOf" srcId="{29566039-C6C4-4CD9-B9F2-F9C9838B2481}" destId="{F1212983-8A3A-4ED8-81B4-8EE4C174F9D8}" srcOrd="0" destOrd="0" presId="urn:microsoft.com/office/officeart/2008/layout/NameandTitleOrganizationalChart"/>
    <dgm:cxn modelId="{E2241DB0-4CA5-4486-98AF-698DBB8D4F2B}" srcId="{91007D65-67A6-48C7-B04D-533D1D7E33F5}" destId="{B40069F4-0DD0-48D9-A78B-EF364F9BE7F3}" srcOrd="2" destOrd="0" parTransId="{59DFB6B8-EF6C-4142-AC30-5ACF41C46C70}" sibTransId="{8D11E8AE-A746-47EA-B514-0B05F644F324}"/>
    <dgm:cxn modelId="{2EB8BBBD-3F6E-4ED7-BD00-DDDDA09EAE8D}" type="presOf" srcId="{8D11E8AE-A746-47EA-B514-0B05F644F324}" destId="{935763CB-67E5-4FB6-AA71-0F5D9A29DD6E}" srcOrd="0" destOrd="0" presId="urn:microsoft.com/office/officeart/2008/layout/NameandTitleOrganizationalChart"/>
    <dgm:cxn modelId="{C6F716CC-8A42-4E79-8631-CB9D4030FEB6}" srcId="{F52EF185-F1EA-405E-9DFB-DABDBFE68335}" destId="{91007D65-67A6-48C7-B04D-533D1D7E33F5}" srcOrd="0" destOrd="0" parTransId="{0064554E-36F4-4B9D-8279-B79B32547694}" sibTransId="{862CCCAC-DE51-4D69-BBF5-0D0591E7172F}"/>
    <dgm:cxn modelId="{6EFF27D4-DD19-4695-BD6E-0F1067E74A54}" type="presOf" srcId="{8308F766-E7D2-4122-9F6C-1AA74BA7CF70}" destId="{003A8280-B704-4F98-8A9E-3B6EEF4F4F27}" srcOrd="0" destOrd="0" presId="urn:microsoft.com/office/officeart/2008/layout/NameandTitleOrganizationalChart"/>
    <dgm:cxn modelId="{E527A0E6-278C-4C75-868E-F2273DAA4FBF}" type="presOf" srcId="{91007D65-67A6-48C7-B04D-533D1D7E33F5}" destId="{D10A92B7-2A79-46A8-993E-73E6136B726A}" srcOrd="0" destOrd="0" presId="urn:microsoft.com/office/officeart/2008/layout/NameandTitleOrganizationalChart"/>
    <dgm:cxn modelId="{C914C4F0-C9BF-4339-AB54-9546045AC97A}" type="presOf" srcId="{F52EF185-F1EA-405E-9DFB-DABDBFE68335}" destId="{E6D36214-2D8E-499F-B1A2-14DFFCF2A470}" srcOrd="0" destOrd="0" presId="urn:microsoft.com/office/officeart/2008/layout/NameandTitleOrganizationalChart"/>
    <dgm:cxn modelId="{54D64DF3-B759-4E7E-8AA8-FA013FA4F860}" type="presOf" srcId="{29566039-C6C4-4CD9-B9F2-F9C9838B2481}" destId="{1FBAC053-A336-4E2D-B239-BE981AD1D5C7}" srcOrd="1" destOrd="0" presId="urn:microsoft.com/office/officeart/2008/layout/NameandTitleOrganizationalChart"/>
    <dgm:cxn modelId="{31F5362A-0325-4EB6-9F6B-6CEC355F0920}" type="presParOf" srcId="{E6D36214-2D8E-499F-B1A2-14DFFCF2A470}" destId="{88862B32-4565-4D4C-BC8D-08D6CFD9DA55}" srcOrd="0" destOrd="0" presId="urn:microsoft.com/office/officeart/2008/layout/NameandTitleOrganizationalChart"/>
    <dgm:cxn modelId="{292E735D-AD36-4D09-8A06-9807975484B8}" type="presParOf" srcId="{88862B32-4565-4D4C-BC8D-08D6CFD9DA55}" destId="{FC6346F7-8D70-431E-BAF8-45250561A4F8}" srcOrd="0" destOrd="0" presId="urn:microsoft.com/office/officeart/2008/layout/NameandTitleOrganizationalChart"/>
    <dgm:cxn modelId="{6460202C-F39A-47FE-A313-DA1B7BC2772D}" type="presParOf" srcId="{FC6346F7-8D70-431E-BAF8-45250561A4F8}" destId="{D10A92B7-2A79-46A8-993E-73E6136B726A}" srcOrd="0" destOrd="0" presId="urn:microsoft.com/office/officeart/2008/layout/NameandTitleOrganizationalChart"/>
    <dgm:cxn modelId="{2CED8DD9-A07B-4628-A5A5-E6A834E64873}" type="presParOf" srcId="{FC6346F7-8D70-431E-BAF8-45250561A4F8}" destId="{D19452C0-1FD6-438E-A668-9171AD6785BC}" srcOrd="1" destOrd="0" presId="urn:microsoft.com/office/officeart/2008/layout/NameandTitleOrganizationalChart"/>
    <dgm:cxn modelId="{51615E97-4646-45CE-BD8E-0C4828F19395}" type="presParOf" srcId="{FC6346F7-8D70-431E-BAF8-45250561A4F8}" destId="{93CC0799-55BF-4B0C-AD3F-88641134CFB0}" srcOrd="2" destOrd="0" presId="urn:microsoft.com/office/officeart/2008/layout/NameandTitleOrganizationalChart"/>
    <dgm:cxn modelId="{B88D8C69-34D7-4B42-8C70-EE1F22E3F9FD}" type="presParOf" srcId="{88862B32-4565-4D4C-BC8D-08D6CFD9DA55}" destId="{FBBB943E-92E1-4DB4-B5BE-5B1ED0DF5304}" srcOrd="1" destOrd="0" presId="urn:microsoft.com/office/officeart/2008/layout/NameandTitleOrganizationalChart"/>
    <dgm:cxn modelId="{5FE24C92-756D-47B4-9272-B610986737E4}" type="presParOf" srcId="{FBBB943E-92E1-4DB4-B5BE-5B1ED0DF5304}" destId="{8462BA1A-7DCC-432E-ACF9-FA38E7987D9D}" srcOrd="0" destOrd="0" presId="urn:microsoft.com/office/officeart/2008/layout/NameandTitleOrganizationalChart"/>
    <dgm:cxn modelId="{6DE090EE-F0E7-43C6-8810-EA306AACF773}" type="presParOf" srcId="{FBBB943E-92E1-4DB4-B5BE-5B1ED0DF5304}" destId="{FA306D26-2CE6-4458-BB5C-E9ED2836F64B}" srcOrd="1" destOrd="0" presId="urn:microsoft.com/office/officeart/2008/layout/NameandTitleOrganizationalChart"/>
    <dgm:cxn modelId="{9DB993DA-00AA-4582-9186-B61C9477CE9C}" type="presParOf" srcId="{FA306D26-2CE6-4458-BB5C-E9ED2836F64B}" destId="{E552B460-42F3-4B8F-B1AB-D0B8D8AFB658}" srcOrd="0" destOrd="0" presId="urn:microsoft.com/office/officeart/2008/layout/NameandTitleOrganizationalChart"/>
    <dgm:cxn modelId="{7E496F4A-574A-43A1-9A0B-A401E9308197}" type="presParOf" srcId="{E552B460-42F3-4B8F-B1AB-D0B8D8AFB658}" destId="{8BA42E00-1203-4DC0-8C87-A58623713BB2}" srcOrd="0" destOrd="0" presId="urn:microsoft.com/office/officeart/2008/layout/NameandTitleOrganizationalChart"/>
    <dgm:cxn modelId="{1B59F740-65F6-4269-BA4A-CC3C541A25AD}" type="presParOf" srcId="{E552B460-42F3-4B8F-B1AB-D0B8D8AFB658}" destId="{58FEE508-F9F5-452F-9DF7-04FDBED8AA82}" srcOrd="1" destOrd="0" presId="urn:microsoft.com/office/officeart/2008/layout/NameandTitleOrganizationalChart"/>
    <dgm:cxn modelId="{EDE4586F-6164-4F1A-820C-DF809884F679}" type="presParOf" srcId="{E552B460-42F3-4B8F-B1AB-D0B8D8AFB658}" destId="{8E3A39FD-214C-4B61-A32B-159F03B10088}" srcOrd="2" destOrd="0" presId="urn:microsoft.com/office/officeart/2008/layout/NameandTitleOrganizationalChart"/>
    <dgm:cxn modelId="{171BA9FD-B255-43D3-90D1-8DE42849D29B}" type="presParOf" srcId="{FA306D26-2CE6-4458-BB5C-E9ED2836F64B}" destId="{8979CFB2-8B81-4CA1-B8CB-A87167BA2EA1}" srcOrd="1" destOrd="0" presId="urn:microsoft.com/office/officeart/2008/layout/NameandTitleOrganizationalChart"/>
    <dgm:cxn modelId="{C3D6154C-C425-4FB6-A44D-551FA96DAB1E}" type="presParOf" srcId="{FA306D26-2CE6-4458-BB5C-E9ED2836F64B}" destId="{DE708357-A6BE-4DE8-8DB0-394B8A79F4BA}" srcOrd="2" destOrd="0" presId="urn:microsoft.com/office/officeart/2008/layout/NameandTitleOrganizationalChart"/>
    <dgm:cxn modelId="{D1E4738A-6217-46F9-89CA-1DDD24D7946C}" type="presParOf" srcId="{FBBB943E-92E1-4DB4-B5BE-5B1ED0DF5304}" destId="{5804148B-4CF5-478D-B37B-D41F0CD0C2C9}" srcOrd="2" destOrd="0" presId="urn:microsoft.com/office/officeart/2008/layout/NameandTitleOrganizationalChart"/>
    <dgm:cxn modelId="{8C07FD36-555E-4D9A-B218-72EF013EFF60}" type="presParOf" srcId="{FBBB943E-92E1-4DB4-B5BE-5B1ED0DF5304}" destId="{75A53195-F411-4663-8046-5B2F624AB474}" srcOrd="3" destOrd="0" presId="urn:microsoft.com/office/officeart/2008/layout/NameandTitleOrganizationalChart"/>
    <dgm:cxn modelId="{1753341E-E5DD-49A3-9C4B-D8A425C6F8CF}" type="presParOf" srcId="{75A53195-F411-4663-8046-5B2F624AB474}" destId="{01B16A87-2A8A-44E6-8FA9-996C1F39DD7E}" srcOrd="0" destOrd="0" presId="urn:microsoft.com/office/officeart/2008/layout/NameandTitleOrganizationalChart"/>
    <dgm:cxn modelId="{20C002CD-0439-4AD5-9F9C-7504450F5CEC}" type="presParOf" srcId="{01B16A87-2A8A-44E6-8FA9-996C1F39DD7E}" destId="{F1212983-8A3A-4ED8-81B4-8EE4C174F9D8}" srcOrd="0" destOrd="0" presId="urn:microsoft.com/office/officeart/2008/layout/NameandTitleOrganizationalChart"/>
    <dgm:cxn modelId="{3A94AA19-B4AA-4768-B343-07AB9CFF4867}" type="presParOf" srcId="{01B16A87-2A8A-44E6-8FA9-996C1F39DD7E}" destId="{F7A66835-A3F6-4709-BC5C-15BD8CD65522}" srcOrd="1" destOrd="0" presId="urn:microsoft.com/office/officeart/2008/layout/NameandTitleOrganizationalChart"/>
    <dgm:cxn modelId="{8E2D2365-4AAE-4471-BF59-1298FEF879DB}" type="presParOf" srcId="{01B16A87-2A8A-44E6-8FA9-996C1F39DD7E}" destId="{1FBAC053-A336-4E2D-B239-BE981AD1D5C7}" srcOrd="2" destOrd="0" presId="urn:microsoft.com/office/officeart/2008/layout/NameandTitleOrganizationalChart"/>
    <dgm:cxn modelId="{C0039A40-27E1-467A-8EE4-C91F104D86DD}" type="presParOf" srcId="{75A53195-F411-4663-8046-5B2F624AB474}" destId="{A16EB557-B80C-4085-B154-DB1A41406B61}" srcOrd="1" destOrd="0" presId="urn:microsoft.com/office/officeart/2008/layout/NameandTitleOrganizationalChart"/>
    <dgm:cxn modelId="{C23C55C0-FE62-4B87-BD83-F89476AE60F6}" type="presParOf" srcId="{75A53195-F411-4663-8046-5B2F624AB474}" destId="{E88669A0-19D0-4B0A-969E-0C5143EA8736}" srcOrd="2" destOrd="0" presId="urn:microsoft.com/office/officeart/2008/layout/NameandTitleOrganizationalChart"/>
    <dgm:cxn modelId="{7D4CDA38-76DC-4B2A-A685-8DA432841AC2}" type="presParOf" srcId="{FBBB943E-92E1-4DB4-B5BE-5B1ED0DF5304}" destId="{DAD22D45-28A4-4C8D-A0B3-8D5FD35716C2}" srcOrd="4" destOrd="0" presId="urn:microsoft.com/office/officeart/2008/layout/NameandTitleOrganizationalChart"/>
    <dgm:cxn modelId="{435210D8-7CF8-4B5D-828E-D04847085A85}" type="presParOf" srcId="{FBBB943E-92E1-4DB4-B5BE-5B1ED0DF5304}" destId="{37B3A4E2-01C7-441C-A7C4-7A2C54C70385}" srcOrd="5" destOrd="0" presId="urn:microsoft.com/office/officeart/2008/layout/NameandTitleOrganizationalChart"/>
    <dgm:cxn modelId="{5C51AB9C-4ED4-4E44-B0C1-F870F4A81356}" type="presParOf" srcId="{37B3A4E2-01C7-441C-A7C4-7A2C54C70385}" destId="{2070A588-E13E-497C-B4DF-65DFB840EBA7}" srcOrd="0" destOrd="0" presId="urn:microsoft.com/office/officeart/2008/layout/NameandTitleOrganizationalChart"/>
    <dgm:cxn modelId="{F92DCBBB-EB79-4C4E-97DC-6C56D4998F1B}" type="presParOf" srcId="{2070A588-E13E-497C-B4DF-65DFB840EBA7}" destId="{CB453DFA-BA3E-4B09-9523-0F0A2ED9A61A}" srcOrd="0" destOrd="0" presId="urn:microsoft.com/office/officeart/2008/layout/NameandTitleOrganizationalChart"/>
    <dgm:cxn modelId="{83E320A0-C0D7-46A4-BFB9-92B08CABBFED}" type="presParOf" srcId="{2070A588-E13E-497C-B4DF-65DFB840EBA7}" destId="{935763CB-67E5-4FB6-AA71-0F5D9A29DD6E}" srcOrd="1" destOrd="0" presId="urn:microsoft.com/office/officeart/2008/layout/NameandTitleOrganizationalChart"/>
    <dgm:cxn modelId="{5711EFBD-6445-4BA0-852F-4CC8E79D567C}" type="presParOf" srcId="{2070A588-E13E-497C-B4DF-65DFB840EBA7}" destId="{7DEECA26-4527-4FD4-AD94-3A41A2DF4EB6}" srcOrd="2" destOrd="0" presId="urn:microsoft.com/office/officeart/2008/layout/NameandTitleOrganizationalChart"/>
    <dgm:cxn modelId="{2D2F59D7-B39A-4FAC-9D3B-6F30BEA82194}" type="presParOf" srcId="{37B3A4E2-01C7-441C-A7C4-7A2C54C70385}" destId="{F1328FAD-79FB-4D84-9E94-139511EDFA47}" srcOrd="1" destOrd="0" presId="urn:microsoft.com/office/officeart/2008/layout/NameandTitleOrganizationalChart"/>
    <dgm:cxn modelId="{84FF42C8-19D4-4D6F-888A-AF3465469F60}" type="presParOf" srcId="{37B3A4E2-01C7-441C-A7C4-7A2C54C70385}" destId="{AEE1106D-9A15-4417-9952-2FB84FD2A7B7}" srcOrd="2" destOrd="0" presId="urn:microsoft.com/office/officeart/2008/layout/NameandTitleOrganizationalChart"/>
    <dgm:cxn modelId="{80B23476-EF32-4708-9FFE-4E172D51AB0F}" type="presParOf" srcId="{FBBB943E-92E1-4DB4-B5BE-5B1ED0DF5304}" destId="{0FF3DDAE-0509-44DB-A956-45AB86D7F255}" srcOrd="6" destOrd="0" presId="urn:microsoft.com/office/officeart/2008/layout/NameandTitleOrganizationalChart"/>
    <dgm:cxn modelId="{427F87B7-9401-4DFB-86ED-E3452EFA5B38}" type="presParOf" srcId="{FBBB943E-92E1-4DB4-B5BE-5B1ED0DF5304}" destId="{FD3976BE-D5E0-43DA-917F-9A888CD5ECBB}" srcOrd="7" destOrd="0" presId="urn:microsoft.com/office/officeart/2008/layout/NameandTitleOrganizationalChart"/>
    <dgm:cxn modelId="{4D735BED-61F7-4A69-9F7A-3367C992773F}" type="presParOf" srcId="{FD3976BE-D5E0-43DA-917F-9A888CD5ECBB}" destId="{AF8F9673-80BA-4736-A730-65A759BE42C0}" srcOrd="0" destOrd="0" presId="urn:microsoft.com/office/officeart/2008/layout/NameandTitleOrganizationalChart"/>
    <dgm:cxn modelId="{A94A4ED9-E6BF-4821-A448-CC815921DA47}" type="presParOf" srcId="{AF8F9673-80BA-4736-A730-65A759BE42C0}" destId="{7716C87C-8B0B-46B2-B54E-AB8DF1B46DAC}" srcOrd="0" destOrd="0" presId="urn:microsoft.com/office/officeart/2008/layout/NameandTitleOrganizationalChart"/>
    <dgm:cxn modelId="{AEBEA469-B7D2-4BE1-B681-6FE32217B4C3}" type="presParOf" srcId="{AF8F9673-80BA-4736-A730-65A759BE42C0}" destId="{003A8280-B704-4F98-8A9E-3B6EEF4F4F27}" srcOrd="1" destOrd="0" presId="urn:microsoft.com/office/officeart/2008/layout/NameandTitleOrganizationalChart"/>
    <dgm:cxn modelId="{7836B14F-082A-452C-B714-793E310F6CC5}" type="presParOf" srcId="{AF8F9673-80BA-4736-A730-65A759BE42C0}" destId="{3EAF7879-D262-410F-AAF7-08E4EE098569}" srcOrd="2" destOrd="0" presId="urn:microsoft.com/office/officeart/2008/layout/NameandTitleOrganizationalChart"/>
    <dgm:cxn modelId="{488B4B70-914F-4C85-B4DD-202BBBD23829}" type="presParOf" srcId="{FD3976BE-D5E0-43DA-917F-9A888CD5ECBB}" destId="{A659F8A3-221D-4080-9287-E70F9517C4AE}" srcOrd="1" destOrd="0" presId="urn:microsoft.com/office/officeart/2008/layout/NameandTitleOrganizationalChart"/>
    <dgm:cxn modelId="{69A29BEE-1A88-4A8B-8040-2C445D194AD2}" type="presParOf" srcId="{FD3976BE-D5E0-43DA-917F-9A888CD5ECBB}" destId="{AB2F6388-803D-4B4F-AC9C-218463171ED6}" srcOrd="2" destOrd="0" presId="urn:microsoft.com/office/officeart/2008/layout/NameandTitleOrganizationalChart"/>
    <dgm:cxn modelId="{5E529362-8209-4091-8548-9FD6ADF30945}" type="presParOf" srcId="{88862B32-4565-4D4C-BC8D-08D6CFD9DA55}" destId="{F111EF0A-111A-4178-84D9-4C4CDA8B82AA}"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C8929-2A28-4C2B-98CB-A0DC31B2465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2C64CD11-DC3C-4190-9C74-DE4C694165BF}">
      <dgm:prSet phldrT="[Texte]" custT="1"/>
      <dgm:spPr>
        <a:solidFill>
          <a:schemeClr val="accent3">
            <a:lumMod val="75000"/>
          </a:schemeClr>
        </a:solidFill>
      </dgm:spPr>
      <dgm:t>
        <a:bodyPr/>
        <a:lstStyle/>
        <a:p>
          <a:r>
            <a:rPr lang="en-GB" sz="1800" b="1" dirty="0">
              <a:latin typeface="Arial" panose="020B0604020202020204" pitchFamily="34" charset="0"/>
              <a:cs typeface="Arial" panose="020B0604020202020204" pitchFamily="34" charset="0"/>
            </a:rPr>
            <a:t>National and institutional frameworks</a:t>
          </a:r>
        </a:p>
      </dgm:t>
    </dgm:pt>
    <dgm:pt modelId="{5C696CDE-523C-4781-A326-1EDC079799F4}" type="parTrans" cxnId="{3D6A823D-D1EE-44C9-B1C6-54FF9B6C9C08}">
      <dgm:prSet/>
      <dgm:spPr/>
      <dgm:t>
        <a:bodyPr/>
        <a:lstStyle/>
        <a:p>
          <a:endParaRPr lang="en-GB"/>
        </a:p>
      </dgm:t>
    </dgm:pt>
    <dgm:pt modelId="{1A6FECE4-A3D0-491F-9848-F8ED325BE3D9}" type="sibTrans" cxnId="{3D6A823D-D1EE-44C9-B1C6-54FF9B6C9C08}">
      <dgm:prSet/>
      <dgm:spPr/>
      <dgm:t>
        <a:bodyPr/>
        <a:lstStyle/>
        <a:p>
          <a:endParaRPr lang="en-GB"/>
        </a:p>
      </dgm:t>
    </dgm:pt>
    <dgm:pt modelId="{892DDFB6-18DB-4AAA-BA2E-A4B7D9CD69CD}">
      <dgm:prSet phldrT="[Texte]" custT="1"/>
      <dgm:spPr>
        <a:solidFill>
          <a:srgbClr val="002060"/>
        </a:solidFill>
      </dgm:spPr>
      <dgm:t>
        <a:bodyPr/>
        <a:lstStyle/>
        <a:p>
          <a:r>
            <a:rPr lang="en-GB" sz="1800" b="1" dirty="0">
              <a:latin typeface="Arial" panose="020B0604020202020204" pitchFamily="34" charset="0"/>
              <a:cs typeface="Arial" panose="020B0604020202020204" pitchFamily="34" charset="0"/>
            </a:rPr>
            <a:t>Multilevel cooperation</a:t>
          </a:r>
        </a:p>
      </dgm:t>
    </dgm:pt>
    <dgm:pt modelId="{94CA35A9-789D-4035-8DE8-CF5E2A6DB613}" type="parTrans" cxnId="{CDDBB414-E86B-4C36-A19A-A820A445601D}">
      <dgm:prSet/>
      <dgm:spPr/>
      <dgm:t>
        <a:bodyPr/>
        <a:lstStyle/>
        <a:p>
          <a:endParaRPr lang="en-GB"/>
        </a:p>
      </dgm:t>
    </dgm:pt>
    <dgm:pt modelId="{F4E598CC-D907-4AF5-AF2B-941F2BC4F0AC}" type="sibTrans" cxnId="{CDDBB414-E86B-4C36-A19A-A820A445601D}">
      <dgm:prSet/>
      <dgm:spPr/>
      <dgm:t>
        <a:bodyPr/>
        <a:lstStyle/>
        <a:p>
          <a:endParaRPr lang="en-GB"/>
        </a:p>
      </dgm:t>
    </dgm:pt>
    <dgm:pt modelId="{B65D1D33-D89C-4D07-8EB6-B82EA41CCCBD}">
      <dgm:prSet phldrT="[Texte]" custT="1"/>
      <dgm:spPr>
        <a:solidFill>
          <a:schemeClr val="tx2"/>
        </a:solidFill>
      </dgm:spPr>
      <dgm:t>
        <a:bodyPr/>
        <a:lstStyle/>
        <a:p>
          <a:r>
            <a:rPr lang="en-GB" sz="1800" b="1" dirty="0">
              <a:latin typeface="Arial" panose="020B0604020202020204" pitchFamily="34" charset="0"/>
              <a:cs typeface="Arial" panose="020B0604020202020204" pitchFamily="34" charset="0"/>
            </a:rPr>
            <a:t>Mainstreaming at national level</a:t>
          </a:r>
        </a:p>
      </dgm:t>
    </dgm:pt>
    <dgm:pt modelId="{2123B1B1-7974-4CFE-9337-6A1A37B0B79E}" type="parTrans" cxnId="{610E3A22-D55E-4691-B50A-135B500E67A1}">
      <dgm:prSet/>
      <dgm:spPr/>
      <dgm:t>
        <a:bodyPr/>
        <a:lstStyle/>
        <a:p>
          <a:endParaRPr lang="en-GB"/>
        </a:p>
      </dgm:t>
    </dgm:pt>
    <dgm:pt modelId="{11E8ADB3-2A8C-4DFB-9AEA-CFBCC6AA0C00}" type="sibTrans" cxnId="{610E3A22-D55E-4691-B50A-135B500E67A1}">
      <dgm:prSet/>
      <dgm:spPr/>
      <dgm:t>
        <a:bodyPr/>
        <a:lstStyle/>
        <a:p>
          <a:endParaRPr lang="en-GB"/>
        </a:p>
      </dgm:t>
    </dgm:pt>
    <dgm:pt modelId="{67812E14-A194-4447-8478-E38E3BA2D36E}">
      <dgm:prSet phldrT="[Texte]" custT="1"/>
      <dgm:spPr>
        <a:solidFill>
          <a:schemeClr val="tx2"/>
        </a:solidFill>
      </dgm:spPr>
      <dgm:t>
        <a:bodyPr/>
        <a:lstStyle/>
        <a:p>
          <a:r>
            <a:rPr lang="fr-FR" sz="1600" dirty="0" err="1">
              <a:latin typeface="Arial" panose="020B0604020202020204" pitchFamily="34" charset="0"/>
              <a:cs typeface="Arial" panose="020B0604020202020204" pitchFamily="34" charset="0"/>
            </a:rPr>
            <a:t>Mainstreaming</a:t>
          </a:r>
          <a:r>
            <a:rPr lang="fr-FR" sz="1600" dirty="0">
              <a:latin typeface="Arial" panose="020B0604020202020204" pitchFamily="34" charset="0"/>
              <a:cs typeface="Arial" panose="020B0604020202020204" pitchFamily="34" charset="0"/>
            </a:rPr>
            <a:t> of </a:t>
          </a:r>
          <a:r>
            <a:rPr lang="fr-FR" sz="1600" dirty="0" err="1">
              <a:latin typeface="Arial" panose="020B0604020202020204" pitchFamily="34" charset="0"/>
              <a:cs typeface="Arial" panose="020B0604020202020204" pitchFamily="34" charset="0"/>
            </a:rPr>
            <a:t>equality</a:t>
          </a:r>
          <a:endParaRPr lang="en-GB" sz="1600" dirty="0">
            <a:latin typeface="Arial" panose="020B0604020202020204" pitchFamily="34" charset="0"/>
            <a:cs typeface="Arial" panose="020B0604020202020204" pitchFamily="34" charset="0"/>
          </a:endParaRPr>
        </a:p>
      </dgm:t>
    </dgm:pt>
    <dgm:pt modelId="{A923788C-9103-4483-A979-E09A6E0E529D}" type="parTrans" cxnId="{A873ABCF-4F39-480F-B18D-4230F086CFB9}">
      <dgm:prSet/>
      <dgm:spPr/>
      <dgm:t>
        <a:bodyPr/>
        <a:lstStyle/>
        <a:p>
          <a:endParaRPr lang="en-GB"/>
        </a:p>
      </dgm:t>
    </dgm:pt>
    <dgm:pt modelId="{E2644E24-855C-40D6-8FA8-8915FA7C23CB}" type="sibTrans" cxnId="{A873ABCF-4F39-480F-B18D-4230F086CFB9}">
      <dgm:prSet/>
      <dgm:spPr/>
      <dgm:t>
        <a:bodyPr/>
        <a:lstStyle/>
        <a:p>
          <a:endParaRPr lang="en-GB"/>
        </a:p>
      </dgm:t>
    </dgm:pt>
    <dgm:pt modelId="{D6985590-C73B-4ACB-9D37-5A7DA2AADA4B}">
      <dgm:prSet custT="1"/>
      <dgm:spPr/>
      <dgm:t>
        <a:bodyPr/>
        <a:lstStyle/>
        <a:p>
          <a:r>
            <a:rPr lang="en-US" sz="1600" dirty="0">
              <a:latin typeface="Arial" panose="020B0604020202020204" pitchFamily="34" charset="0"/>
              <a:cs typeface="Arial" panose="020B0604020202020204" pitchFamily="34" charset="0"/>
            </a:rPr>
            <a:t>Top-Down: National bodies with an intercultural mandate</a:t>
          </a:r>
          <a:endParaRPr lang="en-GB" sz="1600" dirty="0">
            <a:latin typeface="Arial" panose="020B0604020202020204" pitchFamily="34" charset="0"/>
            <a:cs typeface="Arial" panose="020B0604020202020204" pitchFamily="34" charset="0"/>
          </a:endParaRPr>
        </a:p>
      </dgm:t>
    </dgm:pt>
    <dgm:pt modelId="{0C516B4F-491D-453F-A421-9DC1C91FE6C6}" type="parTrans" cxnId="{D4BC849D-6F0C-407A-9483-847B94BFF72C}">
      <dgm:prSet/>
      <dgm:spPr/>
      <dgm:t>
        <a:bodyPr/>
        <a:lstStyle/>
        <a:p>
          <a:endParaRPr lang="en-GB"/>
        </a:p>
      </dgm:t>
    </dgm:pt>
    <dgm:pt modelId="{AF433625-683A-4AA7-A486-DC61DEED0D85}" type="sibTrans" cxnId="{D4BC849D-6F0C-407A-9483-847B94BFF72C}">
      <dgm:prSet/>
      <dgm:spPr/>
      <dgm:t>
        <a:bodyPr/>
        <a:lstStyle/>
        <a:p>
          <a:endParaRPr lang="en-GB"/>
        </a:p>
      </dgm:t>
    </dgm:pt>
    <dgm:pt modelId="{C54383E3-93F2-40E0-8F6B-02DD9E086B87}">
      <dgm:prSet custT="1"/>
      <dgm:spPr/>
      <dgm:t>
        <a:bodyPr/>
        <a:lstStyle/>
        <a:p>
          <a:r>
            <a:rPr lang="fr-FR" sz="1600" dirty="0" err="1">
              <a:latin typeface="Arial" panose="020B0604020202020204" pitchFamily="34" charset="0"/>
              <a:cs typeface="Arial" panose="020B0604020202020204" pitchFamily="34" charset="0"/>
            </a:rPr>
            <a:t>Constitutional</a:t>
          </a:r>
          <a:r>
            <a:rPr lang="fr-FR" sz="1600" dirty="0">
              <a:latin typeface="Arial" panose="020B0604020202020204" pitchFamily="34" charset="0"/>
              <a:cs typeface="Arial" panose="020B0604020202020204" pitchFamily="34" charset="0"/>
            </a:rPr>
            <a:t> provisions and </a:t>
          </a:r>
          <a:r>
            <a:rPr lang="fr-FR" sz="1600" dirty="0" err="1">
              <a:latin typeface="Arial" panose="020B0604020202020204" pitchFamily="34" charset="0"/>
              <a:cs typeface="Arial" panose="020B0604020202020204" pitchFamily="34" charset="0"/>
            </a:rPr>
            <a:t>legislation</a:t>
          </a:r>
          <a:endParaRPr lang="fr-FR" sz="1600" dirty="0">
            <a:latin typeface="Arial" panose="020B0604020202020204" pitchFamily="34" charset="0"/>
            <a:cs typeface="Arial" panose="020B0604020202020204" pitchFamily="34" charset="0"/>
          </a:endParaRPr>
        </a:p>
      </dgm:t>
    </dgm:pt>
    <dgm:pt modelId="{4D7DE958-F6E3-4E91-9932-787189E4E54E}" type="parTrans" cxnId="{080EA462-B08A-440C-9643-5135486DF2A9}">
      <dgm:prSet/>
      <dgm:spPr/>
      <dgm:t>
        <a:bodyPr/>
        <a:lstStyle/>
        <a:p>
          <a:endParaRPr lang="fr-FR"/>
        </a:p>
      </dgm:t>
    </dgm:pt>
    <dgm:pt modelId="{E355B689-EAAC-4E38-BE16-917C625AFACA}" type="sibTrans" cxnId="{080EA462-B08A-440C-9643-5135486DF2A9}">
      <dgm:prSet/>
      <dgm:spPr/>
      <dgm:t>
        <a:bodyPr/>
        <a:lstStyle/>
        <a:p>
          <a:endParaRPr lang="fr-FR"/>
        </a:p>
      </dgm:t>
    </dgm:pt>
    <dgm:pt modelId="{1EEB173B-308C-4DC2-8473-8C6A638AB1B0}">
      <dgm:prSet custT="1"/>
      <dgm:spPr/>
      <dgm:t>
        <a:bodyPr/>
        <a:lstStyle/>
        <a:p>
          <a:r>
            <a:rPr lang="fr-FR" sz="1600" dirty="0">
              <a:latin typeface="Arial" panose="020B0604020202020204" pitchFamily="34" charset="0"/>
              <a:cs typeface="Arial" panose="020B0604020202020204" pitchFamily="34" charset="0"/>
            </a:rPr>
            <a:t>Funding streams</a:t>
          </a:r>
        </a:p>
      </dgm:t>
    </dgm:pt>
    <dgm:pt modelId="{B542EBFD-4550-4E69-B4CB-7E083E976355}" type="parTrans" cxnId="{F1437182-30FB-4824-B4C6-B1D53ECDAB89}">
      <dgm:prSet/>
      <dgm:spPr/>
      <dgm:t>
        <a:bodyPr/>
        <a:lstStyle/>
        <a:p>
          <a:endParaRPr lang="fr-FR"/>
        </a:p>
      </dgm:t>
    </dgm:pt>
    <dgm:pt modelId="{D6D97AE8-06AD-4D4C-8C8F-5CD6BA46D64F}" type="sibTrans" cxnId="{F1437182-30FB-4824-B4C6-B1D53ECDAB89}">
      <dgm:prSet/>
      <dgm:spPr/>
      <dgm:t>
        <a:bodyPr/>
        <a:lstStyle/>
        <a:p>
          <a:endParaRPr lang="fr-FR"/>
        </a:p>
      </dgm:t>
    </dgm:pt>
    <dgm:pt modelId="{0041CBE6-1C38-426E-A81E-F5334AC52D53}">
      <dgm:prSet custT="1"/>
      <dgm:spPr/>
      <dgm:t>
        <a:bodyPr/>
        <a:lstStyle/>
        <a:p>
          <a:r>
            <a:rPr lang="fr-FR" sz="1600" dirty="0">
              <a:latin typeface="Arial" panose="020B0604020202020204" pitchFamily="34" charset="0"/>
              <a:cs typeface="Arial" panose="020B0604020202020204" pitchFamily="34" charset="0"/>
            </a:rPr>
            <a:t>Institutions</a:t>
          </a:r>
        </a:p>
      </dgm:t>
    </dgm:pt>
    <dgm:pt modelId="{252405EF-4BFF-475A-A96E-31E8A4C6E7D1}" type="parTrans" cxnId="{E7B85935-95C5-411A-B792-1987E36F6E68}">
      <dgm:prSet/>
      <dgm:spPr/>
      <dgm:t>
        <a:bodyPr/>
        <a:lstStyle/>
        <a:p>
          <a:endParaRPr lang="fr-FR"/>
        </a:p>
      </dgm:t>
    </dgm:pt>
    <dgm:pt modelId="{0C3D1DD2-2AC3-4CDE-8308-19469CAA73A4}" type="sibTrans" cxnId="{E7B85935-95C5-411A-B792-1987E36F6E68}">
      <dgm:prSet/>
      <dgm:spPr/>
      <dgm:t>
        <a:bodyPr/>
        <a:lstStyle/>
        <a:p>
          <a:endParaRPr lang="fr-FR"/>
        </a:p>
      </dgm:t>
    </dgm:pt>
    <dgm:pt modelId="{B53D1F9A-8C37-4ACA-A38E-9DC57EC7F143}">
      <dgm:prSet custT="1"/>
      <dgm:spPr/>
      <dgm:t>
        <a:bodyPr/>
        <a:lstStyle/>
        <a:p>
          <a:r>
            <a:rPr lang="fr-FR" sz="1600" dirty="0">
              <a:latin typeface="Arial" panose="020B0604020202020204" pitchFamily="34" charset="0"/>
              <a:cs typeface="Arial" panose="020B0604020202020204" pitchFamily="34" charset="0"/>
            </a:rPr>
            <a:t>National Strategies/Action Plans</a:t>
          </a:r>
        </a:p>
      </dgm:t>
    </dgm:pt>
    <dgm:pt modelId="{2DD6CE7C-8BB0-4FF5-934D-AD65B6C60002}" type="parTrans" cxnId="{0E3EA3E3-C0AB-43AA-9781-17F6AE2F61DF}">
      <dgm:prSet/>
      <dgm:spPr/>
      <dgm:t>
        <a:bodyPr/>
        <a:lstStyle/>
        <a:p>
          <a:endParaRPr lang="fr-FR"/>
        </a:p>
      </dgm:t>
    </dgm:pt>
    <dgm:pt modelId="{94D56B92-4D4B-48DB-9189-C0B32D70777C}" type="sibTrans" cxnId="{0E3EA3E3-C0AB-43AA-9781-17F6AE2F61DF}">
      <dgm:prSet/>
      <dgm:spPr/>
      <dgm:t>
        <a:bodyPr/>
        <a:lstStyle/>
        <a:p>
          <a:endParaRPr lang="fr-FR"/>
        </a:p>
      </dgm:t>
    </dgm:pt>
    <dgm:pt modelId="{FDC76382-1220-4CC8-89B6-6F30E9F95095}">
      <dgm:prSet custT="1"/>
      <dgm:spPr/>
      <dgm:t>
        <a:bodyPr/>
        <a:lstStyle/>
        <a:p>
          <a:r>
            <a:rPr lang="en-US" sz="1600" dirty="0">
              <a:latin typeface="Arial" panose="020B0604020202020204" pitchFamily="34" charset="0"/>
              <a:cs typeface="Arial" panose="020B0604020202020204" pitchFamily="34" charset="0"/>
            </a:rPr>
            <a:t>Top-down and bottom-up: Associations of public authorities at regional and local levels</a:t>
          </a:r>
          <a:endParaRPr lang="en-GB" sz="1600" dirty="0">
            <a:latin typeface="Arial" panose="020B0604020202020204" pitchFamily="34" charset="0"/>
            <a:cs typeface="Arial" panose="020B0604020202020204" pitchFamily="34" charset="0"/>
          </a:endParaRPr>
        </a:p>
      </dgm:t>
    </dgm:pt>
    <dgm:pt modelId="{7978C434-A4D4-48B8-B0B0-D2D87128CAC8}" type="parTrans" cxnId="{60D40FEF-B2B1-494A-B898-D951AEFFF063}">
      <dgm:prSet/>
      <dgm:spPr/>
      <dgm:t>
        <a:bodyPr/>
        <a:lstStyle/>
        <a:p>
          <a:endParaRPr lang="fr-FR"/>
        </a:p>
      </dgm:t>
    </dgm:pt>
    <dgm:pt modelId="{D857A109-D247-4B55-9170-6B8EA5018498}" type="sibTrans" cxnId="{60D40FEF-B2B1-494A-B898-D951AEFFF063}">
      <dgm:prSet/>
      <dgm:spPr/>
      <dgm:t>
        <a:bodyPr/>
        <a:lstStyle/>
        <a:p>
          <a:endParaRPr lang="fr-FR"/>
        </a:p>
      </dgm:t>
    </dgm:pt>
    <dgm:pt modelId="{B933AE0F-456F-4FE6-9192-C191C6D7297E}">
      <dgm:prSet custT="1"/>
      <dgm:spPr/>
      <dgm:t>
        <a:bodyPr/>
        <a:lstStyle/>
        <a:p>
          <a:r>
            <a:rPr lang="en-US" sz="1600" dirty="0">
              <a:latin typeface="Arial" panose="020B0604020202020204" pitchFamily="34" charset="0"/>
              <a:cs typeface="Arial" panose="020B0604020202020204" pitchFamily="34" charset="0"/>
            </a:rPr>
            <a:t>Bottom-up: ICC National networks</a:t>
          </a:r>
          <a:endParaRPr lang="en-GB" sz="1600" dirty="0">
            <a:latin typeface="Arial" panose="020B0604020202020204" pitchFamily="34" charset="0"/>
            <a:cs typeface="Arial" panose="020B0604020202020204" pitchFamily="34" charset="0"/>
          </a:endParaRPr>
        </a:p>
      </dgm:t>
    </dgm:pt>
    <dgm:pt modelId="{581B2A52-4BFB-4F6A-81FE-2A607DA058E8}" type="parTrans" cxnId="{7D52F34A-F794-475A-8B4D-0E69749BA0C6}">
      <dgm:prSet/>
      <dgm:spPr/>
      <dgm:t>
        <a:bodyPr/>
        <a:lstStyle/>
        <a:p>
          <a:endParaRPr lang="fr-FR"/>
        </a:p>
      </dgm:t>
    </dgm:pt>
    <dgm:pt modelId="{91C45C6E-F418-4F4B-8BDE-4769A39BD62C}" type="sibTrans" cxnId="{7D52F34A-F794-475A-8B4D-0E69749BA0C6}">
      <dgm:prSet/>
      <dgm:spPr/>
      <dgm:t>
        <a:bodyPr/>
        <a:lstStyle/>
        <a:p>
          <a:endParaRPr lang="fr-FR"/>
        </a:p>
      </dgm:t>
    </dgm:pt>
    <dgm:pt modelId="{A65E27B3-AE07-43D1-A6F7-323AE11286CB}">
      <dgm:prSet phldrT="[Texte]" custT="1"/>
      <dgm:spPr>
        <a:solidFill>
          <a:schemeClr val="tx2"/>
        </a:solidFill>
      </dgm:spPr>
      <dgm:t>
        <a:bodyPr/>
        <a:lstStyle/>
        <a:p>
          <a:r>
            <a:rPr lang="en-US" sz="1600" dirty="0">
              <a:latin typeface="Arial" panose="020B0604020202020204" pitchFamily="34" charset="0"/>
              <a:cs typeface="Arial" panose="020B0604020202020204" pitchFamily="34" charset="0"/>
            </a:rPr>
            <a:t>Focus ensured in specific national policies</a:t>
          </a:r>
          <a:endParaRPr lang="en-GB" sz="1600" dirty="0">
            <a:latin typeface="Arial" panose="020B0604020202020204" pitchFamily="34" charset="0"/>
            <a:cs typeface="Arial" panose="020B0604020202020204" pitchFamily="34" charset="0"/>
          </a:endParaRPr>
        </a:p>
      </dgm:t>
    </dgm:pt>
    <dgm:pt modelId="{FF16D037-4903-4EB6-99C2-535A2C7F9EDD}" type="parTrans" cxnId="{58860D03-68B9-4B9A-9547-0DB677C434AA}">
      <dgm:prSet/>
      <dgm:spPr/>
    </dgm:pt>
    <dgm:pt modelId="{ABE75C69-C2E2-4B89-9392-D6F875CED378}" type="sibTrans" cxnId="{58860D03-68B9-4B9A-9547-0DB677C434AA}">
      <dgm:prSet/>
      <dgm:spPr/>
    </dgm:pt>
    <dgm:pt modelId="{94DCAE68-034C-4B53-86D3-CF6ECD043C8B}" type="pres">
      <dgm:prSet presAssocID="{001C8929-2A28-4C2B-98CB-A0DC31B2465F}" presName="linear" presStyleCnt="0">
        <dgm:presLayoutVars>
          <dgm:dir/>
          <dgm:resizeHandles val="exact"/>
        </dgm:presLayoutVars>
      </dgm:prSet>
      <dgm:spPr/>
    </dgm:pt>
    <dgm:pt modelId="{4D35C26E-5D75-4C24-BA90-026F95EB9E44}" type="pres">
      <dgm:prSet presAssocID="{2C64CD11-DC3C-4190-9C74-DE4C694165BF}" presName="comp" presStyleCnt="0"/>
      <dgm:spPr/>
    </dgm:pt>
    <dgm:pt modelId="{EA8788CC-A7AC-4823-AA99-E3A25E748DA7}" type="pres">
      <dgm:prSet presAssocID="{2C64CD11-DC3C-4190-9C74-DE4C694165BF}" presName="box" presStyleLbl="node1" presStyleIdx="0" presStyleCnt="3" custScaleY="106391" custLinFactNeighborX="-238" custLinFactNeighborY="-1521"/>
      <dgm:spPr/>
    </dgm:pt>
    <dgm:pt modelId="{28541DF5-020F-4D39-BB1D-032D650EA5D3}" type="pres">
      <dgm:prSet presAssocID="{2C64CD11-DC3C-4190-9C74-DE4C694165BF}" presName="img" presStyleLbl="fgImgPlace1" presStyleIdx="0" presStyleCnt="3" custScaleX="69833" custScaleY="86225"/>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C345F98F-3730-4DD0-B219-1035F3AA5653}" type="pres">
      <dgm:prSet presAssocID="{2C64CD11-DC3C-4190-9C74-DE4C694165BF}" presName="text" presStyleLbl="node1" presStyleIdx="0" presStyleCnt="3">
        <dgm:presLayoutVars>
          <dgm:bulletEnabled val="1"/>
        </dgm:presLayoutVars>
      </dgm:prSet>
      <dgm:spPr/>
    </dgm:pt>
    <dgm:pt modelId="{856F0DAC-F0DE-4B34-968E-FEFBBF93F3B0}" type="pres">
      <dgm:prSet presAssocID="{1A6FECE4-A3D0-491F-9848-F8ED325BE3D9}" presName="spacer" presStyleCnt="0"/>
      <dgm:spPr/>
    </dgm:pt>
    <dgm:pt modelId="{C01ED0AC-9279-4111-8874-B298A2E75E91}" type="pres">
      <dgm:prSet presAssocID="{892DDFB6-18DB-4AAA-BA2E-A4B7D9CD69CD}" presName="comp" presStyleCnt="0"/>
      <dgm:spPr/>
    </dgm:pt>
    <dgm:pt modelId="{70FB8B1A-A109-44E1-832D-36AC9F9C3ADF}" type="pres">
      <dgm:prSet presAssocID="{892DDFB6-18DB-4AAA-BA2E-A4B7D9CD69CD}" presName="box" presStyleLbl="node1" presStyleIdx="1" presStyleCnt="3" custScaleY="130926" custLinFactNeighborY="-5240"/>
      <dgm:spPr/>
    </dgm:pt>
    <dgm:pt modelId="{7BA07637-4ABD-4822-B54A-C7B0027E612D}" type="pres">
      <dgm:prSet presAssocID="{892DDFB6-18DB-4AAA-BA2E-A4B7D9CD69CD}" presName="img" presStyleLbl="fgImgPlace1" presStyleIdx="1" presStyleCnt="3" custScaleX="71367" custScaleY="92825" custLinFactNeighborX="-140" custLinFactNeighborY="-6093"/>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253673CF-DA19-4039-AC23-3EA640E99EA7}" type="pres">
      <dgm:prSet presAssocID="{892DDFB6-18DB-4AAA-BA2E-A4B7D9CD69CD}" presName="text" presStyleLbl="node1" presStyleIdx="1" presStyleCnt="3">
        <dgm:presLayoutVars>
          <dgm:bulletEnabled val="1"/>
        </dgm:presLayoutVars>
      </dgm:prSet>
      <dgm:spPr/>
    </dgm:pt>
    <dgm:pt modelId="{2FDDA30C-E9A2-40CF-8306-D4C57AC26D22}" type="pres">
      <dgm:prSet presAssocID="{F4E598CC-D907-4AF5-AF2B-941F2BC4F0AC}" presName="spacer" presStyleCnt="0"/>
      <dgm:spPr/>
    </dgm:pt>
    <dgm:pt modelId="{F2A88397-3E76-4711-9245-3624D2EE0F7E}" type="pres">
      <dgm:prSet presAssocID="{B65D1D33-D89C-4D07-8EB6-B82EA41CCCBD}" presName="comp" presStyleCnt="0"/>
      <dgm:spPr/>
    </dgm:pt>
    <dgm:pt modelId="{F4A93C65-CFAB-4C0C-B7B2-FC65761C3356}" type="pres">
      <dgm:prSet presAssocID="{B65D1D33-D89C-4D07-8EB6-B82EA41CCCBD}" presName="box" presStyleLbl="node1" presStyleIdx="2" presStyleCnt="3" custScaleY="84001" custLinFactNeighborY="-8030"/>
      <dgm:spPr/>
    </dgm:pt>
    <dgm:pt modelId="{45BB16AB-7BFD-4BB1-B297-7841F9F43298}" type="pres">
      <dgm:prSet presAssocID="{B65D1D33-D89C-4D07-8EB6-B82EA41CCCBD}" presName="img" presStyleLbl="fgImgPlace1" presStyleIdx="2" presStyleCnt="3" custScaleX="70469" custScaleY="87500" custLinFactNeighborX="-245" custLinFactNeighborY="-7936"/>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 modelId="{1B816C74-CA94-40EA-A99A-344391CA41F9}" type="pres">
      <dgm:prSet presAssocID="{B65D1D33-D89C-4D07-8EB6-B82EA41CCCBD}" presName="text" presStyleLbl="node1" presStyleIdx="2" presStyleCnt="3">
        <dgm:presLayoutVars>
          <dgm:bulletEnabled val="1"/>
        </dgm:presLayoutVars>
      </dgm:prSet>
      <dgm:spPr/>
    </dgm:pt>
  </dgm:ptLst>
  <dgm:cxnLst>
    <dgm:cxn modelId="{58860D03-68B9-4B9A-9547-0DB677C434AA}" srcId="{B65D1D33-D89C-4D07-8EB6-B82EA41CCCBD}" destId="{A65E27B3-AE07-43D1-A6F7-323AE11286CB}" srcOrd="1" destOrd="0" parTransId="{FF16D037-4903-4EB6-99C2-535A2C7F9EDD}" sibTransId="{ABE75C69-C2E2-4B89-9392-D6F875CED378}"/>
    <dgm:cxn modelId="{B832750B-B895-4C5E-A366-7105B074225E}" type="presOf" srcId="{B933AE0F-456F-4FE6-9192-C191C6D7297E}" destId="{70FB8B1A-A109-44E1-832D-36AC9F9C3ADF}" srcOrd="0" destOrd="3" presId="urn:microsoft.com/office/officeart/2005/8/layout/vList4"/>
    <dgm:cxn modelId="{33086E10-B112-4829-BC22-8D0684E64D0C}" type="presOf" srcId="{D6985590-C73B-4ACB-9D37-5A7DA2AADA4B}" destId="{253673CF-DA19-4039-AC23-3EA640E99EA7}" srcOrd="1" destOrd="1" presId="urn:microsoft.com/office/officeart/2005/8/layout/vList4"/>
    <dgm:cxn modelId="{CDDBB414-E86B-4C36-A19A-A820A445601D}" srcId="{001C8929-2A28-4C2B-98CB-A0DC31B2465F}" destId="{892DDFB6-18DB-4AAA-BA2E-A4B7D9CD69CD}" srcOrd="1" destOrd="0" parTransId="{94CA35A9-789D-4035-8DE8-CF5E2A6DB613}" sibTransId="{F4E598CC-D907-4AF5-AF2B-941F2BC4F0AC}"/>
    <dgm:cxn modelId="{D6EBBE17-3CD9-496D-87DA-3CE3FC6BED45}" type="presOf" srcId="{B53D1F9A-8C37-4ACA-A38E-9DC57EC7F143}" destId="{C345F98F-3730-4DD0-B219-1035F3AA5653}" srcOrd="1" destOrd="3" presId="urn:microsoft.com/office/officeart/2005/8/layout/vList4"/>
    <dgm:cxn modelId="{F8F04B21-3294-4B0A-B5CC-E99B7239F2A7}" type="presOf" srcId="{A65E27B3-AE07-43D1-A6F7-323AE11286CB}" destId="{F4A93C65-CFAB-4C0C-B7B2-FC65761C3356}" srcOrd="0" destOrd="2" presId="urn:microsoft.com/office/officeart/2005/8/layout/vList4"/>
    <dgm:cxn modelId="{610E3A22-D55E-4691-B50A-135B500E67A1}" srcId="{001C8929-2A28-4C2B-98CB-A0DC31B2465F}" destId="{B65D1D33-D89C-4D07-8EB6-B82EA41CCCBD}" srcOrd="2" destOrd="0" parTransId="{2123B1B1-7974-4CFE-9337-6A1A37B0B79E}" sibTransId="{11E8ADB3-2A8C-4DFB-9AEA-CFBCC6AA0C00}"/>
    <dgm:cxn modelId="{7D02B432-E895-4892-B4FD-4110A39DF443}" type="presOf" srcId="{892DDFB6-18DB-4AAA-BA2E-A4B7D9CD69CD}" destId="{70FB8B1A-A109-44E1-832D-36AC9F9C3ADF}" srcOrd="0" destOrd="0" presId="urn:microsoft.com/office/officeart/2005/8/layout/vList4"/>
    <dgm:cxn modelId="{E7B85935-95C5-411A-B792-1987E36F6E68}" srcId="{2C64CD11-DC3C-4190-9C74-DE4C694165BF}" destId="{0041CBE6-1C38-426E-A81E-F5334AC52D53}" srcOrd="1" destOrd="0" parTransId="{252405EF-4BFF-475A-A96E-31E8A4C6E7D1}" sibTransId="{0C3D1DD2-2AC3-4CDE-8308-19469CAA73A4}"/>
    <dgm:cxn modelId="{3D6A823D-D1EE-44C9-B1C6-54FF9B6C9C08}" srcId="{001C8929-2A28-4C2B-98CB-A0DC31B2465F}" destId="{2C64CD11-DC3C-4190-9C74-DE4C694165BF}" srcOrd="0" destOrd="0" parTransId="{5C696CDE-523C-4781-A326-1EDC079799F4}" sibTransId="{1A6FECE4-A3D0-491F-9848-F8ED325BE3D9}"/>
    <dgm:cxn modelId="{1121055C-3DA2-46F3-B16A-0586430F5649}" type="presOf" srcId="{A65E27B3-AE07-43D1-A6F7-323AE11286CB}" destId="{1B816C74-CA94-40EA-A99A-344391CA41F9}" srcOrd="1" destOrd="2" presId="urn:microsoft.com/office/officeart/2005/8/layout/vList4"/>
    <dgm:cxn modelId="{699C6C5E-50D5-4CA7-9166-7D15AF9107D4}" type="presOf" srcId="{892DDFB6-18DB-4AAA-BA2E-A4B7D9CD69CD}" destId="{253673CF-DA19-4039-AC23-3EA640E99EA7}" srcOrd="1" destOrd="0" presId="urn:microsoft.com/office/officeart/2005/8/layout/vList4"/>
    <dgm:cxn modelId="{080EA462-B08A-440C-9643-5135486DF2A9}" srcId="{2C64CD11-DC3C-4190-9C74-DE4C694165BF}" destId="{C54383E3-93F2-40E0-8F6B-02DD9E086B87}" srcOrd="0" destOrd="0" parTransId="{4D7DE958-F6E3-4E91-9932-787189E4E54E}" sibTransId="{E355B689-EAAC-4E38-BE16-917C625AFACA}"/>
    <dgm:cxn modelId="{585AA063-64FD-46B5-A4E6-2B03173480D4}" type="presOf" srcId="{FDC76382-1220-4CC8-89B6-6F30E9F95095}" destId="{70FB8B1A-A109-44E1-832D-36AC9F9C3ADF}" srcOrd="0" destOrd="2" presId="urn:microsoft.com/office/officeart/2005/8/layout/vList4"/>
    <dgm:cxn modelId="{8A1D3848-1CF6-4DEB-A661-8C5318AB07F4}" type="presOf" srcId="{67812E14-A194-4447-8478-E38E3BA2D36E}" destId="{F4A93C65-CFAB-4C0C-B7B2-FC65761C3356}" srcOrd="0" destOrd="1" presId="urn:microsoft.com/office/officeart/2005/8/layout/vList4"/>
    <dgm:cxn modelId="{7D52F34A-F794-475A-8B4D-0E69749BA0C6}" srcId="{892DDFB6-18DB-4AAA-BA2E-A4B7D9CD69CD}" destId="{B933AE0F-456F-4FE6-9192-C191C6D7297E}" srcOrd="2" destOrd="0" parTransId="{581B2A52-4BFB-4F6A-81FE-2A607DA058E8}" sibTransId="{91C45C6E-F418-4F4B-8BDE-4769A39BD62C}"/>
    <dgm:cxn modelId="{E729F94F-2D7C-4A8E-8B4F-F7E0E6E5B4C4}" type="presOf" srcId="{D6985590-C73B-4ACB-9D37-5A7DA2AADA4B}" destId="{70FB8B1A-A109-44E1-832D-36AC9F9C3ADF}" srcOrd="0" destOrd="1" presId="urn:microsoft.com/office/officeart/2005/8/layout/vList4"/>
    <dgm:cxn modelId="{A51D7971-3046-4EDA-867E-A74F887FE7D2}" type="presOf" srcId="{67812E14-A194-4447-8478-E38E3BA2D36E}" destId="{1B816C74-CA94-40EA-A99A-344391CA41F9}" srcOrd="1" destOrd="1" presId="urn:microsoft.com/office/officeart/2005/8/layout/vList4"/>
    <dgm:cxn modelId="{072AA858-C28F-4093-B807-1BA2996A7E2D}" type="presOf" srcId="{2C64CD11-DC3C-4190-9C74-DE4C694165BF}" destId="{EA8788CC-A7AC-4823-AA99-E3A25E748DA7}" srcOrd="0" destOrd="0" presId="urn:microsoft.com/office/officeart/2005/8/layout/vList4"/>
    <dgm:cxn modelId="{F07E447C-7AE0-4E06-8781-3498759A9F29}" type="presOf" srcId="{B53D1F9A-8C37-4ACA-A38E-9DC57EC7F143}" destId="{EA8788CC-A7AC-4823-AA99-E3A25E748DA7}" srcOrd="0" destOrd="3" presId="urn:microsoft.com/office/officeart/2005/8/layout/vList4"/>
    <dgm:cxn modelId="{F1437182-30FB-4824-B4C6-B1D53ECDAB89}" srcId="{2C64CD11-DC3C-4190-9C74-DE4C694165BF}" destId="{1EEB173B-308C-4DC2-8473-8C6A638AB1B0}" srcOrd="3" destOrd="0" parTransId="{B542EBFD-4550-4E69-B4CB-7E083E976355}" sibTransId="{D6D97AE8-06AD-4D4C-8C8F-5CD6BA46D64F}"/>
    <dgm:cxn modelId="{9DD1CF86-3F1E-4428-8DD8-E69FA996589A}" type="presOf" srcId="{1EEB173B-308C-4DC2-8473-8C6A638AB1B0}" destId="{C345F98F-3730-4DD0-B219-1035F3AA5653}" srcOrd="1" destOrd="4" presId="urn:microsoft.com/office/officeart/2005/8/layout/vList4"/>
    <dgm:cxn modelId="{ADD8E48C-103F-48FA-9B89-B3CA7ADF42D4}" type="presOf" srcId="{C54383E3-93F2-40E0-8F6B-02DD9E086B87}" destId="{EA8788CC-A7AC-4823-AA99-E3A25E748DA7}" srcOrd="0" destOrd="1" presId="urn:microsoft.com/office/officeart/2005/8/layout/vList4"/>
    <dgm:cxn modelId="{D4BC849D-6F0C-407A-9483-847B94BFF72C}" srcId="{892DDFB6-18DB-4AAA-BA2E-A4B7D9CD69CD}" destId="{D6985590-C73B-4ACB-9D37-5A7DA2AADA4B}" srcOrd="0" destOrd="0" parTransId="{0C516B4F-491D-453F-A421-9DC1C91FE6C6}" sibTransId="{AF433625-683A-4AA7-A486-DC61DEED0D85}"/>
    <dgm:cxn modelId="{8CEF60A9-D549-483F-BFB2-1C64461DE13B}" type="presOf" srcId="{C54383E3-93F2-40E0-8F6B-02DD9E086B87}" destId="{C345F98F-3730-4DD0-B219-1035F3AA5653}" srcOrd="1" destOrd="1" presId="urn:microsoft.com/office/officeart/2005/8/layout/vList4"/>
    <dgm:cxn modelId="{76F78BAE-343F-48F6-8D1A-95EDE883AFC7}" type="presOf" srcId="{0041CBE6-1C38-426E-A81E-F5334AC52D53}" destId="{C345F98F-3730-4DD0-B219-1035F3AA5653}" srcOrd="1" destOrd="2" presId="urn:microsoft.com/office/officeart/2005/8/layout/vList4"/>
    <dgm:cxn modelId="{19E0DEC5-56D6-4F1C-A766-51F368F77FB8}" type="presOf" srcId="{B65D1D33-D89C-4D07-8EB6-B82EA41CCCBD}" destId="{1B816C74-CA94-40EA-A99A-344391CA41F9}" srcOrd="1" destOrd="0" presId="urn:microsoft.com/office/officeart/2005/8/layout/vList4"/>
    <dgm:cxn modelId="{D00E8ECF-9FE5-47CE-B5F0-EC3510CB5DFC}" type="presOf" srcId="{FDC76382-1220-4CC8-89B6-6F30E9F95095}" destId="{253673CF-DA19-4039-AC23-3EA640E99EA7}" srcOrd="1" destOrd="2" presId="urn:microsoft.com/office/officeart/2005/8/layout/vList4"/>
    <dgm:cxn modelId="{A873ABCF-4F39-480F-B18D-4230F086CFB9}" srcId="{B65D1D33-D89C-4D07-8EB6-B82EA41CCCBD}" destId="{67812E14-A194-4447-8478-E38E3BA2D36E}" srcOrd="0" destOrd="0" parTransId="{A923788C-9103-4483-A979-E09A6E0E529D}" sibTransId="{E2644E24-855C-40D6-8FA8-8915FA7C23CB}"/>
    <dgm:cxn modelId="{237118DB-03F3-4DBA-A829-84542DD5CBB3}" type="presOf" srcId="{2C64CD11-DC3C-4190-9C74-DE4C694165BF}" destId="{C345F98F-3730-4DD0-B219-1035F3AA5653}" srcOrd="1" destOrd="0" presId="urn:microsoft.com/office/officeart/2005/8/layout/vList4"/>
    <dgm:cxn modelId="{30D83AE2-9F14-4CF7-A616-B4BF27F9BDD8}" type="presOf" srcId="{001C8929-2A28-4C2B-98CB-A0DC31B2465F}" destId="{94DCAE68-034C-4B53-86D3-CF6ECD043C8B}" srcOrd="0" destOrd="0" presId="urn:microsoft.com/office/officeart/2005/8/layout/vList4"/>
    <dgm:cxn modelId="{0E3EA3E3-C0AB-43AA-9781-17F6AE2F61DF}" srcId="{2C64CD11-DC3C-4190-9C74-DE4C694165BF}" destId="{B53D1F9A-8C37-4ACA-A38E-9DC57EC7F143}" srcOrd="2" destOrd="0" parTransId="{2DD6CE7C-8BB0-4FF5-934D-AD65B6C60002}" sibTransId="{94D56B92-4D4B-48DB-9189-C0B32D70777C}"/>
    <dgm:cxn modelId="{60D40FEF-B2B1-494A-B898-D951AEFFF063}" srcId="{892DDFB6-18DB-4AAA-BA2E-A4B7D9CD69CD}" destId="{FDC76382-1220-4CC8-89B6-6F30E9F95095}" srcOrd="1" destOrd="0" parTransId="{7978C434-A4D4-48B8-B0B0-D2D87128CAC8}" sibTransId="{D857A109-D247-4B55-9170-6B8EA5018498}"/>
    <dgm:cxn modelId="{731D99F0-5241-4413-9EF0-661E4AD7A670}" type="presOf" srcId="{B933AE0F-456F-4FE6-9192-C191C6D7297E}" destId="{253673CF-DA19-4039-AC23-3EA640E99EA7}" srcOrd="1" destOrd="3" presId="urn:microsoft.com/office/officeart/2005/8/layout/vList4"/>
    <dgm:cxn modelId="{963CC3F7-A712-426D-86F2-83AE552CC874}" type="presOf" srcId="{1EEB173B-308C-4DC2-8473-8C6A638AB1B0}" destId="{EA8788CC-A7AC-4823-AA99-E3A25E748DA7}" srcOrd="0" destOrd="4" presId="urn:microsoft.com/office/officeart/2005/8/layout/vList4"/>
    <dgm:cxn modelId="{46561FF9-5C46-42FA-8759-1A27248EDCC2}" type="presOf" srcId="{B65D1D33-D89C-4D07-8EB6-B82EA41CCCBD}" destId="{F4A93C65-CFAB-4C0C-B7B2-FC65761C3356}" srcOrd="0" destOrd="0" presId="urn:microsoft.com/office/officeart/2005/8/layout/vList4"/>
    <dgm:cxn modelId="{8A825BFC-4368-4BF9-87EB-3F2097A9F64A}" type="presOf" srcId="{0041CBE6-1C38-426E-A81E-F5334AC52D53}" destId="{EA8788CC-A7AC-4823-AA99-E3A25E748DA7}" srcOrd="0" destOrd="2" presId="urn:microsoft.com/office/officeart/2005/8/layout/vList4"/>
    <dgm:cxn modelId="{5D2BB7E9-D1F9-416E-B234-7506CFC20B7D}" type="presParOf" srcId="{94DCAE68-034C-4B53-86D3-CF6ECD043C8B}" destId="{4D35C26E-5D75-4C24-BA90-026F95EB9E44}" srcOrd="0" destOrd="0" presId="urn:microsoft.com/office/officeart/2005/8/layout/vList4"/>
    <dgm:cxn modelId="{61BC2994-7435-4BEE-B06D-C292B692106B}" type="presParOf" srcId="{4D35C26E-5D75-4C24-BA90-026F95EB9E44}" destId="{EA8788CC-A7AC-4823-AA99-E3A25E748DA7}" srcOrd="0" destOrd="0" presId="urn:microsoft.com/office/officeart/2005/8/layout/vList4"/>
    <dgm:cxn modelId="{48D50915-5397-45A2-AE5E-E8C87260A8DA}" type="presParOf" srcId="{4D35C26E-5D75-4C24-BA90-026F95EB9E44}" destId="{28541DF5-020F-4D39-BB1D-032D650EA5D3}" srcOrd="1" destOrd="0" presId="urn:microsoft.com/office/officeart/2005/8/layout/vList4"/>
    <dgm:cxn modelId="{DBAAC601-C2A3-426E-BA81-99C1B3A7EEBA}" type="presParOf" srcId="{4D35C26E-5D75-4C24-BA90-026F95EB9E44}" destId="{C345F98F-3730-4DD0-B219-1035F3AA5653}" srcOrd="2" destOrd="0" presId="urn:microsoft.com/office/officeart/2005/8/layout/vList4"/>
    <dgm:cxn modelId="{CCAE57D0-CBB1-4E92-AD7E-375C83F28143}" type="presParOf" srcId="{94DCAE68-034C-4B53-86D3-CF6ECD043C8B}" destId="{856F0DAC-F0DE-4B34-968E-FEFBBF93F3B0}" srcOrd="1" destOrd="0" presId="urn:microsoft.com/office/officeart/2005/8/layout/vList4"/>
    <dgm:cxn modelId="{950318AC-6F70-40BB-B1CC-3D190C172ECF}" type="presParOf" srcId="{94DCAE68-034C-4B53-86D3-CF6ECD043C8B}" destId="{C01ED0AC-9279-4111-8874-B298A2E75E91}" srcOrd="2" destOrd="0" presId="urn:microsoft.com/office/officeart/2005/8/layout/vList4"/>
    <dgm:cxn modelId="{B4797631-68EB-4C25-92B4-4EF12E864736}" type="presParOf" srcId="{C01ED0AC-9279-4111-8874-B298A2E75E91}" destId="{70FB8B1A-A109-44E1-832D-36AC9F9C3ADF}" srcOrd="0" destOrd="0" presId="urn:microsoft.com/office/officeart/2005/8/layout/vList4"/>
    <dgm:cxn modelId="{4F54A7A2-FE2C-4E70-9E39-8B151C40D26E}" type="presParOf" srcId="{C01ED0AC-9279-4111-8874-B298A2E75E91}" destId="{7BA07637-4ABD-4822-B54A-C7B0027E612D}" srcOrd="1" destOrd="0" presId="urn:microsoft.com/office/officeart/2005/8/layout/vList4"/>
    <dgm:cxn modelId="{3749BB05-55FC-461A-A93C-E81B892A646D}" type="presParOf" srcId="{C01ED0AC-9279-4111-8874-B298A2E75E91}" destId="{253673CF-DA19-4039-AC23-3EA640E99EA7}" srcOrd="2" destOrd="0" presId="urn:microsoft.com/office/officeart/2005/8/layout/vList4"/>
    <dgm:cxn modelId="{8D61F2A7-2893-4107-A5BD-3FFE8B55ECC5}" type="presParOf" srcId="{94DCAE68-034C-4B53-86D3-CF6ECD043C8B}" destId="{2FDDA30C-E9A2-40CF-8306-D4C57AC26D22}" srcOrd="3" destOrd="0" presId="urn:microsoft.com/office/officeart/2005/8/layout/vList4"/>
    <dgm:cxn modelId="{9BD659CC-32B5-46F3-8DA0-96F45313B7B7}" type="presParOf" srcId="{94DCAE68-034C-4B53-86D3-CF6ECD043C8B}" destId="{F2A88397-3E76-4711-9245-3624D2EE0F7E}" srcOrd="4" destOrd="0" presId="urn:microsoft.com/office/officeart/2005/8/layout/vList4"/>
    <dgm:cxn modelId="{9EE370CB-47B5-4B12-9B34-3031B419D4CB}" type="presParOf" srcId="{F2A88397-3E76-4711-9245-3624D2EE0F7E}" destId="{F4A93C65-CFAB-4C0C-B7B2-FC65761C3356}" srcOrd="0" destOrd="0" presId="urn:microsoft.com/office/officeart/2005/8/layout/vList4"/>
    <dgm:cxn modelId="{9FF5A3DE-8D47-4EC7-BD57-E3CA40354824}" type="presParOf" srcId="{F2A88397-3E76-4711-9245-3624D2EE0F7E}" destId="{45BB16AB-7BFD-4BB1-B297-7841F9F43298}" srcOrd="1" destOrd="0" presId="urn:microsoft.com/office/officeart/2005/8/layout/vList4"/>
    <dgm:cxn modelId="{4659534C-36C7-4F48-A795-1559064CB7DD}" type="presParOf" srcId="{F2A88397-3E76-4711-9245-3624D2EE0F7E}" destId="{1B816C74-CA94-40EA-A99A-344391CA41F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AAB363-E9C0-4BC5-BB75-4B3F4F4F28BF}"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E199945B-3D05-4974-BBD7-43D1E80B8F15}">
      <dgm:prSet phldrT="[Text]" custT="1"/>
      <dgm:spPr/>
      <dgm:t>
        <a:bodyPr/>
        <a:lstStyle/>
        <a:p>
          <a:r>
            <a:rPr lang="en-GB" sz="1600" b="1" i="0" dirty="0">
              <a:solidFill>
                <a:schemeClr val="bg1"/>
              </a:solidFill>
            </a:rPr>
            <a:t>Definition of rationale and goals</a:t>
          </a:r>
          <a:endParaRPr lang="en-US" sz="1600" b="1" dirty="0">
            <a:solidFill>
              <a:schemeClr val="bg1"/>
            </a:solidFill>
          </a:endParaRPr>
        </a:p>
      </dgm:t>
    </dgm:pt>
    <dgm:pt modelId="{ABD16414-55CA-4777-A5BB-1FD9B776D3F4}" type="parTrans" cxnId="{B11469EE-19D5-4EA0-A47E-14672357B822}">
      <dgm:prSet/>
      <dgm:spPr/>
      <dgm:t>
        <a:bodyPr/>
        <a:lstStyle/>
        <a:p>
          <a:endParaRPr lang="en-US" sz="1600" b="0"/>
        </a:p>
      </dgm:t>
    </dgm:pt>
    <dgm:pt modelId="{888F03B3-7BEE-4A53-A8E6-E3AB4D981FA1}" type="sibTrans" cxnId="{B11469EE-19D5-4EA0-A47E-14672357B822}">
      <dgm:prSet custT="1"/>
      <dgm:spPr/>
      <dgm:t>
        <a:bodyPr/>
        <a:lstStyle/>
        <a:p>
          <a:endParaRPr lang="en-US" sz="400" b="0"/>
        </a:p>
      </dgm:t>
    </dgm:pt>
    <dgm:pt modelId="{906C7B92-90E8-6946-9B46-1174C9BF05B1}">
      <dgm:prSet phldrT="[Text]" custT="1"/>
      <dgm:spPr/>
      <dgm:t>
        <a:bodyPr/>
        <a:lstStyle/>
        <a:p>
          <a:r>
            <a:rPr lang="en-GB" sz="1600" b="1" i="0" dirty="0"/>
            <a:t>Principles of intercultural integration</a:t>
          </a:r>
          <a:endParaRPr lang="en-US" sz="1600" b="1" dirty="0"/>
        </a:p>
      </dgm:t>
    </dgm:pt>
    <dgm:pt modelId="{A36AC167-B5FF-274C-BB72-3D2E3E3FB58B}" type="parTrans" cxnId="{B6E12CC9-5A99-AE46-88FC-54143AB3A553}">
      <dgm:prSet/>
      <dgm:spPr/>
      <dgm:t>
        <a:bodyPr/>
        <a:lstStyle/>
        <a:p>
          <a:endParaRPr lang="en-GB" sz="1600" b="0"/>
        </a:p>
      </dgm:t>
    </dgm:pt>
    <dgm:pt modelId="{9D7D5360-79A7-B641-A9EF-4E46E799A1E0}" type="sibTrans" cxnId="{B6E12CC9-5A99-AE46-88FC-54143AB3A553}">
      <dgm:prSet custT="1"/>
      <dgm:spPr/>
      <dgm:t>
        <a:bodyPr/>
        <a:lstStyle/>
        <a:p>
          <a:endParaRPr lang="en-GB" sz="400" b="0"/>
        </a:p>
      </dgm:t>
    </dgm:pt>
    <dgm:pt modelId="{1A8CBB53-B229-4947-9E42-805040560E4A}">
      <dgm:prSet phldrT="[Text]" custT="1"/>
      <dgm:spPr/>
      <dgm:t>
        <a:bodyPr/>
        <a:lstStyle/>
        <a:p>
          <a:r>
            <a:rPr lang="en-GB" sz="1600" b="1" i="0" dirty="0"/>
            <a:t>Policy Matrix</a:t>
          </a:r>
          <a:endParaRPr lang="en-US" sz="1600" b="1" dirty="0"/>
        </a:p>
      </dgm:t>
    </dgm:pt>
    <dgm:pt modelId="{075F18DB-339C-9644-83FC-BB34070180C8}" type="parTrans" cxnId="{73C0B623-E24E-B943-9C41-C1AEA621FF01}">
      <dgm:prSet/>
      <dgm:spPr/>
      <dgm:t>
        <a:bodyPr/>
        <a:lstStyle/>
        <a:p>
          <a:endParaRPr lang="en-GB" sz="1600" b="0"/>
        </a:p>
      </dgm:t>
    </dgm:pt>
    <dgm:pt modelId="{5BBF83C5-3046-AC48-B552-21E0DC48662D}" type="sibTrans" cxnId="{73C0B623-E24E-B943-9C41-C1AEA621FF01}">
      <dgm:prSet custT="1"/>
      <dgm:spPr/>
      <dgm:t>
        <a:bodyPr/>
        <a:lstStyle/>
        <a:p>
          <a:endParaRPr lang="en-GB" sz="400" b="0"/>
        </a:p>
      </dgm:t>
    </dgm:pt>
    <dgm:pt modelId="{64586EF6-924D-6841-9E68-19361206A30C}">
      <dgm:prSet phldrT="[Text]" custT="1"/>
      <dgm:spPr/>
      <dgm:t>
        <a:bodyPr/>
        <a:lstStyle/>
        <a:p>
          <a:r>
            <a:rPr lang="en-GB" sz="1600" b="1" i="0" dirty="0"/>
            <a:t>10 points structure</a:t>
          </a:r>
          <a:endParaRPr lang="en-US" sz="1600" b="1" dirty="0"/>
        </a:p>
      </dgm:t>
    </dgm:pt>
    <dgm:pt modelId="{335616D7-876E-754B-80AF-9C953DDFA92D}" type="parTrans" cxnId="{72A4CBBD-809F-7A45-8AAE-88590D494CF1}">
      <dgm:prSet/>
      <dgm:spPr/>
      <dgm:t>
        <a:bodyPr/>
        <a:lstStyle/>
        <a:p>
          <a:endParaRPr lang="en-GB" sz="1600" b="0"/>
        </a:p>
      </dgm:t>
    </dgm:pt>
    <dgm:pt modelId="{7F1B5231-933C-1F4B-A098-DE864782B2FF}" type="sibTrans" cxnId="{72A4CBBD-809F-7A45-8AAE-88590D494CF1}">
      <dgm:prSet custT="1"/>
      <dgm:spPr/>
      <dgm:t>
        <a:bodyPr/>
        <a:lstStyle/>
        <a:p>
          <a:endParaRPr lang="en-GB" sz="400" b="0"/>
        </a:p>
      </dgm:t>
    </dgm:pt>
    <dgm:pt modelId="{A1EB6BB6-568A-4749-8AA5-6A3CCD588771}" type="pres">
      <dgm:prSet presAssocID="{19AAB363-E9C0-4BC5-BB75-4B3F4F4F28BF}" presName="outerComposite" presStyleCnt="0">
        <dgm:presLayoutVars>
          <dgm:chMax val="5"/>
          <dgm:dir/>
          <dgm:resizeHandles val="exact"/>
        </dgm:presLayoutVars>
      </dgm:prSet>
      <dgm:spPr/>
    </dgm:pt>
    <dgm:pt modelId="{C8CC6CA4-898E-42AB-BE5A-C69F9A0748E0}" type="pres">
      <dgm:prSet presAssocID="{19AAB363-E9C0-4BC5-BB75-4B3F4F4F28BF}" presName="dummyMaxCanvas" presStyleCnt="0">
        <dgm:presLayoutVars/>
      </dgm:prSet>
      <dgm:spPr/>
    </dgm:pt>
    <dgm:pt modelId="{8BE46B68-C374-4F01-89A7-79BE37ED203F}" type="pres">
      <dgm:prSet presAssocID="{19AAB363-E9C0-4BC5-BB75-4B3F4F4F28BF}" presName="FourNodes_1" presStyleLbl="node1" presStyleIdx="0" presStyleCnt="4">
        <dgm:presLayoutVars>
          <dgm:bulletEnabled val="1"/>
        </dgm:presLayoutVars>
      </dgm:prSet>
      <dgm:spPr/>
    </dgm:pt>
    <dgm:pt modelId="{650DE0D0-10A9-423D-B6A3-0DA37890B6F8}" type="pres">
      <dgm:prSet presAssocID="{19AAB363-E9C0-4BC5-BB75-4B3F4F4F28BF}" presName="FourNodes_2" presStyleLbl="node1" presStyleIdx="1" presStyleCnt="4">
        <dgm:presLayoutVars>
          <dgm:bulletEnabled val="1"/>
        </dgm:presLayoutVars>
      </dgm:prSet>
      <dgm:spPr/>
    </dgm:pt>
    <dgm:pt modelId="{AD77B94F-2C1E-460C-9347-8420ACFB642F}" type="pres">
      <dgm:prSet presAssocID="{19AAB363-E9C0-4BC5-BB75-4B3F4F4F28BF}" presName="FourNodes_3" presStyleLbl="node1" presStyleIdx="2" presStyleCnt="4">
        <dgm:presLayoutVars>
          <dgm:bulletEnabled val="1"/>
        </dgm:presLayoutVars>
      </dgm:prSet>
      <dgm:spPr/>
    </dgm:pt>
    <dgm:pt modelId="{22851E90-975E-4F58-A47B-8E31DACC1363}" type="pres">
      <dgm:prSet presAssocID="{19AAB363-E9C0-4BC5-BB75-4B3F4F4F28BF}" presName="FourNodes_4" presStyleLbl="node1" presStyleIdx="3" presStyleCnt="4">
        <dgm:presLayoutVars>
          <dgm:bulletEnabled val="1"/>
        </dgm:presLayoutVars>
      </dgm:prSet>
      <dgm:spPr/>
    </dgm:pt>
    <dgm:pt modelId="{0E728F4E-44AB-48B3-9E78-EBCDB6F7BFA0}" type="pres">
      <dgm:prSet presAssocID="{19AAB363-E9C0-4BC5-BB75-4B3F4F4F28BF}" presName="FourConn_1-2" presStyleLbl="fgAccFollowNode1" presStyleIdx="0" presStyleCnt="3">
        <dgm:presLayoutVars>
          <dgm:bulletEnabled val="1"/>
        </dgm:presLayoutVars>
      </dgm:prSet>
      <dgm:spPr/>
    </dgm:pt>
    <dgm:pt modelId="{D773B0E1-0115-4730-A345-902A2138C0C6}" type="pres">
      <dgm:prSet presAssocID="{19AAB363-E9C0-4BC5-BB75-4B3F4F4F28BF}" presName="FourConn_2-3" presStyleLbl="fgAccFollowNode1" presStyleIdx="1" presStyleCnt="3">
        <dgm:presLayoutVars>
          <dgm:bulletEnabled val="1"/>
        </dgm:presLayoutVars>
      </dgm:prSet>
      <dgm:spPr/>
    </dgm:pt>
    <dgm:pt modelId="{3CE04C17-3420-44BB-9195-DABB3148147B}" type="pres">
      <dgm:prSet presAssocID="{19AAB363-E9C0-4BC5-BB75-4B3F4F4F28BF}" presName="FourConn_3-4" presStyleLbl="fgAccFollowNode1" presStyleIdx="2" presStyleCnt="3">
        <dgm:presLayoutVars>
          <dgm:bulletEnabled val="1"/>
        </dgm:presLayoutVars>
      </dgm:prSet>
      <dgm:spPr/>
    </dgm:pt>
    <dgm:pt modelId="{B7212DC9-FE39-4292-BB3F-A41EF3027A87}" type="pres">
      <dgm:prSet presAssocID="{19AAB363-E9C0-4BC5-BB75-4B3F4F4F28BF}" presName="FourNodes_1_text" presStyleLbl="node1" presStyleIdx="3" presStyleCnt="4">
        <dgm:presLayoutVars>
          <dgm:bulletEnabled val="1"/>
        </dgm:presLayoutVars>
      </dgm:prSet>
      <dgm:spPr/>
    </dgm:pt>
    <dgm:pt modelId="{D4A3010A-A0B5-4368-85AA-8DC7313C66D7}" type="pres">
      <dgm:prSet presAssocID="{19AAB363-E9C0-4BC5-BB75-4B3F4F4F28BF}" presName="FourNodes_2_text" presStyleLbl="node1" presStyleIdx="3" presStyleCnt="4">
        <dgm:presLayoutVars>
          <dgm:bulletEnabled val="1"/>
        </dgm:presLayoutVars>
      </dgm:prSet>
      <dgm:spPr/>
    </dgm:pt>
    <dgm:pt modelId="{6A99DFBE-6A78-4081-91C5-C73516E321DE}" type="pres">
      <dgm:prSet presAssocID="{19AAB363-E9C0-4BC5-BB75-4B3F4F4F28BF}" presName="FourNodes_3_text" presStyleLbl="node1" presStyleIdx="3" presStyleCnt="4">
        <dgm:presLayoutVars>
          <dgm:bulletEnabled val="1"/>
        </dgm:presLayoutVars>
      </dgm:prSet>
      <dgm:spPr/>
    </dgm:pt>
    <dgm:pt modelId="{B2665411-9AD3-417D-AFD3-55F558CBBA25}" type="pres">
      <dgm:prSet presAssocID="{19AAB363-E9C0-4BC5-BB75-4B3F4F4F28BF}" presName="FourNodes_4_text" presStyleLbl="node1" presStyleIdx="3" presStyleCnt="4">
        <dgm:presLayoutVars>
          <dgm:bulletEnabled val="1"/>
        </dgm:presLayoutVars>
      </dgm:prSet>
      <dgm:spPr/>
    </dgm:pt>
  </dgm:ptLst>
  <dgm:cxnLst>
    <dgm:cxn modelId="{8A914604-9045-4817-AD14-56489C51D5BB}" type="presOf" srcId="{64586EF6-924D-6841-9E68-19361206A30C}" destId="{22851E90-975E-4F58-A47B-8E31DACC1363}" srcOrd="0" destOrd="0" presId="urn:microsoft.com/office/officeart/2005/8/layout/vProcess5"/>
    <dgm:cxn modelId="{411A3607-8C14-422B-B29F-177EDD24FC08}" type="presOf" srcId="{1A8CBB53-B229-4947-9E42-805040560E4A}" destId="{AD77B94F-2C1E-460C-9347-8420ACFB642F}" srcOrd="0" destOrd="0" presId="urn:microsoft.com/office/officeart/2005/8/layout/vProcess5"/>
    <dgm:cxn modelId="{442C880D-E2F0-4CAB-888F-A714F5DF8503}" type="presOf" srcId="{906C7B92-90E8-6946-9B46-1174C9BF05B1}" destId="{650DE0D0-10A9-423D-B6A3-0DA37890B6F8}" srcOrd="0" destOrd="0" presId="urn:microsoft.com/office/officeart/2005/8/layout/vProcess5"/>
    <dgm:cxn modelId="{B734C41F-0240-4F2B-8A38-C38626823887}" type="presOf" srcId="{906C7B92-90E8-6946-9B46-1174C9BF05B1}" destId="{D4A3010A-A0B5-4368-85AA-8DC7313C66D7}" srcOrd="1" destOrd="0" presId="urn:microsoft.com/office/officeart/2005/8/layout/vProcess5"/>
    <dgm:cxn modelId="{73C0B623-E24E-B943-9C41-C1AEA621FF01}" srcId="{19AAB363-E9C0-4BC5-BB75-4B3F4F4F28BF}" destId="{1A8CBB53-B229-4947-9E42-805040560E4A}" srcOrd="2" destOrd="0" parTransId="{075F18DB-339C-9644-83FC-BB34070180C8}" sibTransId="{5BBF83C5-3046-AC48-B552-21E0DC48662D}"/>
    <dgm:cxn modelId="{A3EDCC26-88B6-4516-81E2-B8962F0F4E0D}" type="presOf" srcId="{5BBF83C5-3046-AC48-B552-21E0DC48662D}" destId="{3CE04C17-3420-44BB-9195-DABB3148147B}" srcOrd="0" destOrd="0" presId="urn:microsoft.com/office/officeart/2005/8/layout/vProcess5"/>
    <dgm:cxn modelId="{93DD942A-B57D-4FEF-9AC5-6B0424BB3F6B}" type="presOf" srcId="{1A8CBB53-B229-4947-9E42-805040560E4A}" destId="{6A99DFBE-6A78-4081-91C5-C73516E321DE}" srcOrd="1" destOrd="0" presId="urn:microsoft.com/office/officeart/2005/8/layout/vProcess5"/>
    <dgm:cxn modelId="{4AD9FB79-21AE-41C3-9896-02A544661077}" type="presOf" srcId="{E199945B-3D05-4974-BBD7-43D1E80B8F15}" destId="{8BE46B68-C374-4F01-89A7-79BE37ED203F}" srcOrd="0" destOrd="0" presId="urn:microsoft.com/office/officeart/2005/8/layout/vProcess5"/>
    <dgm:cxn modelId="{162E6D84-A697-49AD-984D-328F67CD1B2D}" type="presOf" srcId="{888F03B3-7BEE-4A53-A8E6-E3AB4D981FA1}" destId="{0E728F4E-44AB-48B3-9E78-EBCDB6F7BFA0}" srcOrd="0" destOrd="0" presId="urn:microsoft.com/office/officeart/2005/8/layout/vProcess5"/>
    <dgm:cxn modelId="{89EF01A1-4F80-4482-8F0D-D7181BD15A19}" type="presOf" srcId="{64586EF6-924D-6841-9E68-19361206A30C}" destId="{B2665411-9AD3-417D-AFD3-55F558CBBA25}" srcOrd="1" destOrd="0" presId="urn:microsoft.com/office/officeart/2005/8/layout/vProcess5"/>
    <dgm:cxn modelId="{72A4CBBD-809F-7A45-8AAE-88590D494CF1}" srcId="{19AAB363-E9C0-4BC5-BB75-4B3F4F4F28BF}" destId="{64586EF6-924D-6841-9E68-19361206A30C}" srcOrd="3" destOrd="0" parTransId="{335616D7-876E-754B-80AF-9C953DDFA92D}" sibTransId="{7F1B5231-933C-1F4B-A098-DE864782B2FF}"/>
    <dgm:cxn modelId="{B6E12CC9-5A99-AE46-88FC-54143AB3A553}" srcId="{19AAB363-E9C0-4BC5-BB75-4B3F4F4F28BF}" destId="{906C7B92-90E8-6946-9B46-1174C9BF05B1}" srcOrd="1" destOrd="0" parTransId="{A36AC167-B5FF-274C-BB72-3D2E3E3FB58B}" sibTransId="{9D7D5360-79A7-B641-A9EF-4E46E799A1E0}"/>
    <dgm:cxn modelId="{7CFD22D9-0526-4714-8271-18506840DABD}" type="presOf" srcId="{9D7D5360-79A7-B641-A9EF-4E46E799A1E0}" destId="{D773B0E1-0115-4730-A345-902A2138C0C6}" srcOrd="0" destOrd="0" presId="urn:microsoft.com/office/officeart/2005/8/layout/vProcess5"/>
    <dgm:cxn modelId="{DC5C32DA-214F-4AD3-B6E8-0FA05C512489}" type="presOf" srcId="{19AAB363-E9C0-4BC5-BB75-4B3F4F4F28BF}" destId="{A1EB6BB6-568A-4749-8AA5-6A3CCD588771}" srcOrd="0" destOrd="0" presId="urn:microsoft.com/office/officeart/2005/8/layout/vProcess5"/>
    <dgm:cxn modelId="{8298C8E1-C828-4792-AA9E-87C25510C7CF}" type="presOf" srcId="{E199945B-3D05-4974-BBD7-43D1E80B8F15}" destId="{B7212DC9-FE39-4292-BB3F-A41EF3027A87}" srcOrd="1" destOrd="0" presId="urn:microsoft.com/office/officeart/2005/8/layout/vProcess5"/>
    <dgm:cxn modelId="{B11469EE-19D5-4EA0-A47E-14672357B822}" srcId="{19AAB363-E9C0-4BC5-BB75-4B3F4F4F28BF}" destId="{E199945B-3D05-4974-BBD7-43D1E80B8F15}" srcOrd="0" destOrd="0" parTransId="{ABD16414-55CA-4777-A5BB-1FD9B776D3F4}" sibTransId="{888F03B3-7BEE-4A53-A8E6-E3AB4D981FA1}"/>
    <dgm:cxn modelId="{E28E8072-75A0-4EFB-B446-3574D53CE835}" type="presParOf" srcId="{A1EB6BB6-568A-4749-8AA5-6A3CCD588771}" destId="{C8CC6CA4-898E-42AB-BE5A-C69F9A0748E0}" srcOrd="0" destOrd="0" presId="urn:microsoft.com/office/officeart/2005/8/layout/vProcess5"/>
    <dgm:cxn modelId="{804FCF1D-C51D-4A75-85E0-18D22531C8A3}" type="presParOf" srcId="{A1EB6BB6-568A-4749-8AA5-6A3CCD588771}" destId="{8BE46B68-C374-4F01-89A7-79BE37ED203F}" srcOrd="1" destOrd="0" presId="urn:microsoft.com/office/officeart/2005/8/layout/vProcess5"/>
    <dgm:cxn modelId="{65397B14-1EF5-44AD-AC9B-AD832EBC0E93}" type="presParOf" srcId="{A1EB6BB6-568A-4749-8AA5-6A3CCD588771}" destId="{650DE0D0-10A9-423D-B6A3-0DA37890B6F8}" srcOrd="2" destOrd="0" presId="urn:microsoft.com/office/officeart/2005/8/layout/vProcess5"/>
    <dgm:cxn modelId="{1BC35BEA-0A46-46CF-AD70-493E51C11880}" type="presParOf" srcId="{A1EB6BB6-568A-4749-8AA5-6A3CCD588771}" destId="{AD77B94F-2C1E-460C-9347-8420ACFB642F}" srcOrd="3" destOrd="0" presId="urn:microsoft.com/office/officeart/2005/8/layout/vProcess5"/>
    <dgm:cxn modelId="{F86198AD-8B3C-437D-B20B-8F01B5FA22DE}" type="presParOf" srcId="{A1EB6BB6-568A-4749-8AA5-6A3CCD588771}" destId="{22851E90-975E-4F58-A47B-8E31DACC1363}" srcOrd="4" destOrd="0" presId="urn:microsoft.com/office/officeart/2005/8/layout/vProcess5"/>
    <dgm:cxn modelId="{FC170353-61F5-42A7-9012-33DCD4B94218}" type="presParOf" srcId="{A1EB6BB6-568A-4749-8AA5-6A3CCD588771}" destId="{0E728F4E-44AB-48B3-9E78-EBCDB6F7BFA0}" srcOrd="5" destOrd="0" presId="urn:microsoft.com/office/officeart/2005/8/layout/vProcess5"/>
    <dgm:cxn modelId="{F3D52A1B-C168-4271-82B6-DAB5A38F5AED}" type="presParOf" srcId="{A1EB6BB6-568A-4749-8AA5-6A3CCD588771}" destId="{D773B0E1-0115-4730-A345-902A2138C0C6}" srcOrd="6" destOrd="0" presId="urn:microsoft.com/office/officeart/2005/8/layout/vProcess5"/>
    <dgm:cxn modelId="{56BC66E4-034A-485D-91C1-C3E9E5D5A8B0}" type="presParOf" srcId="{A1EB6BB6-568A-4749-8AA5-6A3CCD588771}" destId="{3CE04C17-3420-44BB-9195-DABB3148147B}" srcOrd="7" destOrd="0" presId="urn:microsoft.com/office/officeart/2005/8/layout/vProcess5"/>
    <dgm:cxn modelId="{F7ED8139-D5B2-4EFC-8ABB-0BCB33BCFEF8}" type="presParOf" srcId="{A1EB6BB6-568A-4749-8AA5-6A3CCD588771}" destId="{B7212DC9-FE39-4292-BB3F-A41EF3027A87}" srcOrd="8" destOrd="0" presId="urn:microsoft.com/office/officeart/2005/8/layout/vProcess5"/>
    <dgm:cxn modelId="{EF1C5DFF-F518-4FF4-AB34-DBC0A1AA5C56}" type="presParOf" srcId="{A1EB6BB6-568A-4749-8AA5-6A3CCD588771}" destId="{D4A3010A-A0B5-4368-85AA-8DC7313C66D7}" srcOrd="9" destOrd="0" presId="urn:microsoft.com/office/officeart/2005/8/layout/vProcess5"/>
    <dgm:cxn modelId="{1A075B34-AB7D-4223-9581-83E941E2DAE5}" type="presParOf" srcId="{A1EB6BB6-568A-4749-8AA5-6A3CCD588771}" destId="{6A99DFBE-6A78-4081-91C5-C73516E321DE}" srcOrd="10" destOrd="0" presId="urn:microsoft.com/office/officeart/2005/8/layout/vProcess5"/>
    <dgm:cxn modelId="{FF7CA4F9-0B4B-45A3-90CE-C377CE1E1B65}" type="presParOf" srcId="{A1EB6BB6-568A-4749-8AA5-6A3CCD588771}" destId="{B2665411-9AD3-417D-AFD3-55F558CBBA2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AAB363-E9C0-4BC5-BB75-4B3F4F4F28BF}" type="doc">
      <dgm:prSet loTypeId="urn:microsoft.com/office/officeart/2005/8/layout/bProcess3" loCatId="" qsTypeId="urn:microsoft.com/office/officeart/2005/8/quickstyle/simple1" qsCatId="simple" csTypeId="urn:microsoft.com/office/officeart/2005/8/colors/colorful3" csCatId="colorful" phldr="1"/>
      <dgm:spPr/>
      <dgm:t>
        <a:bodyPr/>
        <a:lstStyle/>
        <a:p>
          <a:endParaRPr lang="en-US"/>
        </a:p>
      </dgm:t>
    </dgm:pt>
    <dgm:pt modelId="{E199945B-3D05-4974-BBD7-43D1E80B8F15}">
      <dgm:prSet phldrT="[Text]" custT="1"/>
      <dgm:spPr/>
      <dgm:t>
        <a:bodyPr/>
        <a:lstStyle/>
        <a:p>
          <a:r>
            <a:rPr lang="en-GB" sz="1600" b="0" i="0" dirty="0"/>
            <a:t>Commitment - political leadership</a:t>
          </a:r>
          <a:endParaRPr lang="en-US" sz="1600" b="0" dirty="0"/>
        </a:p>
      </dgm:t>
    </dgm:pt>
    <dgm:pt modelId="{ABD16414-55CA-4777-A5BB-1FD9B776D3F4}" type="parTrans" cxnId="{B11469EE-19D5-4EA0-A47E-14672357B822}">
      <dgm:prSet/>
      <dgm:spPr/>
      <dgm:t>
        <a:bodyPr/>
        <a:lstStyle/>
        <a:p>
          <a:endParaRPr lang="en-US" sz="1600" b="0"/>
        </a:p>
      </dgm:t>
    </dgm:pt>
    <dgm:pt modelId="{888F03B3-7BEE-4A53-A8E6-E3AB4D981FA1}" type="sibTrans" cxnId="{B11469EE-19D5-4EA0-A47E-14672357B822}">
      <dgm:prSet custT="1"/>
      <dgm:spPr/>
      <dgm:t>
        <a:bodyPr/>
        <a:lstStyle/>
        <a:p>
          <a:endParaRPr lang="en-US" sz="400" b="0"/>
        </a:p>
      </dgm:t>
    </dgm:pt>
    <dgm:pt modelId="{906C7B92-90E8-6946-9B46-1174C9BF05B1}">
      <dgm:prSet phldrT="[Text]" custT="1"/>
      <dgm:spPr/>
      <dgm:t>
        <a:bodyPr/>
        <a:lstStyle/>
        <a:p>
          <a:r>
            <a:rPr lang="en-GB" sz="1600" b="0" i="0" dirty="0"/>
            <a:t>Strategic vision and narrative</a:t>
          </a:r>
          <a:endParaRPr lang="en-US" sz="1600" b="0" dirty="0"/>
        </a:p>
      </dgm:t>
    </dgm:pt>
    <dgm:pt modelId="{A36AC167-B5FF-274C-BB72-3D2E3E3FB58B}" type="parTrans" cxnId="{B6E12CC9-5A99-AE46-88FC-54143AB3A553}">
      <dgm:prSet/>
      <dgm:spPr/>
      <dgm:t>
        <a:bodyPr/>
        <a:lstStyle/>
        <a:p>
          <a:endParaRPr lang="en-GB" sz="1600" b="0"/>
        </a:p>
      </dgm:t>
    </dgm:pt>
    <dgm:pt modelId="{9D7D5360-79A7-B641-A9EF-4E46E799A1E0}" type="sibTrans" cxnId="{B6E12CC9-5A99-AE46-88FC-54143AB3A553}">
      <dgm:prSet custT="1"/>
      <dgm:spPr/>
      <dgm:t>
        <a:bodyPr/>
        <a:lstStyle/>
        <a:p>
          <a:endParaRPr lang="en-GB" sz="400" b="0"/>
        </a:p>
      </dgm:t>
    </dgm:pt>
    <dgm:pt modelId="{6C4945FF-1D5A-0B41-947A-2CD850F40C6B}">
      <dgm:prSet phldrT="[Text]" custT="1"/>
      <dgm:spPr/>
      <dgm:t>
        <a:bodyPr/>
        <a:lstStyle/>
        <a:p>
          <a:r>
            <a:rPr lang="en-GB" sz="1600" b="0" i="0" dirty="0"/>
            <a:t>Common conceptual frameworks</a:t>
          </a:r>
          <a:endParaRPr lang="en-US" sz="1600" b="0" dirty="0"/>
        </a:p>
      </dgm:t>
    </dgm:pt>
    <dgm:pt modelId="{DA4034AC-AF06-6B4A-89BD-6B20E22D2944}" type="parTrans" cxnId="{D431887C-285D-324A-A0C7-0F519D45CC18}">
      <dgm:prSet/>
      <dgm:spPr/>
      <dgm:t>
        <a:bodyPr/>
        <a:lstStyle/>
        <a:p>
          <a:endParaRPr lang="en-GB" sz="1600" b="0"/>
        </a:p>
      </dgm:t>
    </dgm:pt>
    <dgm:pt modelId="{6D59DFB3-59CE-174C-8031-B52AB15AB7E3}" type="sibTrans" cxnId="{D431887C-285D-324A-A0C7-0F519D45CC18}">
      <dgm:prSet custT="1"/>
      <dgm:spPr/>
      <dgm:t>
        <a:bodyPr/>
        <a:lstStyle/>
        <a:p>
          <a:endParaRPr lang="en-GB" sz="400" b="0"/>
        </a:p>
      </dgm:t>
    </dgm:pt>
    <dgm:pt modelId="{FE231F33-2E0F-3D4F-A9DC-18AB9E506159}">
      <dgm:prSet phldrT="[Text]" custT="1"/>
      <dgm:spPr/>
      <dgm:t>
        <a:bodyPr/>
        <a:lstStyle/>
        <a:p>
          <a:r>
            <a:rPr lang="en-GB" sz="1600" b="0" i="0" dirty="0"/>
            <a:t>Mainstreaming (cross-cutting / transversality) and specific policies</a:t>
          </a:r>
          <a:endParaRPr lang="en-US" sz="1600" b="0" dirty="0"/>
        </a:p>
      </dgm:t>
    </dgm:pt>
    <dgm:pt modelId="{D38C1C84-437B-2441-B53B-12ADF36C134A}" type="parTrans" cxnId="{F24E2FFF-4F87-0E4C-91B6-2760BDC2A695}">
      <dgm:prSet/>
      <dgm:spPr/>
      <dgm:t>
        <a:bodyPr/>
        <a:lstStyle/>
        <a:p>
          <a:endParaRPr lang="en-GB" sz="1600" b="0"/>
        </a:p>
      </dgm:t>
    </dgm:pt>
    <dgm:pt modelId="{14D5F0C6-DCD3-9044-8F48-583F07B2BFEF}" type="sibTrans" cxnId="{F24E2FFF-4F87-0E4C-91B6-2760BDC2A695}">
      <dgm:prSet custT="1"/>
      <dgm:spPr/>
      <dgm:t>
        <a:bodyPr/>
        <a:lstStyle/>
        <a:p>
          <a:endParaRPr lang="en-GB" sz="400" b="0"/>
        </a:p>
      </dgm:t>
    </dgm:pt>
    <dgm:pt modelId="{3C6C2ADE-CF81-BE48-BA7B-6F8EA49186B7}">
      <dgm:prSet phldrT="[Text]" custT="1"/>
      <dgm:spPr/>
      <dgm:t>
        <a:bodyPr/>
        <a:lstStyle/>
        <a:p>
          <a:r>
            <a:rPr lang="en-GB" sz="1600" b="0" i="0" dirty="0"/>
            <a:t>Participation</a:t>
          </a:r>
          <a:endParaRPr lang="en-US" sz="1600" b="0" dirty="0"/>
        </a:p>
      </dgm:t>
    </dgm:pt>
    <dgm:pt modelId="{A66A3D41-41F6-E141-87B6-0E7F37111B6C}" type="parTrans" cxnId="{B1EC3763-510F-C64A-A03E-4BBE872CBFEB}">
      <dgm:prSet/>
      <dgm:spPr/>
      <dgm:t>
        <a:bodyPr/>
        <a:lstStyle/>
        <a:p>
          <a:endParaRPr lang="en-GB" sz="1600" b="0"/>
        </a:p>
      </dgm:t>
    </dgm:pt>
    <dgm:pt modelId="{487C31F2-C899-8E43-A50F-E02B7CDDB8BA}" type="sibTrans" cxnId="{B1EC3763-510F-C64A-A03E-4BBE872CBFEB}">
      <dgm:prSet custT="1"/>
      <dgm:spPr/>
      <dgm:t>
        <a:bodyPr/>
        <a:lstStyle/>
        <a:p>
          <a:endParaRPr lang="en-GB" sz="400" b="0"/>
        </a:p>
      </dgm:t>
    </dgm:pt>
    <dgm:pt modelId="{B590D8E3-1AEE-4044-9337-5F8574C4AEC5}">
      <dgm:prSet phldrT="[Text]" custT="1"/>
      <dgm:spPr/>
      <dgm:t>
        <a:bodyPr/>
        <a:lstStyle/>
        <a:p>
          <a:r>
            <a:rPr lang="en-GB" sz="1600" b="0" i="0" dirty="0"/>
            <a:t>Resources</a:t>
          </a:r>
          <a:endParaRPr lang="en-US" sz="1600" b="0" dirty="0"/>
        </a:p>
      </dgm:t>
    </dgm:pt>
    <dgm:pt modelId="{036DC83C-5DCD-F549-947E-F2417D7EAFDC}" type="parTrans" cxnId="{2809A8F4-9BF5-B948-BDD2-31544C5FD695}">
      <dgm:prSet/>
      <dgm:spPr/>
      <dgm:t>
        <a:bodyPr/>
        <a:lstStyle/>
        <a:p>
          <a:endParaRPr lang="en-GB" sz="1600" b="0"/>
        </a:p>
      </dgm:t>
    </dgm:pt>
    <dgm:pt modelId="{5FAE1850-03A9-F54D-8899-EB4B54307F7D}" type="sibTrans" cxnId="{2809A8F4-9BF5-B948-BDD2-31544C5FD695}">
      <dgm:prSet custT="1"/>
      <dgm:spPr/>
      <dgm:t>
        <a:bodyPr/>
        <a:lstStyle/>
        <a:p>
          <a:endParaRPr lang="en-GB" sz="400" b="0"/>
        </a:p>
      </dgm:t>
    </dgm:pt>
    <dgm:pt modelId="{64586EF6-924D-6841-9E68-19361206A30C}">
      <dgm:prSet phldrT="[Text]" custT="1"/>
      <dgm:spPr/>
      <dgm:t>
        <a:bodyPr/>
        <a:lstStyle/>
        <a:p>
          <a:r>
            <a:rPr lang="en-GB" sz="1600" b="0" i="0" dirty="0"/>
            <a:t>Permanent monitoring and evaluation of policies</a:t>
          </a:r>
          <a:endParaRPr lang="en-US" sz="1600" b="0" dirty="0"/>
        </a:p>
      </dgm:t>
    </dgm:pt>
    <dgm:pt modelId="{335616D7-876E-754B-80AF-9C953DDFA92D}" type="parTrans" cxnId="{72A4CBBD-809F-7A45-8AAE-88590D494CF1}">
      <dgm:prSet/>
      <dgm:spPr/>
      <dgm:t>
        <a:bodyPr/>
        <a:lstStyle/>
        <a:p>
          <a:endParaRPr lang="en-GB" sz="1600" b="0"/>
        </a:p>
      </dgm:t>
    </dgm:pt>
    <dgm:pt modelId="{7F1B5231-933C-1F4B-A098-DE864782B2FF}" type="sibTrans" cxnId="{72A4CBBD-809F-7A45-8AAE-88590D494CF1}">
      <dgm:prSet custT="1"/>
      <dgm:spPr/>
      <dgm:t>
        <a:bodyPr/>
        <a:lstStyle/>
        <a:p>
          <a:endParaRPr lang="en-GB" sz="400" b="0"/>
        </a:p>
      </dgm:t>
    </dgm:pt>
    <dgm:pt modelId="{6E5392A5-2372-2243-B4A3-5A062E3C6956}">
      <dgm:prSet phldrT="[Text]" custT="1"/>
      <dgm:spPr/>
      <dgm:t>
        <a:bodyPr/>
        <a:lstStyle/>
        <a:p>
          <a:r>
            <a:rPr lang="en-GB" sz="1600" b="0" i="0" dirty="0"/>
            <a:t>Continuous training for elected officials and public staff</a:t>
          </a:r>
          <a:endParaRPr lang="en-US" sz="1600" b="0" dirty="0"/>
        </a:p>
      </dgm:t>
    </dgm:pt>
    <dgm:pt modelId="{BB38B5F1-B505-504F-B156-CB2D7D4383F6}" type="parTrans" cxnId="{E4DAF537-61D0-C54E-ABBD-2AD3BAF839BC}">
      <dgm:prSet/>
      <dgm:spPr/>
      <dgm:t>
        <a:bodyPr/>
        <a:lstStyle/>
        <a:p>
          <a:endParaRPr lang="en-GB" sz="1600" b="0"/>
        </a:p>
      </dgm:t>
    </dgm:pt>
    <dgm:pt modelId="{3D96770D-8645-F04F-8EB4-E0B6F222D835}" type="sibTrans" cxnId="{E4DAF537-61D0-C54E-ABBD-2AD3BAF839BC}">
      <dgm:prSet custT="1"/>
      <dgm:spPr/>
      <dgm:t>
        <a:bodyPr/>
        <a:lstStyle/>
        <a:p>
          <a:endParaRPr lang="en-GB" sz="400" b="0"/>
        </a:p>
      </dgm:t>
    </dgm:pt>
    <dgm:pt modelId="{BA52CD9D-8008-F34F-A086-A9AA0DF4B2EC}" type="pres">
      <dgm:prSet presAssocID="{19AAB363-E9C0-4BC5-BB75-4B3F4F4F28BF}" presName="Name0" presStyleCnt="0">
        <dgm:presLayoutVars>
          <dgm:dir/>
          <dgm:resizeHandles val="exact"/>
        </dgm:presLayoutVars>
      </dgm:prSet>
      <dgm:spPr/>
    </dgm:pt>
    <dgm:pt modelId="{EB1E3C8E-D5CE-CA49-AEDB-F11531F42742}" type="pres">
      <dgm:prSet presAssocID="{E199945B-3D05-4974-BBD7-43D1E80B8F15}" presName="node" presStyleLbl="node1" presStyleIdx="0" presStyleCnt="8">
        <dgm:presLayoutVars>
          <dgm:bulletEnabled val="1"/>
        </dgm:presLayoutVars>
      </dgm:prSet>
      <dgm:spPr/>
    </dgm:pt>
    <dgm:pt modelId="{14104FA8-3E1E-BC4E-8502-C320D79035AD}" type="pres">
      <dgm:prSet presAssocID="{888F03B3-7BEE-4A53-A8E6-E3AB4D981FA1}" presName="sibTrans" presStyleLbl="sibTrans1D1" presStyleIdx="0" presStyleCnt="7"/>
      <dgm:spPr/>
    </dgm:pt>
    <dgm:pt modelId="{BA926332-80A1-A443-A53A-9CB78846428B}" type="pres">
      <dgm:prSet presAssocID="{888F03B3-7BEE-4A53-A8E6-E3AB4D981FA1}" presName="connectorText" presStyleLbl="sibTrans1D1" presStyleIdx="0" presStyleCnt="7"/>
      <dgm:spPr/>
    </dgm:pt>
    <dgm:pt modelId="{129FC4C2-21EF-CD48-8CAD-8AEEFA7FE688}" type="pres">
      <dgm:prSet presAssocID="{906C7B92-90E8-6946-9B46-1174C9BF05B1}" presName="node" presStyleLbl="node1" presStyleIdx="1" presStyleCnt="8">
        <dgm:presLayoutVars>
          <dgm:bulletEnabled val="1"/>
        </dgm:presLayoutVars>
      </dgm:prSet>
      <dgm:spPr/>
    </dgm:pt>
    <dgm:pt modelId="{0873EEDC-A7DA-2A40-AAC2-48DDAA409052}" type="pres">
      <dgm:prSet presAssocID="{9D7D5360-79A7-B641-A9EF-4E46E799A1E0}" presName="sibTrans" presStyleLbl="sibTrans1D1" presStyleIdx="1" presStyleCnt="7"/>
      <dgm:spPr/>
    </dgm:pt>
    <dgm:pt modelId="{2BA949A1-0D0A-6944-B731-C8735F841195}" type="pres">
      <dgm:prSet presAssocID="{9D7D5360-79A7-B641-A9EF-4E46E799A1E0}" presName="connectorText" presStyleLbl="sibTrans1D1" presStyleIdx="1" presStyleCnt="7"/>
      <dgm:spPr/>
    </dgm:pt>
    <dgm:pt modelId="{7F0693C0-4305-854F-8206-659F5C840F26}" type="pres">
      <dgm:prSet presAssocID="{6C4945FF-1D5A-0B41-947A-2CD850F40C6B}" presName="node" presStyleLbl="node1" presStyleIdx="2" presStyleCnt="8">
        <dgm:presLayoutVars>
          <dgm:bulletEnabled val="1"/>
        </dgm:presLayoutVars>
      </dgm:prSet>
      <dgm:spPr/>
    </dgm:pt>
    <dgm:pt modelId="{CE9FCD2A-833F-CA4F-9FCE-70BB72363EF4}" type="pres">
      <dgm:prSet presAssocID="{6D59DFB3-59CE-174C-8031-B52AB15AB7E3}" presName="sibTrans" presStyleLbl="sibTrans1D1" presStyleIdx="2" presStyleCnt="7"/>
      <dgm:spPr/>
    </dgm:pt>
    <dgm:pt modelId="{827A9EB0-22D7-1B4B-8BE5-7EEB8477D125}" type="pres">
      <dgm:prSet presAssocID="{6D59DFB3-59CE-174C-8031-B52AB15AB7E3}" presName="connectorText" presStyleLbl="sibTrans1D1" presStyleIdx="2" presStyleCnt="7"/>
      <dgm:spPr/>
    </dgm:pt>
    <dgm:pt modelId="{0ED051F8-6695-6744-94B9-5541D58268EC}" type="pres">
      <dgm:prSet presAssocID="{FE231F33-2E0F-3D4F-A9DC-18AB9E506159}" presName="node" presStyleLbl="node1" presStyleIdx="3" presStyleCnt="8">
        <dgm:presLayoutVars>
          <dgm:bulletEnabled val="1"/>
        </dgm:presLayoutVars>
      </dgm:prSet>
      <dgm:spPr/>
    </dgm:pt>
    <dgm:pt modelId="{47F9701E-CE05-7247-ABF8-E942125BA656}" type="pres">
      <dgm:prSet presAssocID="{14D5F0C6-DCD3-9044-8F48-583F07B2BFEF}" presName="sibTrans" presStyleLbl="sibTrans1D1" presStyleIdx="3" presStyleCnt="7"/>
      <dgm:spPr/>
    </dgm:pt>
    <dgm:pt modelId="{15F065B6-F73B-DE42-8B06-42BFEDE439DE}" type="pres">
      <dgm:prSet presAssocID="{14D5F0C6-DCD3-9044-8F48-583F07B2BFEF}" presName="connectorText" presStyleLbl="sibTrans1D1" presStyleIdx="3" presStyleCnt="7"/>
      <dgm:spPr/>
    </dgm:pt>
    <dgm:pt modelId="{008EAFEC-29E6-214D-A81D-4395C8B68BA2}" type="pres">
      <dgm:prSet presAssocID="{3C6C2ADE-CF81-BE48-BA7B-6F8EA49186B7}" presName="node" presStyleLbl="node1" presStyleIdx="4" presStyleCnt="8">
        <dgm:presLayoutVars>
          <dgm:bulletEnabled val="1"/>
        </dgm:presLayoutVars>
      </dgm:prSet>
      <dgm:spPr/>
    </dgm:pt>
    <dgm:pt modelId="{8CC42DAF-A42C-4649-AB1F-09D69493F60E}" type="pres">
      <dgm:prSet presAssocID="{487C31F2-C899-8E43-A50F-E02B7CDDB8BA}" presName="sibTrans" presStyleLbl="sibTrans1D1" presStyleIdx="4" presStyleCnt="7"/>
      <dgm:spPr/>
    </dgm:pt>
    <dgm:pt modelId="{2E607ED6-CA35-B843-AE74-54DBA679D294}" type="pres">
      <dgm:prSet presAssocID="{487C31F2-C899-8E43-A50F-E02B7CDDB8BA}" presName="connectorText" presStyleLbl="sibTrans1D1" presStyleIdx="4" presStyleCnt="7"/>
      <dgm:spPr/>
    </dgm:pt>
    <dgm:pt modelId="{C95740FB-CA8A-1140-A663-C3E2477CF8AE}" type="pres">
      <dgm:prSet presAssocID="{B590D8E3-1AEE-4044-9337-5F8574C4AEC5}" presName="node" presStyleLbl="node1" presStyleIdx="5" presStyleCnt="8">
        <dgm:presLayoutVars>
          <dgm:bulletEnabled val="1"/>
        </dgm:presLayoutVars>
      </dgm:prSet>
      <dgm:spPr/>
    </dgm:pt>
    <dgm:pt modelId="{1FD15E66-782E-4141-A7E6-4D3971E68359}" type="pres">
      <dgm:prSet presAssocID="{5FAE1850-03A9-F54D-8899-EB4B54307F7D}" presName="sibTrans" presStyleLbl="sibTrans1D1" presStyleIdx="5" presStyleCnt="7"/>
      <dgm:spPr/>
    </dgm:pt>
    <dgm:pt modelId="{7DB559E2-22A1-104E-A357-94D1D6428363}" type="pres">
      <dgm:prSet presAssocID="{5FAE1850-03A9-F54D-8899-EB4B54307F7D}" presName="connectorText" presStyleLbl="sibTrans1D1" presStyleIdx="5" presStyleCnt="7"/>
      <dgm:spPr/>
    </dgm:pt>
    <dgm:pt modelId="{14AF544E-3B69-584E-B3F5-80C79140FBA5}" type="pres">
      <dgm:prSet presAssocID="{64586EF6-924D-6841-9E68-19361206A30C}" presName="node" presStyleLbl="node1" presStyleIdx="6" presStyleCnt="8">
        <dgm:presLayoutVars>
          <dgm:bulletEnabled val="1"/>
        </dgm:presLayoutVars>
      </dgm:prSet>
      <dgm:spPr/>
    </dgm:pt>
    <dgm:pt modelId="{4FBAFA7D-4A5C-5045-B1A4-935F663CB996}" type="pres">
      <dgm:prSet presAssocID="{7F1B5231-933C-1F4B-A098-DE864782B2FF}" presName="sibTrans" presStyleLbl="sibTrans1D1" presStyleIdx="6" presStyleCnt="7"/>
      <dgm:spPr/>
    </dgm:pt>
    <dgm:pt modelId="{AA2587B2-8F00-8D40-BAD5-8575D3A3654B}" type="pres">
      <dgm:prSet presAssocID="{7F1B5231-933C-1F4B-A098-DE864782B2FF}" presName="connectorText" presStyleLbl="sibTrans1D1" presStyleIdx="6" presStyleCnt="7"/>
      <dgm:spPr/>
    </dgm:pt>
    <dgm:pt modelId="{398E0BBF-D995-964D-AEC2-EECC3BCB28B5}" type="pres">
      <dgm:prSet presAssocID="{6E5392A5-2372-2243-B4A3-5A062E3C6956}" presName="node" presStyleLbl="node1" presStyleIdx="7" presStyleCnt="8">
        <dgm:presLayoutVars>
          <dgm:bulletEnabled val="1"/>
        </dgm:presLayoutVars>
      </dgm:prSet>
      <dgm:spPr/>
    </dgm:pt>
  </dgm:ptLst>
  <dgm:cxnLst>
    <dgm:cxn modelId="{17D72D01-0CA4-9841-8F75-E3EF0FE1DDCF}" type="presOf" srcId="{7F1B5231-933C-1F4B-A098-DE864782B2FF}" destId="{AA2587B2-8F00-8D40-BAD5-8575D3A3654B}" srcOrd="1" destOrd="0" presId="urn:microsoft.com/office/officeart/2005/8/layout/bProcess3"/>
    <dgm:cxn modelId="{19225E1E-7F3F-5143-BA91-0B08B192D4CD}" type="presOf" srcId="{14D5F0C6-DCD3-9044-8F48-583F07B2BFEF}" destId="{47F9701E-CE05-7247-ABF8-E942125BA656}" srcOrd="0" destOrd="0" presId="urn:microsoft.com/office/officeart/2005/8/layout/bProcess3"/>
    <dgm:cxn modelId="{043EF11E-F821-2B40-8EBA-25C288B44D4B}" type="presOf" srcId="{487C31F2-C899-8E43-A50F-E02B7CDDB8BA}" destId="{2E607ED6-CA35-B843-AE74-54DBA679D294}" srcOrd="1" destOrd="0" presId="urn:microsoft.com/office/officeart/2005/8/layout/bProcess3"/>
    <dgm:cxn modelId="{5F323523-F6CA-C441-B527-C18B9FDF9ADD}" type="presOf" srcId="{64586EF6-924D-6841-9E68-19361206A30C}" destId="{14AF544E-3B69-584E-B3F5-80C79140FBA5}" srcOrd="0" destOrd="0" presId="urn:microsoft.com/office/officeart/2005/8/layout/bProcess3"/>
    <dgm:cxn modelId="{B888A631-FFCD-4C47-B61E-4FD7A746A609}" type="presOf" srcId="{FE231F33-2E0F-3D4F-A9DC-18AB9E506159}" destId="{0ED051F8-6695-6744-94B9-5541D58268EC}" srcOrd="0" destOrd="0" presId="urn:microsoft.com/office/officeart/2005/8/layout/bProcess3"/>
    <dgm:cxn modelId="{85025636-5827-894F-AC86-7AC14787FD18}" type="presOf" srcId="{E199945B-3D05-4974-BBD7-43D1E80B8F15}" destId="{EB1E3C8E-D5CE-CA49-AEDB-F11531F42742}" srcOrd="0" destOrd="0" presId="urn:microsoft.com/office/officeart/2005/8/layout/bProcess3"/>
    <dgm:cxn modelId="{E4DAF537-61D0-C54E-ABBD-2AD3BAF839BC}" srcId="{19AAB363-E9C0-4BC5-BB75-4B3F4F4F28BF}" destId="{6E5392A5-2372-2243-B4A3-5A062E3C6956}" srcOrd="7" destOrd="0" parTransId="{BB38B5F1-B505-504F-B156-CB2D7D4383F6}" sibTransId="{3D96770D-8645-F04F-8EB4-E0B6F222D835}"/>
    <dgm:cxn modelId="{9E3A673A-F2D6-1641-8911-2C4053475756}" type="presOf" srcId="{6D59DFB3-59CE-174C-8031-B52AB15AB7E3}" destId="{CE9FCD2A-833F-CA4F-9FCE-70BB72363EF4}" srcOrd="0" destOrd="0" presId="urn:microsoft.com/office/officeart/2005/8/layout/bProcess3"/>
    <dgm:cxn modelId="{499B4061-8245-A34C-A888-3E0C5E80B5CC}" type="presOf" srcId="{6C4945FF-1D5A-0B41-947A-2CD850F40C6B}" destId="{7F0693C0-4305-854F-8206-659F5C840F26}" srcOrd="0" destOrd="0" presId="urn:microsoft.com/office/officeart/2005/8/layout/bProcess3"/>
    <dgm:cxn modelId="{9B39DF42-552A-9E4E-8468-A376E1C52874}" type="presOf" srcId="{906C7B92-90E8-6946-9B46-1174C9BF05B1}" destId="{129FC4C2-21EF-CD48-8CAD-8AEEFA7FE688}" srcOrd="0" destOrd="0" presId="urn:microsoft.com/office/officeart/2005/8/layout/bProcess3"/>
    <dgm:cxn modelId="{B1EC3763-510F-C64A-A03E-4BBE872CBFEB}" srcId="{19AAB363-E9C0-4BC5-BB75-4B3F4F4F28BF}" destId="{3C6C2ADE-CF81-BE48-BA7B-6F8EA49186B7}" srcOrd="4" destOrd="0" parTransId="{A66A3D41-41F6-E141-87B6-0E7F37111B6C}" sibTransId="{487C31F2-C899-8E43-A50F-E02B7CDDB8BA}"/>
    <dgm:cxn modelId="{28954A44-A868-CF4B-88E0-C51B87F5DB1B}" type="presOf" srcId="{3C6C2ADE-CF81-BE48-BA7B-6F8EA49186B7}" destId="{008EAFEC-29E6-214D-A81D-4395C8B68BA2}" srcOrd="0" destOrd="0" presId="urn:microsoft.com/office/officeart/2005/8/layout/bProcess3"/>
    <dgm:cxn modelId="{24B72C68-0FE1-6246-83D8-22F0F112A245}" type="presOf" srcId="{B590D8E3-1AEE-4044-9337-5F8574C4AEC5}" destId="{C95740FB-CA8A-1140-A663-C3E2477CF8AE}" srcOrd="0" destOrd="0" presId="urn:microsoft.com/office/officeart/2005/8/layout/bProcess3"/>
    <dgm:cxn modelId="{E02A2A4F-67B7-2A42-AD22-1A5E89EC1EA3}" type="presOf" srcId="{888F03B3-7BEE-4A53-A8E6-E3AB4D981FA1}" destId="{BA926332-80A1-A443-A53A-9CB78846428B}" srcOrd="1" destOrd="0" presId="urn:microsoft.com/office/officeart/2005/8/layout/bProcess3"/>
    <dgm:cxn modelId="{3B705070-F34B-C24E-8AAF-95D77F1F607D}" type="presOf" srcId="{14D5F0C6-DCD3-9044-8F48-583F07B2BFEF}" destId="{15F065B6-F73B-DE42-8B06-42BFEDE439DE}" srcOrd="1" destOrd="0" presId="urn:microsoft.com/office/officeart/2005/8/layout/bProcess3"/>
    <dgm:cxn modelId="{120F6E52-DB79-4E4D-BFF0-1DD961769338}" type="presOf" srcId="{6E5392A5-2372-2243-B4A3-5A062E3C6956}" destId="{398E0BBF-D995-964D-AEC2-EECC3BCB28B5}" srcOrd="0" destOrd="0" presId="urn:microsoft.com/office/officeart/2005/8/layout/bProcess3"/>
    <dgm:cxn modelId="{D431887C-285D-324A-A0C7-0F519D45CC18}" srcId="{19AAB363-E9C0-4BC5-BB75-4B3F4F4F28BF}" destId="{6C4945FF-1D5A-0B41-947A-2CD850F40C6B}" srcOrd="2" destOrd="0" parTransId="{DA4034AC-AF06-6B4A-89BD-6B20E22D2944}" sibTransId="{6D59DFB3-59CE-174C-8031-B52AB15AB7E3}"/>
    <dgm:cxn modelId="{5EB4B193-EDA8-0A40-BF10-B68ECEAE3460}" type="presOf" srcId="{19AAB363-E9C0-4BC5-BB75-4B3F4F4F28BF}" destId="{BA52CD9D-8008-F34F-A086-A9AA0DF4B2EC}" srcOrd="0" destOrd="0" presId="urn:microsoft.com/office/officeart/2005/8/layout/bProcess3"/>
    <dgm:cxn modelId="{6FFF289B-9BA5-BF42-9D14-E1DB9974F5C5}" type="presOf" srcId="{9D7D5360-79A7-B641-A9EF-4E46E799A1E0}" destId="{2BA949A1-0D0A-6944-B731-C8735F841195}" srcOrd="1" destOrd="0" presId="urn:microsoft.com/office/officeart/2005/8/layout/bProcess3"/>
    <dgm:cxn modelId="{CD6DA7B5-A1AC-6349-A6B8-1ADD4CABD4A1}" type="presOf" srcId="{6D59DFB3-59CE-174C-8031-B52AB15AB7E3}" destId="{827A9EB0-22D7-1B4B-8BE5-7EEB8477D125}" srcOrd="1" destOrd="0" presId="urn:microsoft.com/office/officeart/2005/8/layout/bProcess3"/>
    <dgm:cxn modelId="{72A4CBBD-809F-7A45-8AAE-88590D494CF1}" srcId="{19AAB363-E9C0-4BC5-BB75-4B3F4F4F28BF}" destId="{64586EF6-924D-6841-9E68-19361206A30C}" srcOrd="6" destOrd="0" parTransId="{335616D7-876E-754B-80AF-9C953DDFA92D}" sibTransId="{7F1B5231-933C-1F4B-A098-DE864782B2FF}"/>
    <dgm:cxn modelId="{756595C4-7D0F-154F-AEB2-3B06A3770EA8}" type="presOf" srcId="{7F1B5231-933C-1F4B-A098-DE864782B2FF}" destId="{4FBAFA7D-4A5C-5045-B1A4-935F663CB996}" srcOrd="0" destOrd="0" presId="urn:microsoft.com/office/officeart/2005/8/layout/bProcess3"/>
    <dgm:cxn modelId="{8569A2C4-FD51-5A4D-9E1C-1F3052E166DB}" type="presOf" srcId="{5FAE1850-03A9-F54D-8899-EB4B54307F7D}" destId="{7DB559E2-22A1-104E-A357-94D1D6428363}" srcOrd="1" destOrd="0" presId="urn:microsoft.com/office/officeart/2005/8/layout/bProcess3"/>
    <dgm:cxn modelId="{B6E12CC9-5A99-AE46-88FC-54143AB3A553}" srcId="{19AAB363-E9C0-4BC5-BB75-4B3F4F4F28BF}" destId="{906C7B92-90E8-6946-9B46-1174C9BF05B1}" srcOrd="1" destOrd="0" parTransId="{A36AC167-B5FF-274C-BB72-3D2E3E3FB58B}" sibTransId="{9D7D5360-79A7-B641-A9EF-4E46E799A1E0}"/>
    <dgm:cxn modelId="{B11469EE-19D5-4EA0-A47E-14672357B822}" srcId="{19AAB363-E9C0-4BC5-BB75-4B3F4F4F28BF}" destId="{E199945B-3D05-4974-BBD7-43D1E80B8F15}" srcOrd="0" destOrd="0" parTransId="{ABD16414-55CA-4777-A5BB-1FD9B776D3F4}" sibTransId="{888F03B3-7BEE-4A53-A8E6-E3AB4D981FA1}"/>
    <dgm:cxn modelId="{2809A8F4-9BF5-B948-BDD2-31544C5FD695}" srcId="{19AAB363-E9C0-4BC5-BB75-4B3F4F4F28BF}" destId="{B590D8E3-1AEE-4044-9337-5F8574C4AEC5}" srcOrd="5" destOrd="0" parTransId="{036DC83C-5DCD-F549-947E-F2417D7EAFDC}" sibTransId="{5FAE1850-03A9-F54D-8899-EB4B54307F7D}"/>
    <dgm:cxn modelId="{1FEC64F6-6195-364A-80DE-ED8CA9592603}" type="presOf" srcId="{5FAE1850-03A9-F54D-8899-EB4B54307F7D}" destId="{1FD15E66-782E-4141-A7E6-4D3971E68359}" srcOrd="0" destOrd="0" presId="urn:microsoft.com/office/officeart/2005/8/layout/bProcess3"/>
    <dgm:cxn modelId="{768943FC-8AA8-DF40-A6A0-BD0B535F649B}" type="presOf" srcId="{487C31F2-C899-8E43-A50F-E02B7CDDB8BA}" destId="{8CC42DAF-A42C-4649-AB1F-09D69493F60E}" srcOrd="0" destOrd="0" presId="urn:microsoft.com/office/officeart/2005/8/layout/bProcess3"/>
    <dgm:cxn modelId="{596CA0FC-6EBC-6F42-B891-C066D0045B35}" type="presOf" srcId="{9D7D5360-79A7-B641-A9EF-4E46E799A1E0}" destId="{0873EEDC-A7DA-2A40-AAC2-48DDAA409052}" srcOrd="0" destOrd="0" presId="urn:microsoft.com/office/officeart/2005/8/layout/bProcess3"/>
    <dgm:cxn modelId="{F24E2FFF-4F87-0E4C-91B6-2760BDC2A695}" srcId="{19AAB363-E9C0-4BC5-BB75-4B3F4F4F28BF}" destId="{FE231F33-2E0F-3D4F-A9DC-18AB9E506159}" srcOrd="3" destOrd="0" parTransId="{D38C1C84-437B-2441-B53B-12ADF36C134A}" sibTransId="{14D5F0C6-DCD3-9044-8F48-583F07B2BFEF}"/>
    <dgm:cxn modelId="{E60C79FF-2BFC-0141-9027-62758FC125B9}" type="presOf" srcId="{888F03B3-7BEE-4A53-A8E6-E3AB4D981FA1}" destId="{14104FA8-3E1E-BC4E-8502-C320D79035AD}" srcOrd="0" destOrd="0" presId="urn:microsoft.com/office/officeart/2005/8/layout/bProcess3"/>
    <dgm:cxn modelId="{4ADC1FAB-C916-814A-B594-984AA7491D90}" type="presParOf" srcId="{BA52CD9D-8008-F34F-A086-A9AA0DF4B2EC}" destId="{EB1E3C8E-D5CE-CA49-AEDB-F11531F42742}" srcOrd="0" destOrd="0" presId="urn:microsoft.com/office/officeart/2005/8/layout/bProcess3"/>
    <dgm:cxn modelId="{ED5B5B31-1D50-0F4C-97C5-A50FCB67D990}" type="presParOf" srcId="{BA52CD9D-8008-F34F-A086-A9AA0DF4B2EC}" destId="{14104FA8-3E1E-BC4E-8502-C320D79035AD}" srcOrd="1" destOrd="0" presId="urn:microsoft.com/office/officeart/2005/8/layout/bProcess3"/>
    <dgm:cxn modelId="{6EE6AEEC-457D-3142-9BAE-6640BC52670C}" type="presParOf" srcId="{14104FA8-3E1E-BC4E-8502-C320D79035AD}" destId="{BA926332-80A1-A443-A53A-9CB78846428B}" srcOrd="0" destOrd="0" presId="urn:microsoft.com/office/officeart/2005/8/layout/bProcess3"/>
    <dgm:cxn modelId="{6FF23D6C-8C54-A743-836F-AF7F29B9E03F}" type="presParOf" srcId="{BA52CD9D-8008-F34F-A086-A9AA0DF4B2EC}" destId="{129FC4C2-21EF-CD48-8CAD-8AEEFA7FE688}" srcOrd="2" destOrd="0" presId="urn:microsoft.com/office/officeart/2005/8/layout/bProcess3"/>
    <dgm:cxn modelId="{6C2DC3CB-391B-CC4E-BECD-F0B86065C9F5}" type="presParOf" srcId="{BA52CD9D-8008-F34F-A086-A9AA0DF4B2EC}" destId="{0873EEDC-A7DA-2A40-AAC2-48DDAA409052}" srcOrd="3" destOrd="0" presId="urn:microsoft.com/office/officeart/2005/8/layout/bProcess3"/>
    <dgm:cxn modelId="{503FD245-60E0-2D4F-9794-C86FB8507F5F}" type="presParOf" srcId="{0873EEDC-A7DA-2A40-AAC2-48DDAA409052}" destId="{2BA949A1-0D0A-6944-B731-C8735F841195}" srcOrd="0" destOrd="0" presId="urn:microsoft.com/office/officeart/2005/8/layout/bProcess3"/>
    <dgm:cxn modelId="{57D5DF1E-D179-0341-9831-E9F6173C6396}" type="presParOf" srcId="{BA52CD9D-8008-F34F-A086-A9AA0DF4B2EC}" destId="{7F0693C0-4305-854F-8206-659F5C840F26}" srcOrd="4" destOrd="0" presId="urn:microsoft.com/office/officeart/2005/8/layout/bProcess3"/>
    <dgm:cxn modelId="{FD81B436-2AFD-B340-9C03-C82D9508248F}" type="presParOf" srcId="{BA52CD9D-8008-F34F-A086-A9AA0DF4B2EC}" destId="{CE9FCD2A-833F-CA4F-9FCE-70BB72363EF4}" srcOrd="5" destOrd="0" presId="urn:microsoft.com/office/officeart/2005/8/layout/bProcess3"/>
    <dgm:cxn modelId="{FFC83035-01CE-AE4C-9558-4586CF3DBB1B}" type="presParOf" srcId="{CE9FCD2A-833F-CA4F-9FCE-70BB72363EF4}" destId="{827A9EB0-22D7-1B4B-8BE5-7EEB8477D125}" srcOrd="0" destOrd="0" presId="urn:microsoft.com/office/officeart/2005/8/layout/bProcess3"/>
    <dgm:cxn modelId="{6F84C049-A949-5843-9CB7-CDFC6CF18404}" type="presParOf" srcId="{BA52CD9D-8008-F34F-A086-A9AA0DF4B2EC}" destId="{0ED051F8-6695-6744-94B9-5541D58268EC}" srcOrd="6" destOrd="0" presId="urn:microsoft.com/office/officeart/2005/8/layout/bProcess3"/>
    <dgm:cxn modelId="{1563E6B3-2277-0E4A-8DB6-38C323CAD9F3}" type="presParOf" srcId="{BA52CD9D-8008-F34F-A086-A9AA0DF4B2EC}" destId="{47F9701E-CE05-7247-ABF8-E942125BA656}" srcOrd="7" destOrd="0" presId="urn:microsoft.com/office/officeart/2005/8/layout/bProcess3"/>
    <dgm:cxn modelId="{4C302FDE-EF20-E043-8A7A-6222551B7AE2}" type="presParOf" srcId="{47F9701E-CE05-7247-ABF8-E942125BA656}" destId="{15F065B6-F73B-DE42-8B06-42BFEDE439DE}" srcOrd="0" destOrd="0" presId="urn:microsoft.com/office/officeart/2005/8/layout/bProcess3"/>
    <dgm:cxn modelId="{C8D36B69-AE3C-5F4B-8E43-2C2D3E1CD2D6}" type="presParOf" srcId="{BA52CD9D-8008-F34F-A086-A9AA0DF4B2EC}" destId="{008EAFEC-29E6-214D-A81D-4395C8B68BA2}" srcOrd="8" destOrd="0" presId="urn:microsoft.com/office/officeart/2005/8/layout/bProcess3"/>
    <dgm:cxn modelId="{0F838CAE-EF60-5449-B82F-88FB2F564531}" type="presParOf" srcId="{BA52CD9D-8008-F34F-A086-A9AA0DF4B2EC}" destId="{8CC42DAF-A42C-4649-AB1F-09D69493F60E}" srcOrd="9" destOrd="0" presId="urn:microsoft.com/office/officeart/2005/8/layout/bProcess3"/>
    <dgm:cxn modelId="{18756A9D-45D4-DE49-A90C-D39DB1A4D99C}" type="presParOf" srcId="{8CC42DAF-A42C-4649-AB1F-09D69493F60E}" destId="{2E607ED6-CA35-B843-AE74-54DBA679D294}" srcOrd="0" destOrd="0" presId="urn:microsoft.com/office/officeart/2005/8/layout/bProcess3"/>
    <dgm:cxn modelId="{A3F2F3AB-7F02-1840-ABEB-97C6F5B08A69}" type="presParOf" srcId="{BA52CD9D-8008-F34F-A086-A9AA0DF4B2EC}" destId="{C95740FB-CA8A-1140-A663-C3E2477CF8AE}" srcOrd="10" destOrd="0" presId="urn:microsoft.com/office/officeart/2005/8/layout/bProcess3"/>
    <dgm:cxn modelId="{3F99E9A0-0F71-6348-AFD8-621787F9E5A9}" type="presParOf" srcId="{BA52CD9D-8008-F34F-A086-A9AA0DF4B2EC}" destId="{1FD15E66-782E-4141-A7E6-4D3971E68359}" srcOrd="11" destOrd="0" presId="urn:microsoft.com/office/officeart/2005/8/layout/bProcess3"/>
    <dgm:cxn modelId="{83C6DBCC-FFD5-3041-BD08-D38F46F29C47}" type="presParOf" srcId="{1FD15E66-782E-4141-A7E6-4D3971E68359}" destId="{7DB559E2-22A1-104E-A357-94D1D6428363}" srcOrd="0" destOrd="0" presId="urn:microsoft.com/office/officeart/2005/8/layout/bProcess3"/>
    <dgm:cxn modelId="{3ED853F8-3C8E-9549-A452-EC4C43D182A8}" type="presParOf" srcId="{BA52CD9D-8008-F34F-A086-A9AA0DF4B2EC}" destId="{14AF544E-3B69-584E-B3F5-80C79140FBA5}" srcOrd="12" destOrd="0" presId="urn:microsoft.com/office/officeart/2005/8/layout/bProcess3"/>
    <dgm:cxn modelId="{C8A1DF6B-C5DD-FD4F-B856-234763C552DB}" type="presParOf" srcId="{BA52CD9D-8008-F34F-A086-A9AA0DF4B2EC}" destId="{4FBAFA7D-4A5C-5045-B1A4-935F663CB996}" srcOrd="13" destOrd="0" presId="urn:microsoft.com/office/officeart/2005/8/layout/bProcess3"/>
    <dgm:cxn modelId="{54289ECB-DE33-CC45-8A9F-6D6D42CF3893}" type="presParOf" srcId="{4FBAFA7D-4A5C-5045-B1A4-935F663CB996}" destId="{AA2587B2-8F00-8D40-BAD5-8575D3A3654B}" srcOrd="0" destOrd="0" presId="urn:microsoft.com/office/officeart/2005/8/layout/bProcess3"/>
    <dgm:cxn modelId="{4BCC21EF-A811-4141-9F52-6929346A5454}" type="presParOf" srcId="{BA52CD9D-8008-F34F-A086-A9AA0DF4B2EC}" destId="{398E0BBF-D995-964D-AEC2-EECC3BCB28B5}"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6A9ABE-A783-4CC2-B2F9-65FEA2D2B1A3}" type="doc">
      <dgm:prSet loTypeId="urn:microsoft.com/office/officeart/2005/8/layout/chart3" loCatId="cycle" qsTypeId="urn:microsoft.com/office/officeart/2005/8/quickstyle/simple1" qsCatId="simple" csTypeId="urn:microsoft.com/office/officeart/2005/8/colors/accent1_2" csCatId="accent1" phldr="1"/>
      <dgm:spPr/>
    </dgm:pt>
    <dgm:pt modelId="{39C121FB-4065-487E-AF94-909724AE129F}">
      <dgm:prSet phldrT="[Texte]"/>
      <dgm:spPr/>
      <dgm:t>
        <a:bodyPr/>
        <a:lstStyle/>
        <a:p>
          <a:r>
            <a:rPr lang="en-GB" dirty="0"/>
            <a:t>Inclusive Governance</a:t>
          </a:r>
        </a:p>
      </dgm:t>
    </dgm:pt>
    <dgm:pt modelId="{E77BD796-8C0B-4A9F-B9A1-74E38AABD5AC}" type="parTrans" cxnId="{8D72FF5A-9D1D-4156-BD03-819C17B025A1}">
      <dgm:prSet/>
      <dgm:spPr/>
      <dgm:t>
        <a:bodyPr/>
        <a:lstStyle/>
        <a:p>
          <a:endParaRPr lang="en-GB"/>
        </a:p>
      </dgm:t>
    </dgm:pt>
    <dgm:pt modelId="{EB758C79-F9B2-400E-9957-379A7DE7ADEF}" type="sibTrans" cxnId="{8D72FF5A-9D1D-4156-BD03-819C17B025A1}">
      <dgm:prSet/>
      <dgm:spPr/>
      <dgm:t>
        <a:bodyPr/>
        <a:lstStyle/>
        <a:p>
          <a:endParaRPr lang="en-GB"/>
        </a:p>
      </dgm:t>
    </dgm:pt>
    <dgm:pt modelId="{D3792EB5-19C0-468E-A6CF-D8682FD2E32B}">
      <dgm:prSet phldrT="[Texte]"/>
      <dgm:spPr>
        <a:solidFill>
          <a:srgbClr val="A2318B"/>
        </a:solidFill>
      </dgm:spPr>
      <dgm:t>
        <a:bodyPr/>
        <a:lstStyle/>
        <a:p>
          <a:r>
            <a:rPr lang="en-GB" dirty="0"/>
            <a:t>Inclusive facilities and infrastructures</a:t>
          </a:r>
        </a:p>
      </dgm:t>
    </dgm:pt>
    <dgm:pt modelId="{E8CCDD00-6A65-44C5-BB60-AD63D21CB79A}" type="parTrans" cxnId="{6816C115-9266-478A-BDB4-088531363479}">
      <dgm:prSet/>
      <dgm:spPr/>
      <dgm:t>
        <a:bodyPr/>
        <a:lstStyle/>
        <a:p>
          <a:endParaRPr lang="en-GB"/>
        </a:p>
      </dgm:t>
    </dgm:pt>
    <dgm:pt modelId="{E0AA1638-D39D-4341-8F43-43EC3C3C71EC}" type="sibTrans" cxnId="{6816C115-9266-478A-BDB4-088531363479}">
      <dgm:prSet/>
      <dgm:spPr/>
      <dgm:t>
        <a:bodyPr/>
        <a:lstStyle/>
        <a:p>
          <a:endParaRPr lang="en-GB"/>
        </a:p>
      </dgm:t>
    </dgm:pt>
    <dgm:pt modelId="{232429AC-01EB-4221-B91A-1C60925C16EB}">
      <dgm:prSet phldrT="[Texte]"/>
      <dgm:spPr>
        <a:solidFill>
          <a:srgbClr val="153C89"/>
        </a:solidFill>
      </dgm:spPr>
      <dgm:t>
        <a:bodyPr/>
        <a:lstStyle/>
        <a:p>
          <a:r>
            <a:rPr lang="en-GB" dirty="0"/>
            <a:t>Inclusive Culture</a:t>
          </a:r>
        </a:p>
      </dgm:t>
    </dgm:pt>
    <dgm:pt modelId="{F3723261-1F6B-4425-B067-DE748745E43B}" type="parTrans" cxnId="{7C5BC87D-6BA6-4A9F-89E0-CC9E2F7916F3}">
      <dgm:prSet/>
      <dgm:spPr/>
      <dgm:t>
        <a:bodyPr/>
        <a:lstStyle/>
        <a:p>
          <a:endParaRPr lang="en-GB"/>
        </a:p>
      </dgm:t>
    </dgm:pt>
    <dgm:pt modelId="{16EF0557-5C81-4C48-BAFF-13E2DFAD9AE3}" type="sibTrans" cxnId="{7C5BC87D-6BA6-4A9F-89E0-CC9E2F7916F3}">
      <dgm:prSet/>
      <dgm:spPr/>
      <dgm:t>
        <a:bodyPr/>
        <a:lstStyle/>
        <a:p>
          <a:endParaRPr lang="en-GB"/>
        </a:p>
      </dgm:t>
    </dgm:pt>
    <dgm:pt modelId="{0F3EBCF1-8349-436D-A203-6E080784C5D6}">
      <dgm:prSet phldrT="[Texte]"/>
      <dgm:spPr>
        <a:solidFill>
          <a:srgbClr val="F4A72D"/>
        </a:solidFill>
      </dgm:spPr>
      <dgm:t>
        <a:bodyPr/>
        <a:lstStyle/>
        <a:p>
          <a:r>
            <a:rPr lang="en-GB" dirty="0"/>
            <a:t>Inclusive Communication</a:t>
          </a:r>
        </a:p>
      </dgm:t>
    </dgm:pt>
    <dgm:pt modelId="{F4B8F6C4-4764-4E0A-9B85-41151FA01C7E}" type="parTrans" cxnId="{9C69066E-F776-4214-B9A5-0F5104A53353}">
      <dgm:prSet/>
      <dgm:spPr/>
      <dgm:t>
        <a:bodyPr/>
        <a:lstStyle/>
        <a:p>
          <a:endParaRPr lang="fr-FR"/>
        </a:p>
      </dgm:t>
    </dgm:pt>
    <dgm:pt modelId="{FDB71DB2-E83F-48D0-A241-4CCAA1CCC633}" type="sibTrans" cxnId="{9C69066E-F776-4214-B9A5-0F5104A53353}">
      <dgm:prSet/>
      <dgm:spPr/>
      <dgm:t>
        <a:bodyPr/>
        <a:lstStyle/>
        <a:p>
          <a:endParaRPr lang="fr-FR"/>
        </a:p>
      </dgm:t>
    </dgm:pt>
    <dgm:pt modelId="{84FD820D-C0AF-48E0-B2A0-9AE8C1DAB961}">
      <dgm:prSet phldrT="[Texte]"/>
      <dgm:spPr>
        <a:solidFill>
          <a:srgbClr val="78B655"/>
        </a:solidFill>
      </dgm:spPr>
      <dgm:t>
        <a:bodyPr/>
        <a:lstStyle/>
        <a:p>
          <a:r>
            <a:rPr lang="en-GB"/>
            <a:t>Inclusive Public Services</a:t>
          </a:r>
          <a:endParaRPr lang="en-GB" dirty="0"/>
        </a:p>
      </dgm:t>
    </dgm:pt>
    <dgm:pt modelId="{E98D042B-0961-4CBC-A685-D894F5E84492}" type="parTrans" cxnId="{26E9A04F-8978-4250-A6C0-72755644018C}">
      <dgm:prSet/>
      <dgm:spPr/>
      <dgm:t>
        <a:bodyPr/>
        <a:lstStyle/>
        <a:p>
          <a:endParaRPr lang="fr-FR"/>
        </a:p>
      </dgm:t>
    </dgm:pt>
    <dgm:pt modelId="{9C27FB54-50D8-40D9-B943-D09E4B044DB6}" type="sibTrans" cxnId="{26E9A04F-8978-4250-A6C0-72755644018C}">
      <dgm:prSet/>
      <dgm:spPr/>
      <dgm:t>
        <a:bodyPr/>
        <a:lstStyle/>
        <a:p>
          <a:endParaRPr lang="fr-FR"/>
        </a:p>
      </dgm:t>
    </dgm:pt>
    <dgm:pt modelId="{E3AE2427-BE8C-479F-B5D4-2CEC08A6B90F}" type="pres">
      <dgm:prSet presAssocID="{D86A9ABE-A783-4CC2-B2F9-65FEA2D2B1A3}" presName="compositeShape" presStyleCnt="0">
        <dgm:presLayoutVars>
          <dgm:chMax val="7"/>
          <dgm:dir/>
          <dgm:resizeHandles val="exact"/>
        </dgm:presLayoutVars>
      </dgm:prSet>
      <dgm:spPr/>
    </dgm:pt>
    <dgm:pt modelId="{ED5FD582-B272-478E-BE8D-40775B7FB1D8}" type="pres">
      <dgm:prSet presAssocID="{D86A9ABE-A783-4CC2-B2F9-65FEA2D2B1A3}" presName="wedge1" presStyleLbl="node1" presStyleIdx="0" presStyleCnt="5" custLinFactNeighborX="1112" custLinFactNeighborY="-484"/>
      <dgm:spPr/>
    </dgm:pt>
    <dgm:pt modelId="{818FA769-2A04-45A7-9A1D-72F152429B96}" type="pres">
      <dgm:prSet presAssocID="{D86A9ABE-A783-4CC2-B2F9-65FEA2D2B1A3}" presName="wedge1Tx" presStyleLbl="node1" presStyleIdx="0" presStyleCnt="5">
        <dgm:presLayoutVars>
          <dgm:chMax val="0"/>
          <dgm:chPref val="0"/>
          <dgm:bulletEnabled val="1"/>
        </dgm:presLayoutVars>
      </dgm:prSet>
      <dgm:spPr/>
    </dgm:pt>
    <dgm:pt modelId="{18E634E1-A971-4317-8B56-2E6BE2FF71C4}" type="pres">
      <dgm:prSet presAssocID="{D86A9ABE-A783-4CC2-B2F9-65FEA2D2B1A3}" presName="wedge2" presStyleLbl="node1" presStyleIdx="1" presStyleCnt="5"/>
      <dgm:spPr/>
    </dgm:pt>
    <dgm:pt modelId="{24318ED9-BA89-4D9F-8F0D-7FAA2FFC8842}" type="pres">
      <dgm:prSet presAssocID="{D86A9ABE-A783-4CC2-B2F9-65FEA2D2B1A3}" presName="wedge2Tx" presStyleLbl="node1" presStyleIdx="1" presStyleCnt="5">
        <dgm:presLayoutVars>
          <dgm:chMax val="0"/>
          <dgm:chPref val="0"/>
          <dgm:bulletEnabled val="1"/>
        </dgm:presLayoutVars>
      </dgm:prSet>
      <dgm:spPr/>
    </dgm:pt>
    <dgm:pt modelId="{6C386EAA-301E-4722-9D8F-ED915A6DD176}" type="pres">
      <dgm:prSet presAssocID="{D86A9ABE-A783-4CC2-B2F9-65FEA2D2B1A3}" presName="wedge3" presStyleLbl="node1" presStyleIdx="2" presStyleCnt="5"/>
      <dgm:spPr/>
    </dgm:pt>
    <dgm:pt modelId="{B3326867-E566-4354-9EF8-F60E237F1890}" type="pres">
      <dgm:prSet presAssocID="{D86A9ABE-A783-4CC2-B2F9-65FEA2D2B1A3}" presName="wedge3Tx" presStyleLbl="node1" presStyleIdx="2" presStyleCnt="5">
        <dgm:presLayoutVars>
          <dgm:chMax val="0"/>
          <dgm:chPref val="0"/>
          <dgm:bulletEnabled val="1"/>
        </dgm:presLayoutVars>
      </dgm:prSet>
      <dgm:spPr/>
    </dgm:pt>
    <dgm:pt modelId="{04678A6A-4ADC-41DA-88F7-E90F3A68855F}" type="pres">
      <dgm:prSet presAssocID="{D86A9ABE-A783-4CC2-B2F9-65FEA2D2B1A3}" presName="wedge4" presStyleLbl="node1" presStyleIdx="3" presStyleCnt="5"/>
      <dgm:spPr/>
    </dgm:pt>
    <dgm:pt modelId="{09CF662C-310B-4378-89DF-E2949BEDC3D9}" type="pres">
      <dgm:prSet presAssocID="{D86A9ABE-A783-4CC2-B2F9-65FEA2D2B1A3}" presName="wedge4Tx" presStyleLbl="node1" presStyleIdx="3" presStyleCnt="5">
        <dgm:presLayoutVars>
          <dgm:chMax val="0"/>
          <dgm:chPref val="0"/>
          <dgm:bulletEnabled val="1"/>
        </dgm:presLayoutVars>
      </dgm:prSet>
      <dgm:spPr/>
    </dgm:pt>
    <dgm:pt modelId="{CE316079-86F5-4B95-AF61-CD3CCB4BF027}" type="pres">
      <dgm:prSet presAssocID="{D86A9ABE-A783-4CC2-B2F9-65FEA2D2B1A3}" presName="wedge5" presStyleLbl="node1" presStyleIdx="4" presStyleCnt="5"/>
      <dgm:spPr/>
    </dgm:pt>
    <dgm:pt modelId="{9D683D83-3B30-4B1A-AF06-DA2E5F1BF3C4}" type="pres">
      <dgm:prSet presAssocID="{D86A9ABE-A783-4CC2-B2F9-65FEA2D2B1A3}" presName="wedge5Tx" presStyleLbl="node1" presStyleIdx="4" presStyleCnt="5">
        <dgm:presLayoutVars>
          <dgm:chMax val="0"/>
          <dgm:chPref val="0"/>
          <dgm:bulletEnabled val="1"/>
        </dgm:presLayoutVars>
      </dgm:prSet>
      <dgm:spPr/>
    </dgm:pt>
  </dgm:ptLst>
  <dgm:cxnLst>
    <dgm:cxn modelId="{6816C115-9266-478A-BDB4-088531363479}" srcId="{D86A9ABE-A783-4CC2-B2F9-65FEA2D2B1A3}" destId="{D3792EB5-19C0-468E-A6CF-D8682FD2E32B}" srcOrd="1" destOrd="0" parTransId="{E8CCDD00-6A65-44C5-BB60-AD63D21CB79A}" sibTransId="{E0AA1638-D39D-4341-8F43-43EC3C3C71EC}"/>
    <dgm:cxn modelId="{FBA4041F-4DCC-4FBC-95FC-1A3F598315D3}" type="presOf" srcId="{232429AC-01EB-4221-B91A-1C60925C16EB}" destId="{B3326867-E566-4354-9EF8-F60E237F1890}" srcOrd="1" destOrd="0" presId="urn:microsoft.com/office/officeart/2005/8/layout/chart3"/>
    <dgm:cxn modelId="{D1D1F53B-849D-49B2-9897-5BD26B5396C8}" type="presOf" srcId="{0F3EBCF1-8349-436D-A203-6E080784C5D6}" destId="{04678A6A-4ADC-41DA-88F7-E90F3A68855F}" srcOrd="0" destOrd="0" presId="urn:microsoft.com/office/officeart/2005/8/layout/chart3"/>
    <dgm:cxn modelId="{9C69066E-F776-4214-B9A5-0F5104A53353}" srcId="{D86A9ABE-A783-4CC2-B2F9-65FEA2D2B1A3}" destId="{0F3EBCF1-8349-436D-A203-6E080784C5D6}" srcOrd="3" destOrd="0" parTransId="{F4B8F6C4-4764-4E0A-9B85-41151FA01C7E}" sibTransId="{FDB71DB2-E83F-48D0-A241-4CCAA1CCC633}"/>
    <dgm:cxn modelId="{26E9A04F-8978-4250-A6C0-72755644018C}" srcId="{D86A9ABE-A783-4CC2-B2F9-65FEA2D2B1A3}" destId="{84FD820D-C0AF-48E0-B2A0-9AE8C1DAB961}" srcOrd="4" destOrd="0" parTransId="{E98D042B-0961-4CBC-A685-D894F5E84492}" sibTransId="{9C27FB54-50D8-40D9-B943-D09E4B044DB6}"/>
    <dgm:cxn modelId="{8D72FF5A-9D1D-4156-BD03-819C17B025A1}" srcId="{D86A9ABE-A783-4CC2-B2F9-65FEA2D2B1A3}" destId="{39C121FB-4065-487E-AF94-909724AE129F}" srcOrd="0" destOrd="0" parTransId="{E77BD796-8C0B-4A9F-B9A1-74E38AABD5AC}" sibTransId="{EB758C79-F9B2-400E-9957-379A7DE7ADEF}"/>
    <dgm:cxn modelId="{7C5BC87D-6BA6-4A9F-89E0-CC9E2F7916F3}" srcId="{D86A9ABE-A783-4CC2-B2F9-65FEA2D2B1A3}" destId="{232429AC-01EB-4221-B91A-1C60925C16EB}" srcOrd="2" destOrd="0" parTransId="{F3723261-1F6B-4425-B067-DE748745E43B}" sibTransId="{16EF0557-5C81-4C48-BAFF-13E2DFAD9AE3}"/>
    <dgm:cxn modelId="{1A9A8986-77F4-418C-9774-49473923EE56}" type="presOf" srcId="{0F3EBCF1-8349-436D-A203-6E080784C5D6}" destId="{09CF662C-310B-4378-89DF-E2949BEDC3D9}" srcOrd="1" destOrd="0" presId="urn:microsoft.com/office/officeart/2005/8/layout/chart3"/>
    <dgm:cxn modelId="{09BADF8F-A585-4B21-94B8-A25EB0AE048A}" type="presOf" srcId="{39C121FB-4065-487E-AF94-909724AE129F}" destId="{818FA769-2A04-45A7-9A1D-72F152429B96}" srcOrd="1" destOrd="0" presId="urn:microsoft.com/office/officeart/2005/8/layout/chart3"/>
    <dgm:cxn modelId="{D3B34592-3A98-497B-965F-1949F15D9DCF}" type="presOf" srcId="{39C121FB-4065-487E-AF94-909724AE129F}" destId="{ED5FD582-B272-478E-BE8D-40775B7FB1D8}" srcOrd="0" destOrd="0" presId="urn:microsoft.com/office/officeart/2005/8/layout/chart3"/>
    <dgm:cxn modelId="{7431AD9A-3189-4E9D-8A7C-04943084C2BD}" type="presOf" srcId="{D86A9ABE-A783-4CC2-B2F9-65FEA2D2B1A3}" destId="{E3AE2427-BE8C-479F-B5D4-2CEC08A6B90F}" srcOrd="0" destOrd="0" presId="urn:microsoft.com/office/officeart/2005/8/layout/chart3"/>
    <dgm:cxn modelId="{A577299F-5782-4AF6-A007-BAADBF7158AE}" type="presOf" srcId="{84FD820D-C0AF-48E0-B2A0-9AE8C1DAB961}" destId="{CE316079-86F5-4B95-AF61-CD3CCB4BF027}" srcOrd="0" destOrd="0" presId="urn:microsoft.com/office/officeart/2005/8/layout/chart3"/>
    <dgm:cxn modelId="{E177F0B0-3E92-4B49-A971-02EC8A3063B0}" type="presOf" srcId="{232429AC-01EB-4221-B91A-1C60925C16EB}" destId="{6C386EAA-301E-4722-9D8F-ED915A6DD176}" srcOrd="0" destOrd="0" presId="urn:microsoft.com/office/officeart/2005/8/layout/chart3"/>
    <dgm:cxn modelId="{2B2F92B9-C753-4EB1-A28D-31684AF2AE6B}" type="presOf" srcId="{84FD820D-C0AF-48E0-B2A0-9AE8C1DAB961}" destId="{9D683D83-3B30-4B1A-AF06-DA2E5F1BF3C4}" srcOrd="1" destOrd="0" presId="urn:microsoft.com/office/officeart/2005/8/layout/chart3"/>
    <dgm:cxn modelId="{CAD555E2-B206-44C7-98A8-47C62C541F45}" type="presOf" srcId="{D3792EB5-19C0-468E-A6CF-D8682FD2E32B}" destId="{18E634E1-A971-4317-8B56-2E6BE2FF71C4}" srcOrd="0" destOrd="0" presId="urn:microsoft.com/office/officeart/2005/8/layout/chart3"/>
    <dgm:cxn modelId="{8EBFACF6-C804-4A6B-8B04-58C0EDA8B440}" type="presOf" srcId="{D3792EB5-19C0-468E-A6CF-D8682FD2E32B}" destId="{24318ED9-BA89-4D9F-8F0D-7FAA2FFC8842}" srcOrd="1" destOrd="0" presId="urn:microsoft.com/office/officeart/2005/8/layout/chart3"/>
    <dgm:cxn modelId="{D7B03468-37CB-46ED-A01C-149FF6DFE6E4}" type="presParOf" srcId="{E3AE2427-BE8C-479F-B5D4-2CEC08A6B90F}" destId="{ED5FD582-B272-478E-BE8D-40775B7FB1D8}" srcOrd="0" destOrd="0" presId="urn:microsoft.com/office/officeart/2005/8/layout/chart3"/>
    <dgm:cxn modelId="{69CC8881-C158-445F-9957-A8290E7A55ED}" type="presParOf" srcId="{E3AE2427-BE8C-479F-B5D4-2CEC08A6B90F}" destId="{818FA769-2A04-45A7-9A1D-72F152429B96}" srcOrd="1" destOrd="0" presId="urn:microsoft.com/office/officeart/2005/8/layout/chart3"/>
    <dgm:cxn modelId="{66FFD929-D056-4074-952C-D65B373B0609}" type="presParOf" srcId="{E3AE2427-BE8C-479F-B5D4-2CEC08A6B90F}" destId="{18E634E1-A971-4317-8B56-2E6BE2FF71C4}" srcOrd="2" destOrd="0" presId="urn:microsoft.com/office/officeart/2005/8/layout/chart3"/>
    <dgm:cxn modelId="{5D18CCB2-995F-4D8F-B90A-330C3A205188}" type="presParOf" srcId="{E3AE2427-BE8C-479F-B5D4-2CEC08A6B90F}" destId="{24318ED9-BA89-4D9F-8F0D-7FAA2FFC8842}" srcOrd="3" destOrd="0" presId="urn:microsoft.com/office/officeart/2005/8/layout/chart3"/>
    <dgm:cxn modelId="{B83C62FA-8DB0-4605-8DF2-273BFF0BFB39}" type="presParOf" srcId="{E3AE2427-BE8C-479F-B5D4-2CEC08A6B90F}" destId="{6C386EAA-301E-4722-9D8F-ED915A6DD176}" srcOrd="4" destOrd="0" presId="urn:microsoft.com/office/officeart/2005/8/layout/chart3"/>
    <dgm:cxn modelId="{283AF852-536D-4DA3-A010-3D17348CC58A}" type="presParOf" srcId="{E3AE2427-BE8C-479F-B5D4-2CEC08A6B90F}" destId="{B3326867-E566-4354-9EF8-F60E237F1890}" srcOrd="5" destOrd="0" presId="urn:microsoft.com/office/officeart/2005/8/layout/chart3"/>
    <dgm:cxn modelId="{85A8E7DB-410F-4EB4-AEE5-0E14AC958B38}" type="presParOf" srcId="{E3AE2427-BE8C-479F-B5D4-2CEC08A6B90F}" destId="{04678A6A-4ADC-41DA-88F7-E90F3A68855F}" srcOrd="6" destOrd="0" presId="urn:microsoft.com/office/officeart/2005/8/layout/chart3"/>
    <dgm:cxn modelId="{A8FE8B18-4CEB-4E95-9AAE-638734BB47FE}" type="presParOf" srcId="{E3AE2427-BE8C-479F-B5D4-2CEC08A6B90F}" destId="{09CF662C-310B-4378-89DF-E2949BEDC3D9}" srcOrd="7" destOrd="0" presId="urn:microsoft.com/office/officeart/2005/8/layout/chart3"/>
    <dgm:cxn modelId="{37D7D462-0CD5-4EA3-9A24-D45BF174E70C}" type="presParOf" srcId="{E3AE2427-BE8C-479F-B5D4-2CEC08A6B90F}" destId="{CE316079-86F5-4B95-AF61-CD3CCB4BF027}" srcOrd="8" destOrd="0" presId="urn:microsoft.com/office/officeart/2005/8/layout/chart3"/>
    <dgm:cxn modelId="{D368D8C2-5D73-450C-9179-A666A7781F13}" type="presParOf" srcId="{E3AE2427-BE8C-479F-B5D4-2CEC08A6B90F}" destId="{9D683D83-3B30-4B1A-AF06-DA2E5F1BF3C4}"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C20A3B-C4D0-4105-9B4C-1FFCE892D637}" type="doc">
      <dgm:prSet loTypeId="urn:microsoft.com/office/officeart/2009/layout/CircleArrowProcess" loCatId="cycle" qsTypeId="urn:microsoft.com/office/officeart/2005/8/quickstyle/simple5" qsCatId="simple" csTypeId="urn:microsoft.com/office/officeart/2005/8/colors/accent1_2" csCatId="accent1" phldr="1"/>
      <dgm:spPr/>
      <dgm:t>
        <a:bodyPr/>
        <a:lstStyle/>
        <a:p>
          <a:endParaRPr lang="en-GB"/>
        </a:p>
      </dgm:t>
    </dgm:pt>
    <dgm:pt modelId="{CA06B458-0162-4863-AA02-731BD2A1499A}">
      <dgm:prSet phldrT="[Texte]" custT="1"/>
      <dgm:spPr/>
      <dgm:t>
        <a:bodyPr/>
        <a:lstStyle/>
        <a:p>
          <a:r>
            <a:rPr lang="en-GB" sz="1800" b="1" dirty="0">
              <a:solidFill>
                <a:schemeClr val="accent6"/>
              </a:solidFill>
              <a:effectLst>
                <a:outerShdw blurRad="38100" dist="38100" dir="2700000" algn="tl">
                  <a:srgbClr val="000000">
                    <a:alpha val="43137"/>
                  </a:srgbClr>
                </a:outerShdw>
              </a:effectLst>
            </a:rPr>
            <a:t>Policy</a:t>
          </a:r>
        </a:p>
      </dgm:t>
    </dgm:pt>
    <dgm:pt modelId="{341D2033-45C9-488F-8A61-17862BDD9E56}" type="parTrans" cxnId="{235D1D93-73DC-43C5-94E3-89A7842DB18E}">
      <dgm:prSet/>
      <dgm:spPr/>
      <dgm:t>
        <a:bodyPr/>
        <a:lstStyle/>
        <a:p>
          <a:endParaRPr lang="en-GB"/>
        </a:p>
      </dgm:t>
    </dgm:pt>
    <dgm:pt modelId="{5569FAE4-7A39-4E8E-931D-DC4E7C59CE5B}" type="sibTrans" cxnId="{235D1D93-73DC-43C5-94E3-89A7842DB18E}">
      <dgm:prSet/>
      <dgm:spPr/>
      <dgm:t>
        <a:bodyPr/>
        <a:lstStyle/>
        <a:p>
          <a:endParaRPr lang="en-GB"/>
        </a:p>
      </dgm:t>
    </dgm:pt>
    <dgm:pt modelId="{62AA0A2D-6346-4E7C-806D-63FBB117F2C0}">
      <dgm:prSet phldrT="[Texte]" custT="1"/>
      <dgm:spPr/>
      <dgm:t>
        <a:bodyPr/>
        <a:lstStyle/>
        <a:p>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Understanding</a:t>
          </a:r>
        </a:p>
      </dgm:t>
    </dgm:pt>
    <dgm:pt modelId="{AFF88A2C-E9CD-453F-8B11-B59E6FB9BC7A}" type="parTrans" cxnId="{277E1B85-8963-4043-AA93-C155C769330D}">
      <dgm:prSet/>
      <dgm:spPr/>
      <dgm:t>
        <a:bodyPr/>
        <a:lstStyle/>
        <a:p>
          <a:endParaRPr lang="en-GB"/>
        </a:p>
      </dgm:t>
    </dgm:pt>
    <dgm:pt modelId="{89EC64E0-6362-47EC-819F-B91894098717}" type="sibTrans" cxnId="{277E1B85-8963-4043-AA93-C155C769330D}">
      <dgm:prSet/>
      <dgm:spPr/>
      <dgm:t>
        <a:bodyPr/>
        <a:lstStyle/>
        <a:p>
          <a:endParaRPr lang="en-GB"/>
        </a:p>
      </dgm:t>
    </dgm:pt>
    <dgm:pt modelId="{B265D648-3767-4EA0-B80B-1CB516A19C72}">
      <dgm:prSet phldrT="[Texte]" custT="1"/>
      <dgm:spPr/>
      <dgm:t>
        <a:bodyPr/>
        <a:lstStyle/>
        <a:p>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Change</a:t>
          </a:r>
        </a:p>
      </dgm:t>
    </dgm:pt>
    <dgm:pt modelId="{186B92DE-5078-42B5-B75D-0C09A25BE48B}" type="parTrans" cxnId="{DC275DEB-9C20-4068-BC6C-BE451CE2CDBA}">
      <dgm:prSet/>
      <dgm:spPr/>
      <dgm:t>
        <a:bodyPr/>
        <a:lstStyle/>
        <a:p>
          <a:endParaRPr lang="en-GB"/>
        </a:p>
      </dgm:t>
    </dgm:pt>
    <dgm:pt modelId="{32F76ED9-B3F5-4003-BED1-BD9989A4C6F5}" type="sibTrans" cxnId="{DC275DEB-9C20-4068-BC6C-BE451CE2CDBA}">
      <dgm:prSet/>
      <dgm:spPr/>
      <dgm:t>
        <a:bodyPr/>
        <a:lstStyle/>
        <a:p>
          <a:endParaRPr lang="en-GB"/>
        </a:p>
      </dgm:t>
    </dgm:pt>
    <dgm:pt modelId="{42BCB268-3E70-4F4A-AD4D-9EC21D132671}">
      <dgm:prSet phldrT="[Texte]" custT="1"/>
      <dgm:spPr/>
      <dgm:t>
        <a:bodyPr/>
        <a:lstStyle/>
        <a:p>
          <a:pPr algn="l"/>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Support</a:t>
          </a:r>
          <a:r>
            <a:rPr lang="en-GB" sz="900" kern="1200" dirty="0"/>
            <a:t> </a:t>
          </a:r>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and</a:t>
          </a:r>
          <a:r>
            <a:rPr lang="en-GB" sz="900" kern="1200" dirty="0"/>
            <a:t> </a:t>
          </a:r>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engagement</a:t>
          </a:r>
        </a:p>
      </dgm:t>
    </dgm:pt>
    <dgm:pt modelId="{654BA20A-FE9F-4C9A-8DFA-2EBB117FF2EC}" type="parTrans" cxnId="{379888D0-5FD3-470A-BD4C-FBC65ECEA104}">
      <dgm:prSet/>
      <dgm:spPr/>
      <dgm:t>
        <a:bodyPr/>
        <a:lstStyle/>
        <a:p>
          <a:endParaRPr lang="en-GB"/>
        </a:p>
      </dgm:t>
    </dgm:pt>
    <dgm:pt modelId="{55EEDB7F-81FB-41DD-953E-19C969C79BC8}" type="sibTrans" cxnId="{379888D0-5FD3-470A-BD4C-FBC65ECEA104}">
      <dgm:prSet/>
      <dgm:spPr/>
      <dgm:t>
        <a:bodyPr/>
        <a:lstStyle/>
        <a:p>
          <a:endParaRPr lang="en-GB"/>
        </a:p>
      </dgm:t>
    </dgm:pt>
    <dgm:pt modelId="{EE8E7CDE-B48B-4E12-B616-67DFE0FBA21B}">
      <dgm:prSet phldrT="[Texte]" custT="1"/>
      <dgm:spPr/>
      <dgm:t>
        <a:bodyPr/>
        <a:lstStyle/>
        <a:p>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Collective</a:t>
          </a:r>
          <a:r>
            <a:rPr lang="en-GB" sz="1200" kern="1200" dirty="0"/>
            <a:t> </a:t>
          </a:r>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action</a:t>
          </a:r>
        </a:p>
      </dgm:t>
    </dgm:pt>
    <dgm:pt modelId="{FFC9E6A7-5D73-4D8B-8F5A-142F717558B0}" type="parTrans" cxnId="{6CA67716-7610-4E0D-A83B-49342152B41B}">
      <dgm:prSet/>
      <dgm:spPr/>
      <dgm:t>
        <a:bodyPr/>
        <a:lstStyle/>
        <a:p>
          <a:endParaRPr lang="en-GB"/>
        </a:p>
      </dgm:t>
    </dgm:pt>
    <dgm:pt modelId="{43B58232-04A6-4984-B3D6-BE50F4F58BD7}" type="sibTrans" cxnId="{6CA67716-7610-4E0D-A83B-49342152B41B}">
      <dgm:prSet/>
      <dgm:spPr/>
      <dgm:t>
        <a:bodyPr/>
        <a:lstStyle/>
        <a:p>
          <a:endParaRPr lang="en-GB"/>
        </a:p>
      </dgm:t>
    </dgm:pt>
    <dgm:pt modelId="{AE1D59BD-D326-4958-94E9-BA43469148B0}" type="pres">
      <dgm:prSet presAssocID="{71C20A3B-C4D0-4105-9B4C-1FFCE892D637}" presName="Name0" presStyleCnt="0">
        <dgm:presLayoutVars>
          <dgm:chMax val="7"/>
          <dgm:chPref val="7"/>
          <dgm:dir/>
          <dgm:animLvl val="lvl"/>
        </dgm:presLayoutVars>
      </dgm:prSet>
      <dgm:spPr/>
    </dgm:pt>
    <dgm:pt modelId="{BAE67D94-1884-4E5E-9408-5659FAC8F419}" type="pres">
      <dgm:prSet presAssocID="{CA06B458-0162-4863-AA02-731BD2A1499A}" presName="Accent1" presStyleCnt="0"/>
      <dgm:spPr/>
    </dgm:pt>
    <dgm:pt modelId="{177D1831-5BF0-41D6-AD73-169C65E8D6C5}" type="pres">
      <dgm:prSet presAssocID="{CA06B458-0162-4863-AA02-731BD2A1499A}" presName="Accent" presStyleLbl="node1" presStyleIdx="0" presStyleCnt="5"/>
      <dgm:spPr>
        <a:solidFill>
          <a:srgbClr val="FFC000"/>
        </a:solidFill>
      </dgm:spPr>
    </dgm:pt>
    <dgm:pt modelId="{854239F1-33AE-401A-90E7-16ABC537B089}" type="pres">
      <dgm:prSet presAssocID="{CA06B458-0162-4863-AA02-731BD2A1499A}" presName="Parent1" presStyleLbl="revTx" presStyleIdx="0" presStyleCnt="5">
        <dgm:presLayoutVars>
          <dgm:chMax val="1"/>
          <dgm:chPref val="1"/>
          <dgm:bulletEnabled val="1"/>
        </dgm:presLayoutVars>
      </dgm:prSet>
      <dgm:spPr/>
    </dgm:pt>
    <dgm:pt modelId="{21B0A3B6-28E1-48C4-B816-94A5BD3459AE}" type="pres">
      <dgm:prSet presAssocID="{62AA0A2D-6346-4E7C-806D-63FBB117F2C0}" presName="Accent2" presStyleCnt="0"/>
      <dgm:spPr/>
    </dgm:pt>
    <dgm:pt modelId="{9B575CAB-BFE2-4FD1-BFF1-85D9048C0805}" type="pres">
      <dgm:prSet presAssocID="{62AA0A2D-6346-4E7C-806D-63FBB117F2C0}" presName="Accent" presStyleLbl="node1" presStyleIdx="1" presStyleCnt="5"/>
      <dgm:spPr>
        <a:solidFill>
          <a:srgbClr val="00B7E4"/>
        </a:solidFill>
      </dgm:spPr>
    </dgm:pt>
    <dgm:pt modelId="{76743A74-D2DE-4B51-BC21-85178A0A82D3}" type="pres">
      <dgm:prSet presAssocID="{62AA0A2D-6346-4E7C-806D-63FBB117F2C0}" presName="Parent2" presStyleLbl="revTx" presStyleIdx="1" presStyleCnt="5" custScaleX="250879" custLinFactNeighborX="54800" custLinFactNeighborY="4788">
        <dgm:presLayoutVars>
          <dgm:chMax val="1"/>
          <dgm:chPref val="1"/>
          <dgm:bulletEnabled val="1"/>
        </dgm:presLayoutVars>
      </dgm:prSet>
      <dgm:spPr/>
    </dgm:pt>
    <dgm:pt modelId="{C1819FE3-87A4-4221-85DF-6B97211A863E}" type="pres">
      <dgm:prSet presAssocID="{42BCB268-3E70-4F4A-AD4D-9EC21D132671}" presName="Accent3" presStyleCnt="0"/>
      <dgm:spPr/>
    </dgm:pt>
    <dgm:pt modelId="{8A8A02C2-C80A-4B21-99A0-809CEEF2A211}" type="pres">
      <dgm:prSet presAssocID="{42BCB268-3E70-4F4A-AD4D-9EC21D132671}" presName="Accent" presStyleLbl="node1" presStyleIdx="2" presStyleCnt="5"/>
      <dgm:spPr>
        <a:solidFill>
          <a:srgbClr val="CC3399"/>
        </a:solidFill>
      </dgm:spPr>
    </dgm:pt>
    <dgm:pt modelId="{278E0984-AC09-4E27-90C9-0FB3D71D90EC}" type="pres">
      <dgm:prSet presAssocID="{42BCB268-3E70-4F4A-AD4D-9EC21D132671}" presName="Parent3" presStyleLbl="revTx" presStyleIdx="2" presStyleCnt="5" custScaleX="361930" custLinFactX="-3417" custLinFactNeighborX="-100000" custLinFactNeighborY="1299">
        <dgm:presLayoutVars>
          <dgm:chMax val="1"/>
          <dgm:chPref val="1"/>
          <dgm:bulletEnabled val="1"/>
        </dgm:presLayoutVars>
      </dgm:prSet>
      <dgm:spPr/>
    </dgm:pt>
    <dgm:pt modelId="{F7759BDF-EA03-4944-B79A-E32ADDD64FDA}" type="pres">
      <dgm:prSet presAssocID="{EE8E7CDE-B48B-4E12-B616-67DFE0FBA21B}" presName="Accent4" presStyleCnt="0"/>
      <dgm:spPr/>
    </dgm:pt>
    <dgm:pt modelId="{21CCDE2E-AB99-4BE2-8B4E-9204B0EDDA4A}" type="pres">
      <dgm:prSet presAssocID="{EE8E7CDE-B48B-4E12-B616-67DFE0FBA21B}" presName="Accent" presStyleLbl="node1" presStyleIdx="3" presStyleCnt="5"/>
      <dgm:spPr>
        <a:solidFill>
          <a:srgbClr val="78B655"/>
        </a:solidFill>
      </dgm:spPr>
    </dgm:pt>
    <dgm:pt modelId="{6090D7B8-CE63-4521-A0F2-E297287F2067}" type="pres">
      <dgm:prSet presAssocID="{EE8E7CDE-B48B-4E12-B616-67DFE0FBA21B}" presName="Parent4" presStyleLbl="revTx" presStyleIdx="3" presStyleCnt="5" custScaleX="319167" custLinFactNeighborX="73422">
        <dgm:presLayoutVars>
          <dgm:chMax val="1"/>
          <dgm:chPref val="1"/>
          <dgm:bulletEnabled val="1"/>
        </dgm:presLayoutVars>
      </dgm:prSet>
      <dgm:spPr/>
    </dgm:pt>
    <dgm:pt modelId="{B5B3C7D4-8A79-445B-95DD-9331498D30BE}" type="pres">
      <dgm:prSet presAssocID="{B265D648-3767-4EA0-B80B-1CB516A19C72}" presName="Accent5" presStyleCnt="0"/>
      <dgm:spPr/>
    </dgm:pt>
    <dgm:pt modelId="{471508EF-4F15-4F7E-AA76-481185A2BF67}" type="pres">
      <dgm:prSet presAssocID="{B265D648-3767-4EA0-B80B-1CB516A19C72}" presName="Accent" presStyleLbl="node1" presStyleIdx="4" presStyleCnt="5"/>
      <dgm:spPr>
        <a:solidFill>
          <a:srgbClr val="153C89"/>
        </a:solidFill>
      </dgm:spPr>
    </dgm:pt>
    <dgm:pt modelId="{40F3A5FC-76FC-4065-9F57-AE40D9B8AD40}" type="pres">
      <dgm:prSet presAssocID="{B265D648-3767-4EA0-B80B-1CB516A19C72}" presName="Parent5" presStyleLbl="revTx" presStyleIdx="4" presStyleCnt="5" custScaleX="241120">
        <dgm:presLayoutVars>
          <dgm:chMax val="1"/>
          <dgm:chPref val="1"/>
          <dgm:bulletEnabled val="1"/>
        </dgm:presLayoutVars>
      </dgm:prSet>
      <dgm:spPr/>
    </dgm:pt>
  </dgm:ptLst>
  <dgm:cxnLst>
    <dgm:cxn modelId="{6CA67716-7610-4E0D-A83B-49342152B41B}" srcId="{71C20A3B-C4D0-4105-9B4C-1FFCE892D637}" destId="{EE8E7CDE-B48B-4E12-B616-67DFE0FBA21B}" srcOrd="3" destOrd="0" parTransId="{FFC9E6A7-5D73-4D8B-8F5A-142F717558B0}" sibTransId="{43B58232-04A6-4984-B3D6-BE50F4F58BD7}"/>
    <dgm:cxn modelId="{DC35A31F-BF4D-4960-B7FA-6CFE7C078AD6}" type="presOf" srcId="{CA06B458-0162-4863-AA02-731BD2A1499A}" destId="{854239F1-33AE-401A-90E7-16ABC537B089}" srcOrd="0" destOrd="0" presId="urn:microsoft.com/office/officeart/2009/layout/CircleArrowProcess"/>
    <dgm:cxn modelId="{E3A44C22-7969-41E7-A919-F25438272FD6}" type="presOf" srcId="{EE8E7CDE-B48B-4E12-B616-67DFE0FBA21B}" destId="{6090D7B8-CE63-4521-A0F2-E297287F2067}" srcOrd="0" destOrd="0" presId="urn:microsoft.com/office/officeart/2009/layout/CircleArrowProcess"/>
    <dgm:cxn modelId="{C3BF486B-B686-4F96-80BF-324A3389D6FE}" type="presOf" srcId="{71C20A3B-C4D0-4105-9B4C-1FFCE892D637}" destId="{AE1D59BD-D326-4958-94E9-BA43469148B0}" srcOrd="0" destOrd="0" presId="urn:microsoft.com/office/officeart/2009/layout/CircleArrowProcess"/>
    <dgm:cxn modelId="{7CAC457C-36B4-4E89-9D7A-E20FFACFE6B3}" type="presOf" srcId="{62AA0A2D-6346-4E7C-806D-63FBB117F2C0}" destId="{76743A74-D2DE-4B51-BC21-85178A0A82D3}" srcOrd="0" destOrd="0" presId="urn:microsoft.com/office/officeart/2009/layout/CircleArrowProcess"/>
    <dgm:cxn modelId="{277E1B85-8963-4043-AA93-C155C769330D}" srcId="{71C20A3B-C4D0-4105-9B4C-1FFCE892D637}" destId="{62AA0A2D-6346-4E7C-806D-63FBB117F2C0}" srcOrd="1" destOrd="0" parTransId="{AFF88A2C-E9CD-453F-8B11-B59E6FB9BC7A}" sibTransId="{89EC64E0-6362-47EC-819F-B91894098717}"/>
    <dgm:cxn modelId="{235D1D93-73DC-43C5-94E3-89A7842DB18E}" srcId="{71C20A3B-C4D0-4105-9B4C-1FFCE892D637}" destId="{CA06B458-0162-4863-AA02-731BD2A1499A}" srcOrd="0" destOrd="0" parTransId="{341D2033-45C9-488F-8A61-17862BDD9E56}" sibTransId="{5569FAE4-7A39-4E8E-931D-DC4E7C59CE5B}"/>
    <dgm:cxn modelId="{898513B1-02CA-48EA-A840-832F215092F5}" type="presOf" srcId="{B265D648-3767-4EA0-B80B-1CB516A19C72}" destId="{40F3A5FC-76FC-4065-9F57-AE40D9B8AD40}" srcOrd="0" destOrd="0" presId="urn:microsoft.com/office/officeart/2009/layout/CircleArrowProcess"/>
    <dgm:cxn modelId="{379888D0-5FD3-470A-BD4C-FBC65ECEA104}" srcId="{71C20A3B-C4D0-4105-9B4C-1FFCE892D637}" destId="{42BCB268-3E70-4F4A-AD4D-9EC21D132671}" srcOrd="2" destOrd="0" parTransId="{654BA20A-FE9F-4C9A-8DFA-2EBB117FF2EC}" sibTransId="{55EEDB7F-81FB-41DD-953E-19C969C79BC8}"/>
    <dgm:cxn modelId="{DC2C12DA-B87A-4CC0-8C22-2E4E2D58B97D}" type="presOf" srcId="{42BCB268-3E70-4F4A-AD4D-9EC21D132671}" destId="{278E0984-AC09-4E27-90C9-0FB3D71D90EC}" srcOrd="0" destOrd="0" presId="urn:microsoft.com/office/officeart/2009/layout/CircleArrowProcess"/>
    <dgm:cxn modelId="{DC275DEB-9C20-4068-BC6C-BE451CE2CDBA}" srcId="{71C20A3B-C4D0-4105-9B4C-1FFCE892D637}" destId="{B265D648-3767-4EA0-B80B-1CB516A19C72}" srcOrd="4" destOrd="0" parTransId="{186B92DE-5078-42B5-B75D-0C09A25BE48B}" sibTransId="{32F76ED9-B3F5-4003-BED1-BD9989A4C6F5}"/>
    <dgm:cxn modelId="{60C050A9-31C0-4CA2-BDC5-B34B7D0552E1}" type="presParOf" srcId="{AE1D59BD-D326-4958-94E9-BA43469148B0}" destId="{BAE67D94-1884-4E5E-9408-5659FAC8F419}" srcOrd="0" destOrd="0" presId="urn:microsoft.com/office/officeart/2009/layout/CircleArrowProcess"/>
    <dgm:cxn modelId="{D430DF72-26F2-4DE2-9639-34492D1E4F76}" type="presParOf" srcId="{BAE67D94-1884-4E5E-9408-5659FAC8F419}" destId="{177D1831-5BF0-41D6-AD73-169C65E8D6C5}" srcOrd="0" destOrd="0" presId="urn:microsoft.com/office/officeart/2009/layout/CircleArrowProcess"/>
    <dgm:cxn modelId="{15D11817-E8A4-4C76-BE65-1490E731520A}" type="presParOf" srcId="{AE1D59BD-D326-4958-94E9-BA43469148B0}" destId="{854239F1-33AE-401A-90E7-16ABC537B089}" srcOrd="1" destOrd="0" presId="urn:microsoft.com/office/officeart/2009/layout/CircleArrowProcess"/>
    <dgm:cxn modelId="{22AF3FFA-FE4B-4D0A-A6D8-EB2147235C3A}" type="presParOf" srcId="{AE1D59BD-D326-4958-94E9-BA43469148B0}" destId="{21B0A3B6-28E1-48C4-B816-94A5BD3459AE}" srcOrd="2" destOrd="0" presId="urn:microsoft.com/office/officeart/2009/layout/CircleArrowProcess"/>
    <dgm:cxn modelId="{736CCE3A-ECE8-4512-9EA3-424F2B267A49}" type="presParOf" srcId="{21B0A3B6-28E1-48C4-B816-94A5BD3459AE}" destId="{9B575CAB-BFE2-4FD1-BFF1-85D9048C0805}" srcOrd="0" destOrd="0" presId="urn:microsoft.com/office/officeart/2009/layout/CircleArrowProcess"/>
    <dgm:cxn modelId="{930AEDEA-22C2-4B23-81B5-66FF7DEF0FCB}" type="presParOf" srcId="{AE1D59BD-D326-4958-94E9-BA43469148B0}" destId="{76743A74-D2DE-4B51-BC21-85178A0A82D3}" srcOrd="3" destOrd="0" presId="urn:microsoft.com/office/officeart/2009/layout/CircleArrowProcess"/>
    <dgm:cxn modelId="{A0A44F17-18D4-4CA7-BD8D-C5E8D25D6767}" type="presParOf" srcId="{AE1D59BD-D326-4958-94E9-BA43469148B0}" destId="{C1819FE3-87A4-4221-85DF-6B97211A863E}" srcOrd="4" destOrd="0" presId="urn:microsoft.com/office/officeart/2009/layout/CircleArrowProcess"/>
    <dgm:cxn modelId="{C5715859-0F19-4CA5-9737-CDFDD7EB0BD2}" type="presParOf" srcId="{C1819FE3-87A4-4221-85DF-6B97211A863E}" destId="{8A8A02C2-C80A-4B21-99A0-809CEEF2A211}" srcOrd="0" destOrd="0" presId="urn:microsoft.com/office/officeart/2009/layout/CircleArrowProcess"/>
    <dgm:cxn modelId="{4496D73E-D681-436C-AE11-94FF7E3493A2}" type="presParOf" srcId="{AE1D59BD-D326-4958-94E9-BA43469148B0}" destId="{278E0984-AC09-4E27-90C9-0FB3D71D90EC}" srcOrd="5" destOrd="0" presId="urn:microsoft.com/office/officeart/2009/layout/CircleArrowProcess"/>
    <dgm:cxn modelId="{93CC4395-FB5E-424B-B4F8-D08DB0AEEBE5}" type="presParOf" srcId="{AE1D59BD-D326-4958-94E9-BA43469148B0}" destId="{F7759BDF-EA03-4944-B79A-E32ADDD64FDA}" srcOrd="6" destOrd="0" presId="urn:microsoft.com/office/officeart/2009/layout/CircleArrowProcess"/>
    <dgm:cxn modelId="{CF0ECA89-D15B-4DA2-840A-5D774DE0CF56}" type="presParOf" srcId="{F7759BDF-EA03-4944-B79A-E32ADDD64FDA}" destId="{21CCDE2E-AB99-4BE2-8B4E-9204B0EDDA4A}" srcOrd="0" destOrd="0" presId="urn:microsoft.com/office/officeart/2009/layout/CircleArrowProcess"/>
    <dgm:cxn modelId="{F11AE239-ACA1-4CBF-BF35-F60AD2BEA18E}" type="presParOf" srcId="{AE1D59BD-D326-4958-94E9-BA43469148B0}" destId="{6090D7B8-CE63-4521-A0F2-E297287F2067}" srcOrd="7" destOrd="0" presId="urn:microsoft.com/office/officeart/2009/layout/CircleArrowProcess"/>
    <dgm:cxn modelId="{EA22CC4C-BEC1-4A24-A565-DC5C5B85A71A}" type="presParOf" srcId="{AE1D59BD-D326-4958-94E9-BA43469148B0}" destId="{B5B3C7D4-8A79-445B-95DD-9331498D30BE}" srcOrd="8" destOrd="0" presId="urn:microsoft.com/office/officeart/2009/layout/CircleArrowProcess"/>
    <dgm:cxn modelId="{A5D62798-EC36-4273-AB77-B3522B434A18}" type="presParOf" srcId="{B5B3C7D4-8A79-445B-95DD-9331498D30BE}" destId="{471508EF-4F15-4F7E-AA76-481185A2BF67}" srcOrd="0" destOrd="0" presId="urn:microsoft.com/office/officeart/2009/layout/CircleArrowProcess"/>
    <dgm:cxn modelId="{9AD393BE-F419-454C-8A80-1EF4D79C53E7}" type="presParOf" srcId="{AE1D59BD-D326-4958-94E9-BA43469148B0}" destId="{40F3A5FC-76FC-4065-9F57-AE40D9B8AD40}" srcOrd="9"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BB7CE8-17FA-4C04-A3DE-EC8C2262C6E4}" type="doc">
      <dgm:prSet loTypeId="urn:microsoft.com/office/officeart/2005/8/layout/cycle8" loCatId="cycle" qsTypeId="urn:microsoft.com/office/officeart/2005/8/quickstyle/3d2" qsCatId="3D" csTypeId="urn:microsoft.com/office/officeart/2005/8/colors/accent1_2" csCatId="accent1" phldr="1"/>
      <dgm:spPr/>
    </dgm:pt>
    <dgm:pt modelId="{50AB76F1-E1E4-4AFC-95AC-014009469625}">
      <dgm:prSet phldrT="[Texte]"/>
      <dgm:spPr/>
      <dgm:t>
        <a:bodyPr/>
        <a:lstStyle/>
        <a:p>
          <a:r>
            <a:rPr lang="en-GB" dirty="0"/>
            <a:t>Capacity building programme</a:t>
          </a:r>
        </a:p>
      </dgm:t>
    </dgm:pt>
    <dgm:pt modelId="{70183C76-EFFE-4D3B-A7E8-17581EC6BFE7}" type="parTrans" cxnId="{360C92DC-B3B2-48A2-BD3F-92ADD414D5C8}">
      <dgm:prSet/>
      <dgm:spPr/>
      <dgm:t>
        <a:bodyPr/>
        <a:lstStyle/>
        <a:p>
          <a:endParaRPr lang="en-GB"/>
        </a:p>
      </dgm:t>
    </dgm:pt>
    <dgm:pt modelId="{D0B0F217-084B-435C-B61A-61B9F09BB4E0}" type="sibTrans" cxnId="{360C92DC-B3B2-48A2-BD3F-92ADD414D5C8}">
      <dgm:prSet/>
      <dgm:spPr/>
      <dgm:t>
        <a:bodyPr/>
        <a:lstStyle/>
        <a:p>
          <a:endParaRPr lang="en-GB"/>
        </a:p>
      </dgm:t>
    </dgm:pt>
    <dgm:pt modelId="{A02C0096-1715-43B2-82C6-376D21C83F24}">
      <dgm:prSet phldrT="[Texte]"/>
      <dgm:spPr/>
      <dgm:t>
        <a:bodyPr/>
        <a:lstStyle/>
        <a:p>
          <a:r>
            <a:rPr lang="en-GB" dirty="0"/>
            <a:t>Legal/Benchmarking tool for inclusion</a:t>
          </a:r>
        </a:p>
      </dgm:t>
    </dgm:pt>
    <dgm:pt modelId="{9F8308B1-B71E-4F02-924C-A92BE8273C2F}" type="parTrans" cxnId="{F6A7E8EA-EF74-48FD-A8C4-9726526C5F7B}">
      <dgm:prSet/>
      <dgm:spPr/>
      <dgm:t>
        <a:bodyPr/>
        <a:lstStyle/>
        <a:p>
          <a:endParaRPr lang="en-GB"/>
        </a:p>
      </dgm:t>
    </dgm:pt>
    <dgm:pt modelId="{AB128191-4561-4413-BEFE-98589992D020}" type="sibTrans" cxnId="{F6A7E8EA-EF74-48FD-A8C4-9726526C5F7B}">
      <dgm:prSet/>
      <dgm:spPr/>
      <dgm:t>
        <a:bodyPr/>
        <a:lstStyle/>
        <a:p>
          <a:endParaRPr lang="en-GB"/>
        </a:p>
      </dgm:t>
    </dgm:pt>
    <dgm:pt modelId="{E6DFA1A3-4868-4E64-87EA-5ECCCFB05BBD}">
      <dgm:prSet phldrT="[Texte]"/>
      <dgm:spPr/>
      <dgm:t>
        <a:bodyPr/>
        <a:lstStyle/>
        <a:p>
          <a:r>
            <a:rPr lang="en-GB" dirty="0"/>
            <a:t>Implement new Rec</a:t>
          </a:r>
        </a:p>
      </dgm:t>
    </dgm:pt>
    <dgm:pt modelId="{F85F710E-BFB8-494B-ACAD-2B4DCE8FBC32}" type="parTrans" cxnId="{6D2B29E2-3BA7-47C1-98E6-03025AD7CD2A}">
      <dgm:prSet/>
      <dgm:spPr/>
      <dgm:t>
        <a:bodyPr/>
        <a:lstStyle/>
        <a:p>
          <a:endParaRPr lang="en-GB"/>
        </a:p>
      </dgm:t>
    </dgm:pt>
    <dgm:pt modelId="{3CE2540B-956C-461A-8FD9-972D851BD5EE}" type="sibTrans" cxnId="{6D2B29E2-3BA7-47C1-98E6-03025AD7CD2A}">
      <dgm:prSet/>
      <dgm:spPr/>
      <dgm:t>
        <a:bodyPr/>
        <a:lstStyle/>
        <a:p>
          <a:endParaRPr lang="en-GB"/>
        </a:p>
      </dgm:t>
    </dgm:pt>
    <dgm:pt modelId="{6D888680-6E90-44B7-8353-C6978B0C032C}" type="pres">
      <dgm:prSet presAssocID="{D7BB7CE8-17FA-4C04-A3DE-EC8C2262C6E4}" presName="compositeShape" presStyleCnt="0">
        <dgm:presLayoutVars>
          <dgm:chMax val="7"/>
          <dgm:dir/>
          <dgm:resizeHandles val="exact"/>
        </dgm:presLayoutVars>
      </dgm:prSet>
      <dgm:spPr/>
    </dgm:pt>
    <dgm:pt modelId="{FFBBD0AF-5B65-46E0-91A7-8D857A97F725}" type="pres">
      <dgm:prSet presAssocID="{D7BB7CE8-17FA-4C04-A3DE-EC8C2262C6E4}" presName="wedge1" presStyleLbl="node1" presStyleIdx="0" presStyleCnt="3"/>
      <dgm:spPr/>
    </dgm:pt>
    <dgm:pt modelId="{D03CD96E-DE57-4418-AE26-FBCBE169A69A}" type="pres">
      <dgm:prSet presAssocID="{D7BB7CE8-17FA-4C04-A3DE-EC8C2262C6E4}" presName="dummy1a" presStyleCnt="0"/>
      <dgm:spPr/>
    </dgm:pt>
    <dgm:pt modelId="{3913A06F-7F81-4146-A626-7572C3B92736}" type="pres">
      <dgm:prSet presAssocID="{D7BB7CE8-17FA-4C04-A3DE-EC8C2262C6E4}" presName="dummy1b" presStyleCnt="0"/>
      <dgm:spPr/>
    </dgm:pt>
    <dgm:pt modelId="{2D795911-C297-4760-85DD-131C3533D927}" type="pres">
      <dgm:prSet presAssocID="{D7BB7CE8-17FA-4C04-A3DE-EC8C2262C6E4}" presName="wedge1Tx" presStyleLbl="node1" presStyleIdx="0" presStyleCnt="3">
        <dgm:presLayoutVars>
          <dgm:chMax val="0"/>
          <dgm:chPref val="0"/>
          <dgm:bulletEnabled val="1"/>
        </dgm:presLayoutVars>
      </dgm:prSet>
      <dgm:spPr/>
    </dgm:pt>
    <dgm:pt modelId="{B5DFFCD4-1FC0-4874-8B12-4C192B18879B}" type="pres">
      <dgm:prSet presAssocID="{D7BB7CE8-17FA-4C04-A3DE-EC8C2262C6E4}" presName="wedge2" presStyleLbl="node1" presStyleIdx="1" presStyleCnt="3"/>
      <dgm:spPr/>
    </dgm:pt>
    <dgm:pt modelId="{3FEAD159-CF5C-4AC8-8FC3-09B2B5597606}" type="pres">
      <dgm:prSet presAssocID="{D7BB7CE8-17FA-4C04-A3DE-EC8C2262C6E4}" presName="dummy2a" presStyleCnt="0"/>
      <dgm:spPr/>
    </dgm:pt>
    <dgm:pt modelId="{6873D0FC-CFAB-4159-9771-D040D28211FE}" type="pres">
      <dgm:prSet presAssocID="{D7BB7CE8-17FA-4C04-A3DE-EC8C2262C6E4}" presName="dummy2b" presStyleCnt="0"/>
      <dgm:spPr/>
    </dgm:pt>
    <dgm:pt modelId="{F9AB20D2-BC23-4264-9F89-3E0C2B795A5C}" type="pres">
      <dgm:prSet presAssocID="{D7BB7CE8-17FA-4C04-A3DE-EC8C2262C6E4}" presName="wedge2Tx" presStyleLbl="node1" presStyleIdx="1" presStyleCnt="3">
        <dgm:presLayoutVars>
          <dgm:chMax val="0"/>
          <dgm:chPref val="0"/>
          <dgm:bulletEnabled val="1"/>
        </dgm:presLayoutVars>
      </dgm:prSet>
      <dgm:spPr/>
    </dgm:pt>
    <dgm:pt modelId="{A489649A-925A-43A6-BAB6-E5398858C6D0}" type="pres">
      <dgm:prSet presAssocID="{D7BB7CE8-17FA-4C04-A3DE-EC8C2262C6E4}" presName="wedge3" presStyleLbl="node1" presStyleIdx="2" presStyleCnt="3"/>
      <dgm:spPr/>
    </dgm:pt>
    <dgm:pt modelId="{5916968A-28E9-4E99-AC7B-8DA67CC99B74}" type="pres">
      <dgm:prSet presAssocID="{D7BB7CE8-17FA-4C04-A3DE-EC8C2262C6E4}" presName="dummy3a" presStyleCnt="0"/>
      <dgm:spPr/>
    </dgm:pt>
    <dgm:pt modelId="{98106EB7-A354-4022-9C13-5D833943F4A7}" type="pres">
      <dgm:prSet presAssocID="{D7BB7CE8-17FA-4C04-A3DE-EC8C2262C6E4}" presName="dummy3b" presStyleCnt="0"/>
      <dgm:spPr/>
    </dgm:pt>
    <dgm:pt modelId="{D1E4818E-A9D9-43BC-A62E-14BFDD950CBA}" type="pres">
      <dgm:prSet presAssocID="{D7BB7CE8-17FA-4C04-A3DE-EC8C2262C6E4}" presName="wedge3Tx" presStyleLbl="node1" presStyleIdx="2" presStyleCnt="3">
        <dgm:presLayoutVars>
          <dgm:chMax val="0"/>
          <dgm:chPref val="0"/>
          <dgm:bulletEnabled val="1"/>
        </dgm:presLayoutVars>
      </dgm:prSet>
      <dgm:spPr/>
    </dgm:pt>
    <dgm:pt modelId="{7D8D9B72-4D55-4AEA-B19E-858848BA2490}" type="pres">
      <dgm:prSet presAssocID="{D0B0F217-084B-435C-B61A-61B9F09BB4E0}" presName="arrowWedge1" presStyleLbl="fgSibTrans2D1" presStyleIdx="0" presStyleCnt="3"/>
      <dgm:spPr/>
    </dgm:pt>
    <dgm:pt modelId="{BEEF8958-6D22-4FC9-918F-D0EBB9974317}" type="pres">
      <dgm:prSet presAssocID="{AB128191-4561-4413-BEFE-98589992D020}" presName="arrowWedge2" presStyleLbl="fgSibTrans2D1" presStyleIdx="1" presStyleCnt="3"/>
      <dgm:spPr/>
    </dgm:pt>
    <dgm:pt modelId="{B5FC2CAB-F628-40A8-A37D-92832A86E745}" type="pres">
      <dgm:prSet presAssocID="{3CE2540B-956C-461A-8FD9-972D851BD5EE}" presName="arrowWedge3" presStyleLbl="fgSibTrans2D1" presStyleIdx="2" presStyleCnt="3"/>
      <dgm:spPr/>
    </dgm:pt>
  </dgm:ptLst>
  <dgm:cxnLst>
    <dgm:cxn modelId="{7BE7A616-B345-4789-BF8F-08EFCBFADD3C}" type="presOf" srcId="{A02C0096-1715-43B2-82C6-376D21C83F24}" destId="{B5DFFCD4-1FC0-4874-8B12-4C192B18879B}" srcOrd="0" destOrd="0" presId="urn:microsoft.com/office/officeart/2005/8/layout/cycle8"/>
    <dgm:cxn modelId="{DFBD6F67-FC84-4749-BC82-82AC726A1945}" type="presOf" srcId="{E6DFA1A3-4868-4E64-87EA-5ECCCFB05BBD}" destId="{D1E4818E-A9D9-43BC-A62E-14BFDD950CBA}" srcOrd="1" destOrd="0" presId="urn:microsoft.com/office/officeart/2005/8/layout/cycle8"/>
    <dgm:cxn modelId="{379F4C81-00B2-4400-A419-A47E67113C78}" type="presOf" srcId="{E6DFA1A3-4868-4E64-87EA-5ECCCFB05BBD}" destId="{A489649A-925A-43A6-BAB6-E5398858C6D0}" srcOrd="0" destOrd="0" presId="urn:microsoft.com/office/officeart/2005/8/layout/cycle8"/>
    <dgm:cxn modelId="{61BB5F92-7AA4-476B-A4CC-89741C763505}" type="presOf" srcId="{A02C0096-1715-43B2-82C6-376D21C83F24}" destId="{F9AB20D2-BC23-4264-9F89-3E0C2B795A5C}" srcOrd="1" destOrd="0" presId="urn:microsoft.com/office/officeart/2005/8/layout/cycle8"/>
    <dgm:cxn modelId="{3FAF5D95-732F-4A90-A2C5-3F1209DD6189}" type="presOf" srcId="{50AB76F1-E1E4-4AFC-95AC-014009469625}" destId="{FFBBD0AF-5B65-46E0-91A7-8D857A97F725}" srcOrd="0" destOrd="0" presId="urn:microsoft.com/office/officeart/2005/8/layout/cycle8"/>
    <dgm:cxn modelId="{8193589F-8241-4286-AF7B-581C8CCCAAB6}" type="presOf" srcId="{D7BB7CE8-17FA-4C04-A3DE-EC8C2262C6E4}" destId="{6D888680-6E90-44B7-8353-C6978B0C032C}" srcOrd="0" destOrd="0" presId="urn:microsoft.com/office/officeart/2005/8/layout/cycle8"/>
    <dgm:cxn modelId="{21EF5FB3-34E3-4C72-A559-696FF167778A}" type="presOf" srcId="{50AB76F1-E1E4-4AFC-95AC-014009469625}" destId="{2D795911-C297-4760-85DD-131C3533D927}" srcOrd="1" destOrd="0" presId="urn:microsoft.com/office/officeart/2005/8/layout/cycle8"/>
    <dgm:cxn modelId="{360C92DC-B3B2-48A2-BD3F-92ADD414D5C8}" srcId="{D7BB7CE8-17FA-4C04-A3DE-EC8C2262C6E4}" destId="{50AB76F1-E1E4-4AFC-95AC-014009469625}" srcOrd="0" destOrd="0" parTransId="{70183C76-EFFE-4D3B-A7E8-17581EC6BFE7}" sibTransId="{D0B0F217-084B-435C-B61A-61B9F09BB4E0}"/>
    <dgm:cxn modelId="{6D2B29E2-3BA7-47C1-98E6-03025AD7CD2A}" srcId="{D7BB7CE8-17FA-4C04-A3DE-EC8C2262C6E4}" destId="{E6DFA1A3-4868-4E64-87EA-5ECCCFB05BBD}" srcOrd="2" destOrd="0" parTransId="{F85F710E-BFB8-494B-ACAD-2B4DCE8FBC32}" sibTransId="{3CE2540B-956C-461A-8FD9-972D851BD5EE}"/>
    <dgm:cxn modelId="{F6A7E8EA-EF74-48FD-A8C4-9726526C5F7B}" srcId="{D7BB7CE8-17FA-4C04-A3DE-EC8C2262C6E4}" destId="{A02C0096-1715-43B2-82C6-376D21C83F24}" srcOrd="1" destOrd="0" parTransId="{9F8308B1-B71E-4F02-924C-A92BE8273C2F}" sibTransId="{AB128191-4561-4413-BEFE-98589992D020}"/>
    <dgm:cxn modelId="{328408EB-94A2-44BE-85AA-7EF1E80A7DF2}" type="presParOf" srcId="{6D888680-6E90-44B7-8353-C6978B0C032C}" destId="{FFBBD0AF-5B65-46E0-91A7-8D857A97F725}" srcOrd="0" destOrd="0" presId="urn:microsoft.com/office/officeart/2005/8/layout/cycle8"/>
    <dgm:cxn modelId="{6FCB99E2-8AED-436C-9817-D875E35B1F03}" type="presParOf" srcId="{6D888680-6E90-44B7-8353-C6978B0C032C}" destId="{D03CD96E-DE57-4418-AE26-FBCBE169A69A}" srcOrd="1" destOrd="0" presId="urn:microsoft.com/office/officeart/2005/8/layout/cycle8"/>
    <dgm:cxn modelId="{D8868C1D-1F3C-480D-8BBD-58938DE6DD6C}" type="presParOf" srcId="{6D888680-6E90-44B7-8353-C6978B0C032C}" destId="{3913A06F-7F81-4146-A626-7572C3B92736}" srcOrd="2" destOrd="0" presId="urn:microsoft.com/office/officeart/2005/8/layout/cycle8"/>
    <dgm:cxn modelId="{0B95533A-154D-45B0-B79F-DE94A1209EB9}" type="presParOf" srcId="{6D888680-6E90-44B7-8353-C6978B0C032C}" destId="{2D795911-C297-4760-85DD-131C3533D927}" srcOrd="3" destOrd="0" presId="urn:microsoft.com/office/officeart/2005/8/layout/cycle8"/>
    <dgm:cxn modelId="{712EE454-7429-45CB-A7CC-400227E14C22}" type="presParOf" srcId="{6D888680-6E90-44B7-8353-C6978B0C032C}" destId="{B5DFFCD4-1FC0-4874-8B12-4C192B18879B}" srcOrd="4" destOrd="0" presId="urn:microsoft.com/office/officeart/2005/8/layout/cycle8"/>
    <dgm:cxn modelId="{B0F0CC9F-308B-4B04-AD69-0D3BCE37C8AD}" type="presParOf" srcId="{6D888680-6E90-44B7-8353-C6978B0C032C}" destId="{3FEAD159-CF5C-4AC8-8FC3-09B2B5597606}" srcOrd="5" destOrd="0" presId="urn:microsoft.com/office/officeart/2005/8/layout/cycle8"/>
    <dgm:cxn modelId="{87A27ECE-79AB-451A-A90B-EED7E2530EFF}" type="presParOf" srcId="{6D888680-6E90-44B7-8353-C6978B0C032C}" destId="{6873D0FC-CFAB-4159-9771-D040D28211FE}" srcOrd="6" destOrd="0" presId="urn:microsoft.com/office/officeart/2005/8/layout/cycle8"/>
    <dgm:cxn modelId="{C660EF77-DAA5-473D-AB8E-185C83062640}" type="presParOf" srcId="{6D888680-6E90-44B7-8353-C6978B0C032C}" destId="{F9AB20D2-BC23-4264-9F89-3E0C2B795A5C}" srcOrd="7" destOrd="0" presId="urn:microsoft.com/office/officeart/2005/8/layout/cycle8"/>
    <dgm:cxn modelId="{88B489AE-669D-4493-9EFA-719D12DC93BA}" type="presParOf" srcId="{6D888680-6E90-44B7-8353-C6978B0C032C}" destId="{A489649A-925A-43A6-BAB6-E5398858C6D0}" srcOrd="8" destOrd="0" presId="urn:microsoft.com/office/officeart/2005/8/layout/cycle8"/>
    <dgm:cxn modelId="{7D428177-992A-4B86-A982-0AEE9B62D453}" type="presParOf" srcId="{6D888680-6E90-44B7-8353-C6978B0C032C}" destId="{5916968A-28E9-4E99-AC7B-8DA67CC99B74}" srcOrd="9" destOrd="0" presId="urn:microsoft.com/office/officeart/2005/8/layout/cycle8"/>
    <dgm:cxn modelId="{163EE813-BEAF-4A04-B605-32ED4FFEB9FF}" type="presParOf" srcId="{6D888680-6E90-44B7-8353-C6978B0C032C}" destId="{98106EB7-A354-4022-9C13-5D833943F4A7}" srcOrd="10" destOrd="0" presId="urn:microsoft.com/office/officeart/2005/8/layout/cycle8"/>
    <dgm:cxn modelId="{DEA8ED3F-29D7-43E6-9236-C97386F62479}" type="presParOf" srcId="{6D888680-6E90-44B7-8353-C6978B0C032C}" destId="{D1E4818E-A9D9-43BC-A62E-14BFDD950CBA}" srcOrd="11" destOrd="0" presId="urn:microsoft.com/office/officeart/2005/8/layout/cycle8"/>
    <dgm:cxn modelId="{86521D05-0C7E-4100-84E6-7E9FDA0FE5BB}" type="presParOf" srcId="{6D888680-6E90-44B7-8353-C6978B0C032C}" destId="{7D8D9B72-4D55-4AEA-B19E-858848BA2490}" srcOrd="12" destOrd="0" presId="urn:microsoft.com/office/officeart/2005/8/layout/cycle8"/>
    <dgm:cxn modelId="{E3103B40-671C-45FC-8F5D-959BF5728ED2}" type="presParOf" srcId="{6D888680-6E90-44B7-8353-C6978B0C032C}" destId="{BEEF8958-6D22-4FC9-918F-D0EBB9974317}" srcOrd="13" destOrd="0" presId="urn:microsoft.com/office/officeart/2005/8/layout/cycle8"/>
    <dgm:cxn modelId="{D0EA32F6-E801-4364-90AC-DB8901C9AF75}" type="presParOf" srcId="{6D888680-6E90-44B7-8353-C6978B0C032C}" destId="{B5FC2CAB-F628-40A8-A37D-92832A86E7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E780F-F432-8742-9314-C2A02DA2C748}">
      <dsp:nvSpPr>
        <dsp:cNvPr id="0" name=""/>
        <dsp:cNvSpPr/>
      </dsp:nvSpPr>
      <dsp:spPr>
        <a:xfrm>
          <a:off x="1734880" y="1133393"/>
          <a:ext cx="2955703" cy="2955703"/>
        </a:xfrm>
        <a:prstGeom prst="ellipse">
          <a:avLst/>
        </a:prstGeom>
        <a:solidFill>
          <a:schemeClr val="accent2">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Intercultural approach</a:t>
          </a:r>
        </a:p>
      </dsp:txBody>
      <dsp:txXfrm>
        <a:off x="2167733" y="1566246"/>
        <a:ext cx="2089997" cy="2089997"/>
      </dsp:txXfrm>
    </dsp:sp>
    <dsp:sp modelId="{C0867E77-70C0-3241-87AB-B73799AA7447}">
      <dsp:nvSpPr>
        <dsp:cNvPr id="0" name=""/>
        <dsp:cNvSpPr/>
      </dsp:nvSpPr>
      <dsp:spPr>
        <a:xfrm>
          <a:off x="2366580" y="-67073"/>
          <a:ext cx="1692302" cy="1506950"/>
        </a:xfrm>
        <a:prstGeom prst="ellipse">
          <a:avLst/>
        </a:prstGeom>
        <a:solidFill>
          <a:schemeClr val="accent3">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a:t>Equality</a:t>
          </a:r>
          <a:endParaRPr lang="en-US" sz="1800" kern="1200" dirty="0"/>
        </a:p>
        <a:p>
          <a:pPr marL="114300" lvl="1" indent="-114300" algn="ctr" defTabSz="622300">
            <a:lnSpc>
              <a:spcPct val="90000"/>
            </a:lnSpc>
            <a:spcBef>
              <a:spcPct val="0"/>
            </a:spcBef>
            <a:spcAft>
              <a:spcPct val="15000"/>
            </a:spcAft>
            <a:buChar char="•"/>
          </a:pPr>
          <a:r>
            <a:rPr lang="en-GB" sz="1400" b="0" i="0" kern="1200" dirty="0"/>
            <a:t>Fundamental rights, anti-discrimination and equal treatment</a:t>
          </a:r>
          <a:endParaRPr lang="en-US" sz="1400" kern="1200" dirty="0"/>
        </a:p>
      </dsp:txBody>
      <dsp:txXfrm>
        <a:off x="2614412" y="153615"/>
        <a:ext cx="1196638" cy="1065574"/>
      </dsp:txXfrm>
    </dsp:sp>
    <dsp:sp modelId="{D63DAD4E-7E29-3D4A-895D-DE30902485EC}">
      <dsp:nvSpPr>
        <dsp:cNvPr id="0" name=""/>
        <dsp:cNvSpPr/>
      </dsp:nvSpPr>
      <dsp:spPr>
        <a:xfrm>
          <a:off x="4085942" y="1680959"/>
          <a:ext cx="2103263" cy="1860570"/>
        </a:xfrm>
        <a:prstGeom prst="ellipse">
          <a:avLst/>
        </a:prstGeom>
        <a:solidFill>
          <a:schemeClr val="accent4">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a:t>Diversity</a:t>
          </a:r>
          <a:endParaRPr lang="en-US" sz="1800" kern="1200" dirty="0"/>
        </a:p>
        <a:p>
          <a:pPr marL="114300" lvl="1" indent="-114300" algn="ctr" defTabSz="622300">
            <a:lnSpc>
              <a:spcPct val="90000"/>
            </a:lnSpc>
            <a:spcBef>
              <a:spcPct val="0"/>
            </a:spcBef>
            <a:spcAft>
              <a:spcPct val="15000"/>
            </a:spcAft>
            <a:buChar char="•"/>
          </a:pPr>
          <a:r>
            <a:rPr lang="en-GB" sz="1400" b="0" i="0" kern="1200" dirty="0"/>
            <a:t>Recognition of diversity and reciprocity</a:t>
          </a:r>
          <a:endParaRPr lang="en-US" sz="1400" kern="1200" dirty="0"/>
        </a:p>
        <a:p>
          <a:pPr marL="114300" lvl="1" indent="-114300" algn="ctr" defTabSz="622300">
            <a:lnSpc>
              <a:spcPct val="90000"/>
            </a:lnSpc>
            <a:spcBef>
              <a:spcPct val="0"/>
            </a:spcBef>
            <a:spcAft>
              <a:spcPct val="15000"/>
            </a:spcAft>
            <a:buChar char="•"/>
          </a:pPr>
          <a:r>
            <a:rPr lang="en-US" sz="1400" kern="1200" dirty="0"/>
            <a:t>Acknowledgment</a:t>
          </a:r>
        </a:p>
      </dsp:txBody>
      <dsp:txXfrm>
        <a:off x="4393958" y="1953433"/>
        <a:ext cx="1487231" cy="1315622"/>
      </dsp:txXfrm>
    </dsp:sp>
    <dsp:sp modelId="{DD3F6999-741F-D14F-B050-72F1DE8397C0}">
      <dsp:nvSpPr>
        <dsp:cNvPr id="0" name=""/>
        <dsp:cNvSpPr/>
      </dsp:nvSpPr>
      <dsp:spPr>
        <a:xfrm>
          <a:off x="539802" y="1654599"/>
          <a:ext cx="1829329" cy="1719155"/>
        </a:xfrm>
        <a:prstGeom prst="ellipse">
          <a:avLst/>
        </a:prstGeom>
        <a:solidFill>
          <a:schemeClr val="accent5">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Meaningful interaction</a:t>
          </a:r>
        </a:p>
        <a:p>
          <a:pPr marL="114300" lvl="1" indent="-114300" algn="l" defTabSz="622300">
            <a:lnSpc>
              <a:spcPct val="90000"/>
            </a:lnSpc>
            <a:spcBef>
              <a:spcPct val="0"/>
            </a:spcBef>
            <a:spcAft>
              <a:spcPct val="15000"/>
            </a:spcAft>
            <a:buChar char="•"/>
          </a:pPr>
          <a:r>
            <a:rPr lang="en-US" sz="1400" kern="1200" dirty="0"/>
            <a:t>Mixing</a:t>
          </a:r>
        </a:p>
        <a:p>
          <a:pPr marL="114300" lvl="1" indent="-114300" algn="l" defTabSz="622300">
            <a:lnSpc>
              <a:spcPct val="90000"/>
            </a:lnSpc>
            <a:spcBef>
              <a:spcPct val="0"/>
            </a:spcBef>
            <a:spcAft>
              <a:spcPct val="15000"/>
            </a:spcAft>
            <a:buChar char="•"/>
          </a:pPr>
          <a:r>
            <a:rPr lang="en-US" sz="1400" kern="1200" dirty="0"/>
            <a:t>Belonging and ownership (vicinity)</a:t>
          </a:r>
        </a:p>
      </dsp:txBody>
      <dsp:txXfrm>
        <a:off x="807701" y="1906363"/>
        <a:ext cx="1293531" cy="1215627"/>
      </dsp:txXfrm>
    </dsp:sp>
    <dsp:sp modelId="{4C5AC067-67C5-4374-8F6A-DBF8DD7957E7}">
      <dsp:nvSpPr>
        <dsp:cNvPr id="0" name=""/>
        <dsp:cNvSpPr/>
      </dsp:nvSpPr>
      <dsp:spPr>
        <a:xfrm>
          <a:off x="2282849" y="3778514"/>
          <a:ext cx="1701997" cy="1477851"/>
        </a:xfrm>
        <a:prstGeom prst="ellipse">
          <a:avLst/>
        </a:prstGeom>
        <a:solidFill>
          <a:schemeClr val="accent6">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Active citizenship</a:t>
          </a:r>
        </a:p>
        <a:p>
          <a:pPr marL="114300" lvl="1" indent="-114300" algn="l" defTabSz="622300">
            <a:lnSpc>
              <a:spcPct val="90000"/>
            </a:lnSpc>
            <a:spcBef>
              <a:spcPct val="0"/>
            </a:spcBef>
            <a:spcAft>
              <a:spcPct val="15000"/>
            </a:spcAft>
            <a:buChar char="•"/>
          </a:pPr>
          <a:r>
            <a:rPr lang="en-US" sz="1400" kern="1200" dirty="0"/>
            <a:t>Participation</a:t>
          </a:r>
        </a:p>
        <a:p>
          <a:pPr marL="114300" lvl="1" indent="-114300" algn="l" defTabSz="622300">
            <a:lnSpc>
              <a:spcPct val="90000"/>
            </a:lnSpc>
            <a:spcBef>
              <a:spcPct val="0"/>
            </a:spcBef>
            <a:spcAft>
              <a:spcPct val="15000"/>
            </a:spcAft>
            <a:buChar char="•"/>
          </a:pPr>
          <a:r>
            <a:rPr lang="en-US" sz="1400" kern="1200" dirty="0"/>
            <a:t>Power sharing</a:t>
          </a:r>
        </a:p>
      </dsp:txBody>
      <dsp:txXfrm>
        <a:off x="2532101" y="3994940"/>
        <a:ext cx="1203493" cy="1044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3DDAE-0509-44DB-A956-45AB86D7F255}">
      <dsp:nvSpPr>
        <dsp:cNvPr id="0" name=""/>
        <dsp:cNvSpPr/>
      </dsp:nvSpPr>
      <dsp:spPr>
        <a:xfrm>
          <a:off x="2523939" y="1918433"/>
          <a:ext cx="2022325" cy="298742"/>
        </a:xfrm>
        <a:custGeom>
          <a:avLst/>
          <a:gdLst/>
          <a:ahLst/>
          <a:cxnLst/>
          <a:rect l="0" t="0" r="0" b="0"/>
          <a:pathLst>
            <a:path>
              <a:moveTo>
                <a:pt x="0" y="0"/>
              </a:moveTo>
              <a:lnTo>
                <a:pt x="0" y="203394"/>
              </a:lnTo>
              <a:lnTo>
                <a:pt x="2022325" y="203394"/>
              </a:lnTo>
              <a:lnTo>
                <a:pt x="2022325" y="29874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22D45-28A4-4C8D-A0B3-8D5FD35716C2}">
      <dsp:nvSpPr>
        <dsp:cNvPr id="0" name=""/>
        <dsp:cNvSpPr/>
      </dsp:nvSpPr>
      <dsp:spPr>
        <a:xfrm>
          <a:off x="2523939" y="1918433"/>
          <a:ext cx="681010" cy="298742"/>
        </a:xfrm>
        <a:custGeom>
          <a:avLst/>
          <a:gdLst/>
          <a:ahLst/>
          <a:cxnLst/>
          <a:rect l="0" t="0" r="0" b="0"/>
          <a:pathLst>
            <a:path>
              <a:moveTo>
                <a:pt x="0" y="0"/>
              </a:moveTo>
              <a:lnTo>
                <a:pt x="0" y="203394"/>
              </a:lnTo>
              <a:lnTo>
                <a:pt x="681010" y="203394"/>
              </a:lnTo>
              <a:lnTo>
                <a:pt x="681010" y="29874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4148B-4CF5-478D-B37B-D41F0CD0C2C9}">
      <dsp:nvSpPr>
        <dsp:cNvPr id="0" name=""/>
        <dsp:cNvSpPr/>
      </dsp:nvSpPr>
      <dsp:spPr>
        <a:xfrm>
          <a:off x="1917144" y="1918433"/>
          <a:ext cx="606795" cy="298742"/>
        </a:xfrm>
        <a:custGeom>
          <a:avLst/>
          <a:gdLst/>
          <a:ahLst/>
          <a:cxnLst/>
          <a:rect l="0" t="0" r="0" b="0"/>
          <a:pathLst>
            <a:path>
              <a:moveTo>
                <a:pt x="606795" y="0"/>
              </a:moveTo>
              <a:lnTo>
                <a:pt x="606795" y="203394"/>
              </a:lnTo>
              <a:lnTo>
                <a:pt x="0" y="203394"/>
              </a:lnTo>
              <a:lnTo>
                <a:pt x="0" y="29874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2BA1A-7DCC-432E-ACF9-FA38E7987D9D}">
      <dsp:nvSpPr>
        <dsp:cNvPr id="0" name=""/>
        <dsp:cNvSpPr/>
      </dsp:nvSpPr>
      <dsp:spPr>
        <a:xfrm>
          <a:off x="620700" y="1918433"/>
          <a:ext cx="1903239" cy="298742"/>
        </a:xfrm>
        <a:custGeom>
          <a:avLst/>
          <a:gdLst/>
          <a:ahLst/>
          <a:cxnLst/>
          <a:rect l="0" t="0" r="0" b="0"/>
          <a:pathLst>
            <a:path>
              <a:moveTo>
                <a:pt x="1903239" y="0"/>
              </a:moveTo>
              <a:lnTo>
                <a:pt x="1903239" y="203394"/>
              </a:lnTo>
              <a:lnTo>
                <a:pt x="0" y="203394"/>
              </a:lnTo>
              <a:lnTo>
                <a:pt x="0" y="29874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A92B7-2A79-46A8-993E-73E6136B726A}">
      <dsp:nvSpPr>
        <dsp:cNvPr id="0" name=""/>
        <dsp:cNvSpPr/>
      </dsp:nvSpPr>
      <dsp:spPr>
        <a:xfrm>
          <a:off x="2053497" y="1318898"/>
          <a:ext cx="940885" cy="59953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57663" numCol="1" spcCol="1270" anchor="ctr" anchorCtr="0">
          <a:noAutofit/>
        </a:bodyPr>
        <a:lstStyle/>
        <a:p>
          <a:pPr marL="0" lvl="0" indent="0" algn="ctr" defTabSz="488950">
            <a:lnSpc>
              <a:spcPct val="90000"/>
            </a:lnSpc>
            <a:spcBef>
              <a:spcPct val="0"/>
            </a:spcBef>
            <a:spcAft>
              <a:spcPct val="35000"/>
            </a:spcAft>
            <a:buNone/>
          </a:pPr>
          <a:r>
            <a:rPr lang="fr-FR" sz="1100" kern="1200" dirty="0" err="1"/>
            <a:t>Committee</a:t>
          </a:r>
          <a:r>
            <a:rPr lang="fr-FR" sz="1100" kern="1200" dirty="0"/>
            <a:t> of </a:t>
          </a:r>
          <a:r>
            <a:rPr lang="fr-FR" sz="1100" kern="1200" dirty="0" err="1"/>
            <a:t>Ministers</a:t>
          </a:r>
          <a:endParaRPr lang="en-GB" sz="1100" kern="1200" dirty="0"/>
        </a:p>
      </dsp:txBody>
      <dsp:txXfrm>
        <a:off x="2053497" y="1318898"/>
        <a:ext cx="940885" cy="599535"/>
      </dsp:txXfrm>
    </dsp:sp>
    <dsp:sp modelId="{D19452C0-1FD6-438E-A668-9171AD6785BC}">
      <dsp:nvSpPr>
        <dsp:cNvPr id="0" name=""/>
        <dsp:cNvSpPr/>
      </dsp:nvSpPr>
      <dsp:spPr>
        <a:xfrm>
          <a:off x="2353645" y="1840221"/>
          <a:ext cx="710316" cy="136211"/>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ctr" defTabSz="400050">
            <a:lnSpc>
              <a:spcPct val="90000"/>
            </a:lnSpc>
            <a:spcBef>
              <a:spcPct val="0"/>
            </a:spcBef>
            <a:spcAft>
              <a:spcPct val="35000"/>
            </a:spcAft>
            <a:buNone/>
          </a:pPr>
          <a:r>
            <a:rPr lang="en-GB" sz="900" kern="1200" dirty="0"/>
            <a:t>State level</a:t>
          </a:r>
        </a:p>
      </dsp:txBody>
      <dsp:txXfrm>
        <a:off x="2353645" y="1840221"/>
        <a:ext cx="710316" cy="136211"/>
      </dsp:txXfrm>
    </dsp:sp>
    <dsp:sp modelId="{8BA42E00-1203-4DC0-8C87-A58623713BB2}">
      <dsp:nvSpPr>
        <dsp:cNvPr id="0" name=""/>
        <dsp:cNvSpPr/>
      </dsp:nvSpPr>
      <dsp:spPr>
        <a:xfrm>
          <a:off x="51527" y="2217175"/>
          <a:ext cx="1138345" cy="68071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57663" numCol="1" spcCol="1270" anchor="ctr" anchorCtr="0">
          <a:noAutofit/>
        </a:bodyPr>
        <a:lstStyle/>
        <a:p>
          <a:pPr marL="0" lvl="0" indent="0" algn="ctr" defTabSz="533400">
            <a:lnSpc>
              <a:spcPct val="90000"/>
            </a:lnSpc>
            <a:spcBef>
              <a:spcPct val="0"/>
            </a:spcBef>
            <a:spcAft>
              <a:spcPct val="35000"/>
            </a:spcAft>
            <a:buNone/>
          </a:pPr>
          <a:r>
            <a:rPr lang="fr-FR" sz="1200" kern="1200" dirty="0" err="1"/>
            <a:t>CDADI</a:t>
          </a:r>
        </a:p>
      </dsp:txBody>
      <dsp:txXfrm>
        <a:off x="51527" y="2217175"/>
        <a:ext cx="1138345" cy="680710"/>
      </dsp:txXfrm>
    </dsp:sp>
    <dsp:sp modelId="{58FEE508-F9F5-452F-9DF7-04FDBED8AA82}">
      <dsp:nvSpPr>
        <dsp:cNvPr id="0" name=""/>
        <dsp:cNvSpPr/>
      </dsp:nvSpPr>
      <dsp:spPr>
        <a:xfrm>
          <a:off x="329244" y="2748985"/>
          <a:ext cx="1076292" cy="556382"/>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fr-FR" sz="1000" kern="1200" dirty="0"/>
            <a:t>Anti-discrimination, Diversity and Inclusion</a:t>
          </a:r>
        </a:p>
      </dsp:txBody>
      <dsp:txXfrm>
        <a:off x="329244" y="2748985"/>
        <a:ext cx="1076292" cy="556382"/>
      </dsp:txXfrm>
    </dsp:sp>
    <dsp:sp modelId="{F1212983-8A3A-4ED8-81B4-8EE4C174F9D8}">
      <dsp:nvSpPr>
        <dsp:cNvPr id="0" name=""/>
        <dsp:cNvSpPr/>
      </dsp:nvSpPr>
      <dsp:spPr>
        <a:xfrm>
          <a:off x="1467928" y="2217175"/>
          <a:ext cx="898431" cy="625393"/>
        </a:xfrm>
        <a:prstGeom prst="rect">
          <a:avLst/>
        </a:prstGeom>
        <a:solidFill>
          <a:srgbClr val="1A3260">
            <a:hueOff val="0"/>
            <a:satOff val="0"/>
            <a:lumOff val="0"/>
            <a:alphaOff val="0"/>
          </a:srgbClr>
        </a:solidFill>
        <a:ln w="22225"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67307" numCol="1" spcCol="1270" anchor="ctr" anchorCtr="0">
          <a:noAutofit/>
        </a:bodyPr>
        <a:lstStyle/>
        <a:p>
          <a:pPr marL="0" lvl="0" indent="0" algn="ctr" defTabSz="577850">
            <a:lnSpc>
              <a:spcPct val="90000"/>
            </a:lnSpc>
            <a:spcBef>
              <a:spcPct val="0"/>
            </a:spcBef>
            <a:spcAft>
              <a:spcPct val="35000"/>
            </a:spcAft>
            <a:buNone/>
          </a:pPr>
          <a:r>
            <a:rPr lang="fr-FR" sz="1300" kern="1200" dirty="0">
              <a:solidFill>
                <a:prstClr val="white"/>
              </a:solidFill>
              <a:latin typeface="Gill Sans MT" panose="020B0502020104020203"/>
              <a:ea typeface="+mn-ea"/>
              <a:cs typeface="+mn-cs"/>
            </a:rPr>
            <a:t>Roma</a:t>
          </a:r>
        </a:p>
      </dsp:txBody>
      <dsp:txXfrm>
        <a:off x="1467928" y="2217175"/>
        <a:ext cx="898431" cy="625393"/>
      </dsp:txXfrm>
    </dsp:sp>
    <dsp:sp modelId="{F7A66835-A3F6-4709-BC5C-15BD8CD65522}">
      <dsp:nvSpPr>
        <dsp:cNvPr id="0" name=""/>
        <dsp:cNvSpPr/>
      </dsp:nvSpPr>
      <dsp:spPr>
        <a:xfrm>
          <a:off x="1676515" y="2769412"/>
          <a:ext cx="919802" cy="354993"/>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fr-FR" sz="1000" kern="1200" dirty="0"/>
            <a:t>Expert </a:t>
          </a:r>
          <a:r>
            <a:rPr lang="fr-FR" sz="1000" kern="1200" dirty="0" err="1"/>
            <a:t>Committee</a:t>
          </a:r>
          <a:endParaRPr lang="fr-FR" sz="1000" kern="1200" dirty="0"/>
        </a:p>
      </dsp:txBody>
      <dsp:txXfrm>
        <a:off x="1676515" y="2769412"/>
        <a:ext cx="919802" cy="354993"/>
      </dsp:txXfrm>
    </dsp:sp>
    <dsp:sp modelId="{CB453DFA-BA3E-4B09-9523-0F0A2ED9A61A}">
      <dsp:nvSpPr>
        <dsp:cNvPr id="0" name=""/>
        <dsp:cNvSpPr/>
      </dsp:nvSpPr>
      <dsp:spPr>
        <a:xfrm>
          <a:off x="2686127" y="2217175"/>
          <a:ext cx="1037645" cy="60274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57663" numCol="1" spcCol="1270" anchor="ctr" anchorCtr="0">
          <a:noAutofit/>
        </a:bodyPr>
        <a:lstStyle/>
        <a:p>
          <a:pPr marL="0" lvl="0" indent="0" algn="ctr" defTabSz="488950">
            <a:lnSpc>
              <a:spcPct val="90000"/>
            </a:lnSpc>
            <a:spcBef>
              <a:spcPct val="0"/>
            </a:spcBef>
            <a:spcAft>
              <a:spcPct val="35000"/>
            </a:spcAft>
            <a:buNone/>
          </a:pPr>
          <a:r>
            <a:rPr lang="fr-FR" sz="1100" kern="1200" dirty="0" err="1"/>
            <a:t>Combating</a:t>
          </a:r>
          <a:r>
            <a:rPr lang="fr-FR" sz="1100" kern="1200" dirty="0"/>
            <a:t> </a:t>
          </a:r>
          <a:r>
            <a:rPr lang="fr-FR" sz="1100" kern="1200" dirty="0" err="1"/>
            <a:t>Hate</a:t>
          </a:r>
          <a:r>
            <a:rPr lang="fr-FR" sz="1100" kern="1200" dirty="0"/>
            <a:t> Speech</a:t>
          </a:r>
        </a:p>
      </dsp:txBody>
      <dsp:txXfrm>
        <a:off x="2686127" y="2217175"/>
        <a:ext cx="1037645" cy="602746"/>
      </dsp:txXfrm>
    </dsp:sp>
    <dsp:sp modelId="{935763CB-67E5-4FB6-AA71-0F5D9A29DD6E}">
      <dsp:nvSpPr>
        <dsp:cNvPr id="0" name=""/>
        <dsp:cNvSpPr/>
      </dsp:nvSpPr>
      <dsp:spPr>
        <a:xfrm>
          <a:off x="2961284" y="2710593"/>
          <a:ext cx="953933" cy="408212"/>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fr-FR" sz="1000" kern="1200" dirty="0"/>
            <a:t>10 CDADI + 10 CDMSI</a:t>
          </a:r>
        </a:p>
      </dsp:txBody>
      <dsp:txXfrm>
        <a:off x="2961284" y="2710593"/>
        <a:ext cx="953933" cy="408212"/>
      </dsp:txXfrm>
    </dsp:sp>
    <dsp:sp modelId="{7716C87C-8B0B-46B2-B54E-AB8DF1B46DAC}">
      <dsp:nvSpPr>
        <dsp:cNvPr id="0" name=""/>
        <dsp:cNvSpPr/>
      </dsp:nvSpPr>
      <dsp:spPr>
        <a:xfrm>
          <a:off x="3990999" y="2217175"/>
          <a:ext cx="1110532" cy="6549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57663" numCol="1" spcCol="1270" anchor="ctr" anchorCtr="0">
          <a:noAutofit/>
        </a:bodyPr>
        <a:lstStyle/>
        <a:p>
          <a:pPr marL="0" lvl="0" indent="0" algn="ctr" defTabSz="488950">
            <a:lnSpc>
              <a:spcPct val="90000"/>
            </a:lnSpc>
            <a:spcBef>
              <a:spcPct val="0"/>
            </a:spcBef>
            <a:spcAft>
              <a:spcPct val="35000"/>
            </a:spcAft>
            <a:buNone/>
          </a:pPr>
          <a:r>
            <a:rPr lang="fr-FR" sz="1100" kern="1200" dirty="0" err="1"/>
            <a:t>Intercultural Integration</a:t>
          </a:r>
        </a:p>
      </dsp:txBody>
      <dsp:txXfrm>
        <a:off x="3990999" y="2217175"/>
        <a:ext cx="1110532" cy="654921"/>
      </dsp:txXfrm>
    </dsp:sp>
    <dsp:sp modelId="{003A8280-B704-4F98-8A9E-3B6EEF4F4F27}">
      <dsp:nvSpPr>
        <dsp:cNvPr id="0" name=""/>
        <dsp:cNvSpPr/>
      </dsp:nvSpPr>
      <dsp:spPr>
        <a:xfrm>
          <a:off x="4248421" y="2768593"/>
          <a:ext cx="935515" cy="36287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fr-FR" sz="1000" kern="1200" dirty="0"/>
            <a:t>10 States + 10 Cities</a:t>
          </a:r>
        </a:p>
      </dsp:txBody>
      <dsp:txXfrm>
        <a:off x="4248421" y="2768593"/>
        <a:ext cx="935515" cy="362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788CC-A7AC-4823-AA99-E3A25E748DA7}">
      <dsp:nvSpPr>
        <dsp:cNvPr id="0" name=""/>
        <dsp:cNvSpPr/>
      </dsp:nvSpPr>
      <dsp:spPr>
        <a:xfrm>
          <a:off x="0" y="0"/>
          <a:ext cx="6465336" cy="1390750"/>
        </a:xfrm>
        <a:prstGeom prst="roundRect">
          <a:avLst>
            <a:gd name="adj" fmla="val 10000"/>
          </a:avLst>
        </a:prstGeom>
        <a:solidFill>
          <a:schemeClr val="accent3">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National and institutional frameworks</a:t>
          </a:r>
        </a:p>
        <a:p>
          <a:pPr marL="171450" lvl="1" indent="-171450" algn="l" defTabSz="711200">
            <a:lnSpc>
              <a:spcPct val="90000"/>
            </a:lnSpc>
            <a:spcBef>
              <a:spcPct val="0"/>
            </a:spcBef>
            <a:spcAft>
              <a:spcPct val="15000"/>
            </a:spcAft>
            <a:buChar char="•"/>
          </a:pPr>
          <a:r>
            <a:rPr lang="fr-FR" sz="1600" kern="1200" dirty="0" err="1">
              <a:latin typeface="Arial" panose="020B0604020202020204" pitchFamily="34" charset="0"/>
              <a:cs typeface="Arial" panose="020B0604020202020204" pitchFamily="34" charset="0"/>
            </a:rPr>
            <a:t>Constitutional</a:t>
          </a:r>
          <a:r>
            <a:rPr lang="fr-FR" sz="1600" kern="1200" dirty="0">
              <a:latin typeface="Arial" panose="020B0604020202020204" pitchFamily="34" charset="0"/>
              <a:cs typeface="Arial" panose="020B0604020202020204" pitchFamily="34" charset="0"/>
            </a:rPr>
            <a:t> provisions and </a:t>
          </a:r>
          <a:r>
            <a:rPr lang="fr-FR" sz="1600" kern="1200" dirty="0" err="1">
              <a:latin typeface="Arial" panose="020B0604020202020204" pitchFamily="34" charset="0"/>
              <a:cs typeface="Arial" panose="020B0604020202020204" pitchFamily="34" charset="0"/>
            </a:rPr>
            <a:t>legislation</a:t>
          </a:r>
          <a:endParaRPr lang="fr-FR"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kern="1200" dirty="0">
              <a:latin typeface="Arial" panose="020B0604020202020204" pitchFamily="34" charset="0"/>
              <a:cs typeface="Arial" panose="020B0604020202020204" pitchFamily="34" charset="0"/>
            </a:rPr>
            <a:t>Institutions</a:t>
          </a:r>
        </a:p>
        <a:p>
          <a:pPr marL="171450" lvl="1" indent="-171450" algn="l" defTabSz="711200">
            <a:lnSpc>
              <a:spcPct val="90000"/>
            </a:lnSpc>
            <a:spcBef>
              <a:spcPct val="0"/>
            </a:spcBef>
            <a:spcAft>
              <a:spcPct val="15000"/>
            </a:spcAft>
            <a:buChar char="•"/>
          </a:pPr>
          <a:r>
            <a:rPr lang="fr-FR" sz="1600" kern="1200" dirty="0">
              <a:latin typeface="Arial" panose="020B0604020202020204" pitchFamily="34" charset="0"/>
              <a:cs typeface="Arial" panose="020B0604020202020204" pitchFamily="34" charset="0"/>
            </a:rPr>
            <a:t>National Strategies/Action Plans</a:t>
          </a:r>
        </a:p>
        <a:p>
          <a:pPr marL="171450" lvl="1" indent="-171450" algn="l" defTabSz="711200">
            <a:lnSpc>
              <a:spcPct val="90000"/>
            </a:lnSpc>
            <a:spcBef>
              <a:spcPct val="0"/>
            </a:spcBef>
            <a:spcAft>
              <a:spcPct val="15000"/>
            </a:spcAft>
            <a:buChar char="•"/>
          </a:pPr>
          <a:r>
            <a:rPr lang="fr-FR" sz="1600" kern="1200" dirty="0">
              <a:latin typeface="Arial" panose="020B0604020202020204" pitchFamily="34" charset="0"/>
              <a:cs typeface="Arial" panose="020B0604020202020204" pitchFamily="34" charset="0"/>
            </a:rPr>
            <a:t>Funding streams</a:t>
          </a:r>
        </a:p>
      </dsp:txBody>
      <dsp:txXfrm>
        <a:off x="1423787" y="0"/>
        <a:ext cx="5041548" cy="1390750"/>
      </dsp:txXfrm>
    </dsp:sp>
    <dsp:sp modelId="{28541DF5-020F-4D39-BB1D-032D650EA5D3}">
      <dsp:nvSpPr>
        <dsp:cNvPr id="0" name=""/>
        <dsp:cNvSpPr/>
      </dsp:nvSpPr>
      <dsp:spPr>
        <a:xfrm>
          <a:off x="325760" y="244519"/>
          <a:ext cx="902987" cy="9017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B8B1A-A109-44E1-832D-36AC9F9C3ADF}">
      <dsp:nvSpPr>
        <dsp:cNvPr id="0" name=""/>
        <dsp:cNvSpPr/>
      </dsp:nvSpPr>
      <dsp:spPr>
        <a:xfrm>
          <a:off x="0" y="1452973"/>
          <a:ext cx="6465336" cy="1711473"/>
        </a:xfrm>
        <a:prstGeom prst="roundRect">
          <a:avLst>
            <a:gd name="adj" fmla="val 10000"/>
          </a:avLst>
        </a:prstGeom>
        <a:solidFill>
          <a:srgbClr val="00206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Multilevel cooperation</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Top-Down: National bodies with an intercultural mandate</a:t>
          </a:r>
          <a:endParaRPr lang="en-GB"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Top-down and bottom-up: Associations of public authorities at regional and local levels</a:t>
          </a:r>
          <a:endParaRPr lang="en-GB"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Bottom-up: ICC National networks</a:t>
          </a:r>
          <a:endParaRPr lang="en-GB" sz="1600" kern="1200" dirty="0">
            <a:latin typeface="Arial" panose="020B0604020202020204" pitchFamily="34" charset="0"/>
            <a:cs typeface="Arial" panose="020B0604020202020204" pitchFamily="34" charset="0"/>
          </a:endParaRPr>
        </a:p>
      </dsp:txBody>
      <dsp:txXfrm>
        <a:off x="1423787" y="1452973"/>
        <a:ext cx="5041548" cy="1711473"/>
      </dsp:txXfrm>
    </dsp:sp>
    <dsp:sp modelId="{7BA07637-4ABD-4822-B54A-C7B0027E612D}">
      <dsp:nvSpPr>
        <dsp:cNvPr id="0" name=""/>
        <dsp:cNvSpPr/>
      </dsp:nvSpPr>
      <dsp:spPr>
        <a:xfrm>
          <a:off x="314032" y="1828123"/>
          <a:ext cx="922823" cy="9707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93C65-CFAB-4C0C-B7B2-FC65761C3356}">
      <dsp:nvSpPr>
        <dsp:cNvPr id="0" name=""/>
        <dsp:cNvSpPr/>
      </dsp:nvSpPr>
      <dsp:spPr>
        <a:xfrm>
          <a:off x="0" y="3258696"/>
          <a:ext cx="6465336" cy="1098066"/>
        </a:xfrm>
        <a:prstGeom prst="roundRect">
          <a:avLst>
            <a:gd name="adj" fmla="val 10000"/>
          </a:avLst>
        </a:prstGeom>
        <a:solidFill>
          <a:schemeClr val="tx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Mainstreaming at national level</a:t>
          </a:r>
        </a:p>
        <a:p>
          <a:pPr marL="171450" lvl="1" indent="-171450" algn="l" defTabSz="711200">
            <a:lnSpc>
              <a:spcPct val="90000"/>
            </a:lnSpc>
            <a:spcBef>
              <a:spcPct val="0"/>
            </a:spcBef>
            <a:spcAft>
              <a:spcPct val="15000"/>
            </a:spcAft>
            <a:buChar char="•"/>
          </a:pPr>
          <a:r>
            <a:rPr lang="fr-FR" sz="1600" kern="1200" dirty="0" err="1">
              <a:latin typeface="Arial" panose="020B0604020202020204" pitchFamily="34" charset="0"/>
              <a:cs typeface="Arial" panose="020B0604020202020204" pitchFamily="34" charset="0"/>
            </a:rPr>
            <a:t>Mainstreaming</a:t>
          </a:r>
          <a:r>
            <a:rPr lang="fr-FR" sz="1600" kern="1200" dirty="0">
              <a:latin typeface="Arial" panose="020B0604020202020204" pitchFamily="34" charset="0"/>
              <a:cs typeface="Arial" panose="020B0604020202020204" pitchFamily="34" charset="0"/>
            </a:rPr>
            <a:t> of </a:t>
          </a:r>
          <a:r>
            <a:rPr lang="fr-FR" sz="1600" kern="1200" dirty="0" err="1">
              <a:latin typeface="Arial" panose="020B0604020202020204" pitchFamily="34" charset="0"/>
              <a:cs typeface="Arial" panose="020B0604020202020204" pitchFamily="34" charset="0"/>
            </a:rPr>
            <a:t>equality</a:t>
          </a:r>
          <a:endParaRPr lang="en-GB"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Focus ensured in specific national policies</a:t>
          </a:r>
          <a:endParaRPr lang="en-GB" sz="1600" kern="1200" dirty="0">
            <a:latin typeface="Arial" panose="020B0604020202020204" pitchFamily="34" charset="0"/>
            <a:cs typeface="Arial" panose="020B0604020202020204" pitchFamily="34" charset="0"/>
          </a:endParaRPr>
        </a:p>
      </dsp:txBody>
      <dsp:txXfrm>
        <a:off x="1423787" y="3258696"/>
        <a:ext cx="5041548" cy="1098066"/>
      </dsp:txXfrm>
    </dsp:sp>
    <dsp:sp modelId="{45BB16AB-7BFD-4BB1-B297-7841F9F43298}">
      <dsp:nvSpPr>
        <dsp:cNvPr id="0" name=""/>
        <dsp:cNvSpPr/>
      </dsp:nvSpPr>
      <dsp:spPr>
        <a:xfrm>
          <a:off x="318480" y="3372184"/>
          <a:ext cx="911211" cy="91504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46B68-C374-4F01-89A7-79BE37ED203F}">
      <dsp:nvSpPr>
        <dsp:cNvPr id="0" name=""/>
        <dsp:cNvSpPr/>
      </dsp:nvSpPr>
      <dsp:spPr>
        <a:xfrm>
          <a:off x="0" y="0"/>
          <a:ext cx="3927800" cy="1093046"/>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solidFill>
                <a:schemeClr val="bg1"/>
              </a:solidFill>
            </a:rPr>
            <a:t>Definition of rationale and goals</a:t>
          </a:r>
          <a:endParaRPr lang="en-US" sz="1600" b="1" kern="1200" dirty="0">
            <a:solidFill>
              <a:schemeClr val="bg1"/>
            </a:solidFill>
          </a:endParaRPr>
        </a:p>
      </dsp:txBody>
      <dsp:txXfrm>
        <a:off x="32014" y="32014"/>
        <a:ext cx="2655956" cy="1029018"/>
      </dsp:txXfrm>
    </dsp:sp>
    <dsp:sp modelId="{650DE0D0-10A9-423D-B6A3-0DA37890B6F8}">
      <dsp:nvSpPr>
        <dsp:cNvPr id="0" name=""/>
        <dsp:cNvSpPr/>
      </dsp:nvSpPr>
      <dsp:spPr>
        <a:xfrm>
          <a:off x="328953" y="1291782"/>
          <a:ext cx="3927800" cy="1093046"/>
        </a:xfrm>
        <a:prstGeom prst="roundRect">
          <a:avLst>
            <a:gd name="adj" fmla="val 10000"/>
          </a:avLst>
        </a:prstGeom>
        <a:solidFill>
          <a:schemeClr val="accent3">
            <a:hueOff val="351293"/>
            <a:satOff val="-23061"/>
            <a:lumOff val="104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Principles of intercultural integration</a:t>
          </a:r>
          <a:endParaRPr lang="en-US" sz="1600" b="1" kern="1200" dirty="0"/>
        </a:p>
      </dsp:txBody>
      <dsp:txXfrm>
        <a:off x="360967" y="1323796"/>
        <a:ext cx="2824339" cy="1029018"/>
      </dsp:txXfrm>
    </dsp:sp>
    <dsp:sp modelId="{AD77B94F-2C1E-460C-9347-8420ACFB642F}">
      <dsp:nvSpPr>
        <dsp:cNvPr id="0" name=""/>
        <dsp:cNvSpPr/>
      </dsp:nvSpPr>
      <dsp:spPr>
        <a:xfrm>
          <a:off x="652996" y="2583564"/>
          <a:ext cx="3927800" cy="1093046"/>
        </a:xfrm>
        <a:prstGeom prst="roundRect">
          <a:avLst>
            <a:gd name="adj" fmla="val 10000"/>
          </a:avLst>
        </a:prstGeom>
        <a:solidFill>
          <a:schemeClr val="accent3">
            <a:hueOff val="702587"/>
            <a:satOff val="-46121"/>
            <a:lumOff val="209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Policy Matrix</a:t>
          </a:r>
          <a:endParaRPr lang="en-US" sz="1600" b="1" kern="1200" dirty="0"/>
        </a:p>
      </dsp:txBody>
      <dsp:txXfrm>
        <a:off x="685010" y="2615578"/>
        <a:ext cx="2829249" cy="1029018"/>
      </dsp:txXfrm>
    </dsp:sp>
    <dsp:sp modelId="{22851E90-975E-4F58-A47B-8E31DACC1363}">
      <dsp:nvSpPr>
        <dsp:cNvPr id="0" name=""/>
        <dsp:cNvSpPr/>
      </dsp:nvSpPr>
      <dsp:spPr>
        <a:xfrm>
          <a:off x="981950" y="3875346"/>
          <a:ext cx="3927800" cy="1093046"/>
        </a:xfrm>
        <a:prstGeom prst="roundRect">
          <a:avLst>
            <a:gd name="adj" fmla="val 10000"/>
          </a:avLst>
        </a:prstGeom>
        <a:solidFill>
          <a:schemeClr val="accent3">
            <a:hueOff val="1053880"/>
            <a:satOff val="-69182"/>
            <a:lumOff val="313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10 points structure</a:t>
          </a:r>
          <a:endParaRPr lang="en-US" sz="1600" b="1" kern="1200" dirty="0"/>
        </a:p>
      </dsp:txBody>
      <dsp:txXfrm>
        <a:off x="1013964" y="3907360"/>
        <a:ext cx="2824339" cy="1029018"/>
      </dsp:txXfrm>
    </dsp:sp>
    <dsp:sp modelId="{0E728F4E-44AB-48B3-9E78-EBCDB6F7BFA0}">
      <dsp:nvSpPr>
        <dsp:cNvPr id="0" name=""/>
        <dsp:cNvSpPr/>
      </dsp:nvSpPr>
      <dsp:spPr>
        <a:xfrm>
          <a:off x="3217320" y="837174"/>
          <a:ext cx="710480" cy="710480"/>
        </a:xfrm>
        <a:prstGeom prst="downArrow">
          <a:avLst>
            <a:gd name="adj1" fmla="val 55000"/>
            <a:gd name="adj2" fmla="val 45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177800">
            <a:lnSpc>
              <a:spcPct val="90000"/>
            </a:lnSpc>
            <a:spcBef>
              <a:spcPct val="0"/>
            </a:spcBef>
            <a:spcAft>
              <a:spcPct val="35000"/>
            </a:spcAft>
            <a:buNone/>
          </a:pPr>
          <a:endParaRPr lang="en-US" sz="400" b="0" kern="1200"/>
        </a:p>
      </dsp:txBody>
      <dsp:txXfrm>
        <a:off x="3377178" y="837174"/>
        <a:ext cx="390764" cy="534636"/>
      </dsp:txXfrm>
    </dsp:sp>
    <dsp:sp modelId="{D773B0E1-0115-4730-A345-902A2138C0C6}">
      <dsp:nvSpPr>
        <dsp:cNvPr id="0" name=""/>
        <dsp:cNvSpPr/>
      </dsp:nvSpPr>
      <dsp:spPr>
        <a:xfrm>
          <a:off x="3546273" y="2128956"/>
          <a:ext cx="710480" cy="710480"/>
        </a:xfrm>
        <a:prstGeom prst="downArrow">
          <a:avLst>
            <a:gd name="adj1" fmla="val 55000"/>
            <a:gd name="adj2" fmla="val 45000"/>
          </a:avLst>
        </a:prstGeom>
        <a:solidFill>
          <a:schemeClr val="accent3">
            <a:tint val="40000"/>
            <a:alpha val="90000"/>
            <a:hueOff val="406779"/>
            <a:satOff val="-31017"/>
            <a:lumOff val="-690"/>
            <a:alphaOff val="0"/>
          </a:schemeClr>
        </a:solidFill>
        <a:ln w="22225" cap="rnd" cmpd="sng" algn="ctr">
          <a:solidFill>
            <a:schemeClr val="accent3">
              <a:tint val="40000"/>
              <a:alpha val="90000"/>
              <a:hueOff val="406779"/>
              <a:satOff val="-31017"/>
              <a:lumOff val="-6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177800">
            <a:lnSpc>
              <a:spcPct val="90000"/>
            </a:lnSpc>
            <a:spcBef>
              <a:spcPct val="0"/>
            </a:spcBef>
            <a:spcAft>
              <a:spcPct val="35000"/>
            </a:spcAft>
            <a:buNone/>
          </a:pPr>
          <a:endParaRPr lang="en-GB" sz="400" b="0" kern="1200"/>
        </a:p>
      </dsp:txBody>
      <dsp:txXfrm>
        <a:off x="3706131" y="2128956"/>
        <a:ext cx="390764" cy="534636"/>
      </dsp:txXfrm>
    </dsp:sp>
    <dsp:sp modelId="{3CE04C17-3420-44BB-9195-DABB3148147B}">
      <dsp:nvSpPr>
        <dsp:cNvPr id="0" name=""/>
        <dsp:cNvSpPr/>
      </dsp:nvSpPr>
      <dsp:spPr>
        <a:xfrm>
          <a:off x="3870317" y="3420738"/>
          <a:ext cx="710480" cy="710480"/>
        </a:xfrm>
        <a:prstGeom prst="downArrow">
          <a:avLst>
            <a:gd name="adj1" fmla="val 55000"/>
            <a:gd name="adj2" fmla="val 45000"/>
          </a:avLst>
        </a:prstGeom>
        <a:solidFill>
          <a:schemeClr val="accent3">
            <a:tint val="40000"/>
            <a:alpha val="90000"/>
            <a:hueOff val="813559"/>
            <a:satOff val="-62034"/>
            <a:lumOff val="-1381"/>
            <a:alphaOff val="0"/>
          </a:schemeClr>
        </a:solidFill>
        <a:ln w="22225" cap="rnd" cmpd="sng" algn="ctr">
          <a:solidFill>
            <a:schemeClr val="accent3">
              <a:tint val="40000"/>
              <a:alpha val="90000"/>
              <a:hueOff val="813559"/>
              <a:satOff val="-62034"/>
              <a:lumOff val="-13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177800">
            <a:lnSpc>
              <a:spcPct val="90000"/>
            </a:lnSpc>
            <a:spcBef>
              <a:spcPct val="0"/>
            </a:spcBef>
            <a:spcAft>
              <a:spcPct val="35000"/>
            </a:spcAft>
            <a:buNone/>
          </a:pPr>
          <a:endParaRPr lang="en-GB" sz="400" b="0" kern="1200"/>
        </a:p>
      </dsp:txBody>
      <dsp:txXfrm>
        <a:off x="4030175" y="3420738"/>
        <a:ext cx="390764" cy="5346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04FA8-3E1E-BC4E-8502-C320D79035AD}">
      <dsp:nvSpPr>
        <dsp:cNvPr id="0" name=""/>
        <dsp:cNvSpPr/>
      </dsp:nvSpPr>
      <dsp:spPr>
        <a:xfrm>
          <a:off x="3405011" y="614917"/>
          <a:ext cx="474723" cy="91440"/>
        </a:xfrm>
        <a:custGeom>
          <a:avLst/>
          <a:gdLst/>
          <a:ahLst/>
          <a:cxnLst/>
          <a:rect l="0" t="0" r="0" b="0"/>
          <a:pathLst>
            <a:path>
              <a:moveTo>
                <a:pt x="0" y="45720"/>
              </a:moveTo>
              <a:lnTo>
                <a:pt x="474723"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b="0" kern="1200"/>
        </a:p>
      </dsp:txBody>
      <dsp:txXfrm>
        <a:off x="3629740" y="658110"/>
        <a:ext cx="25266" cy="5053"/>
      </dsp:txXfrm>
    </dsp:sp>
    <dsp:sp modelId="{EB1E3C8E-D5CE-CA49-AEDB-F11531F42742}">
      <dsp:nvSpPr>
        <dsp:cNvPr id="0" name=""/>
        <dsp:cNvSpPr/>
      </dsp:nvSpPr>
      <dsp:spPr>
        <a:xfrm>
          <a:off x="1209752" y="1519"/>
          <a:ext cx="2197058" cy="1318235"/>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0" i="0" kern="1200" dirty="0"/>
            <a:t>Commitment - political leadership</a:t>
          </a:r>
          <a:endParaRPr lang="en-US" sz="1600" b="0" kern="1200" dirty="0"/>
        </a:p>
      </dsp:txBody>
      <dsp:txXfrm>
        <a:off x="1209752" y="1519"/>
        <a:ext cx="2197058" cy="1318235"/>
      </dsp:txXfrm>
    </dsp:sp>
    <dsp:sp modelId="{0873EEDC-A7DA-2A40-AAC2-48DDAA409052}">
      <dsp:nvSpPr>
        <dsp:cNvPr id="0" name=""/>
        <dsp:cNvSpPr/>
      </dsp:nvSpPr>
      <dsp:spPr>
        <a:xfrm>
          <a:off x="6107393" y="614917"/>
          <a:ext cx="474723" cy="91440"/>
        </a:xfrm>
        <a:custGeom>
          <a:avLst/>
          <a:gdLst/>
          <a:ahLst/>
          <a:cxnLst/>
          <a:rect l="0" t="0" r="0" b="0"/>
          <a:pathLst>
            <a:path>
              <a:moveTo>
                <a:pt x="0" y="45720"/>
              </a:moveTo>
              <a:lnTo>
                <a:pt x="474723" y="45720"/>
              </a:lnTo>
            </a:path>
          </a:pathLst>
        </a:custGeom>
        <a:noFill/>
        <a:ln w="12700" cap="rnd" cmpd="sng" algn="ctr">
          <a:solidFill>
            <a:schemeClr val="accent3">
              <a:hueOff val="175647"/>
              <a:satOff val="-11530"/>
              <a:lumOff val="5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b="0" kern="1200"/>
        </a:p>
      </dsp:txBody>
      <dsp:txXfrm>
        <a:off x="6332122" y="658110"/>
        <a:ext cx="25266" cy="5053"/>
      </dsp:txXfrm>
    </dsp:sp>
    <dsp:sp modelId="{129FC4C2-21EF-CD48-8CAD-8AEEFA7FE688}">
      <dsp:nvSpPr>
        <dsp:cNvPr id="0" name=""/>
        <dsp:cNvSpPr/>
      </dsp:nvSpPr>
      <dsp:spPr>
        <a:xfrm>
          <a:off x="3912135" y="1519"/>
          <a:ext cx="2197058" cy="1318235"/>
        </a:xfrm>
        <a:prstGeom prst="rect">
          <a:avLst/>
        </a:prstGeom>
        <a:solidFill>
          <a:schemeClr val="accent3">
            <a:hueOff val="150554"/>
            <a:satOff val="-9883"/>
            <a:lumOff val="44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0" i="0" kern="1200" dirty="0"/>
            <a:t>Strategic vision and narrative</a:t>
          </a:r>
          <a:endParaRPr lang="en-US" sz="1600" b="0" kern="1200" dirty="0"/>
        </a:p>
      </dsp:txBody>
      <dsp:txXfrm>
        <a:off x="3912135" y="1519"/>
        <a:ext cx="2197058" cy="1318235"/>
      </dsp:txXfrm>
    </dsp:sp>
    <dsp:sp modelId="{CE9FCD2A-833F-CA4F-9FCE-70BB72363EF4}">
      <dsp:nvSpPr>
        <dsp:cNvPr id="0" name=""/>
        <dsp:cNvSpPr/>
      </dsp:nvSpPr>
      <dsp:spPr>
        <a:xfrm>
          <a:off x="2308281" y="1317955"/>
          <a:ext cx="5404765" cy="474723"/>
        </a:xfrm>
        <a:custGeom>
          <a:avLst/>
          <a:gdLst/>
          <a:ahLst/>
          <a:cxnLst/>
          <a:rect l="0" t="0" r="0" b="0"/>
          <a:pathLst>
            <a:path>
              <a:moveTo>
                <a:pt x="5404765" y="0"/>
              </a:moveTo>
              <a:lnTo>
                <a:pt x="5404765" y="254461"/>
              </a:lnTo>
              <a:lnTo>
                <a:pt x="0" y="254461"/>
              </a:lnTo>
              <a:lnTo>
                <a:pt x="0" y="474723"/>
              </a:lnTo>
            </a:path>
          </a:pathLst>
        </a:custGeom>
        <a:noFill/>
        <a:ln w="12700" cap="rnd" cmpd="sng" algn="ctr">
          <a:solidFill>
            <a:schemeClr val="accent3">
              <a:hueOff val="351293"/>
              <a:satOff val="-23061"/>
              <a:lumOff val="104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b="0" kern="1200"/>
        </a:p>
      </dsp:txBody>
      <dsp:txXfrm>
        <a:off x="4874956" y="1552790"/>
        <a:ext cx="271416" cy="5053"/>
      </dsp:txXfrm>
    </dsp:sp>
    <dsp:sp modelId="{7F0693C0-4305-854F-8206-659F5C840F26}">
      <dsp:nvSpPr>
        <dsp:cNvPr id="0" name=""/>
        <dsp:cNvSpPr/>
      </dsp:nvSpPr>
      <dsp:spPr>
        <a:xfrm>
          <a:off x="6614517" y="1519"/>
          <a:ext cx="2197058" cy="1318235"/>
        </a:xfrm>
        <a:prstGeom prst="rect">
          <a:avLst/>
        </a:prstGeom>
        <a:solidFill>
          <a:schemeClr val="accent3">
            <a:hueOff val="301109"/>
            <a:satOff val="-19766"/>
            <a:lumOff val="89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0" i="0" kern="1200" dirty="0"/>
            <a:t>Common conceptual frameworks</a:t>
          </a:r>
          <a:endParaRPr lang="en-US" sz="1600" b="0" kern="1200" dirty="0"/>
        </a:p>
      </dsp:txBody>
      <dsp:txXfrm>
        <a:off x="6614517" y="1519"/>
        <a:ext cx="2197058" cy="1318235"/>
      </dsp:txXfrm>
    </dsp:sp>
    <dsp:sp modelId="{47F9701E-CE05-7247-ABF8-E942125BA656}">
      <dsp:nvSpPr>
        <dsp:cNvPr id="0" name=""/>
        <dsp:cNvSpPr/>
      </dsp:nvSpPr>
      <dsp:spPr>
        <a:xfrm>
          <a:off x="3405011" y="2438476"/>
          <a:ext cx="474723" cy="91440"/>
        </a:xfrm>
        <a:custGeom>
          <a:avLst/>
          <a:gdLst/>
          <a:ahLst/>
          <a:cxnLst/>
          <a:rect l="0" t="0" r="0" b="0"/>
          <a:pathLst>
            <a:path>
              <a:moveTo>
                <a:pt x="0" y="45720"/>
              </a:moveTo>
              <a:lnTo>
                <a:pt x="474723" y="45720"/>
              </a:lnTo>
            </a:path>
          </a:pathLst>
        </a:custGeom>
        <a:noFill/>
        <a:ln w="12700" cap="rnd" cmpd="sng" algn="ctr">
          <a:solidFill>
            <a:schemeClr val="accent3">
              <a:hueOff val="526940"/>
              <a:satOff val="-34591"/>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b="0" kern="1200"/>
        </a:p>
      </dsp:txBody>
      <dsp:txXfrm>
        <a:off x="3629740" y="2481669"/>
        <a:ext cx="25266" cy="5053"/>
      </dsp:txXfrm>
    </dsp:sp>
    <dsp:sp modelId="{0ED051F8-6695-6744-94B9-5541D58268EC}">
      <dsp:nvSpPr>
        <dsp:cNvPr id="0" name=""/>
        <dsp:cNvSpPr/>
      </dsp:nvSpPr>
      <dsp:spPr>
        <a:xfrm>
          <a:off x="1209752" y="1825078"/>
          <a:ext cx="2197058" cy="1318235"/>
        </a:xfrm>
        <a:prstGeom prst="rect">
          <a:avLst/>
        </a:prstGeom>
        <a:solidFill>
          <a:schemeClr val="accent3">
            <a:hueOff val="451663"/>
            <a:satOff val="-29649"/>
            <a:lumOff val="134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0" i="0" kern="1200" dirty="0"/>
            <a:t>Mainstreaming (cross-cutting / transversality) and specific policies</a:t>
          </a:r>
          <a:endParaRPr lang="en-US" sz="1600" b="0" kern="1200" dirty="0"/>
        </a:p>
      </dsp:txBody>
      <dsp:txXfrm>
        <a:off x="1209752" y="1825078"/>
        <a:ext cx="2197058" cy="1318235"/>
      </dsp:txXfrm>
    </dsp:sp>
    <dsp:sp modelId="{8CC42DAF-A42C-4649-AB1F-09D69493F60E}">
      <dsp:nvSpPr>
        <dsp:cNvPr id="0" name=""/>
        <dsp:cNvSpPr/>
      </dsp:nvSpPr>
      <dsp:spPr>
        <a:xfrm>
          <a:off x="6107393" y="2438476"/>
          <a:ext cx="474723" cy="91440"/>
        </a:xfrm>
        <a:custGeom>
          <a:avLst/>
          <a:gdLst/>
          <a:ahLst/>
          <a:cxnLst/>
          <a:rect l="0" t="0" r="0" b="0"/>
          <a:pathLst>
            <a:path>
              <a:moveTo>
                <a:pt x="0" y="45720"/>
              </a:moveTo>
              <a:lnTo>
                <a:pt x="474723" y="45720"/>
              </a:lnTo>
            </a:path>
          </a:pathLst>
        </a:custGeom>
        <a:noFill/>
        <a:ln w="12700" cap="rnd" cmpd="sng" algn="ctr">
          <a:solidFill>
            <a:schemeClr val="accent3">
              <a:hueOff val="702587"/>
              <a:satOff val="-46121"/>
              <a:lumOff val="20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b="0" kern="1200"/>
        </a:p>
      </dsp:txBody>
      <dsp:txXfrm>
        <a:off x="6332122" y="2481669"/>
        <a:ext cx="25266" cy="5053"/>
      </dsp:txXfrm>
    </dsp:sp>
    <dsp:sp modelId="{008EAFEC-29E6-214D-A81D-4395C8B68BA2}">
      <dsp:nvSpPr>
        <dsp:cNvPr id="0" name=""/>
        <dsp:cNvSpPr/>
      </dsp:nvSpPr>
      <dsp:spPr>
        <a:xfrm>
          <a:off x="3912135" y="1825078"/>
          <a:ext cx="2197058" cy="1318235"/>
        </a:xfrm>
        <a:prstGeom prst="rect">
          <a:avLst/>
        </a:prstGeom>
        <a:solidFill>
          <a:schemeClr val="accent3">
            <a:hueOff val="602217"/>
            <a:satOff val="-39533"/>
            <a:lumOff val="179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0" i="0" kern="1200" dirty="0"/>
            <a:t>Participation</a:t>
          </a:r>
          <a:endParaRPr lang="en-US" sz="1600" b="0" kern="1200" dirty="0"/>
        </a:p>
      </dsp:txBody>
      <dsp:txXfrm>
        <a:off x="3912135" y="1825078"/>
        <a:ext cx="2197058" cy="1318235"/>
      </dsp:txXfrm>
    </dsp:sp>
    <dsp:sp modelId="{1FD15E66-782E-4141-A7E6-4D3971E68359}">
      <dsp:nvSpPr>
        <dsp:cNvPr id="0" name=""/>
        <dsp:cNvSpPr/>
      </dsp:nvSpPr>
      <dsp:spPr>
        <a:xfrm>
          <a:off x="2308281" y="3141514"/>
          <a:ext cx="5404765" cy="474723"/>
        </a:xfrm>
        <a:custGeom>
          <a:avLst/>
          <a:gdLst/>
          <a:ahLst/>
          <a:cxnLst/>
          <a:rect l="0" t="0" r="0" b="0"/>
          <a:pathLst>
            <a:path>
              <a:moveTo>
                <a:pt x="5404765" y="0"/>
              </a:moveTo>
              <a:lnTo>
                <a:pt x="5404765" y="254461"/>
              </a:lnTo>
              <a:lnTo>
                <a:pt x="0" y="254461"/>
              </a:lnTo>
              <a:lnTo>
                <a:pt x="0" y="474723"/>
              </a:lnTo>
            </a:path>
          </a:pathLst>
        </a:custGeom>
        <a:noFill/>
        <a:ln w="12700" cap="rnd" cmpd="sng" algn="ctr">
          <a:solidFill>
            <a:schemeClr val="accent3">
              <a:hueOff val="878233"/>
              <a:satOff val="-57652"/>
              <a:lumOff val="26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b="0" kern="1200"/>
        </a:p>
      </dsp:txBody>
      <dsp:txXfrm>
        <a:off x="4874956" y="3376349"/>
        <a:ext cx="271416" cy="5053"/>
      </dsp:txXfrm>
    </dsp:sp>
    <dsp:sp modelId="{C95740FB-CA8A-1140-A663-C3E2477CF8AE}">
      <dsp:nvSpPr>
        <dsp:cNvPr id="0" name=""/>
        <dsp:cNvSpPr/>
      </dsp:nvSpPr>
      <dsp:spPr>
        <a:xfrm>
          <a:off x="6614517" y="1825078"/>
          <a:ext cx="2197058" cy="1318235"/>
        </a:xfrm>
        <a:prstGeom prst="rect">
          <a:avLst/>
        </a:prstGeom>
        <a:solidFill>
          <a:schemeClr val="accent3">
            <a:hueOff val="752771"/>
            <a:satOff val="-49416"/>
            <a:lumOff val="22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0" i="0" kern="1200" dirty="0"/>
            <a:t>Resources</a:t>
          </a:r>
          <a:endParaRPr lang="en-US" sz="1600" b="0" kern="1200" dirty="0"/>
        </a:p>
      </dsp:txBody>
      <dsp:txXfrm>
        <a:off x="6614517" y="1825078"/>
        <a:ext cx="2197058" cy="1318235"/>
      </dsp:txXfrm>
    </dsp:sp>
    <dsp:sp modelId="{4FBAFA7D-4A5C-5045-B1A4-935F663CB996}">
      <dsp:nvSpPr>
        <dsp:cNvPr id="0" name=""/>
        <dsp:cNvSpPr/>
      </dsp:nvSpPr>
      <dsp:spPr>
        <a:xfrm>
          <a:off x="3405011" y="4262035"/>
          <a:ext cx="474723" cy="91440"/>
        </a:xfrm>
        <a:custGeom>
          <a:avLst/>
          <a:gdLst/>
          <a:ahLst/>
          <a:cxnLst/>
          <a:rect l="0" t="0" r="0" b="0"/>
          <a:pathLst>
            <a:path>
              <a:moveTo>
                <a:pt x="0" y="45720"/>
              </a:moveTo>
              <a:lnTo>
                <a:pt x="474723" y="45720"/>
              </a:lnTo>
            </a:path>
          </a:pathLst>
        </a:custGeom>
        <a:noFill/>
        <a:ln w="12700" cap="rnd" cmpd="sng" algn="ctr">
          <a:solidFill>
            <a:schemeClr val="accent3">
              <a:hueOff val="1053880"/>
              <a:satOff val="-69182"/>
              <a:lumOff val="31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b="0" kern="1200"/>
        </a:p>
      </dsp:txBody>
      <dsp:txXfrm>
        <a:off x="3629740" y="4305228"/>
        <a:ext cx="25266" cy="5053"/>
      </dsp:txXfrm>
    </dsp:sp>
    <dsp:sp modelId="{14AF544E-3B69-584E-B3F5-80C79140FBA5}">
      <dsp:nvSpPr>
        <dsp:cNvPr id="0" name=""/>
        <dsp:cNvSpPr/>
      </dsp:nvSpPr>
      <dsp:spPr>
        <a:xfrm>
          <a:off x="1209752" y="3648637"/>
          <a:ext cx="2197058" cy="1318235"/>
        </a:xfrm>
        <a:prstGeom prst="rect">
          <a:avLst/>
        </a:prstGeom>
        <a:solidFill>
          <a:schemeClr val="accent3">
            <a:hueOff val="903326"/>
            <a:satOff val="-59299"/>
            <a:lumOff val="269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0" i="0" kern="1200" dirty="0"/>
            <a:t>Permanent monitoring and evaluation of policies</a:t>
          </a:r>
          <a:endParaRPr lang="en-US" sz="1600" b="0" kern="1200" dirty="0"/>
        </a:p>
      </dsp:txBody>
      <dsp:txXfrm>
        <a:off x="1209752" y="3648637"/>
        <a:ext cx="2197058" cy="1318235"/>
      </dsp:txXfrm>
    </dsp:sp>
    <dsp:sp modelId="{398E0BBF-D995-964D-AEC2-EECC3BCB28B5}">
      <dsp:nvSpPr>
        <dsp:cNvPr id="0" name=""/>
        <dsp:cNvSpPr/>
      </dsp:nvSpPr>
      <dsp:spPr>
        <a:xfrm>
          <a:off x="3912135" y="3648637"/>
          <a:ext cx="2197058" cy="1318235"/>
        </a:xfrm>
        <a:prstGeom prst="rect">
          <a:avLst/>
        </a:prstGeom>
        <a:solidFill>
          <a:schemeClr val="accent3">
            <a:hueOff val="1053880"/>
            <a:satOff val="-69182"/>
            <a:lumOff val="313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0" i="0" kern="1200" dirty="0"/>
            <a:t>Continuous training for elected officials and public staff</a:t>
          </a:r>
          <a:endParaRPr lang="en-US" sz="1600" b="0" kern="1200" dirty="0"/>
        </a:p>
      </dsp:txBody>
      <dsp:txXfrm>
        <a:off x="3912135" y="3648637"/>
        <a:ext cx="2197058" cy="1318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FD582-B272-478E-BE8D-40775B7FB1D8}">
      <dsp:nvSpPr>
        <dsp:cNvPr id="0" name=""/>
        <dsp:cNvSpPr/>
      </dsp:nvSpPr>
      <dsp:spPr>
        <a:xfrm>
          <a:off x="1086931" y="254589"/>
          <a:ext cx="3840480" cy="3840480"/>
        </a:xfrm>
        <a:prstGeom prst="pie">
          <a:avLst>
            <a:gd name="adj1" fmla="val 16200000"/>
            <a:gd name="adj2" fmla="val 2052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Inclusive Governance</a:t>
          </a:r>
        </a:p>
      </dsp:txBody>
      <dsp:txXfrm>
        <a:off x="3055634" y="828375"/>
        <a:ext cx="1303020" cy="891540"/>
      </dsp:txXfrm>
    </dsp:sp>
    <dsp:sp modelId="{18E634E1-A971-4317-8B56-2E6BE2FF71C4}">
      <dsp:nvSpPr>
        <dsp:cNvPr id="0" name=""/>
        <dsp:cNvSpPr/>
      </dsp:nvSpPr>
      <dsp:spPr>
        <a:xfrm>
          <a:off x="909808" y="458343"/>
          <a:ext cx="3840480" cy="3840480"/>
        </a:xfrm>
        <a:prstGeom prst="pie">
          <a:avLst>
            <a:gd name="adj1" fmla="val 20520000"/>
            <a:gd name="adj2" fmla="val 3240000"/>
          </a:avLst>
        </a:prstGeom>
        <a:solidFill>
          <a:srgbClr val="A2318B"/>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Inclusive facilities and infrastructures</a:t>
          </a:r>
        </a:p>
      </dsp:txBody>
      <dsp:txXfrm>
        <a:off x="3419836" y="2195703"/>
        <a:ext cx="1143000" cy="964692"/>
      </dsp:txXfrm>
    </dsp:sp>
    <dsp:sp modelId="{6C386EAA-301E-4722-9D8F-ED915A6DD176}">
      <dsp:nvSpPr>
        <dsp:cNvPr id="0" name=""/>
        <dsp:cNvSpPr/>
      </dsp:nvSpPr>
      <dsp:spPr>
        <a:xfrm>
          <a:off x="909808" y="458343"/>
          <a:ext cx="3840480" cy="3840480"/>
        </a:xfrm>
        <a:prstGeom prst="pie">
          <a:avLst>
            <a:gd name="adj1" fmla="val 3240000"/>
            <a:gd name="adj2" fmla="val 7560000"/>
          </a:avLst>
        </a:prstGeom>
        <a:solidFill>
          <a:srgbClr val="153C89"/>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Inclusive Culture</a:t>
          </a:r>
        </a:p>
      </dsp:txBody>
      <dsp:txXfrm>
        <a:off x="2144248" y="3338703"/>
        <a:ext cx="1371600" cy="822960"/>
      </dsp:txXfrm>
    </dsp:sp>
    <dsp:sp modelId="{04678A6A-4ADC-41DA-88F7-E90F3A68855F}">
      <dsp:nvSpPr>
        <dsp:cNvPr id="0" name=""/>
        <dsp:cNvSpPr/>
      </dsp:nvSpPr>
      <dsp:spPr>
        <a:xfrm>
          <a:off x="909808" y="458343"/>
          <a:ext cx="3840480" cy="3840480"/>
        </a:xfrm>
        <a:prstGeom prst="pie">
          <a:avLst>
            <a:gd name="adj1" fmla="val 7560000"/>
            <a:gd name="adj2" fmla="val 11880000"/>
          </a:avLst>
        </a:prstGeom>
        <a:solidFill>
          <a:srgbClr val="F4A72D"/>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Inclusive Communication</a:t>
          </a:r>
        </a:p>
      </dsp:txBody>
      <dsp:txXfrm>
        <a:off x="1092688" y="2195703"/>
        <a:ext cx="1143000" cy="964692"/>
      </dsp:txXfrm>
    </dsp:sp>
    <dsp:sp modelId="{CE316079-86F5-4B95-AF61-CD3CCB4BF027}">
      <dsp:nvSpPr>
        <dsp:cNvPr id="0" name=""/>
        <dsp:cNvSpPr/>
      </dsp:nvSpPr>
      <dsp:spPr>
        <a:xfrm>
          <a:off x="909808" y="458343"/>
          <a:ext cx="3840480" cy="3840480"/>
        </a:xfrm>
        <a:prstGeom prst="pie">
          <a:avLst>
            <a:gd name="adj1" fmla="val 11880000"/>
            <a:gd name="adj2" fmla="val 16200000"/>
          </a:avLst>
        </a:prstGeom>
        <a:solidFill>
          <a:srgbClr val="78B65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Inclusive Public Services</a:t>
          </a:r>
          <a:endParaRPr lang="en-GB" sz="1300" kern="1200" dirty="0"/>
        </a:p>
      </dsp:txBody>
      <dsp:txXfrm>
        <a:off x="1469878" y="1043559"/>
        <a:ext cx="1303020" cy="891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D1831-5BF0-41D6-AD73-169C65E8D6C5}">
      <dsp:nvSpPr>
        <dsp:cNvPr id="0" name=""/>
        <dsp:cNvSpPr/>
      </dsp:nvSpPr>
      <dsp:spPr>
        <a:xfrm>
          <a:off x="1225124" y="0"/>
          <a:ext cx="1501473" cy="1501549"/>
        </a:xfrm>
        <a:prstGeom prst="circularArrow">
          <a:avLst>
            <a:gd name="adj1" fmla="val 10980"/>
            <a:gd name="adj2" fmla="val 1142322"/>
            <a:gd name="adj3" fmla="val 4500000"/>
            <a:gd name="adj4" fmla="val 10800000"/>
            <a:gd name="adj5" fmla="val 12500"/>
          </a:avLst>
        </a:prstGeom>
        <a:solidFill>
          <a:srgbClr val="FFC000"/>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854239F1-33AE-401A-90E7-16ABC537B089}">
      <dsp:nvSpPr>
        <dsp:cNvPr id="0" name=""/>
        <dsp:cNvSpPr/>
      </dsp:nvSpPr>
      <dsp:spPr>
        <a:xfrm>
          <a:off x="1556625" y="543814"/>
          <a:ext cx="837907" cy="41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6"/>
              </a:solidFill>
              <a:effectLst>
                <a:outerShdw blurRad="38100" dist="38100" dir="2700000" algn="tl">
                  <a:srgbClr val="000000">
                    <a:alpha val="43137"/>
                  </a:srgbClr>
                </a:outerShdw>
              </a:effectLst>
            </a:rPr>
            <a:t>Policy</a:t>
          </a:r>
        </a:p>
      </dsp:txBody>
      <dsp:txXfrm>
        <a:off x="1556625" y="543814"/>
        <a:ext cx="837907" cy="418766"/>
      </dsp:txXfrm>
    </dsp:sp>
    <dsp:sp modelId="{9B575CAB-BFE2-4FD1-BFF1-85D9048C0805}">
      <dsp:nvSpPr>
        <dsp:cNvPr id="0" name=""/>
        <dsp:cNvSpPr/>
      </dsp:nvSpPr>
      <dsp:spPr>
        <a:xfrm>
          <a:off x="808001" y="862736"/>
          <a:ext cx="1501473" cy="1501549"/>
        </a:xfrm>
        <a:prstGeom prst="leftCircularArrow">
          <a:avLst>
            <a:gd name="adj1" fmla="val 10980"/>
            <a:gd name="adj2" fmla="val 1142322"/>
            <a:gd name="adj3" fmla="val 6300000"/>
            <a:gd name="adj4" fmla="val 18900000"/>
            <a:gd name="adj5" fmla="val 12500"/>
          </a:avLst>
        </a:prstGeom>
        <a:solidFill>
          <a:srgbClr val="00B7E4"/>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76743A74-D2DE-4B51-BC21-85178A0A82D3}">
      <dsp:nvSpPr>
        <dsp:cNvPr id="0" name=""/>
        <dsp:cNvSpPr/>
      </dsp:nvSpPr>
      <dsp:spPr>
        <a:xfrm>
          <a:off x="964872" y="1428540"/>
          <a:ext cx="2102133" cy="41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Understanding</a:t>
          </a:r>
        </a:p>
      </dsp:txBody>
      <dsp:txXfrm>
        <a:off x="964872" y="1428540"/>
        <a:ext cx="2102133" cy="418766"/>
      </dsp:txXfrm>
    </dsp:sp>
    <dsp:sp modelId="{8A8A02C2-C80A-4B21-99A0-809CEEF2A211}">
      <dsp:nvSpPr>
        <dsp:cNvPr id="0" name=""/>
        <dsp:cNvSpPr/>
      </dsp:nvSpPr>
      <dsp:spPr>
        <a:xfrm>
          <a:off x="1225124" y="1729350"/>
          <a:ext cx="1501473" cy="1501549"/>
        </a:xfrm>
        <a:prstGeom prst="circularArrow">
          <a:avLst>
            <a:gd name="adj1" fmla="val 10980"/>
            <a:gd name="adj2" fmla="val 1142322"/>
            <a:gd name="adj3" fmla="val 4500000"/>
            <a:gd name="adj4" fmla="val 13500000"/>
            <a:gd name="adj5" fmla="val 12500"/>
          </a:avLst>
        </a:prstGeom>
        <a:solidFill>
          <a:srgbClr val="CC3399"/>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278E0984-AC09-4E27-90C9-0FB3D71D90EC}">
      <dsp:nvSpPr>
        <dsp:cNvPr id="0" name=""/>
        <dsp:cNvSpPr/>
      </dsp:nvSpPr>
      <dsp:spPr>
        <a:xfrm>
          <a:off x="0" y="2278120"/>
          <a:ext cx="3032638" cy="41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Support</a:t>
          </a:r>
          <a:r>
            <a:rPr lang="en-GB" sz="900" kern="1200" dirty="0"/>
            <a:t> </a:t>
          </a:r>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and</a:t>
          </a:r>
          <a:r>
            <a:rPr lang="en-GB" sz="900" kern="1200" dirty="0"/>
            <a:t> </a:t>
          </a:r>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engagement</a:t>
          </a:r>
        </a:p>
      </dsp:txBody>
      <dsp:txXfrm>
        <a:off x="0" y="2278120"/>
        <a:ext cx="3032638" cy="418766"/>
      </dsp:txXfrm>
    </dsp:sp>
    <dsp:sp modelId="{21CCDE2E-AB99-4BE2-8B4E-9204B0EDDA4A}">
      <dsp:nvSpPr>
        <dsp:cNvPr id="0" name=""/>
        <dsp:cNvSpPr/>
      </dsp:nvSpPr>
      <dsp:spPr>
        <a:xfrm>
          <a:off x="808001" y="2593541"/>
          <a:ext cx="1501473" cy="1501549"/>
        </a:xfrm>
        <a:prstGeom prst="leftCircularArrow">
          <a:avLst>
            <a:gd name="adj1" fmla="val 10980"/>
            <a:gd name="adj2" fmla="val 1142322"/>
            <a:gd name="adj3" fmla="val 6300000"/>
            <a:gd name="adj4" fmla="val 18900000"/>
            <a:gd name="adj5" fmla="val 12500"/>
          </a:avLst>
        </a:prstGeom>
        <a:solidFill>
          <a:srgbClr val="78B655"/>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6090D7B8-CE63-4521-A0F2-E297287F2067}">
      <dsp:nvSpPr>
        <dsp:cNvPr id="0" name=""/>
        <dsp:cNvSpPr/>
      </dsp:nvSpPr>
      <dsp:spPr>
        <a:xfrm>
          <a:off x="834812" y="3137356"/>
          <a:ext cx="2674324" cy="41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Collective</a:t>
          </a:r>
          <a:r>
            <a:rPr lang="en-GB" sz="1200" kern="1200" dirty="0"/>
            <a:t> </a:t>
          </a:r>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action</a:t>
          </a:r>
        </a:p>
      </dsp:txBody>
      <dsp:txXfrm>
        <a:off x="834812" y="3137356"/>
        <a:ext cx="2674324" cy="418766"/>
      </dsp:txXfrm>
    </dsp:sp>
    <dsp:sp modelId="{471508EF-4F15-4F7E-AA76-481185A2BF67}">
      <dsp:nvSpPr>
        <dsp:cNvPr id="0" name=""/>
        <dsp:cNvSpPr/>
      </dsp:nvSpPr>
      <dsp:spPr>
        <a:xfrm>
          <a:off x="1331869" y="3556122"/>
          <a:ext cx="1289955" cy="1290712"/>
        </a:xfrm>
        <a:prstGeom prst="blockArc">
          <a:avLst>
            <a:gd name="adj1" fmla="val 13500000"/>
            <a:gd name="adj2" fmla="val 10800000"/>
            <a:gd name="adj3" fmla="val 12740"/>
          </a:avLst>
        </a:prstGeom>
        <a:solidFill>
          <a:srgbClr val="153C89"/>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40F3A5FC-76FC-4065-9F57-AE40D9B8AD40}">
      <dsp:nvSpPr>
        <dsp:cNvPr id="0" name=""/>
        <dsp:cNvSpPr/>
      </dsp:nvSpPr>
      <dsp:spPr>
        <a:xfrm>
          <a:off x="965398" y="4002031"/>
          <a:ext cx="2020362" cy="41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17406D"/>
              </a:solidFill>
              <a:effectLst>
                <a:outerShdw blurRad="38100" dist="38100" dir="2700000" algn="tl">
                  <a:srgbClr val="000000">
                    <a:alpha val="43137"/>
                  </a:srgbClr>
                </a:outerShdw>
              </a:effectLst>
              <a:latin typeface="Century Gothic" panose="020B0502020202020204"/>
              <a:ea typeface="+mn-ea"/>
              <a:cs typeface="+mn-cs"/>
            </a:rPr>
            <a:t>Change</a:t>
          </a:r>
        </a:p>
      </dsp:txBody>
      <dsp:txXfrm>
        <a:off x="965398" y="4002031"/>
        <a:ext cx="2020362" cy="4187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BD0AF-5B65-46E0-91A7-8D857A97F725}">
      <dsp:nvSpPr>
        <dsp:cNvPr id="0" name=""/>
        <dsp:cNvSpPr/>
      </dsp:nvSpPr>
      <dsp:spPr>
        <a:xfrm>
          <a:off x="1113649" y="323566"/>
          <a:ext cx="4181472" cy="4181472"/>
        </a:xfrm>
        <a:prstGeom prst="pie">
          <a:avLst>
            <a:gd name="adj1" fmla="val 16200000"/>
            <a:gd name="adj2" fmla="val 180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Capacity building programme</a:t>
          </a:r>
        </a:p>
      </dsp:txBody>
      <dsp:txXfrm>
        <a:off x="3317385" y="1209640"/>
        <a:ext cx="1493382" cy="1244485"/>
      </dsp:txXfrm>
    </dsp:sp>
    <dsp:sp modelId="{B5DFFCD4-1FC0-4874-8B12-4C192B18879B}">
      <dsp:nvSpPr>
        <dsp:cNvPr id="0" name=""/>
        <dsp:cNvSpPr/>
      </dsp:nvSpPr>
      <dsp:spPr>
        <a:xfrm>
          <a:off x="1027531" y="472904"/>
          <a:ext cx="4181472" cy="4181472"/>
        </a:xfrm>
        <a:prstGeom prst="pie">
          <a:avLst>
            <a:gd name="adj1" fmla="val 1800000"/>
            <a:gd name="adj2" fmla="val 900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Legal/Benchmarking tool for inclusion</a:t>
          </a:r>
        </a:p>
      </dsp:txBody>
      <dsp:txXfrm>
        <a:off x="2023120" y="3185883"/>
        <a:ext cx="2240074" cy="1095147"/>
      </dsp:txXfrm>
    </dsp:sp>
    <dsp:sp modelId="{A489649A-925A-43A6-BAB6-E5398858C6D0}">
      <dsp:nvSpPr>
        <dsp:cNvPr id="0" name=""/>
        <dsp:cNvSpPr/>
      </dsp:nvSpPr>
      <dsp:spPr>
        <a:xfrm>
          <a:off x="941413" y="323566"/>
          <a:ext cx="4181472" cy="4181472"/>
        </a:xfrm>
        <a:prstGeom prst="pie">
          <a:avLst>
            <a:gd name="adj1" fmla="val 9000000"/>
            <a:gd name="adj2" fmla="val 1620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Implement new Rec</a:t>
          </a:r>
        </a:p>
      </dsp:txBody>
      <dsp:txXfrm>
        <a:off x="1425766" y="1209640"/>
        <a:ext cx="1493382" cy="1244485"/>
      </dsp:txXfrm>
    </dsp:sp>
    <dsp:sp modelId="{7D8D9B72-4D55-4AEA-B19E-858848BA2490}">
      <dsp:nvSpPr>
        <dsp:cNvPr id="0" name=""/>
        <dsp:cNvSpPr/>
      </dsp:nvSpPr>
      <dsp:spPr>
        <a:xfrm>
          <a:off x="855141" y="64713"/>
          <a:ext cx="4699178" cy="469917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38100" dist="25400" dir="5400000" rotWithShape="0">
            <a:srgbClr val="000000">
              <a:alpha val="5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EEF8958-6D22-4FC9-918F-D0EBB9974317}">
      <dsp:nvSpPr>
        <dsp:cNvPr id="0" name=""/>
        <dsp:cNvSpPr/>
      </dsp:nvSpPr>
      <dsp:spPr>
        <a:xfrm>
          <a:off x="768678" y="213787"/>
          <a:ext cx="4699178" cy="469917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38100" dist="25400" dir="5400000" rotWithShape="0">
            <a:srgbClr val="000000">
              <a:alpha val="5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5FC2CAB-F628-40A8-A37D-92832A86E745}">
      <dsp:nvSpPr>
        <dsp:cNvPr id="0" name=""/>
        <dsp:cNvSpPr/>
      </dsp:nvSpPr>
      <dsp:spPr>
        <a:xfrm>
          <a:off x="682214" y="64713"/>
          <a:ext cx="4699178" cy="469917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38100" dist="25400" dir="5400000" rotWithShape="0">
            <a:srgbClr val="000000">
              <a:alpha val="5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7DE3-1A2D-BC45-9FED-C2D3813B9A95}" type="datetimeFigureOut">
              <a:rPr lang="en-ES" smtClean="0"/>
              <a:t>07/05/2022</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AAD48-E5EA-B345-A9D6-4C7C53853C5F}" type="slidenum">
              <a:rPr lang="en-ES" smtClean="0"/>
              <a:t>‹#›</a:t>
            </a:fld>
            <a:endParaRPr lang="en-ES"/>
          </a:p>
        </p:txBody>
      </p:sp>
    </p:spTree>
    <p:extLst>
      <p:ext uri="{BB962C8B-B14F-4D97-AF65-F5344CB8AC3E}">
        <p14:creationId xmlns:p14="http://schemas.microsoft.com/office/powerpoint/2010/main" val="402989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5C7AAD48-E5EA-B345-A9D6-4C7C53853C5F}" type="slidenum">
              <a:rPr lang="en-ES" smtClean="0"/>
              <a:t>1</a:t>
            </a:fld>
            <a:endParaRPr lang="en-ES"/>
          </a:p>
        </p:txBody>
      </p:sp>
    </p:spTree>
    <p:extLst>
      <p:ext uri="{BB962C8B-B14F-4D97-AF65-F5344CB8AC3E}">
        <p14:creationId xmlns:p14="http://schemas.microsoft.com/office/powerpoint/2010/main" val="156727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4000" b="1">
                <a:solidFill>
                  <a:schemeClr val="tx1"/>
                </a:solidFill>
                <a:latin typeface="Arial" charset="0"/>
                <a:cs typeface="Arial" charset="0"/>
              </a:defRPr>
            </a:lvl1pPr>
            <a:lvl2pPr marL="742950" indent="-285750" eaLnBrk="0" hangingPunct="0">
              <a:defRPr sz="4000" b="1">
                <a:solidFill>
                  <a:schemeClr val="tx1"/>
                </a:solidFill>
                <a:latin typeface="Arial" charset="0"/>
                <a:cs typeface="Arial" charset="0"/>
              </a:defRPr>
            </a:lvl2pPr>
            <a:lvl3pPr marL="1143000" indent="-228600" eaLnBrk="0" hangingPunct="0">
              <a:defRPr sz="4000" b="1">
                <a:solidFill>
                  <a:schemeClr val="tx1"/>
                </a:solidFill>
                <a:latin typeface="Arial" charset="0"/>
                <a:cs typeface="Arial" charset="0"/>
              </a:defRPr>
            </a:lvl3pPr>
            <a:lvl4pPr marL="1600200" indent="-228600" eaLnBrk="0" hangingPunct="0">
              <a:defRPr sz="4000" b="1">
                <a:solidFill>
                  <a:schemeClr val="tx1"/>
                </a:solidFill>
                <a:latin typeface="Arial" charset="0"/>
                <a:cs typeface="Arial" charset="0"/>
              </a:defRPr>
            </a:lvl4pPr>
            <a:lvl5pPr marL="2057400" indent="-228600" eaLnBrk="0" hangingPunct="0">
              <a:defRPr sz="4000" b="1">
                <a:solidFill>
                  <a:schemeClr val="tx1"/>
                </a:solidFill>
                <a:latin typeface="Arial" charset="0"/>
                <a:cs typeface="Arial" charset="0"/>
              </a:defRPr>
            </a:lvl5pPr>
            <a:lvl6pPr marL="2514600" indent="-228600" algn="ctr" eaLnBrk="0" fontAlgn="base" hangingPunct="0">
              <a:spcBef>
                <a:spcPct val="0"/>
              </a:spcBef>
              <a:spcAft>
                <a:spcPct val="0"/>
              </a:spcAft>
              <a:defRPr sz="4000" b="1">
                <a:solidFill>
                  <a:schemeClr val="tx1"/>
                </a:solidFill>
                <a:latin typeface="Arial" charset="0"/>
                <a:cs typeface="Arial" charset="0"/>
              </a:defRPr>
            </a:lvl6pPr>
            <a:lvl7pPr marL="2971800" indent="-228600" algn="ctr" eaLnBrk="0" fontAlgn="base" hangingPunct="0">
              <a:spcBef>
                <a:spcPct val="0"/>
              </a:spcBef>
              <a:spcAft>
                <a:spcPct val="0"/>
              </a:spcAft>
              <a:defRPr sz="4000" b="1">
                <a:solidFill>
                  <a:schemeClr val="tx1"/>
                </a:solidFill>
                <a:latin typeface="Arial" charset="0"/>
                <a:cs typeface="Arial" charset="0"/>
              </a:defRPr>
            </a:lvl7pPr>
            <a:lvl8pPr marL="3429000" indent="-228600" algn="ctr" eaLnBrk="0" fontAlgn="base" hangingPunct="0">
              <a:spcBef>
                <a:spcPct val="0"/>
              </a:spcBef>
              <a:spcAft>
                <a:spcPct val="0"/>
              </a:spcAft>
              <a:defRPr sz="4000" b="1">
                <a:solidFill>
                  <a:schemeClr val="tx1"/>
                </a:solidFill>
                <a:latin typeface="Arial" charset="0"/>
                <a:cs typeface="Arial" charset="0"/>
              </a:defRPr>
            </a:lvl8pPr>
            <a:lvl9pPr marL="3886200" indent="-228600" algn="ctr" eaLnBrk="0" fontAlgn="base" hangingPunct="0">
              <a:spcBef>
                <a:spcPct val="0"/>
              </a:spcBef>
              <a:spcAft>
                <a:spcPct val="0"/>
              </a:spcAft>
              <a:defRPr sz="4000" b="1">
                <a:solidFill>
                  <a:schemeClr val="tx1"/>
                </a:solidFill>
                <a:latin typeface="Arial" charset="0"/>
                <a:cs typeface="Arial" charset="0"/>
              </a:defRPr>
            </a:lvl9pPr>
          </a:lstStyle>
          <a:p>
            <a:pPr eaLnBrk="1" hangingPunct="1"/>
            <a:fld id="{7600A36D-1919-454D-BE1E-C2FF213782EE}" type="slidenum">
              <a:rPr lang="en-GB" sz="1200" b="0" smtClean="0"/>
              <a:pPr eaLnBrk="1" hangingPunct="1"/>
              <a:t>10</a:t>
            </a:fld>
            <a:endParaRPr lang="en-GB"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824019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5C7AAD48-E5EA-B345-A9D6-4C7C53853C5F}" type="slidenum">
              <a:rPr lang="en-ES" smtClean="0"/>
              <a:t>11</a:t>
            </a:fld>
            <a:endParaRPr lang="en-ES"/>
          </a:p>
        </p:txBody>
      </p:sp>
    </p:spTree>
    <p:extLst>
      <p:ext uri="{BB962C8B-B14F-4D97-AF65-F5344CB8AC3E}">
        <p14:creationId xmlns:p14="http://schemas.microsoft.com/office/powerpoint/2010/main" val="277065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271a0f02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271a0f02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542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Since the adoption of CM/Rec(2022)10 intercultural integration has become the standard model for state-level policies. The next four years </a:t>
            </a:r>
            <a:r>
              <a:rPr lang="en-GB" sz="1800" dirty="0">
                <a:effectLst/>
                <a:latin typeface="Calibri" panose="020F0502020204030204" pitchFamily="34" charset="0"/>
                <a:ea typeface="Calibri" panose="020F0502020204030204" pitchFamily="34" charset="0"/>
                <a:cs typeface="Times New Roman" panose="02020603050405020304" pitchFamily="18" charset="0"/>
              </a:rPr>
              <a:t>will be a turning point in co-operation work aimed at increasing states’ capacity to implement the standards and recommendations made in the field of migrant integration, but also to develop a holistic approach and tools for inclusion.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Renewed membership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4 years mandate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C7AAD48-E5EA-B345-A9D6-4C7C53853C5F}" type="slidenum">
              <a:rPr lang="en-ES" smtClean="0"/>
              <a:t>13</a:t>
            </a:fld>
            <a:endParaRPr lang="en-ES"/>
          </a:p>
        </p:txBody>
      </p:sp>
    </p:spTree>
    <p:extLst>
      <p:ext uri="{BB962C8B-B14F-4D97-AF65-F5344CB8AC3E}">
        <p14:creationId xmlns:p14="http://schemas.microsoft.com/office/powerpoint/2010/main" val="149895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4000" b="1">
                <a:solidFill>
                  <a:schemeClr val="tx1"/>
                </a:solidFill>
                <a:latin typeface="Arial" charset="0"/>
                <a:cs typeface="Arial" charset="0"/>
              </a:defRPr>
            </a:lvl1pPr>
            <a:lvl2pPr marL="742950" indent="-285750" eaLnBrk="0" hangingPunct="0">
              <a:defRPr sz="4000" b="1">
                <a:solidFill>
                  <a:schemeClr val="tx1"/>
                </a:solidFill>
                <a:latin typeface="Arial" charset="0"/>
                <a:cs typeface="Arial" charset="0"/>
              </a:defRPr>
            </a:lvl2pPr>
            <a:lvl3pPr marL="1143000" indent="-228600" eaLnBrk="0" hangingPunct="0">
              <a:defRPr sz="4000" b="1">
                <a:solidFill>
                  <a:schemeClr val="tx1"/>
                </a:solidFill>
                <a:latin typeface="Arial" charset="0"/>
                <a:cs typeface="Arial" charset="0"/>
              </a:defRPr>
            </a:lvl3pPr>
            <a:lvl4pPr marL="1600200" indent="-228600" eaLnBrk="0" hangingPunct="0">
              <a:defRPr sz="4000" b="1">
                <a:solidFill>
                  <a:schemeClr val="tx1"/>
                </a:solidFill>
                <a:latin typeface="Arial" charset="0"/>
                <a:cs typeface="Arial" charset="0"/>
              </a:defRPr>
            </a:lvl4pPr>
            <a:lvl5pPr marL="2057400" indent="-228600" eaLnBrk="0" hangingPunct="0">
              <a:defRPr sz="4000" b="1">
                <a:solidFill>
                  <a:schemeClr val="tx1"/>
                </a:solidFill>
                <a:latin typeface="Arial" charset="0"/>
                <a:cs typeface="Arial" charset="0"/>
              </a:defRPr>
            </a:lvl5pPr>
            <a:lvl6pPr marL="2514600" indent="-228600" algn="ctr" eaLnBrk="0" fontAlgn="base" hangingPunct="0">
              <a:spcBef>
                <a:spcPct val="0"/>
              </a:spcBef>
              <a:spcAft>
                <a:spcPct val="0"/>
              </a:spcAft>
              <a:defRPr sz="4000" b="1">
                <a:solidFill>
                  <a:schemeClr val="tx1"/>
                </a:solidFill>
                <a:latin typeface="Arial" charset="0"/>
                <a:cs typeface="Arial" charset="0"/>
              </a:defRPr>
            </a:lvl6pPr>
            <a:lvl7pPr marL="2971800" indent="-228600" algn="ctr" eaLnBrk="0" fontAlgn="base" hangingPunct="0">
              <a:spcBef>
                <a:spcPct val="0"/>
              </a:spcBef>
              <a:spcAft>
                <a:spcPct val="0"/>
              </a:spcAft>
              <a:defRPr sz="4000" b="1">
                <a:solidFill>
                  <a:schemeClr val="tx1"/>
                </a:solidFill>
                <a:latin typeface="Arial" charset="0"/>
                <a:cs typeface="Arial" charset="0"/>
              </a:defRPr>
            </a:lvl7pPr>
            <a:lvl8pPr marL="3429000" indent="-228600" algn="ctr" eaLnBrk="0" fontAlgn="base" hangingPunct="0">
              <a:spcBef>
                <a:spcPct val="0"/>
              </a:spcBef>
              <a:spcAft>
                <a:spcPct val="0"/>
              </a:spcAft>
              <a:defRPr sz="4000" b="1">
                <a:solidFill>
                  <a:schemeClr val="tx1"/>
                </a:solidFill>
                <a:latin typeface="Arial" charset="0"/>
                <a:cs typeface="Arial" charset="0"/>
              </a:defRPr>
            </a:lvl8pPr>
            <a:lvl9pPr marL="3886200" indent="-228600" algn="ctr" eaLnBrk="0" fontAlgn="base" hangingPunct="0">
              <a:spcBef>
                <a:spcPct val="0"/>
              </a:spcBef>
              <a:spcAft>
                <a:spcPct val="0"/>
              </a:spcAft>
              <a:defRPr sz="4000" b="1">
                <a:solidFill>
                  <a:schemeClr val="tx1"/>
                </a:solidFill>
                <a:latin typeface="Arial" charset="0"/>
                <a:cs typeface="Arial" charset="0"/>
              </a:defRPr>
            </a:lvl9pPr>
          </a:lstStyle>
          <a:p>
            <a:pPr eaLnBrk="1" hangingPunct="1"/>
            <a:fld id="{7600A36D-1919-454D-BE1E-C2FF213782EE}" type="slidenum">
              <a:rPr lang="en-GB" sz="1200" b="0" smtClean="0"/>
              <a:pPr eaLnBrk="1" hangingPunct="1"/>
              <a:t>2</a:t>
            </a:fld>
            <a:endParaRPr lang="en-GB"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71471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4000" b="1">
                <a:solidFill>
                  <a:schemeClr val="tx1"/>
                </a:solidFill>
                <a:latin typeface="Arial" charset="0"/>
                <a:cs typeface="Arial" charset="0"/>
              </a:defRPr>
            </a:lvl1pPr>
            <a:lvl2pPr marL="742950" indent="-285750" eaLnBrk="0" hangingPunct="0">
              <a:defRPr sz="4000" b="1">
                <a:solidFill>
                  <a:schemeClr val="tx1"/>
                </a:solidFill>
                <a:latin typeface="Arial" charset="0"/>
                <a:cs typeface="Arial" charset="0"/>
              </a:defRPr>
            </a:lvl2pPr>
            <a:lvl3pPr marL="1143000" indent="-228600" eaLnBrk="0" hangingPunct="0">
              <a:defRPr sz="4000" b="1">
                <a:solidFill>
                  <a:schemeClr val="tx1"/>
                </a:solidFill>
                <a:latin typeface="Arial" charset="0"/>
                <a:cs typeface="Arial" charset="0"/>
              </a:defRPr>
            </a:lvl3pPr>
            <a:lvl4pPr marL="1600200" indent="-228600" eaLnBrk="0" hangingPunct="0">
              <a:defRPr sz="4000" b="1">
                <a:solidFill>
                  <a:schemeClr val="tx1"/>
                </a:solidFill>
                <a:latin typeface="Arial" charset="0"/>
                <a:cs typeface="Arial" charset="0"/>
              </a:defRPr>
            </a:lvl4pPr>
            <a:lvl5pPr marL="2057400" indent="-228600" eaLnBrk="0" hangingPunct="0">
              <a:defRPr sz="4000" b="1">
                <a:solidFill>
                  <a:schemeClr val="tx1"/>
                </a:solidFill>
                <a:latin typeface="Arial" charset="0"/>
                <a:cs typeface="Arial" charset="0"/>
              </a:defRPr>
            </a:lvl5pPr>
            <a:lvl6pPr marL="2514600" indent="-228600" algn="ctr" eaLnBrk="0" fontAlgn="base" hangingPunct="0">
              <a:spcBef>
                <a:spcPct val="0"/>
              </a:spcBef>
              <a:spcAft>
                <a:spcPct val="0"/>
              </a:spcAft>
              <a:defRPr sz="4000" b="1">
                <a:solidFill>
                  <a:schemeClr val="tx1"/>
                </a:solidFill>
                <a:latin typeface="Arial" charset="0"/>
                <a:cs typeface="Arial" charset="0"/>
              </a:defRPr>
            </a:lvl6pPr>
            <a:lvl7pPr marL="2971800" indent="-228600" algn="ctr" eaLnBrk="0" fontAlgn="base" hangingPunct="0">
              <a:spcBef>
                <a:spcPct val="0"/>
              </a:spcBef>
              <a:spcAft>
                <a:spcPct val="0"/>
              </a:spcAft>
              <a:defRPr sz="4000" b="1">
                <a:solidFill>
                  <a:schemeClr val="tx1"/>
                </a:solidFill>
                <a:latin typeface="Arial" charset="0"/>
                <a:cs typeface="Arial" charset="0"/>
              </a:defRPr>
            </a:lvl7pPr>
            <a:lvl8pPr marL="3429000" indent="-228600" algn="ctr" eaLnBrk="0" fontAlgn="base" hangingPunct="0">
              <a:spcBef>
                <a:spcPct val="0"/>
              </a:spcBef>
              <a:spcAft>
                <a:spcPct val="0"/>
              </a:spcAft>
              <a:defRPr sz="4000" b="1">
                <a:solidFill>
                  <a:schemeClr val="tx1"/>
                </a:solidFill>
                <a:latin typeface="Arial" charset="0"/>
                <a:cs typeface="Arial" charset="0"/>
              </a:defRPr>
            </a:lvl8pPr>
            <a:lvl9pPr marL="3886200" indent="-228600" algn="ctr" eaLnBrk="0" fontAlgn="base" hangingPunct="0">
              <a:spcBef>
                <a:spcPct val="0"/>
              </a:spcBef>
              <a:spcAft>
                <a:spcPct val="0"/>
              </a:spcAft>
              <a:defRPr sz="4000" b="1">
                <a:solidFill>
                  <a:schemeClr val="tx1"/>
                </a:solidFill>
                <a:latin typeface="Arial" charset="0"/>
                <a:cs typeface="Arial" charset="0"/>
              </a:defRPr>
            </a:lvl9pPr>
          </a:lstStyle>
          <a:p>
            <a:pPr eaLnBrk="1" hangingPunct="1"/>
            <a:fld id="{7600A36D-1919-454D-BE1E-C2FF213782EE}" type="slidenum">
              <a:rPr lang="en-GB" sz="1200" b="0" smtClean="0"/>
              <a:pPr eaLnBrk="1" hangingPunct="1"/>
              <a:t>3</a:t>
            </a:fld>
            <a:endParaRPr lang="en-GB"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a:lnSpc>
                <a:spcPct val="107000"/>
              </a:lnSpc>
              <a:spcAft>
                <a:spcPts val="800"/>
              </a:spcAft>
            </a:pPr>
            <a:endParaRPr lang="en-GB" sz="1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404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7AAD48-E5EA-B345-A9D6-4C7C53853C5F}" type="slidenum">
              <a:rPr lang="en-ES" smtClean="0"/>
              <a:t>4</a:t>
            </a:fld>
            <a:endParaRPr lang="en-ES"/>
          </a:p>
        </p:txBody>
      </p:sp>
    </p:spTree>
    <p:extLst>
      <p:ext uri="{BB962C8B-B14F-4D97-AF65-F5344CB8AC3E}">
        <p14:creationId xmlns:p14="http://schemas.microsoft.com/office/powerpoint/2010/main" val="400945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7AAD48-E5EA-B345-A9D6-4C7C53853C5F}" type="slidenum">
              <a:rPr lang="en-ES" smtClean="0"/>
              <a:t>5</a:t>
            </a:fld>
            <a:endParaRPr lang="en-ES"/>
          </a:p>
        </p:txBody>
      </p:sp>
    </p:spTree>
    <p:extLst>
      <p:ext uri="{BB962C8B-B14F-4D97-AF65-F5344CB8AC3E}">
        <p14:creationId xmlns:p14="http://schemas.microsoft.com/office/powerpoint/2010/main" val="225102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5C7AAD48-E5EA-B345-A9D6-4C7C53853C5F}" type="slidenum">
              <a:rPr lang="en-ES" smtClean="0"/>
              <a:t>6</a:t>
            </a:fld>
            <a:endParaRPr lang="en-ES"/>
          </a:p>
        </p:txBody>
      </p:sp>
    </p:spTree>
    <p:extLst>
      <p:ext uri="{BB962C8B-B14F-4D97-AF65-F5344CB8AC3E}">
        <p14:creationId xmlns:p14="http://schemas.microsoft.com/office/powerpoint/2010/main" val="272774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4000" b="1">
                <a:solidFill>
                  <a:schemeClr val="tx1"/>
                </a:solidFill>
                <a:latin typeface="Arial" charset="0"/>
                <a:cs typeface="Arial" charset="0"/>
              </a:defRPr>
            </a:lvl1pPr>
            <a:lvl2pPr marL="742950" indent="-285750" eaLnBrk="0" hangingPunct="0">
              <a:defRPr sz="4000" b="1">
                <a:solidFill>
                  <a:schemeClr val="tx1"/>
                </a:solidFill>
                <a:latin typeface="Arial" charset="0"/>
                <a:cs typeface="Arial" charset="0"/>
              </a:defRPr>
            </a:lvl2pPr>
            <a:lvl3pPr marL="1143000" indent="-228600" eaLnBrk="0" hangingPunct="0">
              <a:defRPr sz="4000" b="1">
                <a:solidFill>
                  <a:schemeClr val="tx1"/>
                </a:solidFill>
                <a:latin typeface="Arial" charset="0"/>
                <a:cs typeface="Arial" charset="0"/>
              </a:defRPr>
            </a:lvl3pPr>
            <a:lvl4pPr marL="1600200" indent="-228600" eaLnBrk="0" hangingPunct="0">
              <a:defRPr sz="4000" b="1">
                <a:solidFill>
                  <a:schemeClr val="tx1"/>
                </a:solidFill>
                <a:latin typeface="Arial" charset="0"/>
                <a:cs typeface="Arial" charset="0"/>
              </a:defRPr>
            </a:lvl4pPr>
            <a:lvl5pPr marL="2057400" indent="-228600" eaLnBrk="0" hangingPunct="0">
              <a:defRPr sz="4000" b="1">
                <a:solidFill>
                  <a:schemeClr val="tx1"/>
                </a:solidFill>
                <a:latin typeface="Arial" charset="0"/>
                <a:cs typeface="Arial" charset="0"/>
              </a:defRPr>
            </a:lvl5pPr>
            <a:lvl6pPr marL="2514600" indent="-228600" algn="ctr" eaLnBrk="0" fontAlgn="base" hangingPunct="0">
              <a:spcBef>
                <a:spcPct val="0"/>
              </a:spcBef>
              <a:spcAft>
                <a:spcPct val="0"/>
              </a:spcAft>
              <a:defRPr sz="4000" b="1">
                <a:solidFill>
                  <a:schemeClr val="tx1"/>
                </a:solidFill>
                <a:latin typeface="Arial" charset="0"/>
                <a:cs typeface="Arial" charset="0"/>
              </a:defRPr>
            </a:lvl6pPr>
            <a:lvl7pPr marL="2971800" indent="-228600" algn="ctr" eaLnBrk="0" fontAlgn="base" hangingPunct="0">
              <a:spcBef>
                <a:spcPct val="0"/>
              </a:spcBef>
              <a:spcAft>
                <a:spcPct val="0"/>
              </a:spcAft>
              <a:defRPr sz="4000" b="1">
                <a:solidFill>
                  <a:schemeClr val="tx1"/>
                </a:solidFill>
                <a:latin typeface="Arial" charset="0"/>
                <a:cs typeface="Arial" charset="0"/>
              </a:defRPr>
            </a:lvl7pPr>
            <a:lvl8pPr marL="3429000" indent="-228600" algn="ctr" eaLnBrk="0" fontAlgn="base" hangingPunct="0">
              <a:spcBef>
                <a:spcPct val="0"/>
              </a:spcBef>
              <a:spcAft>
                <a:spcPct val="0"/>
              </a:spcAft>
              <a:defRPr sz="4000" b="1">
                <a:solidFill>
                  <a:schemeClr val="tx1"/>
                </a:solidFill>
                <a:latin typeface="Arial" charset="0"/>
                <a:cs typeface="Arial" charset="0"/>
              </a:defRPr>
            </a:lvl8pPr>
            <a:lvl9pPr marL="3886200" indent="-228600" algn="ctr" eaLnBrk="0" fontAlgn="base" hangingPunct="0">
              <a:spcBef>
                <a:spcPct val="0"/>
              </a:spcBef>
              <a:spcAft>
                <a:spcPct val="0"/>
              </a:spcAft>
              <a:defRPr sz="4000" b="1">
                <a:solidFill>
                  <a:schemeClr val="tx1"/>
                </a:solidFill>
                <a:latin typeface="Arial" charset="0"/>
                <a:cs typeface="Arial" charset="0"/>
              </a:defRPr>
            </a:lvl9pPr>
          </a:lstStyle>
          <a:p>
            <a:pPr eaLnBrk="1" hangingPunct="1"/>
            <a:fld id="{7600A36D-1919-454D-BE1E-C2FF213782EE}" type="slidenum">
              <a:rPr lang="en-GB" sz="1200" b="0" smtClean="0"/>
              <a:pPr eaLnBrk="1" hangingPunct="1"/>
              <a:t>7</a:t>
            </a:fld>
            <a:endParaRPr lang="en-GB"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90038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5C7AAD48-E5EA-B345-A9D6-4C7C53853C5F}" type="slidenum">
              <a:rPr lang="en-ES" smtClean="0"/>
              <a:t>8</a:t>
            </a:fld>
            <a:endParaRPr lang="en-ES"/>
          </a:p>
        </p:txBody>
      </p:sp>
    </p:spTree>
    <p:extLst>
      <p:ext uri="{BB962C8B-B14F-4D97-AF65-F5344CB8AC3E}">
        <p14:creationId xmlns:p14="http://schemas.microsoft.com/office/powerpoint/2010/main" val="548191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7AAD48-E5EA-B345-A9D6-4C7C53853C5F}" type="slidenum">
              <a:rPr kumimoji="0" lang="en-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57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C497540-40D7-6B42-B977-7BACFC755384}" type="datetimeFigureOut">
              <a:rPr lang="en-ES" smtClean="0"/>
              <a:t>07/05/2022</a:t>
            </a:fld>
            <a:endParaRPr lang="en-E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E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A5C5B86-22B6-DB4F-82C0-D8536919E853}" type="slidenum">
              <a:rPr lang="en-ES" smtClean="0"/>
              <a:t>‹#›</a:t>
            </a:fld>
            <a:endParaRPr lang="en-ES"/>
          </a:p>
        </p:txBody>
      </p:sp>
    </p:spTree>
    <p:extLst>
      <p:ext uri="{BB962C8B-B14F-4D97-AF65-F5344CB8AC3E}">
        <p14:creationId xmlns:p14="http://schemas.microsoft.com/office/powerpoint/2010/main" val="134486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C497540-40D7-6B42-B977-7BACFC755384}" type="datetimeFigureOut">
              <a:rPr lang="en-ES" smtClean="0"/>
              <a:t>07/05/2022</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BA5C5B86-22B6-DB4F-82C0-D8536919E853}" type="slidenum">
              <a:rPr lang="en-ES" smtClean="0"/>
              <a:t>‹#›</a:t>
            </a:fld>
            <a:endParaRPr lang="en-ES"/>
          </a:p>
        </p:txBody>
      </p:sp>
    </p:spTree>
    <p:extLst>
      <p:ext uri="{BB962C8B-B14F-4D97-AF65-F5344CB8AC3E}">
        <p14:creationId xmlns:p14="http://schemas.microsoft.com/office/powerpoint/2010/main" val="345571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C497540-40D7-6B42-B977-7BACFC755384}" type="datetimeFigureOut">
              <a:rPr lang="en-ES" smtClean="0"/>
              <a:t>07/05/2022</a:t>
            </a:fld>
            <a:endParaRPr lang="en-ES"/>
          </a:p>
        </p:txBody>
      </p:sp>
      <p:sp>
        <p:nvSpPr>
          <p:cNvPr id="5" name="Footer Placeholder 4"/>
          <p:cNvSpPr>
            <a:spLocks noGrp="1"/>
          </p:cNvSpPr>
          <p:nvPr>
            <p:ph type="ftr" sz="quarter" idx="11"/>
          </p:nvPr>
        </p:nvSpPr>
        <p:spPr>
          <a:xfrm>
            <a:off x="774923" y="5951811"/>
            <a:ext cx="7896279" cy="365125"/>
          </a:xfrm>
        </p:spPr>
        <p:txBody>
          <a:bodyPr/>
          <a:lstStyle/>
          <a:p>
            <a:endParaRPr lang="en-E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A5C5B86-22B6-DB4F-82C0-D8536919E853}" type="slidenum">
              <a:rPr lang="en-ES" smtClean="0"/>
              <a:t>‹#›</a:t>
            </a:fld>
            <a:endParaRPr lang="en-ES"/>
          </a:p>
        </p:txBody>
      </p:sp>
    </p:spTree>
    <p:extLst>
      <p:ext uri="{BB962C8B-B14F-4D97-AF65-F5344CB8AC3E}">
        <p14:creationId xmlns:p14="http://schemas.microsoft.com/office/powerpoint/2010/main" val="3903712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p>
        </p:txBody>
      </p:sp>
      <p:sp>
        <p:nvSpPr>
          <p:cNvPr id="3" name="Espace réservé du tableau 2"/>
          <p:cNvSpPr>
            <a:spLocks noGrp="1"/>
          </p:cNvSpPr>
          <p:nvPr>
            <p:ph type="tbl" idx="1"/>
          </p:nvPr>
        </p:nvSpPr>
        <p:spPr>
          <a:xfrm>
            <a:off x="609600" y="1600201"/>
            <a:ext cx="10972800" cy="4525963"/>
          </a:xfrm>
        </p:spPr>
        <p:txBody>
          <a:bodyPr/>
          <a:lstStyle/>
          <a:p>
            <a:pPr lvl="0"/>
            <a:endParaRPr lang="fr-F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056BA5-3D97-4348-AD41-F223AF35FDA1}" type="slidenum">
              <a:rPr lang="en-GB"/>
              <a:pPr>
                <a:defRPr/>
              </a:pPr>
              <a:t>‹#›</a:t>
            </a:fld>
            <a:endParaRPr lang="en-GB"/>
          </a:p>
        </p:txBody>
      </p:sp>
    </p:spTree>
    <p:extLst>
      <p:ext uri="{BB962C8B-B14F-4D97-AF65-F5344CB8AC3E}">
        <p14:creationId xmlns:p14="http://schemas.microsoft.com/office/powerpoint/2010/main" val="863553322"/>
      </p:ext>
    </p:extLst>
  </p:cSld>
  <p:clrMapOvr>
    <a:masterClrMapping/>
  </p:clrMapOvr>
  <p:transition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79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C497540-40D7-6B42-B977-7BACFC755384}" type="datetimeFigureOut">
              <a:rPr lang="en-ES" smtClean="0"/>
              <a:t>07/05/2022</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a:xfrm>
            <a:off x="10558300" y="5956137"/>
            <a:ext cx="1052508" cy="365125"/>
          </a:xfrm>
        </p:spPr>
        <p:txBody>
          <a:bodyPr/>
          <a:lstStyle/>
          <a:p>
            <a:fld id="{BA5C5B86-22B6-DB4F-82C0-D8536919E853}" type="slidenum">
              <a:rPr lang="en-ES" smtClean="0"/>
              <a:t>‹#›</a:t>
            </a:fld>
            <a:endParaRPr lang="en-ES"/>
          </a:p>
        </p:txBody>
      </p:sp>
    </p:spTree>
    <p:extLst>
      <p:ext uri="{BB962C8B-B14F-4D97-AF65-F5344CB8AC3E}">
        <p14:creationId xmlns:p14="http://schemas.microsoft.com/office/powerpoint/2010/main" val="385994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C497540-40D7-6B42-B977-7BACFC755384}" type="datetimeFigureOut">
              <a:rPr lang="en-ES" smtClean="0"/>
              <a:t>07/05/2022</a:t>
            </a:fld>
            <a:endParaRPr lang="en-E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E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A5C5B86-22B6-DB4F-82C0-D8536919E853}" type="slidenum">
              <a:rPr lang="en-ES" smtClean="0"/>
              <a:t>‹#›</a:t>
            </a:fld>
            <a:endParaRPr lang="en-ES"/>
          </a:p>
        </p:txBody>
      </p:sp>
    </p:spTree>
    <p:extLst>
      <p:ext uri="{BB962C8B-B14F-4D97-AF65-F5344CB8AC3E}">
        <p14:creationId xmlns:p14="http://schemas.microsoft.com/office/powerpoint/2010/main" val="53868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C497540-40D7-6B42-B977-7BACFC755384}" type="datetimeFigureOut">
              <a:rPr lang="en-ES" smtClean="0"/>
              <a:t>07/05/2022</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BA5C5B86-22B6-DB4F-82C0-D8536919E853}" type="slidenum">
              <a:rPr lang="en-ES" smtClean="0"/>
              <a:t>‹#›</a:t>
            </a:fld>
            <a:endParaRPr lang="en-ES"/>
          </a:p>
        </p:txBody>
      </p:sp>
    </p:spTree>
    <p:extLst>
      <p:ext uri="{BB962C8B-B14F-4D97-AF65-F5344CB8AC3E}">
        <p14:creationId xmlns:p14="http://schemas.microsoft.com/office/powerpoint/2010/main" val="304367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C497540-40D7-6B42-B977-7BACFC755384}" type="datetimeFigureOut">
              <a:rPr lang="en-ES" smtClean="0"/>
              <a:t>07/05/2022</a:t>
            </a:fld>
            <a:endParaRPr lang="en-ES"/>
          </a:p>
        </p:txBody>
      </p:sp>
      <p:sp>
        <p:nvSpPr>
          <p:cNvPr id="8" name="Footer Placeholder 7"/>
          <p:cNvSpPr>
            <a:spLocks noGrp="1"/>
          </p:cNvSpPr>
          <p:nvPr>
            <p:ph type="ftr" sz="quarter" idx="11"/>
          </p:nvPr>
        </p:nvSpPr>
        <p:spPr/>
        <p:txBody>
          <a:bodyPr/>
          <a:lstStyle/>
          <a:p>
            <a:endParaRPr lang="en-ES"/>
          </a:p>
        </p:txBody>
      </p:sp>
      <p:sp>
        <p:nvSpPr>
          <p:cNvPr id="9" name="Slide Number Placeholder 8"/>
          <p:cNvSpPr>
            <a:spLocks noGrp="1"/>
          </p:cNvSpPr>
          <p:nvPr>
            <p:ph type="sldNum" sz="quarter" idx="12"/>
          </p:nvPr>
        </p:nvSpPr>
        <p:spPr/>
        <p:txBody>
          <a:bodyPr/>
          <a:lstStyle/>
          <a:p>
            <a:fld id="{BA5C5B86-22B6-DB4F-82C0-D8536919E853}" type="slidenum">
              <a:rPr lang="en-ES" smtClean="0"/>
              <a:t>‹#›</a:t>
            </a:fld>
            <a:endParaRPr lang="en-ES"/>
          </a:p>
        </p:txBody>
      </p:sp>
    </p:spTree>
    <p:extLst>
      <p:ext uri="{BB962C8B-B14F-4D97-AF65-F5344CB8AC3E}">
        <p14:creationId xmlns:p14="http://schemas.microsoft.com/office/powerpoint/2010/main" val="51558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497540-40D7-6B42-B977-7BACFC755384}" type="datetimeFigureOut">
              <a:rPr lang="en-ES" smtClean="0"/>
              <a:t>07/05/2022</a:t>
            </a:fld>
            <a:endParaRPr lang="en-ES"/>
          </a:p>
        </p:txBody>
      </p:sp>
      <p:sp>
        <p:nvSpPr>
          <p:cNvPr id="4" name="Footer Placeholder 3"/>
          <p:cNvSpPr>
            <a:spLocks noGrp="1"/>
          </p:cNvSpPr>
          <p:nvPr>
            <p:ph type="ftr" sz="quarter" idx="11"/>
          </p:nvPr>
        </p:nvSpPr>
        <p:spPr/>
        <p:txBody>
          <a:bodyPr/>
          <a:lstStyle/>
          <a:p>
            <a:endParaRPr lang="en-ES"/>
          </a:p>
        </p:txBody>
      </p:sp>
      <p:sp>
        <p:nvSpPr>
          <p:cNvPr id="5" name="Slide Number Placeholder 4"/>
          <p:cNvSpPr>
            <a:spLocks noGrp="1"/>
          </p:cNvSpPr>
          <p:nvPr>
            <p:ph type="sldNum" sz="quarter" idx="12"/>
          </p:nvPr>
        </p:nvSpPr>
        <p:spPr/>
        <p:txBody>
          <a:bodyPr/>
          <a:lstStyle/>
          <a:p>
            <a:fld id="{BA5C5B86-22B6-DB4F-82C0-D8536919E853}" type="slidenum">
              <a:rPr lang="en-ES" smtClean="0"/>
              <a:t>‹#›</a:t>
            </a:fld>
            <a:endParaRPr lang="en-E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GB"/>
              <a:t>Click to edit Master title style</a:t>
            </a:r>
            <a:endParaRPr lang="en-US" dirty="0"/>
          </a:p>
        </p:txBody>
      </p:sp>
    </p:spTree>
    <p:extLst>
      <p:ext uri="{BB962C8B-B14F-4D97-AF65-F5344CB8AC3E}">
        <p14:creationId xmlns:p14="http://schemas.microsoft.com/office/powerpoint/2010/main" val="256422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97540-40D7-6B42-B977-7BACFC755384}" type="datetimeFigureOut">
              <a:rPr lang="en-ES" smtClean="0"/>
              <a:t>07/05/2022</a:t>
            </a:fld>
            <a:endParaRPr lang="en-ES"/>
          </a:p>
        </p:txBody>
      </p:sp>
      <p:sp>
        <p:nvSpPr>
          <p:cNvPr id="3" name="Footer Placeholder 2"/>
          <p:cNvSpPr>
            <a:spLocks noGrp="1"/>
          </p:cNvSpPr>
          <p:nvPr>
            <p:ph type="ftr" sz="quarter" idx="11"/>
          </p:nvPr>
        </p:nvSpPr>
        <p:spPr/>
        <p:txBody>
          <a:bodyPr/>
          <a:lstStyle/>
          <a:p>
            <a:endParaRPr lang="en-ES"/>
          </a:p>
        </p:txBody>
      </p:sp>
      <p:sp>
        <p:nvSpPr>
          <p:cNvPr id="4" name="Slide Number Placeholder 3"/>
          <p:cNvSpPr>
            <a:spLocks noGrp="1"/>
          </p:cNvSpPr>
          <p:nvPr>
            <p:ph type="sldNum" sz="quarter" idx="12"/>
          </p:nvPr>
        </p:nvSpPr>
        <p:spPr/>
        <p:txBody>
          <a:bodyPr/>
          <a:lstStyle/>
          <a:p>
            <a:fld id="{BA5C5B86-22B6-DB4F-82C0-D8536919E853}" type="slidenum">
              <a:rPr lang="en-ES" smtClean="0"/>
              <a:t>‹#›</a:t>
            </a:fld>
            <a:endParaRPr lang="en-ES"/>
          </a:p>
        </p:txBody>
      </p:sp>
    </p:spTree>
    <p:extLst>
      <p:ext uri="{BB962C8B-B14F-4D97-AF65-F5344CB8AC3E}">
        <p14:creationId xmlns:p14="http://schemas.microsoft.com/office/powerpoint/2010/main" val="124398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C497540-40D7-6B42-B977-7BACFC755384}" type="datetimeFigureOut">
              <a:rPr lang="en-ES" smtClean="0"/>
              <a:t>07/05/2022</a:t>
            </a:fld>
            <a:endParaRPr lang="en-E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E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A5C5B86-22B6-DB4F-82C0-D8536919E853}" type="slidenum">
              <a:rPr lang="en-ES" smtClean="0"/>
              <a:t>‹#›</a:t>
            </a:fld>
            <a:endParaRPr lang="en-ES"/>
          </a:p>
        </p:txBody>
      </p:sp>
    </p:spTree>
    <p:extLst>
      <p:ext uri="{BB962C8B-B14F-4D97-AF65-F5344CB8AC3E}">
        <p14:creationId xmlns:p14="http://schemas.microsoft.com/office/powerpoint/2010/main" val="54487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C497540-40D7-6B42-B977-7BACFC755384}" type="datetimeFigureOut">
              <a:rPr lang="en-ES" smtClean="0"/>
              <a:t>07/05/2022</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BA5C5B86-22B6-DB4F-82C0-D8536919E853}" type="slidenum">
              <a:rPr lang="en-ES" smtClean="0"/>
              <a:t>‹#›</a:t>
            </a:fld>
            <a:endParaRPr lang="en-ES"/>
          </a:p>
        </p:txBody>
      </p:sp>
    </p:spTree>
    <p:extLst>
      <p:ext uri="{BB962C8B-B14F-4D97-AF65-F5344CB8AC3E}">
        <p14:creationId xmlns:p14="http://schemas.microsoft.com/office/powerpoint/2010/main" val="117495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C497540-40D7-6B42-B977-7BACFC755384}" type="datetimeFigureOut">
              <a:rPr lang="en-ES" smtClean="0"/>
              <a:t>07/05/2022</a:t>
            </a:fld>
            <a:endParaRPr lang="en-E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E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A5C5B86-22B6-DB4F-82C0-D8536919E853}" type="slidenum">
              <a:rPr lang="en-ES" smtClean="0"/>
              <a:t>‹#›</a:t>
            </a:fld>
            <a:endParaRPr lang="en-E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29202700"/>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8"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CCE7-F949-DF3A-8805-65780959E59D}"/>
              </a:ext>
            </a:extLst>
          </p:cNvPr>
          <p:cNvSpPr>
            <a:spLocks noGrp="1"/>
          </p:cNvSpPr>
          <p:nvPr>
            <p:ph type="ctrTitle"/>
          </p:nvPr>
        </p:nvSpPr>
        <p:spPr>
          <a:xfrm>
            <a:off x="581191" y="1647258"/>
            <a:ext cx="10993549" cy="1244413"/>
          </a:xfrm>
        </p:spPr>
        <p:txBody>
          <a:bodyPr>
            <a:normAutofit fontScale="90000"/>
          </a:bodyPr>
          <a:lstStyle/>
          <a:p>
            <a:r>
              <a:rPr lang="fr-FR" dirty="0" err="1"/>
              <a:t>Recommendation</a:t>
            </a:r>
            <a:r>
              <a:rPr lang="fr-FR" dirty="0"/>
              <a:t> CM/Rec(2022)10 on </a:t>
            </a:r>
            <a:r>
              <a:rPr lang="fr-FR" dirty="0" err="1"/>
              <a:t>multilevel</a:t>
            </a:r>
            <a:r>
              <a:rPr lang="fr-FR" dirty="0"/>
              <a:t> </a:t>
            </a:r>
            <a:r>
              <a:rPr lang="fr-FR" dirty="0" err="1"/>
              <a:t>policies</a:t>
            </a:r>
            <a:r>
              <a:rPr lang="fr-FR" dirty="0"/>
              <a:t> and </a:t>
            </a:r>
            <a:r>
              <a:rPr lang="fr-FR" dirty="0" err="1"/>
              <a:t>governance</a:t>
            </a:r>
            <a:r>
              <a:rPr lang="fr-FR" dirty="0"/>
              <a:t> for </a:t>
            </a:r>
            <a:r>
              <a:rPr lang="fr-FR" dirty="0" err="1"/>
              <a:t>intercultural</a:t>
            </a:r>
            <a:r>
              <a:rPr lang="fr-FR" dirty="0"/>
              <a:t> </a:t>
            </a:r>
            <a:r>
              <a:rPr lang="fr-FR" dirty="0" err="1"/>
              <a:t>integration</a:t>
            </a:r>
            <a:br>
              <a:rPr lang="en-ES" dirty="0"/>
            </a:br>
            <a:endParaRPr lang="en-ES" dirty="0"/>
          </a:p>
        </p:txBody>
      </p:sp>
      <p:sp>
        <p:nvSpPr>
          <p:cNvPr id="3" name="Subtitle 2">
            <a:extLst>
              <a:ext uri="{FF2B5EF4-FFF2-40B4-BE49-F238E27FC236}">
                <a16:creationId xmlns:a16="http://schemas.microsoft.com/office/drawing/2014/main" id="{3283B3AD-8E3D-18C3-8E45-1046719C7FEB}"/>
              </a:ext>
            </a:extLst>
          </p:cNvPr>
          <p:cNvSpPr>
            <a:spLocks noGrp="1"/>
          </p:cNvSpPr>
          <p:nvPr>
            <p:ph type="subTitle" idx="1"/>
          </p:nvPr>
        </p:nvSpPr>
        <p:spPr/>
        <p:txBody>
          <a:bodyPr/>
          <a:lstStyle/>
          <a:p>
            <a:r>
              <a:rPr lang="en-GB" dirty="0"/>
              <a:t>B</a:t>
            </a:r>
            <a:r>
              <a:rPr lang="en-ES" dirty="0"/>
              <a:t>uilding bridges, breaking walls</a:t>
            </a:r>
          </a:p>
        </p:txBody>
      </p:sp>
      <p:pic>
        <p:nvPicPr>
          <p:cNvPr id="5" name="Picture 4" descr="Graphical user interface, application&#10;&#10;Description automatically generated">
            <a:extLst>
              <a:ext uri="{FF2B5EF4-FFF2-40B4-BE49-F238E27FC236}">
                <a16:creationId xmlns:a16="http://schemas.microsoft.com/office/drawing/2014/main" id="{1FB50864-9DD7-8A26-54EC-3D11537230A3}"/>
              </a:ext>
            </a:extLst>
          </p:cNvPr>
          <p:cNvPicPr>
            <a:picLocks noChangeAspect="1"/>
          </p:cNvPicPr>
          <p:nvPr/>
        </p:nvPicPr>
        <p:blipFill rotWithShape="1">
          <a:blip r:embed="rId3"/>
          <a:srcRect l="27950" t="76362" r="2795"/>
          <a:stretch/>
        </p:blipFill>
        <p:spPr>
          <a:xfrm>
            <a:off x="432487" y="5424616"/>
            <a:ext cx="5511113" cy="1018434"/>
          </a:xfrm>
          <a:prstGeom prst="rect">
            <a:avLst/>
          </a:prstGeom>
        </p:spPr>
      </p:pic>
      <p:sp>
        <p:nvSpPr>
          <p:cNvPr id="6" name="TextBox 5">
            <a:extLst>
              <a:ext uri="{FF2B5EF4-FFF2-40B4-BE49-F238E27FC236}">
                <a16:creationId xmlns:a16="http://schemas.microsoft.com/office/drawing/2014/main" id="{3DC1CA06-905A-83B4-269F-D995E188D200}"/>
              </a:ext>
            </a:extLst>
          </p:cNvPr>
          <p:cNvSpPr txBox="1"/>
          <p:nvPr/>
        </p:nvSpPr>
        <p:spPr>
          <a:xfrm>
            <a:off x="7436419" y="3410376"/>
            <a:ext cx="4247183" cy="1015663"/>
          </a:xfrm>
          <a:prstGeom prst="rect">
            <a:avLst/>
          </a:prstGeom>
          <a:noFill/>
        </p:spPr>
        <p:txBody>
          <a:bodyPr wrap="square" rtlCol="0">
            <a:spAutoFit/>
          </a:bodyPr>
          <a:lstStyle/>
          <a:p>
            <a:pPr algn="r"/>
            <a:r>
              <a:rPr lang="fr-FR" sz="2000" b="1" dirty="0">
                <a:solidFill>
                  <a:schemeClr val="bg1"/>
                </a:solidFill>
              </a:rPr>
              <a:t>Ivana D’Alessandro</a:t>
            </a:r>
            <a:endParaRPr lang="en-ES" sz="2000" b="1" dirty="0">
              <a:solidFill>
                <a:schemeClr val="bg1"/>
              </a:solidFill>
            </a:endParaRPr>
          </a:p>
          <a:p>
            <a:pPr algn="r"/>
            <a:r>
              <a:rPr lang="fr-FR" sz="2000" dirty="0" err="1">
                <a:solidFill>
                  <a:schemeClr val="bg1"/>
                </a:solidFill>
              </a:rPr>
              <a:t>Secretary</a:t>
            </a:r>
            <a:r>
              <a:rPr lang="fr-FR" sz="2000" dirty="0">
                <a:solidFill>
                  <a:schemeClr val="bg1"/>
                </a:solidFill>
              </a:rPr>
              <a:t> of ADI-INT</a:t>
            </a:r>
            <a:endParaRPr lang="en-ES" sz="2000" dirty="0">
              <a:solidFill>
                <a:schemeClr val="bg1"/>
              </a:solidFill>
            </a:endParaRPr>
          </a:p>
          <a:p>
            <a:pPr algn="r"/>
            <a:r>
              <a:rPr lang="fr-FR" sz="2000" dirty="0">
                <a:solidFill>
                  <a:schemeClr val="bg1"/>
                </a:solidFill>
              </a:rPr>
              <a:t>Head of the </a:t>
            </a:r>
            <a:r>
              <a:rPr lang="en-ES" sz="2000" dirty="0">
                <a:solidFill>
                  <a:schemeClr val="bg1"/>
                </a:solidFill>
              </a:rPr>
              <a:t>Intercultural Cities</a:t>
            </a:r>
            <a:r>
              <a:rPr lang="fr-FR" sz="2000" dirty="0">
                <a:solidFill>
                  <a:schemeClr val="bg1"/>
                </a:solidFill>
              </a:rPr>
              <a:t> Unit</a:t>
            </a:r>
            <a:endParaRPr lang="en-ES" sz="2000" dirty="0">
              <a:solidFill>
                <a:schemeClr val="bg1"/>
              </a:solidFill>
            </a:endParaRPr>
          </a:p>
        </p:txBody>
      </p:sp>
      <p:sp>
        <p:nvSpPr>
          <p:cNvPr id="7" name="ZoneTexte 6">
            <a:extLst>
              <a:ext uri="{FF2B5EF4-FFF2-40B4-BE49-F238E27FC236}">
                <a16:creationId xmlns:a16="http://schemas.microsoft.com/office/drawing/2014/main" id="{C90C48E2-54E9-4BF2-84DB-6CC037C48B0D}"/>
              </a:ext>
            </a:extLst>
          </p:cNvPr>
          <p:cNvSpPr txBox="1"/>
          <p:nvPr/>
        </p:nvSpPr>
        <p:spPr>
          <a:xfrm>
            <a:off x="6777797" y="5397152"/>
            <a:ext cx="4905805" cy="923330"/>
          </a:xfrm>
          <a:prstGeom prst="rect">
            <a:avLst/>
          </a:prstGeom>
          <a:noFill/>
        </p:spPr>
        <p:txBody>
          <a:bodyPr wrap="square">
            <a:spAutoFit/>
          </a:bodyPr>
          <a:lstStyle/>
          <a:p>
            <a:pPr algn="r"/>
            <a:endParaRPr lang="fr-FR" dirty="0"/>
          </a:p>
          <a:p>
            <a:pPr algn="r"/>
            <a:r>
              <a:rPr lang="fr-FR" dirty="0" err="1">
                <a:solidFill>
                  <a:schemeClr val="bg1"/>
                </a:solidFill>
              </a:rPr>
              <a:t>CoE</a:t>
            </a:r>
            <a:r>
              <a:rPr lang="fr-FR" dirty="0">
                <a:solidFill>
                  <a:schemeClr val="bg1"/>
                </a:solidFill>
              </a:rPr>
              <a:t> Network of Focal Points on Migration </a:t>
            </a:r>
          </a:p>
          <a:p>
            <a:pPr algn="r"/>
            <a:r>
              <a:rPr lang="fr-FR" dirty="0">
                <a:solidFill>
                  <a:schemeClr val="bg1"/>
                </a:solidFill>
              </a:rPr>
              <a:t>9-10 June 2022</a:t>
            </a:r>
          </a:p>
        </p:txBody>
      </p:sp>
    </p:spTree>
    <p:extLst>
      <p:ext uri="{BB962C8B-B14F-4D97-AF65-F5344CB8AC3E}">
        <p14:creationId xmlns:p14="http://schemas.microsoft.com/office/powerpoint/2010/main" val="9556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A341345-0E99-3F9E-7F42-094A0812522C}"/>
              </a:ext>
            </a:extLst>
          </p:cNvPr>
          <p:cNvSpPr txBox="1">
            <a:spLocks noChangeArrowheads="1"/>
          </p:cNvSpPr>
          <p:nvPr/>
        </p:nvSpPr>
        <p:spPr>
          <a:xfrm>
            <a:off x="442784" y="449478"/>
            <a:ext cx="11306432" cy="860338"/>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0" lang="fr-FR" sz="2800" b="1" i="0" u="none" strike="noStrike" kern="1200" cap="all" spc="0" normalizeH="0" baseline="0" noProof="0" dirty="0">
                <a:ln>
                  <a:noFill/>
                </a:ln>
                <a:solidFill>
                  <a:srgbClr val="1A3260"/>
                </a:solidFill>
                <a:effectLst/>
                <a:uLnTx/>
                <a:uFillTx/>
                <a:latin typeface="Gill Sans MT" panose="020B0502020104020203"/>
                <a:ea typeface="+mj-ea"/>
                <a:cs typeface="+mj-cs"/>
              </a:rPr>
              <a:t>CM/Rec(2022)10:  </a:t>
            </a:r>
            <a:r>
              <a:rPr lang="fr-FR" b="1" dirty="0">
                <a:solidFill>
                  <a:schemeClr val="accent1"/>
                </a:solidFill>
              </a:rPr>
              <a:t>THE APPENDIX</a:t>
            </a:r>
            <a:endParaRPr lang="fr-FR" sz="6600" b="1" dirty="0">
              <a:solidFill>
                <a:schemeClr val="accent1"/>
              </a:solidFill>
            </a:endParaRPr>
          </a:p>
        </p:txBody>
      </p:sp>
      <p:graphicFrame>
        <p:nvGraphicFramePr>
          <p:cNvPr id="5" name="Diagram 4">
            <a:extLst>
              <a:ext uri="{FF2B5EF4-FFF2-40B4-BE49-F238E27FC236}">
                <a16:creationId xmlns:a16="http://schemas.microsoft.com/office/drawing/2014/main" id="{8394C7B7-7DB0-89E2-989D-3E8F5C3CB181}"/>
              </a:ext>
            </a:extLst>
          </p:cNvPr>
          <p:cNvGraphicFramePr/>
          <p:nvPr>
            <p:extLst>
              <p:ext uri="{D42A27DB-BD31-4B8C-83A1-F6EECF244321}">
                <p14:modId xmlns:p14="http://schemas.microsoft.com/office/powerpoint/2010/main" val="4282288999"/>
              </p:ext>
            </p:extLst>
          </p:nvPr>
        </p:nvGraphicFramePr>
        <p:xfrm>
          <a:off x="1186249" y="1556951"/>
          <a:ext cx="10021329" cy="49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15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91696-C5A0-4E90-BED5-3E647D4DCD77}"/>
              </a:ext>
            </a:extLst>
          </p:cNvPr>
          <p:cNvSpPr>
            <a:spLocks noGrp="1"/>
          </p:cNvSpPr>
          <p:nvPr>
            <p:ph type="title"/>
          </p:nvPr>
        </p:nvSpPr>
        <p:spPr/>
        <p:txBody>
          <a:bodyPr/>
          <a:lstStyle/>
          <a:p>
            <a:endParaRPr lang="fr-FR" dirty="0"/>
          </a:p>
        </p:txBody>
      </p:sp>
      <p:graphicFrame>
        <p:nvGraphicFramePr>
          <p:cNvPr id="4" name="Espace réservé du contenu 3">
            <a:extLst>
              <a:ext uri="{FF2B5EF4-FFF2-40B4-BE49-F238E27FC236}">
                <a16:creationId xmlns:a16="http://schemas.microsoft.com/office/drawing/2014/main" id="{0B88F175-25C7-4A4F-98D0-C50B4B70F988}"/>
              </a:ext>
            </a:extLst>
          </p:cNvPr>
          <p:cNvGraphicFramePr>
            <a:graphicFrameLocks/>
          </p:cNvGraphicFramePr>
          <p:nvPr>
            <p:extLst>
              <p:ext uri="{D42A27DB-BD31-4B8C-83A1-F6EECF244321}">
                <p14:modId xmlns:p14="http://schemas.microsoft.com/office/powerpoint/2010/main" val="2901279812"/>
              </p:ext>
            </p:extLst>
          </p:nvPr>
        </p:nvGraphicFramePr>
        <p:xfrm>
          <a:off x="209901" y="1803990"/>
          <a:ext cx="579451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a:extLst>
              <a:ext uri="{FF2B5EF4-FFF2-40B4-BE49-F238E27FC236}">
                <a16:creationId xmlns:a16="http://schemas.microsoft.com/office/drawing/2014/main" id="{164AA649-9688-48B1-A840-92678A2BA161}"/>
              </a:ext>
            </a:extLst>
          </p:cNvPr>
          <p:cNvSpPr txBox="1">
            <a:spLocks noChangeArrowheads="1"/>
          </p:cNvSpPr>
          <p:nvPr/>
        </p:nvSpPr>
        <p:spPr>
          <a:xfrm>
            <a:off x="442784" y="449478"/>
            <a:ext cx="11306432" cy="860338"/>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solidFill>
                  <a:schemeClr val="accent1"/>
                </a:solidFill>
              </a:rPr>
              <a:t>THE EXPECTED OUTCOMES</a:t>
            </a:r>
            <a:endParaRPr lang="fr-FR" sz="6600" b="1" dirty="0">
              <a:solidFill>
                <a:schemeClr val="accent1"/>
              </a:solidFill>
            </a:endParaRPr>
          </a:p>
        </p:txBody>
      </p:sp>
      <p:graphicFrame>
        <p:nvGraphicFramePr>
          <p:cNvPr id="6" name="Espace réservé du contenu 3">
            <a:extLst>
              <a:ext uri="{FF2B5EF4-FFF2-40B4-BE49-F238E27FC236}">
                <a16:creationId xmlns:a16="http://schemas.microsoft.com/office/drawing/2014/main" id="{86254DE0-9F41-4681-B7B2-B60FBB7AD625}"/>
              </a:ext>
            </a:extLst>
          </p:cNvPr>
          <p:cNvGraphicFramePr>
            <a:graphicFrameLocks/>
          </p:cNvGraphicFramePr>
          <p:nvPr>
            <p:extLst>
              <p:ext uri="{D42A27DB-BD31-4B8C-83A1-F6EECF244321}">
                <p14:modId xmlns:p14="http://schemas.microsoft.com/office/powerpoint/2010/main" val="2268292474"/>
              </p:ext>
            </p:extLst>
          </p:nvPr>
        </p:nvGraphicFramePr>
        <p:xfrm>
          <a:off x="6733304" y="1686385"/>
          <a:ext cx="3711503" cy="48468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08296677"/>
      </p:ext>
    </p:extLst>
  </p:cSld>
  <p:clrMapOvr>
    <a:masterClrMapping/>
  </p:clrMapOvr>
  <p:transition advTm="2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81" name="Google Shape;81;p15"/>
          <p:cNvCxnSpPr>
            <a:cxnSpLocks/>
          </p:cNvCxnSpPr>
          <p:nvPr/>
        </p:nvCxnSpPr>
        <p:spPr>
          <a:xfrm>
            <a:off x="4296803" y="751579"/>
            <a:ext cx="3553593" cy="0"/>
          </a:xfrm>
          <a:prstGeom prst="straightConnector1">
            <a:avLst/>
          </a:prstGeom>
          <a:noFill/>
          <a:ln w="76200" cap="flat" cmpd="sng">
            <a:solidFill>
              <a:srgbClr val="000000"/>
            </a:solidFill>
            <a:prstDash val="solid"/>
            <a:round/>
            <a:headEnd type="none" w="med" len="med"/>
            <a:tailEnd type="none" w="med" len="med"/>
          </a:ln>
        </p:spPr>
      </p:cxnSp>
      <p:sp>
        <p:nvSpPr>
          <p:cNvPr id="84" name="Google Shape;84;p15"/>
          <p:cNvSpPr txBox="1"/>
          <p:nvPr/>
        </p:nvSpPr>
        <p:spPr>
          <a:xfrm>
            <a:off x="1977791" y="1625454"/>
            <a:ext cx="3539700" cy="507300"/>
          </a:xfrm>
          <a:prstGeom prst="rect">
            <a:avLst/>
          </a:prstGeom>
          <a:noFill/>
          <a:ln>
            <a:noFill/>
          </a:ln>
        </p:spPr>
        <p:txBody>
          <a:bodyPr spcFirstLastPara="1" wrap="square" lIns="91425" tIns="91425" rIns="91425" bIns="91425" anchor="t" anchorCtr="0">
            <a:noAutofit/>
          </a:bodyPr>
          <a:lstStyle/>
          <a:p>
            <a:endParaRPr/>
          </a:p>
        </p:txBody>
      </p:sp>
      <p:sp>
        <p:nvSpPr>
          <p:cNvPr id="85" name="Google Shape;85;p15"/>
          <p:cNvSpPr txBox="1"/>
          <p:nvPr/>
        </p:nvSpPr>
        <p:spPr>
          <a:xfrm>
            <a:off x="828263" y="1057402"/>
            <a:ext cx="2623813" cy="1537968"/>
          </a:xfrm>
          <a:prstGeom prst="rect">
            <a:avLst/>
          </a:prstGeom>
          <a:noFill/>
          <a:ln>
            <a:noFill/>
          </a:ln>
        </p:spPr>
        <p:txBody>
          <a:bodyPr spcFirstLastPara="1" wrap="square" lIns="91425" tIns="91425" rIns="91425" bIns="91425" anchor="t" anchorCtr="0">
            <a:noAutofit/>
          </a:bodyPr>
          <a:lstStyle/>
          <a:p>
            <a:pPr lvl="0">
              <a:buNone/>
            </a:pPr>
            <a:r>
              <a:rPr lang="es-ES" b="1" dirty="0">
                <a:solidFill>
                  <a:schemeClr val="accent1"/>
                </a:solidFill>
                <a:latin typeface="Calibri" panose="020F0502020204030204" pitchFamily="34" charset="0"/>
                <a:ea typeface="Oswald Regular"/>
                <a:cs typeface="Calibri" panose="020F0502020204030204" pitchFamily="34" charset="0"/>
                <a:sym typeface="Oswald Regular"/>
              </a:rPr>
              <a:t>RISKS OF NOT ‘MANAGING’ DIVERSITY </a:t>
            </a:r>
          </a:p>
          <a:p>
            <a:pPr lvl="0"/>
            <a:endParaRPr lang="es-ES" dirty="0">
              <a:solidFill>
                <a:srgbClr val="EA5E36"/>
              </a:solidFill>
              <a:latin typeface="Oswald Regular"/>
              <a:ea typeface="Oswald Regular"/>
              <a:cs typeface="Oswald Regular"/>
              <a:sym typeface="Oswald Regular"/>
            </a:endParaRPr>
          </a:p>
        </p:txBody>
      </p:sp>
      <p:sp>
        <p:nvSpPr>
          <p:cNvPr id="10" name="CuadroTexto 9">
            <a:extLst>
              <a:ext uri="{FF2B5EF4-FFF2-40B4-BE49-F238E27FC236}">
                <a16:creationId xmlns:a16="http://schemas.microsoft.com/office/drawing/2014/main" id="{8A584A43-89B5-9044-BA0C-375872C6D203}"/>
              </a:ext>
            </a:extLst>
          </p:cNvPr>
          <p:cNvSpPr txBox="1"/>
          <p:nvPr/>
        </p:nvSpPr>
        <p:spPr>
          <a:xfrm>
            <a:off x="467668" y="3624800"/>
            <a:ext cx="3874200" cy="3108543"/>
          </a:xfrm>
          <a:prstGeom prst="rect">
            <a:avLst/>
          </a:prstGeom>
          <a:noFill/>
        </p:spPr>
        <p:txBody>
          <a:bodyPr wrap="square" rtlCol="0">
            <a:spAutoFit/>
          </a:bodyPr>
          <a:lstStyle/>
          <a:p>
            <a:pPr>
              <a:buNone/>
            </a:pPr>
            <a:r>
              <a:rPr lang="es-ES" sz="1400" b="1" dirty="0">
                <a:latin typeface="Calibri" panose="020F0502020204030204" pitchFamily="34" charset="0"/>
                <a:ea typeface="Helvetica Neue" panose="02000503000000020004" pitchFamily="2" charset="0"/>
                <a:cs typeface="Calibri" panose="020F0502020204030204" pitchFamily="34" charset="0"/>
              </a:rPr>
              <a:t>DISCRIMINATION</a:t>
            </a:r>
          </a:p>
          <a:p>
            <a:pPr algn="just">
              <a:buNone/>
            </a:pPr>
            <a:r>
              <a:rPr lang="en-GB" sz="1400" dirty="0">
                <a:latin typeface="Calibri" panose="020F0502020204030204" pitchFamily="34" charset="0"/>
                <a:ea typeface="Helvetica Neue" panose="02000503000000020004" pitchFamily="2" charset="0"/>
                <a:cs typeface="Calibri" panose="020F0502020204030204" pitchFamily="34" charset="0"/>
              </a:rPr>
              <a:t>The main threat to equal rights and opportunities is discrimination. Therefore, interculturality requires a commitment and clear action against any discriminatory practice. It must be addressed both from the perspective of prevention, questioning stereotypes, prejudices, rumours and the social norms that support them, as well as from the legal and institutional sphere to address structural changes and guarantee protection and support for victims. The existence of high levels of socioeconomic inequalities added to discrimination is an important barrier to achieving real equality of opportunity.</a:t>
            </a:r>
          </a:p>
        </p:txBody>
      </p:sp>
      <p:sp>
        <p:nvSpPr>
          <p:cNvPr id="11" name="CuadroTexto 10">
            <a:extLst>
              <a:ext uri="{FF2B5EF4-FFF2-40B4-BE49-F238E27FC236}">
                <a16:creationId xmlns:a16="http://schemas.microsoft.com/office/drawing/2014/main" id="{05B25C7B-7E4F-9646-A1BE-9996D62727D4}"/>
              </a:ext>
            </a:extLst>
          </p:cNvPr>
          <p:cNvSpPr txBox="1"/>
          <p:nvPr/>
        </p:nvSpPr>
        <p:spPr>
          <a:xfrm>
            <a:off x="4180687" y="822701"/>
            <a:ext cx="3669710" cy="2677656"/>
          </a:xfrm>
          <a:prstGeom prst="rect">
            <a:avLst/>
          </a:prstGeom>
          <a:noFill/>
        </p:spPr>
        <p:txBody>
          <a:bodyPr wrap="square" rtlCol="0">
            <a:spAutoFit/>
          </a:bodyPr>
          <a:lstStyle/>
          <a:p>
            <a:pPr algn="just">
              <a:buNone/>
            </a:pPr>
            <a:r>
              <a:rPr lang="es-ES" sz="1400" b="1" dirty="0">
                <a:latin typeface="Calibri" panose="020F0502020204030204" pitchFamily="34" charset="0"/>
                <a:cs typeface="Calibri" panose="020F0502020204030204" pitchFamily="34" charset="0"/>
              </a:rPr>
              <a:t>HOMOGENIZATION</a:t>
            </a:r>
          </a:p>
          <a:p>
            <a:pPr algn="just">
              <a:buNone/>
            </a:pPr>
            <a:r>
              <a:rPr lang="en-GB" sz="1400" dirty="0">
                <a:latin typeface="Calibri" panose="020F0502020204030204" pitchFamily="34" charset="0"/>
                <a:cs typeface="Calibri" panose="020F0502020204030204" pitchFamily="34" charset="0"/>
              </a:rPr>
              <a:t>Is one of the main risks of not recognising and acknowledging diversity. This may be due to the 'direct' imposition of a dominant group, or the result of more subtle processes marked by differences in economic, political and cultural power. In general, in the most culturally homogeneous societies, the advance towards interculturality finds greater complexities due to the difficulties of accepting and recognizing the diversity and plurality of identities on the part of the majority and / or dominant group.</a:t>
            </a:r>
          </a:p>
        </p:txBody>
      </p:sp>
      <p:sp>
        <p:nvSpPr>
          <p:cNvPr id="12" name="CuadroTexto 11">
            <a:extLst>
              <a:ext uri="{FF2B5EF4-FFF2-40B4-BE49-F238E27FC236}">
                <a16:creationId xmlns:a16="http://schemas.microsoft.com/office/drawing/2014/main" id="{7257629D-F53A-6148-BFEF-98109FC07787}"/>
              </a:ext>
            </a:extLst>
          </p:cNvPr>
          <p:cNvSpPr txBox="1"/>
          <p:nvPr/>
        </p:nvSpPr>
        <p:spPr>
          <a:xfrm>
            <a:off x="7743651" y="3735660"/>
            <a:ext cx="4057705" cy="2893100"/>
          </a:xfrm>
          <a:prstGeom prst="rect">
            <a:avLst/>
          </a:prstGeom>
          <a:noFill/>
        </p:spPr>
        <p:txBody>
          <a:bodyPr wrap="square" rtlCol="0">
            <a:spAutoFit/>
          </a:bodyPr>
          <a:lstStyle/>
          <a:p>
            <a:pPr algn="just">
              <a:buNone/>
            </a:pPr>
            <a:r>
              <a:rPr lang="en-GB" sz="1400" b="1" dirty="0">
                <a:latin typeface="Calibri" panose="020F0502020204030204" pitchFamily="34" charset="0"/>
                <a:cs typeface="Calibri" panose="020F0502020204030204" pitchFamily="34" charset="0"/>
              </a:rPr>
              <a:t>FRAGMENTATION</a:t>
            </a:r>
          </a:p>
          <a:p>
            <a:pPr algn="just">
              <a:buNone/>
            </a:pPr>
            <a:r>
              <a:rPr lang="en-GB" sz="1400" dirty="0">
                <a:latin typeface="Calibri" panose="020F0502020204030204" pitchFamily="34" charset="0"/>
                <a:cs typeface="Calibri" panose="020F0502020204030204" pitchFamily="34" charset="0"/>
              </a:rPr>
              <a:t>The fragmentation of society into different groups that hardly interact with each other is another of the risks and consequences of not generating links and shared sense of belonging. Society can fragment as a result of the indifferent coexistence of groups closed in on themselves; by the segregation of certain groups motivated by processes of discrimination and exclusion. Fragmentation may also be due to an increase in social polarization and the tendency to create multiple subgroups separated by identity nuances that end up leading to insurmountable walls, generating attitudes of mistrust and hostility.</a:t>
            </a:r>
            <a:endParaRPr lang="en-GB" sz="1400" b="1" dirty="0">
              <a:latin typeface="Calibri" panose="020F0502020204030204" pitchFamily="34" charset="0"/>
              <a:cs typeface="Calibri" panose="020F0502020204030204" pitchFamily="34" charset="0"/>
            </a:endParaRPr>
          </a:p>
        </p:txBody>
      </p:sp>
      <p:cxnSp>
        <p:nvCxnSpPr>
          <p:cNvPr id="13" name="Google Shape;81;p15">
            <a:extLst>
              <a:ext uri="{FF2B5EF4-FFF2-40B4-BE49-F238E27FC236}">
                <a16:creationId xmlns:a16="http://schemas.microsoft.com/office/drawing/2014/main" id="{595613F5-032C-4245-BEED-0FA0520B16A0}"/>
              </a:ext>
            </a:extLst>
          </p:cNvPr>
          <p:cNvCxnSpPr/>
          <p:nvPr/>
        </p:nvCxnSpPr>
        <p:spPr>
          <a:xfrm>
            <a:off x="390644" y="3449907"/>
            <a:ext cx="3874200" cy="9900"/>
          </a:xfrm>
          <a:prstGeom prst="straightConnector1">
            <a:avLst/>
          </a:prstGeom>
          <a:noFill/>
          <a:ln w="76200" cap="flat" cmpd="sng">
            <a:solidFill>
              <a:srgbClr val="000000"/>
            </a:solidFill>
            <a:prstDash val="solid"/>
            <a:round/>
            <a:headEnd type="none" w="med" len="med"/>
            <a:tailEnd type="none" w="med" len="med"/>
          </a:ln>
        </p:spPr>
      </p:cxnSp>
      <p:cxnSp>
        <p:nvCxnSpPr>
          <p:cNvPr id="14" name="Google Shape;81;p15">
            <a:extLst>
              <a:ext uri="{FF2B5EF4-FFF2-40B4-BE49-F238E27FC236}">
                <a16:creationId xmlns:a16="http://schemas.microsoft.com/office/drawing/2014/main" id="{C60E5983-1C6D-7E4A-A16D-91CB602F04BC}"/>
              </a:ext>
            </a:extLst>
          </p:cNvPr>
          <p:cNvCxnSpPr>
            <a:cxnSpLocks/>
          </p:cNvCxnSpPr>
          <p:nvPr/>
        </p:nvCxnSpPr>
        <p:spPr>
          <a:xfrm>
            <a:off x="7927154" y="3560767"/>
            <a:ext cx="3874200" cy="9900"/>
          </a:xfrm>
          <a:prstGeom prst="straightConnector1">
            <a:avLst/>
          </a:prstGeom>
          <a:noFill/>
          <a:ln w="76200" cap="flat" cmpd="sng">
            <a:solidFill>
              <a:srgbClr val="000000"/>
            </a:solidFill>
            <a:prstDash val="solid"/>
            <a:round/>
            <a:headEnd type="none" w="med" len="med"/>
            <a:tailEnd type="none" w="med" len="med"/>
          </a:ln>
        </p:spPr>
      </p:cxnSp>
      <p:pic>
        <p:nvPicPr>
          <p:cNvPr id="16" name="Imagen 15" descr="Imagen que contiene competencia de atletismo&#10;&#10;Descripción generada automáticamente">
            <a:extLst>
              <a:ext uri="{FF2B5EF4-FFF2-40B4-BE49-F238E27FC236}">
                <a16:creationId xmlns:a16="http://schemas.microsoft.com/office/drawing/2014/main" id="{09B4C790-9E75-7E47-BD13-9F6102407FF5}"/>
              </a:ext>
            </a:extLst>
          </p:cNvPr>
          <p:cNvPicPr>
            <a:picLocks noChangeAspect="1"/>
          </p:cNvPicPr>
          <p:nvPr/>
        </p:nvPicPr>
        <p:blipFill>
          <a:blip r:embed="rId3"/>
          <a:stretch>
            <a:fillRect/>
          </a:stretch>
        </p:blipFill>
        <p:spPr>
          <a:xfrm>
            <a:off x="8579007" y="1409950"/>
            <a:ext cx="1725921" cy="1682926"/>
          </a:xfrm>
          <a:prstGeom prst="rect">
            <a:avLst/>
          </a:prstGeom>
        </p:spPr>
      </p:pic>
    </p:spTree>
    <p:extLst>
      <p:ext uri="{BB962C8B-B14F-4D97-AF65-F5344CB8AC3E}">
        <p14:creationId xmlns:p14="http://schemas.microsoft.com/office/powerpoint/2010/main" val="310745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064D77C0-8EF3-4601-B14C-7DBF4763A2B6}"/>
              </a:ext>
            </a:extLst>
          </p:cNvPr>
          <p:cNvGraphicFramePr/>
          <p:nvPr>
            <p:extLst>
              <p:ext uri="{D42A27DB-BD31-4B8C-83A1-F6EECF244321}">
                <p14:modId xmlns:p14="http://schemas.microsoft.com/office/powerpoint/2010/main" val="1532913167"/>
              </p:ext>
            </p:extLst>
          </p:nvPr>
        </p:nvGraphicFramePr>
        <p:xfrm>
          <a:off x="5742104" y="1255127"/>
          <a:ext cx="6236535" cy="4977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FC8D1BCF-BA04-498B-A576-5B970F7886E7}"/>
              </a:ext>
            </a:extLst>
          </p:cNvPr>
          <p:cNvPicPr>
            <a:picLocks noChangeAspect="1"/>
          </p:cNvPicPr>
          <p:nvPr/>
        </p:nvPicPr>
        <p:blipFill>
          <a:blip r:embed="rId8"/>
          <a:stretch>
            <a:fillRect/>
          </a:stretch>
        </p:blipFill>
        <p:spPr>
          <a:xfrm>
            <a:off x="213361" y="2732930"/>
            <a:ext cx="5882640" cy="1392140"/>
          </a:xfrm>
          <a:prstGeom prst="rect">
            <a:avLst/>
          </a:prstGeom>
        </p:spPr>
      </p:pic>
      <p:sp>
        <p:nvSpPr>
          <p:cNvPr id="7" name="ZoneTexte 6">
            <a:extLst>
              <a:ext uri="{FF2B5EF4-FFF2-40B4-BE49-F238E27FC236}">
                <a16:creationId xmlns:a16="http://schemas.microsoft.com/office/drawing/2014/main" id="{9BDB5B62-D596-42AD-9DB5-4CFD664DAB55}"/>
              </a:ext>
            </a:extLst>
          </p:cNvPr>
          <p:cNvSpPr txBox="1"/>
          <p:nvPr/>
        </p:nvSpPr>
        <p:spPr>
          <a:xfrm>
            <a:off x="396241" y="879956"/>
            <a:ext cx="6093822" cy="461665"/>
          </a:xfrm>
          <a:prstGeom prst="rect">
            <a:avLst/>
          </a:prstGeom>
          <a:noFill/>
        </p:spPr>
        <p:txBody>
          <a:bodyPr wrap="square">
            <a:spAutoFit/>
          </a:bodyPr>
          <a:lstStyle/>
          <a:p>
            <a:r>
              <a:rPr lang="fr-FR" sz="2400" b="1" dirty="0">
                <a:solidFill>
                  <a:schemeClr val="accent1"/>
                </a:solidFill>
              </a:rPr>
              <a:t>ADI-INT 2022-2025</a:t>
            </a:r>
          </a:p>
        </p:txBody>
      </p:sp>
    </p:spTree>
    <p:extLst>
      <p:ext uri="{BB962C8B-B14F-4D97-AF65-F5344CB8AC3E}">
        <p14:creationId xmlns:p14="http://schemas.microsoft.com/office/powerpoint/2010/main" val="350890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42784" y="449478"/>
            <a:ext cx="11306432" cy="860338"/>
          </a:xfrm>
        </p:spPr>
        <p:txBody>
          <a:bodyPr>
            <a:noAutofit/>
          </a:bodyPr>
          <a:lstStyle/>
          <a:p>
            <a:r>
              <a:rPr lang="fr-FR" b="1" dirty="0">
                <a:solidFill>
                  <a:schemeClr val="accent1"/>
                </a:solidFill>
              </a:rPr>
              <a:t>The </a:t>
            </a:r>
            <a:r>
              <a:rPr lang="fr-FR" b="1" dirty="0" err="1">
                <a:solidFill>
                  <a:schemeClr val="accent1"/>
                </a:solidFill>
              </a:rPr>
              <a:t>intercultural</a:t>
            </a:r>
            <a:r>
              <a:rPr lang="fr-FR" b="1" dirty="0">
                <a:solidFill>
                  <a:schemeClr val="accent1"/>
                </a:solidFill>
              </a:rPr>
              <a:t> </a:t>
            </a:r>
            <a:r>
              <a:rPr lang="fr-FR" b="1" dirty="0" err="1">
                <a:solidFill>
                  <a:schemeClr val="accent1"/>
                </a:solidFill>
              </a:rPr>
              <a:t>approach</a:t>
            </a:r>
            <a:r>
              <a:rPr lang="fr-FR" b="1" dirty="0">
                <a:solidFill>
                  <a:schemeClr val="accent1"/>
                </a:solidFill>
              </a:rPr>
              <a:t> – ICC and </a:t>
            </a:r>
            <a:r>
              <a:rPr lang="fr-FR" b="1" dirty="0" err="1">
                <a:solidFill>
                  <a:schemeClr val="accent1"/>
                </a:solidFill>
              </a:rPr>
              <a:t>CoE</a:t>
            </a:r>
            <a:endParaRPr lang="fr-FR" sz="6600" b="1" dirty="0">
              <a:solidFill>
                <a:schemeClr val="accent1"/>
              </a:solidFill>
            </a:endParaRPr>
          </a:p>
        </p:txBody>
      </p:sp>
      <p:graphicFrame>
        <p:nvGraphicFramePr>
          <p:cNvPr id="295939" name="Group 3"/>
          <p:cNvGraphicFramePr>
            <a:graphicFrameLocks noGrp="1"/>
          </p:cNvGraphicFramePr>
          <p:nvPr>
            <p:ph type="tbl" idx="1"/>
          </p:nvPr>
        </p:nvGraphicFramePr>
        <p:xfrm>
          <a:off x="988540" y="1414849"/>
          <a:ext cx="9428206" cy="3447925"/>
        </p:xfrm>
        <a:graphic>
          <a:graphicData uri="http://schemas.openxmlformats.org/drawingml/2006/table">
            <a:tbl>
              <a:tblPr>
                <a:tableStyleId>{2D5ABB26-0587-4C30-8999-92F81FD0307C}</a:tableStyleId>
              </a:tblPr>
              <a:tblGrid>
                <a:gridCol w="2131678">
                  <a:extLst>
                    <a:ext uri="{9D8B030D-6E8A-4147-A177-3AD203B41FA5}">
                      <a16:colId xmlns:a16="http://schemas.microsoft.com/office/drawing/2014/main" val="20000"/>
                    </a:ext>
                  </a:extLst>
                </a:gridCol>
                <a:gridCol w="1721740">
                  <a:extLst>
                    <a:ext uri="{9D8B030D-6E8A-4147-A177-3AD203B41FA5}">
                      <a16:colId xmlns:a16="http://schemas.microsoft.com/office/drawing/2014/main" val="20001"/>
                    </a:ext>
                  </a:extLst>
                </a:gridCol>
                <a:gridCol w="1885715">
                  <a:extLst>
                    <a:ext uri="{9D8B030D-6E8A-4147-A177-3AD203B41FA5}">
                      <a16:colId xmlns:a16="http://schemas.microsoft.com/office/drawing/2014/main" val="20002"/>
                    </a:ext>
                  </a:extLst>
                </a:gridCol>
                <a:gridCol w="1557763">
                  <a:extLst>
                    <a:ext uri="{9D8B030D-6E8A-4147-A177-3AD203B41FA5}">
                      <a16:colId xmlns:a16="http://schemas.microsoft.com/office/drawing/2014/main" val="20003"/>
                    </a:ext>
                  </a:extLst>
                </a:gridCol>
                <a:gridCol w="2131310">
                  <a:extLst>
                    <a:ext uri="{9D8B030D-6E8A-4147-A177-3AD203B41FA5}">
                      <a16:colId xmlns:a16="http://schemas.microsoft.com/office/drawing/2014/main" val="20004"/>
                    </a:ext>
                  </a:extLst>
                </a:gridCol>
              </a:tblGrid>
              <a:tr h="6681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a:ln>
                          <a:noFill/>
                        </a:ln>
                        <a:solidFill>
                          <a:schemeClr val="accent1"/>
                        </a:solidFill>
                        <a:effectLst/>
                        <a:latin typeface="Calibri"/>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cap="none" normalizeH="0" baseline="0" dirty="0" err="1">
                          <a:ln>
                            <a:noFill/>
                          </a:ln>
                          <a:solidFill>
                            <a:schemeClr val="accent1"/>
                          </a:solidFill>
                          <a:effectLst/>
                        </a:rPr>
                        <a:t>Economic</a:t>
                      </a:r>
                      <a:r>
                        <a:rPr kumimoji="0" lang="fr-FR" sz="1800" u="none" strike="noStrike" cap="none" normalizeH="0" baseline="0" dirty="0">
                          <a:ln>
                            <a:noFill/>
                          </a:ln>
                          <a:solidFill>
                            <a:schemeClr val="accent1"/>
                          </a:solidFill>
                          <a:effectLst/>
                        </a:rPr>
                        <a:t> </a:t>
                      </a:r>
                      <a:r>
                        <a:rPr kumimoji="0" lang="fr-FR" sz="1800" u="none" strike="noStrike" cap="none" normalizeH="0" baseline="0" dirty="0" err="1">
                          <a:ln>
                            <a:noFill/>
                          </a:ln>
                          <a:solidFill>
                            <a:schemeClr val="accent1"/>
                          </a:solidFill>
                          <a:effectLst/>
                        </a:rPr>
                        <a:t>rights</a:t>
                      </a:r>
                      <a:endParaRPr kumimoji="0" lang="fr-FR" sz="1800" b="0" i="0" u="none" strike="noStrike" cap="none" normalizeH="0" baseline="0" dirty="0">
                        <a:ln>
                          <a:noFill/>
                        </a:ln>
                        <a:solidFill>
                          <a:schemeClr val="accent1"/>
                        </a:solidFill>
                        <a:effectLst/>
                        <a:latin typeface="Calibri"/>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cap="none" normalizeH="0" baseline="0" dirty="0">
                          <a:ln>
                            <a:noFill/>
                          </a:ln>
                          <a:solidFill>
                            <a:schemeClr val="accent1"/>
                          </a:solidFill>
                          <a:effectLst/>
                        </a:rPr>
                        <a:t>Civil and social </a:t>
                      </a:r>
                      <a:r>
                        <a:rPr kumimoji="0" lang="fr-FR" sz="1800" u="none" strike="noStrike" cap="none" normalizeH="0" baseline="0" dirty="0" err="1">
                          <a:ln>
                            <a:noFill/>
                          </a:ln>
                          <a:solidFill>
                            <a:schemeClr val="accent1"/>
                          </a:solidFill>
                          <a:effectLst/>
                        </a:rPr>
                        <a:t>rights</a:t>
                      </a:r>
                      <a:endParaRPr kumimoji="0" lang="fr-FR" sz="1800" b="0" i="0" u="none" strike="noStrike" cap="none" normalizeH="0" baseline="0" dirty="0">
                        <a:ln>
                          <a:noFill/>
                        </a:ln>
                        <a:solidFill>
                          <a:schemeClr val="accent1"/>
                        </a:solidFill>
                        <a:effectLst/>
                        <a:latin typeface="Calibri"/>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cap="none" normalizeH="0" baseline="0" dirty="0">
                          <a:ln>
                            <a:noFill/>
                          </a:ln>
                          <a:solidFill>
                            <a:schemeClr val="accent1"/>
                          </a:solidFill>
                          <a:effectLst/>
                        </a:rPr>
                        <a:t>Cultural</a:t>
                      </a:r>
                      <a:r>
                        <a:rPr kumimoji="0" lang="fr-FR" sz="1800" b="0" i="0" u="none" strike="noStrike" cap="none" normalizeH="0" baseline="0" dirty="0">
                          <a:ln>
                            <a:noFill/>
                          </a:ln>
                          <a:solidFill>
                            <a:schemeClr val="accent1"/>
                          </a:solidFill>
                          <a:effectLst/>
                          <a:latin typeface="Calibri"/>
                          <a:cs typeface="Calibri"/>
                        </a:rPr>
                        <a:t> </a:t>
                      </a:r>
                      <a:r>
                        <a:rPr kumimoji="0" lang="fr-FR" sz="1800" b="0" i="0" u="none" strike="noStrike" cap="none" normalizeH="0" baseline="0" dirty="0" err="1">
                          <a:ln>
                            <a:noFill/>
                          </a:ln>
                          <a:solidFill>
                            <a:schemeClr val="accent1"/>
                          </a:solidFill>
                          <a:effectLst/>
                          <a:latin typeface="Calibri"/>
                          <a:cs typeface="Calibri"/>
                        </a:rPr>
                        <a:t>rights</a:t>
                      </a:r>
                      <a:endParaRPr kumimoji="0" lang="fr-FR" sz="1800" u="none" strike="noStrike" cap="none" normalizeH="0" baseline="0" dirty="0">
                        <a:ln>
                          <a:noFill/>
                        </a:ln>
                        <a:solidFill>
                          <a:schemeClr val="accent1"/>
                        </a:solidFill>
                        <a:effectLs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cap="none" normalizeH="0" baseline="0" dirty="0">
                          <a:ln>
                            <a:noFill/>
                          </a:ln>
                          <a:solidFill>
                            <a:schemeClr val="accent1"/>
                          </a:solidFill>
                          <a:effectLst/>
                        </a:rPr>
                        <a:t>Community building and </a:t>
                      </a:r>
                      <a:r>
                        <a:rPr kumimoji="0" lang="fr-FR" sz="1800" u="none" strike="noStrike" cap="none" normalizeH="0" baseline="0" dirty="0" err="1">
                          <a:ln>
                            <a:noFill/>
                          </a:ln>
                          <a:solidFill>
                            <a:schemeClr val="accent1"/>
                          </a:solidFill>
                          <a:effectLst/>
                        </a:rPr>
                        <a:t>cohesion</a:t>
                      </a:r>
                      <a:endParaRPr kumimoji="0" lang="fr-FR" sz="1800" b="0" i="0" u="none" strike="noStrike" cap="none" normalizeH="0" baseline="0" dirty="0">
                        <a:ln>
                          <a:noFill/>
                        </a:ln>
                        <a:solidFill>
                          <a:schemeClr val="accent1"/>
                        </a:solidFill>
                        <a:effectLst/>
                        <a:latin typeface="Calibri"/>
                        <a:cs typeface="Calibri"/>
                      </a:endParaRPr>
                    </a:p>
                  </a:txBody>
                  <a:tcPr horzOverflow="overflow"/>
                </a:tc>
                <a:extLst>
                  <a:ext uri="{0D108BD9-81ED-4DB2-BD59-A6C34878D82A}">
                    <a16:rowId xmlns:a16="http://schemas.microsoft.com/office/drawing/2014/main" val="10000"/>
                  </a:ext>
                </a:extLst>
              </a:tr>
              <a:tr h="66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u="none" strike="noStrike" cap="none" normalizeH="0" baseline="0" dirty="0">
                        <a:ln>
                          <a:noFill/>
                        </a:ln>
                        <a:solidFill>
                          <a:schemeClr val="accent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u="none" strike="noStrike" cap="none" normalizeH="0" baseline="0" dirty="0">
                          <a:ln>
                            <a:noFill/>
                          </a:ln>
                          <a:solidFill>
                            <a:schemeClr val="accent1"/>
                          </a:solidFill>
                          <a:effectLst/>
                        </a:rPr>
                        <a:t>Guest </a:t>
                      </a:r>
                      <a:r>
                        <a:rPr kumimoji="0" lang="fr-FR" sz="1800" u="none" strike="noStrike" cap="none" normalizeH="0" baseline="0" dirty="0" err="1">
                          <a:ln>
                            <a:noFill/>
                          </a:ln>
                          <a:solidFill>
                            <a:schemeClr val="accent1"/>
                          </a:solidFill>
                          <a:effectLst/>
                        </a:rPr>
                        <a:t>worker</a:t>
                      </a:r>
                      <a:endParaRPr kumimoji="0" lang="fr-FR" sz="1800" b="0" i="0" u="none" strike="noStrike" cap="none" normalizeH="0" baseline="0" dirty="0">
                        <a:ln>
                          <a:noFill/>
                        </a:ln>
                        <a:solidFill>
                          <a:schemeClr val="accent1"/>
                        </a:solidFill>
                        <a:effectLst/>
                        <a:latin typeface="Calibri"/>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u="none" strike="noStrike" kern="1200" cap="none" normalizeH="0" baseline="0" dirty="0">
                        <a:ln>
                          <a:noFill/>
                        </a:ln>
                        <a:solidFill>
                          <a:schemeClr val="accent1"/>
                        </a:solidFill>
                        <a:effectLst/>
                        <a:sym typeface="Zapf Dingbat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sym typeface="Zapf Dingbats"/>
                        </a:rPr>
                        <a:t>✔</a:t>
                      </a: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1" i="0" u="none" strike="noStrike" cap="none" normalizeH="0" baseline="0" dirty="0">
                        <a:ln>
                          <a:noFill/>
                        </a:ln>
                        <a:solidFill>
                          <a:schemeClr val="accent1"/>
                        </a:solidFill>
                        <a:effectLst/>
                        <a:latin typeface="Calibri"/>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1" i="0" u="none" strike="noStrike" cap="none" normalizeH="0" baseline="0" dirty="0">
                        <a:ln>
                          <a:noFill/>
                        </a:ln>
                        <a:solidFill>
                          <a:schemeClr val="accent1"/>
                        </a:solidFill>
                        <a:effectLst/>
                        <a:latin typeface="Calibri"/>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1" i="0" u="none" strike="noStrike" cap="none" normalizeH="0" baseline="0">
                        <a:ln>
                          <a:noFill/>
                        </a:ln>
                        <a:solidFill>
                          <a:schemeClr val="accent1"/>
                        </a:solidFill>
                        <a:effectLst/>
                        <a:latin typeface="Calibri"/>
                        <a:cs typeface="Calibri"/>
                      </a:endParaRPr>
                    </a:p>
                  </a:txBody>
                  <a:tcPr horzOverflow="overflow"/>
                </a:tc>
                <a:extLst>
                  <a:ext uri="{0D108BD9-81ED-4DB2-BD59-A6C34878D82A}">
                    <a16:rowId xmlns:a16="http://schemas.microsoft.com/office/drawing/2014/main" val="10001"/>
                  </a:ext>
                </a:extLst>
              </a:tr>
              <a:tr h="66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u="none" strike="noStrike" kern="1200" cap="none" normalizeH="0" baseline="0" dirty="0">
                        <a:ln>
                          <a:noFill/>
                        </a:ln>
                        <a:solidFill>
                          <a:schemeClr val="accent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rPr>
                        <a:t>Assimilation</a:t>
                      </a:r>
                      <a:endParaRPr kumimoji="0" lang="fr-FR" sz="1800" b="0"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fr-FR" sz="1800" u="none" strike="noStrike" kern="1200" cap="none" normalizeH="0" baseline="0" dirty="0">
                        <a:ln>
                          <a:noFill/>
                        </a:ln>
                        <a:solidFill>
                          <a:schemeClr val="accent1"/>
                        </a:solidFill>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sym typeface="Zapf Dingbats"/>
                        </a:rPr>
                        <a:t>✔</a:t>
                      </a: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fr-FR" sz="1800" u="none" strike="noStrike" kern="1200" cap="none" normalizeH="0" baseline="0" dirty="0">
                        <a:ln>
                          <a:noFill/>
                        </a:ln>
                        <a:solidFill>
                          <a:schemeClr val="accent1"/>
                        </a:solidFill>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sym typeface="Zapf Dingbats"/>
                        </a:rPr>
                        <a:t>✔</a:t>
                      </a: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extLst>
                  <a:ext uri="{0D108BD9-81ED-4DB2-BD59-A6C34878D82A}">
                    <a16:rowId xmlns:a16="http://schemas.microsoft.com/office/drawing/2014/main" val="10002"/>
                  </a:ext>
                </a:extLst>
              </a:tr>
              <a:tr h="668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u="none" strike="noStrike" kern="1200" cap="none" normalizeH="0" baseline="0" dirty="0">
                        <a:ln>
                          <a:noFill/>
                        </a:ln>
                        <a:solidFill>
                          <a:schemeClr val="accent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err="1">
                          <a:ln>
                            <a:noFill/>
                          </a:ln>
                          <a:solidFill>
                            <a:schemeClr val="accent1"/>
                          </a:solidFill>
                          <a:effectLst/>
                        </a:rPr>
                        <a:t>Multiculturalism</a:t>
                      </a:r>
                      <a:endParaRPr kumimoji="0" lang="fr-FR" sz="1800" b="0"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u="none" strike="noStrike" kern="1200" cap="none" normalizeH="0" baseline="0" dirty="0">
                        <a:ln>
                          <a:noFill/>
                        </a:ln>
                        <a:solidFill>
                          <a:schemeClr val="accent1"/>
                        </a:solidFill>
                        <a:effectLst/>
                        <a:sym typeface="Zapf Dingbat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sym typeface="Zapf Dingbats"/>
                        </a:rPr>
                        <a:t>✔</a:t>
                      </a: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u="none" strike="noStrike" kern="1200" cap="none" normalizeH="0" baseline="0" dirty="0">
                        <a:ln>
                          <a:noFill/>
                        </a:ln>
                        <a:solidFill>
                          <a:schemeClr val="accent1"/>
                        </a:solidFill>
                        <a:effectLst/>
                        <a:sym typeface="Zapf Dingbat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sym typeface="Zapf Dingbats"/>
                        </a:rPr>
                        <a:t>✔</a:t>
                      </a: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u="none" strike="noStrike" kern="1200" cap="none" normalizeH="0" baseline="0" dirty="0">
                        <a:ln>
                          <a:noFill/>
                        </a:ln>
                        <a:solidFill>
                          <a:schemeClr val="accent1"/>
                        </a:solidFill>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sym typeface="Zapf Dingbats"/>
                        </a:rPr>
                        <a:t>✔</a:t>
                      </a: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extLst>
                  <a:ext uri="{0D108BD9-81ED-4DB2-BD59-A6C34878D82A}">
                    <a16:rowId xmlns:a16="http://schemas.microsoft.com/office/drawing/2014/main" val="10003"/>
                  </a:ext>
                </a:extLst>
              </a:tr>
              <a:tr h="668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u="none" strike="noStrike" cap="none" normalizeH="0" baseline="0" dirty="0">
                        <a:ln>
                          <a:noFill/>
                        </a:ln>
                        <a:solidFill>
                          <a:schemeClr val="accent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u="none" strike="noStrike" cap="none" normalizeH="0" baseline="0" dirty="0" err="1">
                          <a:ln>
                            <a:noFill/>
                          </a:ln>
                          <a:solidFill>
                            <a:schemeClr val="accent1"/>
                          </a:solidFill>
                          <a:effectLst/>
                        </a:rPr>
                        <a:t>Interculturalism</a:t>
                      </a:r>
                      <a:endParaRPr kumimoji="0" lang="fr-FR" sz="1800" b="0" i="0" u="none" strike="noStrike" cap="none" normalizeH="0" baseline="0" dirty="0">
                        <a:ln>
                          <a:noFill/>
                        </a:ln>
                        <a:solidFill>
                          <a:schemeClr val="accent1"/>
                        </a:solidFill>
                        <a:effectLst/>
                        <a:latin typeface="Calibri"/>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u="none" strike="noStrike" kern="1200" cap="none" normalizeH="0" baseline="0" dirty="0">
                        <a:ln>
                          <a:noFill/>
                        </a:ln>
                        <a:solidFill>
                          <a:schemeClr val="accent1"/>
                        </a:solidFill>
                        <a:effectLst/>
                        <a:sym typeface="Zapf Dingbat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sym typeface="Zapf Dingbats"/>
                        </a:rPr>
                        <a:t>✔</a:t>
                      </a: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u="none" strike="noStrike" kern="1200" cap="none" normalizeH="0" baseline="0" dirty="0">
                        <a:ln>
                          <a:noFill/>
                        </a:ln>
                        <a:solidFill>
                          <a:schemeClr val="accent1"/>
                        </a:solidFill>
                        <a:effectLst/>
                        <a:sym typeface="Zapf Dingbat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sym typeface="Zapf Dingbats"/>
                        </a:rPr>
                        <a:t>✔</a:t>
                      </a: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u="none" strike="noStrike" kern="1200" cap="none" normalizeH="0" baseline="0" dirty="0">
                        <a:ln>
                          <a:noFill/>
                        </a:ln>
                        <a:solidFill>
                          <a:schemeClr val="accent1"/>
                        </a:solidFill>
                        <a:effectLst/>
                        <a:sym typeface="Zapf Dingbat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sym typeface="Zapf Dingbats"/>
                        </a:rPr>
                        <a:t>✔</a:t>
                      </a: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u="none" strike="noStrike" kern="1200" cap="none" normalizeH="0" baseline="0" dirty="0">
                        <a:ln>
                          <a:noFill/>
                        </a:ln>
                        <a:solidFill>
                          <a:schemeClr val="accent1"/>
                        </a:solidFill>
                        <a:effectLst/>
                        <a:sym typeface="Zapf Dingbat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u="none" strike="noStrike" kern="1200" cap="none" normalizeH="0" baseline="0" dirty="0">
                          <a:ln>
                            <a:noFill/>
                          </a:ln>
                          <a:solidFill>
                            <a:schemeClr val="accent1"/>
                          </a:solidFill>
                          <a:effectLst/>
                          <a:sym typeface="Zapf Dingbats"/>
                        </a:rPr>
                        <a:t>✔</a:t>
                      </a:r>
                      <a:endParaRPr kumimoji="0" lang="fr-FR" sz="1800" b="1" i="0" u="none" strike="noStrike" kern="1200" cap="none" normalizeH="0" baseline="0" dirty="0">
                        <a:ln>
                          <a:noFill/>
                        </a:ln>
                        <a:solidFill>
                          <a:schemeClr val="accent1"/>
                        </a:solidFill>
                        <a:effectLst/>
                        <a:latin typeface="Calibri"/>
                        <a:ea typeface="+mn-ea"/>
                        <a:cs typeface="Calibri"/>
                      </a:endParaRPr>
                    </a:p>
                  </a:txBody>
                  <a:tcPr horzOverflow="overflow"/>
                </a:tc>
                <a:extLst>
                  <a:ext uri="{0D108BD9-81ED-4DB2-BD59-A6C34878D82A}">
                    <a16:rowId xmlns:a16="http://schemas.microsoft.com/office/drawing/2014/main" val="10004"/>
                  </a:ext>
                </a:extLst>
              </a:tr>
            </a:tbl>
          </a:graphicData>
        </a:graphic>
      </p:graphicFrame>
      <p:pic>
        <p:nvPicPr>
          <p:cNvPr id="3" name="Picture 2" descr="Text&#10;&#10;Description automatically generated with medium confidence">
            <a:extLst>
              <a:ext uri="{FF2B5EF4-FFF2-40B4-BE49-F238E27FC236}">
                <a16:creationId xmlns:a16="http://schemas.microsoft.com/office/drawing/2014/main" id="{A55690C5-063B-D0D2-F526-F13366F01F3B}"/>
              </a:ext>
            </a:extLst>
          </p:cNvPr>
          <p:cNvPicPr>
            <a:picLocks noChangeAspect="1"/>
          </p:cNvPicPr>
          <p:nvPr/>
        </p:nvPicPr>
        <p:blipFill>
          <a:blip r:embed="rId3"/>
          <a:stretch>
            <a:fillRect/>
          </a:stretch>
        </p:blipFill>
        <p:spPr>
          <a:xfrm>
            <a:off x="3026548" y="4889113"/>
            <a:ext cx="6451084" cy="1845752"/>
          </a:xfrm>
          <a:prstGeom prst="rect">
            <a:avLst/>
          </a:prstGeom>
        </p:spPr>
      </p:pic>
    </p:spTree>
    <p:extLst>
      <p:ext uri="{BB962C8B-B14F-4D97-AF65-F5344CB8AC3E}">
        <p14:creationId xmlns:p14="http://schemas.microsoft.com/office/powerpoint/2010/main" val="328329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3F7D4DD-7CFE-49CA-B12E-D9E25B9846EF}"/>
              </a:ext>
            </a:extLst>
          </p:cNvPr>
          <p:cNvGraphicFramePr/>
          <p:nvPr>
            <p:extLst>
              <p:ext uri="{D42A27DB-BD31-4B8C-83A1-F6EECF244321}">
                <p14:modId xmlns:p14="http://schemas.microsoft.com/office/powerpoint/2010/main" val="1132371668"/>
              </p:ext>
            </p:extLst>
          </p:nvPr>
        </p:nvGraphicFramePr>
        <p:xfrm>
          <a:off x="217315" y="1498939"/>
          <a:ext cx="6626097"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a:extLst>
              <a:ext uri="{FF2B5EF4-FFF2-40B4-BE49-F238E27FC236}">
                <a16:creationId xmlns:a16="http://schemas.microsoft.com/office/drawing/2014/main" id="{EA341345-0E99-3F9E-7F42-094A0812522C}"/>
              </a:ext>
            </a:extLst>
          </p:cNvPr>
          <p:cNvSpPr txBox="1">
            <a:spLocks noChangeArrowheads="1"/>
          </p:cNvSpPr>
          <p:nvPr/>
        </p:nvSpPr>
        <p:spPr>
          <a:xfrm>
            <a:off x="442784" y="449478"/>
            <a:ext cx="11306432" cy="860338"/>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solidFill>
                  <a:schemeClr val="accent1"/>
                </a:solidFill>
              </a:rPr>
              <a:t>The </a:t>
            </a:r>
            <a:r>
              <a:rPr lang="fr-FR" b="1" dirty="0" err="1">
                <a:solidFill>
                  <a:schemeClr val="accent1"/>
                </a:solidFill>
              </a:rPr>
              <a:t>intercultural</a:t>
            </a:r>
            <a:r>
              <a:rPr lang="fr-FR" b="1" dirty="0">
                <a:solidFill>
                  <a:schemeClr val="accent1"/>
                </a:solidFill>
              </a:rPr>
              <a:t> </a:t>
            </a:r>
            <a:r>
              <a:rPr lang="fr-FR" b="1" dirty="0" err="1">
                <a:solidFill>
                  <a:schemeClr val="accent1"/>
                </a:solidFill>
              </a:rPr>
              <a:t>approach</a:t>
            </a:r>
            <a:r>
              <a:rPr lang="fr-FR" b="1" dirty="0">
                <a:solidFill>
                  <a:schemeClr val="accent1"/>
                </a:solidFill>
              </a:rPr>
              <a:t> – ICC and </a:t>
            </a:r>
            <a:r>
              <a:rPr lang="fr-FR" b="1" dirty="0" err="1">
                <a:solidFill>
                  <a:schemeClr val="accent1"/>
                </a:solidFill>
              </a:rPr>
              <a:t>CoE</a:t>
            </a:r>
            <a:r>
              <a:rPr lang="fr-FR" b="1" dirty="0">
                <a:solidFill>
                  <a:schemeClr val="accent1"/>
                </a:solidFill>
              </a:rPr>
              <a:t> (2)</a:t>
            </a:r>
            <a:endParaRPr lang="fr-FR" sz="6600" b="1" dirty="0">
              <a:solidFill>
                <a:schemeClr val="accent1"/>
              </a:solidFill>
            </a:endParaRPr>
          </a:p>
        </p:txBody>
      </p:sp>
      <p:sp>
        <p:nvSpPr>
          <p:cNvPr id="9" name="Content Placeholder 19">
            <a:extLst>
              <a:ext uri="{FF2B5EF4-FFF2-40B4-BE49-F238E27FC236}">
                <a16:creationId xmlns:a16="http://schemas.microsoft.com/office/drawing/2014/main" id="{6177F3DF-B503-4EC9-ACEA-258BC48B7A5F}"/>
              </a:ext>
            </a:extLst>
          </p:cNvPr>
          <p:cNvSpPr txBox="1">
            <a:spLocks/>
          </p:cNvSpPr>
          <p:nvPr/>
        </p:nvSpPr>
        <p:spPr>
          <a:xfrm>
            <a:off x="6843412" y="2455085"/>
            <a:ext cx="5123119" cy="3416300"/>
          </a:xfrm>
          <a:prstGeom prst="rect">
            <a:avLst/>
          </a:prstGeom>
          <a:solidFill>
            <a:schemeClr val="bg1">
              <a:lumMod val="95000"/>
            </a:schemeClr>
          </a:solidFill>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dirty="0"/>
          </a:p>
          <a:p>
            <a:pPr marL="0" indent="0">
              <a:buFont typeface="Wingdings 2" panose="05020102010507070707" pitchFamily="18" charset="2"/>
              <a:buNone/>
            </a:pPr>
            <a:r>
              <a:rPr lang="en-US" sz="2400" b="1" dirty="0"/>
              <a:t>Integration is not only about rights:</a:t>
            </a:r>
            <a:endParaRPr lang="en-US" dirty="0"/>
          </a:p>
          <a:p>
            <a:r>
              <a:rPr lang="en-US" dirty="0"/>
              <a:t>Promoting real equality</a:t>
            </a:r>
          </a:p>
          <a:p>
            <a:r>
              <a:rPr lang="en-US" dirty="0"/>
              <a:t>Building on the diversity advantage to create a “WE” culture based on shared values</a:t>
            </a:r>
          </a:p>
          <a:p>
            <a:r>
              <a:rPr lang="en-US" dirty="0"/>
              <a:t>Fostering interaction within and between</a:t>
            </a:r>
          </a:p>
          <a:p>
            <a:r>
              <a:rPr lang="en-US" dirty="0"/>
              <a:t>Ensuring active citizenship and participation</a:t>
            </a:r>
          </a:p>
          <a:p>
            <a:pPr marL="0" indent="0" algn="ctr">
              <a:buFont typeface="Wingdings 2" panose="05020102010507070707" pitchFamily="18" charset="2"/>
              <a:buNone/>
            </a:pPr>
            <a:r>
              <a:rPr lang="en-US" b="1" dirty="0">
                <a:solidFill>
                  <a:srgbClr val="CC0099"/>
                </a:solidFill>
              </a:rPr>
              <a:t>Integration requires policies for inclusion</a:t>
            </a:r>
          </a:p>
          <a:p>
            <a:endParaRPr lang="en-US" sz="2800" dirty="0"/>
          </a:p>
          <a:p>
            <a:endParaRPr lang="en-US" sz="2800" dirty="0"/>
          </a:p>
        </p:txBody>
      </p:sp>
    </p:spTree>
    <p:extLst>
      <p:ext uri="{BB962C8B-B14F-4D97-AF65-F5344CB8AC3E}">
        <p14:creationId xmlns:p14="http://schemas.microsoft.com/office/powerpoint/2010/main" val="102541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CEF4E13-BD59-A0BA-C7D6-95C8573CED96}"/>
              </a:ext>
            </a:extLst>
          </p:cNvPr>
          <p:cNvSpPr txBox="1">
            <a:spLocks noChangeArrowheads="1"/>
          </p:cNvSpPr>
          <p:nvPr/>
        </p:nvSpPr>
        <p:spPr>
          <a:xfrm>
            <a:off x="442784" y="784501"/>
            <a:ext cx="6140896" cy="860338"/>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solidFill>
                  <a:schemeClr val="accent1"/>
                </a:solidFill>
              </a:rPr>
              <a:t> The </a:t>
            </a:r>
            <a:r>
              <a:rPr lang="fr-FR" b="1" dirty="0" err="1">
                <a:solidFill>
                  <a:schemeClr val="accent1"/>
                </a:solidFill>
              </a:rPr>
              <a:t>context</a:t>
            </a:r>
            <a:r>
              <a:rPr lang="fr-FR" b="1" dirty="0">
                <a:solidFill>
                  <a:schemeClr val="accent1"/>
                </a:solidFill>
              </a:rPr>
              <a:t>: </a:t>
            </a:r>
            <a:r>
              <a:rPr lang="fr-FR" b="1" dirty="0" err="1">
                <a:solidFill>
                  <a:schemeClr val="accent1"/>
                </a:solidFill>
              </a:rPr>
              <a:t>Intergovernmental</a:t>
            </a:r>
            <a:r>
              <a:rPr lang="fr-FR" b="1" dirty="0">
                <a:solidFill>
                  <a:schemeClr val="accent1"/>
                </a:solidFill>
              </a:rPr>
              <a:t> </a:t>
            </a:r>
            <a:r>
              <a:rPr lang="fr-FR" b="1" dirty="0" err="1">
                <a:solidFill>
                  <a:schemeClr val="accent1"/>
                </a:solidFill>
              </a:rPr>
              <a:t>work</a:t>
            </a:r>
            <a:endParaRPr lang="fr-FR" b="1" dirty="0">
              <a:solidFill>
                <a:schemeClr val="accent1"/>
              </a:solidFill>
            </a:endParaRPr>
          </a:p>
        </p:txBody>
      </p:sp>
      <p:sp>
        <p:nvSpPr>
          <p:cNvPr id="8" name="ZoneTexte 7">
            <a:extLst>
              <a:ext uri="{FF2B5EF4-FFF2-40B4-BE49-F238E27FC236}">
                <a16:creationId xmlns:a16="http://schemas.microsoft.com/office/drawing/2014/main" id="{B82F5AE7-4DBD-4472-9691-02F259B9D0B4}"/>
              </a:ext>
            </a:extLst>
          </p:cNvPr>
          <p:cNvSpPr txBox="1"/>
          <p:nvPr/>
        </p:nvSpPr>
        <p:spPr>
          <a:xfrm>
            <a:off x="852055" y="2030495"/>
            <a:ext cx="4791389" cy="3785652"/>
          </a:xfrm>
          <a:prstGeom prst="rect">
            <a:avLst/>
          </a:prstGeom>
          <a:noFill/>
        </p:spPr>
        <p:txBody>
          <a:bodyPr wrap="square">
            <a:spAutoFit/>
          </a:bodyPr>
          <a:lstStyle/>
          <a:p>
            <a:pPr marL="285750" indent="-285750">
              <a:buFont typeface="Wingdings" panose="05000000000000000000" pitchFamily="2" charset="2"/>
              <a:buChar char="Ø"/>
            </a:pPr>
            <a:r>
              <a:rPr lang="fr-FR" sz="2000" dirty="0" err="1">
                <a:solidFill>
                  <a:schemeClr val="accent1"/>
                </a:solidFill>
              </a:rPr>
              <a:t>Subordinate</a:t>
            </a:r>
            <a:r>
              <a:rPr lang="fr-FR" sz="2000" dirty="0">
                <a:solidFill>
                  <a:schemeClr val="accent1"/>
                </a:solidFill>
              </a:rPr>
              <a:t> to CDADI</a:t>
            </a:r>
          </a:p>
          <a:p>
            <a:pPr marL="285750" indent="-285750">
              <a:buFont typeface="Wingdings" panose="05000000000000000000" pitchFamily="2" charset="2"/>
              <a:buChar char="Ø"/>
            </a:pPr>
            <a:r>
              <a:rPr lang="fr-FR" sz="2000" dirty="0">
                <a:solidFill>
                  <a:schemeClr val="accent1"/>
                </a:solidFill>
              </a:rPr>
              <a:t>1st Mandate: 2020-2021:</a:t>
            </a:r>
          </a:p>
          <a:p>
            <a:pPr marL="742950" lvl="1" indent="-285750">
              <a:buFont typeface="Wingdings" panose="05000000000000000000" pitchFamily="2" charset="2"/>
              <a:buChar char="Ø"/>
            </a:pPr>
            <a:r>
              <a:rPr lang="fr-FR" sz="2000" dirty="0">
                <a:solidFill>
                  <a:schemeClr val="accent1"/>
                </a:solidFill>
              </a:rPr>
              <a:t>Promote </a:t>
            </a:r>
            <a:r>
              <a:rPr lang="fr-FR" sz="2000" dirty="0" err="1">
                <a:solidFill>
                  <a:schemeClr val="accent1"/>
                </a:solidFill>
              </a:rPr>
              <a:t>equality</a:t>
            </a:r>
            <a:r>
              <a:rPr lang="fr-FR" sz="2000" dirty="0">
                <a:solidFill>
                  <a:schemeClr val="accent1"/>
                </a:solidFill>
              </a:rPr>
              <a:t> and </a:t>
            </a:r>
            <a:r>
              <a:rPr lang="fr-FR" sz="2000" dirty="0" err="1">
                <a:solidFill>
                  <a:schemeClr val="accent1"/>
                </a:solidFill>
              </a:rPr>
              <a:t>build</a:t>
            </a:r>
            <a:r>
              <a:rPr lang="fr-FR" sz="2000" dirty="0">
                <a:solidFill>
                  <a:schemeClr val="accent1"/>
                </a:solidFill>
              </a:rPr>
              <a:t> more inclusive </a:t>
            </a:r>
            <a:r>
              <a:rPr lang="fr-FR" sz="2000" dirty="0" err="1">
                <a:solidFill>
                  <a:schemeClr val="accent1"/>
                </a:solidFill>
              </a:rPr>
              <a:t>societies</a:t>
            </a:r>
            <a:r>
              <a:rPr lang="fr-FR" sz="2000" dirty="0">
                <a:solidFill>
                  <a:schemeClr val="accent1"/>
                </a:solidFill>
              </a:rPr>
              <a:t> </a:t>
            </a:r>
            <a:r>
              <a:rPr lang="fr-FR" sz="2000" dirty="0" err="1">
                <a:solidFill>
                  <a:schemeClr val="accent1"/>
                </a:solidFill>
              </a:rPr>
              <a:t>through</a:t>
            </a:r>
            <a:r>
              <a:rPr lang="fr-FR" sz="2000" dirty="0">
                <a:solidFill>
                  <a:schemeClr val="accent1"/>
                </a:solidFill>
              </a:rPr>
              <a:t> </a:t>
            </a:r>
            <a:r>
              <a:rPr lang="fr-FR" sz="2000" dirty="0" err="1">
                <a:solidFill>
                  <a:schemeClr val="accent1"/>
                </a:solidFill>
              </a:rPr>
              <a:t>intercultural</a:t>
            </a:r>
            <a:r>
              <a:rPr lang="fr-FR" sz="2000" dirty="0">
                <a:solidFill>
                  <a:schemeClr val="accent1"/>
                </a:solidFill>
              </a:rPr>
              <a:t> </a:t>
            </a:r>
            <a:r>
              <a:rPr lang="fr-FR" sz="2000" dirty="0" err="1">
                <a:solidFill>
                  <a:schemeClr val="accent1"/>
                </a:solidFill>
              </a:rPr>
              <a:t>integration</a:t>
            </a:r>
            <a:r>
              <a:rPr lang="fr-FR" sz="2000" dirty="0">
                <a:solidFill>
                  <a:schemeClr val="accent1"/>
                </a:solidFill>
              </a:rPr>
              <a:t> and the positive management of </a:t>
            </a:r>
            <a:r>
              <a:rPr lang="fr-FR" sz="2000" dirty="0" err="1">
                <a:solidFill>
                  <a:schemeClr val="accent1"/>
                </a:solidFill>
              </a:rPr>
              <a:t>diversity</a:t>
            </a:r>
            <a:endParaRPr lang="fr-FR" sz="2000" dirty="0">
              <a:solidFill>
                <a:schemeClr val="accent1"/>
              </a:solidFill>
            </a:endParaRPr>
          </a:p>
          <a:p>
            <a:pPr marL="742950" lvl="1" indent="-285750">
              <a:buFont typeface="Wingdings" panose="05000000000000000000" pitchFamily="2" charset="2"/>
              <a:buChar char="Ø"/>
            </a:pPr>
            <a:r>
              <a:rPr lang="fr-FR" sz="2000" dirty="0" err="1">
                <a:solidFill>
                  <a:schemeClr val="accent1"/>
                </a:solidFill>
              </a:rPr>
              <a:t>Develop</a:t>
            </a:r>
            <a:r>
              <a:rPr lang="fr-FR" sz="2000" dirty="0">
                <a:solidFill>
                  <a:schemeClr val="accent1"/>
                </a:solidFill>
              </a:rPr>
              <a:t> a </a:t>
            </a:r>
            <a:r>
              <a:rPr lang="fr-FR" sz="2000" dirty="0" err="1">
                <a:solidFill>
                  <a:schemeClr val="accent1"/>
                </a:solidFill>
              </a:rPr>
              <a:t>Multilevel</a:t>
            </a:r>
            <a:r>
              <a:rPr lang="fr-FR" sz="2000" dirty="0">
                <a:solidFill>
                  <a:schemeClr val="accent1"/>
                </a:solidFill>
              </a:rPr>
              <a:t> Policy Framework for Intercultural </a:t>
            </a:r>
            <a:r>
              <a:rPr lang="fr-FR" sz="2000" dirty="0" err="1">
                <a:solidFill>
                  <a:schemeClr val="accent1"/>
                </a:solidFill>
              </a:rPr>
              <a:t>Integration</a:t>
            </a:r>
            <a:endParaRPr lang="fr-FR" sz="2000" dirty="0">
              <a:solidFill>
                <a:schemeClr val="accent1"/>
              </a:solidFill>
            </a:endParaRPr>
          </a:p>
          <a:p>
            <a:pPr marL="742950" lvl="1" indent="-285750">
              <a:buFont typeface="Wingdings" panose="05000000000000000000" pitchFamily="2" charset="2"/>
              <a:buChar char="Ø"/>
            </a:pPr>
            <a:r>
              <a:rPr lang="fr-FR" sz="2000" dirty="0" err="1">
                <a:solidFill>
                  <a:schemeClr val="accent1"/>
                </a:solidFill>
              </a:rPr>
              <a:t>Promoting</a:t>
            </a:r>
            <a:r>
              <a:rPr lang="fr-FR" sz="2000" dirty="0">
                <a:solidFill>
                  <a:schemeClr val="accent1"/>
                </a:solidFill>
              </a:rPr>
              <a:t> </a:t>
            </a:r>
            <a:r>
              <a:rPr lang="fr-FR" sz="2000" dirty="0" err="1">
                <a:solidFill>
                  <a:schemeClr val="accent1"/>
                </a:solidFill>
              </a:rPr>
              <a:t>multilevel</a:t>
            </a:r>
            <a:r>
              <a:rPr lang="fr-FR" sz="2000" dirty="0">
                <a:solidFill>
                  <a:schemeClr val="accent1"/>
                </a:solidFill>
              </a:rPr>
              <a:t> </a:t>
            </a:r>
            <a:r>
              <a:rPr lang="fr-FR" sz="2000" dirty="0" err="1">
                <a:solidFill>
                  <a:schemeClr val="accent1"/>
                </a:solidFill>
              </a:rPr>
              <a:t>cooperation</a:t>
            </a:r>
            <a:endParaRPr lang="fr-FR" sz="2000" dirty="0">
              <a:solidFill>
                <a:schemeClr val="accent1"/>
              </a:solidFill>
            </a:endParaRPr>
          </a:p>
          <a:p>
            <a:pPr marL="285750" indent="-285750">
              <a:buFont typeface="Wingdings" panose="05000000000000000000" pitchFamily="2" charset="2"/>
              <a:buChar char="Ø"/>
            </a:pPr>
            <a:r>
              <a:rPr lang="fr-FR" sz="2000" dirty="0">
                <a:solidFill>
                  <a:schemeClr val="accent1"/>
                </a:solidFill>
              </a:rPr>
              <a:t>Composition: 10 States and 10 Local </a:t>
            </a:r>
            <a:r>
              <a:rPr lang="fr-FR" sz="2000" dirty="0" err="1">
                <a:solidFill>
                  <a:schemeClr val="accent1"/>
                </a:solidFill>
              </a:rPr>
              <a:t>Authorities</a:t>
            </a:r>
            <a:endParaRPr lang="fr-FR" sz="2000" dirty="0">
              <a:solidFill>
                <a:schemeClr val="accent1"/>
              </a:solidFill>
            </a:endParaRPr>
          </a:p>
        </p:txBody>
      </p:sp>
      <p:graphicFrame>
        <p:nvGraphicFramePr>
          <p:cNvPr id="10" name="Diagramme 9">
            <a:extLst>
              <a:ext uri="{FF2B5EF4-FFF2-40B4-BE49-F238E27FC236}">
                <a16:creationId xmlns:a16="http://schemas.microsoft.com/office/drawing/2014/main" id="{F23A1153-C6CE-4764-8E5B-5C4EBCAEBE44}"/>
              </a:ext>
            </a:extLst>
          </p:cNvPr>
          <p:cNvGraphicFramePr/>
          <p:nvPr>
            <p:extLst>
              <p:ext uri="{D42A27DB-BD31-4B8C-83A1-F6EECF244321}">
                <p14:modId xmlns:p14="http://schemas.microsoft.com/office/powerpoint/2010/main" val="53797736"/>
              </p:ext>
            </p:extLst>
          </p:nvPr>
        </p:nvGraphicFramePr>
        <p:xfrm>
          <a:off x="6430111" y="2413718"/>
          <a:ext cx="5183937" cy="4444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63169393-A6E2-4ACB-8F8A-6365F73C6677}"/>
              </a:ext>
            </a:extLst>
          </p:cNvPr>
          <p:cNvPicPr>
            <a:picLocks noChangeAspect="1"/>
          </p:cNvPicPr>
          <p:nvPr/>
        </p:nvPicPr>
        <p:blipFill>
          <a:blip r:embed="rId8"/>
          <a:stretch>
            <a:fillRect/>
          </a:stretch>
        </p:blipFill>
        <p:spPr>
          <a:xfrm>
            <a:off x="6583680" y="856163"/>
            <a:ext cx="4876800" cy="2514600"/>
          </a:xfrm>
          <a:prstGeom prst="rect">
            <a:avLst/>
          </a:prstGeom>
        </p:spPr>
      </p:pic>
    </p:spTree>
    <p:extLst>
      <p:ext uri="{BB962C8B-B14F-4D97-AF65-F5344CB8AC3E}">
        <p14:creationId xmlns:p14="http://schemas.microsoft.com/office/powerpoint/2010/main" val="269510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B82F5AE7-4DBD-4472-9691-02F259B9D0B4}"/>
              </a:ext>
            </a:extLst>
          </p:cNvPr>
          <p:cNvSpPr txBox="1"/>
          <p:nvPr/>
        </p:nvSpPr>
        <p:spPr>
          <a:xfrm>
            <a:off x="483617" y="2154366"/>
            <a:ext cx="4791389" cy="3170099"/>
          </a:xfrm>
          <a:prstGeom prst="rect">
            <a:avLst/>
          </a:prstGeom>
          <a:noFill/>
        </p:spPr>
        <p:txBody>
          <a:bodyPr wrap="square">
            <a:spAutoFit/>
          </a:bodyPr>
          <a:lstStyle/>
          <a:p>
            <a:r>
              <a:rPr lang="en-US" sz="2000" dirty="0">
                <a:solidFill>
                  <a:schemeClr val="accent1"/>
                </a:solidFill>
              </a:rPr>
              <a:t>5 meetings (Sept 2020 - Sept 2021):</a:t>
            </a:r>
          </a:p>
          <a:p>
            <a:endParaRPr lang="en-US" sz="2000" dirty="0">
              <a:solidFill>
                <a:schemeClr val="accent1"/>
              </a:solidFill>
            </a:endParaRPr>
          </a:p>
          <a:p>
            <a:pPr marL="285750" indent="-285750">
              <a:buFont typeface="Wingdings" panose="05000000000000000000" pitchFamily="2" charset="2"/>
              <a:buChar char="Ø"/>
            </a:pPr>
            <a:r>
              <a:rPr lang="en-US" sz="2000" dirty="0">
                <a:solidFill>
                  <a:schemeClr val="accent1"/>
                </a:solidFill>
              </a:rPr>
              <a:t>Review the implementation of the recommendation on intercultural integration (CM/Rec(2015)1)</a:t>
            </a:r>
          </a:p>
          <a:p>
            <a:pPr marL="285750" indent="-285750">
              <a:buFont typeface="Wingdings" panose="05000000000000000000" pitchFamily="2" charset="2"/>
              <a:buChar char="Ø"/>
            </a:pPr>
            <a:r>
              <a:rPr lang="en-US" sz="2000" dirty="0">
                <a:solidFill>
                  <a:schemeClr val="accent1"/>
                </a:solidFill>
              </a:rPr>
              <a:t>Model strategy for intercultural integration at national level</a:t>
            </a:r>
          </a:p>
          <a:p>
            <a:pPr marL="285750" indent="-285750">
              <a:buFont typeface="Wingdings" panose="05000000000000000000" pitchFamily="2" charset="2"/>
              <a:buChar char="Ø"/>
            </a:pPr>
            <a:r>
              <a:rPr lang="en-US" sz="2000" dirty="0">
                <a:solidFill>
                  <a:schemeClr val="accent1"/>
                </a:solidFill>
              </a:rPr>
              <a:t>Draft recommendation on multi-level governance and policies for intercultural integration</a:t>
            </a:r>
            <a:endParaRPr lang="fr-FR" sz="2000" dirty="0">
              <a:solidFill>
                <a:schemeClr val="accent1"/>
              </a:solidFill>
            </a:endParaRPr>
          </a:p>
        </p:txBody>
      </p:sp>
      <p:pic>
        <p:nvPicPr>
          <p:cNvPr id="5" name="Image 4">
            <a:extLst>
              <a:ext uri="{FF2B5EF4-FFF2-40B4-BE49-F238E27FC236}">
                <a16:creationId xmlns:a16="http://schemas.microsoft.com/office/drawing/2014/main" id="{4B1CD943-0910-4B82-A13A-D36C6E07D727}"/>
              </a:ext>
            </a:extLst>
          </p:cNvPr>
          <p:cNvPicPr>
            <a:picLocks noChangeAspect="1"/>
          </p:cNvPicPr>
          <p:nvPr/>
        </p:nvPicPr>
        <p:blipFill>
          <a:blip r:embed="rId3"/>
          <a:stretch>
            <a:fillRect/>
          </a:stretch>
        </p:blipFill>
        <p:spPr>
          <a:xfrm>
            <a:off x="5644243" y="1323777"/>
            <a:ext cx="5695702" cy="2244560"/>
          </a:xfrm>
          <a:prstGeom prst="rect">
            <a:avLst/>
          </a:prstGeom>
        </p:spPr>
      </p:pic>
      <p:pic>
        <p:nvPicPr>
          <p:cNvPr id="9" name="Picture 2" descr="Committing to diversity, equity and inclusion">
            <a:extLst>
              <a:ext uri="{FF2B5EF4-FFF2-40B4-BE49-F238E27FC236}">
                <a16:creationId xmlns:a16="http://schemas.microsoft.com/office/drawing/2014/main" id="{81FBC981-6BD9-430F-937F-76A380BF0A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533" b="18696"/>
          <a:stretch/>
        </p:blipFill>
        <p:spPr bwMode="auto">
          <a:xfrm>
            <a:off x="5643444" y="3429000"/>
            <a:ext cx="5673739" cy="201857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9B2D07E8-C740-4514-9860-5BBED16FE255}"/>
              </a:ext>
            </a:extLst>
          </p:cNvPr>
          <p:cNvSpPr txBox="1">
            <a:spLocks noChangeArrowheads="1"/>
          </p:cNvSpPr>
          <p:nvPr/>
        </p:nvSpPr>
        <p:spPr>
          <a:xfrm>
            <a:off x="442783" y="784501"/>
            <a:ext cx="7904383" cy="860338"/>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solidFill>
                  <a:schemeClr val="accent1"/>
                </a:solidFill>
              </a:rPr>
              <a:t> The </a:t>
            </a:r>
            <a:r>
              <a:rPr lang="fr-FR" b="1" dirty="0" err="1">
                <a:solidFill>
                  <a:schemeClr val="accent1"/>
                </a:solidFill>
              </a:rPr>
              <a:t>context</a:t>
            </a:r>
            <a:r>
              <a:rPr lang="fr-FR" b="1" dirty="0">
                <a:solidFill>
                  <a:schemeClr val="accent1"/>
                </a:solidFill>
              </a:rPr>
              <a:t>: </a:t>
            </a:r>
            <a:r>
              <a:rPr lang="fr-FR" b="1" dirty="0" err="1">
                <a:solidFill>
                  <a:schemeClr val="accent1"/>
                </a:solidFill>
              </a:rPr>
              <a:t>Intergovernmental</a:t>
            </a:r>
            <a:r>
              <a:rPr lang="fr-FR" b="1" dirty="0">
                <a:solidFill>
                  <a:schemeClr val="accent1"/>
                </a:solidFill>
              </a:rPr>
              <a:t> </a:t>
            </a:r>
            <a:r>
              <a:rPr lang="fr-FR" b="1" dirty="0" err="1">
                <a:solidFill>
                  <a:schemeClr val="accent1"/>
                </a:solidFill>
              </a:rPr>
              <a:t>work</a:t>
            </a:r>
            <a:r>
              <a:rPr lang="fr-FR" b="1" dirty="0">
                <a:solidFill>
                  <a:schemeClr val="accent1"/>
                </a:solidFill>
              </a:rPr>
              <a:t> (2)</a:t>
            </a:r>
            <a:endParaRPr lang="fr-FR" sz="6600" b="1" dirty="0">
              <a:solidFill>
                <a:schemeClr val="accent1"/>
              </a:solidFill>
            </a:endParaRPr>
          </a:p>
        </p:txBody>
      </p:sp>
    </p:spTree>
    <p:extLst>
      <p:ext uri="{BB962C8B-B14F-4D97-AF65-F5344CB8AC3E}">
        <p14:creationId xmlns:p14="http://schemas.microsoft.com/office/powerpoint/2010/main" val="238290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CEF4E13-BD59-A0BA-C7D6-95C8573CED96}"/>
              </a:ext>
            </a:extLst>
          </p:cNvPr>
          <p:cNvSpPr txBox="1">
            <a:spLocks noChangeArrowheads="1"/>
          </p:cNvSpPr>
          <p:nvPr/>
        </p:nvSpPr>
        <p:spPr>
          <a:xfrm>
            <a:off x="442784" y="1332136"/>
            <a:ext cx="5905765" cy="860338"/>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err="1">
                <a:solidFill>
                  <a:schemeClr val="accent1"/>
                </a:solidFill>
              </a:rPr>
              <a:t>Review</a:t>
            </a:r>
            <a:r>
              <a:rPr lang="fr-FR" b="1" dirty="0">
                <a:solidFill>
                  <a:schemeClr val="accent1"/>
                </a:solidFill>
              </a:rPr>
              <a:t> report on the </a:t>
            </a:r>
            <a:r>
              <a:rPr lang="fr-FR" b="1" dirty="0" err="1">
                <a:solidFill>
                  <a:schemeClr val="accent1"/>
                </a:solidFill>
              </a:rPr>
              <a:t>implementation</a:t>
            </a:r>
            <a:r>
              <a:rPr lang="fr-FR" b="1" dirty="0">
                <a:solidFill>
                  <a:schemeClr val="accent1"/>
                </a:solidFill>
              </a:rPr>
              <a:t> of CM/Rec(2015)1</a:t>
            </a:r>
            <a:endParaRPr lang="fr-FR" sz="6600" b="1" dirty="0">
              <a:solidFill>
                <a:schemeClr val="accent1"/>
              </a:solidFill>
            </a:endParaRPr>
          </a:p>
        </p:txBody>
      </p:sp>
      <p:sp>
        <p:nvSpPr>
          <p:cNvPr id="8" name="ZoneTexte 7">
            <a:extLst>
              <a:ext uri="{FF2B5EF4-FFF2-40B4-BE49-F238E27FC236}">
                <a16:creationId xmlns:a16="http://schemas.microsoft.com/office/drawing/2014/main" id="{B82F5AE7-4DBD-4472-9691-02F259B9D0B4}"/>
              </a:ext>
            </a:extLst>
          </p:cNvPr>
          <p:cNvSpPr txBox="1"/>
          <p:nvPr/>
        </p:nvSpPr>
        <p:spPr>
          <a:xfrm>
            <a:off x="442784" y="2934151"/>
            <a:ext cx="4791389" cy="2246769"/>
          </a:xfrm>
          <a:prstGeom prst="rect">
            <a:avLst/>
          </a:prstGeom>
          <a:noFill/>
        </p:spPr>
        <p:txBody>
          <a:bodyPr wrap="square">
            <a:spAutoFit/>
          </a:bodyPr>
          <a:lstStyle/>
          <a:p>
            <a:endParaRPr lang="en-US" sz="2000" dirty="0">
              <a:solidFill>
                <a:schemeClr val="accent1"/>
              </a:solidFill>
            </a:endParaRPr>
          </a:p>
          <a:p>
            <a:pPr marL="285750" indent="-285750">
              <a:buFont typeface="Wingdings" panose="05000000000000000000" pitchFamily="2" charset="2"/>
              <a:buChar char="Ø"/>
            </a:pPr>
            <a:r>
              <a:rPr lang="en-US" sz="2000" dirty="0">
                <a:solidFill>
                  <a:schemeClr val="accent1"/>
                </a:solidFill>
              </a:rPr>
              <a:t>Response from 33 Member States;</a:t>
            </a:r>
          </a:p>
          <a:p>
            <a:pPr marL="285750" indent="-285750">
              <a:buFont typeface="Wingdings" panose="05000000000000000000" pitchFamily="2" charset="2"/>
              <a:buChar char="Ø"/>
            </a:pPr>
            <a:r>
              <a:rPr lang="en-US" sz="2000" dirty="0">
                <a:solidFill>
                  <a:schemeClr val="accent1"/>
                </a:solidFill>
              </a:rPr>
              <a:t>Commitment to intercultural integration;</a:t>
            </a:r>
          </a:p>
          <a:p>
            <a:pPr marL="285750" indent="-285750">
              <a:buFont typeface="Wingdings" panose="05000000000000000000" pitchFamily="2" charset="2"/>
              <a:buChar char="Ø"/>
            </a:pPr>
            <a:r>
              <a:rPr lang="en-US" sz="2000" dirty="0">
                <a:solidFill>
                  <a:schemeClr val="accent1"/>
                </a:solidFill>
              </a:rPr>
              <a:t>Appreciation of the importance of multi-level governance;</a:t>
            </a:r>
          </a:p>
          <a:p>
            <a:pPr marL="285750" indent="-285750">
              <a:buFont typeface="Wingdings" panose="05000000000000000000" pitchFamily="2" charset="2"/>
              <a:buChar char="Ø"/>
            </a:pPr>
            <a:r>
              <a:rPr lang="en-US" sz="2000" dirty="0">
                <a:solidFill>
                  <a:schemeClr val="accent1"/>
                </a:solidFill>
              </a:rPr>
              <a:t>Actions taken to align integration policies with CM/REC(2015)1</a:t>
            </a:r>
            <a:endParaRPr lang="fr-FR" sz="2000" dirty="0">
              <a:solidFill>
                <a:schemeClr val="accent1"/>
              </a:solidFill>
            </a:endParaRPr>
          </a:p>
        </p:txBody>
      </p:sp>
      <p:graphicFrame>
        <p:nvGraphicFramePr>
          <p:cNvPr id="11" name="Diagramme 10">
            <a:extLst>
              <a:ext uri="{FF2B5EF4-FFF2-40B4-BE49-F238E27FC236}">
                <a16:creationId xmlns:a16="http://schemas.microsoft.com/office/drawing/2014/main" id="{5CC0E06A-2DE4-4278-AD38-1C129C723D6E}"/>
              </a:ext>
            </a:extLst>
          </p:cNvPr>
          <p:cNvGraphicFramePr/>
          <p:nvPr>
            <p:extLst>
              <p:ext uri="{D42A27DB-BD31-4B8C-83A1-F6EECF244321}">
                <p14:modId xmlns:p14="http://schemas.microsoft.com/office/powerpoint/2010/main" val="2313184032"/>
              </p:ext>
            </p:extLst>
          </p:nvPr>
        </p:nvGraphicFramePr>
        <p:xfrm>
          <a:off x="5410850" y="1410425"/>
          <a:ext cx="6465336"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586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3F2BB32-23DE-4DFA-B804-ED292C79BD76}"/>
              </a:ext>
            </a:extLst>
          </p:cNvPr>
          <p:cNvSpPr txBox="1">
            <a:spLocks noChangeArrowheads="1"/>
          </p:cNvSpPr>
          <p:nvPr/>
        </p:nvSpPr>
        <p:spPr>
          <a:xfrm>
            <a:off x="442784" y="1410425"/>
            <a:ext cx="6271525" cy="860338"/>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a:solidFill>
                  <a:schemeClr val="accent1"/>
                </a:solidFill>
              </a:rPr>
              <a:t>The model framework for an intercultural integration strategy</a:t>
            </a:r>
            <a:endParaRPr lang="fr-FR" sz="6600" b="1" dirty="0">
              <a:solidFill>
                <a:schemeClr val="accent1"/>
              </a:solidFill>
            </a:endParaRPr>
          </a:p>
        </p:txBody>
      </p:sp>
      <p:sp>
        <p:nvSpPr>
          <p:cNvPr id="11" name="ZoneTexte 10">
            <a:extLst>
              <a:ext uri="{FF2B5EF4-FFF2-40B4-BE49-F238E27FC236}">
                <a16:creationId xmlns:a16="http://schemas.microsoft.com/office/drawing/2014/main" id="{BA12A231-E6BC-44AA-B2D8-2FADDCAF9094}"/>
              </a:ext>
            </a:extLst>
          </p:cNvPr>
          <p:cNvSpPr txBox="1"/>
          <p:nvPr/>
        </p:nvSpPr>
        <p:spPr>
          <a:xfrm>
            <a:off x="839289" y="2912239"/>
            <a:ext cx="6093822" cy="3108543"/>
          </a:xfrm>
          <a:prstGeom prst="rect">
            <a:avLst/>
          </a:prstGeom>
          <a:noFill/>
        </p:spPr>
        <p:txBody>
          <a:bodyPr wrap="square">
            <a:spAutoFit/>
          </a:bodyPr>
          <a:lstStyle>
            <a:defPPr>
              <a:defRPr lang="en-US"/>
            </a:defPPr>
            <a:lvl1pPr>
              <a:defRPr sz="2000">
                <a:solidFill>
                  <a:schemeClr val="accent1"/>
                </a:solidFill>
              </a:defRPr>
            </a:lvl1pPr>
          </a:lstStyle>
          <a:p>
            <a:pPr marL="342900" indent="-342900">
              <a:buFont typeface="Wingdings" panose="05000000000000000000" pitchFamily="2" charset="2"/>
              <a:buChar char="Ø"/>
            </a:pPr>
            <a:r>
              <a:rPr lang="fr-FR" dirty="0"/>
              <a:t>A source of </a:t>
            </a:r>
            <a:r>
              <a:rPr lang="fr-FR" dirty="0" err="1"/>
              <a:t>knowledge</a:t>
            </a:r>
            <a:r>
              <a:rPr lang="fr-FR" dirty="0"/>
              <a:t>, inspiration and </a:t>
            </a:r>
            <a:r>
              <a:rPr lang="fr-FR" dirty="0" err="1"/>
              <a:t>ideas</a:t>
            </a:r>
            <a:r>
              <a:rPr lang="fr-FR" dirty="0"/>
              <a:t> </a:t>
            </a:r>
            <a:r>
              <a:rPr lang="fr-FR" dirty="0" err="1"/>
              <a:t>based</a:t>
            </a:r>
            <a:r>
              <a:rPr lang="fr-FR" dirty="0"/>
              <a:t> on objective data;</a:t>
            </a:r>
          </a:p>
          <a:p>
            <a:pPr marL="342900" indent="-342900">
              <a:buFont typeface="Wingdings" panose="05000000000000000000" pitchFamily="2" charset="2"/>
              <a:buChar char="Ø"/>
            </a:pPr>
            <a:r>
              <a:rPr lang="fr-FR" dirty="0"/>
              <a:t>A guide for </a:t>
            </a:r>
            <a:r>
              <a:rPr lang="fr-FR" dirty="0" err="1"/>
              <a:t>practitioners</a:t>
            </a:r>
            <a:r>
              <a:rPr lang="fr-FR" dirty="0"/>
              <a:t> </a:t>
            </a:r>
            <a:r>
              <a:rPr lang="fr-FR" dirty="0" err="1"/>
              <a:t>involved</a:t>
            </a:r>
            <a:r>
              <a:rPr lang="fr-FR" dirty="0"/>
              <a:t> in the design and </a:t>
            </a:r>
            <a:r>
              <a:rPr lang="fr-FR" dirty="0" err="1"/>
              <a:t>implementation</a:t>
            </a:r>
            <a:r>
              <a:rPr lang="fr-FR" dirty="0"/>
              <a:t> of </a:t>
            </a:r>
            <a:r>
              <a:rPr lang="fr-FR" dirty="0" err="1"/>
              <a:t>intercultural</a:t>
            </a:r>
            <a:r>
              <a:rPr lang="fr-FR" dirty="0"/>
              <a:t> </a:t>
            </a:r>
            <a:r>
              <a:rPr lang="fr-FR" dirty="0" err="1"/>
              <a:t>policies</a:t>
            </a:r>
            <a:r>
              <a:rPr lang="fr-FR" dirty="0"/>
              <a:t>;</a:t>
            </a:r>
          </a:p>
          <a:p>
            <a:pPr marL="342900" indent="-342900">
              <a:buFont typeface="Wingdings" panose="05000000000000000000" pitchFamily="2" charset="2"/>
              <a:buChar char="Ø"/>
            </a:pPr>
            <a:r>
              <a:rPr lang="fr-FR" dirty="0"/>
              <a:t>A document </a:t>
            </a:r>
            <a:r>
              <a:rPr lang="fr-FR" dirty="0" err="1"/>
              <a:t>based</a:t>
            </a:r>
            <a:r>
              <a:rPr lang="fr-FR" dirty="0"/>
              <a:t> on:</a:t>
            </a:r>
          </a:p>
          <a:p>
            <a:pPr marL="800100" lvl="1" indent="-342900">
              <a:buFont typeface="Wingdings" panose="05000000000000000000" pitchFamily="2" charset="2"/>
              <a:buChar char="Ø"/>
            </a:pPr>
            <a:r>
              <a:rPr lang="fr-FR" dirty="0"/>
              <a:t>CM/REC(2015)1 monitoring </a:t>
            </a:r>
            <a:r>
              <a:rPr lang="fr-FR" dirty="0" err="1"/>
              <a:t>results</a:t>
            </a:r>
            <a:endParaRPr lang="fr-FR" dirty="0"/>
          </a:p>
          <a:p>
            <a:pPr marL="800100" lvl="1" indent="-342900">
              <a:buFont typeface="Wingdings" panose="05000000000000000000" pitchFamily="2" charset="2"/>
              <a:buChar char="Ø"/>
            </a:pPr>
            <a:r>
              <a:rPr lang="fr-FR" dirty="0" err="1"/>
              <a:t>CoE</a:t>
            </a:r>
            <a:r>
              <a:rPr lang="fr-FR" dirty="0"/>
              <a:t> standards and reports </a:t>
            </a:r>
            <a:r>
              <a:rPr lang="fr-FR" dirty="0" err="1"/>
              <a:t>from</a:t>
            </a:r>
            <a:r>
              <a:rPr lang="fr-FR" dirty="0"/>
              <a:t> monitoring bodies;</a:t>
            </a:r>
          </a:p>
          <a:p>
            <a:pPr marL="800100" lvl="1" indent="-342900">
              <a:buFont typeface="Wingdings" panose="05000000000000000000" pitchFamily="2" charset="2"/>
              <a:buChar char="Ø"/>
            </a:pPr>
            <a:r>
              <a:rPr lang="fr-FR" dirty="0" err="1"/>
              <a:t>Member</a:t>
            </a:r>
            <a:r>
              <a:rPr lang="fr-FR" dirty="0"/>
              <a:t> States' </a:t>
            </a:r>
            <a:r>
              <a:rPr lang="fr-FR" dirty="0" err="1"/>
              <a:t>experience</a:t>
            </a:r>
            <a:r>
              <a:rPr lang="fr-FR" dirty="0"/>
              <a:t> and innovation;</a:t>
            </a:r>
          </a:p>
          <a:p>
            <a:pPr marL="800100" lvl="1" indent="-342900">
              <a:buFont typeface="Wingdings" panose="05000000000000000000" pitchFamily="2" charset="2"/>
              <a:buChar char="Ø"/>
            </a:pPr>
            <a:r>
              <a:rPr lang="fr-FR" dirty="0"/>
              <a:t>Conclusions of the </a:t>
            </a:r>
            <a:r>
              <a:rPr lang="fr-FR" dirty="0" err="1"/>
              <a:t>multilevel</a:t>
            </a:r>
            <a:r>
              <a:rPr lang="fr-FR" dirty="0"/>
              <a:t> </a:t>
            </a:r>
            <a:r>
              <a:rPr lang="fr-FR" dirty="0" err="1"/>
              <a:t>policy</a:t>
            </a:r>
            <a:r>
              <a:rPr lang="fr-FR" dirty="0"/>
              <a:t> workshops of the Intercultural Cities programme</a:t>
            </a:r>
          </a:p>
        </p:txBody>
      </p:sp>
      <p:pic>
        <p:nvPicPr>
          <p:cNvPr id="12" name="Image 11">
            <a:extLst>
              <a:ext uri="{FF2B5EF4-FFF2-40B4-BE49-F238E27FC236}">
                <a16:creationId xmlns:a16="http://schemas.microsoft.com/office/drawing/2014/main" id="{5F5A5A4D-172F-48D1-AD21-CED23D496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01" y="2052736"/>
            <a:ext cx="3506535" cy="317214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1725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CEF4E13-BD59-A0BA-C7D6-95C8573CED96}"/>
              </a:ext>
            </a:extLst>
          </p:cNvPr>
          <p:cNvSpPr txBox="1">
            <a:spLocks noChangeArrowheads="1"/>
          </p:cNvSpPr>
          <p:nvPr/>
        </p:nvSpPr>
        <p:spPr>
          <a:xfrm>
            <a:off x="533460" y="809533"/>
            <a:ext cx="10229570" cy="444501"/>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solidFill>
                  <a:schemeClr val="accent1"/>
                </a:solidFill>
              </a:rPr>
              <a:t>The model </a:t>
            </a:r>
            <a:r>
              <a:rPr lang="fr-FR" b="1" dirty="0" err="1">
                <a:solidFill>
                  <a:schemeClr val="accent1"/>
                </a:solidFill>
              </a:rPr>
              <a:t>framework</a:t>
            </a:r>
            <a:r>
              <a:rPr lang="fr-FR" b="1" dirty="0">
                <a:solidFill>
                  <a:schemeClr val="accent1"/>
                </a:solidFill>
              </a:rPr>
              <a:t> (2)</a:t>
            </a:r>
            <a:endParaRPr lang="fr-FR" sz="6600" b="1" dirty="0">
              <a:solidFill>
                <a:schemeClr val="accent1"/>
              </a:solidFill>
            </a:endParaRPr>
          </a:p>
        </p:txBody>
      </p:sp>
      <p:graphicFrame>
        <p:nvGraphicFramePr>
          <p:cNvPr id="9" name="Diagram 4">
            <a:extLst>
              <a:ext uri="{FF2B5EF4-FFF2-40B4-BE49-F238E27FC236}">
                <a16:creationId xmlns:a16="http://schemas.microsoft.com/office/drawing/2014/main" id="{E90D813C-5094-4CA3-9812-25CE61B9F4C5}"/>
              </a:ext>
            </a:extLst>
          </p:cNvPr>
          <p:cNvGraphicFramePr/>
          <p:nvPr>
            <p:extLst>
              <p:ext uri="{D42A27DB-BD31-4B8C-83A1-F6EECF244321}">
                <p14:modId xmlns:p14="http://schemas.microsoft.com/office/powerpoint/2010/main" val="2854690297"/>
              </p:ext>
            </p:extLst>
          </p:nvPr>
        </p:nvGraphicFramePr>
        <p:xfrm>
          <a:off x="533460" y="1556951"/>
          <a:ext cx="4909751" cy="49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 11">
            <a:extLst>
              <a:ext uri="{FF2B5EF4-FFF2-40B4-BE49-F238E27FC236}">
                <a16:creationId xmlns:a16="http://schemas.microsoft.com/office/drawing/2014/main" id="{1F928508-34F7-41B7-9157-DA6935A07303}"/>
              </a:ext>
            </a:extLst>
          </p:cNvPr>
          <p:cNvPicPr>
            <a:picLocks noChangeAspect="1"/>
          </p:cNvPicPr>
          <p:nvPr/>
        </p:nvPicPr>
        <p:blipFill>
          <a:blip r:embed="rId8"/>
          <a:stretch>
            <a:fillRect/>
          </a:stretch>
        </p:blipFill>
        <p:spPr>
          <a:xfrm>
            <a:off x="7195526" y="1831068"/>
            <a:ext cx="4463014" cy="4217399"/>
          </a:xfrm>
          <a:prstGeom prst="rect">
            <a:avLst/>
          </a:prstGeom>
        </p:spPr>
      </p:pic>
    </p:spTree>
    <p:extLst>
      <p:ext uri="{BB962C8B-B14F-4D97-AF65-F5344CB8AC3E}">
        <p14:creationId xmlns:p14="http://schemas.microsoft.com/office/powerpoint/2010/main" val="256321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CEF4E13-BD59-A0BA-C7D6-95C8573CED96}"/>
              </a:ext>
            </a:extLst>
          </p:cNvPr>
          <p:cNvSpPr txBox="1">
            <a:spLocks noChangeArrowheads="1"/>
          </p:cNvSpPr>
          <p:nvPr/>
        </p:nvSpPr>
        <p:spPr>
          <a:xfrm>
            <a:off x="533460" y="1149532"/>
            <a:ext cx="10229570" cy="444501"/>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srgbClr val="1A3260"/>
                </a:solidFill>
                <a:effectLst/>
                <a:uLnTx/>
                <a:uFillTx/>
                <a:latin typeface="Gill Sans MT" panose="020B0502020104020203"/>
                <a:ea typeface="+mj-ea"/>
                <a:cs typeface="+mj-cs"/>
              </a:rPr>
              <a:t>CM/Rec(2022)10 on </a:t>
            </a:r>
            <a:r>
              <a:rPr kumimoji="0" lang="fr-FR" sz="2800" b="1" i="0" u="none" strike="noStrike" kern="1200" cap="all" spc="0" normalizeH="0" baseline="0" noProof="0" dirty="0" err="1">
                <a:ln>
                  <a:noFill/>
                </a:ln>
                <a:solidFill>
                  <a:srgbClr val="1A3260"/>
                </a:solidFill>
                <a:effectLst/>
                <a:uLnTx/>
                <a:uFillTx/>
                <a:latin typeface="Gill Sans MT" panose="020B0502020104020203"/>
                <a:ea typeface="+mj-ea"/>
                <a:cs typeface="+mj-cs"/>
              </a:rPr>
              <a:t>multile</a:t>
            </a:r>
            <a:r>
              <a:rPr lang="fr-FR" b="1" dirty="0" err="1">
                <a:solidFill>
                  <a:srgbClr val="1A3260"/>
                </a:solidFill>
                <a:latin typeface="Gill Sans MT" panose="020B0502020104020203"/>
              </a:rPr>
              <a:t>vel</a:t>
            </a:r>
            <a:r>
              <a:rPr lang="fr-FR" b="1" dirty="0">
                <a:solidFill>
                  <a:srgbClr val="1A3260"/>
                </a:solidFill>
                <a:latin typeface="Gill Sans MT" panose="020B0502020104020203"/>
              </a:rPr>
              <a:t> </a:t>
            </a:r>
            <a:r>
              <a:rPr lang="fr-FR" b="1" dirty="0" err="1">
                <a:solidFill>
                  <a:srgbClr val="1A3260"/>
                </a:solidFill>
                <a:latin typeface="Gill Sans MT" panose="020B0502020104020203"/>
              </a:rPr>
              <a:t>policies</a:t>
            </a:r>
            <a:r>
              <a:rPr lang="fr-FR" b="1" dirty="0">
                <a:solidFill>
                  <a:srgbClr val="1A3260"/>
                </a:solidFill>
                <a:latin typeface="Gill Sans MT" panose="020B0502020104020203"/>
              </a:rPr>
              <a:t> and </a:t>
            </a:r>
            <a:r>
              <a:rPr lang="fr-FR" b="1" dirty="0" err="1">
                <a:solidFill>
                  <a:srgbClr val="1A3260"/>
                </a:solidFill>
                <a:latin typeface="Gill Sans MT" panose="020B0502020104020203"/>
              </a:rPr>
              <a:t>governance</a:t>
            </a:r>
            <a:r>
              <a:rPr lang="fr-FR" b="1" dirty="0">
                <a:solidFill>
                  <a:srgbClr val="1A3260"/>
                </a:solidFill>
                <a:latin typeface="Gill Sans MT" panose="020B0502020104020203"/>
              </a:rPr>
              <a:t> for </a:t>
            </a:r>
            <a:r>
              <a:rPr lang="fr-FR" b="1" dirty="0" err="1">
                <a:solidFill>
                  <a:srgbClr val="1A3260"/>
                </a:solidFill>
                <a:latin typeface="Gill Sans MT" panose="020B0502020104020203"/>
              </a:rPr>
              <a:t>intercultural</a:t>
            </a:r>
            <a:r>
              <a:rPr lang="fr-FR" b="1" dirty="0">
                <a:solidFill>
                  <a:srgbClr val="1A3260"/>
                </a:solidFill>
                <a:latin typeface="Gill Sans MT" panose="020B0502020104020203"/>
              </a:rPr>
              <a:t> </a:t>
            </a:r>
            <a:r>
              <a:rPr lang="fr-FR" b="1" dirty="0" err="1">
                <a:solidFill>
                  <a:srgbClr val="1A3260"/>
                </a:solidFill>
                <a:latin typeface="Gill Sans MT" panose="020B0502020104020203"/>
              </a:rPr>
              <a:t>integration</a:t>
            </a:r>
            <a:endParaRPr kumimoji="0" lang="fr-FR" sz="6600" b="1" i="0" u="none" strike="noStrike" kern="1200" cap="all" spc="0" normalizeH="0" baseline="0" noProof="0" dirty="0">
              <a:ln>
                <a:noFill/>
              </a:ln>
              <a:solidFill>
                <a:srgbClr val="1A3260"/>
              </a:solidFill>
              <a:effectLst/>
              <a:uLnTx/>
              <a:uFillTx/>
              <a:latin typeface="Gill Sans MT" panose="020B0502020104020203"/>
              <a:ea typeface="+mj-ea"/>
              <a:cs typeface="+mj-cs"/>
            </a:endParaRPr>
          </a:p>
        </p:txBody>
      </p:sp>
      <p:sp>
        <p:nvSpPr>
          <p:cNvPr id="6" name="ZoneTexte 5">
            <a:extLst>
              <a:ext uri="{FF2B5EF4-FFF2-40B4-BE49-F238E27FC236}">
                <a16:creationId xmlns:a16="http://schemas.microsoft.com/office/drawing/2014/main" id="{B2A9F888-A5CF-4C2B-AB6F-3EAEE2FAE2C7}"/>
              </a:ext>
            </a:extLst>
          </p:cNvPr>
          <p:cNvSpPr txBox="1"/>
          <p:nvPr/>
        </p:nvSpPr>
        <p:spPr>
          <a:xfrm>
            <a:off x="571018" y="1774558"/>
            <a:ext cx="11067987" cy="2031325"/>
          </a:xfrm>
          <a:prstGeom prst="rect">
            <a:avLst/>
          </a:prstGeom>
          <a:noFill/>
        </p:spPr>
        <p:txBody>
          <a:bodyPr wrap="square">
            <a:spAutoFit/>
          </a:bodyPr>
          <a:lstStyle/>
          <a:p>
            <a:r>
              <a:rPr lang="en-US" b="1" dirty="0">
                <a:solidFill>
                  <a:schemeClr val="accent1"/>
                </a:solidFill>
              </a:rPr>
              <a:t>AIM</a:t>
            </a:r>
          </a:p>
          <a:p>
            <a:pPr marL="285750" indent="-285750">
              <a:buFont typeface="Wingdings" panose="05000000000000000000" pitchFamily="2" charset="2"/>
              <a:buChar char="Ø"/>
            </a:pPr>
            <a:r>
              <a:rPr lang="en-US" dirty="0">
                <a:solidFill>
                  <a:schemeClr val="accent1"/>
                </a:solidFill>
              </a:rPr>
              <a:t>Respond to challenges identified by member states;</a:t>
            </a:r>
          </a:p>
          <a:p>
            <a:pPr marL="285750" indent="-285750">
              <a:buFont typeface="Wingdings" panose="05000000000000000000" pitchFamily="2" charset="2"/>
              <a:buChar char="Ø"/>
            </a:pPr>
            <a:r>
              <a:rPr lang="en-US" dirty="0">
                <a:solidFill>
                  <a:schemeClr val="accent1"/>
                </a:solidFill>
              </a:rPr>
              <a:t>Enabling states to benefit from the positive results of the intercultural integration model at the local level;</a:t>
            </a:r>
          </a:p>
          <a:p>
            <a:pPr marL="285750" indent="-285750">
              <a:buFont typeface="Wingdings" panose="05000000000000000000" pitchFamily="2" charset="2"/>
              <a:buChar char="Ø"/>
            </a:pPr>
            <a:r>
              <a:rPr lang="en-US" dirty="0">
                <a:solidFill>
                  <a:schemeClr val="accent1"/>
                </a:solidFill>
              </a:rPr>
              <a:t>Promoting multi-level governance and cooperation;</a:t>
            </a:r>
          </a:p>
          <a:p>
            <a:pPr marL="285750" indent="-285750">
              <a:buFont typeface="Wingdings" panose="05000000000000000000" pitchFamily="2" charset="2"/>
              <a:buChar char="Ø"/>
            </a:pPr>
            <a:r>
              <a:rPr lang="en-US" dirty="0">
                <a:solidFill>
                  <a:schemeClr val="accent1"/>
                </a:solidFill>
              </a:rPr>
              <a:t>Enrich </a:t>
            </a:r>
            <a:r>
              <a:rPr lang="en-US" dirty="0" err="1">
                <a:solidFill>
                  <a:schemeClr val="accent1"/>
                </a:solidFill>
              </a:rPr>
              <a:t>CoE</a:t>
            </a:r>
            <a:r>
              <a:rPr lang="en-US" dirty="0">
                <a:solidFill>
                  <a:schemeClr val="accent1"/>
                </a:solidFill>
              </a:rPr>
              <a:t> standards.</a:t>
            </a:r>
          </a:p>
          <a:p>
            <a:endParaRPr lang="en-US" dirty="0">
              <a:solidFill>
                <a:schemeClr val="accent1"/>
              </a:solidFill>
            </a:endParaRPr>
          </a:p>
          <a:p>
            <a:r>
              <a:rPr lang="en-US" b="1" i="1" dirty="0">
                <a:solidFill>
                  <a:schemeClr val="accent6">
                    <a:lumMod val="75000"/>
                  </a:schemeClr>
                </a:solidFill>
              </a:rPr>
              <a:t>Public consultation before </a:t>
            </a:r>
            <a:r>
              <a:rPr lang="en-US" b="1" i="1" dirty="0" err="1">
                <a:solidFill>
                  <a:schemeClr val="accent6">
                    <a:lumMod val="75000"/>
                  </a:schemeClr>
                </a:solidFill>
              </a:rPr>
              <a:t>finalisation</a:t>
            </a:r>
            <a:endParaRPr lang="en-US" b="1" i="1" dirty="0">
              <a:solidFill>
                <a:schemeClr val="accent6">
                  <a:lumMod val="75000"/>
                </a:schemeClr>
              </a:solidFill>
            </a:endParaRPr>
          </a:p>
        </p:txBody>
      </p:sp>
      <p:pic>
        <p:nvPicPr>
          <p:cNvPr id="4" name="Image 3">
            <a:extLst>
              <a:ext uri="{FF2B5EF4-FFF2-40B4-BE49-F238E27FC236}">
                <a16:creationId xmlns:a16="http://schemas.microsoft.com/office/drawing/2014/main" id="{57227BA1-9097-4945-82C6-31C60014AC1C}"/>
              </a:ext>
            </a:extLst>
          </p:cNvPr>
          <p:cNvPicPr>
            <a:picLocks noChangeAspect="1"/>
          </p:cNvPicPr>
          <p:nvPr/>
        </p:nvPicPr>
        <p:blipFill>
          <a:blip r:embed="rId3"/>
          <a:stretch>
            <a:fillRect/>
          </a:stretch>
        </p:blipFill>
        <p:spPr>
          <a:xfrm>
            <a:off x="533460" y="4082882"/>
            <a:ext cx="11231243" cy="2783434"/>
          </a:xfrm>
          <a:prstGeom prst="rect">
            <a:avLst/>
          </a:prstGeom>
        </p:spPr>
      </p:pic>
    </p:spTree>
    <p:extLst>
      <p:ext uri="{BB962C8B-B14F-4D97-AF65-F5344CB8AC3E}">
        <p14:creationId xmlns:p14="http://schemas.microsoft.com/office/powerpoint/2010/main" val="212734592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821</TotalTime>
  <Words>989</Words>
  <Application>Microsoft Office PowerPoint</Application>
  <PresentationFormat>Widescreen</PresentationFormat>
  <Paragraphs>172</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Century Gothic</vt:lpstr>
      <vt:lpstr>Gill Sans MT</vt:lpstr>
      <vt:lpstr>Oswald Regular</vt:lpstr>
      <vt:lpstr>Wingdings</vt:lpstr>
      <vt:lpstr>Wingdings 2</vt:lpstr>
      <vt:lpstr>Zapf Dingbats</vt:lpstr>
      <vt:lpstr>Dividend</vt:lpstr>
      <vt:lpstr>Recommendation CM/Rec(2022)10 on multilevel policies and governance for intercultural integration </vt:lpstr>
      <vt:lpstr>The intercultural approach – ICC and CoE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cities</dc:title>
  <dc:creator>Gemma Pinyol Jiménez</dc:creator>
  <cp:lastModifiedBy>SUHONEN Paivi</cp:lastModifiedBy>
  <cp:revision>29</cp:revision>
  <dcterms:created xsi:type="dcterms:W3CDTF">2022-05-25T10:59:01Z</dcterms:created>
  <dcterms:modified xsi:type="dcterms:W3CDTF">2022-07-05T10:23:26Z</dcterms:modified>
</cp:coreProperties>
</file>