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89"/>
  </p:normalViewPr>
  <p:slideViewPr>
    <p:cSldViewPr snapToGrid="0" snapToObjects="1">
      <p:cViewPr varScale="1">
        <p:scale>
          <a:sx n="91" d="100"/>
          <a:sy n="91" d="100"/>
        </p:scale>
        <p:origin x="6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5/10/2022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D7A1DD-2F4E-D34C-ADF2-7152EBEEE2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1776" y="652126"/>
            <a:ext cx="9024396" cy="4401809"/>
          </a:xfrm>
        </p:spPr>
        <p:txBody>
          <a:bodyPr>
            <a:normAutofit fontScale="90000"/>
          </a:bodyPr>
          <a:lstStyle/>
          <a:p>
            <a:pPr algn="ctr"/>
            <a:br>
              <a:rPr lang="pt-PT" b="1" cap="none">
                <a:latin typeface="+mn-lt"/>
              </a:rPr>
            </a:br>
            <a:br>
              <a:rPr lang="pt-PT" cap="none">
                <a:latin typeface="+mn-lt"/>
              </a:rPr>
            </a:br>
            <a:br>
              <a:rPr lang="pt-PT" cap="none">
                <a:latin typeface="+mn-lt"/>
              </a:rPr>
            </a:br>
            <a:br>
              <a:rPr lang="pt-PT" cap="none">
                <a:latin typeface="+mn-lt"/>
              </a:rPr>
            </a:br>
            <a:br>
              <a:rPr lang="pt-PT" cap="none">
                <a:latin typeface="+mn-lt"/>
              </a:rPr>
            </a:br>
            <a:br>
              <a:rPr lang="pt-PT" cap="none">
                <a:latin typeface="+mn-lt"/>
              </a:rPr>
            </a:br>
            <a:br>
              <a:rPr lang="pt-PT" cap="none">
                <a:latin typeface="+mn-lt"/>
              </a:rPr>
            </a:br>
            <a:br>
              <a:rPr lang="pt-PT" cap="none">
                <a:latin typeface="+mn-lt"/>
              </a:rPr>
            </a:br>
            <a:endParaRPr lang="pt-PT" cap="none">
              <a:latin typeface="+mn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2E795F-6E1F-7949-8D08-6F5A0BF9EFBC}"/>
              </a:ext>
            </a:extLst>
          </p:cNvPr>
          <p:cNvSpPr txBox="1"/>
          <p:nvPr/>
        </p:nvSpPr>
        <p:spPr>
          <a:xfrm>
            <a:off x="3962400" y="426691"/>
            <a:ext cx="441959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5200" b="1" dirty="0">
                <a:latin typeface="American Typewriter" panose="02090604020004020304" pitchFamily="18" charset="77"/>
              </a:rPr>
              <a:t>Bem-vindo!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BE2363E-DA87-B54D-BB21-10D34C175157}"/>
              </a:ext>
            </a:extLst>
          </p:cNvPr>
          <p:cNvSpPr txBox="1"/>
          <p:nvPr/>
        </p:nvSpPr>
        <p:spPr>
          <a:xfrm>
            <a:off x="352110" y="872967"/>
            <a:ext cx="11839890" cy="5324535"/>
          </a:xfrm>
          <a:prstGeom prst="rect">
            <a:avLst/>
          </a:prstGeom>
          <a:noFill/>
          <a:effectLst>
            <a:reflection endPos="65000" dist="50800" dir="5400000" sy="-100000" algn="bl" rotWithShape="0"/>
          </a:effectLst>
        </p:spPr>
        <p:txBody>
          <a:bodyPr wrap="square" rtlCol="0">
            <a:spAutoFit/>
          </a:bodyPr>
          <a:lstStyle/>
          <a:p>
            <a:endParaRPr lang="en-IT" sz="4800" b="1" dirty="0">
              <a:solidFill>
                <a:srgbClr val="FF0000"/>
              </a:solidFill>
              <a:latin typeface="American Typewriter" panose="02090604020004020304" pitchFamily="18" charset="77"/>
            </a:endParaRPr>
          </a:p>
          <a:p>
            <a:r>
              <a:rPr lang="pt-PT" sz="5200" b="1" dirty="0">
                <a:solidFill>
                  <a:srgbClr val="FF0000"/>
                </a:solidFill>
                <a:latin typeface="American Typewriter" panose="02090604020004020304" pitchFamily="18" charset="77"/>
              </a:rPr>
              <a:t>Sirva-se…                  e instale-se</a:t>
            </a:r>
          </a:p>
          <a:p>
            <a:endParaRPr lang="en-IT" sz="4800" b="1" dirty="0">
              <a:solidFill>
                <a:srgbClr val="FF0000"/>
              </a:solidFill>
              <a:latin typeface="American Typewriter" panose="02090604020004020304" pitchFamily="18" charset="77"/>
            </a:endParaRPr>
          </a:p>
          <a:p>
            <a:endParaRPr lang="en-IT" sz="4800" b="1" dirty="0">
              <a:solidFill>
                <a:srgbClr val="FF0000"/>
              </a:solidFill>
              <a:latin typeface="American Typewriter" panose="02090604020004020304" pitchFamily="18" charset="77"/>
            </a:endParaRPr>
          </a:p>
          <a:p>
            <a:endParaRPr lang="en-IT" sz="4800" b="1" dirty="0">
              <a:solidFill>
                <a:srgbClr val="FF0000"/>
              </a:solidFill>
              <a:latin typeface="American Typewriter" panose="02090604020004020304" pitchFamily="18" charset="77"/>
            </a:endParaRPr>
          </a:p>
          <a:p>
            <a:endParaRPr lang="en-IT" sz="4800" b="1" dirty="0">
              <a:solidFill>
                <a:srgbClr val="FF0000"/>
              </a:solidFill>
              <a:latin typeface="American Typewriter" panose="02090604020004020304" pitchFamily="18" charset="77"/>
            </a:endParaRPr>
          </a:p>
          <a:p>
            <a:endParaRPr lang="en-IT" sz="4800" b="1" dirty="0">
              <a:solidFill>
                <a:srgbClr val="FF0000"/>
              </a:solidFill>
              <a:latin typeface="American Typewriter" panose="02090604020004020304" pitchFamily="18" charset="7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89CB205-7FB5-9D46-AEB6-BCED2A63D41D}"/>
              </a:ext>
            </a:extLst>
          </p:cNvPr>
          <p:cNvSpPr txBox="1"/>
          <p:nvPr/>
        </p:nvSpPr>
        <p:spPr>
          <a:xfrm>
            <a:off x="2206172" y="5216806"/>
            <a:ext cx="724262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5200" b="1">
                <a:solidFill>
                  <a:srgbClr val="FF0000"/>
                </a:solidFill>
                <a:latin typeface="American Typewriter" panose="02090604020004020304" pitchFamily="18" charset="77"/>
              </a:rPr>
              <a:t>Começaremos em breve </a:t>
            </a:r>
          </a:p>
        </p:txBody>
      </p:sp>
    </p:spTree>
    <p:extLst>
      <p:ext uri="{BB962C8B-B14F-4D97-AF65-F5344CB8AC3E}">
        <p14:creationId xmlns:p14="http://schemas.microsoft.com/office/powerpoint/2010/main" val="23856863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Celestial</Template>
  <TotalTime>18</TotalTime>
  <Words>17</Words>
  <Application>Microsoft Office PowerPoint</Application>
  <PresentationFormat>Grand écran</PresentationFormat>
  <Paragraphs>8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American Typewriter</vt:lpstr>
      <vt:lpstr>Arial</vt:lpstr>
      <vt:lpstr>Calibri</vt:lpstr>
      <vt:lpstr>Calibri Light</vt:lpstr>
      <vt:lpstr>Celestial</vt:lpstr>
      <vt:lpstr>     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</dc:title>
  <dc:creator>Ivana Roagna</dc:creator>
  <cp:lastModifiedBy>RIVIERE Sylvie</cp:lastModifiedBy>
  <cp:revision>6</cp:revision>
  <dcterms:created xsi:type="dcterms:W3CDTF">2021-04-15T06:31:27Z</dcterms:created>
  <dcterms:modified xsi:type="dcterms:W3CDTF">2022-05-10T13:53:20Z</dcterms:modified>
</cp:coreProperties>
</file>