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306" r:id="rId5"/>
    <p:sldId id="1849" r:id="rId6"/>
    <p:sldId id="286" r:id="rId7"/>
    <p:sldId id="271" r:id="rId8"/>
    <p:sldId id="272" r:id="rId9"/>
    <p:sldId id="1850" r:id="rId10"/>
    <p:sldId id="307" r:id="rId11"/>
    <p:sldId id="259" r:id="rId12"/>
    <p:sldId id="1853" r:id="rId13"/>
    <p:sldId id="1854" r:id="rId14"/>
    <p:sldId id="1851" r:id="rId15"/>
    <p:sldId id="1844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A6B52B-BC55-444C-A468-E925D4AEDB6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2C9CD84-29C5-4E0B-AEE9-A4F55FC5B91E}">
      <dgm:prSet/>
      <dgm:spPr/>
      <dgm:t>
        <a:bodyPr/>
        <a:lstStyle/>
        <a:p>
          <a:r>
            <a:rPr lang="it-IT"/>
            <a:t>(Ex) Partner contact and support</a:t>
          </a:r>
          <a:endParaRPr lang="en-US"/>
        </a:p>
      </dgm:t>
    </dgm:pt>
    <dgm:pt modelId="{AA77635E-2BF3-4B80-BBDA-34EC7E781456}" type="parTrans" cxnId="{E12A9CA4-AAC3-416F-8C3A-A9982E640628}">
      <dgm:prSet/>
      <dgm:spPr/>
      <dgm:t>
        <a:bodyPr/>
        <a:lstStyle/>
        <a:p>
          <a:endParaRPr lang="en-US"/>
        </a:p>
      </dgm:t>
    </dgm:pt>
    <dgm:pt modelId="{922490DD-98CF-478F-996B-F6CBFA47F272}" type="sibTrans" cxnId="{E12A9CA4-AAC3-416F-8C3A-A9982E640628}">
      <dgm:prSet/>
      <dgm:spPr/>
      <dgm:t>
        <a:bodyPr/>
        <a:lstStyle/>
        <a:p>
          <a:endParaRPr lang="en-US"/>
        </a:p>
      </dgm:t>
    </dgm:pt>
    <dgm:pt modelId="{1752EF4F-9D5A-425C-AA3E-B92C95712B97}">
      <dgm:prSet/>
      <dgm:spPr/>
      <dgm:t>
        <a:bodyPr/>
        <a:lstStyle/>
        <a:p>
          <a:r>
            <a:rPr lang="it-IT"/>
            <a:t>Focusing on children</a:t>
          </a:r>
          <a:endParaRPr lang="en-US"/>
        </a:p>
      </dgm:t>
    </dgm:pt>
    <dgm:pt modelId="{2702FB89-A841-4983-A966-8A81DFBCF257}" type="parTrans" cxnId="{72FF2C56-9173-4909-8A45-CC4F2AEBF26A}">
      <dgm:prSet/>
      <dgm:spPr/>
      <dgm:t>
        <a:bodyPr/>
        <a:lstStyle/>
        <a:p>
          <a:endParaRPr lang="en-US"/>
        </a:p>
      </dgm:t>
    </dgm:pt>
    <dgm:pt modelId="{EFF68EE6-7A09-4852-86E0-332C95B8B898}" type="sibTrans" cxnId="{72FF2C56-9173-4909-8A45-CC4F2AEBF26A}">
      <dgm:prSet/>
      <dgm:spPr/>
      <dgm:t>
        <a:bodyPr/>
        <a:lstStyle/>
        <a:p>
          <a:endParaRPr lang="en-US"/>
        </a:p>
      </dgm:t>
    </dgm:pt>
    <dgm:pt modelId="{042E5686-2EBD-46EE-BCDB-3D315EA9F0CE}">
      <dgm:prSet/>
      <dgm:spPr/>
      <dgm:t>
        <a:bodyPr/>
        <a:lstStyle/>
        <a:p>
          <a:r>
            <a:rPr lang="it-IT" dirty="0"/>
            <a:t>Information sharing and decision making</a:t>
          </a:r>
          <a:endParaRPr lang="en-US" dirty="0"/>
        </a:p>
      </dgm:t>
    </dgm:pt>
    <dgm:pt modelId="{42BCF030-334C-4F38-9CD6-0F4E9107BBB5}" type="parTrans" cxnId="{204C42D3-1D19-49AD-B592-D6FFF61E3DAF}">
      <dgm:prSet/>
      <dgm:spPr/>
      <dgm:t>
        <a:bodyPr/>
        <a:lstStyle/>
        <a:p>
          <a:endParaRPr lang="en-US"/>
        </a:p>
      </dgm:t>
    </dgm:pt>
    <dgm:pt modelId="{E04E0BA7-CC6A-4B95-9A29-3915E5498F85}" type="sibTrans" cxnId="{204C42D3-1D19-49AD-B592-D6FFF61E3DAF}">
      <dgm:prSet/>
      <dgm:spPr/>
      <dgm:t>
        <a:bodyPr/>
        <a:lstStyle/>
        <a:p>
          <a:endParaRPr lang="en-US"/>
        </a:p>
      </dgm:t>
    </dgm:pt>
    <dgm:pt modelId="{E358C225-A8AF-4CBA-B1D5-C8F2F3223436}">
      <dgm:prSet/>
      <dgm:spPr/>
      <dgm:t>
        <a:bodyPr/>
        <a:lstStyle/>
        <a:p>
          <a:r>
            <a:rPr lang="en-US" dirty="0"/>
            <a:t>Risk assessment and management</a:t>
          </a:r>
        </a:p>
      </dgm:t>
    </dgm:pt>
    <dgm:pt modelId="{84085FE3-31D3-4C01-A8A4-FD5F17524039}" type="parTrans" cxnId="{6BC5131C-A7EB-492F-BA7E-02B4E5037655}">
      <dgm:prSet/>
      <dgm:spPr/>
      <dgm:t>
        <a:bodyPr/>
        <a:lstStyle/>
        <a:p>
          <a:endParaRPr lang="en-US"/>
        </a:p>
      </dgm:t>
    </dgm:pt>
    <dgm:pt modelId="{01C94865-0E85-49FA-86AC-F6A03D852F84}" type="sibTrans" cxnId="{6BC5131C-A7EB-492F-BA7E-02B4E5037655}">
      <dgm:prSet/>
      <dgm:spPr/>
      <dgm:t>
        <a:bodyPr/>
        <a:lstStyle/>
        <a:p>
          <a:endParaRPr lang="en-US"/>
        </a:p>
      </dgm:t>
    </dgm:pt>
    <dgm:pt modelId="{EE960829-2FE1-4250-AE63-70122FC4CBA6}" type="pres">
      <dgm:prSet presAssocID="{54A6B52B-BC55-444C-A468-E925D4AEDB6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EA25D3-C913-46F0-9529-B9C5EEB808C9}" type="pres">
      <dgm:prSet presAssocID="{E2C9CD84-29C5-4E0B-AEE9-A4F55FC5B91E}" presName="hierRoot1" presStyleCnt="0"/>
      <dgm:spPr/>
    </dgm:pt>
    <dgm:pt modelId="{07002215-B2D6-4290-BB34-4562B23F0CAC}" type="pres">
      <dgm:prSet presAssocID="{E2C9CD84-29C5-4E0B-AEE9-A4F55FC5B91E}" presName="composite" presStyleCnt="0"/>
      <dgm:spPr/>
    </dgm:pt>
    <dgm:pt modelId="{FB57D851-54BE-4353-B87C-B0A73DE6993B}" type="pres">
      <dgm:prSet presAssocID="{E2C9CD84-29C5-4E0B-AEE9-A4F55FC5B91E}" presName="background" presStyleLbl="node0" presStyleIdx="0" presStyleCnt="4"/>
      <dgm:spPr/>
    </dgm:pt>
    <dgm:pt modelId="{27F81B6D-C2D9-490E-A4FE-19B70598A5A8}" type="pres">
      <dgm:prSet presAssocID="{E2C9CD84-29C5-4E0B-AEE9-A4F55FC5B91E}" presName="text" presStyleLbl="fgAcc0" presStyleIdx="0" presStyleCnt="4">
        <dgm:presLayoutVars>
          <dgm:chPref val="3"/>
        </dgm:presLayoutVars>
      </dgm:prSet>
      <dgm:spPr/>
    </dgm:pt>
    <dgm:pt modelId="{E87FD98D-E4B5-4606-BDE4-795A888352D0}" type="pres">
      <dgm:prSet presAssocID="{E2C9CD84-29C5-4E0B-AEE9-A4F55FC5B91E}" presName="hierChild2" presStyleCnt="0"/>
      <dgm:spPr/>
    </dgm:pt>
    <dgm:pt modelId="{7C8EA570-F517-4042-8C4D-4B8549F93909}" type="pres">
      <dgm:prSet presAssocID="{1752EF4F-9D5A-425C-AA3E-B92C95712B97}" presName="hierRoot1" presStyleCnt="0"/>
      <dgm:spPr/>
    </dgm:pt>
    <dgm:pt modelId="{6AE6EEF7-27A3-46C5-8847-1D1AA726B8E2}" type="pres">
      <dgm:prSet presAssocID="{1752EF4F-9D5A-425C-AA3E-B92C95712B97}" presName="composite" presStyleCnt="0"/>
      <dgm:spPr/>
    </dgm:pt>
    <dgm:pt modelId="{2DBC7BA9-BF6E-4DAE-A342-D4E1AEFF9A3D}" type="pres">
      <dgm:prSet presAssocID="{1752EF4F-9D5A-425C-AA3E-B92C95712B97}" presName="background" presStyleLbl="node0" presStyleIdx="1" presStyleCnt="4"/>
      <dgm:spPr/>
    </dgm:pt>
    <dgm:pt modelId="{E61B694E-F88B-4F54-96F7-DE20D751A45C}" type="pres">
      <dgm:prSet presAssocID="{1752EF4F-9D5A-425C-AA3E-B92C95712B97}" presName="text" presStyleLbl="fgAcc0" presStyleIdx="1" presStyleCnt="4">
        <dgm:presLayoutVars>
          <dgm:chPref val="3"/>
        </dgm:presLayoutVars>
      </dgm:prSet>
      <dgm:spPr/>
    </dgm:pt>
    <dgm:pt modelId="{2B3624CB-3736-4BEB-A06A-A5C2873CDE8E}" type="pres">
      <dgm:prSet presAssocID="{1752EF4F-9D5A-425C-AA3E-B92C95712B97}" presName="hierChild2" presStyleCnt="0"/>
      <dgm:spPr/>
    </dgm:pt>
    <dgm:pt modelId="{B9BB6505-9F6B-4F07-9EBB-800C4C659682}" type="pres">
      <dgm:prSet presAssocID="{042E5686-2EBD-46EE-BCDB-3D315EA9F0CE}" presName="hierRoot1" presStyleCnt="0"/>
      <dgm:spPr/>
    </dgm:pt>
    <dgm:pt modelId="{2CC85B00-5692-42DC-8AED-95EFA516758B}" type="pres">
      <dgm:prSet presAssocID="{042E5686-2EBD-46EE-BCDB-3D315EA9F0CE}" presName="composite" presStyleCnt="0"/>
      <dgm:spPr/>
    </dgm:pt>
    <dgm:pt modelId="{8DB68185-1F40-4744-963D-6463B870D1E9}" type="pres">
      <dgm:prSet presAssocID="{042E5686-2EBD-46EE-BCDB-3D315EA9F0CE}" presName="background" presStyleLbl="node0" presStyleIdx="2" presStyleCnt="4"/>
      <dgm:spPr/>
    </dgm:pt>
    <dgm:pt modelId="{F833C214-30E3-4638-9FC0-92643ADBE0DF}" type="pres">
      <dgm:prSet presAssocID="{042E5686-2EBD-46EE-BCDB-3D315EA9F0CE}" presName="text" presStyleLbl="fgAcc0" presStyleIdx="2" presStyleCnt="4">
        <dgm:presLayoutVars>
          <dgm:chPref val="3"/>
        </dgm:presLayoutVars>
      </dgm:prSet>
      <dgm:spPr/>
    </dgm:pt>
    <dgm:pt modelId="{C5CF166B-B9DB-4151-A071-9F752F92A05C}" type="pres">
      <dgm:prSet presAssocID="{042E5686-2EBD-46EE-BCDB-3D315EA9F0CE}" presName="hierChild2" presStyleCnt="0"/>
      <dgm:spPr/>
    </dgm:pt>
    <dgm:pt modelId="{2638848E-CE94-42AA-A85D-99E58D79DC3F}" type="pres">
      <dgm:prSet presAssocID="{E358C225-A8AF-4CBA-B1D5-C8F2F3223436}" presName="hierRoot1" presStyleCnt="0"/>
      <dgm:spPr/>
    </dgm:pt>
    <dgm:pt modelId="{1EDA3EC8-5EF7-45C6-A72C-8FD0740046F8}" type="pres">
      <dgm:prSet presAssocID="{E358C225-A8AF-4CBA-B1D5-C8F2F3223436}" presName="composite" presStyleCnt="0"/>
      <dgm:spPr/>
    </dgm:pt>
    <dgm:pt modelId="{30D5C713-F217-4425-9A34-3F4BA013C134}" type="pres">
      <dgm:prSet presAssocID="{E358C225-A8AF-4CBA-B1D5-C8F2F3223436}" presName="background" presStyleLbl="node0" presStyleIdx="3" presStyleCnt="4"/>
      <dgm:spPr/>
    </dgm:pt>
    <dgm:pt modelId="{F0AF1049-794C-4031-ACEF-EE0B4285D77F}" type="pres">
      <dgm:prSet presAssocID="{E358C225-A8AF-4CBA-B1D5-C8F2F3223436}" presName="text" presStyleLbl="fgAcc0" presStyleIdx="3" presStyleCnt="4">
        <dgm:presLayoutVars>
          <dgm:chPref val="3"/>
        </dgm:presLayoutVars>
      </dgm:prSet>
      <dgm:spPr/>
    </dgm:pt>
    <dgm:pt modelId="{BF5DE936-6513-4AC2-94A3-FB42FB60616C}" type="pres">
      <dgm:prSet presAssocID="{E358C225-A8AF-4CBA-B1D5-C8F2F3223436}" presName="hierChild2" presStyleCnt="0"/>
      <dgm:spPr/>
    </dgm:pt>
  </dgm:ptLst>
  <dgm:cxnLst>
    <dgm:cxn modelId="{6BC5131C-A7EB-492F-BA7E-02B4E5037655}" srcId="{54A6B52B-BC55-444C-A468-E925D4AEDB6D}" destId="{E358C225-A8AF-4CBA-B1D5-C8F2F3223436}" srcOrd="3" destOrd="0" parTransId="{84085FE3-31D3-4C01-A8A4-FD5F17524039}" sibTransId="{01C94865-0E85-49FA-86AC-F6A03D852F84}"/>
    <dgm:cxn modelId="{EDB7C730-60DD-40B3-A0CA-0B604DF42BA4}" type="presOf" srcId="{54A6B52B-BC55-444C-A468-E925D4AEDB6D}" destId="{EE960829-2FE1-4250-AE63-70122FC4CBA6}" srcOrd="0" destOrd="0" presId="urn:microsoft.com/office/officeart/2005/8/layout/hierarchy1"/>
    <dgm:cxn modelId="{72FF2C56-9173-4909-8A45-CC4F2AEBF26A}" srcId="{54A6B52B-BC55-444C-A468-E925D4AEDB6D}" destId="{1752EF4F-9D5A-425C-AA3E-B92C95712B97}" srcOrd="1" destOrd="0" parTransId="{2702FB89-A841-4983-A966-8A81DFBCF257}" sibTransId="{EFF68EE6-7A09-4852-86E0-332C95B8B898}"/>
    <dgm:cxn modelId="{3EB3D177-9CE5-4763-BFE2-E02D76269F1F}" type="presOf" srcId="{E2C9CD84-29C5-4E0B-AEE9-A4F55FC5B91E}" destId="{27F81B6D-C2D9-490E-A4FE-19B70598A5A8}" srcOrd="0" destOrd="0" presId="urn:microsoft.com/office/officeart/2005/8/layout/hierarchy1"/>
    <dgm:cxn modelId="{DCC0F48F-5ABD-42BE-8A60-B654B51CE083}" type="presOf" srcId="{042E5686-2EBD-46EE-BCDB-3D315EA9F0CE}" destId="{F833C214-30E3-4638-9FC0-92643ADBE0DF}" srcOrd="0" destOrd="0" presId="urn:microsoft.com/office/officeart/2005/8/layout/hierarchy1"/>
    <dgm:cxn modelId="{E12A9CA4-AAC3-416F-8C3A-A9982E640628}" srcId="{54A6B52B-BC55-444C-A468-E925D4AEDB6D}" destId="{E2C9CD84-29C5-4E0B-AEE9-A4F55FC5B91E}" srcOrd="0" destOrd="0" parTransId="{AA77635E-2BF3-4B80-BBDA-34EC7E781456}" sibTransId="{922490DD-98CF-478F-996B-F6CBFA47F272}"/>
    <dgm:cxn modelId="{ECD09BBB-E6C2-4200-B97D-745E9C66D3D7}" type="presOf" srcId="{1752EF4F-9D5A-425C-AA3E-B92C95712B97}" destId="{E61B694E-F88B-4F54-96F7-DE20D751A45C}" srcOrd="0" destOrd="0" presId="urn:microsoft.com/office/officeart/2005/8/layout/hierarchy1"/>
    <dgm:cxn modelId="{204C42D3-1D19-49AD-B592-D6FFF61E3DAF}" srcId="{54A6B52B-BC55-444C-A468-E925D4AEDB6D}" destId="{042E5686-2EBD-46EE-BCDB-3D315EA9F0CE}" srcOrd="2" destOrd="0" parTransId="{42BCF030-334C-4F38-9CD6-0F4E9107BBB5}" sibTransId="{E04E0BA7-CC6A-4B95-9A29-3915E5498F85}"/>
    <dgm:cxn modelId="{E3090AEF-141D-4E3D-9AB1-7FB9E830776A}" type="presOf" srcId="{E358C225-A8AF-4CBA-B1D5-C8F2F3223436}" destId="{F0AF1049-794C-4031-ACEF-EE0B4285D77F}" srcOrd="0" destOrd="0" presId="urn:microsoft.com/office/officeart/2005/8/layout/hierarchy1"/>
    <dgm:cxn modelId="{82D17759-3D6A-4082-9074-F720C087D2C4}" type="presParOf" srcId="{EE960829-2FE1-4250-AE63-70122FC4CBA6}" destId="{B0EA25D3-C913-46F0-9529-B9C5EEB808C9}" srcOrd="0" destOrd="0" presId="urn:microsoft.com/office/officeart/2005/8/layout/hierarchy1"/>
    <dgm:cxn modelId="{E3706ED7-2B79-4413-B130-9E25725D6474}" type="presParOf" srcId="{B0EA25D3-C913-46F0-9529-B9C5EEB808C9}" destId="{07002215-B2D6-4290-BB34-4562B23F0CAC}" srcOrd="0" destOrd="0" presId="urn:microsoft.com/office/officeart/2005/8/layout/hierarchy1"/>
    <dgm:cxn modelId="{C0147DCE-5E58-4F83-9209-0D394BAF9324}" type="presParOf" srcId="{07002215-B2D6-4290-BB34-4562B23F0CAC}" destId="{FB57D851-54BE-4353-B87C-B0A73DE6993B}" srcOrd="0" destOrd="0" presId="urn:microsoft.com/office/officeart/2005/8/layout/hierarchy1"/>
    <dgm:cxn modelId="{B04122D4-BF75-4F06-AD54-A85CC1FB3EA9}" type="presParOf" srcId="{07002215-B2D6-4290-BB34-4562B23F0CAC}" destId="{27F81B6D-C2D9-490E-A4FE-19B70598A5A8}" srcOrd="1" destOrd="0" presId="urn:microsoft.com/office/officeart/2005/8/layout/hierarchy1"/>
    <dgm:cxn modelId="{7653B288-D54D-4C21-BF02-687E7D269F6A}" type="presParOf" srcId="{B0EA25D3-C913-46F0-9529-B9C5EEB808C9}" destId="{E87FD98D-E4B5-4606-BDE4-795A888352D0}" srcOrd="1" destOrd="0" presId="urn:microsoft.com/office/officeart/2005/8/layout/hierarchy1"/>
    <dgm:cxn modelId="{92F201E4-3DC0-4A17-BBAA-1358651D51EC}" type="presParOf" srcId="{EE960829-2FE1-4250-AE63-70122FC4CBA6}" destId="{7C8EA570-F517-4042-8C4D-4B8549F93909}" srcOrd="1" destOrd="0" presId="urn:microsoft.com/office/officeart/2005/8/layout/hierarchy1"/>
    <dgm:cxn modelId="{AA6B86BD-7B5E-4652-B41A-93EB43128293}" type="presParOf" srcId="{7C8EA570-F517-4042-8C4D-4B8549F93909}" destId="{6AE6EEF7-27A3-46C5-8847-1D1AA726B8E2}" srcOrd="0" destOrd="0" presId="urn:microsoft.com/office/officeart/2005/8/layout/hierarchy1"/>
    <dgm:cxn modelId="{5D050968-8F54-4DD3-80FC-C3105F959E02}" type="presParOf" srcId="{6AE6EEF7-27A3-46C5-8847-1D1AA726B8E2}" destId="{2DBC7BA9-BF6E-4DAE-A342-D4E1AEFF9A3D}" srcOrd="0" destOrd="0" presId="urn:microsoft.com/office/officeart/2005/8/layout/hierarchy1"/>
    <dgm:cxn modelId="{08B6BB4F-E01F-4FF5-8611-A38EBD3BE12C}" type="presParOf" srcId="{6AE6EEF7-27A3-46C5-8847-1D1AA726B8E2}" destId="{E61B694E-F88B-4F54-96F7-DE20D751A45C}" srcOrd="1" destOrd="0" presId="urn:microsoft.com/office/officeart/2005/8/layout/hierarchy1"/>
    <dgm:cxn modelId="{D1018047-6ECA-458F-AF93-BA7C82107D09}" type="presParOf" srcId="{7C8EA570-F517-4042-8C4D-4B8549F93909}" destId="{2B3624CB-3736-4BEB-A06A-A5C2873CDE8E}" srcOrd="1" destOrd="0" presId="urn:microsoft.com/office/officeart/2005/8/layout/hierarchy1"/>
    <dgm:cxn modelId="{066B369F-0698-48FC-AF84-F7BDEC2CEEAA}" type="presParOf" srcId="{EE960829-2FE1-4250-AE63-70122FC4CBA6}" destId="{B9BB6505-9F6B-4F07-9EBB-800C4C659682}" srcOrd="2" destOrd="0" presId="urn:microsoft.com/office/officeart/2005/8/layout/hierarchy1"/>
    <dgm:cxn modelId="{3790BA61-AEA3-43AC-829E-D266EFDA0A4D}" type="presParOf" srcId="{B9BB6505-9F6B-4F07-9EBB-800C4C659682}" destId="{2CC85B00-5692-42DC-8AED-95EFA516758B}" srcOrd="0" destOrd="0" presId="urn:microsoft.com/office/officeart/2005/8/layout/hierarchy1"/>
    <dgm:cxn modelId="{F2D0FE22-FA4C-4A4B-812F-D46993AB3A53}" type="presParOf" srcId="{2CC85B00-5692-42DC-8AED-95EFA516758B}" destId="{8DB68185-1F40-4744-963D-6463B870D1E9}" srcOrd="0" destOrd="0" presId="urn:microsoft.com/office/officeart/2005/8/layout/hierarchy1"/>
    <dgm:cxn modelId="{8124FD28-279F-438B-98C1-4886EB8E7B9E}" type="presParOf" srcId="{2CC85B00-5692-42DC-8AED-95EFA516758B}" destId="{F833C214-30E3-4638-9FC0-92643ADBE0DF}" srcOrd="1" destOrd="0" presId="urn:microsoft.com/office/officeart/2005/8/layout/hierarchy1"/>
    <dgm:cxn modelId="{3B5EF303-2F26-4252-8F95-FC422E0B474D}" type="presParOf" srcId="{B9BB6505-9F6B-4F07-9EBB-800C4C659682}" destId="{C5CF166B-B9DB-4151-A071-9F752F92A05C}" srcOrd="1" destOrd="0" presId="urn:microsoft.com/office/officeart/2005/8/layout/hierarchy1"/>
    <dgm:cxn modelId="{17CDCBA9-2CAD-4E64-A27C-C89F7A879898}" type="presParOf" srcId="{EE960829-2FE1-4250-AE63-70122FC4CBA6}" destId="{2638848E-CE94-42AA-A85D-99E58D79DC3F}" srcOrd="3" destOrd="0" presId="urn:microsoft.com/office/officeart/2005/8/layout/hierarchy1"/>
    <dgm:cxn modelId="{C5F1BA1E-6D97-4BC6-8CD6-83180B613ACD}" type="presParOf" srcId="{2638848E-CE94-42AA-A85D-99E58D79DC3F}" destId="{1EDA3EC8-5EF7-45C6-A72C-8FD0740046F8}" srcOrd="0" destOrd="0" presId="urn:microsoft.com/office/officeart/2005/8/layout/hierarchy1"/>
    <dgm:cxn modelId="{BE7DA186-C7D0-408B-9C2B-21DEA378791D}" type="presParOf" srcId="{1EDA3EC8-5EF7-45C6-A72C-8FD0740046F8}" destId="{30D5C713-F217-4425-9A34-3F4BA013C134}" srcOrd="0" destOrd="0" presId="urn:microsoft.com/office/officeart/2005/8/layout/hierarchy1"/>
    <dgm:cxn modelId="{CE7BA50F-4297-4587-8627-2024E6489F6B}" type="presParOf" srcId="{1EDA3EC8-5EF7-45C6-A72C-8FD0740046F8}" destId="{F0AF1049-794C-4031-ACEF-EE0B4285D77F}" srcOrd="1" destOrd="0" presId="urn:microsoft.com/office/officeart/2005/8/layout/hierarchy1"/>
    <dgm:cxn modelId="{DA817936-1DB4-4511-92D2-65020BF49DF9}" type="presParOf" srcId="{2638848E-CE94-42AA-A85D-99E58D79DC3F}" destId="{BF5DE936-6513-4AC2-94A3-FB42FB6061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A6B52B-BC55-444C-A468-E925D4AEDB6D}" type="doc">
      <dgm:prSet loTypeId="urn:microsoft.com/office/officeart/2005/8/layout/hierarchy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2C9CD84-29C5-4E0B-AEE9-A4F55FC5B91E}">
      <dgm:prSet/>
      <dgm:spPr/>
      <dgm:t>
        <a:bodyPr/>
        <a:lstStyle/>
        <a:p>
          <a:r>
            <a:rPr lang="en-US" dirty="0"/>
            <a:t>Violence as gender-based phenomenon</a:t>
          </a:r>
        </a:p>
      </dgm:t>
    </dgm:pt>
    <dgm:pt modelId="{AA77635E-2BF3-4B80-BBDA-34EC7E781456}" type="parTrans" cxnId="{E12A9CA4-AAC3-416F-8C3A-A9982E640628}">
      <dgm:prSet/>
      <dgm:spPr/>
      <dgm:t>
        <a:bodyPr/>
        <a:lstStyle/>
        <a:p>
          <a:endParaRPr lang="en-US"/>
        </a:p>
      </dgm:t>
    </dgm:pt>
    <dgm:pt modelId="{922490DD-98CF-478F-996B-F6CBFA47F272}" type="sibTrans" cxnId="{E12A9CA4-AAC3-416F-8C3A-A9982E640628}">
      <dgm:prSet/>
      <dgm:spPr/>
      <dgm:t>
        <a:bodyPr/>
        <a:lstStyle/>
        <a:p>
          <a:endParaRPr lang="en-US"/>
        </a:p>
      </dgm:t>
    </dgm:pt>
    <dgm:pt modelId="{1752EF4F-9D5A-425C-AA3E-B92C95712B97}">
      <dgm:prSet/>
      <dgm:spPr/>
      <dgm:t>
        <a:bodyPr/>
        <a:lstStyle/>
        <a:p>
          <a:r>
            <a:rPr lang="it-IT" dirty="0"/>
            <a:t>Ecological model</a:t>
          </a:r>
          <a:endParaRPr lang="en-US" dirty="0"/>
        </a:p>
      </dgm:t>
    </dgm:pt>
    <dgm:pt modelId="{2702FB89-A841-4983-A966-8A81DFBCF257}" type="parTrans" cxnId="{72FF2C56-9173-4909-8A45-CC4F2AEBF26A}">
      <dgm:prSet/>
      <dgm:spPr/>
      <dgm:t>
        <a:bodyPr/>
        <a:lstStyle/>
        <a:p>
          <a:endParaRPr lang="en-US"/>
        </a:p>
      </dgm:t>
    </dgm:pt>
    <dgm:pt modelId="{EFF68EE6-7A09-4852-86E0-332C95B8B898}" type="sibTrans" cxnId="{72FF2C56-9173-4909-8A45-CC4F2AEBF26A}">
      <dgm:prSet/>
      <dgm:spPr/>
      <dgm:t>
        <a:bodyPr/>
        <a:lstStyle/>
        <a:p>
          <a:endParaRPr lang="en-US"/>
        </a:p>
      </dgm:t>
    </dgm:pt>
    <dgm:pt modelId="{042E5686-2EBD-46EE-BCDB-3D315EA9F0CE}">
      <dgm:prSet/>
      <dgm:spPr/>
      <dgm:t>
        <a:bodyPr/>
        <a:lstStyle/>
        <a:p>
          <a:r>
            <a:rPr lang="it-IT" dirty="0"/>
            <a:t>Strategies to work with resistance and foster internal motivation</a:t>
          </a:r>
          <a:endParaRPr lang="en-US" dirty="0"/>
        </a:p>
      </dgm:t>
    </dgm:pt>
    <dgm:pt modelId="{42BCF030-334C-4F38-9CD6-0F4E9107BBB5}" type="parTrans" cxnId="{204C42D3-1D19-49AD-B592-D6FFF61E3DAF}">
      <dgm:prSet/>
      <dgm:spPr/>
      <dgm:t>
        <a:bodyPr/>
        <a:lstStyle/>
        <a:p>
          <a:endParaRPr lang="en-US"/>
        </a:p>
      </dgm:t>
    </dgm:pt>
    <dgm:pt modelId="{E04E0BA7-CC6A-4B95-9A29-3915E5498F85}" type="sibTrans" cxnId="{204C42D3-1D19-49AD-B592-D6FFF61E3DAF}">
      <dgm:prSet/>
      <dgm:spPr/>
      <dgm:t>
        <a:bodyPr/>
        <a:lstStyle/>
        <a:p>
          <a:endParaRPr lang="en-US"/>
        </a:p>
      </dgm:t>
    </dgm:pt>
    <dgm:pt modelId="{EE960829-2FE1-4250-AE63-70122FC4CBA6}" type="pres">
      <dgm:prSet presAssocID="{54A6B52B-BC55-444C-A468-E925D4AEDB6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EA25D3-C913-46F0-9529-B9C5EEB808C9}" type="pres">
      <dgm:prSet presAssocID="{E2C9CD84-29C5-4E0B-AEE9-A4F55FC5B91E}" presName="hierRoot1" presStyleCnt="0"/>
      <dgm:spPr/>
    </dgm:pt>
    <dgm:pt modelId="{07002215-B2D6-4290-BB34-4562B23F0CAC}" type="pres">
      <dgm:prSet presAssocID="{E2C9CD84-29C5-4E0B-AEE9-A4F55FC5B91E}" presName="composite" presStyleCnt="0"/>
      <dgm:spPr/>
    </dgm:pt>
    <dgm:pt modelId="{FB57D851-54BE-4353-B87C-B0A73DE6993B}" type="pres">
      <dgm:prSet presAssocID="{E2C9CD84-29C5-4E0B-AEE9-A4F55FC5B91E}" presName="background" presStyleLbl="node0" presStyleIdx="0" presStyleCnt="3"/>
      <dgm:spPr/>
    </dgm:pt>
    <dgm:pt modelId="{27F81B6D-C2D9-490E-A4FE-19B70598A5A8}" type="pres">
      <dgm:prSet presAssocID="{E2C9CD84-29C5-4E0B-AEE9-A4F55FC5B91E}" presName="text" presStyleLbl="fgAcc0" presStyleIdx="0" presStyleCnt="3">
        <dgm:presLayoutVars>
          <dgm:chPref val="3"/>
        </dgm:presLayoutVars>
      </dgm:prSet>
      <dgm:spPr/>
    </dgm:pt>
    <dgm:pt modelId="{E87FD98D-E4B5-4606-BDE4-795A888352D0}" type="pres">
      <dgm:prSet presAssocID="{E2C9CD84-29C5-4E0B-AEE9-A4F55FC5B91E}" presName="hierChild2" presStyleCnt="0"/>
      <dgm:spPr/>
    </dgm:pt>
    <dgm:pt modelId="{7C8EA570-F517-4042-8C4D-4B8549F93909}" type="pres">
      <dgm:prSet presAssocID="{1752EF4F-9D5A-425C-AA3E-B92C95712B97}" presName="hierRoot1" presStyleCnt="0"/>
      <dgm:spPr/>
    </dgm:pt>
    <dgm:pt modelId="{6AE6EEF7-27A3-46C5-8847-1D1AA726B8E2}" type="pres">
      <dgm:prSet presAssocID="{1752EF4F-9D5A-425C-AA3E-B92C95712B97}" presName="composite" presStyleCnt="0"/>
      <dgm:spPr/>
    </dgm:pt>
    <dgm:pt modelId="{2DBC7BA9-BF6E-4DAE-A342-D4E1AEFF9A3D}" type="pres">
      <dgm:prSet presAssocID="{1752EF4F-9D5A-425C-AA3E-B92C95712B97}" presName="background" presStyleLbl="node0" presStyleIdx="1" presStyleCnt="3"/>
      <dgm:spPr/>
    </dgm:pt>
    <dgm:pt modelId="{E61B694E-F88B-4F54-96F7-DE20D751A45C}" type="pres">
      <dgm:prSet presAssocID="{1752EF4F-9D5A-425C-AA3E-B92C95712B97}" presName="text" presStyleLbl="fgAcc0" presStyleIdx="1" presStyleCnt="3">
        <dgm:presLayoutVars>
          <dgm:chPref val="3"/>
        </dgm:presLayoutVars>
      </dgm:prSet>
      <dgm:spPr/>
    </dgm:pt>
    <dgm:pt modelId="{2B3624CB-3736-4BEB-A06A-A5C2873CDE8E}" type="pres">
      <dgm:prSet presAssocID="{1752EF4F-9D5A-425C-AA3E-B92C95712B97}" presName="hierChild2" presStyleCnt="0"/>
      <dgm:spPr/>
    </dgm:pt>
    <dgm:pt modelId="{B9BB6505-9F6B-4F07-9EBB-800C4C659682}" type="pres">
      <dgm:prSet presAssocID="{042E5686-2EBD-46EE-BCDB-3D315EA9F0CE}" presName="hierRoot1" presStyleCnt="0"/>
      <dgm:spPr/>
    </dgm:pt>
    <dgm:pt modelId="{2CC85B00-5692-42DC-8AED-95EFA516758B}" type="pres">
      <dgm:prSet presAssocID="{042E5686-2EBD-46EE-BCDB-3D315EA9F0CE}" presName="composite" presStyleCnt="0"/>
      <dgm:spPr/>
    </dgm:pt>
    <dgm:pt modelId="{8DB68185-1F40-4744-963D-6463B870D1E9}" type="pres">
      <dgm:prSet presAssocID="{042E5686-2EBD-46EE-BCDB-3D315EA9F0CE}" presName="background" presStyleLbl="node0" presStyleIdx="2" presStyleCnt="3"/>
      <dgm:spPr/>
    </dgm:pt>
    <dgm:pt modelId="{F833C214-30E3-4638-9FC0-92643ADBE0DF}" type="pres">
      <dgm:prSet presAssocID="{042E5686-2EBD-46EE-BCDB-3D315EA9F0CE}" presName="text" presStyleLbl="fgAcc0" presStyleIdx="2" presStyleCnt="3">
        <dgm:presLayoutVars>
          <dgm:chPref val="3"/>
        </dgm:presLayoutVars>
      </dgm:prSet>
      <dgm:spPr/>
    </dgm:pt>
    <dgm:pt modelId="{C5CF166B-B9DB-4151-A071-9F752F92A05C}" type="pres">
      <dgm:prSet presAssocID="{042E5686-2EBD-46EE-BCDB-3D315EA9F0CE}" presName="hierChild2" presStyleCnt="0"/>
      <dgm:spPr/>
    </dgm:pt>
  </dgm:ptLst>
  <dgm:cxnLst>
    <dgm:cxn modelId="{EDB7C730-60DD-40B3-A0CA-0B604DF42BA4}" type="presOf" srcId="{54A6B52B-BC55-444C-A468-E925D4AEDB6D}" destId="{EE960829-2FE1-4250-AE63-70122FC4CBA6}" srcOrd="0" destOrd="0" presId="urn:microsoft.com/office/officeart/2005/8/layout/hierarchy1"/>
    <dgm:cxn modelId="{72FF2C56-9173-4909-8A45-CC4F2AEBF26A}" srcId="{54A6B52B-BC55-444C-A468-E925D4AEDB6D}" destId="{1752EF4F-9D5A-425C-AA3E-B92C95712B97}" srcOrd="1" destOrd="0" parTransId="{2702FB89-A841-4983-A966-8A81DFBCF257}" sibTransId="{EFF68EE6-7A09-4852-86E0-332C95B8B898}"/>
    <dgm:cxn modelId="{3EB3D177-9CE5-4763-BFE2-E02D76269F1F}" type="presOf" srcId="{E2C9CD84-29C5-4E0B-AEE9-A4F55FC5B91E}" destId="{27F81B6D-C2D9-490E-A4FE-19B70598A5A8}" srcOrd="0" destOrd="0" presId="urn:microsoft.com/office/officeart/2005/8/layout/hierarchy1"/>
    <dgm:cxn modelId="{DCC0F48F-5ABD-42BE-8A60-B654B51CE083}" type="presOf" srcId="{042E5686-2EBD-46EE-BCDB-3D315EA9F0CE}" destId="{F833C214-30E3-4638-9FC0-92643ADBE0DF}" srcOrd="0" destOrd="0" presId="urn:microsoft.com/office/officeart/2005/8/layout/hierarchy1"/>
    <dgm:cxn modelId="{E12A9CA4-AAC3-416F-8C3A-A9982E640628}" srcId="{54A6B52B-BC55-444C-A468-E925D4AEDB6D}" destId="{E2C9CD84-29C5-4E0B-AEE9-A4F55FC5B91E}" srcOrd="0" destOrd="0" parTransId="{AA77635E-2BF3-4B80-BBDA-34EC7E781456}" sibTransId="{922490DD-98CF-478F-996B-F6CBFA47F272}"/>
    <dgm:cxn modelId="{ECD09BBB-E6C2-4200-B97D-745E9C66D3D7}" type="presOf" srcId="{1752EF4F-9D5A-425C-AA3E-B92C95712B97}" destId="{E61B694E-F88B-4F54-96F7-DE20D751A45C}" srcOrd="0" destOrd="0" presId="urn:microsoft.com/office/officeart/2005/8/layout/hierarchy1"/>
    <dgm:cxn modelId="{204C42D3-1D19-49AD-B592-D6FFF61E3DAF}" srcId="{54A6B52B-BC55-444C-A468-E925D4AEDB6D}" destId="{042E5686-2EBD-46EE-BCDB-3D315EA9F0CE}" srcOrd="2" destOrd="0" parTransId="{42BCF030-334C-4F38-9CD6-0F4E9107BBB5}" sibTransId="{E04E0BA7-CC6A-4B95-9A29-3915E5498F85}"/>
    <dgm:cxn modelId="{82D17759-3D6A-4082-9074-F720C087D2C4}" type="presParOf" srcId="{EE960829-2FE1-4250-AE63-70122FC4CBA6}" destId="{B0EA25D3-C913-46F0-9529-B9C5EEB808C9}" srcOrd="0" destOrd="0" presId="urn:microsoft.com/office/officeart/2005/8/layout/hierarchy1"/>
    <dgm:cxn modelId="{E3706ED7-2B79-4413-B130-9E25725D6474}" type="presParOf" srcId="{B0EA25D3-C913-46F0-9529-B9C5EEB808C9}" destId="{07002215-B2D6-4290-BB34-4562B23F0CAC}" srcOrd="0" destOrd="0" presId="urn:microsoft.com/office/officeart/2005/8/layout/hierarchy1"/>
    <dgm:cxn modelId="{C0147DCE-5E58-4F83-9209-0D394BAF9324}" type="presParOf" srcId="{07002215-B2D6-4290-BB34-4562B23F0CAC}" destId="{FB57D851-54BE-4353-B87C-B0A73DE6993B}" srcOrd="0" destOrd="0" presId="urn:microsoft.com/office/officeart/2005/8/layout/hierarchy1"/>
    <dgm:cxn modelId="{B04122D4-BF75-4F06-AD54-A85CC1FB3EA9}" type="presParOf" srcId="{07002215-B2D6-4290-BB34-4562B23F0CAC}" destId="{27F81B6D-C2D9-490E-A4FE-19B70598A5A8}" srcOrd="1" destOrd="0" presId="urn:microsoft.com/office/officeart/2005/8/layout/hierarchy1"/>
    <dgm:cxn modelId="{7653B288-D54D-4C21-BF02-687E7D269F6A}" type="presParOf" srcId="{B0EA25D3-C913-46F0-9529-B9C5EEB808C9}" destId="{E87FD98D-E4B5-4606-BDE4-795A888352D0}" srcOrd="1" destOrd="0" presId="urn:microsoft.com/office/officeart/2005/8/layout/hierarchy1"/>
    <dgm:cxn modelId="{92F201E4-3DC0-4A17-BBAA-1358651D51EC}" type="presParOf" srcId="{EE960829-2FE1-4250-AE63-70122FC4CBA6}" destId="{7C8EA570-F517-4042-8C4D-4B8549F93909}" srcOrd="1" destOrd="0" presId="urn:microsoft.com/office/officeart/2005/8/layout/hierarchy1"/>
    <dgm:cxn modelId="{AA6B86BD-7B5E-4652-B41A-93EB43128293}" type="presParOf" srcId="{7C8EA570-F517-4042-8C4D-4B8549F93909}" destId="{6AE6EEF7-27A3-46C5-8847-1D1AA726B8E2}" srcOrd="0" destOrd="0" presId="urn:microsoft.com/office/officeart/2005/8/layout/hierarchy1"/>
    <dgm:cxn modelId="{5D050968-8F54-4DD3-80FC-C3105F959E02}" type="presParOf" srcId="{6AE6EEF7-27A3-46C5-8847-1D1AA726B8E2}" destId="{2DBC7BA9-BF6E-4DAE-A342-D4E1AEFF9A3D}" srcOrd="0" destOrd="0" presId="urn:microsoft.com/office/officeart/2005/8/layout/hierarchy1"/>
    <dgm:cxn modelId="{08B6BB4F-E01F-4FF5-8611-A38EBD3BE12C}" type="presParOf" srcId="{6AE6EEF7-27A3-46C5-8847-1D1AA726B8E2}" destId="{E61B694E-F88B-4F54-96F7-DE20D751A45C}" srcOrd="1" destOrd="0" presId="urn:microsoft.com/office/officeart/2005/8/layout/hierarchy1"/>
    <dgm:cxn modelId="{D1018047-6ECA-458F-AF93-BA7C82107D09}" type="presParOf" srcId="{7C8EA570-F517-4042-8C4D-4B8549F93909}" destId="{2B3624CB-3736-4BEB-A06A-A5C2873CDE8E}" srcOrd="1" destOrd="0" presId="urn:microsoft.com/office/officeart/2005/8/layout/hierarchy1"/>
    <dgm:cxn modelId="{066B369F-0698-48FC-AF84-F7BDEC2CEEAA}" type="presParOf" srcId="{EE960829-2FE1-4250-AE63-70122FC4CBA6}" destId="{B9BB6505-9F6B-4F07-9EBB-800C4C659682}" srcOrd="2" destOrd="0" presId="urn:microsoft.com/office/officeart/2005/8/layout/hierarchy1"/>
    <dgm:cxn modelId="{3790BA61-AEA3-43AC-829E-D266EFDA0A4D}" type="presParOf" srcId="{B9BB6505-9F6B-4F07-9EBB-800C4C659682}" destId="{2CC85B00-5692-42DC-8AED-95EFA516758B}" srcOrd="0" destOrd="0" presId="urn:microsoft.com/office/officeart/2005/8/layout/hierarchy1"/>
    <dgm:cxn modelId="{F2D0FE22-FA4C-4A4B-812F-D46993AB3A53}" type="presParOf" srcId="{2CC85B00-5692-42DC-8AED-95EFA516758B}" destId="{8DB68185-1F40-4744-963D-6463B870D1E9}" srcOrd="0" destOrd="0" presId="urn:microsoft.com/office/officeart/2005/8/layout/hierarchy1"/>
    <dgm:cxn modelId="{8124FD28-279F-438B-98C1-4886EB8E7B9E}" type="presParOf" srcId="{2CC85B00-5692-42DC-8AED-95EFA516758B}" destId="{F833C214-30E3-4638-9FC0-92643ADBE0DF}" srcOrd="1" destOrd="0" presId="urn:microsoft.com/office/officeart/2005/8/layout/hierarchy1"/>
    <dgm:cxn modelId="{3B5EF303-2F26-4252-8F95-FC422E0B474D}" type="presParOf" srcId="{B9BB6505-9F6B-4F07-9EBB-800C4C659682}" destId="{C5CF166B-B9DB-4151-A071-9F752F92A0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028AFB-4527-4E82-A663-C7CC38EAD3BA}" type="doc">
      <dgm:prSet loTypeId="urn:microsoft.com/office/officeart/2005/8/layout/venn2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E8E9C09-45F9-436B-AE54-60479DFE2D3F}">
      <dgm:prSet phldrT="[Text]" custT="1"/>
      <dgm:spPr/>
      <dgm:t>
        <a:bodyPr/>
        <a:lstStyle/>
        <a:p>
          <a:r>
            <a:rPr lang="en-US" sz="1300" b="1" dirty="0"/>
            <a:t>Framework for perpetrator programmes</a:t>
          </a:r>
        </a:p>
      </dgm:t>
    </dgm:pt>
    <dgm:pt modelId="{0BC3B6AD-E0D3-4F04-BF17-194DFF35BE89}" type="parTrans" cxnId="{A55D2B60-2778-4349-AE79-81E76BD2EE7B}">
      <dgm:prSet/>
      <dgm:spPr/>
      <dgm:t>
        <a:bodyPr/>
        <a:lstStyle/>
        <a:p>
          <a:endParaRPr lang="en-US"/>
        </a:p>
      </dgm:t>
    </dgm:pt>
    <dgm:pt modelId="{2675ABC8-C184-4297-B719-3E2260671244}" type="sibTrans" cxnId="{A55D2B60-2778-4349-AE79-81E76BD2EE7B}">
      <dgm:prSet/>
      <dgm:spPr/>
      <dgm:t>
        <a:bodyPr/>
        <a:lstStyle/>
        <a:p>
          <a:endParaRPr lang="en-US"/>
        </a:p>
      </dgm:t>
    </dgm:pt>
    <dgm:pt modelId="{0EAED2C1-C50D-4587-9147-61362ACA95D1}">
      <dgm:prSet phldrT="[Text]" custT="1"/>
      <dgm:spPr/>
      <dgm:t>
        <a:bodyPr/>
        <a:lstStyle/>
        <a:p>
          <a:r>
            <a:rPr lang="en-US" sz="1300" b="1" dirty="0"/>
            <a:t>Service providers</a:t>
          </a:r>
        </a:p>
      </dgm:t>
    </dgm:pt>
    <dgm:pt modelId="{71B2E27E-D130-4844-B01A-C60008B23ACC}" type="sibTrans" cxnId="{69964905-D7E0-4726-BBD3-26615D553E72}">
      <dgm:prSet/>
      <dgm:spPr/>
      <dgm:t>
        <a:bodyPr/>
        <a:lstStyle/>
        <a:p>
          <a:endParaRPr lang="en-US"/>
        </a:p>
      </dgm:t>
    </dgm:pt>
    <dgm:pt modelId="{E5F972F7-75DF-4D5F-A048-7193B760C9A8}" type="parTrans" cxnId="{69964905-D7E0-4726-BBD3-26615D553E72}">
      <dgm:prSet/>
      <dgm:spPr/>
      <dgm:t>
        <a:bodyPr/>
        <a:lstStyle/>
        <a:p>
          <a:endParaRPr lang="en-US"/>
        </a:p>
      </dgm:t>
    </dgm:pt>
    <dgm:pt modelId="{1B487F83-0090-49B3-90D6-B447C9C611C1}">
      <dgm:prSet phldrT="[Text]" custT="1"/>
      <dgm:spPr/>
      <dgm:t>
        <a:bodyPr/>
        <a:lstStyle/>
        <a:p>
          <a:r>
            <a:rPr lang="en-US" sz="1300" b="1" dirty="0"/>
            <a:t>Programmes &amp; </a:t>
          </a:r>
          <a:r>
            <a:rPr lang="en-US" sz="1300" b="1" dirty="0" err="1"/>
            <a:t>programme</a:t>
          </a:r>
          <a:r>
            <a:rPr lang="en-US" sz="1300" b="1" dirty="0"/>
            <a:t> curricula</a:t>
          </a:r>
        </a:p>
      </dgm:t>
    </dgm:pt>
    <dgm:pt modelId="{1D11A136-F92C-4D09-A333-5C66C6363D24}" type="sibTrans" cxnId="{C869AF95-301D-4AE2-BFC7-CC17ADA39AFA}">
      <dgm:prSet/>
      <dgm:spPr/>
      <dgm:t>
        <a:bodyPr/>
        <a:lstStyle/>
        <a:p>
          <a:endParaRPr lang="en-US"/>
        </a:p>
      </dgm:t>
    </dgm:pt>
    <dgm:pt modelId="{E06CEEE7-90D0-4AC5-96EB-531F44202517}" type="parTrans" cxnId="{C869AF95-301D-4AE2-BFC7-CC17ADA39AFA}">
      <dgm:prSet/>
      <dgm:spPr/>
      <dgm:t>
        <a:bodyPr/>
        <a:lstStyle/>
        <a:p>
          <a:endParaRPr lang="en-US"/>
        </a:p>
      </dgm:t>
    </dgm:pt>
    <dgm:pt modelId="{34311E8A-375F-4290-9FBB-E671F84A95C2}" type="pres">
      <dgm:prSet presAssocID="{7A028AFB-4527-4E82-A663-C7CC38EAD3BA}" presName="Name0" presStyleCnt="0">
        <dgm:presLayoutVars>
          <dgm:chMax val="7"/>
          <dgm:resizeHandles val="exact"/>
        </dgm:presLayoutVars>
      </dgm:prSet>
      <dgm:spPr/>
    </dgm:pt>
    <dgm:pt modelId="{3EA800D7-2E05-4C9C-A26B-A6EFD47DD171}" type="pres">
      <dgm:prSet presAssocID="{7A028AFB-4527-4E82-A663-C7CC38EAD3BA}" presName="comp1" presStyleCnt="0"/>
      <dgm:spPr/>
    </dgm:pt>
    <dgm:pt modelId="{98D25E81-EBD2-4DB6-A70D-7A7C92597D20}" type="pres">
      <dgm:prSet presAssocID="{7A028AFB-4527-4E82-A663-C7CC38EAD3BA}" presName="circle1" presStyleLbl="node1" presStyleIdx="0" presStyleCnt="3" custLinFactNeighborX="-52618"/>
      <dgm:spPr/>
    </dgm:pt>
    <dgm:pt modelId="{501D188A-2CFC-4C5D-A94C-7AEE7D7BBC5D}" type="pres">
      <dgm:prSet presAssocID="{7A028AFB-4527-4E82-A663-C7CC38EAD3BA}" presName="c1text" presStyleLbl="node1" presStyleIdx="0" presStyleCnt="3">
        <dgm:presLayoutVars>
          <dgm:bulletEnabled val="1"/>
        </dgm:presLayoutVars>
      </dgm:prSet>
      <dgm:spPr/>
    </dgm:pt>
    <dgm:pt modelId="{44346073-3C4A-464B-BF28-CAB3D3324761}" type="pres">
      <dgm:prSet presAssocID="{7A028AFB-4527-4E82-A663-C7CC38EAD3BA}" presName="comp2" presStyleCnt="0"/>
      <dgm:spPr/>
    </dgm:pt>
    <dgm:pt modelId="{571FA349-89A9-45BC-8DEB-4A69CF6B96A9}" type="pres">
      <dgm:prSet presAssocID="{7A028AFB-4527-4E82-A663-C7CC38EAD3BA}" presName="circle2" presStyleLbl="node1" presStyleIdx="1" presStyleCnt="3" custLinFactNeighborX="-71428" custLinFactNeighborY="-1908"/>
      <dgm:spPr/>
    </dgm:pt>
    <dgm:pt modelId="{4A537CC7-71F5-4E47-ABB6-173FE50696C4}" type="pres">
      <dgm:prSet presAssocID="{7A028AFB-4527-4E82-A663-C7CC38EAD3BA}" presName="c2text" presStyleLbl="node1" presStyleIdx="1" presStyleCnt="3">
        <dgm:presLayoutVars>
          <dgm:bulletEnabled val="1"/>
        </dgm:presLayoutVars>
      </dgm:prSet>
      <dgm:spPr/>
    </dgm:pt>
    <dgm:pt modelId="{19DE04CB-47CD-46C0-AFD5-65BDB6874923}" type="pres">
      <dgm:prSet presAssocID="{7A028AFB-4527-4E82-A663-C7CC38EAD3BA}" presName="comp3" presStyleCnt="0"/>
      <dgm:spPr/>
    </dgm:pt>
    <dgm:pt modelId="{72E9A740-AEA9-41B6-AC8B-C9CD578D24FE}" type="pres">
      <dgm:prSet presAssocID="{7A028AFB-4527-4E82-A663-C7CC38EAD3BA}" presName="circle3" presStyleLbl="node1" presStyleIdx="2" presStyleCnt="3" custLinFactX="-7142" custLinFactNeighborX="-100000" custLinFactNeighborY="-10159"/>
      <dgm:spPr/>
    </dgm:pt>
    <dgm:pt modelId="{055CF85E-4C81-401F-89C5-CD8085FE192E}" type="pres">
      <dgm:prSet presAssocID="{7A028AFB-4527-4E82-A663-C7CC38EAD3BA}" presName="c3text" presStyleLbl="node1" presStyleIdx="2" presStyleCnt="3">
        <dgm:presLayoutVars>
          <dgm:bulletEnabled val="1"/>
        </dgm:presLayoutVars>
      </dgm:prSet>
      <dgm:spPr/>
    </dgm:pt>
  </dgm:ptLst>
  <dgm:cxnLst>
    <dgm:cxn modelId="{69964905-D7E0-4726-BBD3-26615D553E72}" srcId="{7A028AFB-4527-4E82-A663-C7CC38EAD3BA}" destId="{0EAED2C1-C50D-4587-9147-61362ACA95D1}" srcOrd="1" destOrd="0" parTransId="{E5F972F7-75DF-4D5F-A048-7193B760C9A8}" sibTransId="{71B2E27E-D130-4844-B01A-C60008B23ACC}"/>
    <dgm:cxn modelId="{A55D2B60-2778-4349-AE79-81E76BD2EE7B}" srcId="{7A028AFB-4527-4E82-A663-C7CC38EAD3BA}" destId="{3E8E9C09-45F9-436B-AE54-60479DFE2D3F}" srcOrd="0" destOrd="0" parTransId="{0BC3B6AD-E0D3-4F04-BF17-194DFF35BE89}" sibTransId="{2675ABC8-C184-4297-B719-3E2260671244}"/>
    <dgm:cxn modelId="{53F6088A-23CD-4FFC-BD61-B1EDA88C6421}" type="presOf" srcId="{0EAED2C1-C50D-4587-9147-61362ACA95D1}" destId="{4A537CC7-71F5-4E47-ABB6-173FE50696C4}" srcOrd="1" destOrd="0" presId="urn:microsoft.com/office/officeart/2005/8/layout/venn2"/>
    <dgm:cxn modelId="{85A2808C-32E7-4AA7-B6F9-CEEDFBE87E7E}" type="presOf" srcId="{1B487F83-0090-49B3-90D6-B447C9C611C1}" destId="{055CF85E-4C81-401F-89C5-CD8085FE192E}" srcOrd="1" destOrd="0" presId="urn:microsoft.com/office/officeart/2005/8/layout/venn2"/>
    <dgm:cxn modelId="{FAA9B090-9303-43A2-BBD7-7C3C2A0DCB21}" type="presOf" srcId="{3E8E9C09-45F9-436B-AE54-60479DFE2D3F}" destId="{98D25E81-EBD2-4DB6-A70D-7A7C92597D20}" srcOrd="0" destOrd="0" presId="urn:microsoft.com/office/officeart/2005/8/layout/venn2"/>
    <dgm:cxn modelId="{C869AF95-301D-4AE2-BFC7-CC17ADA39AFA}" srcId="{7A028AFB-4527-4E82-A663-C7CC38EAD3BA}" destId="{1B487F83-0090-49B3-90D6-B447C9C611C1}" srcOrd="2" destOrd="0" parTransId="{E06CEEE7-90D0-4AC5-96EB-531F44202517}" sibTransId="{1D11A136-F92C-4D09-A333-5C66C6363D24}"/>
    <dgm:cxn modelId="{65F09DB1-CA3D-49E1-B302-9F63CB2942AB}" type="presOf" srcId="{7A028AFB-4527-4E82-A663-C7CC38EAD3BA}" destId="{34311E8A-375F-4290-9FBB-E671F84A95C2}" srcOrd="0" destOrd="0" presId="urn:microsoft.com/office/officeart/2005/8/layout/venn2"/>
    <dgm:cxn modelId="{810A55BD-A2E6-4DAA-9955-82E33EB535F3}" type="presOf" srcId="{3E8E9C09-45F9-436B-AE54-60479DFE2D3F}" destId="{501D188A-2CFC-4C5D-A94C-7AEE7D7BBC5D}" srcOrd="1" destOrd="0" presId="urn:microsoft.com/office/officeart/2005/8/layout/venn2"/>
    <dgm:cxn modelId="{4C830BC1-119F-4E7A-97FA-888890554AB3}" type="presOf" srcId="{0EAED2C1-C50D-4587-9147-61362ACA95D1}" destId="{571FA349-89A9-45BC-8DEB-4A69CF6B96A9}" srcOrd="0" destOrd="0" presId="urn:microsoft.com/office/officeart/2005/8/layout/venn2"/>
    <dgm:cxn modelId="{F33076CF-5662-4F0C-982A-AFA5EEAE47BA}" type="presOf" srcId="{1B487F83-0090-49B3-90D6-B447C9C611C1}" destId="{72E9A740-AEA9-41B6-AC8B-C9CD578D24FE}" srcOrd="0" destOrd="0" presId="urn:microsoft.com/office/officeart/2005/8/layout/venn2"/>
    <dgm:cxn modelId="{DC14F9BE-B08B-44AE-AA16-750951CB6071}" type="presParOf" srcId="{34311E8A-375F-4290-9FBB-E671F84A95C2}" destId="{3EA800D7-2E05-4C9C-A26B-A6EFD47DD171}" srcOrd="0" destOrd="0" presId="urn:microsoft.com/office/officeart/2005/8/layout/venn2"/>
    <dgm:cxn modelId="{727E2574-2D58-45B9-BA95-AC8F70C6F188}" type="presParOf" srcId="{3EA800D7-2E05-4C9C-A26B-A6EFD47DD171}" destId="{98D25E81-EBD2-4DB6-A70D-7A7C92597D20}" srcOrd="0" destOrd="0" presId="urn:microsoft.com/office/officeart/2005/8/layout/venn2"/>
    <dgm:cxn modelId="{EBEEB82B-1A1C-4FE2-B07C-3DB60A61BF51}" type="presParOf" srcId="{3EA800D7-2E05-4C9C-A26B-A6EFD47DD171}" destId="{501D188A-2CFC-4C5D-A94C-7AEE7D7BBC5D}" srcOrd="1" destOrd="0" presId="urn:microsoft.com/office/officeart/2005/8/layout/venn2"/>
    <dgm:cxn modelId="{B663A06B-EE47-44B5-BD7D-34897F80FA76}" type="presParOf" srcId="{34311E8A-375F-4290-9FBB-E671F84A95C2}" destId="{44346073-3C4A-464B-BF28-CAB3D3324761}" srcOrd="1" destOrd="0" presId="urn:microsoft.com/office/officeart/2005/8/layout/venn2"/>
    <dgm:cxn modelId="{27AAE4AE-BB85-499D-9A83-D038339B00BD}" type="presParOf" srcId="{44346073-3C4A-464B-BF28-CAB3D3324761}" destId="{571FA349-89A9-45BC-8DEB-4A69CF6B96A9}" srcOrd="0" destOrd="0" presId="urn:microsoft.com/office/officeart/2005/8/layout/venn2"/>
    <dgm:cxn modelId="{9C500030-1BD5-4DE1-8316-D3E5CD97E5F5}" type="presParOf" srcId="{44346073-3C4A-464B-BF28-CAB3D3324761}" destId="{4A537CC7-71F5-4E47-ABB6-173FE50696C4}" srcOrd="1" destOrd="0" presId="urn:microsoft.com/office/officeart/2005/8/layout/venn2"/>
    <dgm:cxn modelId="{6BEF5666-97A6-415D-8A46-BFE8D2E7BCF4}" type="presParOf" srcId="{34311E8A-375F-4290-9FBB-E671F84A95C2}" destId="{19DE04CB-47CD-46C0-AFD5-65BDB6874923}" srcOrd="2" destOrd="0" presId="urn:microsoft.com/office/officeart/2005/8/layout/venn2"/>
    <dgm:cxn modelId="{4E34A955-0077-427A-9995-35380F12BAE7}" type="presParOf" srcId="{19DE04CB-47CD-46C0-AFD5-65BDB6874923}" destId="{72E9A740-AEA9-41B6-AC8B-C9CD578D24FE}" srcOrd="0" destOrd="0" presId="urn:microsoft.com/office/officeart/2005/8/layout/venn2"/>
    <dgm:cxn modelId="{F0B90D79-F36B-4462-966F-6E1673F98A8F}" type="presParOf" srcId="{19DE04CB-47CD-46C0-AFD5-65BDB6874923}" destId="{055CF85E-4C81-401F-89C5-CD8085FE192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7D851-54BE-4353-B87C-B0A73DE6993B}">
      <dsp:nvSpPr>
        <dsp:cNvPr id="0" name=""/>
        <dsp:cNvSpPr/>
      </dsp:nvSpPr>
      <dsp:spPr>
        <a:xfrm>
          <a:off x="3181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81B6D-C2D9-490E-A4FE-19B70598A5A8}">
      <dsp:nvSpPr>
        <dsp:cNvPr id="0" name=""/>
        <dsp:cNvSpPr/>
      </dsp:nvSpPr>
      <dsp:spPr>
        <a:xfrm>
          <a:off x="255556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(Ex) Partner contact and support</a:t>
          </a:r>
          <a:endParaRPr lang="en-US" sz="2200" kern="1200"/>
        </a:p>
      </dsp:txBody>
      <dsp:txXfrm>
        <a:off x="297800" y="791922"/>
        <a:ext cx="2186889" cy="1357836"/>
      </dsp:txXfrm>
    </dsp:sp>
    <dsp:sp modelId="{2DBC7BA9-BF6E-4DAE-A342-D4E1AEFF9A3D}">
      <dsp:nvSpPr>
        <dsp:cNvPr id="0" name=""/>
        <dsp:cNvSpPr/>
      </dsp:nvSpPr>
      <dsp:spPr>
        <a:xfrm>
          <a:off x="2779309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B694E-F88B-4F54-96F7-DE20D751A45C}">
      <dsp:nvSpPr>
        <dsp:cNvPr id="0" name=""/>
        <dsp:cNvSpPr/>
      </dsp:nvSpPr>
      <dsp:spPr>
        <a:xfrm>
          <a:off x="3031684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Focusing on children</a:t>
          </a:r>
          <a:endParaRPr lang="en-US" sz="2200" kern="1200"/>
        </a:p>
      </dsp:txBody>
      <dsp:txXfrm>
        <a:off x="3073928" y="791922"/>
        <a:ext cx="2186889" cy="1357836"/>
      </dsp:txXfrm>
    </dsp:sp>
    <dsp:sp modelId="{8DB68185-1F40-4744-963D-6463B870D1E9}">
      <dsp:nvSpPr>
        <dsp:cNvPr id="0" name=""/>
        <dsp:cNvSpPr/>
      </dsp:nvSpPr>
      <dsp:spPr>
        <a:xfrm>
          <a:off x="5555437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3C214-30E3-4638-9FC0-92643ADBE0DF}">
      <dsp:nvSpPr>
        <dsp:cNvPr id="0" name=""/>
        <dsp:cNvSpPr/>
      </dsp:nvSpPr>
      <dsp:spPr>
        <a:xfrm>
          <a:off x="5807812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/>
            <a:t>Information sharing and decision making</a:t>
          </a:r>
          <a:endParaRPr lang="en-US" sz="2200" kern="1200" dirty="0"/>
        </a:p>
      </dsp:txBody>
      <dsp:txXfrm>
        <a:off x="5850056" y="791922"/>
        <a:ext cx="2186889" cy="1357836"/>
      </dsp:txXfrm>
    </dsp:sp>
    <dsp:sp modelId="{30D5C713-F217-4425-9A34-3F4BA013C134}">
      <dsp:nvSpPr>
        <dsp:cNvPr id="0" name=""/>
        <dsp:cNvSpPr/>
      </dsp:nvSpPr>
      <dsp:spPr>
        <a:xfrm>
          <a:off x="8331565" y="509921"/>
          <a:ext cx="2271377" cy="1442324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F1049-794C-4031-ACEF-EE0B4285D77F}">
      <dsp:nvSpPr>
        <dsp:cNvPr id="0" name=""/>
        <dsp:cNvSpPr/>
      </dsp:nvSpPr>
      <dsp:spPr>
        <a:xfrm>
          <a:off x="8583941" y="749678"/>
          <a:ext cx="2271377" cy="14423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Risk assessment and management</a:t>
          </a:r>
        </a:p>
      </dsp:txBody>
      <dsp:txXfrm>
        <a:off x="8626185" y="791922"/>
        <a:ext cx="2186889" cy="13578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7D851-54BE-4353-B87C-B0A73DE6993B}">
      <dsp:nvSpPr>
        <dsp:cNvPr id="0" name=""/>
        <dsp:cNvSpPr/>
      </dsp:nvSpPr>
      <dsp:spPr>
        <a:xfrm>
          <a:off x="0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81B6D-C2D9-490E-A4FE-19B70598A5A8}">
      <dsp:nvSpPr>
        <dsp:cNvPr id="0" name=""/>
        <dsp:cNvSpPr/>
      </dsp:nvSpPr>
      <dsp:spPr>
        <a:xfrm>
          <a:off x="339328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Violence as gender-based phenomenon</a:t>
          </a:r>
        </a:p>
      </dsp:txBody>
      <dsp:txXfrm>
        <a:off x="396127" y="599312"/>
        <a:ext cx="2940355" cy="1825662"/>
      </dsp:txXfrm>
    </dsp:sp>
    <dsp:sp modelId="{2DBC7BA9-BF6E-4DAE-A342-D4E1AEFF9A3D}">
      <dsp:nvSpPr>
        <dsp:cNvPr id="0" name=""/>
        <dsp:cNvSpPr/>
      </dsp:nvSpPr>
      <dsp:spPr>
        <a:xfrm>
          <a:off x="3732609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B694E-F88B-4F54-96F7-DE20D751A45C}">
      <dsp:nvSpPr>
        <dsp:cNvPr id="0" name=""/>
        <dsp:cNvSpPr/>
      </dsp:nvSpPr>
      <dsp:spPr>
        <a:xfrm>
          <a:off x="4071937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Ecological model</a:t>
          </a:r>
          <a:endParaRPr lang="en-US" sz="2600" kern="1200" dirty="0"/>
        </a:p>
      </dsp:txBody>
      <dsp:txXfrm>
        <a:off x="4128736" y="599312"/>
        <a:ext cx="2940355" cy="1825662"/>
      </dsp:txXfrm>
    </dsp:sp>
    <dsp:sp modelId="{8DB68185-1F40-4744-963D-6463B870D1E9}">
      <dsp:nvSpPr>
        <dsp:cNvPr id="0" name=""/>
        <dsp:cNvSpPr/>
      </dsp:nvSpPr>
      <dsp:spPr>
        <a:xfrm>
          <a:off x="7465218" y="220151"/>
          <a:ext cx="3053953" cy="1939260"/>
        </a:xfrm>
        <a:prstGeom prst="roundRect">
          <a:avLst>
            <a:gd name="adj" fmla="val 10000"/>
          </a:avLst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3C214-30E3-4638-9FC0-92643ADBE0DF}">
      <dsp:nvSpPr>
        <dsp:cNvPr id="0" name=""/>
        <dsp:cNvSpPr/>
      </dsp:nvSpPr>
      <dsp:spPr>
        <a:xfrm>
          <a:off x="7804546" y="542513"/>
          <a:ext cx="3053953" cy="1939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 dirty="0"/>
            <a:t>Strategies to work with resistance and foster internal motivation</a:t>
          </a:r>
          <a:endParaRPr lang="en-US" sz="2600" kern="1200" dirty="0"/>
        </a:p>
      </dsp:txBody>
      <dsp:txXfrm>
        <a:off x="7861345" y="599312"/>
        <a:ext cx="2940355" cy="18256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D25E81-EBD2-4DB6-A70D-7A7C92597D20}">
      <dsp:nvSpPr>
        <dsp:cNvPr id="0" name=""/>
        <dsp:cNvSpPr/>
      </dsp:nvSpPr>
      <dsp:spPr>
        <a:xfrm>
          <a:off x="606257" y="0"/>
          <a:ext cx="4884846" cy="48848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Framework for perpetrator programmes</a:t>
          </a:r>
        </a:p>
      </dsp:txBody>
      <dsp:txXfrm>
        <a:off x="2195053" y="244242"/>
        <a:ext cx="1707253" cy="732726"/>
      </dsp:txXfrm>
    </dsp:sp>
    <dsp:sp modelId="{571FA349-89A9-45BC-8DEB-4A69CF6B96A9}">
      <dsp:nvSpPr>
        <dsp:cNvPr id="0" name=""/>
        <dsp:cNvSpPr/>
      </dsp:nvSpPr>
      <dsp:spPr>
        <a:xfrm>
          <a:off x="1170310" y="1151309"/>
          <a:ext cx="3663634" cy="3663634"/>
        </a:xfrm>
        <a:prstGeom prst="ellipse">
          <a:avLst/>
        </a:prstGeom>
        <a:solidFill>
          <a:schemeClr val="accent4">
            <a:hueOff val="1464458"/>
            <a:satOff val="-14633"/>
            <a:lumOff val="-1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Service providers</a:t>
          </a:r>
        </a:p>
      </dsp:txBody>
      <dsp:txXfrm>
        <a:off x="2148500" y="1380286"/>
        <a:ext cx="1707253" cy="686931"/>
      </dsp:txXfrm>
    </dsp:sp>
    <dsp:sp modelId="{72E9A740-AEA9-41B6-AC8B-C9CD578D24FE}">
      <dsp:nvSpPr>
        <dsp:cNvPr id="0" name=""/>
        <dsp:cNvSpPr/>
      </dsp:nvSpPr>
      <dsp:spPr>
        <a:xfrm>
          <a:off x="1780916" y="2194297"/>
          <a:ext cx="2442423" cy="2442423"/>
        </a:xfrm>
        <a:prstGeom prst="ellipse">
          <a:avLst/>
        </a:prstGeom>
        <a:solidFill>
          <a:schemeClr val="accent4">
            <a:hueOff val="2928917"/>
            <a:satOff val="-29266"/>
            <a:lumOff val="-2529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/>
            <a:t>Programmes &amp; </a:t>
          </a:r>
          <a:r>
            <a:rPr lang="en-US" sz="1300" b="1" kern="1200" dirty="0" err="1"/>
            <a:t>programme</a:t>
          </a:r>
          <a:r>
            <a:rPr lang="en-US" sz="1300" b="1" kern="1200" dirty="0"/>
            <a:t> curricula</a:t>
          </a:r>
        </a:p>
      </dsp:txBody>
      <dsp:txXfrm>
        <a:off x="2138600" y="2804902"/>
        <a:ext cx="1727053" cy="12212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EF30C-140E-49FB-9CF3-7DB78674EE66}" type="datetimeFigureOut">
              <a:rPr lang="en-US" smtClean="0"/>
              <a:t>6/25/2025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84E8D-D536-40FB-AC50-2235B9E01D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12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391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from addiction program, or similar interventions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8C5307-140F-447F-BCBA-BB92E3A2906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46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FD2957-8595-499F-896A-E9A0888D0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44A184-010C-483F-8B5A-3D1E7E6EF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8115300" cy="58449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82A2E2-E6DD-4321-B03A-F6C071C1B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6815446" cy="3887390"/>
          </a:xfrm>
        </p:spPr>
        <p:txBody>
          <a:bodyPr anchor="t">
            <a:normAutofit/>
          </a:bodyPr>
          <a:lstStyle>
            <a:lvl1pPr>
              <a:defRPr sz="8500"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21B6D9B-E3FB-48D2-A477-5B73E2216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4640424"/>
            <a:ext cx="6437555" cy="1204558"/>
          </a:xfrm>
        </p:spPr>
        <p:txBody>
          <a:bodyPr anchor="t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0B437-3A93-13B3-9EE1-F187F5182BFD}"/>
              </a:ext>
            </a:extLst>
          </p:cNvPr>
          <p:cNvSpPr/>
          <p:nvPr userDrawn="1"/>
        </p:nvSpPr>
        <p:spPr>
          <a:xfrm>
            <a:off x="-161925" y="5848350"/>
            <a:ext cx="9881658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CE907A7-0E87-61A4-00E3-4F83703E07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9044" y="6014316"/>
            <a:ext cx="2077223" cy="771110"/>
          </a:xfrm>
          <a:prstGeom prst="rect">
            <a:avLst/>
          </a:prstGeom>
        </p:spPr>
      </p:pic>
      <p:pic>
        <p:nvPicPr>
          <p:cNvPr id="4" name="Picture 3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346F04A-FF92-B292-96B6-87A0952F81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71762" y="6285349"/>
            <a:ext cx="1922432" cy="403317"/>
          </a:xfrm>
          <a:prstGeom prst="rect">
            <a:avLst/>
          </a:prstGeom>
        </p:spPr>
      </p:pic>
      <p:pic>
        <p:nvPicPr>
          <p:cNvPr id="6" name="Picture Placeholder 15" descr="A picture containing sky, tree, outdoor, flock&#10;&#10;Description automatically generated">
            <a:extLst>
              <a:ext uri="{FF2B5EF4-FFF2-40B4-BE49-F238E27FC236}">
                <a16:creationId xmlns:a16="http://schemas.microsoft.com/office/drawing/2014/main" id="{2F59364A-C8F0-B734-6B54-7C2A96E06E2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3849" r="23849"/>
          <a:stretch>
            <a:fillRect/>
          </a:stretch>
        </p:blipFill>
        <p:spPr>
          <a:xfrm>
            <a:off x="8111802" y="1"/>
            <a:ext cx="4083697" cy="6857999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693ECDE2-CEF9-3A49-44C6-AC566AA79E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18503" y="6278265"/>
            <a:ext cx="724238" cy="4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290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3698AF-A86A-4D69-8272-76C9C191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E2DC86-4009-449C-8F4E-779A8C76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9523655" cy="1501327"/>
          </a:xfrm>
        </p:spPr>
        <p:txBody>
          <a:bodyPr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E115BC-4A4C-4385-82D5-106D1F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872" y="2546555"/>
            <a:ext cx="6494989" cy="4050890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3D40698B-5625-C7EA-C2C4-3B581082494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286000"/>
            <a:ext cx="5067300" cy="4572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34635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perpetrator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5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1F93FF51-F210-0135-A2D9-302C9384A4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Title 9">
            <a:extLst>
              <a:ext uri="{FF2B5EF4-FFF2-40B4-BE49-F238E27FC236}">
                <a16:creationId xmlns:a16="http://schemas.microsoft.com/office/drawing/2014/main" id="{8A4CC27D-949B-2C3F-E4C7-78D3EECE20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53034"/>
            <a:ext cx="9014500" cy="145832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8800" b="1" kern="1200" spc="-4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ED48B3C0-D550-4495-44A0-F307E325E86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49043" y="2568102"/>
            <a:ext cx="9014500" cy="3465553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pPr marL="0" indent="0">
              <a:lnSpc>
                <a:spcPct val="100000"/>
              </a:lnSpc>
              <a:buNone/>
            </a:pPr>
            <a:endParaRPr lang="en-US" sz="4800" b="1" kern="1200" spc="-20" baseline="0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87000"/>
                  </a:prst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812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F4DD58-525D-4728-A769-9F38711D5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862FE-7A72-432B-9888-FB389D35BD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8" y="875030"/>
            <a:ext cx="2384425" cy="506857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3DA1-34CB-434E-99AF-EA31D28A19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02000" y="876300"/>
            <a:ext cx="8607425" cy="4749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131144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3FEABB-56CC-491D-830B-02C0466DA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F3EF5A-453C-4D68-BA86-2FB1DE61C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7" y="996950"/>
            <a:ext cx="2384425" cy="494665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CEA4-8F84-4893-8A45-28DB0AE206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2650" y="996950"/>
            <a:ext cx="8367713" cy="45450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3511859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7B57C8-14A3-53C4-E71C-8856A8B374F0}"/>
              </a:ext>
            </a:extLst>
          </p:cNvPr>
          <p:cNvSpPr/>
          <p:nvPr userDrawn="1"/>
        </p:nvSpPr>
        <p:spPr>
          <a:xfrm>
            <a:off x="0" y="0"/>
            <a:ext cx="12192000" cy="6886222"/>
          </a:xfrm>
          <a:prstGeom prst="rect">
            <a:avLst/>
          </a:prstGeom>
          <a:gradFill>
            <a:gsLst>
              <a:gs pos="77000">
                <a:srgbClr val="000000">
                  <a:alpha val="30000"/>
                </a:srgbClr>
              </a:gs>
              <a:gs pos="38000">
                <a:srgbClr val="000000">
                  <a:alpha val="20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0"/>
                </a:srgbClr>
              </a:gs>
              <a:gs pos="100000">
                <a:srgbClr val="000000">
                  <a:alpha val="30000"/>
                </a:srgbClr>
              </a:gs>
            </a:gsLst>
            <a:lin ang="21594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F81B040C-8943-4433-BFE9-AFB1F7C9ED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5290" y="167951"/>
            <a:ext cx="9414588" cy="6130212"/>
          </a:xfrm>
          <a:noFill/>
        </p:spPr>
        <p:txBody>
          <a:bodyPr rIns="731520" anchor="ctr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algn="r"/>
            <a:r>
              <a:rPr lang="en-US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05967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</p:spTree>
    <p:extLst>
      <p:ext uri="{BB962C8B-B14F-4D97-AF65-F5344CB8AC3E}">
        <p14:creationId xmlns:p14="http://schemas.microsoft.com/office/powerpoint/2010/main" val="413646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5F516FD-E4AF-4BA2-902A-DA4674655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0F480-E13D-4322-ADF4-56769DC5AF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9680" y="190500"/>
            <a:ext cx="10036292" cy="773776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7F0BA818-CA3B-46FD-9A79-7BDC1D9CA7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43" y="1764139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4EAD007E-B9BB-4C9F-BDC8-127A77F0F9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09243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9ECBA1DE-781A-4AA7-86CA-0EBE52A9B4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57467" y="1764031"/>
            <a:ext cx="4756714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53A9CA10-3BBC-41E7-A34E-C6CCFEC820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57467" y="2374900"/>
            <a:ext cx="4756714" cy="3365500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132790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97352E-C52D-43BE-BCE2-2D71FE035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2051A8D-592F-40C1-A65D-E1F17B07C9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9600" y="183988"/>
            <a:ext cx="9406372" cy="803380"/>
          </a:xfrm>
        </p:spPr>
        <p:txBody>
          <a:bodyPr anchor="ctr"/>
          <a:lstStyle>
            <a:lvl1pPr algn="r"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CF4C4703-C9D4-483C-8E41-17BB7193D0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1300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7393281D-B77A-4BB8-A3E2-49E0F1259DA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511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B205DED-723B-48E3-AE9F-556696225C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32317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77D63D24-8466-44F3-898F-5CBC42C7681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2317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30">
            <a:extLst>
              <a:ext uri="{FF2B5EF4-FFF2-40B4-BE49-F238E27FC236}">
                <a16:creationId xmlns:a16="http://schemas.microsoft.com/office/drawing/2014/main" id="{F600D1D1-B6A8-4A4E-BC6A-897FE089CB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25393" y="1764193"/>
            <a:ext cx="3327366" cy="5976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205F643-67E9-4E41-A65F-163C816090B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25393" y="2374899"/>
            <a:ext cx="3327366" cy="348557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68353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b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6700" y="0"/>
            <a:ext cx="403860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7B51DFB6-C977-4551-BE38-57688D7FF0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300" y="0"/>
            <a:ext cx="4076701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4100" y="3841750"/>
            <a:ext cx="6599238" cy="229608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367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922A0-5527-4314-A2EA-E5CF34EF9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6EC4CB6-956E-48EB-86AC-B40D89D742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0759" y="194783"/>
            <a:ext cx="10022841" cy="760892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3FA4250-BD33-40AE-934A-A473029C5CA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6112" y="1560513"/>
            <a:ext cx="10899776" cy="43418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71E7CA1-3FAA-4961-8BAC-93AB2EF6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20CC547-8B7E-4C4B-9B2A-04BD498A71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4245B-9DC4-457D-AB68-8E3BBB852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233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1709CD7-8920-1C14-4F1F-AE2C7A4B8660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D9E621E-261C-3082-6F60-72D33AE6E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b="1" kern="1200" spc="-40" baseline="0" dirty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07B04A9-8AFD-D288-D3DA-FC371EE74E6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62066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4A42DEE-636F-4A79-B56A-5AF989E1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5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B75C9195-04C9-4D9A-B613-44A5F5900D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2983" y="194783"/>
            <a:ext cx="9421177" cy="769493"/>
          </a:xfrm>
        </p:spPr>
        <p:txBody>
          <a:bodyPr anchor="ctr"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5A662A-E279-494E-8389-ADC6E870E38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31863" y="1695450"/>
            <a:ext cx="10328275" cy="43148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420B3F9-9DEF-4500-91D7-25F0B5E9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prstClr val="black"/>
                </a:solidFill>
              </a:rPr>
              <a:t>Presentation title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E504E9-EAD2-4BE5-9736-CED43FF245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EB613-AF5E-423F-A78B-94F856BF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5890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19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41931C-1657-DFEB-BE03-0A25F8BBF73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E0A629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FA0589C-86F6-FAB3-4860-16B05E3EF85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65992" y="6356350"/>
            <a:ext cx="63093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indent="0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b="0" i="0" u="none" strike="noStrike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pPr marR="0" lvl="0" indent="0" fontAlgn="auto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b="0" i="0" u="none" strike="noStrike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1611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AE48C-BFF4-5A6D-15C0-31512F042772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BDB126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779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rgbClr val="7C9028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4377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2905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0759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79554-32B9-CDD5-D112-C7A1C7BE2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DD3EDA1-42D7-8283-F6EC-5DEB11851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6F5D43-71EB-32B0-04D4-4FE83BB4F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FF1AB-572C-2917-E780-7639BE782953}"/>
              </a:ext>
            </a:extLst>
          </p:cNvPr>
          <p:cNvSpPr/>
          <p:nvPr userDrawn="1"/>
        </p:nvSpPr>
        <p:spPr>
          <a:xfrm>
            <a:off x="-85725" y="-146304"/>
            <a:ext cx="12439650" cy="709002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E3D2162-F26C-B6BE-F6B8-E1E0046B0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60206"/>
            <a:ext cx="10552355" cy="39731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endParaRPr lang="en-US" sz="9600" spc="-4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06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t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rgbClr val="FFFFFF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14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3E30A8-0D9C-47BB-8249-8A2EEEFC7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224" y="365124"/>
            <a:ext cx="10552176" cy="14996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E93687-61FE-460F-A66F-4DF17994F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9224" y="1984248"/>
            <a:ext cx="10552176" cy="4197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5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4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100" baseline="0">
          <a:solidFill>
            <a:schemeClr val="accent1"/>
          </a:solidFill>
          <a:latin typeface="Lato Black" panose="020F0502020204030203" pitchFamily="34" charset="0"/>
          <a:ea typeface="Lato Black" panose="020F0502020204030203" pitchFamily="34" charset="0"/>
          <a:cs typeface="Lato Black" panose="020F050202020403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 spc="0" baseline="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36" y="1592825"/>
            <a:ext cx="7546109" cy="3487175"/>
          </a:xfrm>
        </p:spPr>
        <p:txBody>
          <a:bodyPr>
            <a:noAutofit/>
          </a:bodyPr>
          <a:lstStyle/>
          <a:p>
            <a:r>
              <a:rPr lang="de-DE" sz="3600" dirty="0"/>
              <a:t>International experience in working with perpetrators</a:t>
            </a:r>
            <a:br>
              <a:rPr lang="de-DE" sz="3600" dirty="0"/>
            </a:br>
            <a:r>
              <a:rPr lang="en-US" sz="2400" b="0" dirty="0"/>
              <a:t>Strategic session: “Adaptation of the Ukraine’s perpetrator’s </a:t>
            </a:r>
            <a:r>
              <a:rPr lang="en-US" sz="2400" b="0" dirty="0" err="1"/>
              <a:t>programme</a:t>
            </a:r>
            <a:r>
              <a:rPr lang="en-US" sz="3600" b="0" dirty="0"/>
              <a:t>”</a:t>
            </a: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en-GB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Sandra Jovanovic </a:t>
            </a:r>
            <a:r>
              <a:rPr lang="en-GB" sz="1400" dirty="0" err="1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Belotic</a:t>
            </a:r>
            <a:br>
              <a:rPr lang="en-GB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en-GB" sz="1400" dirty="0"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Training and Capacity Building Manager, WWP EN</a:t>
            </a:r>
            <a:br>
              <a:rPr lang="en-GB" sz="1400" dirty="0">
                <a:latin typeface="Lato Light" panose="020F03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endParaRPr lang="en-GB" sz="1400" dirty="0">
              <a:latin typeface="Lato Light" panose="020F03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4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4AAB3-DC2D-6718-C3B5-3410DABF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203927"/>
            <a:ext cx="10858500" cy="769493"/>
          </a:xfrm>
        </p:spPr>
        <p:txBody>
          <a:bodyPr>
            <a:normAutofit fontScale="90000"/>
          </a:bodyPr>
          <a:lstStyle/>
          <a:p>
            <a:r>
              <a:rPr lang="en-US" dirty="0"/>
              <a:t>Key focus when working with perpetrators</a:t>
            </a:r>
          </a:p>
        </p:txBody>
      </p:sp>
      <p:graphicFrame>
        <p:nvGraphicFramePr>
          <p:cNvPr id="4" name="Segnaposto contenuto 2">
            <a:extLst>
              <a:ext uri="{FF2B5EF4-FFF2-40B4-BE49-F238E27FC236}">
                <a16:creationId xmlns:a16="http://schemas.microsoft.com/office/drawing/2014/main" id="{FEA20729-12E6-1679-BE19-EACA1EE1AE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598348"/>
              </p:ext>
            </p:extLst>
          </p:nvPr>
        </p:nvGraphicFramePr>
        <p:xfrm>
          <a:off x="649045" y="2817131"/>
          <a:ext cx="10858500" cy="270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0947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group of pins connected to string&#10;&#10;AI-generated content may be incorrect.">
            <a:extLst>
              <a:ext uri="{FF2B5EF4-FFF2-40B4-BE49-F238E27FC236}">
                <a16:creationId xmlns:a16="http://schemas.microsoft.com/office/drawing/2014/main" id="{CC10044C-E077-5271-5F1A-296B41497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5" r="1" b="13360"/>
          <a:stretch>
            <a:fillRect/>
          </a:stretch>
        </p:blipFill>
        <p:spPr>
          <a:xfrm>
            <a:off x="590844" y="590843"/>
            <a:ext cx="11010312" cy="5676314"/>
          </a:xfrm>
          <a:prstGeom prst="rect">
            <a:avLst/>
          </a:prstGeom>
        </p:spPr>
      </p:pic>
      <p:sp>
        <p:nvSpPr>
          <p:cNvPr id="4" name="Textfeld 5">
            <a:extLst>
              <a:ext uri="{FF2B5EF4-FFF2-40B4-BE49-F238E27FC236}">
                <a16:creationId xmlns:a16="http://schemas.microsoft.com/office/drawing/2014/main" id="{9B82FC01-324A-4DE9-B1D1-3E4CCAA8CE98}"/>
              </a:ext>
            </a:extLst>
          </p:cNvPr>
          <p:cNvSpPr txBox="1"/>
          <p:nvPr/>
        </p:nvSpPr>
        <p:spPr>
          <a:xfrm>
            <a:off x="799678" y="2438400"/>
            <a:ext cx="8475077" cy="60761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400" b="1" i="0" u="none" strike="noStrike" kern="1200" cap="none" spc="-4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system works</a:t>
            </a:r>
          </a:p>
        </p:txBody>
      </p:sp>
    </p:spTree>
    <p:extLst>
      <p:ext uri="{BB962C8B-B14F-4D97-AF65-F5344CB8AC3E}">
        <p14:creationId xmlns:p14="http://schemas.microsoft.com/office/powerpoint/2010/main" val="4246113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7CBE-4E76-0CDD-2F1C-310C69146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738" y="194783"/>
            <a:ext cx="11072872" cy="760892"/>
          </a:xfrm>
        </p:spPr>
        <p:txBody>
          <a:bodyPr>
            <a:noAutofit/>
          </a:bodyPr>
          <a:lstStyle/>
          <a:p>
            <a:r>
              <a:rPr lang="en-US" sz="3600" dirty="0"/>
              <a:t>Perpetrator </a:t>
            </a:r>
            <a:r>
              <a:rPr lang="en-US" sz="3600" dirty="0" err="1"/>
              <a:t>programmes</a:t>
            </a:r>
            <a:endParaRPr lang="en-US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446FE8-9D12-8EC4-A61E-0F773315B590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307910" y="1478632"/>
          <a:ext cx="11237977" cy="48848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Arrow: Right 4">
            <a:extLst>
              <a:ext uri="{FF2B5EF4-FFF2-40B4-BE49-F238E27FC236}">
                <a16:creationId xmlns:a16="http://schemas.microsoft.com/office/drawing/2014/main" id="{7D7A6B27-D0A6-4A10-EF85-7C1BA47C4E7F}"/>
              </a:ext>
            </a:extLst>
          </p:cNvPr>
          <p:cNvSpPr/>
          <p:nvPr/>
        </p:nvSpPr>
        <p:spPr>
          <a:xfrm>
            <a:off x="6329265" y="3540310"/>
            <a:ext cx="1204133" cy="61034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499C66-349C-246E-E9EB-F3CF7782D900}"/>
              </a:ext>
            </a:extLst>
          </p:cNvPr>
          <p:cNvSpPr txBox="1"/>
          <p:nvPr/>
        </p:nvSpPr>
        <p:spPr>
          <a:xfrm>
            <a:off x="7884691" y="3645425"/>
            <a:ext cx="3598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Survivor safety &amp; wellbeing</a:t>
            </a:r>
          </a:p>
        </p:txBody>
      </p:sp>
    </p:spTree>
    <p:extLst>
      <p:ext uri="{BB962C8B-B14F-4D97-AF65-F5344CB8AC3E}">
        <p14:creationId xmlns:p14="http://schemas.microsoft.com/office/powerpoint/2010/main" val="3687412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Pflanze, Baum, draußen, Himmel enthält.&#10;&#10;Automatisch generierte Beschreibung">
            <a:extLst>
              <a:ext uri="{FF2B5EF4-FFF2-40B4-BE49-F238E27FC236}">
                <a16:creationId xmlns:a16="http://schemas.microsoft.com/office/drawing/2014/main" id="{F680E964-8E70-F16C-A122-80C52570F0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06" b="34948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D8AF7E-9126-BC9B-8E17-34019B9B4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11384805" cy="41306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rPr>
              <a:t>Ending domestic abuse by stopping men’s violence</a:t>
            </a:r>
          </a:p>
        </p:txBody>
      </p:sp>
    </p:spTree>
    <p:extLst>
      <p:ext uri="{BB962C8B-B14F-4D97-AF65-F5344CB8AC3E}">
        <p14:creationId xmlns:p14="http://schemas.microsoft.com/office/powerpoint/2010/main" val="1074753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9055A8-6754-4F27-8010-BF142982D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3BEA8DC-D85D-47C5-A352-5FA38C661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firefighter in a doorway with a hose in front of a fire&#10;&#10;AI-generated content may be incorrect.">
            <a:extLst>
              <a:ext uri="{FF2B5EF4-FFF2-40B4-BE49-F238E27FC236}">
                <a16:creationId xmlns:a16="http://schemas.microsoft.com/office/drawing/2014/main" id="{89656687-E633-737A-8FE1-0C4E04EB9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794409-74D6-4CE5-A2FE-377A7D653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rgbClr val="000000">
                  <a:alpha val="23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feld 5">
            <a:extLst>
              <a:ext uri="{FF2B5EF4-FFF2-40B4-BE49-F238E27FC236}">
                <a16:creationId xmlns:a16="http://schemas.microsoft.com/office/drawing/2014/main" id="{98BBBC6E-D373-4DAB-0969-15EC342DE652}"/>
              </a:ext>
            </a:extLst>
          </p:cNvPr>
          <p:cNvSpPr txBox="1"/>
          <p:nvPr/>
        </p:nvSpPr>
        <p:spPr>
          <a:xfrm>
            <a:off x="649045" y="876301"/>
            <a:ext cx="8494955" cy="4805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4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</a:t>
            </a:r>
            <a:r>
              <a:rPr lang="en-US" sz="5400" b="1" kern="1200" spc="-4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 you do when there is a fire?</a:t>
            </a:r>
            <a:endParaRPr kumimoji="0" lang="en-US" sz="5400" b="1" i="0" u="none" strike="noStrike" kern="1200" cap="none" spc="-4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869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474B-D770-1F5D-DD2B-90E549AB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982" y="194783"/>
            <a:ext cx="11067097" cy="769493"/>
          </a:xfrm>
        </p:spPr>
        <p:txBody>
          <a:bodyPr>
            <a:normAutofit/>
          </a:bodyPr>
          <a:lstStyle/>
          <a:p>
            <a:r>
              <a:rPr lang="en-US" sz="3600" dirty="0"/>
              <a:t>Why do we need to work with perpetrators?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2A083-928E-9B90-DFDD-08E77680C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FB0A9E-1373-45B7-6C7C-76CBB9CD854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31863" y="1695450"/>
            <a:ext cx="10328275" cy="3622999"/>
          </a:xfrm>
        </p:spPr>
        <p:txBody>
          <a:bodyPr>
            <a:normAutofit/>
          </a:bodyPr>
          <a:lstStyle/>
          <a:p>
            <a:pPr algn="just"/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Many perpetrators </a:t>
            </a:r>
            <a:r>
              <a:rPr lang="en-GB" sz="1800" b="1" dirty="0">
                <a:effectLst/>
                <a:latin typeface="+mn-lt"/>
                <a:ea typeface="Times New Roman" panose="02020603050405020304" pitchFamily="18" charset="0"/>
              </a:rPr>
              <a:t>repeat violence 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in their new relationships (</a:t>
            </a:r>
            <a:r>
              <a:rPr lang="en-GB" sz="1800" dirty="0" err="1">
                <a:effectLst/>
                <a:latin typeface="+mn-lt"/>
                <a:ea typeface="Times New Roman" panose="02020603050405020304" pitchFamily="18" charset="0"/>
              </a:rPr>
              <a:t>Shortt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, et al., 2012)</a:t>
            </a:r>
          </a:p>
          <a:p>
            <a:pPr algn="just"/>
            <a:r>
              <a:rPr lang="en-GB" sz="1800" dirty="0">
                <a:latin typeface="+mn-lt"/>
                <a:ea typeface="Times New Roman" panose="02020603050405020304" pitchFamily="18" charset="0"/>
              </a:rPr>
              <a:t>After separation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, violence can become more severe rather than stopping (Ornstein &amp; </a:t>
            </a:r>
            <a:r>
              <a:rPr lang="en-GB" sz="1800" dirty="0" err="1">
                <a:effectLst/>
                <a:latin typeface="+mn-lt"/>
                <a:ea typeface="Times New Roman" panose="02020603050405020304" pitchFamily="18" charset="0"/>
              </a:rPr>
              <a:t>Rickne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, 2013; Statistics Canada, 1993: 26)</a:t>
            </a:r>
          </a:p>
          <a:p>
            <a:pPr algn="just"/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Children exposed to </a:t>
            </a:r>
            <a:r>
              <a:rPr lang="en-GB" sz="1800" dirty="0">
                <a:latin typeface="+mn-lt"/>
                <a:ea typeface="Times New Roman" panose="02020603050405020304" pitchFamily="18" charset="0"/>
              </a:rPr>
              <a:t>intimate partner violence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 learn violent behaviour and repeat it in adult relationships (Murrell, Christoff &amp; Henning, 2007)</a:t>
            </a:r>
          </a:p>
          <a:p>
            <a:pPr algn="just"/>
            <a:r>
              <a:rPr lang="en-GB" sz="1800" dirty="0">
                <a:latin typeface="+mn-lt"/>
                <a:ea typeface="Times New Roman" panose="02020603050405020304" pitchFamily="18" charset="0"/>
              </a:rPr>
              <a:t>M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any survivors want the perpetrators to change and violence to stop (FRA, 2014)</a:t>
            </a:r>
          </a:p>
          <a:p>
            <a:pPr algn="just"/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Perpetrators also experience negative consequences; some want to improve the relationships with their partners and children and stop using violence (</a:t>
            </a:r>
            <a:r>
              <a:rPr lang="en-GB" sz="1800" dirty="0" err="1">
                <a:effectLst/>
                <a:latin typeface="+mn-lt"/>
                <a:ea typeface="Times New Roman" panose="02020603050405020304" pitchFamily="18" charset="0"/>
              </a:rPr>
              <a:t>Rollero</a:t>
            </a:r>
            <a:r>
              <a:rPr lang="en-GB" sz="1800" dirty="0">
                <a:effectLst/>
                <a:latin typeface="+mn-lt"/>
                <a:ea typeface="Times New Roman" panose="02020603050405020304" pitchFamily="18" charset="0"/>
              </a:rPr>
              <a:t>, 2020)</a:t>
            </a:r>
          </a:p>
        </p:txBody>
      </p:sp>
      <p:sp>
        <p:nvSpPr>
          <p:cNvPr id="3" name="Google Shape;214;p14">
            <a:extLst>
              <a:ext uri="{FF2B5EF4-FFF2-40B4-BE49-F238E27FC236}">
                <a16:creationId xmlns:a16="http://schemas.microsoft.com/office/drawing/2014/main" id="{0C5035D4-596B-3061-ABE8-FC191FE5516C}"/>
              </a:ext>
            </a:extLst>
          </p:cNvPr>
          <p:cNvSpPr/>
          <p:nvPr/>
        </p:nvSpPr>
        <p:spPr>
          <a:xfrm>
            <a:off x="5788334" y="4905965"/>
            <a:ext cx="410303" cy="5131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A9C435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5;p14">
            <a:extLst>
              <a:ext uri="{FF2B5EF4-FFF2-40B4-BE49-F238E27FC236}">
                <a16:creationId xmlns:a16="http://schemas.microsoft.com/office/drawing/2014/main" id="{7E8CC0B0-CE04-1F2D-5682-A7215B75CCC4}"/>
              </a:ext>
            </a:extLst>
          </p:cNvPr>
          <p:cNvSpPr/>
          <p:nvPr/>
        </p:nvSpPr>
        <p:spPr>
          <a:xfrm>
            <a:off x="1563504" y="5521187"/>
            <a:ext cx="906499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A9C435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BUT ALSO BECAUSE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A9C435"/>
              </a:solidFill>
              <a:effectLst/>
              <a:uLnTx/>
              <a:uFillTx/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We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need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shift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the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narrative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from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“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Failure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protect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”,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to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the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“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Accountability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of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/>
                <a:ea typeface="Lato"/>
                <a:cs typeface="Times New Roman" panose="02020603050405020304" pitchFamily="18" charset="0"/>
                <a:sym typeface="Lato"/>
              </a:rPr>
              <a:t> Perpetrators”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/>
              <a:ea typeface="Calibri"/>
              <a:cs typeface="Times New Roman" panose="02020603050405020304" pitchFamily="18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170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4C1C7-8EB2-7846-8156-CB875B640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perpetrator </a:t>
            </a:r>
            <a:r>
              <a:rPr lang="en-US" dirty="0" err="1"/>
              <a:t>programmes</a:t>
            </a:r>
            <a:r>
              <a:rPr lang="en-US" dirty="0"/>
              <a:t> work?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BDE4C8-C23A-0BC5-7058-7E4BFCEB53B6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3"/>
          <a:srcRect l="33176" t="28116" r="14577" b="18453"/>
          <a:stretch/>
        </p:blipFill>
        <p:spPr>
          <a:xfrm>
            <a:off x="1613358" y="1454428"/>
            <a:ext cx="8108351" cy="466427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1FC43E-E111-6AFB-8ADC-011BB5B4A828}"/>
              </a:ext>
            </a:extLst>
          </p:cNvPr>
          <p:cNvSpPr txBox="1"/>
          <p:nvPr/>
        </p:nvSpPr>
        <p:spPr>
          <a:xfrm>
            <a:off x="2812568" y="6118698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Kelly, L. &amp; </a:t>
            </a:r>
            <a:r>
              <a:rPr lang="en-US" sz="1000" dirty="0" err="1"/>
              <a:t>Westmarland</a:t>
            </a:r>
            <a:r>
              <a:rPr lang="en-US" sz="1000" dirty="0"/>
              <a:t>, N. (2015). Domestic Violence Perpetrator </a:t>
            </a:r>
            <a:r>
              <a:rPr lang="en-US" sz="1000" dirty="0" err="1"/>
              <a:t>Programmes</a:t>
            </a:r>
            <a:r>
              <a:rPr lang="en-US" sz="1000" dirty="0"/>
              <a:t>: Steps Towards Change. Project Mirabal Final Report. London Metropolitan University and Durham University</a:t>
            </a:r>
          </a:p>
        </p:txBody>
      </p:sp>
    </p:spTree>
    <p:extLst>
      <p:ext uri="{BB962C8B-B14F-4D97-AF65-F5344CB8AC3E}">
        <p14:creationId xmlns:p14="http://schemas.microsoft.com/office/powerpoint/2010/main" val="1606636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444D2-CCB1-6822-165E-380FE13AC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perpetrator </a:t>
            </a:r>
            <a:r>
              <a:rPr lang="en-US" dirty="0" err="1"/>
              <a:t>programmes</a:t>
            </a:r>
            <a:r>
              <a:rPr lang="en-US" dirty="0"/>
              <a:t> work?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2D82394-59D9-4D3A-3C54-3E05E2C23DC8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33176" t="15741" r="13309" b="9887"/>
          <a:stretch/>
        </p:blipFill>
        <p:spPr>
          <a:xfrm>
            <a:off x="892351" y="1274322"/>
            <a:ext cx="8047368" cy="5583677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76A5EA-1B04-5190-C5F4-AAE38BB6827F}"/>
              </a:ext>
            </a:extLst>
          </p:cNvPr>
          <p:cNvSpPr txBox="1"/>
          <p:nvPr/>
        </p:nvSpPr>
        <p:spPr>
          <a:xfrm>
            <a:off x="7227651" y="6109219"/>
            <a:ext cx="486335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Kelly, L. &amp; </a:t>
            </a:r>
            <a:r>
              <a:rPr lang="en-US" sz="1000" dirty="0" err="1"/>
              <a:t>Westmarland</a:t>
            </a:r>
            <a:r>
              <a:rPr lang="en-US" sz="1000" dirty="0"/>
              <a:t>, N. (2015). Domestic Violence Perpetrator </a:t>
            </a:r>
            <a:r>
              <a:rPr lang="en-US" sz="1000" dirty="0" err="1"/>
              <a:t>Programmes</a:t>
            </a:r>
            <a:r>
              <a:rPr lang="en-US" sz="1000" dirty="0"/>
              <a:t>: Steps Towards Change. Project Mirabal Final Report. London Metropolitan University and Durham University</a:t>
            </a:r>
          </a:p>
        </p:txBody>
      </p:sp>
    </p:spTree>
    <p:extLst>
      <p:ext uri="{BB962C8B-B14F-4D97-AF65-F5344CB8AC3E}">
        <p14:creationId xmlns:p14="http://schemas.microsoft.com/office/powerpoint/2010/main" val="54701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pushing dominoes&#10;&#10;AI-generated content may be incorrect.">
            <a:extLst>
              <a:ext uri="{FF2B5EF4-FFF2-40B4-BE49-F238E27FC236}">
                <a16:creationId xmlns:a16="http://schemas.microsoft.com/office/drawing/2014/main" id="{90CFCEBE-6060-58C1-1804-E890A1B36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6" r="1" b="26140"/>
          <a:stretch>
            <a:fillRect/>
          </a:stretch>
        </p:blipFill>
        <p:spPr>
          <a:xfrm>
            <a:off x="590844" y="590843"/>
            <a:ext cx="10984548" cy="5676314"/>
          </a:xfrm>
          <a:prstGeom prst="rect">
            <a:avLst/>
          </a:prstGeom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A7432E61-6E77-A623-6D4F-7E328D322D86}"/>
              </a:ext>
            </a:extLst>
          </p:cNvPr>
          <p:cNvSpPr txBox="1"/>
          <p:nvPr/>
        </p:nvSpPr>
        <p:spPr>
          <a:xfrm>
            <a:off x="1725254" y="1209464"/>
            <a:ext cx="9055522" cy="48053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-4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Perpetrator </a:t>
            </a:r>
            <a:r>
              <a:rPr kumimoji="0" lang="en-US" sz="3600" b="1" i="0" u="none" strike="noStrike" kern="1200" cap="none" spc="-4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programmes</a:t>
            </a:r>
            <a:r>
              <a:rPr kumimoji="0" lang="en-US" sz="3600" b="1" i="0" u="none" strike="noStrike" kern="1200" cap="none" spc="-4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can give good results, but can also create additional risks</a:t>
            </a:r>
          </a:p>
        </p:txBody>
      </p:sp>
    </p:spTree>
    <p:extLst>
      <p:ext uri="{BB962C8B-B14F-4D97-AF65-F5344CB8AC3E}">
        <p14:creationId xmlns:p14="http://schemas.microsoft.com/office/powerpoint/2010/main" val="302686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">
            <a:extLst>
              <a:ext uri="{FF2B5EF4-FFF2-40B4-BE49-F238E27FC236}">
                <a16:creationId xmlns:a16="http://schemas.microsoft.com/office/drawing/2014/main" id="{E22BF313-3C70-63BB-0ED1-53C5E877B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360" y="850391"/>
            <a:ext cx="6339840" cy="5447771"/>
          </a:xfrm>
        </p:spPr>
        <p:txBody>
          <a:bodyPr anchor="t"/>
          <a:lstStyle/>
          <a:p>
            <a:r>
              <a:rPr lang="de-DE" dirty="0"/>
              <a:t>Victims safety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35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33E8D0E-816E-384A-607B-67F263F95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11009555" cy="150132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spc="-4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do perpetrator programmes need to do to make these situations safe for victims?</a:t>
            </a:r>
          </a:p>
        </p:txBody>
      </p:sp>
      <p:graphicFrame>
        <p:nvGraphicFramePr>
          <p:cNvPr id="8" name="Segnaposto contenuto 2">
            <a:extLst>
              <a:ext uri="{FF2B5EF4-FFF2-40B4-BE49-F238E27FC236}">
                <a16:creationId xmlns:a16="http://schemas.microsoft.com/office/drawing/2014/main" id="{40EA7BD4-B6B9-D3D1-C5BB-60E0C175D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8009511"/>
              </p:ext>
            </p:extLst>
          </p:nvPr>
        </p:nvGraphicFramePr>
        <p:xfrm>
          <a:off x="649045" y="2817131"/>
          <a:ext cx="10858500" cy="2701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9D211DCA-74AB-9D9E-FD22-AF3BC7DDE9D3}"/>
              </a:ext>
            </a:extLst>
          </p:cNvPr>
          <p:cNvSpPr txBox="1"/>
          <p:nvPr/>
        </p:nvSpPr>
        <p:spPr>
          <a:xfrm>
            <a:off x="649045" y="6346625"/>
            <a:ext cx="110095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 b="1" dirty="0"/>
              <a:t>Source: </a:t>
            </a:r>
            <a:r>
              <a:rPr lang="LID4096" sz="1000" dirty="0"/>
              <a:t>WWP EN. (2023). European Standards for Perpetrator Programmes – Standards for Survivor-Safety-Oriented Intimate Partner Violence Perpetrator Programmes. Working document.</a:t>
            </a:r>
          </a:p>
        </p:txBody>
      </p:sp>
    </p:spTree>
    <p:extLst>
      <p:ext uri="{BB962C8B-B14F-4D97-AF65-F5344CB8AC3E}">
        <p14:creationId xmlns:p14="http://schemas.microsoft.com/office/powerpoint/2010/main" val="65869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17232C0-0F15-4526-A8A3-C30C8FFB6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aze with colorful pins on it&#10;&#10;AI-generated content may be incorrect.">
            <a:extLst>
              <a:ext uri="{FF2B5EF4-FFF2-40B4-BE49-F238E27FC236}">
                <a16:creationId xmlns:a16="http://schemas.microsoft.com/office/drawing/2014/main" id="{40FFB2DF-C6DB-7CE1-A817-4ABAC3355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29" r="1" b="24817"/>
          <a:stretch>
            <a:fillRect/>
          </a:stretch>
        </p:blipFill>
        <p:spPr>
          <a:xfrm>
            <a:off x="590844" y="590843"/>
            <a:ext cx="11010312" cy="5676314"/>
          </a:xfrm>
          <a:prstGeom prst="rect">
            <a:avLst/>
          </a:prstGeom>
        </p:spPr>
      </p:pic>
      <p:sp>
        <p:nvSpPr>
          <p:cNvPr id="4" name="Textfeld 5">
            <a:extLst>
              <a:ext uri="{FF2B5EF4-FFF2-40B4-BE49-F238E27FC236}">
                <a16:creationId xmlns:a16="http://schemas.microsoft.com/office/drawing/2014/main" id="{76288E7B-7F6D-7AF9-379C-28F5BFACE33D}"/>
              </a:ext>
            </a:extLst>
          </p:cNvPr>
          <p:cNvSpPr txBox="1"/>
          <p:nvPr/>
        </p:nvSpPr>
        <p:spPr>
          <a:xfrm>
            <a:off x="884006" y="3059662"/>
            <a:ext cx="8475077" cy="738676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-4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Finding the right way</a:t>
            </a:r>
          </a:p>
        </p:txBody>
      </p:sp>
    </p:spTree>
    <p:extLst>
      <p:ext uri="{BB962C8B-B14F-4D97-AF65-F5344CB8AC3E}">
        <p14:creationId xmlns:p14="http://schemas.microsoft.com/office/powerpoint/2010/main" val="3330578142"/>
      </p:ext>
    </p:extLst>
  </p:cSld>
  <p:clrMapOvr>
    <a:masterClrMapping/>
  </p:clrMapOvr>
</p:sld>
</file>

<file path=ppt/theme/theme1.xml><?xml version="1.0" encoding="utf-8"?>
<a:theme xmlns:a="http://schemas.openxmlformats.org/drawingml/2006/main" name="ColorBlockVTI">
  <a:themeElements>
    <a:clrScheme name="Custom 4">
      <a:dk1>
        <a:sysClr val="windowText" lastClr="000000"/>
      </a:dk1>
      <a:lt1>
        <a:sysClr val="window" lastClr="FFFFFF"/>
      </a:lt1>
      <a:dk2>
        <a:srgbClr val="002044"/>
      </a:dk2>
      <a:lt2>
        <a:srgbClr val="F5F0F3"/>
      </a:lt2>
      <a:accent1>
        <a:srgbClr val="9DB634"/>
      </a:accent1>
      <a:accent2>
        <a:srgbClr val="3B2367"/>
      </a:accent2>
      <a:accent3>
        <a:srgbClr val="C1B1DF"/>
      </a:accent3>
      <a:accent4>
        <a:srgbClr val="F18848"/>
      </a:accent4>
      <a:accent5>
        <a:srgbClr val="7C9028"/>
      </a:accent5>
      <a:accent6>
        <a:srgbClr val="FFC39F"/>
      </a:accent6>
      <a:hlink>
        <a:srgbClr val="D6DC66"/>
      </a:hlink>
      <a:folHlink>
        <a:srgbClr val="D8D8D8"/>
      </a:folHlink>
    </a:clrScheme>
    <a:fontScheme name="Custom 1">
      <a:majorFont>
        <a:latin typeface="Lato Black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BlockVTI" id="{733CB85B-8F47-42FB-9326-9FF507018D27}" vid="{069BD9C2-DF61-4F2B-A577-A59C7FC2FF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826C2EDC765DE4984401DF5C9A2FC5A" ma:contentTypeVersion="17" ma:contentTypeDescription="Ein neues Dokument erstellen." ma:contentTypeScope="" ma:versionID="63c230dd3b652fa4d07cffad4277415d">
  <xsd:schema xmlns:xsd="http://www.w3.org/2001/XMLSchema" xmlns:xs="http://www.w3.org/2001/XMLSchema" xmlns:p="http://schemas.microsoft.com/office/2006/metadata/properties" xmlns:ns3="f94e4200-6f28-4a5f-8fa9-9e925d227c19" xmlns:ns4="e48ba8ac-b9bd-432a-9a5b-c63c76004060" targetNamespace="http://schemas.microsoft.com/office/2006/metadata/properties" ma:root="true" ma:fieldsID="e607e09de2fe333b7c5f6cb3b7d625e3" ns3:_="" ns4:_="">
    <xsd:import namespace="f94e4200-6f28-4a5f-8fa9-9e925d227c19"/>
    <xsd:import namespace="e48ba8ac-b9bd-432a-9a5b-c63c7600406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OCR" minOccurs="0"/>
                <xsd:element ref="ns4:_activity" minOccurs="0"/>
                <xsd:element ref="ns4:MediaServiceObjectDetectorVersions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e4200-6f28-4a5f-8fa9-9e925d227c1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8ba8ac-b9bd-432a-9a5b-c63c760040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48ba8ac-b9bd-432a-9a5b-c63c76004060" xsi:nil="true"/>
  </documentManagement>
</p:properties>
</file>

<file path=customXml/itemProps1.xml><?xml version="1.0" encoding="utf-8"?>
<ds:datastoreItem xmlns:ds="http://schemas.openxmlformats.org/officeDocument/2006/customXml" ds:itemID="{017C68BC-998B-48B7-A0FC-E9BD94E7E8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e4200-6f28-4a5f-8fa9-9e925d227c19"/>
    <ds:schemaRef ds:uri="e48ba8ac-b9bd-432a-9a5b-c63c760040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D1A650-820E-4BFE-840C-B05AE28F2B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0FF174-0961-4555-B413-57A2D053E5E0}">
  <ds:schemaRefs>
    <ds:schemaRef ds:uri="http://www.w3.org/XML/1998/namespace"/>
    <ds:schemaRef ds:uri="http://schemas.microsoft.com/office/2006/documentManagement/types"/>
    <ds:schemaRef ds:uri="e48ba8ac-b9bd-432a-9a5b-c63c76004060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  <ds:schemaRef ds:uri="f94e4200-6f28-4a5f-8fa9-9e925d227c1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398</Words>
  <Application>Microsoft Office PowerPoint</Application>
  <PresentationFormat>Widescreen</PresentationFormat>
  <Paragraphs>40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Avenir Next LT Pro</vt:lpstr>
      <vt:lpstr>Calibri</vt:lpstr>
      <vt:lpstr>Lato</vt:lpstr>
      <vt:lpstr>Lato Black</vt:lpstr>
      <vt:lpstr>Lato Light</vt:lpstr>
      <vt:lpstr>Times New Roman</vt:lpstr>
      <vt:lpstr>ColorBlockVTI</vt:lpstr>
      <vt:lpstr>International experience in working with perpetrators Strategic session: “Adaptation of the Ukraine’s perpetrator’s programme”      Sandra Jovanovic Belotic Training and Capacity Building Manager, WWP EN </vt:lpstr>
      <vt:lpstr>PowerPoint Presentation</vt:lpstr>
      <vt:lpstr>Why do we need to work with perpetrators?</vt:lpstr>
      <vt:lpstr>Do perpetrator programmes work?</vt:lpstr>
      <vt:lpstr>Do perpetrator programmes work?</vt:lpstr>
      <vt:lpstr>PowerPoint Presentation</vt:lpstr>
      <vt:lpstr>Victims safety</vt:lpstr>
      <vt:lpstr>What do perpetrator programmes need to do to make these situations safe for victims?</vt:lpstr>
      <vt:lpstr>PowerPoint Presentation</vt:lpstr>
      <vt:lpstr>Key focus when working with perpetrators</vt:lpstr>
      <vt:lpstr>PowerPoint Presentation</vt:lpstr>
      <vt:lpstr>Perpetrator programmes</vt:lpstr>
      <vt:lpstr>Ending domestic abuse by stopping men’s violence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Jovanović | Work with Perpetrators e.V.</dc:creator>
  <cp:lastModifiedBy>Sandra Jovanović | Work with Perpetrators e.V.</cp:lastModifiedBy>
  <cp:revision>1</cp:revision>
  <dcterms:created xsi:type="dcterms:W3CDTF">2025-06-25T08:45:46Z</dcterms:created>
  <dcterms:modified xsi:type="dcterms:W3CDTF">2025-06-25T11:51:18Z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0x010100C826C2EDC765DE4984401DF5C9A2FC5A</vt:lpwstr>
  </property>
</Properties>
</file>