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handoutMasterIdLst>
    <p:handoutMasterId r:id="rId22"/>
  </p:handoutMasterIdLst>
  <p:sldIdLst>
    <p:sldId id="256" r:id="rId5"/>
    <p:sldId id="258" r:id="rId6"/>
    <p:sldId id="262" r:id="rId7"/>
    <p:sldId id="263" r:id="rId8"/>
    <p:sldId id="272" r:id="rId9"/>
    <p:sldId id="286" r:id="rId10"/>
    <p:sldId id="295" r:id="rId11"/>
    <p:sldId id="264" r:id="rId12"/>
    <p:sldId id="268" r:id="rId13"/>
    <p:sldId id="276" r:id="rId14"/>
    <p:sldId id="284" r:id="rId15"/>
    <p:sldId id="297" r:id="rId16"/>
    <p:sldId id="299" r:id="rId17"/>
    <p:sldId id="300" r:id="rId18"/>
    <p:sldId id="296" r:id="rId19"/>
    <p:sldId id="266" r:id="rId20"/>
  </p:sldIdLst>
  <p:sldSz cx="9144000" cy="6858000" type="screen4x3"/>
  <p:notesSz cx="6819900" cy="9918700"/>
  <p:defaultTextStyle>
    <a:defPPr>
      <a:defRPr lang="nl-NL"/>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2"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1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18" autoAdjust="0"/>
    <p:restoredTop sz="94133" autoAdjust="0"/>
  </p:normalViewPr>
  <p:slideViewPr>
    <p:cSldViewPr showGuides="1">
      <p:cViewPr>
        <p:scale>
          <a:sx n="140" d="100"/>
          <a:sy n="140" d="100"/>
        </p:scale>
        <p:origin x="1380" y="1660"/>
      </p:cViewPr>
      <p:guideLst>
        <p:guide orient="horz" pos="2160"/>
        <p:guide pos="2880"/>
      </p:guideLst>
    </p:cSldViewPr>
  </p:slideViewPr>
  <p:outlineViewPr>
    <p:cViewPr>
      <p:scale>
        <a:sx n="33" d="100"/>
        <a:sy n="33" d="100"/>
      </p:scale>
      <p:origin x="0" y="-8276"/>
    </p:cViewPr>
  </p:outlineViewPr>
  <p:notesTextViewPr>
    <p:cViewPr>
      <p:scale>
        <a:sx n="100" d="100"/>
        <a:sy n="100" d="100"/>
      </p:scale>
      <p:origin x="0" y="0"/>
    </p:cViewPr>
  </p:notesTextViewPr>
  <p:notesViewPr>
    <p:cSldViewPr showGuides="1">
      <p:cViewPr varScale="1">
        <p:scale>
          <a:sx n="98" d="100"/>
          <a:sy n="98" d="100"/>
        </p:scale>
        <p:origin x="3516" y="84"/>
      </p:cViewPr>
      <p:guideLst>
        <p:guide orient="horz" pos="3124"/>
        <p:guide pos="214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0DEAFA-9F99-476A-AB45-9A771C863BEC}" type="doc">
      <dgm:prSet loTypeId="urn:microsoft.com/office/officeart/2005/8/layout/orgChart1" loCatId="hierarchy" qsTypeId="urn:microsoft.com/office/officeart/2005/8/quickstyle/simple1" qsCatId="simple" csTypeId="urn:microsoft.com/office/officeart/2005/8/colors/accent1_2" csCatId="accent1" phldr="1"/>
      <dgm:spPr/>
    </dgm:pt>
    <dgm:pt modelId="{7FA2D982-AFCC-473A-9756-5418FC77DABB}">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Minister of </a:t>
          </a:r>
          <a:r>
            <a:rPr kumimoji="0" lang="nl-NL" sz="2200" b="0" i="0" u="none" strike="noStrike" cap="none" normalizeH="0" baseline="0" dirty="0" err="1" smtClean="0">
              <a:ln>
                <a:noFill/>
              </a:ln>
              <a:solidFill>
                <a:schemeClr val="bg1"/>
              </a:solidFill>
              <a:effectLst/>
              <a:latin typeface="+mn-lt"/>
            </a:rPr>
            <a:t>Justice</a:t>
          </a:r>
          <a:endParaRPr kumimoji="0" lang="nl-NL" sz="2200" b="0" i="0" u="none" strike="noStrike" cap="none" normalizeH="0" baseline="0" dirty="0" smtClean="0">
            <a:ln>
              <a:noFill/>
            </a:ln>
            <a:solidFill>
              <a:schemeClr val="bg1"/>
            </a:solidFill>
            <a:effectLst/>
            <a:latin typeface="+mn-lt"/>
          </a:endParaRPr>
        </a:p>
      </dgm:t>
    </dgm:pt>
    <dgm:pt modelId="{1195F71D-AC62-4E95-BA78-0E0904660C5B}" type="parTrans" cxnId="{69670F29-0E70-42F6-B047-2E987409125F}">
      <dgm:prSet/>
      <dgm:spPr/>
      <dgm:t>
        <a:bodyPr/>
        <a:lstStyle/>
        <a:p>
          <a:endParaRPr lang="nl-NL"/>
        </a:p>
      </dgm:t>
    </dgm:pt>
    <dgm:pt modelId="{EE13519B-D44B-4AB5-ADA1-722F65FE4A83}" type="sibTrans" cxnId="{69670F29-0E70-42F6-B047-2E987409125F}">
      <dgm:prSet/>
      <dgm:spPr/>
      <dgm:t>
        <a:bodyPr/>
        <a:lstStyle/>
        <a:p>
          <a:endParaRPr lang="nl-NL"/>
        </a:p>
      </dgm:t>
    </dgm:pt>
    <dgm:pt modelId="{8D203AF8-98E5-418A-8651-DA8AB075E182}">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Council of the </a:t>
          </a:r>
          <a:r>
            <a:rPr kumimoji="0" lang="nl-NL" sz="2200" b="0" i="0" u="none" strike="noStrike" cap="none" normalizeH="0" baseline="0" dirty="0" err="1" smtClean="0">
              <a:ln>
                <a:noFill/>
              </a:ln>
              <a:solidFill>
                <a:schemeClr val="bg1"/>
              </a:solidFill>
              <a:effectLst/>
              <a:latin typeface="+mn-lt"/>
            </a:rPr>
            <a:t>Judiciary</a:t>
          </a:r>
          <a:endParaRPr kumimoji="0" lang="nl-NL" sz="2200" b="0" i="0" u="none" strike="noStrike" cap="none" normalizeH="0" baseline="0" dirty="0" smtClean="0">
            <a:ln>
              <a:noFill/>
            </a:ln>
            <a:solidFill>
              <a:schemeClr val="bg1"/>
            </a:solidFill>
            <a:effectLst/>
            <a:latin typeface="+mn-lt"/>
          </a:endParaRPr>
        </a:p>
      </dgm:t>
    </dgm:pt>
    <dgm:pt modelId="{176E899F-7153-464D-B919-905C5EDFD598}" type="parTrans" cxnId="{E6C59815-4B87-4C61-A524-425CFA1618FF}">
      <dgm:prSet/>
      <dgm:spPr>
        <a:ln w="38100">
          <a:prstDash val="solid"/>
        </a:ln>
      </dgm:spPr>
      <dgm:t>
        <a:bodyPr/>
        <a:lstStyle/>
        <a:p>
          <a:endParaRPr lang="nl-NL"/>
        </a:p>
      </dgm:t>
    </dgm:pt>
    <dgm:pt modelId="{D850613F-1187-4159-850B-DE585067EAD1}" type="sibTrans" cxnId="{E6C59815-4B87-4C61-A524-425CFA1618FF}">
      <dgm:prSet/>
      <dgm:spPr/>
      <dgm:t>
        <a:bodyPr/>
        <a:lstStyle/>
        <a:p>
          <a:endParaRPr lang="nl-NL"/>
        </a:p>
      </dgm:t>
    </dgm:pt>
    <dgm:pt modelId="{0A0E6957-2236-4766-9DEC-8D251DDB7A6D}">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Court 1</a:t>
          </a:r>
        </a:p>
      </dgm:t>
    </dgm:pt>
    <dgm:pt modelId="{132ED3C1-5C58-4CAC-A166-0824FC9A2DBE}" type="parTrans" cxnId="{34B55B55-4CA3-47C0-83A8-FB73177A5DC2}">
      <dgm:prSet/>
      <dgm:spPr>
        <a:blipFill rotWithShape="0">
          <a:blip xmlns:r="http://schemas.openxmlformats.org/officeDocument/2006/relationships" r:embed="rId1"/>
          <a:stretch>
            <a:fillRect/>
          </a:stretch>
        </a:blipFill>
      </dgm:spPr>
      <dgm:t>
        <a:bodyPr/>
        <a:lstStyle/>
        <a:p>
          <a:endParaRPr lang="nl-NL"/>
        </a:p>
      </dgm:t>
    </dgm:pt>
    <dgm:pt modelId="{53A9493D-EB44-4EBC-8A2A-7B3E8D773E69}" type="sibTrans" cxnId="{34B55B55-4CA3-47C0-83A8-FB73177A5DC2}">
      <dgm:prSet/>
      <dgm:spPr/>
      <dgm:t>
        <a:bodyPr/>
        <a:lstStyle/>
        <a:p>
          <a:endParaRPr lang="nl-NL"/>
        </a:p>
      </dgm:t>
    </dgm:pt>
    <dgm:pt modelId="{5A903342-892A-4320-8461-420D3482C54C}">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Court 2</a:t>
          </a:r>
        </a:p>
      </dgm:t>
    </dgm:pt>
    <dgm:pt modelId="{2901EC54-2E81-4AD2-BB14-838565C6156B}" type="parTrans" cxnId="{D120476F-DE1C-41A1-B621-2CD6613E0708}">
      <dgm:prSet/>
      <dgm:spPr/>
      <dgm:t>
        <a:bodyPr/>
        <a:lstStyle/>
        <a:p>
          <a:endParaRPr lang="nl-NL"/>
        </a:p>
      </dgm:t>
    </dgm:pt>
    <dgm:pt modelId="{0442F2A8-1AE3-4486-B348-559FF133872F}" type="sibTrans" cxnId="{D120476F-DE1C-41A1-B621-2CD6613E0708}">
      <dgm:prSet/>
      <dgm:spPr/>
      <dgm:t>
        <a:bodyPr/>
        <a:lstStyle/>
        <a:p>
          <a:endParaRPr lang="nl-NL"/>
        </a:p>
      </dgm:t>
    </dgm:pt>
    <dgm:pt modelId="{408C98D5-A620-4043-B152-6CA2E0A7CB36}">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Court 3</a:t>
          </a:r>
        </a:p>
      </dgm:t>
    </dgm:pt>
    <dgm:pt modelId="{8A496D5E-05E2-4EF4-A2C3-1E5F71BF2A46}" type="parTrans" cxnId="{BA39FE5F-4EC1-4FEA-9225-E9F216C9960F}">
      <dgm:prSet/>
      <dgm:spPr/>
      <dgm:t>
        <a:bodyPr/>
        <a:lstStyle/>
        <a:p>
          <a:endParaRPr lang="nl-NL"/>
        </a:p>
      </dgm:t>
    </dgm:pt>
    <dgm:pt modelId="{0EFD254E-1012-4EF0-9ACD-3D79C9D5FDC4}" type="sibTrans" cxnId="{BA39FE5F-4EC1-4FEA-9225-E9F216C9960F}">
      <dgm:prSet/>
      <dgm:spPr/>
      <dgm:t>
        <a:bodyPr/>
        <a:lstStyle/>
        <a:p>
          <a:endParaRPr lang="nl-NL"/>
        </a:p>
      </dgm:t>
    </dgm:pt>
    <dgm:pt modelId="{BEB8A964-16E1-4294-9002-378EF8E779DA}">
      <dgm:prSet custT="1"/>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cap="none" normalizeH="0" baseline="0" dirty="0" smtClean="0">
              <a:ln>
                <a:noFill/>
              </a:ln>
              <a:solidFill>
                <a:schemeClr val="bg1"/>
              </a:solidFill>
              <a:effectLst/>
              <a:latin typeface="+mn-lt"/>
            </a:rPr>
            <a:t>Etc.</a:t>
          </a:r>
        </a:p>
      </dgm:t>
    </dgm:pt>
    <dgm:pt modelId="{A0A36EE6-2E1F-4BEB-94FB-B9EF23CB5894}" type="parTrans" cxnId="{91CBA935-C119-49EA-9C48-85302175EEEF}">
      <dgm:prSet/>
      <dgm:spPr/>
      <dgm:t>
        <a:bodyPr/>
        <a:lstStyle/>
        <a:p>
          <a:endParaRPr lang="nl-NL"/>
        </a:p>
      </dgm:t>
    </dgm:pt>
    <dgm:pt modelId="{B3F08813-9DBF-4A00-9EC3-BFD739D0EB56}" type="sibTrans" cxnId="{91CBA935-C119-49EA-9C48-85302175EEEF}">
      <dgm:prSet/>
      <dgm:spPr/>
      <dgm:t>
        <a:bodyPr/>
        <a:lstStyle/>
        <a:p>
          <a:endParaRPr lang="nl-NL"/>
        </a:p>
      </dgm:t>
    </dgm:pt>
    <dgm:pt modelId="{79977B81-C6FA-437B-BA43-2376282A70E6}">
      <dgm:prSet/>
      <dgm:spPr/>
      <dgm:t>
        <a:bodyPr/>
        <a:lstStyle/>
        <a:p>
          <a:endParaRPr lang="en-GB"/>
        </a:p>
      </dgm:t>
    </dgm:pt>
    <dgm:pt modelId="{5C188C90-4D3E-480B-AE1B-8EF1B3F5B589}" type="parTrans" cxnId="{5AD72BC5-934E-48E7-B6CB-4B5D10FBFFA8}">
      <dgm:prSet/>
      <dgm:spPr/>
      <dgm:t>
        <a:bodyPr/>
        <a:lstStyle/>
        <a:p>
          <a:endParaRPr lang="en-GB"/>
        </a:p>
      </dgm:t>
    </dgm:pt>
    <dgm:pt modelId="{4275EBB6-F6F8-45E1-8C8B-0A821DC09FCF}" type="sibTrans" cxnId="{5AD72BC5-934E-48E7-B6CB-4B5D10FBFFA8}">
      <dgm:prSet/>
      <dgm:spPr/>
      <dgm:t>
        <a:bodyPr/>
        <a:lstStyle/>
        <a:p>
          <a:endParaRPr lang="en-GB"/>
        </a:p>
      </dgm:t>
    </dgm:pt>
    <dgm:pt modelId="{88A656D0-5E5A-4F60-BD6F-10E5AAD2FE8B}" type="pres">
      <dgm:prSet presAssocID="{FB0DEAFA-9F99-476A-AB45-9A771C863BEC}" presName="hierChild1" presStyleCnt="0">
        <dgm:presLayoutVars>
          <dgm:orgChart val="1"/>
          <dgm:chPref val="1"/>
          <dgm:dir/>
          <dgm:animOne val="branch"/>
          <dgm:animLvl val="lvl"/>
          <dgm:resizeHandles/>
        </dgm:presLayoutVars>
      </dgm:prSet>
      <dgm:spPr/>
    </dgm:pt>
    <dgm:pt modelId="{409634F4-6583-4841-9B9A-FF8F3A8AC7ED}" type="pres">
      <dgm:prSet presAssocID="{79977B81-C6FA-437B-BA43-2376282A70E6}" presName="hierRoot1" presStyleCnt="0">
        <dgm:presLayoutVars>
          <dgm:hierBranch val="init"/>
        </dgm:presLayoutVars>
      </dgm:prSet>
      <dgm:spPr/>
    </dgm:pt>
    <dgm:pt modelId="{B123DF98-5AF5-4667-AD4D-41CA4C4D5552}" type="pres">
      <dgm:prSet presAssocID="{79977B81-C6FA-437B-BA43-2376282A70E6}" presName="rootComposite1" presStyleCnt="0"/>
      <dgm:spPr/>
    </dgm:pt>
    <dgm:pt modelId="{74FB535D-031F-4393-9A5C-388D208C083E}" type="pres">
      <dgm:prSet presAssocID="{79977B81-C6FA-437B-BA43-2376282A70E6}" presName="rootText1" presStyleLbl="node0" presStyleIdx="0" presStyleCnt="2" custLinFactNeighborX="-13935">
        <dgm:presLayoutVars>
          <dgm:chPref val="3"/>
        </dgm:presLayoutVars>
      </dgm:prSet>
      <dgm:spPr/>
      <dgm:t>
        <a:bodyPr/>
        <a:lstStyle/>
        <a:p>
          <a:endParaRPr lang="nl-NL"/>
        </a:p>
      </dgm:t>
    </dgm:pt>
    <dgm:pt modelId="{4E382CA3-10FB-4A48-8BD0-079269486B6A}" type="pres">
      <dgm:prSet presAssocID="{79977B81-C6FA-437B-BA43-2376282A70E6}" presName="rootConnector1" presStyleLbl="node1" presStyleIdx="0" presStyleCnt="0"/>
      <dgm:spPr/>
      <dgm:t>
        <a:bodyPr/>
        <a:lstStyle/>
        <a:p>
          <a:endParaRPr lang="nl-NL"/>
        </a:p>
      </dgm:t>
    </dgm:pt>
    <dgm:pt modelId="{FC437692-D031-4B97-A45D-2002EBABFC1A}" type="pres">
      <dgm:prSet presAssocID="{79977B81-C6FA-437B-BA43-2376282A70E6}" presName="hierChild2" presStyleCnt="0"/>
      <dgm:spPr/>
    </dgm:pt>
    <dgm:pt modelId="{1B60F577-44E0-4525-9FAC-9203AC794427}" type="pres">
      <dgm:prSet presAssocID="{79977B81-C6FA-437B-BA43-2376282A70E6}" presName="hierChild3" presStyleCnt="0"/>
      <dgm:spPr/>
    </dgm:pt>
    <dgm:pt modelId="{D50BD217-F35E-479B-A8A4-56A91A680CF3}" type="pres">
      <dgm:prSet presAssocID="{7FA2D982-AFCC-473A-9756-5418FC77DABB}" presName="hierRoot1" presStyleCnt="0">
        <dgm:presLayoutVars>
          <dgm:hierBranch/>
        </dgm:presLayoutVars>
      </dgm:prSet>
      <dgm:spPr/>
    </dgm:pt>
    <dgm:pt modelId="{14F006A2-B116-4600-BB2E-7C69B23FE5C3}" type="pres">
      <dgm:prSet presAssocID="{7FA2D982-AFCC-473A-9756-5418FC77DABB}" presName="rootComposite1" presStyleCnt="0"/>
      <dgm:spPr/>
    </dgm:pt>
    <dgm:pt modelId="{CB3F3516-9EE5-4A9E-A23E-B7453317C63B}" type="pres">
      <dgm:prSet presAssocID="{7FA2D982-AFCC-473A-9756-5418FC77DABB}" presName="rootText1" presStyleLbl="node0" presStyleIdx="1" presStyleCnt="2" custLinFactNeighborX="1579" custLinFactNeighborY="-14147">
        <dgm:presLayoutVars>
          <dgm:chPref val="3"/>
        </dgm:presLayoutVars>
      </dgm:prSet>
      <dgm:spPr/>
      <dgm:t>
        <a:bodyPr/>
        <a:lstStyle/>
        <a:p>
          <a:endParaRPr lang="nl-NL"/>
        </a:p>
      </dgm:t>
    </dgm:pt>
    <dgm:pt modelId="{D39889A4-500B-45B2-890F-697C8AA8CB29}" type="pres">
      <dgm:prSet presAssocID="{7FA2D982-AFCC-473A-9756-5418FC77DABB}" presName="rootConnector1" presStyleLbl="node1" presStyleIdx="0" presStyleCnt="0"/>
      <dgm:spPr/>
      <dgm:t>
        <a:bodyPr/>
        <a:lstStyle/>
        <a:p>
          <a:endParaRPr lang="nl-NL"/>
        </a:p>
      </dgm:t>
    </dgm:pt>
    <dgm:pt modelId="{FADB7731-8E00-459E-A525-5081EF8895C0}" type="pres">
      <dgm:prSet presAssocID="{7FA2D982-AFCC-473A-9756-5418FC77DABB}" presName="hierChild2" presStyleCnt="0"/>
      <dgm:spPr/>
    </dgm:pt>
    <dgm:pt modelId="{DB605039-1A1E-4E4B-9161-22470EB4DB50}" type="pres">
      <dgm:prSet presAssocID="{176E899F-7153-464D-B919-905C5EDFD598}" presName="Name35" presStyleLbl="parChTrans1D2" presStyleIdx="0" presStyleCnt="1"/>
      <dgm:spPr/>
      <dgm:t>
        <a:bodyPr/>
        <a:lstStyle/>
        <a:p>
          <a:endParaRPr lang="nl-NL"/>
        </a:p>
      </dgm:t>
    </dgm:pt>
    <dgm:pt modelId="{D99C222E-8D4F-4970-B356-893E8AD34FBF}" type="pres">
      <dgm:prSet presAssocID="{8D203AF8-98E5-418A-8651-DA8AB075E182}" presName="hierRoot2" presStyleCnt="0">
        <dgm:presLayoutVars>
          <dgm:hierBranch/>
        </dgm:presLayoutVars>
      </dgm:prSet>
      <dgm:spPr/>
    </dgm:pt>
    <dgm:pt modelId="{1B343872-544E-4365-8F53-81DBA6B7CCBC}" type="pres">
      <dgm:prSet presAssocID="{8D203AF8-98E5-418A-8651-DA8AB075E182}" presName="rootComposite" presStyleCnt="0"/>
      <dgm:spPr/>
    </dgm:pt>
    <dgm:pt modelId="{AF28AAC5-09E0-44CF-8124-19F27F722391}" type="pres">
      <dgm:prSet presAssocID="{8D203AF8-98E5-418A-8651-DA8AB075E182}" presName="rootText" presStyleLbl="node2" presStyleIdx="0" presStyleCnt="1">
        <dgm:presLayoutVars>
          <dgm:chPref val="3"/>
        </dgm:presLayoutVars>
      </dgm:prSet>
      <dgm:spPr/>
      <dgm:t>
        <a:bodyPr/>
        <a:lstStyle/>
        <a:p>
          <a:endParaRPr lang="nl-NL"/>
        </a:p>
      </dgm:t>
    </dgm:pt>
    <dgm:pt modelId="{FF3A1159-C3D3-43CF-8B93-AF0F5DA3CE8D}" type="pres">
      <dgm:prSet presAssocID="{8D203AF8-98E5-418A-8651-DA8AB075E182}" presName="rootConnector" presStyleLbl="node2" presStyleIdx="0" presStyleCnt="1"/>
      <dgm:spPr/>
      <dgm:t>
        <a:bodyPr/>
        <a:lstStyle/>
        <a:p>
          <a:endParaRPr lang="nl-NL"/>
        </a:p>
      </dgm:t>
    </dgm:pt>
    <dgm:pt modelId="{EE226664-A247-4FB8-9D6F-F08B3C25C8AE}" type="pres">
      <dgm:prSet presAssocID="{8D203AF8-98E5-418A-8651-DA8AB075E182}" presName="hierChild4" presStyleCnt="0"/>
      <dgm:spPr/>
    </dgm:pt>
    <dgm:pt modelId="{FBB44CB5-5EC9-4652-B86D-F513E41CEA1A}" type="pres">
      <dgm:prSet presAssocID="{132ED3C1-5C58-4CAC-A166-0824FC9A2DBE}" presName="Name35" presStyleLbl="parChTrans1D3" presStyleIdx="0" presStyleCnt="4"/>
      <dgm:spPr/>
      <dgm:t>
        <a:bodyPr/>
        <a:lstStyle/>
        <a:p>
          <a:endParaRPr lang="nl-NL"/>
        </a:p>
      </dgm:t>
    </dgm:pt>
    <dgm:pt modelId="{D2708AF9-4D7B-486A-8B44-2B3ADC1CE15F}" type="pres">
      <dgm:prSet presAssocID="{0A0E6957-2236-4766-9DEC-8D251DDB7A6D}" presName="hierRoot2" presStyleCnt="0">
        <dgm:presLayoutVars>
          <dgm:hierBranch val="r"/>
        </dgm:presLayoutVars>
      </dgm:prSet>
      <dgm:spPr/>
    </dgm:pt>
    <dgm:pt modelId="{C274D08F-12E9-4970-8023-B250CEBFB352}" type="pres">
      <dgm:prSet presAssocID="{0A0E6957-2236-4766-9DEC-8D251DDB7A6D}" presName="rootComposite" presStyleCnt="0"/>
      <dgm:spPr/>
    </dgm:pt>
    <dgm:pt modelId="{AD48B68D-C643-4000-96B7-6BF05DCAA84F}" type="pres">
      <dgm:prSet presAssocID="{0A0E6957-2236-4766-9DEC-8D251DDB7A6D}" presName="rootText" presStyleLbl="node3" presStyleIdx="0" presStyleCnt="4" custLinFactNeighborX="-204" custLinFactNeighborY="473">
        <dgm:presLayoutVars>
          <dgm:chPref val="3"/>
        </dgm:presLayoutVars>
      </dgm:prSet>
      <dgm:spPr/>
      <dgm:t>
        <a:bodyPr/>
        <a:lstStyle/>
        <a:p>
          <a:endParaRPr lang="nl-NL"/>
        </a:p>
      </dgm:t>
    </dgm:pt>
    <dgm:pt modelId="{01D74591-CE7F-4EF4-BA6B-21281DAB6400}" type="pres">
      <dgm:prSet presAssocID="{0A0E6957-2236-4766-9DEC-8D251DDB7A6D}" presName="rootConnector" presStyleLbl="node3" presStyleIdx="0" presStyleCnt="4"/>
      <dgm:spPr/>
      <dgm:t>
        <a:bodyPr/>
        <a:lstStyle/>
        <a:p>
          <a:endParaRPr lang="nl-NL"/>
        </a:p>
      </dgm:t>
    </dgm:pt>
    <dgm:pt modelId="{A2708558-E073-4564-A775-283A17AE5AB4}" type="pres">
      <dgm:prSet presAssocID="{0A0E6957-2236-4766-9DEC-8D251DDB7A6D}" presName="hierChild4" presStyleCnt="0"/>
      <dgm:spPr/>
    </dgm:pt>
    <dgm:pt modelId="{E11E7B6E-78D1-42A1-A148-15EF1EDFCD7D}" type="pres">
      <dgm:prSet presAssocID="{0A0E6957-2236-4766-9DEC-8D251DDB7A6D}" presName="hierChild5" presStyleCnt="0"/>
      <dgm:spPr/>
    </dgm:pt>
    <dgm:pt modelId="{A4A77EAB-45DD-4A1D-B86D-5574FE34749D}" type="pres">
      <dgm:prSet presAssocID="{2901EC54-2E81-4AD2-BB14-838565C6156B}" presName="Name35" presStyleLbl="parChTrans1D3" presStyleIdx="1" presStyleCnt="4"/>
      <dgm:spPr/>
      <dgm:t>
        <a:bodyPr/>
        <a:lstStyle/>
        <a:p>
          <a:endParaRPr lang="nl-NL"/>
        </a:p>
      </dgm:t>
    </dgm:pt>
    <dgm:pt modelId="{41C73E52-7B4A-448A-976E-EF2BB318BBF0}" type="pres">
      <dgm:prSet presAssocID="{5A903342-892A-4320-8461-420D3482C54C}" presName="hierRoot2" presStyleCnt="0">
        <dgm:presLayoutVars>
          <dgm:hierBranch val="r"/>
        </dgm:presLayoutVars>
      </dgm:prSet>
      <dgm:spPr/>
    </dgm:pt>
    <dgm:pt modelId="{4ED3689C-FF19-44E5-93C0-E4C1ABEC9CC0}" type="pres">
      <dgm:prSet presAssocID="{5A903342-892A-4320-8461-420D3482C54C}" presName="rootComposite" presStyleCnt="0"/>
      <dgm:spPr/>
    </dgm:pt>
    <dgm:pt modelId="{C4F080C0-FA23-4FFE-B983-9C256407ABB9}" type="pres">
      <dgm:prSet presAssocID="{5A903342-892A-4320-8461-420D3482C54C}" presName="rootText" presStyleLbl="node3" presStyleIdx="1" presStyleCnt="4" custLinFactNeighborX="-327" custLinFactNeighborY="473">
        <dgm:presLayoutVars>
          <dgm:chPref val="3"/>
        </dgm:presLayoutVars>
      </dgm:prSet>
      <dgm:spPr/>
      <dgm:t>
        <a:bodyPr/>
        <a:lstStyle/>
        <a:p>
          <a:endParaRPr lang="nl-NL"/>
        </a:p>
      </dgm:t>
    </dgm:pt>
    <dgm:pt modelId="{E93EBF0C-D18D-4B77-A449-79D6A1D51F3D}" type="pres">
      <dgm:prSet presAssocID="{5A903342-892A-4320-8461-420D3482C54C}" presName="rootConnector" presStyleLbl="node3" presStyleIdx="1" presStyleCnt="4"/>
      <dgm:spPr/>
      <dgm:t>
        <a:bodyPr/>
        <a:lstStyle/>
        <a:p>
          <a:endParaRPr lang="nl-NL"/>
        </a:p>
      </dgm:t>
    </dgm:pt>
    <dgm:pt modelId="{0BF575BD-112A-4B2C-A581-B20B32F331A9}" type="pres">
      <dgm:prSet presAssocID="{5A903342-892A-4320-8461-420D3482C54C}" presName="hierChild4" presStyleCnt="0"/>
      <dgm:spPr/>
    </dgm:pt>
    <dgm:pt modelId="{C7F64969-4421-4589-80E8-BAB52FDA47D2}" type="pres">
      <dgm:prSet presAssocID="{5A903342-892A-4320-8461-420D3482C54C}" presName="hierChild5" presStyleCnt="0"/>
      <dgm:spPr/>
    </dgm:pt>
    <dgm:pt modelId="{4AA4C5ED-A30B-4333-81BC-0284C8B17EF5}" type="pres">
      <dgm:prSet presAssocID="{8A496D5E-05E2-4EF4-A2C3-1E5F71BF2A46}" presName="Name35" presStyleLbl="parChTrans1D3" presStyleIdx="2" presStyleCnt="4"/>
      <dgm:spPr/>
      <dgm:t>
        <a:bodyPr/>
        <a:lstStyle/>
        <a:p>
          <a:endParaRPr lang="nl-NL"/>
        </a:p>
      </dgm:t>
    </dgm:pt>
    <dgm:pt modelId="{C70D8AF4-B032-4AB1-8EE7-2F81C54A9344}" type="pres">
      <dgm:prSet presAssocID="{408C98D5-A620-4043-B152-6CA2E0A7CB36}" presName="hierRoot2" presStyleCnt="0">
        <dgm:presLayoutVars>
          <dgm:hierBranch val="r"/>
        </dgm:presLayoutVars>
      </dgm:prSet>
      <dgm:spPr/>
    </dgm:pt>
    <dgm:pt modelId="{EFB133EA-57CD-4290-A8DE-9DD98BEACADB}" type="pres">
      <dgm:prSet presAssocID="{408C98D5-A620-4043-B152-6CA2E0A7CB36}" presName="rootComposite" presStyleCnt="0"/>
      <dgm:spPr/>
    </dgm:pt>
    <dgm:pt modelId="{78D84200-8D7D-4CD1-944E-38197BC3CA75}" type="pres">
      <dgm:prSet presAssocID="{408C98D5-A620-4043-B152-6CA2E0A7CB36}" presName="rootText" presStyleLbl="node3" presStyleIdx="2" presStyleCnt="4">
        <dgm:presLayoutVars>
          <dgm:chPref val="3"/>
        </dgm:presLayoutVars>
      </dgm:prSet>
      <dgm:spPr/>
      <dgm:t>
        <a:bodyPr/>
        <a:lstStyle/>
        <a:p>
          <a:endParaRPr lang="nl-NL"/>
        </a:p>
      </dgm:t>
    </dgm:pt>
    <dgm:pt modelId="{13FB623D-C16A-4F09-AB86-1ED1E99D2D12}" type="pres">
      <dgm:prSet presAssocID="{408C98D5-A620-4043-B152-6CA2E0A7CB36}" presName="rootConnector" presStyleLbl="node3" presStyleIdx="2" presStyleCnt="4"/>
      <dgm:spPr/>
      <dgm:t>
        <a:bodyPr/>
        <a:lstStyle/>
        <a:p>
          <a:endParaRPr lang="nl-NL"/>
        </a:p>
      </dgm:t>
    </dgm:pt>
    <dgm:pt modelId="{A7AB334A-FE7D-47D6-820B-4D76EDDF2685}" type="pres">
      <dgm:prSet presAssocID="{408C98D5-A620-4043-B152-6CA2E0A7CB36}" presName="hierChild4" presStyleCnt="0"/>
      <dgm:spPr/>
    </dgm:pt>
    <dgm:pt modelId="{5FCD2241-07FF-4C83-8D45-E0CA025264D0}" type="pres">
      <dgm:prSet presAssocID="{408C98D5-A620-4043-B152-6CA2E0A7CB36}" presName="hierChild5" presStyleCnt="0"/>
      <dgm:spPr/>
    </dgm:pt>
    <dgm:pt modelId="{7DFCE1F3-7865-47A1-93F0-D62A732CA981}" type="pres">
      <dgm:prSet presAssocID="{A0A36EE6-2E1F-4BEB-94FB-B9EF23CB5894}" presName="Name35" presStyleLbl="parChTrans1D3" presStyleIdx="3" presStyleCnt="4"/>
      <dgm:spPr/>
      <dgm:t>
        <a:bodyPr/>
        <a:lstStyle/>
        <a:p>
          <a:endParaRPr lang="nl-NL"/>
        </a:p>
      </dgm:t>
    </dgm:pt>
    <dgm:pt modelId="{53BC4F51-57F8-42F8-8979-629BB2086815}" type="pres">
      <dgm:prSet presAssocID="{BEB8A964-16E1-4294-9002-378EF8E779DA}" presName="hierRoot2" presStyleCnt="0">
        <dgm:presLayoutVars>
          <dgm:hierBranch val="r"/>
        </dgm:presLayoutVars>
      </dgm:prSet>
      <dgm:spPr/>
    </dgm:pt>
    <dgm:pt modelId="{A2AA2530-6E97-4893-9697-0E2F2EF2F75B}" type="pres">
      <dgm:prSet presAssocID="{BEB8A964-16E1-4294-9002-378EF8E779DA}" presName="rootComposite" presStyleCnt="0"/>
      <dgm:spPr/>
    </dgm:pt>
    <dgm:pt modelId="{1607D69A-261D-4C89-92A9-2C89697E35A0}" type="pres">
      <dgm:prSet presAssocID="{BEB8A964-16E1-4294-9002-378EF8E779DA}" presName="rootText" presStyleLbl="node3" presStyleIdx="3" presStyleCnt="4">
        <dgm:presLayoutVars>
          <dgm:chPref val="3"/>
        </dgm:presLayoutVars>
      </dgm:prSet>
      <dgm:spPr/>
      <dgm:t>
        <a:bodyPr/>
        <a:lstStyle/>
        <a:p>
          <a:endParaRPr lang="nl-NL"/>
        </a:p>
      </dgm:t>
    </dgm:pt>
    <dgm:pt modelId="{C2D6FCC9-E0F1-4132-A22F-E941EBDCBE63}" type="pres">
      <dgm:prSet presAssocID="{BEB8A964-16E1-4294-9002-378EF8E779DA}" presName="rootConnector" presStyleLbl="node3" presStyleIdx="3" presStyleCnt="4"/>
      <dgm:spPr/>
      <dgm:t>
        <a:bodyPr/>
        <a:lstStyle/>
        <a:p>
          <a:endParaRPr lang="nl-NL"/>
        </a:p>
      </dgm:t>
    </dgm:pt>
    <dgm:pt modelId="{CC891F3B-D96E-4AE3-916C-F4973F7E7BE5}" type="pres">
      <dgm:prSet presAssocID="{BEB8A964-16E1-4294-9002-378EF8E779DA}" presName="hierChild4" presStyleCnt="0"/>
      <dgm:spPr/>
    </dgm:pt>
    <dgm:pt modelId="{7CC97025-837D-4C01-8AD2-AB8C1DCD6A8C}" type="pres">
      <dgm:prSet presAssocID="{BEB8A964-16E1-4294-9002-378EF8E779DA}" presName="hierChild5" presStyleCnt="0"/>
      <dgm:spPr/>
    </dgm:pt>
    <dgm:pt modelId="{94A58C56-70E7-4829-8A32-82AF9F315047}" type="pres">
      <dgm:prSet presAssocID="{8D203AF8-98E5-418A-8651-DA8AB075E182}" presName="hierChild5" presStyleCnt="0"/>
      <dgm:spPr/>
    </dgm:pt>
    <dgm:pt modelId="{DF3BB1CD-EF38-4BA6-9AA7-31514F54F12A}" type="pres">
      <dgm:prSet presAssocID="{7FA2D982-AFCC-473A-9756-5418FC77DABB}" presName="hierChild3" presStyleCnt="0"/>
      <dgm:spPr/>
    </dgm:pt>
  </dgm:ptLst>
  <dgm:cxnLst>
    <dgm:cxn modelId="{0E37A8AB-4F62-48DD-997E-64E88E871012}" type="presOf" srcId="{8D203AF8-98E5-418A-8651-DA8AB075E182}" destId="{FF3A1159-C3D3-43CF-8B93-AF0F5DA3CE8D}" srcOrd="1" destOrd="0" presId="urn:microsoft.com/office/officeart/2005/8/layout/orgChart1"/>
    <dgm:cxn modelId="{91CBA935-C119-49EA-9C48-85302175EEEF}" srcId="{8D203AF8-98E5-418A-8651-DA8AB075E182}" destId="{BEB8A964-16E1-4294-9002-378EF8E779DA}" srcOrd="3" destOrd="0" parTransId="{A0A36EE6-2E1F-4BEB-94FB-B9EF23CB5894}" sibTransId="{B3F08813-9DBF-4A00-9EC3-BFD739D0EB56}"/>
    <dgm:cxn modelId="{6F7207FE-EC67-437B-9CDF-F76E94D5CE66}" type="presOf" srcId="{408C98D5-A620-4043-B152-6CA2E0A7CB36}" destId="{78D84200-8D7D-4CD1-944E-38197BC3CA75}" srcOrd="0" destOrd="0" presId="urn:microsoft.com/office/officeart/2005/8/layout/orgChart1"/>
    <dgm:cxn modelId="{E6C59815-4B87-4C61-A524-425CFA1618FF}" srcId="{7FA2D982-AFCC-473A-9756-5418FC77DABB}" destId="{8D203AF8-98E5-418A-8651-DA8AB075E182}" srcOrd="0" destOrd="0" parTransId="{176E899F-7153-464D-B919-905C5EDFD598}" sibTransId="{D850613F-1187-4159-850B-DE585067EAD1}"/>
    <dgm:cxn modelId="{5AD72BC5-934E-48E7-B6CB-4B5D10FBFFA8}" srcId="{FB0DEAFA-9F99-476A-AB45-9A771C863BEC}" destId="{79977B81-C6FA-437B-BA43-2376282A70E6}" srcOrd="0" destOrd="0" parTransId="{5C188C90-4D3E-480B-AE1B-8EF1B3F5B589}" sibTransId="{4275EBB6-F6F8-45E1-8C8B-0A821DC09FCF}"/>
    <dgm:cxn modelId="{E04DD939-235C-4A14-89CE-3BBF9821CB8C}" type="presOf" srcId="{0A0E6957-2236-4766-9DEC-8D251DDB7A6D}" destId="{01D74591-CE7F-4EF4-BA6B-21281DAB6400}" srcOrd="1" destOrd="0" presId="urn:microsoft.com/office/officeart/2005/8/layout/orgChart1"/>
    <dgm:cxn modelId="{466617C8-19AC-4299-81AA-E415BE3C00BC}" type="presOf" srcId="{BEB8A964-16E1-4294-9002-378EF8E779DA}" destId="{C2D6FCC9-E0F1-4132-A22F-E941EBDCBE63}" srcOrd="1" destOrd="0" presId="urn:microsoft.com/office/officeart/2005/8/layout/orgChart1"/>
    <dgm:cxn modelId="{8E916C70-7E98-402F-9FA4-714269810330}" type="presOf" srcId="{79977B81-C6FA-437B-BA43-2376282A70E6}" destId="{4E382CA3-10FB-4A48-8BD0-079269486B6A}" srcOrd="1" destOrd="0" presId="urn:microsoft.com/office/officeart/2005/8/layout/orgChart1"/>
    <dgm:cxn modelId="{236A5786-DAB7-4599-BDFA-4EC6001AA504}" type="presOf" srcId="{8A496D5E-05E2-4EF4-A2C3-1E5F71BF2A46}" destId="{4AA4C5ED-A30B-4333-81BC-0284C8B17EF5}" srcOrd="0" destOrd="0" presId="urn:microsoft.com/office/officeart/2005/8/layout/orgChart1"/>
    <dgm:cxn modelId="{B21C796D-0CB4-4AAC-B69F-9604F4223DA3}" type="presOf" srcId="{5A903342-892A-4320-8461-420D3482C54C}" destId="{C4F080C0-FA23-4FFE-B983-9C256407ABB9}" srcOrd="0" destOrd="0" presId="urn:microsoft.com/office/officeart/2005/8/layout/orgChart1"/>
    <dgm:cxn modelId="{2CEBE2FB-DBAA-42FE-A793-4EC200DA549B}" type="presOf" srcId="{7FA2D982-AFCC-473A-9756-5418FC77DABB}" destId="{CB3F3516-9EE5-4A9E-A23E-B7453317C63B}" srcOrd="0" destOrd="0" presId="urn:microsoft.com/office/officeart/2005/8/layout/orgChart1"/>
    <dgm:cxn modelId="{9D82BA41-1C1F-42A4-A903-4D0440E3DACE}" type="presOf" srcId="{8D203AF8-98E5-418A-8651-DA8AB075E182}" destId="{AF28AAC5-09E0-44CF-8124-19F27F722391}" srcOrd="0" destOrd="0" presId="urn:microsoft.com/office/officeart/2005/8/layout/orgChart1"/>
    <dgm:cxn modelId="{D120476F-DE1C-41A1-B621-2CD6613E0708}" srcId="{8D203AF8-98E5-418A-8651-DA8AB075E182}" destId="{5A903342-892A-4320-8461-420D3482C54C}" srcOrd="1" destOrd="0" parTransId="{2901EC54-2E81-4AD2-BB14-838565C6156B}" sibTransId="{0442F2A8-1AE3-4486-B348-559FF133872F}"/>
    <dgm:cxn modelId="{360D2A9D-7EBC-40E2-96FA-A67C020FB987}" type="presOf" srcId="{BEB8A964-16E1-4294-9002-378EF8E779DA}" destId="{1607D69A-261D-4C89-92A9-2C89697E35A0}" srcOrd="0" destOrd="0" presId="urn:microsoft.com/office/officeart/2005/8/layout/orgChart1"/>
    <dgm:cxn modelId="{69670F29-0E70-42F6-B047-2E987409125F}" srcId="{FB0DEAFA-9F99-476A-AB45-9A771C863BEC}" destId="{7FA2D982-AFCC-473A-9756-5418FC77DABB}" srcOrd="1" destOrd="0" parTransId="{1195F71D-AC62-4E95-BA78-0E0904660C5B}" sibTransId="{EE13519B-D44B-4AB5-ADA1-722F65FE4A83}"/>
    <dgm:cxn modelId="{3038158E-C352-4858-8D33-98DA12A95EE0}" type="presOf" srcId="{176E899F-7153-464D-B919-905C5EDFD598}" destId="{DB605039-1A1E-4E4B-9161-22470EB4DB50}" srcOrd="0" destOrd="0" presId="urn:microsoft.com/office/officeart/2005/8/layout/orgChart1"/>
    <dgm:cxn modelId="{ED33A67A-2527-4DDE-AC86-7C4FCB65125D}" type="presOf" srcId="{7FA2D982-AFCC-473A-9756-5418FC77DABB}" destId="{D39889A4-500B-45B2-890F-697C8AA8CB29}" srcOrd="1" destOrd="0" presId="urn:microsoft.com/office/officeart/2005/8/layout/orgChart1"/>
    <dgm:cxn modelId="{665BF6C3-F604-4957-8C82-61BDA84871A5}" type="presOf" srcId="{132ED3C1-5C58-4CAC-A166-0824FC9A2DBE}" destId="{FBB44CB5-5EC9-4652-B86D-F513E41CEA1A}" srcOrd="0" destOrd="0" presId="urn:microsoft.com/office/officeart/2005/8/layout/orgChart1"/>
    <dgm:cxn modelId="{9210FD42-23ED-4280-B837-A648926F04ED}" type="presOf" srcId="{5A903342-892A-4320-8461-420D3482C54C}" destId="{E93EBF0C-D18D-4B77-A449-79D6A1D51F3D}" srcOrd="1" destOrd="0" presId="urn:microsoft.com/office/officeart/2005/8/layout/orgChart1"/>
    <dgm:cxn modelId="{C1B5DFCC-BCD0-4D30-B8AC-E131893D1EB5}" type="presOf" srcId="{FB0DEAFA-9F99-476A-AB45-9A771C863BEC}" destId="{88A656D0-5E5A-4F60-BD6F-10E5AAD2FE8B}" srcOrd="0" destOrd="0" presId="urn:microsoft.com/office/officeart/2005/8/layout/orgChart1"/>
    <dgm:cxn modelId="{B48538E4-A139-4DBE-A277-35397F914C07}" type="presOf" srcId="{408C98D5-A620-4043-B152-6CA2E0A7CB36}" destId="{13FB623D-C16A-4F09-AB86-1ED1E99D2D12}" srcOrd="1" destOrd="0" presId="urn:microsoft.com/office/officeart/2005/8/layout/orgChart1"/>
    <dgm:cxn modelId="{BA39FE5F-4EC1-4FEA-9225-E9F216C9960F}" srcId="{8D203AF8-98E5-418A-8651-DA8AB075E182}" destId="{408C98D5-A620-4043-B152-6CA2E0A7CB36}" srcOrd="2" destOrd="0" parTransId="{8A496D5E-05E2-4EF4-A2C3-1E5F71BF2A46}" sibTransId="{0EFD254E-1012-4EF0-9ACD-3D79C9D5FDC4}"/>
    <dgm:cxn modelId="{65F55C74-EFA1-4759-B66A-057D110E5AAC}" type="presOf" srcId="{0A0E6957-2236-4766-9DEC-8D251DDB7A6D}" destId="{AD48B68D-C643-4000-96B7-6BF05DCAA84F}" srcOrd="0" destOrd="0" presId="urn:microsoft.com/office/officeart/2005/8/layout/orgChart1"/>
    <dgm:cxn modelId="{0C865F34-001B-45ED-B010-09516284F6E4}" type="presOf" srcId="{A0A36EE6-2E1F-4BEB-94FB-B9EF23CB5894}" destId="{7DFCE1F3-7865-47A1-93F0-D62A732CA981}" srcOrd="0" destOrd="0" presId="urn:microsoft.com/office/officeart/2005/8/layout/orgChart1"/>
    <dgm:cxn modelId="{34B55B55-4CA3-47C0-83A8-FB73177A5DC2}" srcId="{8D203AF8-98E5-418A-8651-DA8AB075E182}" destId="{0A0E6957-2236-4766-9DEC-8D251DDB7A6D}" srcOrd="0" destOrd="0" parTransId="{132ED3C1-5C58-4CAC-A166-0824FC9A2DBE}" sibTransId="{53A9493D-EB44-4EBC-8A2A-7B3E8D773E69}"/>
    <dgm:cxn modelId="{18AD98F2-AF50-4E80-BD34-28431A7A2D8D}" type="presOf" srcId="{2901EC54-2E81-4AD2-BB14-838565C6156B}" destId="{A4A77EAB-45DD-4A1D-B86D-5574FE34749D}" srcOrd="0" destOrd="0" presId="urn:microsoft.com/office/officeart/2005/8/layout/orgChart1"/>
    <dgm:cxn modelId="{5F478D68-8A46-4E1A-B364-A53EB3A36268}" type="presOf" srcId="{79977B81-C6FA-437B-BA43-2376282A70E6}" destId="{74FB535D-031F-4393-9A5C-388D208C083E}" srcOrd="0" destOrd="0" presId="urn:microsoft.com/office/officeart/2005/8/layout/orgChart1"/>
    <dgm:cxn modelId="{6CB3B5B5-E0F5-4350-81B1-7E19AFCD26DF}" type="presParOf" srcId="{88A656D0-5E5A-4F60-BD6F-10E5AAD2FE8B}" destId="{409634F4-6583-4841-9B9A-FF8F3A8AC7ED}" srcOrd="0" destOrd="0" presId="urn:microsoft.com/office/officeart/2005/8/layout/orgChart1"/>
    <dgm:cxn modelId="{769270FB-505B-44E1-B9F9-F00F34497784}" type="presParOf" srcId="{409634F4-6583-4841-9B9A-FF8F3A8AC7ED}" destId="{B123DF98-5AF5-4667-AD4D-41CA4C4D5552}" srcOrd="0" destOrd="0" presId="urn:microsoft.com/office/officeart/2005/8/layout/orgChart1"/>
    <dgm:cxn modelId="{308256B1-04FA-433F-A45F-291658808074}" type="presParOf" srcId="{B123DF98-5AF5-4667-AD4D-41CA4C4D5552}" destId="{74FB535D-031F-4393-9A5C-388D208C083E}" srcOrd="0" destOrd="0" presId="urn:microsoft.com/office/officeart/2005/8/layout/orgChart1"/>
    <dgm:cxn modelId="{B3E5187B-625F-4ED4-A7DD-AD8D5125F7CB}" type="presParOf" srcId="{B123DF98-5AF5-4667-AD4D-41CA4C4D5552}" destId="{4E382CA3-10FB-4A48-8BD0-079269486B6A}" srcOrd="1" destOrd="0" presId="urn:microsoft.com/office/officeart/2005/8/layout/orgChart1"/>
    <dgm:cxn modelId="{77817A13-B3C8-4A4C-B95D-1A4CD4FFA12A}" type="presParOf" srcId="{409634F4-6583-4841-9B9A-FF8F3A8AC7ED}" destId="{FC437692-D031-4B97-A45D-2002EBABFC1A}" srcOrd="1" destOrd="0" presId="urn:microsoft.com/office/officeart/2005/8/layout/orgChart1"/>
    <dgm:cxn modelId="{22800A2F-27DB-4224-BADA-DFCA86F64F52}" type="presParOf" srcId="{409634F4-6583-4841-9B9A-FF8F3A8AC7ED}" destId="{1B60F577-44E0-4525-9FAC-9203AC794427}" srcOrd="2" destOrd="0" presId="urn:microsoft.com/office/officeart/2005/8/layout/orgChart1"/>
    <dgm:cxn modelId="{A866559D-A23B-4ABC-86FD-E260F354B238}" type="presParOf" srcId="{88A656D0-5E5A-4F60-BD6F-10E5AAD2FE8B}" destId="{D50BD217-F35E-479B-A8A4-56A91A680CF3}" srcOrd="1" destOrd="0" presId="urn:microsoft.com/office/officeart/2005/8/layout/orgChart1"/>
    <dgm:cxn modelId="{F0397489-D624-4D7F-8C20-D4964531C3C1}" type="presParOf" srcId="{D50BD217-F35E-479B-A8A4-56A91A680CF3}" destId="{14F006A2-B116-4600-BB2E-7C69B23FE5C3}" srcOrd="0" destOrd="0" presId="urn:microsoft.com/office/officeart/2005/8/layout/orgChart1"/>
    <dgm:cxn modelId="{792D5572-863D-4726-8EDB-B85AEA7E1DB4}" type="presParOf" srcId="{14F006A2-B116-4600-BB2E-7C69B23FE5C3}" destId="{CB3F3516-9EE5-4A9E-A23E-B7453317C63B}" srcOrd="0" destOrd="0" presId="urn:microsoft.com/office/officeart/2005/8/layout/orgChart1"/>
    <dgm:cxn modelId="{1579F6C0-7FAC-4490-B004-DDF9E9978213}" type="presParOf" srcId="{14F006A2-B116-4600-BB2E-7C69B23FE5C3}" destId="{D39889A4-500B-45B2-890F-697C8AA8CB29}" srcOrd="1" destOrd="0" presId="urn:microsoft.com/office/officeart/2005/8/layout/orgChart1"/>
    <dgm:cxn modelId="{CA401179-4DF1-4C2B-89D0-B98ECC039A53}" type="presParOf" srcId="{D50BD217-F35E-479B-A8A4-56A91A680CF3}" destId="{FADB7731-8E00-459E-A525-5081EF8895C0}" srcOrd="1" destOrd="0" presId="urn:microsoft.com/office/officeart/2005/8/layout/orgChart1"/>
    <dgm:cxn modelId="{1315A29A-48BC-4071-89F7-CB4FB2FFF5E8}" type="presParOf" srcId="{FADB7731-8E00-459E-A525-5081EF8895C0}" destId="{DB605039-1A1E-4E4B-9161-22470EB4DB50}" srcOrd="0" destOrd="0" presId="urn:microsoft.com/office/officeart/2005/8/layout/orgChart1"/>
    <dgm:cxn modelId="{350401F0-E8ED-4FBF-973B-18A2FB575012}" type="presParOf" srcId="{FADB7731-8E00-459E-A525-5081EF8895C0}" destId="{D99C222E-8D4F-4970-B356-893E8AD34FBF}" srcOrd="1" destOrd="0" presId="urn:microsoft.com/office/officeart/2005/8/layout/orgChart1"/>
    <dgm:cxn modelId="{84965D14-476B-4629-AB26-B19ACF96789B}" type="presParOf" srcId="{D99C222E-8D4F-4970-B356-893E8AD34FBF}" destId="{1B343872-544E-4365-8F53-81DBA6B7CCBC}" srcOrd="0" destOrd="0" presId="urn:microsoft.com/office/officeart/2005/8/layout/orgChart1"/>
    <dgm:cxn modelId="{08E1BA91-A7C2-4DAD-A2C5-D7395165175E}" type="presParOf" srcId="{1B343872-544E-4365-8F53-81DBA6B7CCBC}" destId="{AF28AAC5-09E0-44CF-8124-19F27F722391}" srcOrd="0" destOrd="0" presId="urn:microsoft.com/office/officeart/2005/8/layout/orgChart1"/>
    <dgm:cxn modelId="{76C485BE-D43F-4E1C-8164-0FC4C6EA9ED4}" type="presParOf" srcId="{1B343872-544E-4365-8F53-81DBA6B7CCBC}" destId="{FF3A1159-C3D3-43CF-8B93-AF0F5DA3CE8D}" srcOrd="1" destOrd="0" presId="urn:microsoft.com/office/officeart/2005/8/layout/orgChart1"/>
    <dgm:cxn modelId="{2CEC11B2-39DD-4A70-AADA-A9625A466A37}" type="presParOf" srcId="{D99C222E-8D4F-4970-B356-893E8AD34FBF}" destId="{EE226664-A247-4FB8-9D6F-F08B3C25C8AE}" srcOrd="1" destOrd="0" presId="urn:microsoft.com/office/officeart/2005/8/layout/orgChart1"/>
    <dgm:cxn modelId="{E40A49E1-977D-407E-9635-2E3E3987EF3A}" type="presParOf" srcId="{EE226664-A247-4FB8-9D6F-F08B3C25C8AE}" destId="{FBB44CB5-5EC9-4652-B86D-F513E41CEA1A}" srcOrd="0" destOrd="0" presId="urn:microsoft.com/office/officeart/2005/8/layout/orgChart1"/>
    <dgm:cxn modelId="{DA805F4D-3B3A-49F6-BC1B-C4D21E2F7278}" type="presParOf" srcId="{EE226664-A247-4FB8-9D6F-F08B3C25C8AE}" destId="{D2708AF9-4D7B-486A-8B44-2B3ADC1CE15F}" srcOrd="1" destOrd="0" presId="urn:microsoft.com/office/officeart/2005/8/layout/orgChart1"/>
    <dgm:cxn modelId="{2B62522E-E56E-4BE1-B9C3-F68187D25689}" type="presParOf" srcId="{D2708AF9-4D7B-486A-8B44-2B3ADC1CE15F}" destId="{C274D08F-12E9-4970-8023-B250CEBFB352}" srcOrd="0" destOrd="0" presId="urn:microsoft.com/office/officeart/2005/8/layout/orgChart1"/>
    <dgm:cxn modelId="{CF050654-DED7-4C76-80B3-C7A9CEEFF6DA}" type="presParOf" srcId="{C274D08F-12E9-4970-8023-B250CEBFB352}" destId="{AD48B68D-C643-4000-96B7-6BF05DCAA84F}" srcOrd="0" destOrd="0" presId="urn:microsoft.com/office/officeart/2005/8/layout/orgChart1"/>
    <dgm:cxn modelId="{6E7D6835-5380-4BFE-8D6A-9C1222D57513}" type="presParOf" srcId="{C274D08F-12E9-4970-8023-B250CEBFB352}" destId="{01D74591-CE7F-4EF4-BA6B-21281DAB6400}" srcOrd="1" destOrd="0" presId="urn:microsoft.com/office/officeart/2005/8/layout/orgChart1"/>
    <dgm:cxn modelId="{9072BD6D-8B35-4D33-86FE-B92B22C25B23}" type="presParOf" srcId="{D2708AF9-4D7B-486A-8B44-2B3ADC1CE15F}" destId="{A2708558-E073-4564-A775-283A17AE5AB4}" srcOrd="1" destOrd="0" presId="urn:microsoft.com/office/officeart/2005/8/layout/orgChart1"/>
    <dgm:cxn modelId="{8329329F-0718-4677-A5F1-7BE523D80A01}" type="presParOf" srcId="{D2708AF9-4D7B-486A-8B44-2B3ADC1CE15F}" destId="{E11E7B6E-78D1-42A1-A148-15EF1EDFCD7D}" srcOrd="2" destOrd="0" presId="urn:microsoft.com/office/officeart/2005/8/layout/orgChart1"/>
    <dgm:cxn modelId="{D5713029-01FC-4255-9761-BFF22E38AA39}" type="presParOf" srcId="{EE226664-A247-4FB8-9D6F-F08B3C25C8AE}" destId="{A4A77EAB-45DD-4A1D-B86D-5574FE34749D}" srcOrd="2" destOrd="0" presId="urn:microsoft.com/office/officeart/2005/8/layout/orgChart1"/>
    <dgm:cxn modelId="{6702BD73-EA46-4884-A362-95EFA1E6DB96}" type="presParOf" srcId="{EE226664-A247-4FB8-9D6F-F08B3C25C8AE}" destId="{41C73E52-7B4A-448A-976E-EF2BB318BBF0}" srcOrd="3" destOrd="0" presId="urn:microsoft.com/office/officeart/2005/8/layout/orgChart1"/>
    <dgm:cxn modelId="{2A4DB2F0-4A51-45AC-9A38-EE901D77EAE6}" type="presParOf" srcId="{41C73E52-7B4A-448A-976E-EF2BB318BBF0}" destId="{4ED3689C-FF19-44E5-93C0-E4C1ABEC9CC0}" srcOrd="0" destOrd="0" presId="urn:microsoft.com/office/officeart/2005/8/layout/orgChart1"/>
    <dgm:cxn modelId="{2BDAC8AE-E032-4A6A-AF39-824403066556}" type="presParOf" srcId="{4ED3689C-FF19-44E5-93C0-E4C1ABEC9CC0}" destId="{C4F080C0-FA23-4FFE-B983-9C256407ABB9}" srcOrd="0" destOrd="0" presId="urn:microsoft.com/office/officeart/2005/8/layout/orgChart1"/>
    <dgm:cxn modelId="{BB875BA0-BB32-4CC5-ADF3-C408A3ED15C0}" type="presParOf" srcId="{4ED3689C-FF19-44E5-93C0-E4C1ABEC9CC0}" destId="{E93EBF0C-D18D-4B77-A449-79D6A1D51F3D}" srcOrd="1" destOrd="0" presId="urn:microsoft.com/office/officeart/2005/8/layout/orgChart1"/>
    <dgm:cxn modelId="{B773CED6-D4BC-4D1E-949E-AD19922FA9E3}" type="presParOf" srcId="{41C73E52-7B4A-448A-976E-EF2BB318BBF0}" destId="{0BF575BD-112A-4B2C-A581-B20B32F331A9}" srcOrd="1" destOrd="0" presId="urn:microsoft.com/office/officeart/2005/8/layout/orgChart1"/>
    <dgm:cxn modelId="{E3D29647-8792-41B3-BB5F-4C8978FDCD96}" type="presParOf" srcId="{41C73E52-7B4A-448A-976E-EF2BB318BBF0}" destId="{C7F64969-4421-4589-80E8-BAB52FDA47D2}" srcOrd="2" destOrd="0" presId="urn:microsoft.com/office/officeart/2005/8/layout/orgChart1"/>
    <dgm:cxn modelId="{48BCE7D2-D69C-4C8C-AEE9-0645B923D10B}" type="presParOf" srcId="{EE226664-A247-4FB8-9D6F-F08B3C25C8AE}" destId="{4AA4C5ED-A30B-4333-81BC-0284C8B17EF5}" srcOrd="4" destOrd="0" presId="urn:microsoft.com/office/officeart/2005/8/layout/orgChart1"/>
    <dgm:cxn modelId="{9BBCFF05-5172-4E0A-8218-0E94AD4BB709}" type="presParOf" srcId="{EE226664-A247-4FB8-9D6F-F08B3C25C8AE}" destId="{C70D8AF4-B032-4AB1-8EE7-2F81C54A9344}" srcOrd="5" destOrd="0" presId="urn:microsoft.com/office/officeart/2005/8/layout/orgChart1"/>
    <dgm:cxn modelId="{275D30D0-A5EE-4A78-AFF4-F573921094EF}" type="presParOf" srcId="{C70D8AF4-B032-4AB1-8EE7-2F81C54A9344}" destId="{EFB133EA-57CD-4290-A8DE-9DD98BEACADB}" srcOrd="0" destOrd="0" presId="urn:microsoft.com/office/officeart/2005/8/layout/orgChart1"/>
    <dgm:cxn modelId="{02968C51-56A6-4CEF-A377-92C679CA124E}" type="presParOf" srcId="{EFB133EA-57CD-4290-A8DE-9DD98BEACADB}" destId="{78D84200-8D7D-4CD1-944E-38197BC3CA75}" srcOrd="0" destOrd="0" presId="urn:microsoft.com/office/officeart/2005/8/layout/orgChart1"/>
    <dgm:cxn modelId="{135B0129-9ADB-4E91-B916-61EAACEDC455}" type="presParOf" srcId="{EFB133EA-57CD-4290-A8DE-9DD98BEACADB}" destId="{13FB623D-C16A-4F09-AB86-1ED1E99D2D12}" srcOrd="1" destOrd="0" presId="urn:microsoft.com/office/officeart/2005/8/layout/orgChart1"/>
    <dgm:cxn modelId="{B1AC8CB8-F158-4DB6-BD1E-62D8969FE220}" type="presParOf" srcId="{C70D8AF4-B032-4AB1-8EE7-2F81C54A9344}" destId="{A7AB334A-FE7D-47D6-820B-4D76EDDF2685}" srcOrd="1" destOrd="0" presId="urn:microsoft.com/office/officeart/2005/8/layout/orgChart1"/>
    <dgm:cxn modelId="{445C8B1C-B08A-431A-950C-6FFBCAEBB249}" type="presParOf" srcId="{C70D8AF4-B032-4AB1-8EE7-2F81C54A9344}" destId="{5FCD2241-07FF-4C83-8D45-E0CA025264D0}" srcOrd="2" destOrd="0" presId="urn:microsoft.com/office/officeart/2005/8/layout/orgChart1"/>
    <dgm:cxn modelId="{225C42EC-6803-4F36-9E39-C5B9FEFFF69A}" type="presParOf" srcId="{EE226664-A247-4FB8-9D6F-F08B3C25C8AE}" destId="{7DFCE1F3-7865-47A1-93F0-D62A732CA981}" srcOrd="6" destOrd="0" presId="urn:microsoft.com/office/officeart/2005/8/layout/orgChart1"/>
    <dgm:cxn modelId="{6477B37A-5742-446D-BF63-8471AEFE4C84}" type="presParOf" srcId="{EE226664-A247-4FB8-9D6F-F08B3C25C8AE}" destId="{53BC4F51-57F8-42F8-8979-629BB2086815}" srcOrd="7" destOrd="0" presId="urn:microsoft.com/office/officeart/2005/8/layout/orgChart1"/>
    <dgm:cxn modelId="{476ABA43-E809-47F2-8613-559E79AA6427}" type="presParOf" srcId="{53BC4F51-57F8-42F8-8979-629BB2086815}" destId="{A2AA2530-6E97-4893-9697-0E2F2EF2F75B}" srcOrd="0" destOrd="0" presId="urn:microsoft.com/office/officeart/2005/8/layout/orgChart1"/>
    <dgm:cxn modelId="{DE9ED0AA-F1D2-48C4-A333-E412761E401C}" type="presParOf" srcId="{A2AA2530-6E97-4893-9697-0E2F2EF2F75B}" destId="{1607D69A-261D-4C89-92A9-2C89697E35A0}" srcOrd="0" destOrd="0" presId="urn:microsoft.com/office/officeart/2005/8/layout/orgChart1"/>
    <dgm:cxn modelId="{E58C9B23-2293-48E1-8BA3-5D2D623D75A1}" type="presParOf" srcId="{A2AA2530-6E97-4893-9697-0E2F2EF2F75B}" destId="{C2D6FCC9-E0F1-4132-A22F-E941EBDCBE63}" srcOrd="1" destOrd="0" presId="urn:microsoft.com/office/officeart/2005/8/layout/orgChart1"/>
    <dgm:cxn modelId="{22FE254B-FD13-4FCF-8A5E-DE5B7B6E01EC}" type="presParOf" srcId="{53BC4F51-57F8-42F8-8979-629BB2086815}" destId="{CC891F3B-D96E-4AE3-916C-F4973F7E7BE5}" srcOrd="1" destOrd="0" presId="urn:microsoft.com/office/officeart/2005/8/layout/orgChart1"/>
    <dgm:cxn modelId="{1BCBD853-5D81-4A8F-853C-B0D883A4556F}" type="presParOf" srcId="{53BC4F51-57F8-42F8-8979-629BB2086815}" destId="{7CC97025-837D-4C01-8AD2-AB8C1DCD6A8C}" srcOrd="2" destOrd="0" presId="urn:microsoft.com/office/officeart/2005/8/layout/orgChart1"/>
    <dgm:cxn modelId="{F45151D3-6AAE-4A26-A4F3-B3E67DB968E0}" type="presParOf" srcId="{D99C222E-8D4F-4970-B356-893E8AD34FBF}" destId="{94A58C56-70E7-4829-8A32-82AF9F315047}" srcOrd="2" destOrd="0" presId="urn:microsoft.com/office/officeart/2005/8/layout/orgChart1"/>
    <dgm:cxn modelId="{FB95C344-1BBD-408B-A9C3-9E52A2AC91B2}" type="presParOf" srcId="{D50BD217-F35E-479B-A8A4-56A91A680CF3}" destId="{DF3BB1CD-EF38-4BA6-9AA7-31514F54F12A}"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FCE1F3-7865-47A1-93F0-D62A732CA981}">
      <dsp:nvSpPr>
        <dsp:cNvPr id="0" name=""/>
        <dsp:cNvSpPr/>
      </dsp:nvSpPr>
      <dsp:spPr>
        <a:xfrm>
          <a:off x="4278312" y="2404642"/>
          <a:ext cx="3350800" cy="387695"/>
        </a:xfrm>
        <a:custGeom>
          <a:avLst/>
          <a:gdLst/>
          <a:ahLst/>
          <a:cxnLst/>
          <a:rect l="0" t="0" r="0" b="0"/>
          <a:pathLst>
            <a:path>
              <a:moveTo>
                <a:pt x="0" y="0"/>
              </a:moveTo>
              <a:lnTo>
                <a:pt x="0" y="193847"/>
              </a:lnTo>
              <a:lnTo>
                <a:pt x="3350800" y="193847"/>
              </a:lnTo>
              <a:lnTo>
                <a:pt x="3350800" y="38769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AA4C5ED-A30B-4333-81BC-0284C8B17EF5}">
      <dsp:nvSpPr>
        <dsp:cNvPr id="0" name=""/>
        <dsp:cNvSpPr/>
      </dsp:nvSpPr>
      <dsp:spPr>
        <a:xfrm>
          <a:off x="4278312" y="2404642"/>
          <a:ext cx="1116933" cy="387695"/>
        </a:xfrm>
        <a:custGeom>
          <a:avLst/>
          <a:gdLst/>
          <a:ahLst/>
          <a:cxnLst/>
          <a:rect l="0" t="0" r="0" b="0"/>
          <a:pathLst>
            <a:path>
              <a:moveTo>
                <a:pt x="0" y="0"/>
              </a:moveTo>
              <a:lnTo>
                <a:pt x="0" y="193847"/>
              </a:lnTo>
              <a:lnTo>
                <a:pt x="1116933" y="193847"/>
              </a:lnTo>
              <a:lnTo>
                <a:pt x="1116933" y="38769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A77EAB-45DD-4A1D-B86D-5574FE34749D}">
      <dsp:nvSpPr>
        <dsp:cNvPr id="0" name=""/>
        <dsp:cNvSpPr/>
      </dsp:nvSpPr>
      <dsp:spPr>
        <a:xfrm>
          <a:off x="3155341" y="2404642"/>
          <a:ext cx="1122970" cy="392062"/>
        </a:xfrm>
        <a:custGeom>
          <a:avLst/>
          <a:gdLst/>
          <a:ahLst/>
          <a:cxnLst/>
          <a:rect l="0" t="0" r="0" b="0"/>
          <a:pathLst>
            <a:path>
              <a:moveTo>
                <a:pt x="1122970" y="0"/>
              </a:moveTo>
              <a:lnTo>
                <a:pt x="1122970" y="198214"/>
              </a:lnTo>
              <a:lnTo>
                <a:pt x="0" y="198214"/>
              </a:lnTo>
              <a:lnTo>
                <a:pt x="0" y="392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B44CB5-5EC9-4652-B86D-F513E41CEA1A}">
      <dsp:nvSpPr>
        <dsp:cNvPr id="0" name=""/>
        <dsp:cNvSpPr/>
      </dsp:nvSpPr>
      <dsp:spPr>
        <a:xfrm>
          <a:off x="923745" y="2404642"/>
          <a:ext cx="3354566" cy="392062"/>
        </a:xfrm>
        <a:custGeom>
          <a:avLst/>
          <a:gdLst/>
          <a:ahLst/>
          <a:cxnLst/>
          <a:rect l="0" t="0" r="0" b="0"/>
          <a:pathLst>
            <a:path>
              <a:moveTo>
                <a:pt x="3354566" y="0"/>
              </a:moveTo>
              <a:lnTo>
                <a:pt x="3354566" y="198214"/>
              </a:lnTo>
              <a:lnTo>
                <a:pt x="0" y="198214"/>
              </a:lnTo>
              <a:lnTo>
                <a:pt x="0" y="392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605039-1A1E-4E4B-9161-22470EB4DB50}">
      <dsp:nvSpPr>
        <dsp:cNvPr id="0" name=""/>
        <dsp:cNvSpPr/>
      </dsp:nvSpPr>
      <dsp:spPr>
        <a:xfrm>
          <a:off x="4232592" y="963272"/>
          <a:ext cx="91440" cy="518284"/>
        </a:xfrm>
        <a:custGeom>
          <a:avLst/>
          <a:gdLst/>
          <a:ahLst/>
          <a:cxnLst/>
          <a:rect l="0" t="0" r="0" b="0"/>
          <a:pathLst>
            <a:path>
              <a:moveTo>
                <a:pt x="74871" y="0"/>
              </a:moveTo>
              <a:lnTo>
                <a:pt x="74871" y="324436"/>
              </a:lnTo>
              <a:lnTo>
                <a:pt x="45720" y="324436"/>
              </a:lnTo>
              <a:lnTo>
                <a:pt x="45720" y="518284"/>
              </a:lnTo>
            </a:path>
          </a:pathLst>
        </a:custGeom>
        <a:noFill/>
        <a:ln w="38100" cap="flat" cmpd="sng" algn="ctr">
          <a:solidFill>
            <a:scrgbClr r="0" g="0" b="0"/>
          </a:solidFill>
          <a:prstDash val="solid"/>
          <a:miter lim="800000"/>
        </a:ln>
        <a:effectLst/>
      </dsp:spPr>
      <dsp:style>
        <a:lnRef idx="2">
          <a:scrgbClr r="0" g="0" b="0"/>
        </a:lnRef>
        <a:fillRef idx="0">
          <a:scrgbClr r="0" g="0" b="0"/>
        </a:fillRef>
        <a:effectRef idx="0">
          <a:scrgbClr r="0" g="0" b="0"/>
        </a:effectRef>
        <a:fontRef idx="minor"/>
      </dsp:style>
    </dsp:sp>
    <dsp:sp modelId="{74FB535D-031F-4393-9A5C-388D208C083E}">
      <dsp:nvSpPr>
        <dsp:cNvPr id="0" name=""/>
        <dsp:cNvSpPr/>
      </dsp:nvSpPr>
      <dsp:spPr>
        <a:xfrm>
          <a:off x="864095" y="170775"/>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2844800">
            <a:lnSpc>
              <a:spcPct val="90000"/>
            </a:lnSpc>
            <a:spcBef>
              <a:spcPct val="0"/>
            </a:spcBef>
            <a:spcAft>
              <a:spcPct val="35000"/>
            </a:spcAft>
          </a:pPr>
          <a:endParaRPr lang="en-GB" sz="6400" kern="1200"/>
        </a:p>
      </dsp:txBody>
      <dsp:txXfrm>
        <a:off x="864095" y="170775"/>
        <a:ext cx="1846171" cy="923085"/>
      </dsp:txXfrm>
    </dsp:sp>
    <dsp:sp modelId="{CB3F3516-9EE5-4A9E-A23E-B7453317C63B}">
      <dsp:nvSpPr>
        <dsp:cNvPr id="0" name=""/>
        <dsp:cNvSpPr/>
      </dsp:nvSpPr>
      <dsp:spPr>
        <a:xfrm>
          <a:off x="3384377" y="40186"/>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Minister of </a:t>
          </a:r>
          <a:r>
            <a:rPr kumimoji="0" lang="nl-NL" sz="2200" b="0" i="0" u="none" strike="noStrike" kern="1200" cap="none" normalizeH="0" baseline="0" dirty="0" err="1" smtClean="0">
              <a:ln>
                <a:noFill/>
              </a:ln>
              <a:solidFill>
                <a:schemeClr val="bg1"/>
              </a:solidFill>
              <a:effectLst/>
              <a:latin typeface="+mn-lt"/>
            </a:rPr>
            <a:t>Justice</a:t>
          </a:r>
          <a:endParaRPr kumimoji="0" lang="nl-NL" sz="2200" b="0" i="0" u="none" strike="noStrike" kern="1200" cap="none" normalizeH="0" baseline="0" dirty="0" smtClean="0">
            <a:ln>
              <a:noFill/>
            </a:ln>
            <a:solidFill>
              <a:schemeClr val="bg1"/>
            </a:solidFill>
            <a:effectLst/>
            <a:latin typeface="+mn-lt"/>
          </a:endParaRPr>
        </a:p>
      </dsp:txBody>
      <dsp:txXfrm>
        <a:off x="3384377" y="40186"/>
        <a:ext cx="1846171" cy="923085"/>
      </dsp:txXfrm>
    </dsp:sp>
    <dsp:sp modelId="{AF28AAC5-09E0-44CF-8124-19F27F722391}">
      <dsp:nvSpPr>
        <dsp:cNvPr id="0" name=""/>
        <dsp:cNvSpPr/>
      </dsp:nvSpPr>
      <dsp:spPr>
        <a:xfrm>
          <a:off x="3355226" y="1481557"/>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Council of the </a:t>
          </a:r>
          <a:r>
            <a:rPr kumimoji="0" lang="nl-NL" sz="2200" b="0" i="0" u="none" strike="noStrike" kern="1200" cap="none" normalizeH="0" baseline="0" dirty="0" err="1" smtClean="0">
              <a:ln>
                <a:noFill/>
              </a:ln>
              <a:solidFill>
                <a:schemeClr val="bg1"/>
              </a:solidFill>
              <a:effectLst/>
              <a:latin typeface="+mn-lt"/>
            </a:rPr>
            <a:t>Judiciary</a:t>
          </a:r>
          <a:endParaRPr kumimoji="0" lang="nl-NL" sz="2200" b="0" i="0" u="none" strike="noStrike" kern="1200" cap="none" normalizeH="0" baseline="0" dirty="0" smtClean="0">
            <a:ln>
              <a:noFill/>
            </a:ln>
            <a:solidFill>
              <a:schemeClr val="bg1"/>
            </a:solidFill>
            <a:effectLst/>
            <a:latin typeface="+mn-lt"/>
          </a:endParaRPr>
        </a:p>
      </dsp:txBody>
      <dsp:txXfrm>
        <a:off x="3355226" y="1481557"/>
        <a:ext cx="1846171" cy="923085"/>
      </dsp:txXfrm>
    </dsp:sp>
    <dsp:sp modelId="{AD48B68D-C643-4000-96B7-6BF05DCAA84F}">
      <dsp:nvSpPr>
        <dsp:cNvPr id="0" name=""/>
        <dsp:cNvSpPr/>
      </dsp:nvSpPr>
      <dsp:spPr>
        <a:xfrm>
          <a:off x="659" y="2796704"/>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Court 1</a:t>
          </a:r>
        </a:p>
      </dsp:txBody>
      <dsp:txXfrm>
        <a:off x="659" y="2796704"/>
        <a:ext cx="1846171" cy="923085"/>
      </dsp:txXfrm>
    </dsp:sp>
    <dsp:sp modelId="{C4F080C0-FA23-4FFE-B983-9C256407ABB9}">
      <dsp:nvSpPr>
        <dsp:cNvPr id="0" name=""/>
        <dsp:cNvSpPr/>
      </dsp:nvSpPr>
      <dsp:spPr>
        <a:xfrm>
          <a:off x="2232256" y="2796704"/>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Court 2</a:t>
          </a:r>
        </a:p>
      </dsp:txBody>
      <dsp:txXfrm>
        <a:off x="2232256" y="2796704"/>
        <a:ext cx="1846171" cy="923085"/>
      </dsp:txXfrm>
    </dsp:sp>
    <dsp:sp modelId="{78D84200-8D7D-4CD1-944E-38197BC3CA75}">
      <dsp:nvSpPr>
        <dsp:cNvPr id="0" name=""/>
        <dsp:cNvSpPr/>
      </dsp:nvSpPr>
      <dsp:spPr>
        <a:xfrm>
          <a:off x="4472160" y="2792338"/>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Court 3</a:t>
          </a:r>
        </a:p>
      </dsp:txBody>
      <dsp:txXfrm>
        <a:off x="4472160" y="2792338"/>
        <a:ext cx="1846171" cy="923085"/>
      </dsp:txXfrm>
    </dsp:sp>
    <dsp:sp modelId="{1607D69A-261D-4C89-92A9-2C89697E35A0}">
      <dsp:nvSpPr>
        <dsp:cNvPr id="0" name=""/>
        <dsp:cNvSpPr/>
      </dsp:nvSpPr>
      <dsp:spPr>
        <a:xfrm>
          <a:off x="6706027" y="2792338"/>
          <a:ext cx="1846171" cy="9230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nl-NL" sz="2200" b="0" i="0" u="none" strike="noStrike" kern="1200" cap="none" normalizeH="0" baseline="0" dirty="0" smtClean="0">
              <a:ln>
                <a:noFill/>
              </a:ln>
              <a:solidFill>
                <a:schemeClr val="bg1"/>
              </a:solidFill>
              <a:effectLst/>
              <a:latin typeface="+mn-lt"/>
            </a:rPr>
            <a:t>Etc.</a:t>
          </a:r>
        </a:p>
      </dsp:txBody>
      <dsp:txXfrm>
        <a:off x="6706027" y="2792338"/>
        <a:ext cx="1846171" cy="92308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42" name="sHeader"/>
          <p:cNvSpPr>
            <a:spLocks noGrp="1" noChangeArrowheads="1"/>
          </p:cNvSpPr>
          <p:nvPr>
            <p:ph type="hdr" sz="quarter"/>
          </p:nvPr>
        </p:nvSpPr>
        <p:spPr bwMode="auto">
          <a:xfrm>
            <a:off x="756189" y="389171"/>
            <a:ext cx="5304367"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000"/>
            </a:lvl1pPr>
          </a:lstStyle>
          <a:p>
            <a:endParaRPr lang="nl-NL"/>
          </a:p>
        </p:txBody>
      </p:sp>
      <p:sp>
        <p:nvSpPr>
          <p:cNvPr id="14343" name="sDateTime"/>
          <p:cNvSpPr>
            <a:spLocks noGrp="1" noChangeArrowheads="1"/>
          </p:cNvSpPr>
          <p:nvPr>
            <p:ph type="dt" sz="quarter" idx="1"/>
          </p:nvPr>
        </p:nvSpPr>
        <p:spPr bwMode="auto">
          <a:xfrm>
            <a:off x="1469753" y="9333221"/>
            <a:ext cx="4230864"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100">
                <a:latin typeface="Times New Roman" panose="02020603050405020304" pitchFamily="18" charset="0"/>
              </a:defRPr>
            </a:lvl1pPr>
          </a:lstStyle>
          <a:p>
            <a:r>
              <a:rPr lang="nl-NL" dirty="0" smtClean="0"/>
              <a:t>29 januari 2016</a:t>
            </a:r>
            <a:endParaRPr lang="nl-NL" dirty="0"/>
          </a:p>
        </p:txBody>
      </p:sp>
      <p:sp>
        <p:nvSpPr>
          <p:cNvPr id="14346" name="sFooter"/>
          <p:cNvSpPr>
            <a:spLocks noGrp="1" noChangeArrowheads="1"/>
          </p:cNvSpPr>
          <p:nvPr>
            <p:ph type="ftr" sz="quarter" idx="2"/>
          </p:nvPr>
        </p:nvSpPr>
        <p:spPr bwMode="auto">
          <a:xfrm>
            <a:off x="1469751" y="9138637"/>
            <a:ext cx="4589224" cy="194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100">
                <a:latin typeface="Times New Roman" panose="02020603050405020304" pitchFamily="18" charset="0"/>
              </a:defRPr>
            </a:lvl1pPr>
          </a:lstStyle>
          <a:p>
            <a:r>
              <a:rPr lang="en-US" dirty="0" smtClean="0"/>
              <a:t>performance budgeting in the Netherlands</a:t>
            </a:r>
            <a:endParaRPr lang="nl-NL" dirty="0"/>
          </a:p>
        </p:txBody>
      </p:sp>
      <p:sp>
        <p:nvSpPr>
          <p:cNvPr id="14347" name="sSlideNumber"/>
          <p:cNvSpPr>
            <a:spLocks noGrp="1" noChangeArrowheads="1"/>
          </p:cNvSpPr>
          <p:nvPr>
            <p:ph type="sldNum" sz="quarter" idx="3"/>
          </p:nvPr>
        </p:nvSpPr>
        <p:spPr bwMode="auto">
          <a:xfrm>
            <a:off x="5700617" y="9333221"/>
            <a:ext cx="358360"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100">
                <a:latin typeface="Times New Roman" panose="02020603050405020304" pitchFamily="18" charset="0"/>
              </a:defRPr>
            </a:lvl1pPr>
          </a:lstStyle>
          <a:p>
            <a:fld id="{BB1C8681-22B9-4900-BB9E-403373184B6B}" type="slidenum">
              <a:rPr lang="nl-NL"/>
              <a:pPr/>
              <a:t>‹N°›</a:t>
            </a:fld>
            <a:endParaRPr lang="nl-NL"/>
          </a:p>
        </p:txBody>
      </p:sp>
      <p:sp>
        <p:nvSpPr>
          <p:cNvPr id="14348" name="sFooterHeading"/>
          <p:cNvSpPr txBox="1">
            <a:spLocks noChangeArrowheads="1"/>
          </p:cNvSpPr>
          <p:nvPr/>
        </p:nvSpPr>
        <p:spPr bwMode="auto">
          <a:xfrm>
            <a:off x="754609" y="9138637"/>
            <a:ext cx="715143" cy="194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6000" rIns="180000" bIns="0"/>
          <a:lstStyle/>
          <a:p>
            <a:pPr algn="r">
              <a:spcBef>
                <a:spcPct val="50000"/>
              </a:spcBef>
            </a:pPr>
            <a:r>
              <a:rPr lang="nl-NL" sz="800"/>
              <a:t>Titel</a:t>
            </a:r>
          </a:p>
        </p:txBody>
      </p:sp>
      <p:sp>
        <p:nvSpPr>
          <p:cNvPr id="14349" name="sDateTimeHeading"/>
          <p:cNvSpPr txBox="1">
            <a:spLocks noChangeArrowheads="1"/>
          </p:cNvSpPr>
          <p:nvPr/>
        </p:nvSpPr>
        <p:spPr bwMode="auto">
          <a:xfrm>
            <a:off x="754609" y="9333221"/>
            <a:ext cx="715143"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6000" rIns="180000" bIns="0"/>
          <a:lstStyle/>
          <a:p>
            <a:pPr algn="r">
              <a:spcBef>
                <a:spcPct val="50000"/>
              </a:spcBef>
            </a:pPr>
            <a:r>
              <a:rPr lang="nl-NL" sz="800"/>
              <a:t>Datum</a:t>
            </a:r>
          </a:p>
        </p:txBody>
      </p:sp>
    </p:spTree>
    <p:extLst>
      <p:ext uri="{BB962C8B-B14F-4D97-AF65-F5344CB8AC3E}">
        <p14:creationId xmlns:p14="http://schemas.microsoft.com/office/powerpoint/2010/main" val="210544321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Rot="1" noChangeAspect="1" noChangeArrowheads="1" noTextEdit="1"/>
          </p:cNvSpPr>
          <p:nvPr>
            <p:ph type="sldImg" idx="2"/>
          </p:nvPr>
        </p:nvSpPr>
        <p:spPr bwMode="auto">
          <a:xfrm>
            <a:off x="520700" y="742950"/>
            <a:ext cx="5778500" cy="43338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754609" y="5506946"/>
            <a:ext cx="5304367" cy="3357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p>
        </p:txBody>
      </p:sp>
      <p:sp>
        <p:nvSpPr>
          <p:cNvPr id="8200" name="sHeader"/>
          <p:cNvSpPr>
            <a:spLocks noGrp="1" noChangeArrowheads="1"/>
          </p:cNvSpPr>
          <p:nvPr>
            <p:ph type="hdr" sz="quarter"/>
          </p:nvPr>
        </p:nvSpPr>
        <p:spPr bwMode="auto">
          <a:xfrm>
            <a:off x="756189" y="389171"/>
            <a:ext cx="5304367"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000"/>
            </a:lvl1pPr>
          </a:lstStyle>
          <a:p>
            <a:endParaRPr lang="nl-NL"/>
          </a:p>
        </p:txBody>
      </p:sp>
      <p:sp>
        <p:nvSpPr>
          <p:cNvPr id="8201" name="sDateTime"/>
          <p:cNvSpPr>
            <a:spLocks noGrp="1" noChangeArrowheads="1"/>
          </p:cNvSpPr>
          <p:nvPr>
            <p:ph type="dt" sz="quarter" idx="1"/>
          </p:nvPr>
        </p:nvSpPr>
        <p:spPr bwMode="auto">
          <a:xfrm>
            <a:off x="1469753" y="9333221"/>
            <a:ext cx="4230864"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100">
                <a:latin typeface="Times New Roman" panose="02020603050405020304" pitchFamily="18" charset="0"/>
              </a:defRPr>
            </a:lvl1pPr>
          </a:lstStyle>
          <a:p>
            <a:r>
              <a:rPr lang="nl-NL" dirty="0" smtClean="0"/>
              <a:t>29 januari 2016</a:t>
            </a:r>
            <a:endParaRPr lang="nl-NL" dirty="0"/>
          </a:p>
        </p:txBody>
      </p:sp>
      <p:sp>
        <p:nvSpPr>
          <p:cNvPr id="8206" name="sFooter"/>
          <p:cNvSpPr>
            <a:spLocks noGrp="1" noChangeArrowheads="1"/>
          </p:cNvSpPr>
          <p:nvPr>
            <p:ph type="ftr" sz="quarter" idx="4"/>
          </p:nvPr>
        </p:nvSpPr>
        <p:spPr bwMode="auto">
          <a:xfrm>
            <a:off x="1469751" y="9138637"/>
            <a:ext cx="4589224" cy="194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1100">
                <a:latin typeface="Times New Roman" panose="02020603050405020304" pitchFamily="18" charset="0"/>
              </a:defRPr>
            </a:lvl1pPr>
          </a:lstStyle>
          <a:p>
            <a:r>
              <a:rPr lang="en-US" dirty="0" smtClean="0"/>
              <a:t>performance budgeting in the Netherlands</a:t>
            </a:r>
            <a:endParaRPr lang="nl-NL" dirty="0"/>
          </a:p>
        </p:txBody>
      </p:sp>
      <p:sp>
        <p:nvSpPr>
          <p:cNvPr id="8207" name="sSlideNumber"/>
          <p:cNvSpPr>
            <a:spLocks noGrp="1" noChangeArrowheads="1"/>
          </p:cNvSpPr>
          <p:nvPr>
            <p:ph type="sldNum" sz="quarter" idx="5"/>
          </p:nvPr>
        </p:nvSpPr>
        <p:spPr bwMode="auto">
          <a:xfrm>
            <a:off x="5700617" y="9333221"/>
            <a:ext cx="358360"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100">
                <a:latin typeface="Times New Roman" panose="02020603050405020304" pitchFamily="18" charset="0"/>
              </a:defRPr>
            </a:lvl1pPr>
          </a:lstStyle>
          <a:p>
            <a:fld id="{CAA5F649-BDE7-4A71-AE77-FDA66D29DD37}" type="slidenum">
              <a:rPr lang="nl-NL"/>
              <a:pPr/>
              <a:t>‹N°›</a:t>
            </a:fld>
            <a:endParaRPr lang="nl-NL"/>
          </a:p>
        </p:txBody>
      </p:sp>
      <p:sp>
        <p:nvSpPr>
          <p:cNvPr id="8208" name="sFooterHeading"/>
          <p:cNvSpPr txBox="1">
            <a:spLocks noChangeArrowheads="1"/>
          </p:cNvSpPr>
          <p:nvPr/>
        </p:nvSpPr>
        <p:spPr bwMode="auto">
          <a:xfrm>
            <a:off x="754609" y="9138637"/>
            <a:ext cx="715143" cy="194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6000" rIns="180000" bIns="0"/>
          <a:lstStyle/>
          <a:p>
            <a:pPr algn="r">
              <a:spcBef>
                <a:spcPct val="50000"/>
              </a:spcBef>
            </a:pPr>
            <a:r>
              <a:rPr lang="nl-NL" sz="800"/>
              <a:t>Titel</a:t>
            </a:r>
          </a:p>
        </p:txBody>
      </p:sp>
      <p:sp>
        <p:nvSpPr>
          <p:cNvPr id="8209" name="sDateTimeHeading"/>
          <p:cNvSpPr txBox="1">
            <a:spLocks noChangeArrowheads="1"/>
          </p:cNvSpPr>
          <p:nvPr/>
        </p:nvSpPr>
        <p:spPr bwMode="auto">
          <a:xfrm>
            <a:off x="754609" y="9333221"/>
            <a:ext cx="715143" cy="19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36000" rIns="180000" bIns="0"/>
          <a:lstStyle/>
          <a:p>
            <a:pPr algn="r">
              <a:spcBef>
                <a:spcPct val="50000"/>
              </a:spcBef>
            </a:pPr>
            <a:r>
              <a:rPr lang="nl-NL" sz="800"/>
              <a:t>Datum</a:t>
            </a:r>
          </a:p>
        </p:txBody>
      </p:sp>
    </p:spTree>
    <p:extLst>
      <p:ext uri="{BB962C8B-B14F-4D97-AF65-F5344CB8AC3E}">
        <p14:creationId xmlns:p14="http://schemas.microsoft.com/office/powerpoint/2010/main" val="1077576400"/>
      </p:ext>
    </p:extLst>
  </p:cSld>
  <p:clrMap bg1="lt1" tx1="dk1" bg2="lt2" tx2="dk2" accent1="accent1" accent2="accent2" accent3="accent3" accent4="accent4" accent5="accent5" accent6="accent6" hlink="hlink" folHlink="folHlink"/>
  <p:hf/>
  <p:notesStyle>
    <a:lvl1pPr marL="179388" indent="-179388"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360363" indent="-180975"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539750" indent="-179388"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720725" indent="-180975"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900113" indent="-179388"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idx="10"/>
          </p:nvPr>
        </p:nvSpPr>
        <p:spPr/>
        <p:txBody>
          <a:bodyPr/>
          <a:lstStyle/>
          <a:p>
            <a:endParaRPr lang="nl-NL"/>
          </a:p>
        </p:txBody>
      </p:sp>
      <p:sp>
        <p:nvSpPr>
          <p:cNvPr id="5" name="Tijdelijke aanduiding voor datum 4"/>
          <p:cNvSpPr>
            <a:spLocks noGrp="1"/>
          </p:cNvSpPr>
          <p:nvPr>
            <p:ph type="dt" sz="quarter" idx="11"/>
          </p:nvPr>
        </p:nvSpPr>
        <p:spPr/>
        <p:txBody>
          <a:bodyPr/>
          <a:lstStyle/>
          <a:p>
            <a:r>
              <a:rPr lang="nl-NL" smtClean="0"/>
              <a:t>29 januari 2016</a:t>
            </a:r>
            <a:endParaRPr lang="nl-NL" dirty="0"/>
          </a:p>
        </p:txBody>
      </p:sp>
      <p:sp>
        <p:nvSpPr>
          <p:cNvPr id="6" name="Tijdelijke aanduiding voor voettekst 5"/>
          <p:cNvSpPr>
            <a:spLocks noGrp="1"/>
          </p:cNvSpPr>
          <p:nvPr>
            <p:ph type="ftr" sz="quarter" idx="12"/>
          </p:nvPr>
        </p:nvSpPr>
        <p:spPr/>
        <p:txBody>
          <a:bodyPr/>
          <a:lstStyle/>
          <a:p>
            <a:r>
              <a:rPr lang="en-US" smtClean="0"/>
              <a:t>performance budgeting in the Netherlands</a:t>
            </a:r>
            <a:endParaRPr lang="nl-NL" dirty="0"/>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1</a:t>
            </a:fld>
            <a:endParaRPr lang="nl-NL"/>
          </a:p>
        </p:txBody>
      </p:sp>
    </p:spTree>
    <p:extLst>
      <p:ext uri="{BB962C8B-B14F-4D97-AF65-F5344CB8AC3E}">
        <p14:creationId xmlns:p14="http://schemas.microsoft.com/office/powerpoint/2010/main" val="2185991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idx="10"/>
          </p:nvPr>
        </p:nvSpPr>
        <p:spPr/>
        <p:txBody>
          <a:bodyPr/>
          <a:lstStyle/>
          <a:p>
            <a:endParaRPr lang="nl-NL"/>
          </a:p>
        </p:txBody>
      </p:sp>
      <p:sp>
        <p:nvSpPr>
          <p:cNvPr id="5" name="Tijdelijke aanduiding voor datum 4"/>
          <p:cNvSpPr>
            <a:spLocks noGrp="1"/>
          </p:cNvSpPr>
          <p:nvPr>
            <p:ph type="dt" sz="quarter" idx="11"/>
          </p:nvPr>
        </p:nvSpPr>
        <p:spPr/>
        <p:txBody>
          <a:bodyPr/>
          <a:lstStyle/>
          <a:p>
            <a:r>
              <a:rPr lang="nl-NL" smtClean="0"/>
              <a:t>29 januari 2016</a:t>
            </a:r>
            <a:endParaRPr lang="nl-NL" dirty="0"/>
          </a:p>
        </p:txBody>
      </p:sp>
      <p:sp>
        <p:nvSpPr>
          <p:cNvPr id="6" name="Tijdelijke aanduiding voor voettekst 5"/>
          <p:cNvSpPr>
            <a:spLocks noGrp="1"/>
          </p:cNvSpPr>
          <p:nvPr>
            <p:ph type="ftr" sz="quarter" idx="12"/>
          </p:nvPr>
        </p:nvSpPr>
        <p:spPr/>
        <p:txBody>
          <a:bodyPr/>
          <a:lstStyle/>
          <a:p>
            <a:r>
              <a:rPr lang="en-US" smtClean="0"/>
              <a:t>performance budgeting in the Netherlands</a:t>
            </a:r>
            <a:endParaRPr lang="nl-NL" dirty="0"/>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2</a:t>
            </a:fld>
            <a:endParaRPr lang="nl-NL"/>
          </a:p>
        </p:txBody>
      </p:sp>
    </p:spTree>
    <p:extLst>
      <p:ext uri="{BB962C8B-B14F-4D97-AF65-F5344CB8AC3E}">
        <p14:creationId xmlns:p14="http://schemas.microsoft.com/office/powerpoint/2010/main" val="1857548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koptekst 3"/>
          <p:cNvSpPr>
            <a:spLocks noGrp="1"/>
          </p:cNvSpPr>
          <p:nvPr>
            <p:ph type="hdr" sz="quarter" idx="10"/>
          </p:nvPr>
        </p:nvSpPr>
        <p:spPr/>
        <p:txBody>
          <a:bodyPr/>
          <a:lstStyle/>
          <a:p>
            <a:endParaRPr lang="nl-NL"/>
          </a:p>
        </p:txBody>
      </p:sp>
      <p:sp>
        <p:nvSpPr>
          <p:cNvPr id="5" name="Tijdelijke aanduiding voor datum 4"/>
          <p:cNvSpPr>
            <a:spLocks noGrp="1"/>
          </p:cNvSpPr>
          <p:nvPr>
            <p:ph type="dt" sz="quarter" idx="11"/>
          </p:nvPr>
        </p:nvSpPr>
        <p:spPr/>
        <p:txBody>
          <a:bodyPr/>
          <a:lstStyle/>
          <a:p>
            <a:r>
              <a:rPr lang="nl-NL" smtClean="0"/>
              <a:t>29 januari 2016</a:t>
            </a:r>
            <a:endParaRPr lang="nl-NL" dirty="0"/>
          </a:p>
        </p:txBody>
      </p:sp>
      <p:sp>
        <p:nvSpPr>
          <p:cNvPr id="6" name="Tijdelijke aanduiding voor voettekst 5"/>
          <p:cNvSpPr>
            <a:spLocks noGrp="1"/>
          </p:cNvSpPr>
          <p:nvPr>
            <p:ph type="ftr" sz="quarter" idx="12"/>
          </p:nvPr>
        </p:nvSpPr>
        <p:spPr/>
        <p:txBody>
          <a:bodyPr/>
          <a:lstStyle/>
          <a:p>
            <a:r>
              <a:rPr lang="en-US" smtClean="0"/>
              <a:t>performance budgeting in the Netherlands</a:t>
            </a:r>
            <a:endParaRPr lang="nl-NL" dirty="0"/>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4</a:t>
            </a:fld>
            <a:endParaRPr lang="nl-NL"/>
          </a:p>
        </p:txBody>
      </p:sp>
    </p:spTree>
    <p:extLst>
      <p:ext uri="{BB962C8B-B14F-4D97-AF65-F5344CB8AC3E}">
        <p14:creationId xmlns:p14="http://schemas.microsoft.com/office/powerpoint/2010/main" val="1972345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748846" y="5988805"/>
            <a:ext cx="5263847" cy="3651709"/>
          </a:xfrm>
          <a:prstGeom prst="rect">
            <a:avLst/>
          </a:prstGeom>
        </p:spPr>
        <p:txBody>
          <a:bodyPr/>
          <a:lstStyle/>
          <a:p>
            <a:endParaRPr lang="nl-NL" dirty="0"/>
          </a:p>
        </p:txBody>
      </p:sp>
      <p:sp>
        <p:nvSpPr>
          <p:cNvPr id="4" name="Tijdelijke aanduiding voor koptekst 3"/>
          <p:cNvSpPr>
            <a:spLocks noGrp="1"/>
          </p:cNvSpPr>
          <p:nvPr>
            <p:ph type="hdr" sz="quarter" idx="10"/>
          </p:nvPr>
        </p:nvSpPr>
        <p:spPr>
          <a:xfrm>
            <a:off x="750413" y="423225"/>
            <a:ext cx="5263847" cy="211612"/>
          </a:xfrm>
          <a:prstGeom prst="rect">
            <a:avLst/>
          </a:prstGeom>
        </p:spPr>
        <p:txBody>
          <a:bodyPr/>
          <a:lstStyle/>
          <a:p>
            <a:endParaRPr lang="nl-NL"/>
          </a:p>
        </p:txBody>
      </p:sp>
      <p:sp>
        <p:nvSpPr>
          <p:cNvPr id="5" name="Tijdelijke aanduiding voor datum 4"/>
          <p:cNvSpPr>
            <a:spLocks noGrp="1"/>
          </p:cNvSpPr>
          <p:nvPr>
            <p:ph type="dt" sz="quarter" idx="11"/>
          </p:nvPr>
        </p:nvSpPr>
        <p:spPr>
          <a:xfrm>
            <a:off x="1458525" y="10149879"/>
            <a:ext cx="4198546" cy="211612"/>
          </a:xfrm>
          <a:prstGeom prst="rect">
            <a:avLst/>
          </a:prstGeom>
        </p:spPr>
        <p:txBody>
          <a:bodyPr/>
          <a:lstStyle/>
          <a:p>
            <a:r>
              <a:rPr lang="nl-NL" smtClean="0"/>
              <a:t>26 juni 2014</a:t>
            </a:r>
            <a:endParaRPr lang="nl-NL"/>
          </a:p>
        </p:txBody>
      </p:sp>
      <p:sp>
        <p:nvSpPr>
          <p:cNvPr id="6" name="Tijdelijke aanduiding voor voettekst 5"/>
          <p:cNvSpPr>
            <a:spLocks noGrp="1"/>
          </p:cNvSpPr>
          <p:nvPr>
            <p:ph type="ftr" sz="quarter" idx="12"/>
          </p:nvPr>
        </p:nvSpPr>
        <p:spPr>
          <a:xfrm>
            <a:off x="1458525" y="9938268"/>
            <a:ext cx="4554168" cy="211611"/>
          </a:xfrm>
          <a:prstGeom prst="rect">
            <a:avLst/>
          </a:prstGeom>
        </p:spPr>
        <p:txBody>
          <a:bodyPr/>
          <a:lstStyle/>
          <a:p>
            <a:r>
              <a:rPr lang="nl-NL" smtClean="0"/>
              <a:t>Test</a:t>
            </a:r>
            <a:endParaRPr lang="nl-NL"/>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6</a:t>
            </a:fld>
            <a:endParaRPr lang="nl-NL"/>
          </a:p>
        </p:txBody>
      </p:sp>
    </p:spTree>
    <p:extLst>
      <p:ext uri="{BB962C8B-B14F-4D97-AF65-F5344CB8AC3E}">
        <p14:creationId xmlns:p14="http://schemas.microsoft.com/office/powerpoint/2010/main" val="955077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754610" y="5506947"/>
            <a:ext cx="5304366" cy="3357893"/>
          </a:xfrm>
          <a:prstGeom prst="rect">
            <a:avLst/>
          </a:prstGeom>
        </p:spPr>
        <p:txBody>
          <a:bodyPr/>
          <a:lstStyle/>
          <a:p>
            <a:r>
              <a:rPr lang="nl-NL" dirty="0" smtClean="0"/>
              <a:t>As</a:t>
            </a:r>
            <a:r>
              <a:rPr lang="nl-NL" baseline="0" dirty="0" smtClean="0"/>
              <a:t> </a:t>
            </a:r>
            <a:r>
              <a:rPr lang="nl-NL" baseline="0" dirty="0" err="1" smtClean="0"/>
              <a:t>an</a:t>
            </a:r>
            <a:r>
              <a:rPr lang="nl-NL" baseline="0" dirty="0" smtClean="0"/>
              <a:t> </a:t>
            </a:r>
            <a:r>
              <a:rPr lang="nl-NL" baseline="0" dirty="0" err="1" smtClean="0"/>
              <a:t>example</a:t>
            </a:r>
            <a:r>
              <a:rPr lang="nl-NL" baseline="0" dirty="0" smtClean="0"/>
              <a:t> </a:t>
            </a:r>
            <a:r>
              <a:rPr lang="nl-NL" baseline="0" dirty="0" err="1" smtClean="0"/>
              <a:t>you</a:t>
            </a:r>
            <a:r>
              <a:rPr lang="nl-NL" baseline="0" dirty="0" smtClean="0"/>
              <a:t> </a:t>
            </a:r>
            <a:r>
              <a:rPr lang="nl-NL" baseline="0" dirty="0" err="1" smtClean="0"/>
              <a:t>see</a:t>
            </a:r>
            <a:r>
              <a:rPr lang="nl-NL" baseline="0" dirty="0" smtClean="0"/>
              <a:t> </a:t>
            </a:r>
            <a:r>
              <a:rPr lang="nl-NL" baseline="0" dirty="0" err="1" smtClean="0"/>
              <a:t>here</a:t>
            </a:r>
            <a:r>
              <a:rPr lang="nl-NL" baseline="0" dirty="0" smtClean="0"/>
              <a:t> the 5 </a:t>
            </a:r>
            <a:r>
              <a:rPr lang="nl-NL" baseline="0" dirty="0" err="1" smtClean="0"/>
              <a:t>products</a:t>
            </a:r>
            <a:r>
              <a:rPr lang="nl-NL" baseline="0" dirty="0" smtClean="0"/>
              <a:t> </a:t>
            </a:r>
            <a:r>
              <a:rPr lang="nl-NL" baseline="0" dirty="0" err="1" smtClean="0"/>
              <a:t>and</a:t>
            </a:r>
            <a:r>
              <a:rPr lang="nl-NL" baseline="0" dirty="0" smtClean="0"/>
              <a:t> </a:t>
            </a:r>
            <a:r>
              <a:rPr lang="nl-NL" baseline="0" dirty="0" err="1" smtClean="0"/>
              <a:t>their</a:t>
            </a:r>
            <a:r>
              <a:rPr lang="nl-NL" baseline="0" dirty="0" smtClean="0"/>
              <a:t> </a:t>
            </a:r>
            <a:r>
              <a:rPr lang="nl-NL" baseline="0" dirty="0" err="1" smtClean="0"/>
              <a:t>prices</a:t>
            </a:r>
            <a:r>
              <a:rPr lang="nl-NL" baseline="0" dirty="0" smtClean="0"/>
              <a:t> in the </a:t>
            </a:r>
            <a:r>
              <a:rPr lang="nl-NL" baseline="0" dirty="0" err="1" smtClean="0"/>
              <a:t>immigration</a:t>
            </a:r>
            <a:r>
              <a:rPr lang="nl-NL" baseline="0" dirty="0" smtClean="0"/>
              <a:t> product groep.</a:t>
            </a:r>
            <a:endParaRPr lang="nl-NL" dirty="0" smtClean="0"/>
          </a:p>
          <a:p>
            <a:endParaRPr lang="nl-NL" dirty="0" smtClean="0"/>
          </a:p>
          <a:p>
            <a:r>
              <a:rPr lang="nl-NL" dirty="0" smtClean="0"/>
              <a:t>The</a:t>
            </a:r>
            <a:r>
              <a:rPr lang="nl-NL" baseline="0" dirty="0" smtClean="0"/>
              <a:t> </a:t>
            </a:r>
            <a:r>
              <a:rPr lang="nl-NL" baseline="0" dirty="0" err="1" smtClean="0"/>
              <a:t>workload</a:t>
            </a:r>
            <a:r>
              <a:rPr lang="nl-NL" baseline="0" dirty="0" smtClean="0"/>
              <a:t> of e.g. a </a:t>
            </a:r>
            <a:r>
              <a:rPr lang="nl-NL" baseline="0" dirty="0" err="1" smtClean="0"/>
              <a:t>regular</a:t>
            </a:r>
            <a:r>
              <a:rPr lang="nl-NL" baseline="0" dirty="0" smtClean="0"/>
              <a:t> </a:t>
            </a:r>
            <a:r>
              <a:rPr lang="nl-NL" baseline="0" dirty="0" err="1" smtClean="0"/>
              <a:t>disposal</a:t>
            </a:r>
            <a:r>
              <a:rPr lang="nl-NL" baseline="0" dirty="0" smtClean="0"/>
              <a:t> </a:t>
            </a:r>
            <a:r>
              <a:rPr lang="nl-NL" baseline="0" dirty="0" err="1" smtClean="0"/>
              <a:t>can</a:t>
            </a:r>
            <a:r>
              <a:rPr lang="nl-NL" baseline="0" dirty="0" smtClean="0"/>
              <a:t> </a:t>
            </a:r>
            <a:r>
              <a:rPr lang="nl-NL" baseline="0" dirty="0" err="1" smtClean="0"/>
              <a:t>variate</a:t>
            </a:r>
            <a:r>
              <a:rPr lang="nl-NL" baseline="0" dirty="0" smtClean="0"/>
              <a:t> strong. It </a:t>
            </a:r>
            <a:r>
              <a:rPr lang="nl-NL" baseline="0" dirty="0" err="1" smtClean="0"/>
              <a:t>can</a:t>
            </a:r>
            <a:r>
              <a:rPr lang="nl-NL" baseline="0" dirty="0" smtClean="0"/>
              <a:t> </a:t>
            </a:r>
            <a:r>
              <a:rPr lang="nl-NL" baseline="0" dirty="0" err="1" smtClean="0"/>
              <a:t>be</a:t>
            </a:r>
            <a:r>
              <a:rPr lang="nl-NL" baseline="0" dirty="0" smtClean="0"/>
              <a:t> a full court case as well as </a:t>
            </a:r>
            <a:r>
              <a:rPr lang="nl-NL" baseline="0" dirty="0" err="1" smtClean="0"/>
              <a:t>aimpified</a:t>
            </a:r>
            <a:r>
              <a:rPr lang="nl-NL" baseline="0" dirty="0" smtClean="0"/>
              <a:t> procedure.</a:t>
            </a:r>
            <a:endParaRPr lang="nl-NL" dirty="0"/>
          </a:p>
        </p:txBody>
      </p:sp>
      <p:sp>
        <p:nvSpPr>
          <p:cNvPr id="4" name="Tijdelijke aanduiding voor koptekst 3"/>
          <p:cNvSpPr>
            <a:spLocks noGrp="1"/>
          </p:cNvSpPr>
          <p:nvPr>
            <p:ph type="hdr" sz="quarter" idx="10"/>
          </p:nvPr>
        </p:nvSpPr>
        <p:spPr>
          <a:xfrm>
            <a:off x="756189" y="389172"/>
            <a:ext cx="5304366" cy="194586"/>
          </a:xfrm>
          <a:prstGeom prst="rect">
            <a:avLst/>
          </a:prstGeom>
        </p:spPr>
        <p:txBody>
          <a:bodyPr/>
          <a:lstStyle/>
          <a:p>
            <a:endParaRPr lang="nl-NL"/>
          </a:p>
        </p:txBody>
      </p:sp>
      <p:sp>
        <p:nvSpPr>
          <p:cNvPr id="5" name="Tijdelijke aanduiding voor datum 4"/>
          <p:cNvSpPr>
            <a:spLocks noGrp="1"/>
          </p:cNvSpPr>
          <p:nvPr>
            <p:ph type="dt" sz="quarter" idx="11"/>
          </p:nvPr>
        </p:nvSpPr>
        <p:spPr>
          <a:xfrm>
            <a:off x="1469753" y="9333222"/>
            <a:ext cx="4230864" cy="194586"/>
          </a:xfrm>
          <a:prstGeom prst="rect">
            <a:avLst/>
          </a:prstGeom>
        </p:spPr>
        <p:txBody>
          <a:bodyPr/>
          <a:lstStyle/>
          <a:p>
            <a:r>
              <a:rPr lang="nl-NL" smtClean="0"/>
              <a:t>26 juni 2014</a:t>
            </a:r>
            <a:endParaRPr lang="nl-NL"/>
          </a:p>
        </p:txBody>
      </p:sp>
      <p:sp>
        <p:nvSpPr>
          <p:cNvPr id="6" name="Tijdelijke aanduiding voor voettekst 5"/>
          <p:cNvSpPr>
            <a:spLocks noGrp="1"/>
          </p:cNvSpPr>
          <p:nvPr>
            <p:ph type="ftr" sz="quarter" idx="12"/>
          </p:nvPr>
        </p:nvSpPr>
        <p:spPr>
          <a:xfrm>
            <a:off x="1469752" y="9138637"/>
            <a:ext cx="4589224" cy="194585"/>
          </a:xfrm>
          <a:prstGeom prst="rect">
            <a:avLst/>
          </a:prstGeom>
        </p:spPr>
        <p:txBody>
          <a:bodyPr/>
          <a:lstStyle/>
          <a:p>
            <a:r>
              <a:rPr lang="nl-NL" smtClean="0"/>
              <a:t>Test</a:t>
            </a:r>
            <a:endParaRPr lang="nl-NL"/>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13</a:t>
            </a:fld>
            <a:endParaRPr lang="nl-NL"/>
          </a:p>
        </p:txBody>
      </p:sp>
    </p:spTree>
    <p:extLst>
      <p:ext uri="{BB962C8B-B14F-4D97-AF65-F5344CB8AC3E}">
        <p14:creationId xmlns:p14="http://schemas.microsoft.com/office/powerpoint/2010/main" val="12671482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a:xfrm>
            <a:off x="754610" y="5506947"/>
            <a:ext cx="5304366" cy="3357893"/>
          </a:xfrm>
          <a:prstGeom prst="rect">
            <a:avLst/>
          </a:prstGeom>
        </p:spPr>
        <p:txBody>
          <a:bodyPr/>
          <a:lstStyle/>
          <a:p>
            <a:r>
              <a:rPr lang="nl-NL" dirty="0" err="1" smtClean="0"/>
              <a:t>Completion</a:t>
            </a:r>
            <a:r>
              <a:rPr lang="nl-NL" baseline="0" dirty="0" smtClean="0"/>
              <a:t> without </a:t>
            </a:r>
            <a:r>
              <a:rPr lang="nl-NL" baseline="0" dirty="0" err="1" smtClean="0"/>
              <a:t>decision</a:t>
            </a:r>
            <a:r>
              <a:rPr lang="nl-NL" baseline="0" dirty="0" smtClean="0"/>
              <a:t>: </a:t>
            </a:r>
            <a:r>
              <a:rPr lang="nl-NL" baseline="0" dirty="0" err="1" smtClean="0"/>
              <a:t>when</a:t>
            </a:r>
            <a:r>
              <a:rPr lang="nl-NL" baseline="0" dirty="0" smtClean="0"/>
              <a:t> the appeal is </a:t>
            </a:r>
            <a:r>
              <a:rPr lang="nl-NL" baseline="0" dirty="0" err="1" smtClean="0"/>
              <a:t>withdrawn</a:t>
            </a:r>
            <a:r>
              <a:rPr lang="nl-NL" baseline="0" dirty="0" smtClean="0"/>
              <a:t> </a:t>
            </a:r>
            <a:r>
              <a:rPr lang="nl-NL" baseline="0" dirty="0" err="1" smtClean="0"/>
              <a:t>before</a:t>
            </a:r>
            <a:r>
              <a:rPr lang="nl-NL" baseline="0" dirty="0" smtClean="0"/>
              <a:t> the court </a:t>
            </a:r>
            <a:r>
              <a:rPr lang="nl-NL" baseline="0" dirty="0" err="1" smtClean="0"/>
              <a:t>session</a:t>
            </a:r>
            <a:r>
              <a:rPr lang="nl-NL" baseline="0" dirty="0" smtClean="0"/>
              <a:t>. The </a:t>
            </a:r>
            <a:r>
              <a:rPr lang="nl-NL" baseline="0" dirty="0" err="1" smtClean="0"/>
              <a:t>price</a:t>
            </a:r>
            <a:r>
              <a:rPr lang="nl-NL" baseline="0" dirty="0" smtClean="0"/>
              <a:t> is </a:t>
            </a:r>
            <a:r>
              <a:rPr lang="nl-NL" baseline="0" dirty="0" err="1" smtClean="0"/>
              <a:t>relatively</a:t>
            </a:r>
            <a:r>
              <a:rPr lang="nl-NL" baseline="0" dirty="0" smtClean="0"/>
              <a:t> high </a:t>
            </a:r>
            <a:r>
              <a:rPr lang="nl-NL" baseline="0" dirty="0" err="1" smtClean="0"/>
              <a:t>because</a:t>
            </a:r>
            <a:r>
              <a:rPr lang="nl-NL" baseline="0" dirty="0" smtClean="0"/>
              <a:t> </a:t>
            </a:r>
            <a:r>
              <a:rPr lang="nl-NL" baseline="0" dirty="0" err="1" smtClean="0"/>
              <a:t>sometimes</a:t>
            </a:r>
            <a:r>
              <a:rPr lang="nl-NL" baseline="0" dirty="0" smtClean="0"/>
              <a:t> a lot of </a:t>
            </a:r>
            <a:r>
              <a:rPr lang="nl-NL" baseline="0" dirty="0" err="1" smtClean="0"/>
              <a:t>work</a:t>
            </a:r>
            <a:r>
              <a:rPr lang="nl-NL" baseline="0" dirty="0" smtClean="0"/>
              <a:t> is </a:t>
            </a:r>
            <a:r>
              <a:rPr lang="nl-NL" baseline="0" dirty="0" err="1" smtClean="0"/>
              <a:t>already</a:t>
            </a:r>
            <a:r>
              <a:rPr lang="nl-NL" baseline="0" dirty="0" smtClean="0"/>
              <a:t> </a:t>
            </a:r>
            <a:r>
              <a:rPr lang="nl-NL" baseline="0" dirty="0" err="1" smtClean="0"/>
              <a:t>done</a:t>
            </a:r>
            <a:r>
              <a:rPr lang="nl-NL" baseline="0" dirty="0" smtClean="0"/>
              <a:t>.</a:t>
            </a:r>
          </a:p>
          <a:p>
            <a:endParaRPr lang="nl-NL" baseline="0" dirty="0" smtClean="0"/>
          </a:p>
          <a:p>
            <a:r>
              <a:rPr lang="nl-NL" baseline="0" dirty="0" smtClean="0"/>
              <a:t>----------------</a:t>
            </a:r>
          </a:p>
          <a:p>
            <a:endParaRPr lang="nl-NL" baseline="0" dirty="0" smtClean="0"/>
          </a:p>
          <a:p>
            <a:r>
              <a:rPr lang="nl-NL" baseline="0" dirty="0" smtClean="0"/>
              <a:t>I </a:t>
            </a:r>
            <a:r>
              <a:rPr lang="nl-NL" baseline="0" dirty="0" err="1" smtClean="0"/>
              <a:t>just</a:t>
            </a:r>
            <a:r>
              <a:rPr lang="nl-NL" baseline="0" dirty="0" smtClean="0"/>
              <a:t> </a:t>
            </a:r>
            <a:r>
              <a:rPr lang="nl-NL" baseline="0" dirty="0" err="1" smtClean="0"/>
              <a:t>told</a:t>
            </a:r>
            <a:r>
              <a:rPr lang="nl-NL" baseline="0" dirty="0" smtClean="0"/>
              <a:t> </a:t>
            </a:r>
            <a:r>
              <a:rPr lang="nl-NL" baseline="0" dirty="0" err="1" smtClean="0"/>
              <a:t>you</a:t>
            </a:r>
            <a:r>
              <a:rPr lang="nl-NL" baseline="0" dirty="0" smtClean="0"/>
              <a:t> </a:t>
            </a:r>
            <a:r>
              <a:rPr lang="nl-NL" baseline="0" dirty="0" err="1" smtClean="0"/>
              <a:t>that</a:t>
            </a:r>
            <a:r>
              <a:rPr lang="nl-NL" baseline="0" dirty="0" smtClean="0"/>
              <a:t> </a:t>
            </a:r>
            <a:r>
              <a:rPr lang="nl-NL" baseline="0" dirty="0" err="1" smtClean="0"/>
              <a:t>for</a:t>
            </a:r>
            <a:r>
              <a:rPr lang="nl-NL" baseline="0" dirty="0" smtClean="0"/>
              <a:t> the </a:t>
            </a:r>
            <a:r>
              <a:rPr lang="nl-NL" baseline="0" dirty="0" err="1" smtClean="0"/>
              <a:t>funding</a:t>
            </a:r>
            <a:r>
              <a:rPr lang="nl-NL" baseline="0" dirty="0" smtClean="0"/>
              <a:t> 70 </a:t>
            </a:r>
            <a:r>
              <a:rPr lang="nl-NL" baseline="0" dirty="0" err="1" smtClean="0"/>
              <a:t>products</a:t>
            </a:r>
            <a:r>
              <a:rPr lang="nl-NL" baseline="0" dirty="0" smtClean="0"/>
              <a:t> of the </a:t>
            </a:r>
            <a:r>
              <a:rPr lang="nl-NL" baseline="0" dirty="0" err="1" smtClean="0"/>
              <a:t>judiciary</a:t>
            </a:r>
            <a:r>
              <a:rPr lang="nl-NL" baseline="0" dirty="0" smtClean="0"/>
              <a:t> have been </a:t>
            </a:r>
            <a:r>
              <a:rPr lang="nl-NL" baseline="0" dirty="0" err="1" smtClean="0"/>
              <a:t>identified</a:t>
            </a:r>
            <a:r>
              <a:rPr lang="nl-NL" baseline="0" dirty="0" smtClean="0"/>
              <a:t>.</a:t>
            </a:r>
          </a:p>
          <a:p>
            <a:endParaRPr lang="nl-NL" baseline="0" dirty="0" smtClean="0"/>
          </a:p>
          <a:p>
            <a:r>
              <a:rPr lang="nl-NL" baseline="0" dirty="0" smtClean="0"/>
              <a:t>Of course these </a:t>
            </a:r>
            <a:r>
              <a:rPr lang="nl-NL" baseline="0" dirty="0" err="1" smtClean="0"/>
              <a:t>products</a:t>
            </a:r>
            <a:r>
              <a:rPr lang="nl-NL" baseline="0" dirty="0" smtClean="0"/>
              <a:t> </a:t>
            </a:r>
            <a:r>
              <a:rPr lang="nl-NL" baseline="0" dirty="0" err="1" smtClean="0"/>
              <a:t>constist</a:t>
            </a:r>
            <a:r>
              <a:rPr lang="nl-NL" baseline="0" dirty="0" smtClean="0"/>
              <a:t> of different types of </a:t>
            </a:r>
            <a:r>
              <a:rPr lang="nl-NL" baseline="0" dirty="0" err="1" smtClean="0"/>
              <a:t>decisions</a:t>
            </a:r>
            <a:r>
              <a:rPr lang="nl-NL" baseline="0" dirty="0" smtClean="0"/>
              <a:t>.</a:t>
            </a:r>
          </a:p>
          <a:p>
            <a:endParaRPr lang="nl-NL" baseline="0" dirty="0" smtClean="0"/>
          </a:p>
          <a:p>
            <a:r>
              <a:rPr lang="nl-NL" baseline="0" dirty="0" smtClean="0"/>
              <a:t>For </a:t>
            </a:r>
            <a:r>
              <a:rPr lang="nl-NL" baseline="0" dirty="0" err="1" smtClean="0"/>
              <a:t>Instance</a:t>
            </a:r>
            <a:r>
              <a:rPr lang="nl-NL" baseline="0" dirty="0" smtClean="0"/>
              <a:t>:  a full court tax case </a:t>
            </a:r>
            <a:r>
              <a:rPr lang="nl-NL" baseline="0" dirty="0" err="1" smtClean="0"/>
              <a:t>can</a:t>
            </a:r>
            <a:r>
              <a:rPr lang="nl-NL" baseline="0" dirty="0" smtClean="0"/>
              <a:t> </a:t>
            </a:r>
            <a:r>
              <a:rPr lang="nl-NL" baseline="0" dirty="0" err="1" smtClean="0"/>
              <a:t>be</a:t>
            </a:r>
            <a:r>
              <a:rPr lang="nl-NL" baseline="0" dirty="0" smtClean="0"/>
              <a:t> </a:t>
            </a:r>
            <a:r>
              <a:rPr lang="nl-NL" baseline="0" dirty="0" err="1" smtClean="0"/>
              <a:t>oral</a:t>
            </a:r>
            <a:r>
              <a:rPr lang="nl-NL" baseline="0" dirty="0" smtClean="0"/>
              <a:t> or </a:t>
            </a:r>
            <a:r>
              <a:rPr lang="nl-NL" baseline="0" dirty="0" err="1" smtClean="0"/>
              <a:t>written</a:t>
            </a:r>
            <a:r>
              <a:rPr lang="nl-NL" baseline="0" dirty="0" smtClean="0"/>
              <a:t>. </a:t>
            </a:r>
          </a:p>
          <a:p>
            <a:endParaRPr lang="nl-NL" baseline="0" dirty="0" smtClean="0"/>
          </a:p>
          <a:p>
            <a:r>
              <a:rPr lang="nl-NL" baseline="0" dirty="0" err="1" smtClean="0"/>
              <a:t>There</a:t>
            </a:r>
            <a:r>
              <a:rPr lang="nl-NL" baseline="0" dirty="0" smtClean="0"/>
              <a:t> </a:t>
            </a:r>
            <a:r>
              <a:rPr lang="nl-NL" baseline="0" dirty="0" err="1" smtClean="0"/>
              <a:t>can</a:t>
            </a:r>
            <a:r>
              <a:rPr lang="nl-NL" baseline="0" dirty="0" smtClean="0"/>
              <a:t> </a:t>
            </a:r>
            <a:r>
              <a:rPr lang="nl-NL" baseline="0" dirty="0" err="1" smtClean="0"/>
              <a:t>be</a:t>
            </a:r>
            <a:r>
              <a:rPr lang="nl-NL" baseline="0" dirty="0" smtClean="0"/>
              <a:t> a </a:t>
            </a:r>
            <a:r>
              <a:rPr lang="nl-NL" baseline="0" dirty="0" err="1" smtClean="0"/>
              <a:t>decision</a:t>
            </a:r>
            <a:r>
              <a:rPr lang="nl-NL" baseline="0" dirty="0" smtClean="0"/>
              <a:t> but </a:t>
            </a:r>
            <a:r>
              <a:rPr lang="nl-NL" baseline="0" dirty="0" err="1" smtClean="0"/>
              <a:t>it</a:t>
            </a:r>
            <a:r>
              <a:rPr lang="nl-NL" baseline="0" dirty="0" smtClean="0"/>
              <a:t> is </a:t>
            </a:r>
            <a:r>
              <a:rPr lang="nl-NL" baseline="0" dirty="0" err="1" smtClean="0"/>
              <a:t>also</a:t>
            </a:r>
            <a:r>
              <a:rPr lang="nl-NL" baseline="0" dirty="0" smtClean="0"/>
              <a:t> </a:t>
            </a:r>
            <a:r>
              <a:rPr lang="nl-NL" baseline="0" dirty="0" err="1" smtClean="0"/>
              <a:t>possible</a:t>
            </a:r>
            <a:r>
              <a:rPr lang="nl-NL" baseline="0" dirty="0" smtClean="0"/>
              <a:t> </a:t>
            </a:r>
            <a:r>
              <a:rPr lang="nl-NL" baseline="0" dirty="0" err="1" smtClean="0"/>
              <a:t>that</a:t>
            </a:r>
            <a:r>
              <a:rPr lang="nl-NL" baseline="0" dirty="0" smtClean="0"/>
              <a:t> the cases is </a:t>
            </a:r>
            <a:r>
              <a:rPr lang="nl-NL" baseline="0" dirty="0" err="1" smtClean="0"/>
              <a:t>withdrawn</a:t>
            </a:r>
            <a:r>
              <a:rPr lang="nl-NL" baseline="0" dirty="0" smtClean="0"/>
              <a:t> on or </a:t>
            </a:r>
            <a:r>
              <a:rPr lang="nl-NL" baseline="0" dirty="0" err="1" smtClean="0"/>
              <a:t>after</a:t>
            </a:r>
            <a:r>
              <a:rPr lang="nl-NL" baseline="0" dirty="0" smtClean="0"/>
              <a:t>  te court </a:t>
            </a:r>
            <a:r>
              <a:rPr lang="nl-NL" baseline="0" dirty="0" err="1" smtClean="0"/>
              <a:t>session</a:t>
            </a:r>
            <a:r>
              <a:rPr lang="nl-NL" baseline="0" dirty="0" smtClean="0"/>
              <a:t>.  </a:t>
            </a:r>
          </a:p>
          <a:p>
            <a:endParaRPr lang="nl-NL" baseline="0" dirty="0" smtClean="0"/>
          </a:p>
          <a:p>
            <a:r>
              <a:rPr lang="nl-NL" baseline="0" dirty="0" smtClean="0"/>
              <a:t>It’s </a:t>
            </a:r>
            <a:r>
              <a:rPr lang="nl-NL" baseline="0" dirty="0" err="1" smtClean="0"/>
              <a:t>possible</a:t>
            </a:r>
            <a:r>
              <a:rPr lang="nl-NL" baseline="0" dirty="0" smtClean="0"/>
              <a:t> </a:t>
            </a:r>
            <a:r>
              <a:rPr lang="nl-NL" baseline="0" dirty="0" err="1" smtClean="0"/>
              <a:t>that</a:t>
            </a:r>
            <a:r>
              <a:rPr lang="nl-NL" baseline="0" dirty="0" smtClean="0"/>
              <a:t> </a:t>
            </a:r>
            <a:r>
              <a:rPr lang="nl-NL" baseline="0" dirty="0" err="1" smtClean="0"/>
              <a:t>there</a:t>
            </a:r>
            <a:r>
              <a:rPr lang="nl-NL" baseline="0" dirty="0" smtClean="0"/>
              <a:t> was </a:t>
            </a:r>
            <a:r>
              <a:rPr lang="nl-NL" baseline="0" dirty="0" err="1" smtClean="0"/>
              <a:t>also</a:t>
            </a:r>
            <a:r>
              <a:rPr lang="nl-NL" baseline="0" dirty="0" smtClean="0"/>
              <a:t> </a:t>
            </a:r>
            <a:r>
              <a:rPr lang="nl-NL" baseline="0" dirty="0" err="1" smtClean="0"/>
              <a:t>mediation</a:t>
            </a:r>
            <a:r>
              <a:rPr lang="nl-NL" baseline="0" dirty="0" smtClean="0"/>
              <a:t>.</a:t>
            </a:r>
          </a:p>
          <a:p>
            <a:endParaRPr lang="nl-NL" baseline="0" dirty="0" smtClean="0"/>
          </a:p>
          <a:p>
            <a:r>
              <a:rPr lang="nl-NL" baseline="0" dirty="0" smtClean="0"/>
              <a:t>On the </a:t>
            </a:r>
            <a:r>
              <a:rPr lang="nl-NL" baseline="0" dirty="0" err="1" smtClean="0"/>
              <a:t>average</a:t>
            </a:r>
            <a:r>
              <a:rPr lang="nl-NL" baseline="0" dirty="0" smtClean="0"/>
              <a:t> a product </a:t>
            </a:r>
            <a:r>
              <a:rPr lang="nl-NL" baseline="0" dirty="0" err="1" smtClean="0"/>
              <a:t>consists</a:t>
            </a:r>
            <a:r>
              <a:rPr lang="nl-NL" baseline="0" dirty="0" smtClean="0"/>
              <a:t> of 7 </a:t>
            </a:r>
            <a:r>
              <a:rPr lang="nl-NL" baseline="0" dirty="0" err="1" smtClean="0"/>
              <a:t>sorts</a:t>
            </a:r>
            <a:r>
              <a:rPr lang="nl-NL" baseline="0" dirty="0" smtClean="0"/>
              <a:t> of </a:t>
            </a:r>
            <a:r>
              <a:rPr lang="nl-NL" baseline="0" dirty="0" err="1" smtClean="0"/>
              <a:t>descisions</a:t>
            </a:r>
            <a:r>
              <a:rPr lang="nl-NL" baseline="0" dirty="0" smtClean="0"/>
              <a:t>; </a:t>
            </a:r>
            <a:r>
              <a:rPr lang="nl-NL" baseline="0" dirty="0" err="1" smtClean="0"/>
              <a:t>totally</a:t>
            </a:r>
            <a:r>
              <a:rPr lang="nl-NL" baseline="0" dirty="0" smtClean="0"/>
              <a:t> </a:t>
            </a:r>
            <a:r>
              <a:rPr lang="nl-NL" baseline="0" dirty="0" err="1" smtClean="0"/>
              <a:t>there</a:t>
            </a:r>
            <a:r>
              <a:rPr lang="nl-NL" baseline="0" dirty="0" smtClean="0"/>
              <a:t> are 600 </a:t>
            </a:r>
            <a:r>
              <a:rPr lang="nl-NL" baseline="0" dirty="0" err="1" smtClean="0"/>
              <a:t>decisions</a:t>
            </a:r>
            <a:r>
              <a:rPr lang="nl-NL" baseline="0" dirty="0" smtClean="0"/>
              <a:t>.</a:t>
            </a:r>
          </a:p>
          <a:p>
            <a:endParaRPr lang="nl-NL" baseline="0" dirty="0" smtClean="0"/>
          </a:p>
          <a:p>
            <a:r>
              <a:rPr lang="nl-NL" baseline="0" dirty="0" smtClean="0"/>
              <a:t>These different types of </a:t>
            </a:r>
            <a:r>
              <a:rPr lang="nl-NL" baseline="0" dirty="0" err="1" smtClean="0"/>
              <a:t>decisions</a:t>
            </a:r>
            <a:r>
              <a:rPr lang="nl-NL" baseline="0" dirty="0" smtClean="0"/>
              <a:t> </a:t>
            </a:r>
            <a:r>
              <a:rPr lang="nl-NL" baseline="0" dirty="0" err="1" smtClean="0"/>
              <a:t>within</a:t>
            </a:r>
            <a:r>
              <a:rPr lang="nl-NL" baseline="0" dirty="0" smtClean="0"/>
              <a:t> a product are </a:t>
            </a:r>
            <a:r>
              <a:rPr lang="nl-NL" baseline="0" dirty="0" err="1" smtClean="0"/>
              <a:t>registrated</a:t>
            </a:r>
            <a:r>
              <a:rPr lang="nl-NL" baseline="0" dirty="0" smtClean="0"/>
              <a:t>, but </a:t>
            </a:r>
            <a:r>
              <a:rPr lang="nl-NL" baseline="0" dirty="0" err="1" smtClean="0"/>
              <a:t>they</a:t>
            </a:r>
            <a:r>
              <a:rPr lang="nl-NL" baseline="0" dirty="0" smtClean="0"/>
              <a:t> </a:t>
            </a:r>
            <a:r>
              <a:rPr lang="nl-NL" baseline="0" dirty="0" err="1" smtClean="0"/>
              <a:t>all</a:t>
            </a:r>
            <a:r>
              <a:rPr lang="nl-NL" baseline="0" dirty="0" smtClean="0"/>
              <a:t> get the </a:t>
            </a:r>
            <a:r>
              <a:rPr lang="nl-NL" baseline="0" dirty="0" err="1" smtClean="0"/>
              <a:t>same</a:t>
            </a:r>
            <a:r>
              <a:rPr lang="nl-NL" baseline="0" dirty="0" smtClean="0"/>
              <a:t> product </a:t>
            </a:r>
            <a:r>
              <a:rPr lang="nl-NL" baseline="0" dirty="0" err="1" smtClean="0"/>
              <a:t>price</a:t>
            </a:r>
            <a:r>
              <a:rPr lang="nl-NL" baseline="0" dirty="0" smtClean="0"/>
              <a:t> .</a:t>
            </a:r>
            <a:endParaRPr lang="nl-NL" dirty="0" smtClean="0"/>
          </a:p>
          <a:p>
            <a:endParaRPr lang="nl-NL" dirty="0"/>
          </a:p>
        </p:txBody>
      </p:sp>
      <p:sp>
        <p:nvSpPr>
          <p:cNvPr id="4" name="Tijdelijke aanduiding voor koptekst 3"/>
          <p:cNvSpPr>
            <a:spLocks noGrp="1"/>
          </p:cNvSpPr>
          <p:nvPr>
            <p:ph type="hdr" sz="quarter" idx="10"/>
          </p:nvPr>
        </p:nvSpPr>
        <p:spPr>
          <a:xfrm>
            <a:off x="756189" y="389172"/>
            <a:ext cx="5304366" cy="194586"/>
          </a:xfrm>
          <a:prstGeom prst="rect">
            <a:avLst/>
          </a:prstGeom>
        </p:spPr>
        <p:txBody>
          <a:bodyPr/>
          <a:lstStyle/>
          <a:p>
            <a:endParaRPr lang="nl-NL"/>
          </a:p>
        </p:txBody>
      </p:sp>
      <p:sp>
        <p:nvSpPr>
          <p:cNvPr id="5" name="Tijdelijke aanduiding voor datum 4"/>
          <p:cNvSpPr>
            <a:spLocks noGrp="1"/>
          </p:cNvSpPr>
          <p:nvPr>
            <p:ph type="dt" sz="quarter" idx="11"/>
          </p:nvPr>
        </p:nvSpPr>
        <p:spPr>
          <a:xfrm>
            <a:off x="1469753" y="9333222"/>
            <a:ext cx="4230864" cy="194586"/>
          </a:xfrm>
          <a:prstGeom prst="rect">
            <a:avLst/>
          </a:prstGeom>
        </p:spPr>
        <p:txBody>
          <a:bodyPr/>
          <a:lstStyle/>
          <a:p>
            <a:r>
              <a:rPr lang="nl-NL" smtClean="0"/>
              <a:t>26 juni 2014</a:t>
            </a:r>
            <a:endParaRPr lang="nl-NL"/>
          </a:p>
        </p:txBody>
      </p:sp>
      <p:sp>
        <p:nvSpPr>
          <p:cNvPr id="6" name="Tijdelijke aanduiding voor voettekst 5"/>
          <p:cNvSpPr>
            <a:spLocks noGrp="1"/>
          </p:cNvSpPr>
          <p:nvPr>
            <p:ph type="ftr" sz="quarter" idx="12"/>
          </p:nvPr>
        </p:nvSpPr>
        <p:spPr>
          <a:xfrm>
            <a:off x="1469752" y="9138637"/>
            <a:ext cx="4589224" cy="194585"/>
          </a:xfrm>
          <a:prstGeom prst="rect">
            <a:avLst/>
          </a:prstGeom>
        </p:spPr>
        <p:txBody>
          <a:bodyPr/>
          <a:lstStyle/>
          <a:p>
            <a:r>
              <a:rPr lang="nl-NL" smtClean="0"/>
              <a:t>Test</a:t>
            </a:r>
            <a:endParaRPr lang="nl-NL"/>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14</a:t>
            </a:fld>
            <a:endParaRPr lang="nl-NL"/>
          </a:p>
        </p:txBody>
      </p:sp>
    </p:spTree>
    <p:extLst>
      <p:ext uri="{BB962C8B-B14F-4D97-AF65-F5344CB8AC3E}">
        <p14:creationId xmlns:p14="http://schemas.microsoft.com/office/powerpoint/2010/main" val="26596239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koptekst 3"/>
          <p:cNvSpPr>
            <a:spLocks noGrp="1"/>
          </p:cNvSpPr>
          <p:nvPr>
            <p:ph type="hdr" sz="quarter" idx="10"/>
          </p:nvPr>
        </p:nvSpPr>
        <p:spPr/>
        <p:txBody>
          <a:bodyPr/>
          <a:lstStyle/>
          <a:p>
            <a:endParaRPr lang="nl-NL"/>
          </a:p>
        </p:txBody>
      </p:sp>
      <p:sp>
        <p:nvSpPr>
          <p:cNvPr id="5" name="Tijdelijke aanduiding voor datum 4"/>
          <p:cNvSpPr>
            <a:spLocks noGrp="1"/>
          </p:cNvSpPr>
          <p:nvPr>
            <p:ph type="dt" sz="quarter" idx="11"/>
          </p:nvPr>
        </p:nvSpPr>
        <p:spPr/>
        <p:txBody>
          <a:bodyPr/>
          <a:lstStyle/>
          <a:p>
            <a:r>
              <a:rPr lang="nl-NL" smtClean="0"/>
              <a:t>29 januari 2016</a:t>
            </a:r>
            <a:endParaRPr lang="nl-NL" dirty="0"/>
          </a:p>
        </p:txBody>
      </p:sp>
      <p:sp>
        <p:nvSpPr>
          <p:cNvPr id="6" name="Tijdelijke aanduiding voor voettekst 5"/>
          <p:cNvSpPr>
            <a:spLocks noGrp="1"/>
          </p:cNvSpPr>
          <p:nvPr>
            <p:ph type="ftr" sz="quarter" idx="12"/>
          </p:nvPr>
        </p:nvSpPr>
        <p:spPr/>
        <p:txBody>
          <a:bodyPr/>
          <a:lstStyle/>
          <a:p>
            <a:r>
              <a:rPr lang="en-US" smtClean="0"/>
              <a:t>performance budgeting in the Netherlands</a:t>
            </a:r>
            <a:endParaRPr lang="nl-NL" dirty="0"/>
          </a:p>
        </p:txBody>
      </p:sp>
      <p:sp>
        <p:nvSpPr>
          <p:cNvPr id="7" name="Tijdelijke aanduiding voor dianummer 6"/>
          <p:cNvSpPr>
            <a:spLocks noGrp="1"/>
          </p:cNvSpPr>
          <p:nvPr>
            <p:ph type="sldNum" sz="quarter" idx="13"/>
          </p:nvPr>
        </p:nvSpPr>
        <p:spPr/>
        <p:txBody>
          <a:bodyPr/>
          <a:lstStyle/>
          <a:p>
            <a:fld id="{CAA5F649-BDE7-4A71-AE77-FDA66D29DD37}" type="slidenum">
              <a:rPr lang="nl-NL" smtClean="0"/>
              <a:pPr/>
              <a:t>15</a:t>
            </a:fld>
            <a:endParaRPr lang="nl-NL"/>
          </a:p>
        </p:txBody>
      </p:sp>
    </p:spTree>
    <p:extLst>
      <p:ext uri="{BB962C8B-B14F-4D97-AF65-F5344CB8AC3E}">
        <p14:creationId xmlns:p14="http://schemas.microsoft.com/office/powerpoint/2010/main" val="13445859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103" name="Rectangle 7"/>
          <p:cNvSpPr>
            <a:spLocks noChangeArrowheads="1"/>
          </p:cNvSpPr>
          <p:nvPr userDrawn="1"/>
        </p:nvSpPr>
        <p:spPr bwMode="auto">
          <a:xfrm>
            <a:off x="0" y="1079500"/>
            <a:ext cx="1524000" cy="3048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4104" name="Rectangle 8"/>
          <p:cNvSpPr>
            <a:spLocks noChangeArrowheads="1"/>
          </p:cNvSpPr>
          <p:nvPr userDrawn="1"/>
        </p:nvSpPr>
        <p:spPr bwMode="auto">
          <a:xfrm>
            <a:off x="1524000" y="1079500"/>
            <a:ext cx="1524000" cy="3048000"/>
          </a:xfrm>
          <a:prstGeom prst="rect">
            <a:avLst/>
          </a:prstGeom>
          <a:solidFill>
            <a:srgbClr val="C1C1C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4105" name="Rectangle 9"/>
          <p:cNvSpPr>
            <a:spLocks noChangeArrowheads="1"/>
          </p:cNvSpPr>
          <p:nvPr userDrawn="1"/>
        </p:nvSpPr>
        <p:spPr bwMode="auto">
          <a:xfrm>
            <a:off x="3048000" y="1079500"/>
            <a:ext cx="3048000" cy="3048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4098" name="Rectangle 2"/>
          <p:cNvSpPr>
            <a:spLocks noGrp="1" noChangeArrowheads="1"/>
          </p:cNvSpPr>
          <p:nvPr>
            <p:ph type="ctrTitle"/>
          </p:nvPr>
        </p:nvSpPr>
        <p:spPr>
          <a:xfrm>
            <a:off x="1524000" y="4427538"/>
            <a:ext cx="6096000" cy="730250"/>
          </a:xfrm>
        </p:spPr>
        <p:txBody>
          <a:bodyPr/>
          <a:lstStyle>
            <a:lvl1pPr>
              <a:defRPr sz="2400"/>
            </a:lvl1pPr>
          </a:lstStyle>
          <a:p>
            <a:pPr lvl="0"/>
            <a:r>
              <a:rPr lang="nl-NL" noProof="0" smtClean="0"/>
              <a:t>Klik om de stijl te bewerken</a:t>
            </a:r>
          </a:p>
        </p:txBody>
      </p:sp>
      <p:sp>
        <p:nvSpPr>
          <p:cNvPr id="4099" name="Rectangle 3"/>
          <p:cNvSpPr>
            <a:spLocks noGrp="1" noChangeArrowheads="1"/>
          </p:cNvSpPr>
          <p:nvPr>
            <p:ph type="subTitle" idx="1"/>
          </p:nvPr>
        </p:nvSpPr>
        <p:spPr>
          <a:xfrm>
            <a:off x="1524000" y="5518150"/>
            <a:ext cx="6096000" cy="935038"/>
          </a:xfrm>
        </p:spPr>
        <p:txBody>
          <a:bodyPr/>
          <a:lstStyle>
            <a:lvl1pPr marL="0" indent="0">
              <a:buFont typeface="Arial" panose="020B0604020202020204" pitchFamily="34" charset="0"/>
              <a:buNone/>
              <a:defRPr sz="1800"/>
            </a:lvl1pPr>
          </a:lstStyle>
          <a:p>
            <a:pPr lvl="0"/>
            <a:r>
              <a:rPr lang="nl-NL" noProof="0" smtClean="0"/>
              <a:t>Klik om de ondertitelstijl van het model te bewerken</a:t>
            </a:r>
          </a:p>
        </p:txBody>
      </p:sp>
      <p:sp>
        <p:nvSpPr>
          <p:cNvPr id="4101" name="Rectangle 5"/>
          <p:cNvSpPr>
            <a:spLocks noGrp="1" noChangeArrowheads="1"/>
          </p:cNvSpPr>
          <p:nvPr>
            <p:ph type="ftr" sz="quarter" idx="3"/>
          </p:nvPr>
        </p:nvSpPr>
        <p:spPr>
          <a:xfrm>
            <a:off x="1524000" y="863600"/>
            <a:ext cx="6096000" cy="168275"/>
          </a:xfrm>
        </p:spPr>
        <p:txBody>
          <a:bodyPr/>
          <a:lstStyle>
            <a:lvl1pPr>
              <a:defRPr>
                <a:solidFill>
                  <a:srgbClr val="C1C1C1"/>
                </a:solidFill>
              </a:defRPr>
            </a:lvl1pPr>
          </a:lstStyle>
          <a:p>
            <a:r>
              <a:rPr lang="en-US" dirty="0" smtClean="0"/>
              <a:t>performance budgeting in the Netherlands</a:t>
            </a:r>
            <a:endParaRPr lang="nl-NL" dirty="0"/>
          </a:p>
        </p:txBody>
      </p:sp>
      <p:sp>
        <p:nvSpPr>
          <p:cNvPr id="4102" name="Rectangle 6"/>
          <p:cNvSpPr>
            <a:spLocks noGrp="1" noChangeArrowheads="1"/>
          </p:cNvSpPr>
          <p:nvPr>
            <p:ph type="sldNum" sz="quarter" idx="4"/>
          </p:nvPr>
        </p:nvSpPr>
        <p:spPr/>
        <p:txBody>
          <a:bodyPr/>
          <a:lstStyle>
            <a:lvl1pPr>
              <a:defRPr/>
            </a:lvl1pPr>
          </a:lstStyle>
          <a:p>
            <a:fld id="{E5470B6A-C6FC-4660-AC7F-F18C1CF98F7C}" type="slidenum">
              <a:rPr lang="nl-NL"/>
              <a:pPr/>
              <a:t>‹N°›</a:t>
            </a:fld>
            <a:endParaRPr lang="nl-NL"/>
          </a:p>
        </p:txBody>
      </p:sp>
      <p:sp>
        <p:nvSpPr>
          <p:cNvPr id="4106" name="Rectangle 10"/>
          <p:cNvSpPr>
            <a:spLocks noChangeArrowheads="1"/>
          </p:cNvSpPr>
          <p:nvPr userDrawn="1"/>
        </p:nvSpPr>
        <p:spPr bwMode="auto">
          <a:xfrm>
            <a:off x="6096000" y="1079500"/>
            <a:ext cx="3048000" cy="3048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4100" name="Rectangle 4"/>
          <p:cNvSpPr>
            <a:spLocks noGrp="1" noChangeArrowheads="1"/>
          </p:cNvSpPr>
          <p:nvPr>
            <p:ph type="dt" sz="half" idx="2"/>
          </p:nvPr>
        </p:nvSpPr>
        <p:spPr>
          <a:xfrm>
            <a:off x="0" y="863600"/>
            <a:ext cx="1524000" cy="168275"/>
          </a:xfrm>
        </p:spPr>
        <p:txBody>
          <a:bodyPr/>
          <a:lstStyle>
            <a:lvl1pPr>
              <a:defRPr/>
            </a:lvl1pPr>
          </a:lstStyle>
          <a:p>
            <a:r>
              <a:rPr lang="nl-NL" smtClean="0"/>
              <a:t>30 October 2017</a:t>
            </a:r>
            <a:endParaRPr lang="nl-NL" dirty="0"/>
          </a:p>
        </p:txBody>
      </p:sp>
      <p:pic>
        <p:nvPicPr>
          <p:cNvPr id="4113" name="Picture 17" descr="A_110364-01-PPT_RvR_DEF_Formaten_300-dpi"/>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079500"/>
            <a:ext cx="3048000" cy="3048000"/>
          </a:xfrm>
          <a:prstGeom prst="rect">
            <a:avLst/>
          </a:prstGeom>
          <a:noFill/>
          <a:extLst>
            <a:ext uri="{909E8E84-426E-40DD-AFC4-6F175D3DCCD1}">
              <a14:hiddenFill xmlns:a14="http://schemas.microsoft.com/office/drawing/2010/main">
                <a:solidFill>
                  <a:srgbClr val="FFFFFF"/>
                </a:solidFill>
              </a14:hiddenFill>
            </a:ext>
          </a:extLst>
        </p:spPr>
      </p:pic>
      <p:pic>
        <p:nvPicPr>
          <p:cNvPr id="2" name="i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66001" y="539801"/>
            <a:ext cx="993600" cy="475399"/>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inhou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nl-NL"/>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Date Placeholder 3"/>
          <p:cNvSpPr>
            <a:spLocks noGrp="1"/>
          </p:cNvSpPr>
          <p:nvPr>
            <p:ph type="dt" sz="half" idx="10"/>
          </p:nvPr>
        </p:nvSpPr>
        <p:spPr/>
        <p:txBody>
          <a:bodyPr/>
          <a:lstStyle>
            <a:lvl1pPr>
              <a:defRPr/>
            </a:lvl1pPr>
          </a:lstStyle>
          <a:p>
            <a:r>
              <a:rPr lang="nl-NL" smtClean="0"/>
              <a:t>30 October 2017</a:t>
            </a:r>
            <a:endParaRPr lang="nl-NL" dirty="0"/>
          </a:p>
        </p:txBody>
      </p:sp>
      <p:sp>
        <p:nvSpPr>
          <p:cNvPr id="5" name="Footer Placeholder 4"/>
          <p:cNvSpPr>
            <a:spLocks noGrp="1"/>
          </p:cNvSpPr>
          <p:nvPr>
            <p:ph type="ftr" sz="quarter" idx="11"/>
          </p:nvPr>
        </p:nvSpPr>
        <p:spPr/>
        <p:txBody>
          <a:bodyPr/>
          <a:lstStyle>
            <a:lvl1pPr>
              <a:defRPr/>
            </a:lvl1pPr>
          </a:lstStyle>
          <a:p>
            <a:r>
              <a:rPr lang="en-US" dirty="0" smtClean="0"/>
              <a:t>performance budgeting in the Netherlands</a:t>
            </a:r>
            <a:endParaRPr lang="nl-NL" dirty="0"/>
          </a:p>
        </p:txBody>
      </p:sp>
      <p:sp>
        <p:nvSpPr>
          <p:cNvPr id="6" name="Slide Number Placeholder 5"/>
          <p:cNvSpPr>
            <a:spLocks noGrp="1"/>
          </p:cNvSpPr>
          <p:nvPr>
            <p:ph type="sldNum" sz="quarter" idx="12"/>
          </p:nvPr>
        </p:nvSpPr>
        <p:spPr/>
        <p:txBody>
          <a:bodyPr/>
          <a:lstStyle>
            <a:lvl1pPr>
              <a:defRPr/>
            </a:lvl1pPr>
          </a:lstStyle>
          <a:p>
            <a:fld id="{204CA5A0-4B1D-4A14-8811-788AE825D559}" type="slidenum">
              <a:rPr lang="nl-NL"/>
              <a:pPr/>
              <a:t>‹N°›</a:t>
            </a:fld>
            <a:endParaRPr lang="nl-NL"/>
          </a:p>
        </p:txBody>
      </p:sp>
    </p:spTree>
    <p:extLst>
      <p:ext uri="{BB962C8B-B14F-4D97-AF65-F5344CB8AC3E}">
        <p14:creationId xmlns:p14="http://schemas.microsoft.com/office/powerpoint/2010/main" val="3912029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nl-NL"/>
          </a:p>
        </p:txBody>
      </p:sp>
      <p:sp>
        <p:nvSpPr>
          <p:cNvPr id="3" name="Content Placeholder 2"/>
          <p:cNvSpPr>
            <a:spLocks noGrp="1"/>
          </p:cNvSpPr>
          <p:nvPr>
            <p:ph sz="half" idx="1"/>
          </p:nvPr>
        </p:nvSpPr>
        <p:spPr>
          <a:xfrm>
            <a:off x="1524000" y="2987675"/>
            <a:ext cx="2971800" cy="35480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dirty="0"/>
          </a:p>
        </p:txBody>
      </p:sp>
      <p:sp>
        <p:nvSpPr>
          <p:cNvPr id="4" name="Content Placeholder 3"/>
          <p:cNvSpPr>
            <a:spLocks noGrp="1"/>
          </p:cNvSpPr>
          <p:nvPr>
            <p:ph sz="half" idx="2"/>
          </p:nvPr>
        </p:nvSpPr>
        <p:spPr>
          <a:xfrm>
            <a:off x="4648200" y="2987675"/>
            <a:ext cx="2971800" cy="35480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Date Placeholder 4"/>
          <p:cNvSpPr>
            <a:spLocks noGrp="1"/>
          </p:cNvSpPr>
          <p:nvPr>
            <p:ph type="dt" sz="half" idx="10"/>
          </p:nvPr>
        </p:nvSpPr>
        <p:spPr/>
        <p:txBody>
          <a:bodyPr/>
          <a:lstStyle>
            <a:lvl1pPr>
              <a:defRPr/>
            </a:lvl1pPr>
          </a:lstStyle>
          <a:p>
            <a:r>
              <a:rPr lang="nl-NL" smtClean="0"/>
              <a:t>30 October 2017</a:t>
            </a:r>
            <a:endParaRPr lang="nl-NL" dirty="0"/>
          </a:p>
        </p:txBody>
      </p:sp>
      <p:sp>
        <p:nvSpPr>
          <p:cNvPr id="6" name="Footer Placeholder 5"/>
          <p:cNvSpPr>
            <a:spLocks noGrp="1"/>
          </p:cNvSpPr>
          <p:nvPr>
            <p:ph type="ftr" sz="quarter" idx="11"/>
          </p:nvPr>
        </p:nvSpPr>
        <p:spPr/>
        <p:txBody>
          <a:bodyPr/>
          <a:lstStyle>
            <a:lvl1pPr>
              <a:defRPr/>
            </a:lvl1pPr>
          </a:lstStyle>
          <a:p>
            <a:r>
              <a:rPr lang="en-US" dirty="0" smtClean="0"/>
              <a:t>performance budgeting in the Netherlands</a:t>
            </a:r>
            <a:endParaRPr lang="nl-NL" dirty="0"/>
          </a:p>
        </p:txBody>
      </p:sp>
      <p:sp>
        <p:nvSpPr>
          <p:cNvPr id="7" name="Slide Number Placeholder 6"/>
          <p:cNvSpPr>
            <a:spLocks noGrp="1"/>
          </p:cNvSpPr>
          <p:nvPr>
            <p:ph type="sldNum" sz="quarter" idx="12"/>
          </p:nvPr>
        </p:nvSpPr>
        <p:spPr/>
        <p:txBody>
          <a:bodyPr/>
          <a:lstStyle>
            <a:lvl1pPr>
              <a:defRPr/>
            </a:lvl1pPr>
          </a:lstStyle>
          <a:p>
            <a:fld id="{88ED7BD2-2969-4CBD-8DB1-AFD361988617}" type="slidenum">
              <a:rPr lang="nl-NL"/>
              <a:pPr/>
              <a:t>‹N°›</a:t>
            </a:fld>
            <a:endParaRPr lang="nl-NL"/>
          </a:p>
        </p:txBody>
      </p:sp>
    </p:spTree>
    <p:extLst>
      <p:ext uri="{BB962C8B-B14F-4D97-AF65-F5344CB8AC3E}">
        <p14:creationId xmlns:p14="http://schemas.microsoft.com/office/powerpoint/2010/main" val="29889111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2200" y="2988000"/>
            <a:ext cx="2973600" cy="744819"/>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5" name="Text Placeholder 4"/>
          <p:cNvSpPr>
            <a:spLocks noGrp="1"/>
          </p:cNvSpPr>
          <p:nvPr>
            <p:ph type="body" sz="quarter" idx="3"/>
          </p:nvPr>
        </p:nvSpPr>
        <p:spPr>
          <a:xfrm>
            <a:off x="4647600" y="2988000"/>
            <a:ext cx="2973600" cy="745200"/>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7" name="Date Placeholder 6"/>
          <p:cNvSpPr>
            <a:spLocks noGrp="1"/>
          </p:cNvSpPr>
          <p:nvPr>
            <p:ph type="dt" sz="half" idx="10"/>
          </p:nvPr>
        </p:nvSpPr>
        <p:spPr/>
        <p:txBody>
          <a:bodyPr/>
          <a:lstStyle>
            <a:lvl1pPr>
              <a:defRPr/>
            </a:lvl1pPr>
          </a:lstStyle>
          <a:p>
            <a:r>
              <a:rPr lang="nl-NL" smtClean="0"/>
              <a:t>30 October 2017</a:t>
            </a:r>
            <a:endParaRPr lang="nl-NL" dirty="0"/>
          </a:p>
        </p:txBody>
      </p:sp>
      <p:sp>
        <p:nvSpPr>
          <p:cNvPr id="8" name="Footer Placeholder 7"/>
          <p:cNvSpPr>
            <a:spLocks noGrp="1"/>
          </p:cNvSpPr>
          <p:nvPr>
            <p:ph type="ftr" sz="quarter" idx="11"/>
          </p:nvPr>
        </p:nvSpPr>
        <p:spPr/>
        <p:txBody>
          <a:bodyPr/>
          <a:lstStyle>
            <a:lvl1pPr>
              <a:defRPr/>
            </a:lvl1pPr>
          </a:lstStyle>
          <a:p>
            <a:r>
              <a:rPr lang="en-US" dirty="0" smtClean="0"/>
              <a:t>performance budgeting in the Netherlands</a:t>
            </a:r>
            <a:endParaRPr lang="nl-NL" dirty="0"/>
          </a:p>
        </p:txBody>
      </p:sp>
      <p:sp>
        <p:nvSpPr>
          <p:cNvPr id="9" name="Slide Number Placeholder 8"/>
          <p:cNvSpPr>
            <a:spLocks noGrp="1"/>
          </p:cNvSpPr>
          <p:nvPr>
            <p:ph type="sldNum" sz="quarter" idx="12"/>
          </p:nvPr>
        </p:nvSpPr>
        <p:spPr/>
        <p:txBody>
          <a:bodyPr/>
          <a:lstStyle>
            <a:lvl1pPr>
              <a:defRPr/>
            </a:lvl1pPr>
          </a:lstStyle>
          <a:p>
            <a:fld id="{510FD4BD-C0E1-478E-AE19-8BE19D545F73}" type="slidenum">
              <a:rPr lang="nl-NL"/>
              <a:pPr/>
              <a:t>‹N°›</a:t>
            </a:fld>
            <a:endParaRPr lang="nl-NL"/>
          </a:p>
        </p:txBody>
      </p:sp>
      <p:sp>
        <p:nvSpPr>
          <p:cNvPr id="10" name="Title 9"/>
          <p:cNvSpPr>
            <a:spLocks noGrp="1"/>
          </p:cNvSpPr>
          <p:nvPr>
            <p:ph type="title"/>
          </p:nvPr>
        </p:nvSpPr>
        <p:spPr/>
        <p:txBody>
          <a:bodyPr/>
          <a:lstStyle/>
          <a:p>
            <a:r>
              <a:rPr lang="nl-NL" smtClean="0"/>
              <a:t>Klik om de stijl te bewerken</a:t>
            </a:r>
            <a:endParaRPr lang="nl-NL"/>
          </a:p>
        </p:txBody>
      </p:sp>
      <p:sp>
        <p:nvSpPr>
          <p:cNvPr id="11" name="Content Placeholder 2"/>
          <p:cNvSpPr>
            <a:spLocks noGrp="1"/>
          </p:cNvSpPr>
          <p:nvPr>
            <p:ph sz="half" idx="13"/>
          </p:nvPr>
        </p:nvSpPr>
        <p:spPr>
          <a:xfrm>
            <a:off x="1524000" y="3823200"/>
            <a:ext cx="2971800" cy="2725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dirty="0"/>
          </a:p>
        </p:txBody>
      </p:sp>
      <p:sp>
        <p:nvSpPr>
          <p:cNvPr id="12" name="Content Placeholder 3"/>
          <p:cNvSpPr>
            <a:spLocks noGrp="1"/>
          </p:cNvSpPr>
          <p:nvPr>
            <p:ph sz="half" idx="2"/>
          </p:nvPr>
        </p:nvSpPr>
        <p:spPr>
          <a:xfrm>
            <a:off x="4648200" y="3823200"/>
            <a:ext cx="2971800" cy="2725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dirty="0"/>
          </a:p>
        </p:txBody>
      </p:sp>
    </p:spTree>
    <p:extLst>
      <p:ext uri="{BB962C8B-B14F-4D97-AF65-F5344CB8AC3E}">
        <p14:creationId xmlns:p14="http://schemas.microsoft.com/office/powerpoint/2010/main" val="259820853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nl-NL"/>
          </a:p>
        </p:txBody>
      </p:sp>
      <p:sp>
        <p:nvSpPr>
          <p:cNvPr id="3" name="Date Placeholder 2"/>
          <p:cNvSpPr>
            <a:spLocks noGrp="1"/>
          </p:cNvSpPr>
          <p:nvPr>
            <p:ph type="dt" sz="half" idx="10"/>
          </p:nvPr>
        </p:nvSpPr>
        <p:spPr/>
        <p:txBody>
          <a:bodyPr/>
          <a:lstStyle>
            <a:lvl1pPr>
              <a:defRPr/>
            </a:lvl1pPr>
          </a:lstStyle>
          <a:p>
            <a:r>
              <a:rPr lang="nl-NL" smtClean="0"/>
              <a:t>30 October 2017</a:t>
            </a:r>
            <a:endParaRPr lang="nl-NL" dirty="0"/>
          </a:p>
        </p:txBody>
      </p:sp>
      <p:sp>
        <p:nvSpPr>
          <p:cNvPr id="4" name="Footer Placeholder 3"/>
          <p:cNvSpPr>
            <a:spLocks noGrp="1"/>
          </p:cNvSpPr>
          <p:nvPr>
            <p:ph type="ftr" sz="quarter" idx="11"/>
          </p:nvPr>
        </p:nvSpPr>
        <p:spPr/>
        <p:txBody>
          <a:bodyPr/>
          <a:lstStyle>
            <a:lvl1pPr>
              <a:defRPr/>
            </a:lvl1pPr>
          </a:lstStyle>
          <a:p>
            <a:r>
              <a:rPr lang="en-US" dirty="0" smtClean="0"/>
              <a:t>performance budgeting in the Netherlands</a:t>
            </a:r>
            <a:endParaRPr lang="nl-NL" dirty="0"/>
          </a:p>
        </p:txBody>
      </p:sp>
      <p:sp>
        <p:nvSpPr>
          <p:cNvPr id="5" name="Slide Number Placeholder 4"/>
          <p:cNvSpPr>
            <a:spLocks noGrp="1"/>
          </p:cNvSpPr>
          <p:nvPr>
            <p:ph type="sldNum" sz="quarter" idx="12"/>
          </p:nvPr>
        </p:nvSpPr>
        <p:spPr/>
        <p:txBody>
          <a:bodyPr/>
          <a:lstStyle>
            <a:lvl1pPr>
              <a:defRPr/>
            </a:lvl1pPr>
          </a:lstStyle>
          <a:p>
            <a:fld id="{A506F0F0-378F-4762-B7D9-C580A6F91655}" type="slidenum">
              <a:rPr lang="nl-NL"/>
              <a:pPr/>
              <a:t>‹N°›</a:t>
            </a:fld>
            <a:endParaRPr lang="nl-NL"/>
          </a:p>
        </p:txBody>
      </p:sp>
    </p:spTree>
    <p:extLst>
      <p:ext uri="{BB962C8B-B14F-4D97-AF65-F5344CB8AC3E}">
        <p14:creationId xmlns:p14="http://schemas.microsoft.com/office/powerpoint/2010/main" val="2534872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nl-NL" smtClean="0"/>
              <a:t>30 October 2017</a:t>
            </a:r>
            <a:endParaRPr lang="nl-NL" dirty="0"/>
          </a:p>
        </p:txBody>
      </p:sp>
      <p:sp>
        <p:nvSpPr>
          <p:cNvPr id="3" name="Footer Placeholder 2"/>
          <p:cNvSpPr>
            <a:spLocks noGrp="1"/>
          </p:cNvSpPr>
          <p:nvPr>
            <p:ph type="ftr" sz="quarter" idx="11"/>
          </p:nvPr>
        </p:nvSpPr>
        <p:spPr/>
        <p:txBody>
          <a:bodyPr/>
          <a:lstStyle>
            <a:lvl1pPr>
              <a:defRPr/>
            </a:lvl1pPr>
          </a:lstStyle>
          <a:p>
            <a:r>
              <a:rPr lang="en-US" dirty="0" smtClean="0"/>
              <a:t>performance budgeting in the Netherlands</a:t>
            </a:r>
            <a:endParaRPr lang="nl-NL" dirty="0"/>
          </a:p>
        </p:txBody>
      </p:sp>
      <p:sp>
        <p:nvSpPr>
          <p:cNvPr id="4" name="Slide Number Placeholder 3"/>
          <p:cNvSpPr>
            <a:spLocks noGrp="1"/>
          </p:cNvSpPr>
          <p:nvPr>
            <p:ph type="sldNum" sz="quarter" idx="12"/>
          </p:nvPr>
        </p:nvSpPr>
        <p:spPr/>
        <p:txBody>
          <a:bodyPr/>
          <a:lstStyle>
            <a:lvl1pPr>
              <a:defRPr/>
            </a:lvl1pPr>
          </a:lstStyle>
          <a:p>
            <a:fld id="{7D42650C-8C65-4F3F-AFCB-9DFD34A689A0}" type="slidenum">
              <a:rPr lang="nl-NL"/>
              <a:pPr/>
              <a:t>‹N°›</a:t>
            </a:fld>
            <a:endParaRPr lang="nl-NL"/>
          </a:p>
        </p:txBody>
      </p:sp>
    </p:spTree>
    <p:extLst>
      <p:ext uri="{BB962C8B-B14F-4D97-AF65-F5344CB8AC3E}">
        <p14:creationId xmlns:p14="http://schemas.microsoft.com/office/powerpoint/2010/main" val="1981244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1906588"/>
            <a:ext cx="609600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nl-NL" smtClean="0"/>
              <a:t>Klik om het opmaakprofiel te bewerken</a:t>
            </a:r>
          </a:p>
        </p:txBody>
      </p:sp>
      <p:sp>
        <p:nvSpPr>
          <p:cNvPr id="1027" name="Rectangle 3"/>
          <p:cNvSpPr>
            <a:spLocks noGrp="1" noChangeArrowheads="1"/>
          </p:cNvSpPr>
          <p:nvPr>
            <p:ph type="body" idx="1"/>
          </p:nvPr>
        </p:nvSpPr>
        <p:spPr bwMode="auto">
          <a:xfrm>
            <a:off x="1524000" y="2987675"/>
            <a:ext cx="6096000" cy="354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nl-NL" noProof="0" dirty="0" smtClean="0"/>
              <a:t>Klik om de opmaakprofielen van de </a:t>
            </a:r>
            <a:r>
              <a:rPr lang="nl-NL" noProof="0" dirty="0" err="1" smtClean="0"/>
              <a:t>modeltekst</a:t>
            </a:r>
            <a:r>
              <a:rPr lang="nl-NL" noProof="0" dirty="0" smtClean="0"/>
              <a:t> te bewerken</a:t>
            </a:r>
          </a:p>
          <a:p>
            <a:pPr lvl="1"/>
            <a:r>
              <a:rPr lang="nl-NL" noProof="0" dirty="0" smtClean="0"/>
              <a:t>Tweede niveau</a:t>
            </a:r>
          </a:p>
          <a:p>
            <a:pPr lvl="2"/>
            <a:r>
              <a:rPr lang="nl-NL" noProof="0" dirty="0" smtClean="0"/>
              <a:t>Derde niveau</a:t>
            </a:r>
          </a:p>
          <a:p>
            <a:pPr lvl="3"/>
            <a:r>
              <a:rPr lang="nl-NL" noProof="0" dirty="0" smtClean="0"/>
              <a:t>Vierde niveau</a:t>
            </a:r>
          </a:p>
          <a:p>
            <a:pPr lvl="4"/>
            <a:r>
              <a:rPr lang="nl-NL" noProof="0" dirty="0" smtClean="0"/>
              <a:t>Vijfde niveau</a:t>
            </a:r>
          </a:p>
          <a:p>
            <a:pPr lvl="5"/>
            <a:r>
              <a:rPr lang="nl-NL" noProof="0" dirty="0" smtClean="0"/>
              <a:t>Zesde niveau</a:t>
            </a:r>
          </a:p>
          <a:p>
            <a:pPr lvl="6"/>
            <a:r>
              <a:rPr lang="nl-NL" noProof="0" dirty="0" smtClean="0"/>
              <a:t>Zevende niveau</a:t>
            </a:r>
          </a:p>
          <a:p>
            <a:pPr lvl="7"/>
            <a:r>
              <a:rPr lang="nl-NL" noProof="0" dirty="0" smtClean="0"/>
              <a:t>Achtste niveau</a:t>
            </a:r>
          </a:p>
          <a:p>
            <a:pPr lvl="8"/>
            <a:r>
              <a:rPr lang="nl-NL" noProof="0" dirty="0" smtClean="0"/>
              <a:t>Negende niveau</a:t>
            </a:r>
          </a:p>
        </p:txBody>
      </p:sp>
      <p:sp>
        <p:nvSpPr>
          <p:cNvPr id="1028" name="Rectangle 4"/>
          <p:cNvSpPr>
            <a:spLocks noGrp="1" noChangeArrowheads="1"/>
          </p:cNvSpPr>
          <p:nvPr>
            <p:ph type="dt" sz="half" idx="2"/>
          </p:nvPr>
        </p:nvSpPr>
        <p:spPr bwMode="auto">
          <a:xfrm>
            <a:off x="0" y="863600"/>
            <a:ext cx="1524000" cy="16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ctr">
              <a:defRPr sz="1000">
                <a:solidFill>
                  <a:schemeClr val="accent2"/>
                </a:solidFill>
              </a:defRPr>
            </a:lvl1pPr>
          </a:lstStyle>
          <a:p>
            <a:r>
              <a:rPr lang="nl-NL" smtClean="0"/>
              <a:t>30 October 2017</a:t>
            </a:r>
            <a:endParaRPr lang="nl-NL"/>
          </a:p>
        </p:txBody>
      </p:sp>
      <p:sp>
        <p:nvSpPr>
          <p:cNvPr id="1029" name="Rectangle 5"/>
          <p:cNvSpPr>
            <a:spLocks noGrp="1" noChangeArrowheads="1"/>
          </p:cNvSpPr>
          <p:nvPr>
            <p:ph type="ftr" sz="quarter" idx="3"/>
          </p:nvPr>
        </p:nvSpPr>
        <p:spPr bwMode="auto">
          <a:xfrm>
            <a:off x="1524000" y="863600"/>
            <a:ext cx="6096000" cy="16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sz="1000" b="1">
                <a:solidFill>
                  <a:schemeClr val="hlink"/>
                </a:solidFill>
              </a:defRPr>
            </a:lvl1pPr>
          </a:lstStyle>
          <a:p>
            <a:r>
              <a:rPr lang="en-US" smtClean="0"/>
              <a:t>performance budgeting in the Netherlands</a:t>
            </a:r>
            <a:endParaRPr lang="nl-NL"/>
          </a:p>
        </p:txBody>
      </p:sp>
      <p:sp>
        <p:nvSpPr>
          <p:cNvPr id="1030" name="Rectangle 6"/>
          <p:cNvSpPr>
            <a:spLocks noGrp="1" noChangeArrowheads="1"/>
          </p:cNvSpPr>
          <p:nvPr>
            <p:ph type="sldNum" sz="quarter" idx="4"/>
          </p:nvPr>
        </p:nvSpPr>
        <p:spPr bwMode="auto">
          <a:xfrm>
            <a:off x="8201025" y="6480175"/>
            <a:ext cx="360363" cy="16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defRPr sz="1000" b="1">
                <a:solidFill>
                  <a:schemeClr val="tx2"/>
                </a:solidFill>
              </a:defRPr>
            </a:lvl1pPr>
          </a:lstStyle>
          <a:p>
            <a:fld id="{A46CB8E9-5EF0-4736-B2DB-097EB46EBB33}" type="slidenum">
              <a:rPr lang="nl-NL"/>
              <a:pPr/>
              <a:t>‹N°›</a:t>
            </a:fld>
            <a:endParaRPr lang="nl-NL"/>
          </a:p>
        </p:txBody>
      </p:sp>
      <p:sp>
        <p:nvSpPr>
          <p:cNvPr id="1032" name="Rectangle 8"/>
          <p:cNvSpPr>
            <a:spLocks noChangeArrowheads="1"/>
          </p:cNvSpPr>
          <p:nvPr userDrawn="1"/>
        </p:nvSpPr>
        <p:spPr bwMode="auto">
          <a:xfrm>
            <a:off x="0" y="1079500"/>
            <a:ext cx="1524000" cy="53975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1033" name="Rectangle 9"/>
          <p:cNvSpPr>
            <a:spLocks noChangeArrowheads="1"/>
          </p:cNvSpPr>
          <p:nvPr userDrawn="1"/>
        </p:nvSpPr>
        <p:spPr bwMode="auto">
          <a:xfrm>
            <a:off x="1524000" y="1079500"/>
            <a:ext cx="1524000" cy="539750"/>
          </a:xfrm>
          <a:prstGeom prst="rect">
            <a:avLst/>
          </a:prstGeom>
          <a:solidFill>
            <a:srgbClr val="C1C1C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1034" name="Rectangle 10"/>
          <p:cNvSpPr>
            <a:spLocks noChangeArrowheads="1"/>
          </p:cNvSpPr>
          <p:nvPr userDrawn="1"/>
        </p:nvSpPr>
        <p:spPr bwMode="auto">
          <a:xfrm>
            <a:off x="3048000" y="1079500"/>
            <a:ext cx="3048000" cy="53975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1035" name="Rectangle 11"/>
          <p:cNvSpPr>
            <a:spLocks noChangeArrowheads="1"/>
          </p:cNvSpPr>
          <p:nvPr userDrawn="1"/>
        </p:nvSpPr>
        <p:spPr bwMode="auto">
          <a:xfrm>
            <a:off x="6096000" y="1079500"/>
            <a:ext cx="3048000" cy="53975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pic>
        <p:nvPicPr>
          <p:cNvPr id="1038" name="Picture 14" descr="A_110364-01-PPT_RvR_DEF_Formaten_300-dpi2"/>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570413" y="1079500"/>
            <a:ext cx="3048000" cy="539750"/>
          </a:xfrm>
          <a:prstGeom prst="rect">
            <a:avLst/>
          </a:prstGeom>
          <a:noFill/>
          <a:extLst>
            <a:ext uri="{909E8E84-426E-40DD-AFC4-6F175D3DCCD1}">
              <a14:hiddenFill xmlns:a14="http://schemas.microsoft.com/office/drawing/2010/main">
                <a:solidFill>
                  <a:srgbClr val="FFFFFF"/>
                </a:solidFill>
              </a14:hiddenFill>
            </a:ext>
          </a:extLst>
        </p:spPr>
      </p:pic>
      <p:pic>
        <p:nvPicPr>
          <p:cNvPr id="2" name="iLogo"/>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866001" y="539801"/>
            <a:ext cx="993600" cy="47539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timing>
    <p:tnLst>
      <p:par>
        <p:cTn id="1" dur="indefinite" restart="never" nodeType="tmRoot"/>
      </p:par>
    </p:tnLst>
  </p:timing>
  <p:hf hdr="0"/>
  <p:txStyles>
    <p:titleStyle>
      <a:lvl1pPr algn="l" rtl="0" eaLnBrk="1" fontAlgn="base" hangingPunct="1">
        <a:spcBef>
          <a:spcPct val="0"/>
        </a:spcBef>
        <a:spcAft>
          <a:spcPct val="0"/>
        </a:spcAft>
        <a:defRPr sz="2200" b="1" kern="1200">
          <a:solidFill>
            <a:schemeClr val="tx2"/>
          </a:solidFill>
          <a:latin typeface="+mj-lt"/>
          <a:ea typeface="+mj-ea"/>
          <a:cs typeface="+mj-cs"/>
        </a:defRPr>
      </a:lvl1pPr>
      <a:lvl2pPr algn="l" rtl="0" eaLnBrk="1" fontAlgn="base" hangingPunct="1">
        <a:spcBef>
          <a:spcPct val="0"/>
        </a:spcBef>
        <a:spcAft>
          <a:spcPct val="0"/>
        </a:spcAft>
        <a:defRPr sz="2200" b="1">
          <a:solidFill>
            <a:schemeClr val="tx2"/>
          </a:solidFill>
          <a:latin typeface="Arial" panose="020B0604020202020204" pitchFamily="34" charset="0"/>
        </a:defRPr>
      </a:lvl2pPr>
      <a:lvl3pPr algn="l" rtl="0" eaLnBrk="1" fontAlgn="base" hangingPunct="1">
        <a:spcBef>
          <a:spcPct val="0"/>
        </a:spcBef>
        <a:spcAft>
          <a:spcPct val="0"/>
        </a:spcAft>
        <a:defRPr sz="2200" b="1">
          <a:solidFill>
            <a:schemeClr val="tx2"/>
          </a:solidFill>
          <a:latin typeface="Arial" panose="020B0604020202020204" pitchFamily="34" charset="0"/>
        </a:defRPr>
      </a:lvl3pPr>
      <a:lvl4pPr algn="l" rtl="0" eaLnBrk="1" fontAlgn="base" hangingPunct="1">
        <a:spcBef>
          <a:spcPct val="0"/>
        </a:spcBef>
        <a:spcAft>
          <a:spcPct val="0"/>
        </a:spcAft>
        <a:defRPr sz="2200" b="1">
          <a:solidFill>
            <a:schemeClr val="tx2"/>
          </a:solidFill>
          <a:latin typeface="Arial" panose="020B0604020202020204" pitchFamily="34" charset="0"/>
        </a:defRPr>
      </a:lvl4pPr>
      <a:lvl5pPr algn="l" rtl="0" eaLnBrk="1" fontAlgn="base" hangingPunct="1">
        <a:spcBef>
          <a:spcPct val="0"/>
        </a:spcBef>
        <a:spcAft>
          <a:spcPct val="0"/>
        </a:spcAft>
        <a:defRPr sz="2200" b="1">
          <a:solidFill>
            <a:schemeClr val="tx2"/>
          </a:solidFill>
          <a:latin typeface="Arial" panose="020B0604020202020204" pitchFamily="34" charset="0"/>
        </a:defRPr>
      </a:lvl5pPr>
      <a:lvl6pPr marL="457200" algn="l" rtl="0" eaLnBrk="1" fontAlgn="base" hangingPunct="1">
        <a:spcBef>
          <a:spcPct val="0"/>
        </a:spcBef>
        <a:spcAft>
          <a:spcPct val="0"/>
        </a:spcAft>
        <a:defRPr sz="2200" b="1">
          <a:solidFill>
            <a:schemeClr val="tx2"/>
          </a:solidFill>
          <a:latin typeface="Arial" panose="020B0604020202020204" pitchFamily="34" charset="0"/>
        </a:defRPr>
      </a:lvl6pPr>
      <a:lvl7pPr marL="914400" algn="l" rtl="0" eaLnBrk="1" fontAlgn="base" hangingPunct="1">
        <a:spcBef>
          <a:spcPct val="0"/>
        </a:spcBef>
        <a:spcAft>
          <a:spcPct val="0"/>
        </a:spcAft>
        <a:defRPr sz="2200" b="1">
          <a:solidFill>
            <a:schemeClr val="tx2"/>
          </a:solidFill>
          <a:latin typeface="Arial" panose="020B0604020202020204" pitchFamily="34" charset="0"/>
        </a:defRPr>
      </a:lvl7pPr>
      <a:lvl8pPr marL="1371600" algn="l" rtl="0" eaLnBrk="1" fontAlgn="base" hangingPunct="1">
        <a:spcBef>
          <a:spcPct val="0"/>
        </a:spcBef>
        <a:spcAft>
          <a:spcPct val="0"/>
        </a:spcAft>
        <a:defRPr sz="2200" b="1">
          <a:solidFill>
            <a:schemeClr val="tx2"/>
          </a:solidFill>
          <a:latin typeface="Arial" panose="020B0604020202020204" pitchFamily="34" charset="0"/>
        </a:defRPr>
      </a:lvl8pPr>
      <a:lvl9pPr marL="1828800" algn="l" rtl="0" eaLnBrk="1" fontAlgn="base" hangingPunct="1">
        <a:spcBef>
          <a:spcPct val="0"/>
        </a:spcBef>
        <a:spcAft>
          <a:spcPct val="0"/>
        </a:spcAft>
        <a:defRPr sz="2200" b="1">
          <a:solidFill>
            <a:schemeClr val="tx2"/>
          </a:solidFill>
          <a:latin typeface="Arial" panose="020B0604020202020204" pitchFamily="34" charset="0"/>
        </a:defRPr>
      </a:lvl9pPr>
    </p:titleStyle>
    <p:bodyStyle>
      <a:lvl1pPr marL="270000" indent="-270000" algn="l" rtl="0" eaLnBrk="1" fontAlgn="base" hangingPunct="1">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540000" indent="-270000"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2pPr>
      <a:lvl3pPr marL="810000" indent="-270000"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080000" indent="-270000" algn="l" rtl="0" eaLnBrk="1" fontAlgn="base" hangingPunct="1">
        <a:lnSpc>
          <a:spcPct val="100000"/>
        </a:lnSpc>
        <a:spcBef>
          <a:spcPts val="432"/>
        </a:spcBef>
        <a:spcAft>
          <a:spcPct val="0"/>
        </a:spcAft>
        <a:buFont typeface="Arial" panose="020B0604020202020204" pitchFamily="34" charset="0"/>
        <a:buChar char="-"/>
        <a:defRPr kern="1200">
          <a:solidFill>
            <a:schemeClr val="tx1"/>
          </a:solidFill>
          <a:latin typeface="+mn-lt"/>
          <a:ea typeface="+mn-ea"/>
          <a:cs typeface="+mn-cs"/>
        </a:defRPr>
      </a:lvl4pPr>
      <a:lvl5pPr marL="1350000" indent="-270000" algn="l" rtl="0" eaLnBrk="1" fontAlgn="base" hangingPunct="1">
        <a:lnSpc>
          <a:spcPct val="100000"/>
        </a:lnSpc>
        <a:spcBef>
          <a:spcPts val="432"/>
        </a:spcBef>
        <a:spcAft>
          <a:spcPct val="0"/>
        </a:spcAft>
        <a:buFont typeface="Arial" panose="020B0604020202020204" pitchFamily="34" charset="0"/>
        <a:buChar char="-"/>
        <a:defRPr kern="1200">
          <a:solidFill>
            <a:schemeClr val="tx1"/>
          </a:solidFill>
          <a:latin typeface="+mn-lt"/>
          <a:ea typeface="+mn-ea"/>
          <a:cs typeface="+mn-cs"/>
        </a:defRPr>
      </a:lvl5pPr>
      <a:lvl6pPr marL="1620000" indent="-270000" algn="l" defTabSz="914400" rtl="0" eaLnBrk="1" latinLnBrk="0" hangingPunct="1">
        <a:lnSpc>
          <a:spcPct val="100000"/>
        </a:lnSpc>
        <a:spcBef>
          <a:spcPts val="432"/>
        </a:spcBef>
        <a:buFont typeface="Arial" panose="020B0604020202020204" pitchFamily="34" charset="0"/>
        <a:buChar char="-"/>
        <a:defRPr sz="1800" kern="1200" baseline="0">
          <a:solidFill>
            <a:schemeClr val="tx1"/>
          </a:solidFill>
          <a:latin typeface="+mn-lt"/>
          <a:ea typeface="+mn-ea"/>
          <a:cs typeface="+mn-cs"/>
        </a:defRPr>
      </a:lvl6pPr>
      <a:lvl7pPr marL="1890000" indent="-270000" algn="l" defTabSz="914400" rtl="0" eaLnBrk="1" latinLnBrk="0" hangingPunct="1">
        <a:lnSpc>
          <a:spcPct val="100000"/>
        </a:lnSpc>
        <a:spcBef>
          <a:spcPts val="432"/>
        </a:spcBef>
        <a:buFont typeface="Arial" panose="020B0604020202020204" pitchFamily="34" charset="0"/>
        <a:buChar char="-"/>
        <a:defRPr sz="1800" kern="1200" baseline="0">
          <a:solidFill>
            <a:schemeClr val="tx1"/>
          </a:solidFill>
          <a:latin typeface="+mn-lt"/>
          <a:ea typeface="+mn-ea"/>
          <a:cs typeface="+mn-cs"/>
        </a:defRPr>
      </a:lvl7pPr>
      <a:lvl8pPr marL="2160000" indent="-270000" algn="l" defTabSz="914400" rtl="0" eaLnBrk="1" latinLnBrk="0" hangingPunct="1">
        <a:lnSpc>
          <a:spcPct val="100000"/>
        </a:lnSpc>
        <a:spcBef>
          <a:spcPts val="432"/>
        </a:spcBef>
        <a:buFont typeface="Arial" panose="020B0604020202020204" pitchFamily="34" charset="0"/>
        <a:buChar char="-"/>
        <a:defRPr sz="1800" kern="1200" baseline="0">
          <a:solidFill>
            <a:schemeClr val="tx1"/>
          </a:solidFill>
          <a:latin typeface="+mn-lt"/>
          <a:ea typeface="+mn-ea"/>
          <a:cs typeface="+mn-cs"/>
        </a:defRPr>
      </a:lvl8pPr>
      <a:lvl9pPr marL="2430000" indent="-270000" algn="l" defTabSz="914400" rtl="0" eaLnBrk="1" latinLnBrk="0" hangingPunct="1">
        <a:lnSpc>
          <a:spcPct val="100000"/>
        </a:lnSpc>
        <a:spcBef>
          <a:spcPts val="432"/>
        </a:spcBef>
        <a:buFont typeface="Arial" panose="020B0604020202020204" pitchFamily="34" charset="0"/>
        <a:buChar char="-"/>
        <a:defRPr sz="1800" kern="1200" baseline="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GB" dirty="0" smtClean="0"/>
              <a:t>Funding of the Dutch Judiciary</a:t>
            </a:r>
            <a:br>
              <a:rPr lang="en-GB" dirty="0" smtClean="0"/>
            </a:br>
            <a:r>
              <a:rPr lang="en-GB" dirty="0" smtClean="0"/>
              <a:t>Performance based budgeting</a:t>
            </a:r>
            <a:endParaRPr lang="en-GB" dirty="0"/>
          </a:p>
        </p:txBody>
      </p:sp>
      <p:sp>
        <p:nvSpPr>
          <p:cNvPr id="3" name="Ondertitel 2"/>
          <p:cNvSpPr>
            <a:spLocks noGrp="1"/>
          </p:cNvSpPr>
          <p:nvPr>
            <p:ph type="subTitle" idx="1"/>
          </p:nvPr>
        </p:nvSpPr>
        <p:spPr>
          <a:xfrm>
            <a:off x="1551837" y="5517232"/>
            <a:ext cx="6096000" cy="935038"/>
          </a:xfrm>
        </p:spPr>
        <p:txBody>
          <a:bodyPr/>
          <a:lstStyle/>
          <a:p>
            <a:r>
              <a:rPr lang="nl-NL" dirty="0" smtClean="0"/>
              <a:t>Riga, November 2017</a:t>
            </a:r>
          </a:p>
          <a:p>
            <a:endParaRPr lang="nl-NL" dirty="0" smtClean="0"/>
          </a:p>
          <a:p>
            <a:r>
              <a:rPr lang="nl-NL" dirty="0" smtClean="0"/>
              <a:t>Jos Puts</a:t>
            </a:r>
            <a:endParaRPr lang="nl-NL" dirty="0"/>
          </a:p>
        </p:txBody>
      </p:sp>
      <p:sp>
        <p:nvSpPr>
          <p:cNvPr id="4" name="Tijdelijke aanduiding voor voettekst 3"/>
          <p:cNvSpPr>
            <a:spLocks noGrp="1"/>
          </p:cNvSpPr>
          <p:nvPr>
            <p:ph type="ftr" sz="quarter" idx="3"/>
          </p:nvPr>
        </p:nvSpPr>
        <p:spPr/>
        <p:txBody>
          <a:bodyPr/>
          <a:lstStyle/>
          <a:p>
            <a:r>
              <a:rPr lang="en-US" dirty="0" smtClean="0"/>
              <a:t>performance budgeting in the Netherlands</a:t>
            </a:r>
            <a:endParaRPr lang="nl-NL" dirty="0"/>
          </a:p>
        </p:txBody>
      </p:sp>
      <p:sp>
        <p:nvSpPr>
          <p:cNvPr id="5" name="Tijdelijke aanduiding voor datum 4"/>
          <p:cNvSpPr>
            <a:spLocks noGrp="1"/>
          </p:cNvSpPr>
          <p:nvPr>
            <p:ph type="dt" sz="half" idx="2"/>
          </p:nvPr>
        </p:nvSpPr>
        <p:spPr/>
        <p:txBody>
          <a:bodyPr/>
          <a:lstStyle/>
          <a:p>
            <a:r>
              <a:rPr lang="nl-NL" dirty="0" smtClean="0"/>
              <a:t>30 </a:t>
            </a:r>
            <a:r>
              <a:rPr lang="nl-NL" dirty="0" err="1" smtClean="0"/>
              <a:t>October</a:t>
            </a:r>
            <a:r>
              <a:rPr lang="nl-NL" dirty="0" smtClean="0"/>
              <a:t> 2017</a:t>
            </a:r>
            <a:endParaRPr lang="nl-NL" dirty="0"/>
          </a:p>
        </p:txBody>
      </p:sp>
      <p:sp>
        <p:nvSpPr>
          <p:cNvPr id="6" name="Tijdelijke aanduiding voor dianummer 5"/>
          <p:cNvSpPr>
            <a:spLocks noGrp="1"/>
          </p:cNvSpPr>
          <p:nvPr>
            <p:ph type="sldNum" sz="quarter" idx="4"/>
          </p:nvPr>
        </p:nvSpPr>
        <p:spPr/>
        <p:txBody>
          <a:bodyPr/>
          <a:lstStyle/>
          <a:p>
            <a:fld id="{E5470B6A-C6FC-4660-AC7F-F18C1CF98F7C}" type="slidenum">
              <a:rPr lang="nl-NL" smtClean="0"/>
              <a:pPr/>
              <a:t>1</a:t>
            </a:fld>
            <a:endParaRPr lang="nl-NL"/>
          </a:p>
        </p:txBody>
      </p:sp>
    </p:spTree>
    <p:extLst>
      <p:ext uri="{BB962C8B-B14F-4D97-AF65-F5344CB8AC3E}">
        <p14:creationId xmlns:p14="http://schemas.microsoft.com/office/powerpoint/2010/main" val="5307983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24000" y="1796563"/>
            <a:ext cx="6096000" cy="669925"/>
          </a:xfrm>
        </p:spPr>
        <p:txBody>
          <a:bodyPr/>
          <a:lstStyle/>
          <a:p>
            <a:r>
              <a:rPr lang="nl-NL" dirty="0" smtClean="0"/>
              <a:t>The budget of </a:t>
            </a:r>
            <a:r>
              <a:rPr lang="nl-NL" dirty="0" err="1" smtClean="0"/>
              <a:t>the</a:t>
            </a:r>
            <a:r>
              <a:rPr lang="nl-NL" dirty="0" smtClean="0"/>
              <a:t> </a:t>
            </a:r>
            <a:r>
              <a:rPr lang="nl-NL" dirty="0" err="1" smtClean="0"/>
              <a:t>judiciary</a:t>
            </a:r>
            <a:endParaRPr lang="nl-NL" dirty="0"/>
          </a:p>
        </p:txBody>
      </p:sp>
      <p:sp>
        <p:nvSpPr>
          <p:cNvPr id="3" name="Tijdelijke aanduiding voor inhoud 2"/>
          <p:cNvSpPr>
            <a:spLocks noGrp="1"/>
          </p:cNvSpPr>
          <p:nvPr>
            <p:ph idx="1"/>
          </p:nvPr>
        </p:nvSpPr>
        <p:spPr/>
        <p:txBody>
          <a:bodyPr/>
          <a:lstStyle/>
          <a:p>
            <a:pPr marL="0" indent="0">
              <a:buNone/>
            </a:pPr>
            <a:r>
              <a:rPr lang="nl-NL" dirty="0" smtClean="0"/>
              <a:t>District cour </a:t>
            </a:r>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10</a:t>
            </a:fld>
            <a:endParaRPr lang="nl-NL"/>
          </a:p>
        </p:txBody>
      </p:sp>
      <p:graphicFrame>
        <p:nvGraphicFramePr>
          <p:cNvPr id="7" name="Tabel 6"/>
          <p:cNvGraphicFramePr>
            <a:graphicFrameLocks noGrp="1"/>
          </p:cNvGraphicFramePr>
          <p:nvPr>
            <p:extLst>
              <p:ext uri="{D42A27DB-BD31-4B8C-83A1-F6EECF244321}">
                <p14:modId xmlns:p14="http://schemas.microsoft.com/office/powerpoint/2010/main" val="3964702714"/>
              </p:ext>
            </p:extLst>
          </p:nvPr>
        </p:nvGraphicFramePr>
        <p:xfrm>
          <a:off x="683568" y="2348880"/>
          <a:ext cx="7344816" cy="4234760"/>
        </p:xfrm>
        <a:graphic>
          <a:graphicData uri="http://schemas.openxmlformats.org/drawingml/2006/table">
            <a:tbl>
              <a:tblPr firstRow="1" bandRow="1">
                <a:tableStyleId>{5C22544A-7EE6-4342-B048-85BDC9FD1C3A}</a:tableStyleId>
              </a:tblPr>
              <a:tblGrid>
                <a:gridCol w="2342504"/>
                <a:gridCol w="1648430"/>
                <a:gridCol w="1517678"/>
                <a:gridCol w="1836204"/>
              </a:tblGrid>
              <a:tr h="370840">
                <a:tc>
                  <a:txBody>
                    <a:bodyPr/>
                    <a:lstStyle/>
                    <a:p>
                      <a:endParaRPr lang="nl-NL" dirty="0"/>
                    </a:p>
                  </a:txBody>
                  <a:tcPr/>
                </a:tc>
                <a:tc>
                  <a:txBody>
                    <a:bodyPr/>
                    <a:lstStyle/>
                    <a:p>
                      <a:r>
                        <a:rPr lang="nl-NL" dirty="0" smtClean="0"/>
                        <a:t># cases</a:t>
                      </a:r>
                      <a:endParaRPr lang="nl-NL" dirty="0"/>
                    </a:p>
                  </a:txBody>
                  <a:tcPr/>
                </a:tc>
                <a:tc>
                  <a:txBody>
                    <a:bodyPr/>
                    <a:lstStyle/>
                    <a:p>
                      <a:r>
                        <a:rPr lang="nl-NL" dirty="0" smtClean="0"/>
                        <a:t>Price €</a:t>
                      </a:r>
                      <a:endParaRPr lang="nl-NL" dirty="0"/>
                    </a:p>
                  </a:txBody>
                  <a:tcPr/>
                </a:tc>
                <a:tc>
                  <a:txBody>
                    <a:bodyPr/>
                    <a:lstStyle/>
                    <a:p>
                      <a:r>
                        <a:rPr lang="nl-NL" dirty="0" err="1" smtClean="0"/>
                        <a:t>Amount</a:t>
                      </a:r>
                      <a:r>
                        <a:rPr lang="nl-NL" dirty="0" smtClean="0"/>
                        <a:t>  mln. €</a:t>
                      </a:r>
                      <a:endParaRPr lang="nl-NL" dirty="0"/>
                    </a:p>
                  </a:txBody>
                  <a:tcPr/>
                </a:tc>
              </a:tr>
              <a:tr h="370840">
                <a:tc>
                  <a:txBody>
                    <a:bodyPr/>
                    <a:lstStyle/>
                    <a:p>
                      <a:r>
                        <a:rPr lang="nl-NL" dirty="0" smtClean="0"/>
                        <a:t>District courts</a:t>
                      </a:r>
                      <a:r>
                        <a:rPr lang="nl-NL" baseline="0" dirty="0" smtClean="0"/>
                        <a:t> </a:t>
                      </a:r>
                      <a:r>
                        <a:rPr lang="nl-NL" baseline="0" dirty="0" err="1" smtClean="0"/>
                        <a:t>a</a:t>
                      </a:r>
                      <a:r>
                        <a:rPr lang="nl-NL" dirty="0" err="1" smtClean="0"/>
                        <a:t>dministratif</a:t>
                      </a:r>
                      <a:r>
                        <a:rPr lang="nl-NL" dirty="0" smtClean="0"/>
                        <a:t> cases</a:t>
                      </a:r>
                      <a:endParaRPr lang="nl-NL" dirty="0"/>
                    </a:p>
                  </a:txBody>
                  <a:tcPr/>
                </a:tc>
                <a:tc>
                  <a:txBody>
                    <a:bodyPr/>
                    <a:lstStyle/>
                    <a:p>
                      <a:r>
                        <a:rPr lang="nl-NL" dirty="0" smtClean="0"/>
                        <a:t>  49.500</a:t>
                      </a:r>
                      <a:endParaRPr lang="nl-NL" dirty="0"/>
                    </a:p>
                  </a:txBody>
                  <a:tcPr/>
                </a:tc>
                <a:tc>
                  <a:txBody>
                    <a:bodyPr/>
                    <a:lstStyle/>
                    <a:p>
                      <a:r>
                        <a:rPr lang="nl-NL" dirty="0" smtClean="0"/>
                        <a:t>X 2.193</a:t>
                      </a:r>
                      <a:endParaRPr lang="nl-NL" dirty="0"/>
                    </a:p>
                  </a:txBody>
                  <a:tcPr/>
                </a:tc>
                <a:tc>
                  <a:txBody>
                    <a:bodyPr/>
                    <a:lstStyle/>
                    <a:p>
                      <a:r>
                        <a:rPr lang="nl-NL" dirty="0" smtClean="0"/>
                        <a:t>= 109</a:t>
                      </a:r>
                      <a:endParaRPr lang="nl-NL" dirty="0"/>
                    </a:p>
                  </a:txBody>
                  <a:tcPr/>
                </a:tc>
              </a:tr>
              <a:tr h="370840">
                <a:tc>
                  <a:txBody>
                    <a:bodyPr/>
                    <a:lstStyle/>
                    <a:p>
                      <a:r>
                        <a:rPr lang="nl-NL" dirty="0" smtClean="0"/>
                        <a:t>District</a:t>
                      </a:r>
                      <a:r>
                        <a:rPr lang="nl-NL" baseline="0" dirty="0" smtClean="0"/>
                        <a:t> courts </a:t>
                      </a:r>
                      <a:r>
                        <a:rPr lang="nl-NL" baseline="0" dirty="0" err="1" smtClean="0"/>
                        <a:t>criminal</a:t>
                      </a:r>
                      <a:r>
                        <a:rPr lang="nl-NL" baseline="0" dirty="0" smtClean="0"/>
                        <a:t> cases</a:t>
                      </a:r>
                      <a:endParaRPr lang="nl-NL" dirty="0"/>
                    </a:p>
                  </a:txBody>
                  <a:tcPr/>
                </a:tc>
                <a:tc>
                  <a:txBody>
                    <a:bodyPr/>
                    <a:lstStyle/>
                    <a:p>
                      <a:r>
                        <a:rPr lang="nl-NL" dirty="0" smtClean="0"/>
                        <a:t>178.480</a:t>
                      </a:r>
                      <a:endParaRPr lang="nl-NL" dirty="0"/>
                    </a:p>
                  </a:txBody>
                  <a:tcPr/>
                </a:tc>
                <a:tc>
                  <a:txBody>
                    <a:bodyPr/>
                    <a:lstStyle/>
                    <a:p>
                      <a:r>
                        <a:rPr lang="nl-NL" dirty="0" smtClean="0"/>
                        <a:t>X 1.022</a:t>
                      </a:r>
                      <a:endParaRPr lang="nl-NL" dirty="0"/>
                    </a:p>
                  </a:txBody>
                  <a:tcPr/>
                </a:tc>
                <a:tc>
                  <a:txBody>
                    <a:bodyPr/>
                    <a:lstStyle/>
                    <a:p>
                      <a:r>
                        <a:rPr lang="nl-NL" dirty="0" smtClean="0"/>
                        <a:t>= 182</a:t>
                      </a:r>
                      <a:endParaRPr lang="nl-NL" dirty="0"/>
                    </a:p>
                  </a:txBody>
                  <a:tcPr/>
                </a:tc>
              </a:tr>
              <a:tr h="370840">
                <a:tc>
                  <a:txBody>
                    <a:bodyPr/>
                    <a:lstStyle/>
                    <a:p>
                      <a:r>
                        <a:rPr lang="nl-NL" dirty="0" smtClean="0"/>
                        <a:t>Courts</a:t>
                      </a:r>
                      <a:r>
                        <a:rPr lang="nl-NL" baseline="0" dirty="0" smtClean="0"/>
                        <a:t> of appeal </a:t>
                      </a:r>
                      <a:r>
                        <a:rPr lang="nl-NL" baseline="0" dirty="0" err="1" smtClean="0"/>
                        <a:t>criminal</a:t>
                      </a:r>
                      <a:r>
                        <a:rPr lang="nl-NL" baseline="0" dirty="0" smtClean="0"/>
                        <a:t> cases</a:t>
                      </a:r>
                      <a:endParaRPr lang="nl-NL" dirty="0"/>
                    </a:p>
                  </a:txBody>
                  <a:tcPr/>
                </a:tc>
                <a:tc>
                  <a:txBody>
                    <a:bodyPr/>
                    <a:lstStyle/>
                    <a:p>
                      <a:r>
                        <a:rPr lang="nl-NL" dirty="0" smtClean="0"/>
                        <a:t>  37.480</a:t>
                      </a:r>
                      <a:endParaRPr lang="nl-NL" dirty="0"/>
                    </a:p>
                  </a:txBody>
                  <a:tcPr/>
                </a:tc>
                <a:tc>
                  <a:txBody>
                    <a:bodyPr/>
                    <a:lstStyle/>
                    <a:p>
                      <a:r>
                        <a:rPr lang="nl-NL" dirty="0" smtClean="0"/>
                        <a:t>X 1.543</a:t>
                      </a:r>
                      <a:endParaRPr lang="nl-NL" dirty="0"/>
                    </a:p>
                  </a:txBody>
                  <a:tcPr/>
                </a:tc>
                <a:tc>
                  <a:txBody>
                    <a:bodyPr/>
                    <a:lstStyle/>
                    <a:p>
                      <a:r>
                        <a:rPr lang="nl-NL" dirty="0" smtClean="0"/>
                        <a:t>= </a:t>
                      </a:r>
                      <a:r>
                        <a:rPr lang="nl-NL" baseline="0" dirty="0" smtClean="0"/>
                        <a:t>  58</a:t>
                      </a:r>
                      <a:endParaRPr lang="nl-NL" dirty="0"/>
                    </a:p>
                  </a:txBody>
                  <a:tcPr/>
                </a:tc>
              </a:tr>
              <a:tr h="4589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Etc.</a:t>
                      </a:r>
                    </a:p>
                  </a:txBody>
                  <a:tcPr/>
                </a:tc>
                <a:tc>
                  <a:txBody>
                    <a:bodyPr/>
                    <a:lstStyle/>
                    <a:p>
                      <a:endParaRPr lang="nl-NL" dirty="0"/>
                    </a:p>
                  </a:txBody>
                  <a:tcPr/>
                </a:tc>
                <a:tc>
                  <a:txBody>
                    <a:bodyPr/>
                    <a:lstStyle/>
                    <a:p>
                      <a:endParaRPr lang="nl-NL"/>
                    </a:p>
                  </a:txBody>
                  <a:tcPr/>
                </a:tc>
                <a:tc>
                  <a:txBody>
                    <a:bodyPr/>
                    <a:lstStyle/>
                    <a:p>
                      <a:endParaRPr lang="nl-NL" dirty="0"/>
                    </a:p>
                  </a:txBody>
                  <a:tcPr/>
                </a:tc>
              </a:tr>
              <a:tr h="648072">
                <a:tc>
                  <a:txBody>
                    <a:bodyPr/>
                    <a:lstStyle/>
                    <a:p>
                      <a:r>
                        <a:rPr lang="nl-NL" dirty="0" smtClean="0"/>
                        <a:t>Special cases</a:t>
                      </a:r>
                      <a:endParaRPr lang="nl-NL" dirty="0"/>
                    </a:p>
                  </a:txBody>
                  <a:tcPr/>
                </a:tc>
                <a:tc>
                  <a:txBody>
                    <a:bodyPr/>
                    <a:lstStyle/>
                    <a:p>
                      <a:r>
                        <a:rPr lang="nl-NL" dirty="0" smtClean="0"/>
                        <a:t>--</a:t>
                      </a:r>
                      <a:endParaRPr lang="nl-NL" dirty="0"/>
                    </a:p>
                  </a:txBody>
                  <a:tcPr/>
                </a:tc>
                <a:tc>
                  <a:txBody>
                    <a:bodyPr/>
                    <a:lstStyle/>
                    <a:p>
                      <a:r>
                        <a:rPr lang="nl-NL" dirty="0" smtClean="0"/>
                        <a:t>--</a:t>
                      </a:r>
                      <a:endParaRPr lang="nl-NL" dirty="0"/>
                    </a:p>
                  </a:txBody>
                  <a:tcPr/>
                </a:tc>
                <a:tc>
                  <a:txBody>
                    <a:bodyPr/>
                    <a:lstStyle/>
                    <a:p>
                      <a:r>
                        <a:rPr lang="nl-NL" dirty="0" smtClean="0"/>
                        <a:t>     30</a:t>
                      </a:r>
                      <a:endParaRPr lang="nl-NL" dirty="0"/>
                    </a:p>
                  </a:txBody>
                  <a:tcPr/>
                </a:tc>
              </a:tr>
              <a:tr h="836672">
                <a:tc>
                  <a:txBody>
                    <a:bodyPr/>
                    <a:lstStyle/>
                    <a:p>
                      <a:r>
                        <a:rPr lang="nl-NL" b="1" dirty="0" err="1" smtClean="0"/>
                        <a:t>total</a:t>
                      </a:r>
                      <a:endParaRPr lang="nl-NL" b="1" dirty="0"/>
                    </a:p>
                  </a:txBody>
                  <a:tcPr/>
                </a:tc>
                <a:tc>
                  <a:txBody>
                    <a:bodyPr/>
                    <a:lstStyle/>
                    <a:p>
                      <a:r>
                        <a:rPr lang="nl-NL" b="1" dirty="0" smtClean="0"/>
                        <a:t>1.753.460</a:t>
                      </a:r>
                      <a:endParaRPr lang="nl-NL" b="1" dirty="0"/>
                    </a:p>
                  </a:txBody>
                  <a:tcPr/>
                </a:tc>
                <a:tc>
                  <a:txBody>
                    <a:bodyPr/>
                    <a:lstStyle/>
                    <a:p>
                      <a:r>
                        <a:rPr lang="nl-NL" smtClean="0"/>
                        <a:t>--</a:t>
                      </a:r>
                      <a:endParaRPr lang="nl-NL" dirty="0"/>
                    </a:p>
                  </a:txBody>
                  <a:tcPr/>
                </a:tc>
                <a:tc>
                  <a:txBody>
                    <a:bodyPr/>
                    <a:lstStyle/>
                    <a:p>
                      <a:r>
                        <a:rPr lang="nl-NL" b="1" dirty="0" smtClean="0"/>
                        <a:t>1.027</a:t>
                      </a:r>
                      <a:endParaRPr lang="nl-NL" b="1" dirty="0"/>
                    </a:p>
                  </a:txBody>
                  <a:tcPr/>
                </a:tc>
              </a:tr>
            </a:tbl>
          </a:graphicData>
        </a:graphic>
      </p:graphicFrame>
    </p:spTree>
    <p:extLst>
      <p:ext uri="{BB962C8B-B14F-4D97-AF65-F5344CB8AC3E}">
        <p14:creationId xmlns:p14="http://schemas.microsoft.com/office/powerpoint/2010/main" val="2782702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Prices</a:t>
            </a:r>
            <a:r>
              <a:rPr lang="nl-NL" dirty="0" smtClean="0"/>
              <a:t> of </a:t>
            </a:r>
            <a:r>
              <a:rPr lang="nl-NL" dirty="0" err="1" smtClean="0"/>
              <a:t>the</a:t>
            </a:r>
            <a:r>
              <a:rPr lang="nl-NL" dirty="0" smtClean="0"/>
              <a:t> 10 types cases</a:t>
            </a:r>
            <a:endParaRPr lang="nl-NL" dirty="0"/>
          </a:p>
        </p:txBody>
      </p:sp>
      <p:sp>
        <p:nvSpPr>
          <p:cNvPr id="3" name="Tijdelijke aanduiding voor inhoud 2"/>
          <p:cNvSpPr>
            <a:spLocks noGrp="1"/>
          </p:cNvSpPr>
          <p:nvPr>
            <p:ph idx="1"/>
          </p:nvPr>
        </p:nvSpPr>
        <p:spPr/>
        <p:txBody>
          <a:bodyPr/>
          <a:lstStyle/>
          <a:p>
            <a:r>
              <a:rPr lang="nl-NL" dirty="0" err="1" smtClean="0"/>
              <a:t>Valid</a:t>
            </a:r>
            <a:r>
              <a:rPr lang="nl-NL" dirty="0" smtClean="0"/>
              <a:t> </a:t>
            </a:r>
            <a:r>
              <a:rPr lang="nl-NL" dirty="0" err="1" smtClean="0"/>
              <a:t>for</a:t>
            </a:r>
            <a:r>
              <a:rPr lang="nl-NL" dirty="0" smtClean="0"/>
              <a:t> 3 </a:t>
            </a:r>
            <a:r>
              <a:rPr lang="nl-NL" dirty="0" err="1" smtClean="0"/>
              <a:t>years</a:t>
            </a:r>
            <a:r>
              <a:rPr lang="nl-NL" dirty="0" smtClean="0"/>
              <a:t> 2017-2019</a:t>
            </a:r>
          </a:p>
          <a:p>
            <a:r>
              <a:rPr lang="nl-NL" dirty="0" err="1" smtClean="0"/>
              <a:t>Outcome</a:t>
            </a:r>
            <a:r>
              <a:rPr lang="nl-NL" dirty="0" smtClean="0"/>
              <a:t> of </a:t>
            </a:r>
            <a:r>
              <a:rPr lang="nl-NL" dirty="0" err="1" smtClean="0"/>
              <a:t>negotiations</a:t>
            </a:r>
            <a:r>
              <a:rPr lang="nl-NL" dirty="0" smtClean="0"/>
              <a:t> council – minister in 2016</a:t>
            </a:r>
          </a:p>
          <a:p>
            <a:endParaRPr lang="nl-NL" dirty="0" smtClean="0"/>
          </a:p>
          <a:p>
            <a:pPr marL="0" indent="0">
              <a:buNone/>
            </a:pPr>
            <a:r>
              <a:rPr lang="nl-NL" dirty="0" err="1" smtClean="0"/>
              <a:t>Aspects</a:t>
            </a:r>
            <a:r>
              <a:rPr lang="nl-NL" dirty="0" smtClean="0"/>
              <a:t>:</a:t>
            </a:r>
          </a:p>
          <a:p>
            <a:r>
              <a:rPr lang="nl-NL" dirty="0" err="1" smtClean="0"/>
              <a:t>Costs</a:t>
            </a:r>
            <a:r>
              <a:rPr lang="nl-NL" dirty="0" smtClean="0"/>
              <a:t> per case </a:t>
            </a:r>
            <a:r>
              <a:rPr lang="nl-NL" dirty="0" err="1" smtClean="0"/>
              <a:t>and</a:t>
            </a:r>
            <a:r>
              <a:rPr lang="nl-NL" dirty="0" smtClean="0"/>
              <a:t> subtypes in </a:t>
            </a:r>
            <a:r>
              <a:rPr lang="nl-NL" dirty="0" err="1" smtClean="0"/>
              <a:t>former</a:t>
            </a:r>
            <a:r>
              <a:rPr lang="nl-NL" dirty="0" smtClean="0"/>
              <a:t> </a:t>
            </a:r>
            <a:r>
              <a:rPr lang="nl-NL" dirty="0" err="1" smtClean="0"/>
              <a:t>years</a:t>
            </a:r>
            <a:r>
              <a:rPr lang="nl-NL" dirty="0" smtClean="0"/>
              <a:t> (&lt; 2014)</a:t>
            </a:r>
          </a:p>
          <a:p>
            <a:r>
              <a:rPr lang="nl-NL" dirty="0" err="1" smtClean="0"/>
              <a:t>Estimated</a:t>
            </a:r>
            <a:r>
              <a:rPr lang="nl-NL" dirty="0" smtClean="0"/>
              <a:t> </a:t>
            </a:r>
            <a:r>
              <a:rPr lang="nl-NL" dirty="0" err="1" smtClean="0"/>
              <a:t>costs</a:t>
            </a:r>
            <a:r>
              <a:rPr lang="nl-NL" dirty="0" smtClean="0"/>
              <a:t> of new </a:t>
            </a:r>
            <a:r>
              <a:rPr lang="nl-NL" dirty="0" err="1" smtClean="0"/>
              <a:t>legislation</a:t>
            </a:r>
            <a:r>
              <a:rPr lang="nl-NL" dirty="0" smtClean="0"/>
              <a:t> 2017 &gt;</a:t>
            </a:r>
          </a:p>
          <a:p>
            <a:r>
              <a:rPr lang="nl-NL" dirty="0" err="1" smtClean="0"/>
              <a:t>Cost</a:t>
            </a:r>
            <a:r>
              <a:rPr lang="nl-NL" dirty="0" smtClean="0"/>
              <a:t> of </a:t>
            </a:r>
            <a:r>
              <a:rPr lang="nl-NL" dirty="0" err="1" smtClean="0"/>
              <a:t>desired</a:t>
            </a:r>
            <a:r>
              <a:rPr lang="nl-NL" dirty="0" smtClean="0"/>
              <a:t> </a:t>
            </a:r>
            <a:r>
              <a:rPr lang="nl-NL" dirty="0" err="1" smtClean="0"/>
              <a:t>improvements</a:t>
            </a:r>
            <a:r>
              <a:rPr lang="nl-NL" dirty="0" smtClean="0"/>
              <a:t> in 2017 &gt;</a:t>
            </a:r>
          </a:p>
          <a:p>
            <a:r>
              <a:rPr lang="nl-NL" dirty="0" smtClean="0"/>
              <a:t>More efficiency in 2017 &gt;</a:t>
            </a:r>
          </a:p>
          <a:p>
            <a:endParaRPr lang="nl-NL" dirty="0" smtClean="0"/>
          </a:p>
          <a:p>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11</a:t>
            </a:fld>
            <a:endParaRPr lang="nl-NL"/>
          </a:p>
        </p:txBody>
      </p:sp>
    </p:spTree>
    <p:extLst>
      <p:ext uri="{BB962C8B-B14F-4D97-AF65-F5344CB8AC3E}">
        <p14:creationId xmlns:p14="http://schemas.microsoft.com/office/powerpoint/2010/main" val="737849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dirty="0" err="1" smtClean="0"/>
              <a:t>Funding</a:t>
            </a:r>
            <a:r>
              <a:rPr lang="nl-NL" dirty="0" smtClean="0"/>
              <a:t> of </a:t>
            </a:r>
            <a:r>
              <a:rPr lang="nl-NL" dirty="0" err="1" smtClean="0"/>
              <a:t>the</a:t>
            </a:r>
            <a:r>
              <a:rPr lang="nl-NL" dirty="0" smtClean="0"/>
              <a:t> courts: </a:t>
            </a:r>
            <a:r>
              <a:rPr lang="nl-NL" dirty="0" err="1" smtClean="0"/>
              <a:t>also</a:t>
            </a:r>
            <a:r>
              <a:rPr lang="nl-NL" dirty="0" smtClean="0"/>
              <a:t> </a:t>
            </a:r>
            <a:r>
              <a:rPr lang="nl-NL" dirty="0" err="1" smtClean="0"/>
              <a:t>pxq</a:t>
            </a:r>
            <a:endParaRPr lang="nl-NL" dirty="0"/>
          </a:p>
        </p:txBody>
      </p:sp>
      <p:sp>
        <p:nvSpPr>
          <p:cNvPr id="6" name="Tijdelijke aanduiding voor inhoud 5"/>
          <p:cNvSpPr>
            <a:spLocks noGrp="1"/>
          </p:cNvSpPr>
          <p:nvPr>
            <p:ph idx="1"/>
          </p:nvPr>
        </p:nvSpPr>
        <p:spPr/>
        <p:txBody>
          <a:bodyPr/>
          <a:lstStyle/>
          <a:p>
            <a:pPr marL="0" indent="0">
              <a:buNone/>
            </a:pPr>
            <a:r>
              <a:rPr lang="nl-NL" dirty="0" smtClean="0"/>
              <a:t>But:</a:t>
            </a:r>
          </a:p>
          <a:p>
            <a:pPr marL="0" indent="0">
              <a:buNone/>
            </a:pPr>
            <a:endParaRPr lang="nl-NL" dirty="0" smtClean="0"/>
          </a:p>
          <a:p>
            <a:r>
              <a:rPr lang="nl-NL" dirty="0" smtClean="0"/>
              <a:t>‘’</a:t>
            </a:r>
            <a:r>
              <a:rPr lang="nl-NL" dirty="0" err="1" smtClean="0"/>
              <a:t>Only</a:t>
            </a:r>
            <a:r>
              <a:rPr lang="nl-NL" dirty="0" smtClean="0"/>
              <a:t>’’ 80% of court budget = P x Q</a:t>
            </a:r>
          </a:p>
          <a:p>
            <a:r>
              <a:rPr lang="nl-NL" dirty="0" smtClean="0"/>
              <a:t>70 types of  cases </a:t>
            </a:r>
          </a:p>
          <a:p>
            <a:r>
              <a:rPr lang="nl-NL" dirty="0"/>
              <a:t>2</a:t>
            </a:r>
            <a:r>
              <a:rPr lang="nl-NL" dirty="0" smtClean="0"/>
              <a:t>0% = Rest = </a:t>
            </a:r>
            <a:r>
              <a:rPr lang="nl-NL" dirty="0" err="1" smtClean="0"/>
              <a:t>rents</a:t>
            </a:r>
            <a:r>
              <a:rPr lang="nl-NL" dirty="0" smtClean="0"/>
              <a:t> </a:t>
            </a:r>
            <a:r>
              <a:rPr lang="nl-NL" dirty="0" err="1" smtClean="0"/>
              <a:t>and</a:t>
            </a:r>
            <a:r>
              <a:rPr lang="nl-NL" dirty="0" smtClean="0"/>
              <a:t> special cases</a:t>
            </a:r>
          </a:p>
          <a:p>
            <a:r>
              <a:rPr lang="nl-NL" dirty="0" smtClean="0"/>
              <a:t>Court </a:t>
            </a:r>
            <a:r>
              <a:rPr lang="nl-NL" dirty="0" err="1" smtClean="0"/>
              <a:t>leadership</a:t>
            </a:r>
            <a:r>
              <a:rPr lang="nl-NL" dirty="0" smtClean="0"/>
              <a:t> is </a:t>
            </a:r>
            <a:r>
              <a:rPr lang="nl-NL" dirty="0" err="1" smtClean="0"/>
              <a:t>responsible</a:t>
            </a:r>
            <a:endParaRPr lang="nl-NL" dirty="0"/>
          </a:p>
        </p:txBody>
      </p:sp>
      <p:sp>
        <p:nvSpPr>
          <p:cNvPr id="2" name="Tijdelijke aanduiding voor datum 1"/>
          <p:cNvSpPr>
            <a:spLocks noGrp="1"/>
          </p:cNvSpPr>
          <p:nvPr>
            <p:ph type="dt" sz="half" idx="10"/>
          </p:nvPr>
        </p:nvSpPr>
        <p:spPr/>
        <p:txBody>
          <a:bodyPr/>
          <a:lstStyle/>
          <a:p>
            <a:r>
              <a:rPr lang="nl-NL" smtClean="0"/>
              <a:t>30 October 2017</a:t>
            </a:r>
            <a:endParaRPr lang="nl-NL" dirty="0"/>
          </a:p>
        </p:txBody>
      </p:sp>
      <p:sp>
        <p:nvSpPr>
          <p:cNvPr id="3" name="Tijdelijke aanduiding voor voettekst 2"/>
          <p:cNvSpPr>
            <a:spLocks noGrp="1"/>
          </p:cNvSpPr>
          <p:nvPr>
            <p:ph type="ftr" sz="quarter" idx="11"/>
          </p:nvPr>
        </p:nvSpPr>
        <p:spPr/>
        <p:txBody>
          <a:bodyPr/>
          <a:lstStyle/>
          <a:p>
            <a:r>
              <a:rPr lang="en-US" smtClean="0"/>
              <a:t>performance budgeting in the Netherlands</a:t>
            </a:r>
            <a:endParaRPr lang="nl-NL" dirty="0"/>
          </a:p>
        </p:txBody>
      </p:sp>
      <p:sp>
        <p:nvSpPr>
          <p:cNvPr id="4" name="Tijdelijke aanduiding voor dianummer 3"/>
          <p:cNvSpPr>
            <a:spLocks noGrp="1"/>
          </p:cNvSpPr>
          <p:nvPr>
            <p:ph type="sldNum" sz="quarter" idx="12"/>
          </p:nvPr>
        </p:nvSpPr>
        <p:spPr/>
        <p:txBody>
          <a:bodyPr/>
          <a:lstStyle/>
          <a:p>
            <a:fld id="{7D42650C-8C65-4F3F-AFCB-9DFD34A689A0}" type="slidenum">
              <a:rPr lang="nl-NL" smtClean="0"/>
              <a:pPr/>
              <a:t>12</a:t>
            </a:fld>
            <a:endParaRPr lang="nl-NL"/>
          </a:p>
        </p:txBody>
      </p:sp>
    </p:spTree>
    <p:extLst>
      <p:ext uri="{BB962C8B-B14F-4D97-AF65-F5344CB8AC3E}">
        <p14:creationId xmlns:p14="http://schemas.microsoft.com/office/powerpoint/2010/main" val="620079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Example</a:t>
            </a:r>
            <a:r>
              <a:rPr lang="nl-NL" dirty="0"/>
              <a:t> 1: the 5 </a:t>
            </a:r>
            <a:r>
              <a:rPr lang="nl-NL" dirty="0" err="1" smtClean="0"/>
              <a:t>products</a:t>
            </a:r>
            <a:r>
              <a:rPr lang="nl-NL" dirty="0" smtClean="0"/>
              <a:t> </a:t>
            </a:r>
            <a:r>
              <a:rPr lang="nl-NL" dirty="0"/>
              <a:t>in the </a:t>
            </a:r>
            <a:r>
              <a:rPr lang="nl-NL" dirty="0" err="1"/>
              <a:t>immigration</a:t>
            </a:r>
            <a:r>
              <a:rPr lang="nl-NL" dirty="0"/>
              <a:t> product </a:t>
            </a:r>
            <a:r>
              <a:rPr lang="nl-NL" dirty="0" err="1"/>
              <a:t>group</a:t>
            </a:r>
            <a:r>
              <a:rPr lang="nl-NL" dirty="0"/>
              <a:t> </a:t>
            </a:r>
          </a:p>
        </p:txBody>
      </p:sp>
      <p:sp>
        <p:nvSpPr>
          <p:cNvPr id="3" name="Tijdelijke aanduiding voor inhoud 2"/>
          <p:cNvSpPr>
            <a:spLocks noGrp="1"/>
          </p:cNvSpPr>
          <p:nvPr>
            <p:ph idx="1"/>
          </p:nvPr>
        </p:nvSpPr>
        <p:spPr>
          <a:xfrm>
            <a:off x="1524000" y="2987675"/>
            <a:ext cx="7440488" cy="3548063"/>
          </a:xfrm>
        </p:spPr>
        <p:txBody>
          <a:bodyPr/>
          <a:lstStyle/>
          <a:p>
            <a:r>
              <a:rPr lang="nl-NL" dirty="0" err="1" smtClean="0"/>
              <a:t>Extented</a:t>
            </a:r>
            <a:r>
              <a:rPr lang="nl-NL" dirty="0" smtClean="0"/>
              <a:t> </a:t>
            </a:r>
            <a:r>
              <a:rPr lang="nl-NL" dirty="0" err="1"/>
              <a:t>asylum</a:t>
            </a:r>
            <a:r>
              <a:rPr lang="nl-NL" dirty="0"/>
              <a:t> procedure </a:t>
            </a:r>
            <a:r>
              <a:rPr lang="nl-NL" dirty="0" err="1"/>
              <a:t>disposal</a:t>
            </a:r>
            <a:r>
              <a:rPr lang="nl-NL" dirty="0"/>
              <a:t> 	€ 1106</a:t>
            </a:r>
          </a:p>
          <a:p>
            <a:r>
              <a:rPr lang="nl-NL" dirty="0" err="1"/>
              <a:t>Regular</a:t>
            </a:r>
            <a:r>
              <a:rPr lang="nl-NL" dirty="0"/>
              <a:t> </a:t>
            </a:r>
            <a:r>
              <a:rPr lang="nl-NL" dirty="0" err="1"/>
              <a:t>disposal</a:t>
            </a:r>
            <a:r>
              <a:rPr lang="nl-NL" dirty="0"/>
              <a:t>				€   866</a:t>
            </a:r>
          </a:p>
          <a:p>
            <a:r>
              <a:rPr lang="nl-NL" dirty="0" err="1"/>
              <a:t>Detention</a:t>
            </a:r>
            <a:r>
              <a:rPr lang="nl-NL" dirty="0"/>
              <a:t> case </a:t>
            </a:r>
            <a:r>
              <a:rPr lang="nl-NL" dirty="0" err="1"/>
              <a:t>disposal</a:t>
            </a:r>
            <a:r>
              <a:rPr lang="nl-NL" dirty="0"/>
              <a:t> 			€   313</a:t>
            </a:r>
          </a:p>
          <a:p>
            <a:r>
              <a:rPr lang="nl-NL" dirty="0"/>
              <a:t>General </a:t>
            </a:r>
            <a:r>
              <a:rPr lang="nl-NL" dirty="0" err="1"/>
              <a:t>asylum</a:t>
            </a:r>
            <a:r>
              <a:rPr lang="nl-NL" dirty="0"/>
              <a:t> procedure </a:t>
            </a:r>
            <a:r>
              <a:rPr lang="nl-NL" dirty="0" err="1"/>
              <a:t>disposal</a:t>
            </a:r>
            <a:r>
              <a:rPr lang="nl-NL" dirty="0"/>
              <a:t> 	€   541</a:t>
            </a:r>
          </a:p>
          <a:p>
            <a:r>
              <a:rPr lang="nl-NL" dirty="0"/>
              <a:t>Dublin case </a:t>
            </a:r>
            <a:r>
              <a:rPr lang="nl-NL" dirty="0" err="1"/>
              <a:t>disposal</a:t>
            </a:r>
            <a:r>
              <a:rPr lang="nl-NL" dirty="0"/>
              <a:t> 			</a:t>
            </a:r>
            <a:r>
              <a:rPr lang="nl-NL" dirty="0" smtClean="0"/>
              <a:t>€   </a:t>
            </a:r>
            <a:r>
              <a:rPr lang="nl-NL" dirty="0"/>
              <a:t>297</a:t>
            </a:r>
          </a:p>
          <a:p>
            <a:pPr marL="0" indent="0">
              <a:buNone/>
            </a:pP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13</a:t>
            </a:fld>
            <a:endParaRPr lang="nl-NL"/>
          </a:p>
        </p:txBody>
      </p:sp>
    </p:spTree>
    <p:extLst>
      <p:ext uri="{BB962C8B-B14F-4D97-AF65-F5344CB8AC3E}">
        <p14:creationId xmlns:p14="http://schemas.microsoft.com/office/powerpoint/2010/main" val="19579325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Example</a:t>
            </a:r>
            <a:r>
              <a:rPr lang="nl-NL" dirty="0" smtClean="0"/>
              <a:t> 2: </a:t>
            </a:r>
            <a:r>
              <a:rPr lang="nl-NL" dirty="0" err="1" smtClean="0"/>
              <a:t>the</a:t>
            </a:r>
            <a:r>
              <a:rPr lang="nl-NL" dirty="0" smtClean="0"/>
              <a:t> </a:t>
            </a:r>
            <a:r>
              <a:rPr lang="nl-NL" dirty="0"/>
              <a:t>4 </a:t>
            </a:r>
            <a:r>
              <a:rPr lang="nl-NL" dirty="0" err="1"/>
              <a:t>products</a:t>
            </a:r>
            <a:r>
              <a:rPr lang="nl-NL" dirty="0"/>
              <a:t> in the tax </a:t>
            </a:r>
            <a:r>
              <a:rPr lang="nl-NL" dirty="0" err="1"/>
              <a:t>law</a:t>
            </a:r>
            <a:r>
              <a:rPr lang="nl-NL" dirty="0"/>
              <a:t> court of appeal </a:t>
            </a:r>
            <a:r>
              <a:rPr lang="nl-NL" dirty="0" err="1"/>
              <a:t>productgroup</a:t>
            </a:r>
            <a:endParaRPr lang="nl-NL" dirty="0"/>
          </a:p>
        </p:txBody>
      </p:sp>
      <p:sp>
        <p:nvSpPr>
          <p:cNvPr id="3" name="Tijdelijke aanduiding voor inhoud 2"/>
          <p:cNvSpPr>
            <a:spLocks noGrp="1"/>
          </p:cNvSpPr>
          <p:nvPr>
            <p:ph idx="1"/>
          </p:nvPr>
        </p:nvSpPr>
        <p:spPr>
          <a:xfrm>
            <a:off x="1524000" y="2987675"/>
            <a:ext cx="7440488" cy="3548063"/>
          </a:xfrm>
        </p:spPr>
        <p:txBody>
          <a:bodyPr/>
          <a:lstStyle/>
          <a:p>
            <a:r>
              <a:rPr lang="nl-NL" dirty="0"/>
              <a:t>Full court tax case					€ 4150</a:t>
            </a:r>
          </a:p>
          <a:p>
            <a:r>
              <a:rPr lang="nl-NL" dirty="0" err="1"/>
              <a:t>Magistrate’s</a:t>
            </a:r>
            <a:r>
              <a:rPr lang="nl-NL" dirty="0"/>
              <a:t> court tax case				€ 1038</a:t>
            </a:r>
          </a:p>
          <a:p>
            <a:r>
              <a:rPr lang="nl-NL" dirty="0" err="1"/>
              <a:t>Simplified</a:t>
            </a:r>
            <a:r>
              <a:rPr lang="nl-NL" dirty="0"/>
              <a:t> procedure				</a:t>
            </a:r>
            <a:r>
              <a:rPr lang="nl-NL" dirty="0" smtClean="0"/>
              <a:t>€    </a:t>
            </a:r>
            <a:r>
              <a:rPr lang="nl-NL" dirty="0"/>
              <a:t>75</a:t>
            </a:r>
          </a:p>
          <a:p>
            <a:r>
              <a:rPr lang="nl-NL" dirty="0" err="1"/>
              <a:t>Completion</a:t>
            </a:r>
            <a:r>
              <a:rPr lang="nl-NL" dirty="0"/>
              <a:t> of a tax case without a </a:t>
            </a:r>
            <a:r>
              <a:rPr lang="nl-NL" dirty="0" err="1"/>
              <a:t>decision</a:t>
            </a:r>
            <a:r>
              <a:rPr lang="nl-NL" dirty="0"/>
              <a:t> 	€  314</a:t>
            </a:r>
          </a:p>
          <a:p>
            <a:pPr marL="0" indent="0">
              <a:buNone/>
            </a:pP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14</a:t>
            </a:fld>
            <a:endParaRPr lang="nl-NL"/>
          </a:p>
        </p:txBody>
      </p:sp>
    </p:spTree>
    <p:extLst>
      <p:ext uri="{BB962C8B-B14F-4D97-AF65-F5344CB8AC3E}">
        <p14:creationId xmlns:p14="http://schemas.microsoft.com/office/powerpoint/2010/main" val="33852416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15</a:t>
            </a:fld>
            <a:endParaRPr lang="nl-NL"/>
          </a:p>
        </p:txBody>
      </p:sp>
      <p:sp>
        <p:nvSpPr>
          <p:cNvPr id="7" name="Rechthoek 6"/>
          <p:cNvSpPr/>
          <p:nvPr/>
        </p:nvSpPr>
        <p:spPr>
          <a:xfrm>
            <a:off x="226135" y="1675607"/>
            <a:ext cx="8834024" cy="4647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err="1" smtClean="0"/>
              <a:t>Ministry</a:t>
            </a:r>
            <a:r>
              <a:rPr lang="nl-NL" dirty="0" smtClean="0"/>
              <a:t> of </a:t>
            </a:r>
            <a:r>
              <a:rPr lang="nl-NL" dirty="0" err="1" smtClean="0"/>
              <a:t>Justice</a:t>
            </a:r>
            <a:endParaRPr lang="nl-NL" dirty="0"/>
          </a:p>
        </p:txBody>
      </p:sp>
      <p:sp>
        <p:nvSpPr>
          <p:cNvPr id="8" name="Rechthoek 7"/>
          <p:cNvSpPr/>
          <p:nvPr/>
        </p:nvSpPr>
        <p:spPr>
          <a:xfrm>
            <a:off x="226134" y="6165304"/>
            <a:ext cx="5642009" cy="5944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Courts </a:t>
            </a:r>
            <a:endParaRPr lang="nl-NL" dirty="0"/>
          </a:p>
        </p:txBody>
      </p:sp>
      <p:sp>
        <p:nvSpPr>
          <p:cNvPr id="11" name="Rechthoek 10"/>
          <p:cNvSpPr/>
          <p:nvPr/>
        </p:nvSpPr>
        <p:spPr>
          <a:xfrm>
            <a:off x="226135" y="3394590"/>
            <a:ext cx="8834024" cy="426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Council </a:t>
            </a:r>
            <a:r>
              <a:rPr lang="nl-NL" dirty="0" err="1" smtClean="0"/>
              <a:t>for</a:t>
            </a:r>
            <a:r>
              <a:rPr lang="nl-NL" dirty="0" smtClean="0"/>
              <a:t> </a:t>
            </a:r>
            <a:r>
              <a:rPr lang="nl-NL" dirty="0" err="1" smtClean="0"/>
              <a:t>the</a:t>
            </a:r>
            <a:r>
              <a:rPr lang="nl-NL" dirty="0" smtClean="0"/>
              <a:t> </a:t>
            </a:r>
            <a:r>
              <a:rPr lang="nl-NL" dirty="0" err="1" smtClean="0"/>
              <a:t>Judiciary</a:t>
            </a:r>
            <a:endParaRPr lang="nl-NL" dirty="0"/>
          </a:p>
        </p:txBody>
      </p:sp>
      <p:sp>
        <p:nvSpPr>
          <p:cNvPr id="12" name="Rechthoek 11"/>
          <p:cNvSpPr/>
          <p:nvPr/>
        </p:nvSpPr>
        <p:spPr>
          <a:xfrm>
            <a:off x="6106776" y="5248986"/>
            <a:ext cx="2953383" cy="15108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nl-NL" dirty="0" smtClean="0"/>
              <a:t>Training </a:t>
            </a:r>
            <a:r>
              <a:rPr lang="nl-NL" dirty="0" err="1" smtClean="0"/>
              <a:t>and</a:t>
            </a:r>
            <a:r>
              <a:rPr lang="nl-NL" dirty="0" smtClean="0"/>
              <a:t> </a:t>
            </a:r>
            <a:r>
              <a:rPr lang="nl-NL" dirty="0" err="1" smtClean="0"/>
              <a:t>education</a:t>
            </a:r>
            <a:r>
              <a:rPr lang="nl-NL" dirty="0" smtClean="0"/>
              <a:t> </a:t>
            </a:r>
            <a:r>
              <a:rPr lang="nl-NL" dirty="0" err="1" smtClean="0"/>
              <a:t>centre</a:t>
            </a:r>
            <a:endParaRPr lang="nl-NL" dirty="0" smtClean="0"/>
          </a:p>
          <a:p>
            <a:pPr marL="285750" indent="-285750">
              <a:buFont typeface="Arial" panose="020B0604020202020204" pitchFamily="34" charset="0"/>
              <a:buChar char="•"/>
            </a:pPr>
            <a:r>
              <a:rPr lang="nl-NL" dirty="0" smtClean="0"/>
              <a:t>ICT-</a:t>
            </a:r>
            <a:r>
              <a:rPr lang="nl-NL" dirty="0" err="1" smtClean="0"/>
              <a:t>organization</a:t>
            </a:r>
            <a:endParaRPr lang="nl-NL" dirty="0" smtClean="0"/>
          </a:p>
          <a:p>
            <a:pPr marL="285750" indent="-285750">
              <a:buFont typeface="Arial" panose="020B0604020202020204" pitchFamily="34" charset="0"/>
              <a:buChar char="•"/>
            </a:pPr>
            <a:r>
              <a:rPr lang="nl-NL" dirty="0" smtClean="0"/>
              <a:t>Shared service </a:t>
            </a:r>
            <a:r>
              <a:rPr lang="nl-NL" dirty="0" err="1" smtClean="0"/>
              <a:t>centre</a:t>
            </a:r>
            <a:endParaRPr lang="nl-NL" dirty="0" smtClean="0"/>
          </a:p>
          <a:p>
            <a:pPr marL="285750" indent="-285750">
              <a:buFont typeface="Arial" panose="020B0604020202020204" pitchFamily="34" charset="0"/>
              <a:buChar char="•"/>
            </a:pPr>
            <a:r>
              <a:rPr lang="nl-NL" dirty="0" smtClean="0"/>
              <a:t>Bureau of </a:t>
            </a:r>
            <a:r>
              <a:rPr lang="nl-NL" dirty="0" err="1" smtClean="0"/>
              <a:t>the</a:t>
            </a:r>
            <a:r>
              <a:rPr lang="nl-NL" dirty="0" smtClean="0"/>
              <a:t> Council</a:t>
            </a:r>
            <a:endParaRPr lang="nl-NL" dirty="0"/>
          </a:p>
        </p:txBody>
      </p:sp>
      <p:sp>
        <p:nvSpPr>
          <p:cNvPr id="13" name="PIJL-OMLAAG 12"/>
          <p:cNvSpPr/>
          <p:nvPr/>
        </p:nvSpPr>
        <p:spPr>
          <a:xfrm>
            <a:off x="1986018" y="2212329"/>
            <a:ext cx="4026141" cy="1115293"/>
          </a:xfrm>
          <a:prstGeom prst="downArrow">
            <a:avLst/>
          </a:prstGeom>
          <a:solidFill>
            <a:schemeClr val="accent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€ 1.000 </a:t>
            </a:r>
            <a:r>
              <a:rPr lang="nl-NL" dirty="0" err="1" smtClean="0"/>
              <a:t>mln</a:t>
            </a:r>
            <a:endParaRPr lang="nl-NL" dirty="0" smtClean="0"/>
          </a:p>
          <a:p>
            <a:pPr algn="ctr"/>
            <a:r>
              <a:rPr lang="nl-NL" dirty="0" smtClean="0"/>
              <a:t>97%= </a:t>
            </a:r>
            <a:r>
              <a:rPr lang="nl-NL" dirty="0" err="1" smtClean="0"/>
              <a:t>pxq</a:t>
            </a:r>
            <a:r>
              <a:rPr lang="nl-NL" dirty="0" smtClean="0"/>
              <a:t>;</a:t>
            </a:r>
          </a:p>
          <a:p>
            <a:pPr algn="ctr"/>
            <a:r>
              <a:rPr lang="nl-NL" dirty="0" smtClean="0"/>
              <a:t>10 </a:t>
            </a:r>
            <a:r>
              <a:rPr lang="nl-NL" dirty="0" err="1" smtClean="0"/>
              <a:t>products</a:t>
            </a:r>
            <a:endParaRPr lang="nl-NL" dirty="0"/>
          </a:p>
        </p:txBody>
      </p:sp>
      <p:sp>
        <p:nvSpPr>
          <p:cNvPr id="16" name="PIJL-OMLAAG 15"/>
          <p:cNvSpPr/>
          <p:nvPr/>
        </p:nvSpPr>
        <p:spPr>
          <a:xfrm>
            <a:off x="6106776" y="3918834"/>
            <a:ext cx="2899716" cy="1232113"/>
          </a:xfrm>
          <a:prstGeom prst="downArrow">
            <a:avLst/>
          </a:prstGeom>
          <a:solidFill>
            <a:schemeClr val="accent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€ 115 mln.</a:t>
            </a:r>
            <a:endParaRPr lang="nl-NL" dirty="0"/>
          </a:p>
        </p:txBody>
      </p:sp>
      <p:sp>
        <p:nvSpPr>
          <p:cNvPr id="17" name="PIJL-OMLAAG 16"/>
          <p:cNvSpPr/>
          <p:nvPr/>
        </p:nvSpPr>
        <p:spPr>
          <a:xfrm>
            <a:off x="562933" y="3892804"/>
            <a:ext cx="5543843" cy="2200491"/>
          </a:xfrm>
          <a:prstGeom prst="downArrow">
            <a:avLst/>
          </a:prstGeom>
          <a:solidFill>
            <a:schemeClr val="accent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nl-NL" dirty="0" smtClean="0"/>
              <a:t>€ 731 mln. </a:t>
            </a:r>
            <a:r>
              <a:rPr lang="nl-NL" dirty="0" err="1" smtClean="0"/>
              <a:t>pxq</a:t>
            </a:r>
            <a:r>
              <a:rPr lang="nl-NL" dirty="0" smtClean="0"/>
              <a:t>; 70 </a:t>
            </a:r>
            <a:r>
              <a:rPr lang="nl-NL" dirty="0" err="1" smtClean="0"/>
              <a:t>products</a:t>
            </a:r>
            <a:endParaRPr lang="nl-NL" dirty="0" smtClean="0"/>
          </a:p>
          <a:p>
            <a:pPr marL="285750" indent="-285750">
              <a:buFont typeface="Arial" panose="020B0604020202020204" pitchFamily="34" charset="0"/>
              <a:buChar char="•"/>
            </a:pPr>
            <a:r>
              <a:rPr lang="nl-NL" dirty="0" smtClean="0"/>
              <a:t>€ 30 mln. special  cases</a:t>
            </a:r>
          </a:p>
          <a:p>
            <a:pPr marL="285750" indent="-285750">
              <a:buFont typeface="Arial" panose="020B0604020202020204" pitchFamily="34" charset="0"/>
              <a:buChar char="•"/>
            </a:pPr>
            <a:r>
              <a:rPr lang="nl-NL" dirty="0" smtClean="0"/>
              <a:t>€ 4 mln. court </a:t>
            </a:r>
            <a:r>
              <a:rPr lang="nl-NL" dirty="0" err="1" smtClean="0"/>
              <a:t>costs</a:t>
            </a:r>
            <a:endParaRPr lang="nl-NL" dirty="0" smtClean="0"/>
          </a:p>
          <a:p>
            <a:pPr marL="285750" indent="-285750">
              <a:buFont typeface="Arial" panose="020B0604020202020204" pitchFamily="34" charset="0"/>
              <a:buChar char="•"/>
            </a:pPr>
            <a:r>
              <a:rPr lang="nl-NL" dirty="0" smtClean="0"/>
              <a:t>€ 120 mln. </a:t>
            </a:r>
            <a:r>
              <a:rPr lang="nl-NL" dirty="0" err="1" smtClean="0"/>
              <a:t>rents</a:t>
            </a:r>
            <a:endParaRPr lang="nl-NL" dirty="0"/>
          </a:p>
        </p:txBody>
      </p:sp>
    </p:spTree>
    <p:extLst>
      <p:ext uri="{BB962C8B-B14F-4D97-AF65-F5344CB8AC3E}">
        <p14:creationId xmlns:p14="http://schemas.microsoft.com/office/powerpoint/2010/main" val="2162931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Conclusion</a:t>
            </a:r>
            <a:r>
              <a:rPr lang="nl-NL" dirty="0" smtClean="0"/>
              <a:t> of 10 </a:t>
            </a:r>
            <a:r>
              <a:rPr lang="nl-NL" dirty="0" err="1" smtClean="0"/>
              <a:t>years</a:t>
            </a:r>
            <a:r>
              <a:rPr lang="nl-NL" dirty="0" smtClean="0"/>
              <a:t> performance </a:t>
            </a:r>
            <a:r>
              <a:rPr lang="nl-NL" dirty="0" err="1" smtClean="0"/>
              <a:t>based</a:t>
            </a:r>
            <a:r>
              <a:rPr lang="nl-NL" dirty="0" smtClean="0"/>
              <a:t> </a:t>
            </a:r>
            <a:r>
              <a:rPr lang="nl-NL" dirty="0" err="1" smtClean="0"/>
              <a:t>budgeting</a:t>
            </a:r>
            <a:endParaRPr lang="nl-NL" dirty="0"/>
          </a:p>
        </p:txBody>
      </p:sp>
      <p:sp>
        <p:nvSpPr>
          <p:cNvPr id="3" name="Tijdelijke aanduiding voor inhoud 2"/>
          <p:cNvSpPr>
            <a:spLocks noGrp="1"/>
          </p:cNvSpPr>
          <p:nvPr>
            <p:ph idx="1"/>
          </p:nvPr>
        </p:nvSpPr>
        <p:spPr/>
        <p:txBody>
          <a:bodyPr/>
          <a:lstStyle/>
          <a:p>
            <a:r>
              <a:rPr lang="nl-NL" dirty="0" err="1" smtClean="0"/>
              <a:t>Creates</a:t>
            </a:r>
            <a:r>
              <a:rPr lang="nl-NL" dirty="0" smtClean="0"/>
              <a:t> </a:t>
            </a:r>
            <a:r>
              <a:rPr lang="nl-NL" dirty="0" err="1" smtClean="0"/>
              <a:t>transparency</a:t>
            </a:r>
            <a:r>
              <a:rPr lang="nl-NL" dirty="0" smtClean="0"/>
              <a:t> </a:t>
            </a:r>
            <a:r>
              <a:rPr lang="nl-NL" dirty="0" err="1" smtClean="0"/>
              <a:t>for</a:t>
            </a:r>
            <a:r>
              <a:rPr lang="nl-NL" dirty="0" smtClean="0"/>
              <a:t> </a:t>
            </a:r>
            <a:r>
              <a:rPr lang="nl-NL" dirty="0" err="1" smtClean="0"/>
              <a:t>government</a:t>
            </a:r>
            <a:r>
              <a:rPr lang="nl-NL" dirty="0" smtClean="0"/>
              <a:t> </a:t>
            </a:r>
            <a:r>
              <a:rPr lang="nl-NL" dirty="0" err="1" smtClean="0"/>
              <a:t>and</a:t>
            </a:r>
            <a:r>
              <a:rPr lang="nl-NL" dirty="0" smtClean="0"/>
              <a:t> </a:t>
            </a:r>
            <a:r>
              <a:rPr lang="nl-NL" dirty="0" err="1" smtClean="0"/>
              <a:t>the</a:t>
            </a:r>
            <a:r>
              <a:rPr lang="nl-NL" dirty="0" smtClean="0"/>
              <a:t> </a:t>
            </a:r>
            <a:r>
              <a:rPr lang="nl-NL" dirty="0" err="1" smtClean="0"/>
              <a:t>judiciary</a:t>
            </a:r>
            <a:endParaRPr lang="nl-NL" dirty="0" smtClean="0"/>
          </a:p>
          <a:p>
            <a:r>
              <a:rPr lang="nl-NL" dirty="0" err="1" smtClean="0"/>
              <a:t>Objective</a:t>
            </a:r>
            <a:r>
              <a:rPr lang="nl-NL" dirty="0"/>
              <a:t> </a:t>
            </a:r>
            <a:r>
              <a:rPr lang="nl-NL" dirty="0" err="1" smtClean="0"/>
              <a:t>and</a:t>
            </a:r>
            <a:r>
              <a:rPr lang="nl-NL" dirty="0" smtClean="0"/>
              <a:t> </a:t>
            </a:r>
            <a:r>
              <a:rPr lang="nl-NL" dirty="0" err="1" smtClean="0"/>
              <a:t>just</a:t>
            </a:r>
            <a:r>
              <a:rPr lang="nl-NL" dirty="0" smtClean="0"/>
              <a:t>.</a:t>
            </a:r>
          </a:p>
          <a:p>
            <a:r>
              <a:rPr lang="nl-NL" dirty="0" err="1" smtClean="0"/>
              <a:t>Improves</a:t>
            </a:r>
            <a:r>
              <a:rPr lang="nl-NL" dirty="0" smtClean="0"/>
              <a:t> efficiency (</a:t>
            </a:r>
            <a:r>
              <a:rPr lang="nl-NL" dirty="0" err="1" smtClean="0"/>
              <a:t>costs</a:t>
            </a:r>
            <a:r>
              <a:rPr lang="nl-NL" dirty="0" smtClean="0"/>
              <a:t>, stock of cases)</a:t>
            </a:r>
          </a:p>
          <a:p>
            <a:r>
              <a:rPr lang="nl-NL" dirty="0" smtClean="0"/>
              <a:t>No </a:t>
            </a:r>
            <a:r>
              <a:rPr lang="nl-NL" dirty="0" err="1" smtClean="0"/>
              <a:t>discussion</a:t>
            </a:r>
            <a:r>
              <a:rPr lang="nl-NL" dirty="0" smtClean="0"/>
              <a:t> </a:t>
            </a:r>
            <a:r>
              <a:rPr lang="nl-NL" dirty="0" err="1" smtClean="0"/>
              <a:t>about</a:t>
            </a:r>
            <a:r>
              <a:rPr lang="nl-NL" dirty="0" smtClean="0"/>
              <a:t> # cases</a:t>
            </a:r>
          </a:p>
          <a:p>
            <a:r>
              <a:rPr lang="nl-NL" dirty="0" err="1" smtClean="0"/>
              <a:t>Discussion</a:t>
            </a:r>
            <a:r>
              <a:rPr lang="nl-NL" dirty="0" smtClean="0"/>
              <a:t> </a:t>
            </a:r>
            <a:r>
              <a:rPr lang="nl-NL" dirty="0" err="1" smtClean="0"/>
              <a:t>and</a:t>
            </a:r>
            <a:r>
              <a:rPr lang="nl-NL" dirty="0" smtClean="0"/>
              <a:t> </a:t>
            </a:r>
            <a:r>
              <a:rPr lang="nl-NL" dirty="0" err="1" smtClean="0"/>
              <a:t>negotiations</a:t>
            </a:r>
            <a:r>
              <a:rPr lang="nl-NL" dirty="0" smtClean="0"/>
              <a:t> are </a:t>
            </a:r>
            <a:r>
              <a:rPr lang="nl-NL" dirty="0" err="1" smtClean="0"/>
              <a:t>limited</a:t>
            </a:r>
            <a:r>
              <a:rPr lang="nl-NL" dirty="0" smtClean="0"/>
              <a:t> </a:t>
            </a:r>
            <a:r>
              <a:rPr lang="nl-NL" dirty="0" err="1" smtClean="0"/>
              <a:t>to</a:t>
            </a:r>
            <a:r>
              <a:rPr lang="nl-NL" dirty="0" smtClean="0"/>
              <a:t> </a:t>
            </a:r>
            <a:r>
              <a:rPr lang="nl-NL" dirty="0" err="1" smtClean="0"/>
              <a:t>the</a:t>
            </a:r>
            <a:r>
              <a:rPr lang="nl-NL" dirty="0" smtClean="0"/>
              <a:t> </a:t>
            </a:r>
            <a:r>
              <a:rPr lang="nl-NL" dirty="0" err="1" smtClean="0"/>
              <a:t>price</a:t>
            </a:r>
            <a:endParaRPr lang="nl-NL" dirty="0" smtClean="0"/>
          </a:p>
          <a:p>
            <a:r>
              <a:rPr lang="nl-NL" dirty="0" err="1" smtClean="0"/>
              <a:t>Quality</a:t>
            </a:r>
            <a:r>
              <a:rPr lang="nl-NL" dirty="0" smtClean="0"/>
              <a:t> </a:t>
            </a:r>
            <a:r>
              <a:rPr lang="nl-NL" dirty="0" err="1" smtClean="0"/>
              <a:t>requires</a:t>
            </a:r>
            <a:r>
              <a:rPr lang="nl-NL" dirty="0" smtClean="0"/>
              <a:t> attention</a:t>
            </a:r>
          </a:p>
          <a:p>
            <a:endParaRPr lang="nl-NL" dirty="0" smtClean="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16</a:t>
            </a:fld>
            <a:endParaRPr lang="nl-NL"/>
          </a:p>
        </p:txBody>
      </p:sp>
    </p:spTree>
    <p:extLst>
      <p:ext uri="{BB962C8B-B14F-4D97-AF65-F5344CB8AC3E}">
        <p14:creationId xmlns:p14="http://schemas.microsoft.com/office/powerpoint/2010/main" val="2250297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Dutch </a:t>
            </a:r>
            <a:r>
              <a:rPr lang="nl-NL" dirty="0" err="1" smtClean="0"/>
              <a:t>Judiciary</a:t>
            </a:r>
            <a:endParaRPr lang="nl-NL" dirty="0"/>
          </a:p>
        </p:txBody>
      </p:sp>
      <p:sp>
        <p:nvSpPr>
          <p:cNvPr id="3" name="Tijdelijke aanduiding voor inhoud 2"/>
          <p:cNvSpPr>
            <a:spLocks noGrp="1"/>
          </p:cNvSpPr>
          <p:nvPr>
            <p:ph idx="1"/>
          </p:nvPr>
        </p:nvSpPr>
        <p:spPr/>
        <p:txBody>
          <a:bodyPr/>
          <a:lstStyle/>
          <a:p>
            <a:r>
              <a:rPr lang="en-GB" dirty="0" smtClean="0"/>
              <a:t>11 district courts</a:t>
            </a:r>
          </a:p>
          <a:p>
            <a:r>
              <a:rPr lang="en-GB" dirty="0" smtClean="0"/>
              <a:t>4 courts of appeal</a:t>
            </a:r>
          </a:p>
          <a:p>
            <a:r>
              <a:rPr lang="en-GB" dirty="0" smtClean="0"/>
              <a:t>2 special courts</a:t>
            </a:r>
          </a:p>
          <a:p>
            <a:r>
              <a:rPr lang="en-GB" dirty="0" smtClean="0"/>
              <a:t>Council for the Judiciary (since 2002)</a:t>
            </a:r>
          </a:p>
          <a:p>
            <a:r>
              <a:rPr lang="en-GB" dirty="0" smtClean="0"/>
              <a:t>4 non-adjudicating agencies</a:t>
            </a:r>
          </a:p>
          <a:p>
            <a:pPr marL="0" indent="0">
              <a:buNone/>
            </a:pPr>
            <a:r>
              <a:rPr lang="en-GB" dirty="0" smtClean="0"/>
              <a:t>------------</a:t>
            </a:r>
          </a:p>
          <a:p>
            <a:r>
              <a:rPr lang="en-GB" dirty="0" smtClean="0"/>
              <a:t>Supreme court</a:t>
            </a:r>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2</a:t>
            </a:fld>
            <a:endParaRPr lang="nl-NL"/>
          </a:p>
        </p:txBody>
      </p:sp>
    </p:spTree>
    <p:extLst>
      <p:ext uri="{BB962C8B-B14F-4D97-AF65-F5344CB8AC3E}">
        <p14:creationId xmlns:p14="http://schemas.microsoft.com/office/powerpoint/2010/main" val="2897286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The courts</a:t>
            </a:r>
            <a:endParaRPr lang="nl-NL" dirty="0"/>
          </a:p>
        </p:txBody>
      </p:sp>
      <p:sp>
        <p:nvSpPr>
          <p:cNvPr id="3" name="Tijdelijke aanduiding voor inhoud 2"/>
          <p:cNvSpPr>
            <a:spLocks noGrp="1"/>
          </p:cNvSpPr>
          <p:nvPr>
            <p:ph idx="1"/>
          </p:nvPr>
        </p:nvSpPr>
        <p:spPr>
          <a:xfrm>
            <a:off x="1475656" y="2576513"/>
            <a:ext cx="6096000" cy="3528391"/>
          </a:xfrm>
        </p:spPr>
        <p:txBody>
          <a:bodyPr/>
          <a:lstStyle/>
          <a:p>
            <a:r>
              <a:rPr lang="nl-NL" dirty="0" smtClean="0"/>
              <a:t>district </a:t>
            </a:r>
            <a:r>
              <a:rPr lang="nl-NL" dirty="0"/>
              <a:t>court </a:t>
            </a:r>
            <a:r>
              <a:rPr lang="nl-NL" dirty="0" smtClean="0"/>
              <a:t>= 150 </a:t>
            </a:r>
            <a:r>
              <a:rPr lang="nl-NL" dirty="0" err="1"/>
              <a:t>judges</a:t>
            </a:r>
            <a:r>
              <a:rPr lang="nl-NL" dirty="0"/>
              <a:t> </a:t>
            </a:r>
            <a:endParaRPr lang="nl-NL" dirty="0" smtClean="0"/>
          </a:p>
          <a:p>
            <a:r>
              <a:rPr lang="nl-NL" dirty="0" smtClean="0"/>
              <a:t>court of appeal = 110 </a:t>
            </a:r>
            <a:r>
              <a:rPr lang="nl-NL" dirty="0" err="1" smtClean="0"/>
              <a:t>judges</a:t>
            </a:r>
            <a:endParaRPr lang="nl-NL" dirty="0" smtClean="0"/>
          </a:p>
          <a:p>
            <a:r>
              <a:rPr lang="nl-NL" dirty="0" smtClean="0"/>
              <a:t>Total = 2300 </a:t>
            </a:r>
            <a:r>
              <a:rPr lang="nl-NL" dirty="0" err="1" smtClean="0"/>
              <a:t>judges</a:t>
            </a:r>
            <a:r>
              <a:rPr lang="nl-NL" dirty="0" smtClean="0"/>
              <a:t> + 5000 </a:t>
            </a:r>
            <a:r>
              <a:rPr lang="nl-NL" dirty="0" err="1" smtClean="0"/>
              <a:t>assistants</a:t>
            </a:r>
            <a:endParaRPr lang="nl-NL" dirty="0" smtClean="0"/>
          </a:p>
          <a:p>
            <a:endParaRPr lang="nl-NL" dirty="0" smtClean="0"/>
          </a:p>
          <a:p>
            <a:r>
              <a:rPr lang="nl-NL" dirty="0" smtClean="0"/>
              <a:t>17 courts, 32 </a:t>
            </a:r>
            <a:r>
              <a:rPr lang="nl-NL" dirty="0" err="1" smtClean="0"/>
              <a:t>locations</a:t>
            </a:r>
            <a:r>
              <a:rPr lang="nl-NL" dirty="0" smtClean="0"/>
              <a:t> </a:t>
            </a:r>
            <a:r>
              <a:rPr lang="nl-NL" dirty="0" err="1" smtClean="0"/>
              <a:t>for</a:t>
            </a:r>
            <a:r>
              <a:rPr lang="nl-NL" dirty="0" smtClean="0"/>
              <a:t> </a:t>
            </a:r>
            <a:r>
              <a:rPr lang="nl-NL" dirty="0" err="1" smtClean="0"/>
              <a:t>sessions</a:t>
            </a:r>
            <a:endParaRPr lang="nl-NL" dirty="0" smtClean="0"/>
          </a:p>
          <a:p>
            <a:pPr marL="0" indent="0">
              <a:buNone/>
            </a:pPr>
            <a:endParaRPr lang="nl-NL" cap="all" dirty="0" smtClean="0"/>
          </a:p>
          <a:p>
            <a:r>
              <a:rPr lang="nl-NL" dirty="0" smtClean="0"/>
              <a:t>1,8 mln. </a:t>
            </a:r>
            <a:r>
              <a:rPr lang="nl-NL" dirty="0"/>
              <a:t>c</a:t>
            </a:r>
            <a:r>
              <a:rPr lang="nl-NL" dirty="0" smtClean="0"/>
              <a:t>ases per </a:t>
            </a:r>
            <a:r>
              <a:rPr lang="nl-NL" dirty="0" err="1" smtClean="0"/>
              <a:t>year</a:t>
            </a:r>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3</a:t>
            </a:fld>
            <a:endParaRPr lang="nl-NL"/>
          </a:p>
        </p:txBody>
      </p:sp>
    </p:spTree>
    <p:extLst>
      <p:ext uri="{BB962C8B-B14F-4D97-AF65-F5344CB8AC3E}">
        <p14:creationId xmlns:p14="http://schemas.microsoft.com/office/powerpoint/2010/main" val="4137377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Court </a:t>
            </a:r>
            <a:r>
              <a:rPr lang="nl-NL" dirty="0" err="1" smtClean="0"/>
              <a:t>Leadership</a:t>
            </a:r>
            <a:endParaRPr lang="nl-NL" dirty="0"/>
          </a:p>
        </p:txBody>
      </p:sp>
      <p:sp>
        <p:nvSpPr>
          <p:cNvPr id="3" name="Tijdelijke aanduiding voor inhoud 2"/>
          <p:cNvSpPr>
            <a:spLocks noGrp="1"/>
          </p:cNvSpPr>
          <p:nvPr>
            <p:ph idx="1"/>
          </p:nvPr>
        </p:nvSpPr>
        <p:spPr>
          <a:xfrm>
            <a:off x="1506927" y="2780928"/>
            <a:ext cx="6096000" cy="3548063"/>
          </a:xfrm>
        </p:spPr>
        <p:txBody>
          <a:bodyPr/>
          <a:lstStyle/>
          <a:p>
            <a:r>
              <a:rPr lang="nl-NL" dirty="0" smtClean="0"/>
              <a:t>2 </a:t>
            </a:r>
            <a:r>
              <a:rPr lang="nl-NL" dirty="0" err="1" smtClean="0"/>
              <a:t>judges</a:t>
            </a:r>
            <a:r>
              <a:rPr lang="nl-NL" dirty="0" smtClean="0"/>
              <a:t> (1 president) + 1 non-</a:t>
            </a:r>
            <a:r>
              <a:rPr lang="nl-NL" dirty="0" err="1" smtClean="0"/>
              <a:t>judge</a:t>
            </a:r>
            <a:endParaRPr lang="nl-NL" dirty="0" smtClean="0"/>
          </a:p>
          <a:p>
            <a:r>
              <a:rPr lang="nl-NL" dirty="0" err="1" smtClean="0"/>
              <a:t>Worked</a:t>
            </a:r>
            <a:r>
              <a:rPr lang="nl-NL" dirty="0" smtClean="0"/>
              <a:t> as a </a:t>
            </a:r>
            <a:r>
              <a:rPr lang="nl-NL" dirty="0" err="1" smtClean="0"/>
              <a:t>judge</a:t>
            </a:r>
            <a:r>
              <a:rPr lang="nl-NL" dirty="0" smtClean="0"/>
              <a:t> in </a:t>
            </a:r>
            <a:r>
              <a:rPr lang="nl-NL" u="sng" dirty="0" err="1" smtClean="0"/>
              <a:t>other</a:t>
            </a:r>
            <a:r>
              <a:rPr lang="nl-NL" dirty="0" smtClean="0"/>
              <a:t> court(s)</a:t>
            </a:r>
          </a:p>
          <a:p>
            <a:r>
              <a:rPr lang="nl-NL" dirty="0"/>
              <a:t>D</a:t>
            </a:r>
            <a:r>
              <a:rPr lang="nl-NL" dirty="0" smtClean="0"/>
              <a:t>o </a:t>
            </a:r>
            <a:r>
              <a:rPr lang="nl-NL" dirty="0" err="1" smtClean="0"/>
              <a:t>not</a:t>
            </a:r>
            <a:r>
              <a:rPr lang="nl-NL" dirty="0" smtClean="0"/>
              <a:t> </a:t>
            </a:r>
            <a:r>
              <a:rPr lang="nl-NL" dirty="0" err="1" smtClean="0"/>
              <a:t>dispose</a:t>
            </a:r>
            <a:r>
              <a:rPr lang="nl-NL" dirty="0" smtClean="0"/>
              <a:t> cases</a:t>
            </a:r>
          </a:p>
          <a:p>
            <a:r>
              <a:rPr lang="nl-NL" dirty="0" smtClean="0"/>
              <a:t>Have a non-</a:t>
            </a:r>
            <a:r>
              <a:rPr lang="nl-NL" dirty="0" err="1" smtClean="0"/>
              <a:t>judicial</a:t>
            </a:r>
            <a:r>
              <a:rPr lang="nl-NL" dirty="0" smtClean="0"/>
              <a:t> </a:t>
            </a:r>
            <a:r>
              <a:rPr lang="nl-NL" dirty="0" err="1" smtClean="0"/>
              <a:t>staff</a:t>
            </a:r>
            <a:endParaRPr lang="nl-NL" dirty="0" smtClean="0"/>
          </a:p>
          <a:p>
            <a:r>
              <a:rPr lang="nl-NL" dirty="0" smtClean="0"/>
              <a:t>Manage </a:t>
            </a:r>
            <a:r>
              <a:rPr lang="nl-NL" dirty="0" err="1" smtClean="0"/>
              <a:t>the</a:t>
            </a:r>
            <a:r>
              <a:rPr lang="nl-NL" dirty="0" smtClean="0"/>
              <a:t> court (budget, HR, etc.) </a:t>
            </a:r>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4</a:t>
            </a:fld>
            <a:endParaRPr lang="nl-NL"/>
          </a:p>
        </p:txBody>
      </p:sp>
    </p:spTree>
    <p:extLst>
      <p:ext uri="{BB962C8B-B14F-4D97-AF65-F5344CB8AC3E}">
        <p14:creationId xmlns:p14="http://schemas.microsoft.com/office/powerpoint/2010/main" val="39057000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Council </a:t>
            </a:r>
            <a:r>
              <a:rPr lang="nl-NL" dirty="0" err="1" smtClean="0"/>
              <a:t>for</a:t>
            </a:r>
            <a:r>
              <a:rPr lang="nl-NL" dirty="0" smtClean="0"/>
              <a:t> </a:t>
            </a:r>
            <a:r>
              <a:rPr lang="nl-NL" dirty="0" err="1" smtClean="0"/>
              <a:t>the</a:t>
            </a:r>
            <a:r>
              <a:rPr lang="nl-NL" dirty="0" smtClean="0"/>
              <a:t> </a:t>
            </a:r>
            <a:r>
              <a:rPr lang="nl-NL" dirty="0" err="1" smtClean="0"/>
              <a:t>Judiciary</a:t>
            </a:r>
            <a:endParaRPr lang="nl-NL" dirty="0"/>
          </a:p>
        </p:txBody>
      </p:sp>
      <p:sp>
        <p:nvSpPr>
          <p:cNvPr id="3" name="Tijdelijke aanduiding voor inhoud 2"/>
          <p:cNvSpPr>
            <a:spLocks noGrp="1"/>
          </p:cNvSpPr>
          <p:nvPr>
            <p:ph idx="1"/>
          </p:nvPr>
        </p:nvSpPr>
        <p:spPr>
          <a:xfrm>
            <a:off x="1403648" y="2636912"/>
            <a:ext cx="6096000" cy="3548063"/>
          </a:xfrm>
        </p:spPr>
        <p:txBody>
          <a:bodyPr/>
          <a:lstStyle/>
          <a:p>
            <a:r>
              <a:rPr lang="nl-NL" dirty="0" err="1" smtClean="0"/>
              <a:t>Since</a:t>
            </a:r>
            <a:r>
              <a:rPr lang="nl-NL" dirty="0" smtClean="0"/>
              <a:t> 2002</a:t>
            </a:r>
          </a:p>
          <a:p>
            <a:r>
              <a:rPr lang="nl-NL" dirty="0" smtClean="0"/>
              <a:t>Independent </a:t>
            </a:r>
            <a:r>
              <a:rPr lang="nl-NL" dirty="0" err="1" smtClean="0"/>
              <a:t>from</a:t>
            </a:r>
            <a:r>
              <a:rPr lang="nl-NL" dirty="0" smtClean="0"/>
              <a:t> </a:t>
            </a:r>
            <a:r>
              <a:rPr lang="nl-NL" dirty="0" err="1" smtClean="0"/>
              <a:t>government</a:t>
            </a:r>
            <a:endParaRPr lang="nl-NL" dirty="0" smtClean="0"/>
          </a:p>
          <a:p>
            <a:r>
              <a:rPr lang="nl-NL" dirty="0" smtClean="0"/>
              <a:t>2 </a:t>
            </a:r>
            <a:r>
              <a:rPr lang="nl-NL" dirty="0" err="1" smtClean="0"/>
              <a:t>judges</a:t>
            </a:r>
            <a:r>
              <a:rPr lang="nl-NL" dirty="0" smtClean="0"/>
              <a:t>, 2 non-</a:t>
            </a:r>
            <a:r>
              <a:rPr lang="nl-NL" dirty="0" err="1" smtClean="0"/>
              <a:t>judges</a:t>
            </a:r>
            <a:endParaRPr lang="nl-NL" dirty="0" smtClean="0"/>
          </a:p>
          <a:p>
            <a:r>
              <a:rPr lang="nl-NL" dirty="0" smtClean="0"/>
              <a:t>Non-</a:t>
            </a:r>
            <a:r>
              <a:rPr lang="nl-NL" dirty="0" err="1" smtClean="0"/>
              <a:t>Judicial</a:t>
            </a:r>
            <a:r>
              <a:rPr lang="nl-NL" dirty="0" smtClean="0"/>
              <a:t> </a:t>
            </a:r>
            <a:r>
              <a:rPr lang="nl-NL" dirty="0" err="1" smtClean="0"/>
              <a:t>Staff</a:t>
            </a:r>
            <a:endParaRPr lang="nl-NL" dirty="0"/>
          </a:p>
          <a:p>
            <a:r>
              <a:rPr lang="nl-NL" dirty="0" smtClean="0"/>
              <a:t>Does </a:t>
            </a:r>
            <a:r>
              <a:rPr lang="nl-NL" u="sng" dirty="0" err="1" smtClean="0"/>
              <a:t>not</a:t>
            </a:r>
            <a:r>
              <a:rPr lang="nl-NL" u="sng" dirty="0" smtClean="0"/>
              <a:t> </a:t>
            </a:r>
            <a:r>
              <a:rPr lang="nl-NL" dirty="0" err="1" smtClean="0"/>
              <a:t>adjudicate</a:t>
            </a:r>
            <a:endParaRPr lang="nl-NL" dirty="0" smtClean="0"/>
          </a:p>
          <a:p>
            <a:r>
              <a:rPr lang="nl-NL" dirty="0" smtClean="0"/>
              <a:t>Claims </a:t>
            </a:r>
            <a:r>
              <a:rPr lang="nl-NL" dirty="0" err="1" smtClean="0"/>
              <a:t>the</a:t>
            </a:r>
            <a:r>
              <a:rPr lang="nl-NL" dirty="0" smtClean="0"/>
              <a:t> budget </a:t>
            </a:r>
            <a:r>
              <a:rPr lang="nl-NL" dirty="0" err="1" smtClean="0"/>
              <a:t>for</a:t>
            </a:r>
            <a:r>
              <a:rPr lang="nl-NL" dirty="0" smtClean="0"/>
              <a:t> </a:t>
            </a:r>
            <a:r>
              <a:rPr lang="nl-NL" dirty="0" err="1" smtClean="0"/>
              <a:t>the</a:t>
            </a:r>
            <a:r>
              <a:rPr lang="nl-NL" dirty="0" smtClean="0"/>
              <a:t> </a:t>
            </a:r>
            <a:r>
              <a:rPr lang="nl-NL" dirty="0" err="1" smtClean="0"/>
              <a:t>Judiciary</a:t>
            </a:r>
            <a:endParaRPr lang="nl-NL" dirty="0" smtClean="0"/>
          </a:p>
          <a:p>
            <a:r>
              <a:rPr lang="nl-NL" dirty="0" err="1" smtClean="0"/>
              <a:t>Allocates</a:t>
            </a:r>
            <a:r>
              <a:rPr lang="nl-NL" dirty="0" smtClean="0"/>
              <a:t> </a:t>
            </a:r>
            <a:r>
              <a:rPr lang="nl-NL" dirty="0" err="1" smtClean="0"/>
              <a:t>the</a:t>
            </a:r>
            <a:r>
              <a:rPr lang="nl-NL" dirty="0" smtClean="0"/>
              <a:t> money</a:t>
            </a:r>
          </a:p>
          <a:p>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a:xfrm>
            <a:off x="1524000" y="863599"/>
            <a:ext cx="6096000" cy="169863"/>
          </a:xfrm>
        </p:spPr>
        <p:txBody>
          <a:bodyPr/>
          <a:lstStyle/>
          <a:p>
            <a:r>
              <a:rPr lang="en-US"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5</a:t>
            </a:fld>
            <a:endParaRPr lang="nl-NL"/>
          </a:p>
        </p:txBody>
      </p:sp>
    </p:spTree>
    <p:extLst>
      <p:ext uri="{BB962C8B-B14F-4D97-AF65-F5344CB8AC3E}">
        <p14:creationId xmlns:p14="http://schemas.microsoft.com/office/powerpoint/2010/main" val="1298136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Multi </a:t>
            </a:r>
            <a:r>
              <a:rPr lang="nl-NL" dirty="0" err="1"/>
              <a:t>staged</a:t>
            </a:r>
            <a:r>
              <a:rPr lang="nl-NL" dirty="0"/>
              <a:t> </a:t>
            </a:r>
            <a:r>
              <a:rPr lang="nl-NL" dirty="0" err="1"/>
              <a:t>funding</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6</a:t>
            </a:fld>
            <a:endParaRPr lang="nl-NL"/>
          </a:p>
        </p:txBody>
      </p:sp>
      <p:graphicFrame>
        <p:nvGraphicFramePr>
          <p:cNvPr id="7" name="Diagram 6"/>
          <p:cNvGraphicFramePr/>
          <p:nvPr>
            <p:extLst/>
          </p:nvPr>
        </p:nvGraphicFramePr>
        <p:xfrm>
          <a:off x="467544" y="2576513"/>
          <a:ext cx="8556625" cy="3886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524000" y="2924944"/>
            <a:ext cx="1512168" cy="369332"/>
          </a:xfrm>
          <a:prstGeom prst="rect">
            <a:avLst/>
          </a:prstGeom>
          <a:noFill/>
        </p:spPr>
        <p:txBody>
          <a:bodyPr wrap="square" rtlCol="0">
            <a:spAutoFit/>
          </a:bodyPr>
          <a:lstStyle/>
          <a:p>
            <a:r>
              <a:rPr lang="en-GB" dirty="0" smtClean="0">
                <a:solidFill>
                  <a:schemeClr val="bg1"/>
                </a:solidFill>
              </a:rPr>
              <a:t>Parliament</a:t>
            </a:r>
            <a:endParaRPr lang="en-GB" dirty="0">
              <a:solidFill>
                <a:schemeClr val="bg1"/>
              </a:solidFill>
            </a:endParaRPr>
          </a:p>
        </p:txBody>
      </p:sp>
      <p:cxnSp>
        <p:nvCxnSpPr>
          <p:cNvPr id="5" name="Straight Connector 4"/>
          <p:cNvCxnSpPr/>
          <p:nvPr/>
        </p:nvCxnSpPr>
        <p:spPr>
          <a:xfrm>
            <a:off x="3036168" y="3212976"/>
            <a:ext cx="815752" cy="0"/>
          </a:xfrm>
          <a:prstGeom prst="line">
            <a:avLst/>
          </a:prstGeom>
          <a:ln w="28575">
            <a:prstDash val="solid"/>
          </a:ln>
        </p:spPr>
        <p:style>
          <a:lnRef idx="1">
            <a:schemeClr val="accent1"/>
          </a:lnRef>
          <a:fillRef idx="0">
            <a:schemeClr val="accent1"/>
          </a:fillRef>
          <a:effectRef idx="0">
            <a:schemeClr val="accent1"/>
          </a:effectRef>
          <a:fontRef idx="minor">
            <a:schemeClr val="tx1"/>
          </a:fontRef>
        </p:style>
      </p:cxnSp>
      <p:cxnSp>
        <p:nvCxnSpPr>
          <p:cNvPr id="11" name="Elbow Connector 10"/>
          <p:cNvCxnSpPr/>
          <p:nvPr/>
        </p:nvCxnSpPr>
        <p:spPr>
          <a:xfrm>
            <a:off x="1524000" y="3642707"/>
            <a:ext cx="2294259" cy="936104"/>
          </a:xfrm>
          <a:prstGeom prst="bentConnector3">
            <a:avLst>
              <a:gd name="adj1" fmla="val 50000"/>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4" name="PIJL-OMLAAG 3"/>
          <p:cNvSpPr/>
          <p:nvPr/>
        </p:nvSpPr>
        <p:spPr>
          <a:xfrm>
            <a:off x="4644008" y="3579968"/>
            <a:ext cx="355415" cy="648072"/>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nl-NL" dirty="0" smtClean="0"/>
              <a:t>€</a:t>
            </a:r>
            <a:endParaRPr lang="nl-NL" dirty="0"/>
          </a:p>
        </p:txBody>
      </p:sp>
      <p:sp>
        <p:nvSpPr>
          <p:cNvPr id="8" name="PIJL-OMLAAG 7"/>
          <p:cNvSpPr/>
          <p:nvPr/>
        </p:nvSpPr>
        <p:spPr>
          <a:xfrm>
            <a:off x="4514791" y="4931249"/>
            <a:ext cx="484632" cy="60049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nl-NL" dirty="0" smtClean="0"/>
              <a:t>€</a:t>
            </a:r>
            <a:endParaRPr lang="nl-NL" dirty="0"/>
          </a:p>
        </p:txBody>
      </p:sp>
      <p:sp>
        <p:nvSpPr>
          <p:cNvPr id="9" name="Tijdelijke aanduiding voor datum 8"/>
          <p:cNvSpPr>
            <a:spLocks noGrp="1"/>
          </p:cNvSpPr>
          <p:nvPr>
            <p:ph type="dt" sz="half" idx="10"/>
          </p:nvPr>
        </p:nvSpPr>
        <p:spPr/>
        <p:txBody>
          <a:bodyPr/>
          <a:lstStyle/>
          <a:p>
            <a:r>
              <a:rPr lang="nl-NL" smtClean="0"/>
              <a:t>30 October 2017</a:t>
            </a:r>
            <a:endParaRPr lang="nl-NL" dirty="0"/>
          </a:p>
        </p:txBody>
      </p:sp>
      <p:sp>
        <p:nvSpPr>
          <p:cNvPr id="10" name="Tijdelijke aanduiding voor voettekst 9"/>
          <p:cNvSpPr>
            <a:spLocks noGrp="1"/>
          </p:cNvSpPr>
          <p:nvPr>
            <p:ph type="ftr" sz="quarter" idx="11"/>
          </p:nvPr>
        </p:nvSpPr>
        <p:spPr/>
        <p:txBody>
          <a:bodyPr/>
          <a:lstStyle/>
          <a:p>
            <a:r>
              <a:rPr lang="en-US" smtClean="0"/>
              <a:t>performance budgeting in the Netherlands</a:t>
            </a:r>
            <a:endParaRPr lang="nl-NL" dirty="0"/>
          </a:p>
        </p:txBody>
      </p:sp>
    </p:spTree>
    <p:extLst>
      <p:ext uri="{BB962C8B-B14F-4D97-AF65-F5344CB8AC3E}">
        <p14:creationId xmlns:p14="http://schemas.microsoft.com/office/powerpoint/2010/main" val="28114518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24000" y="1844824"/>
            <a:ext cx="6096000" cy="669925"/>
          </a:xfrm>
        </p:spPr>
        <p:txBody>
          <a:bodyPr/>
          <a:lstStyle/>
          <a:p>
            <a:r>
              <a:rPr lang="nl-NL" dirty="0" err="1" smtClean="0"/>
              <a:t>Revenues</a:t>
            </a:r>
            <a:r>
              <a:rPr lang="nl-NL" dirty="0" smtClean="0"/>
              <a:t> </a:t>
            </a:r>
            <a:r>
              <a:rPr lang="nl-NL" dirty="0" err="1" smtClean="0"/>
              <a:t>and</a:t>
            </a:r>
            <a:r>
              <a:rPr lang="nl-NL" dirty="0" smtClean="0"/>
              <a:t> </a:t>
            </a:r>
            <a:r>
              <a:rPr lang="nl-NL" dirty="0" err="1" smtClean="0"/>
              <a:t>costs</a:t>
            </a:r>
            <a:r>
              <a:rPr lang="nl-NL" dirty="0" smtClean="0"/>
              <a:t> of </a:t>
            </a:r>
            <a:r>
              <a:rPr lang="nl-NL" dirty="0" err="1" smtClean="0"/>
              <a:t>the</a:t>
            </a:r>
            <a:r>
              <a:rPr lang="nl-NL" dirty="0" smtClean="0"/>
              <a:t> Dutch </a:t>
            </a:r>
            <a:r>
              <a:rPr lang="nl-NL" dirty="0" err="1" smtClean="0"/>
              <a:t>Judiciary</a:t>
            </a:r>
            <a:endParaRPr lang="nl-NL" dirty="0"/>
          </a:p>
        </p:txBody>
      </p:sp>
      <p:graphicFrame>
        <p:nvGraphicFramePr>
          <p:cNvPr id="7" name="Tijdelijke aanduiding voor inhoud 6"/>
          <p:cNvGraphicFramePr>
            <a:graphicFrameLocks noGrp="1"/>
          </p:cNvGraphicFramePr>
          <p:nvPr>
            <p:ph idx="1"/>
            <p:extLst>
              <p:ext uri="{D42A27DB-BD31-4B8C-83A1-F6EECF244321}">
                <p14:modId xmlns:p14="http://schemas.microsoft.com/office/powerpoint/2010/main" val="2148489058"/>
              </p:ext>
            </p:extLst>
          </p:nvPr>
        </p:nvGraphicFramePr>
        <p:xfrm>
          <a:off x="1524000" y="2514749"/>
          <a:ext cx="6096000" cy="323088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nl-NL" dirty="0" err="1" smtClean="0"/>
                        <a:t>revenues</a:t>
                      </a:r>
                      <a:endParaRPr lang="nl-NL" dirty="0"/>
                    </a:p>
                  </a:txBody>
                  <a:tcPr/>
                </a:tc>
                <a:tc>
                  <a:txBody>
                    <a:bodyPr/>
                    <a:lstStyle/>
                    <a:p>
                      <a:r>
                        <a:rPr lang="nl-NL" dirty="0" err="1" smtClean="0"/>
                        <a:t>costs</a:t>
                      </a:r>
                      <a:endParaRPr lang="nl-NL" dirty="0"/>
                    </a:p>
                  </a:txBody>
                  <a:tcPr/>
                </a:tc>
              </a:tr>
              <a:tr h="358517">
                <a:tc>
                  <a:txBody>
                    <a:bodyPr/>
                    <a:lstStyle/>
                    <a:p>
                      <a:endParaRPr lang="nl-NL" dirty="0"/>
                    </a:p>
                  </a:txBody>
                  <a:tcPr/>
                </a:tc>
                <a:tc>
                  <a:txBody>
                    <a:bodyPr/>
                    <a:lstStyle/>
                    <a:p>
                      <a:endParaRPr lang="nl-NL"/>
                    </a:p>
                  </a:txBody>
                  <a:tcPr/>
                </a:tc>
              </a:tr>
              <a:tr h="370840">
                <a:tc>
                  <a:txBody>
                    <a:bodyPr/>
                    <a:lstStyle/>
                    <a:p>
                      <a:r>
                        <a:rPr lang="nl-NL" dirty="0" smtClean="0"/>
                        <a:t>P x Q                       (97%)</a:t>
                      </a:r>
                      <a:endParaRPr lang="nl-NL" dirty="0"/>
                    </a:p>
                  </a:txBody>
                  <a:tcPr/>
                </a:tc>
                <a:tc>
                  <a:txBody>
                    <a:bodyPr/>
                    <a:lstStyle/>
                    <a:p>
                      <a:r>
                        <a:rPr lang="nl-NL" dirty="0" err="1" smtClean="0"/>
                        <a:t>Salaries</a:t>
                      </a:r>
                      <a:r>
                        <a:rPr lang="nl-NL" dirty="0" smtClean="0"/>
                        <a:t>                  (75%)</a:t>
                      </a:r>
                      <a:endParaRPr lang="nl-NL" dirty="0"/>
                    </a:p>
                  </a:txBody>
                  <a:tcPr/>
                </a:tc>
              </a:tr>
              <a:tr h="370840">
                <a:tc>
                  <a:txBody>
                    <a:bodyPr/>
                    <a:lstStyle/>
                    <a:p>
                      <a:r>
                        <a:rPr lang="nl-NL" dirty="0" smtClean="0"/>
                        <a:t>Special cases            (3%)</a:t>
                      </a:r>
                      <a:endParaRPr lang="nl-NL" dirty="0"/>
                    </a:p>
                  </a:txBody>
                  <a:tcPr/>
                </a:tc>
                <a:tc>
                  <a:txBody>
                    <a:bodyPr/>
                    <a:lstStyle/>
                    <a:p>
                      <a:r>
                        <a:rPr lang="nl-NL" dirty="0" err="1" smtClean="0"/>
                        <a:t>Rents</a:t>
                      </a:r>
                      <a:r>
                        <a:rPr lang="nl-NL" baseline="0" dirty="0" smtClean="0"/>
                        <a:t>                      (12%)</a:t>
                      </a:r>
                      <a:endParaRPr lang="nl-NL" dirty="0"/>
                    </a:p>
                  </a:txBody>
                  <a:tcPr/>
                </a:tc>
              </a:tr>
              <a:tr h="370840">
                <a:tc>
                  <a:txBody>
                    <a:bodyPr/>
                    <a:lstStyle/>
                    <a:p>
                      <a:endParaRPr lang="nl-NL" dirty="0"/>
                    </a:p>
                  </a:txBody>
                  <a:tcPr/>
                </a:tc>
                <a:tc>
                  <a:txBody>
                    <a:bodyPr/>
                    <a:lstStyle/>
                    <a:p>
                      <a:r>
                        <a:rPr lang="nl-NL" dirty="0" err="1" smtClean="0"/>
                        <a:t>Depreciation</a:t>
                      </a:r>
                      <a:r>
                        <a:rPr lang="nl-NL" dirty="0" smtClean="0"/>
                        <a:t> </a:t>
                      </a:r>
                      <a:r>
                        <a:rPr lang="nl-NL" dirty="0" err="1" smtClean="0"/>
                        <a:t>costs</a:t>
                      </a:r>
                      <a:r>
                        <a:rPr lang="nl-NL" baseline="0" dirty="0" smtClean="0"/>
                        <a:t>    (2%)</a:t>
                      </a:r>
                      <a:endParaRPr lang="nl-NL" dirty="0"/>
                    </a:p>
                  </a:txBody>
                  <a:tcPr/>
                </a:tc>
              </a:tr>
              <a:tr h="370840">
                <a:tc>
                  <a:txBody>
                    <a:bodyPr/>
                    <a:lstStyle/>
                    <a:p>
                      <a:endParaRPr lang="nl-NL" dirty="0"/>
                    </a:p>
                  </a:txBody>
                  <a:tcPr/>
                </a:tc>
                <a:tc>
                  <a:txBody>
                    <a:bodyPr/>
                    <a:lstStyle/>
                    <a:p>
                      <a:r>
                        <a:rPr lang="nl-NL" dirty="0" err="1" smtClean="0"/>
                        <a:t>Exploitation</a:t>
                      </a:r>
                      <a:r>
                        <a:rPr lang="nl-NL" dirty="0" smtClean="0"/>
                        <a:t> </a:t>
                      </a:r>
                      <a:r>
                        <a:rPr lang="nl-NL" baseline="0" dirty="0" smtClean="0"/>
                        <a:t>            (11%)</a:t>
                      </a:r>
                      <a:endParaRPr lang="nl-NL" dirty="0"/>
                    </a:p>
                  </a:txBody>
                  <a:tcPr/>
                </a:tc>
              </a:tr>
              <a:tr h="370840">
                <a:tc>
                  <a:txBody>
                    <a:bodyPr/>
                    <a:lstStyle/>
                    <a:p>
                      <a:r>
                        <a:rPr lang="nl-NL" dirty="0" smtClean="0"/>
                        <a:t>Court</a:t>
                      </a:r>
                      <a:r>
                        <a:rPr lang="nl-NL" baseline="0" dirty="0" smtClean="0"/>
                        <a:t> </a:t>
                      </a:r>
                      <a:r>
                        <a:rPr lang="nl-NL" baseline="0" dirty="0" err="1" smtClean="0"/>
                        <a:t>costs</a:t>
                      </a:r>
                      <a:r>
                        <a:rPr lang="nl-NL" baseline="0" dirty="0" smtClean="0"/>
                        <a:t>               (0,4%)</a:t>
                      </a:r>
                      <a:endParaRPr lang="nl-NL" dirty="0"/>
                    </a:p>
                  </a:txBody>
                  <a:tcPr/>
                </a:tc>
                <a:tc>
                  <a:txBody>
                    <a:bodyPr/>
                    <a:lstStyle/>
                    <a:p>
                      <a:r>
                        <a:rPr lang="nl-NL" dirty="0" smtClean="0"/>
                        <a:t>Court</a:t>
                      </a:r>
                      <a:r>
                        <a:rPr lang="nl-NL" baseline="0" dirty="0" smtClean="0"/>
                        <a:t> </a:t>
                      </a:r>
                      <a:r>
                        <a:rPr lang="nl-NL" baseline="0" dirty="0" err="1" smtClean="0"/>
                        <a:t>costs</a:t>
                      </a:r>
                      <a:r>
                        <a:rPr lang="nl-NL" baseline="0" dirty="0" smtClean="0"/>
                        <a:t>                (0,4%)</a:t>
                      </a:r>
                      <a:endParaRPr lang="nl-NL" dirty="0"/>
                    </a:p>
                  </a:txBody>
                  <a:tcPr/>
                </a:tc>
              </a:tr>
              <a:tr h="370840">
                <a:tc>
                  <a:txBody>
                    <a:bodyPr/>
                    <a:lstStyle/>
                    <a:p>
                      <a:endParaRPr lang="nl-NL" dirty="0" smtClean="0"/>
                    </a:p>
                    <a:p>
                      <a:r>
                        <a:rPr lang="nl-NL" dirty="0" smtClean="0"/>
                        <a:t>€ 1.000 mln.</a:t>
                      </a:r>
                      <a:endParaRPr lang="nl-NL" dirty="0"/>
                    </a:p>
                  </a:txBody>
                  <a:tcPr/>
                </a:tc>
                <a:tc>
                  <a:txBody>
                    <a:bodyPr/>
                    <a:lstStyle/>
                    <a:p>
                      <a:endParaRPr lang="nl-NL" dirty="0" smtClean="0"/>
                    </a:p>
                    <a:p>
                      <a:r>
                        <a:rPr lang="nl-NL" dirty="0" smtClean="0"/>
                        <a:t>€ 1.000 mln.</a:t>
                      </a:r>
                      <a:endParaRPr lang="nl-NL" dirty="0"/>
                    </a:p>
                  </a:txBody>
                  <a:tcPr/>
                </a:tc>
              </a:tr>
            </a:tbl>
          </a:graphicData>
        </a:graphic>
      </p:graphicFrame>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7</a:t>
            </a:fld>
            <a:endParaRPr lang="nl-NL"/>
          </a:p>
        </p:txBody>
      </p:sp>
    </p:spTree>
    <p:extLst>
      <p:ext uri="{BB962C8B-B14F-4D97-AF65-F5344CB8AC3E}">
        <p14:creationId xmlns:p14="http://schemas.microsoft.com/office/powerpoint/2010/main" val="162765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Performance </a:t>
            </a:r>
            <a:r>
              <a:rPr lang="nl-NL" dirty="0" err="1" smtClean="0"/>
              <a:t>based</a:t>
            </a:r>
            <a:r>
              <a:rPr lang="nl-NL" dirty="0" smtClean="0"/>
              <a:t> </a:t>
            </a:r>
            <a:r>
              <a:rPr lang="nl-NL" dirty="0" err="1" smtClean="0"/>
              <a:t>budgeting</a:t>
            </a:r>
            <a:r>
              <a:rPr lang="nl-NL" dirty="0" smtClean="0"/>
              <a:t>: P x Q </a:t>
            </a:r>
            <a:endParaRPr lang="nl-NL" dirty="0"/>
          </a:p>
        </p:txBody>
      </p:sp>
      <p:sp>
        <p:nvSpPr>
          <p:cNvPr id="3" name="Tijdelijke aanduiding voor inhoud 2"/>
          <p:cNvSpPr>
            <a:spLocks noGrp="1"/>
          </p:cNvSpPr>
          <p:nvPr>
            <p:ph idx="1"/>
          </p:nvPr>
        </p:nvSpPr>
        <p:spPr>
          <a:xfrm>
            <a:off x="1509688" y="2492896"/>
            <a:ext cx="6096000" cy="3548063"/>
          </a:xfrm>
        </p:spPr>
        <p:txBody>
          <a:bodyPr/>
          <a:lstStyle/>
          <a:p>
            <a:pPr marL="0" indent="0">
              <a:buNone/>
            </a:pPr>
            <a:endParaRPr lang="nl-NL" dirty="0" smtClean="0"/>
          </a:p>
          <a:p>
            <a:r>
              <a:rPr lang="nl-NL" dirty="0" err="1" smtClean="0"/>
              <a:t>Since</a:t>
            </a:r>
            <a:r>
              <a:rPr lang="nl-NL" dirty="0" smtClean="0"/>
              <a:t> 2005</a:t>
            </a:r>
          </a:p>
          <a:p>
            <a:r>
              <a:rPr lang="nl-NL" dirty="0" smtClean="0"/>
              <a:t>P = </a:t>
            </a:r>
            <a:r>
              <a:rPr lang="nl-NL" dirty="0" err="1" smtClean="0"/>
              <a:t>price</a:t>
            </a:r>
            <a:r>
              <a:rPr lang="nl-NL" dirty="0" smtClean="0"/>
              <a:t> of case</a:t>
            </a:r>
          </a:p>
          <a:p>
            <a:r>
              <a:rPr lang="nl-NL" dirty="0" smtClean="0"/>
              <a:t>Q = </a:t>
            </a:r>
            <a:r>
              <a:rPr lang="nl-NL" dirty="0" err="1" smtClean="0"/>
              <a:t>number</a:t>
            </a:r>
            <a:r>
              <a:rPr lang="nl-NL" dirty="0" smtClean="0"/>
              <a:t> cases</a:t>
            </a:r>
          </a:p>
          <a:p>
            <a:r>
              <a:rPr lang="nl-NL" dirty="0" smtClean="0"/>
              <a:t>10 types of cases/</a:t>
            </a:r>
            <a:r>
              <a:rPr lang="nl-NL" dirty="0" err="1" smtClean="0"/>
              <a:t>prices</a:t>
            </a:r>
            <a:endParaRPr lang="nl-NL" dirty="0"/>
          </a:p>
          <a:p>
            <a:r>
              <a:rPr lang="nl-NL" dirty="0" smtClean="0"/>
              <a:t>More cases  = more money</a:t>
            </a:r>
          </a:p>
          <a:p>
            <a:r>
              <a:rPr lang="nl-NL" dirty="0" err="1" smtClean="0"/>
              <a:t>Less</a:t>
            </a:r>
            <a:r>
              <a:rPr lang="nl-NL" dirty="0" smtClean="0"/>
              <a:t> budget = </a:t>
            </a:r>
            <a:r>
              <a:rPr lang="nl-NL" dirty="0" err="1" smtClean="0"/>
              <a:t>fewer</a:t>
            </a:r>
            <a:r>
              <a:rPr lang="nl-NL" dirty="0" smtClean="0"/>
              <a:t> cases</a:t>
            </a:r>
          </a:p>
          <a:p>
            <a:r>
              <a:rPr lang="nl-NL" dirty="0" err="1" smtClean="0"/>
              <a:t>Balancing</a:t>
            </a:r>
            <a:r>
              <a:rPr lang="nl-NL" dirty="0" smtClean="0"/>
              <a:t> at </a:t>
            </a:r>
            <a:r>
              <a:rPr lang="nl-NL" dirty="0" err="1" smtClean="0"/>
              <a:t>the</a:t>
            </a:r>
            <a:r>
              <a:rPr lang="nl-NL" dirty="0" smtClean="0"/>
              <a:t> end of </a:t>
            </a:r>
            <a:r>
              <a:rPr lang="nl-NL" dirty="0" err="1" smtClean="0"/>
              <a:t>the</a:t>
            </a:r>
            <a:r>
              <a:rPr lang="nl-NL" dirty="0" smtClean="0"/>
              <a:t> </a:t>
            </a:r>
            <a:r>
              <a:rPr lang="nl-NL" dirty="0" err="1" smtClean="0"/>
              <a:t>year</a:t>
            </a:r>
            <a:endParaRPr lang="nl-NL" dirty="0" smtClean="0"/>
          </a:p>
          <a:p>
            <a:r>
              <a:rPr lang="nl-NL" dirty="0" err="1" smtClean="0"/>
              <a:t>Savings</a:t>
            </a:r>
            <a:r>
              <a:rPr lang="nl-NL" dirty="0" smtClean="0"/>
              <a:t> account</a:t>
            </a:r>
            <a:endParaRPr lang="nl-NL" dirty="0"/>
          </a:p>
          <a:p>
            <a:endParaRPr lang="nl-NL" dirty="0" smtClean="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8</a:t>
            </a:fld>
            <a:endParaRPr lang="nl-NL"/>
          </a:p>
        </p:txBody>
      </p:sp>
    </p:spTree>
    <p:extLst>
      <p:ext uri="{BB962C8B-B14F-4D97-AF65-F5344CB8AC3E}">
        <p14:creationId xmlns:p14="http://schemas.microsoft.com/office/powerpoint/2010/main" val="321266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Prices</a:t>
            </a:r>
            <a:r>
              <a:rPr lang="nl-NL" dirty="0" smtClean="0"/>
              <a:t> </a:t>
            </a:r>
            <a:r>
              <a:rPr lang="nl-NL" dirty="0" err="1" smtClean="0"/>
              <a:t>between</a:t>
            </a:r>
            <a:r>
              <a:rPr lang="nl-NL" dirty="0" smtClean="0"/>
              <a:t> council </a:t>
            </a:r>
            <a:r>
              <a:rPr lang="nl-NL" dirty="0" err="1" smtClean="0"/>
              <a:t>and</a:t>
            </a:r>
            <a:r>
              <a:rPr lang="nl-NL" dirty="0" smtClean="0"/>
              <a:t> Minister</a:t>
            </a:r>
            <a:endParaRPr lang="nl-NL" dirty="0"/>
          </a:p>
        </p:txBody>
      </p:sp>
      <p:sp>
        <p:nvSpPr>
          <p:cNvPr id="3" name="Tijdelijke aanduiding voor inhoud 2"/>
          <p:cNvSpPr>
            <a:spLocks noGrp="1"/>
          </p:cNvSpPr>
          <p:nvPr>
            <p:ph idx="1"/>
          </p:nvPr>
        </p:nvSpPr>
        <p:spPr>
          <a:xfrm>
            <a:off x="1524000" y="2576513"/>
            <a:ext cx="6096000" cy="3548063"/>
          </a:xfrm>
        </p:spPr>
        <p:txBody>
          <a:bodyPr>
            <a:normAutofit fontScale="92500" lnSpcReduction="20000"/>
          </a:bodyPr>
          <a:lstStyle/>
          <a:p>
            <a:pPr marL="0" indent="0">
              <a:buNone/>
            </a:pPr>
            <a:r>
              <a:rPr lang="nl-NL" sz="1600" b="1" dirty="0" smtClean="0">
                <a:solidFill>
                  <a:srgbClr val="00B050"/>
                </a:solidFill>
              </a:rPr>
              <a:t>11 District courts:</a:t>
            </a:r>
            <a:endParaRPr lang="nl-NL" sz="1600" b="1" dirty="0">
              <a:solidFill>
                <a:srgbClr val="00B050"/>
              </a:solidFill>
            </a:endParaRPr>
          </a:p>
          <a:p>
            <a:pPr marL="0" indent="0">
              <a:buNone/>
            </a:pPr>
            <a:r>
              <a:rPr lang="nl-NL" sz="1600" b="1" dirty="0" err="1" smtClean="0"/>
              <a:t>Civil</a:t>
            </a:r>
            <a:r>
              <a:rPr lang="nl-NL" sz="1600" b="1" dirty="0" smtClean="0"/>
              <a:t> </a:t>
            </a:r>
            <a:r>
              <a:rPr lang="nl-NL" sz="1600" b="1" dirty="0" err="1" smtClean="0"/>
              <a:t>law</a:t>
            </a:r>
            <a:r>
              <a:rPr lang="nl-NL" sz="1600" b="1" dirty="0" smtClean="0"/>
              <a:t> case</a:t>
            </a:r>
            <a:r>
              <a:rPr lang="nl-NL" sz="1600" b="1" dirty="0"/>
              <a:t>		€   797			</a:t>
            </a:r>
          </a:p>
          <a:p>
            <a:pPr marL="0" indent="0">
              <a:buNone/>
            </a:pPr>
            <a:r>
              <a:rPr lang="nl-NL" sz="1600" b="1" dirty="0" err="1" smtClean="0"/>
              <a:t>Administrative</a:t>
            </a:r>
            <a:r>
              <a:rPr lang="nl-NL" sz="1600" b="1" dirty="0" smtClean="0"/>
              <a:t> </a:t>
            </a:r>
            <a:r>
              <a:rPr lang="nl-NL" sz="1600" b="1" dirty="0" err="1" smtClean="0"/>
              <a:t>law</a:t>
            </a:r>
            <a:r>
              <a:rPr lang="nl-NL" sz="1600" b="1" dirty="0" smtClean="0"/>
              <a:t> case</a:t>
            </a:r>
            <a:r>
              <a:rPr lang="nl-NL" sz="1600" b="1" dirty="0"/>
              <a:t>	€ 2193	</a:t>
            </a:r>
          </a:p>
          <a:p>
            <a:pPr marL="0" indent="0">
              <a:buNone/>
            </a:pPr>
            <a:r>
              <a:rPr lang="nl-NL" sz="1600" b="1" dirty="0" err="1" smtClean="0"/>
              <a:t>Criminal</a:t>
            </a:r>
            <a:r>
              <a:rPr lang="nl-NL" sz="1600" b="1" dirty="0" smtClean="0"/>
              <a:t> </a:t>
            </a:r>
            <a:r>
              <a:rPr lang="nl-NL" sz="1600" b="1" dirty="0" err="1" smtClean="0"/>
              <a:t>law</a:t>
            </a:r>
            <a:r>
              <a:rPr lang="nl-NL" sz="1600" b="1" dirty="0" smtClean="0"/>
              <a:t> case</a:t>
            </a:r>
            <a:r>
              <a:rPr lang="nl-NL" sz="1600" b="1" dirty="0"/>
              <a:t>		€ 1022	</a:t>
            </a:r>
          </a:p>
          <a:p>
            <a:pPr marL="0" indent="0">
              <a:buNone/>
            </a:pPr>
            <a:r>
              <a:rPr lang="nl-NL" sz="1600" b="1" dirty="0" smtClean="0"/>
              <a:t>Small case	</a:t>
            </a:r>
            <a:r>
              <a:rPr lang="nl-NL" sz="1600" b="1" dirty="0"/>
              <a:t>	€   155</a:t>
            </a:r>
          </a:p>
          <a:p>
            <a:pPr marL="0" indent="0">
              <a:buNone/>
            </a:pPr>
            <a:r>
              <a:rPr lang="nl-NL" sz="1600" b="1" dirty="0" err="1" smtClean="0"/>
              <a:t>Immigration</a:t>
            </a:r>
            <a:r>
              <a:rPr lang="nl-NL" sz="1600" b="1" dirty="0" smtClean="0"/>
              <a:t> </a:t>
            </a:r>
            <a:r>
              <a:rPr lang="nl-NL" sz="1600" b="1" dirty="0" err="1" smtClean="0"/>
              <a:t>law</a:t>
            </a:r>
            <a:r>
              <a:rPr lang="nl-NL" sz="1600" b="1" dirty="0" smtClean="0"/>
              <a:t> case</a:t>
            </a:r>
            <a:r>
              <a:rPr lang="nl-NL" sz="1600" b="1" dirty="0"/>
              <a:t>	</a:t>
            </a:r>
            <a:r>
              <a:rPr lang="nl-NL" sz="1600" b="1" dirty="0" smtClean="0"/>
              <a:t>€   </a:t>
            </a:r>
            <a:r>
              <a:rPr lang="nl-NL" sz="1600" b="1" dirty="0"/>
              <a:t>993</a:t>
            </a:r>
          </a:p>
          <a:p>
            <a:pPr marL="0" indent="0">
              <a:buNone/>
            </a:pPr>
            <a:r>
              <a:rPr lang="nl-NL" sz="1600" b="1" dirty="0" smtClean="0"/>
              <a:t>Taks case		</a:t>
            </a:r>
            <a:r>
              <a:rPr lang="nl-NL" sz="1600" b="1" dirty="0"/>
              <a:t>	€ 1124</a:t>
            </a:r>
          </a:p>
          <a:p>
            <a:pPr marL="0" indent="0">
              <a:buNone/>
            </a:pPr>
            <a:endParaRPr lang="nl-NL" sz="1600" b="1" dirty="0">
              <a:solidFill>
                <a:srgbClr val="00B050"/>
              </a:solidFill>
            </a:endParaRPr>
          </a:p>
          <a:p>
            <a:pPr marL="0" indent="0">
              <a:buNone/>
            </a:pPr>
            <a:r>
              <a:rPr lang="nl-NL" sz="1600" b="1" dirty="0" smtClean="0">
                <a:solidFill>
                  <a:srgbClr val="00B050"/>
                </a:solidFill>
              </a:rPr>
              <a:t>4 Courts of appeal</a:t>
            </a:r>
            <a:endParaRPr lang="nl-NL" sz="1600" b="1" dirty="0">
              <a:solidFill>
                <a:srgbClr val="00B050"/>
              </a:solidFill>
            </a:endParaRPr>
          </a:p>
          <a:p>
            <a:pPr marL="0" indent="0">
              <a:buNone/>
            </a:pPr>
            <a:r>
              <a:rPr lang="nl-NL" sz="1600" b="1" dirty="0" err="1" smtClean="0"/>
              <a:t>Civil</a:t>
            </a:r>
            <a:r>
              <a:rPr lang="nl-NL" sz="1600" b="1" dirty="0" smtClean="0"/>
              <a:t> </a:t>
            </a:r>
            <a:r>
              <a:rPr lang="nl-NL" sz="1600" b="1" dirty="0" err="1" smtClean="0"/>
              <a:t>law</a:t>
            </a:r>
            <a:r>
              <a:rPr lang="nl-NL" sz="1600" b="1" dirty="0" smtClean="0"/>
              <a:t> case</a:t>
            </a:r>
            <a:r>
              <a:rPr lang="nl-NL" sz="1600" b="1" dirty="0"/>
              <a:t>		€ 3850</a:t>
            </a:r>
          </a:p>
          <a:p>
            <a:pPr marL="0" indent="0">
              <a:buNone/>
            </a:pPr>
            <a:r>
              <a:rPr lang="nl-NL" sz="1600" b="1" dirty="0" err="1" smtClean="0"/>
              <a:t>Criminal</a:t>
            </a:r>
            <a:r>
              <a:rPr lang="nl-NL" sz="1600" b="1" dirty="0" smtClean="0"/>
              <a:t> </a:t>
            </a:r>
            <a:r>
              <a:rPr lang="nl-NL" sz="1600" b="1" dirty="0" err="1" smtClean="0"/>
              <a:t>law</a:t>
            </a:r>
            <a:r>
              <a:rPr lang="nl-NL" sz="1600" b="1" dirty="0" smtClean="0"/>
              <a:t> case</a:t>
            </a:r>
            <a:r>
              <a:rPr lang="nl-NL" sz="1600" b="1" dirty="0"/>
              <a:t>		€ 1543</a:t>
            </a:r>
          </a:p>
          <a:p>
            <a:pPr marL="0" indent="0">
              <a:buNone/>
            </a:pPr>
            <a:r>
              <a:rPr lang="nl-NL" sz="1600" b="1" dirty="0" smtClean="0"/>
              <a:t>Tax </a:t>
            </a:r>
            <a:r>
              <a:rPr lang="nl-NL" sz="1600" b="1" dirty="0" err="1" smtClean="0"/>
              <a:t>law</a:t>
            </a:r>
            <a:r>
              <a:rPr lang="nl-NL" sz="1600" b="1" dirty="0" smtClean="0"/>
              <a:t> case</a:t>
            </a:r>
            <a:r>
              <a:rPr lang="nl-NL" sz="1600" b="1" dirty="0"/>
              <a:t>		€ </a:t>
            </a:r>
            <a:r>
              <a:rPr lang="nl-NL" sz="1600" b="1" dirty="0" smtClean="0"/>
              <a:t>3630</a:t>
            </a:r>
            <a:endParaRPr lang="nl-NL" sz="1600" b="1" dirty="0"/>
          </a:p>
          <a:p>
            <a:pPr marL="0" indent="0">
              <a:buNone/>
            </a:pPr>
            <a:endParaRPr lang="nl-NL" sz="2400" b="1" dirty="0"/>
          </a:p>
          <a:p>
            <a:pPr marL="0" indent="0">
              <a:buNone/>
            </a:pPr>
            <a:r>
              <a:rPr lang="nl-NL" sz="1600" b="1" dirty="0" smtClean="0">
                <a:solidFill>
                  <a:srgbClr val="00B050"/>
                </a:solidFill>
              </a:rPr>
              <a:t>1 Central Board of appeal</a:t>
            </a:r>
            <a:r>
              <a:rPr lang="nl-NL" sz="1600" b="1" dirty="0"/>
              <a:t>	€ 3431</a:t>
            </a:r>
          </a:p>
          <a:p>
            <a:endParaRPr lang="nl-NL" dirty="0"/>
          </a:p>
        </p:txBody>
      </p:sp>
      <p:sp>
        <p:nvSpPr>
          <p:cNvPr id="4" name="Tijdelijke aanduiding voor datum 3"/>
          <p:cNvSpPr>
            <a:spLocks noGrp="1"/>
          </p:cNvSpPr>
          <p:nvPr>
            <p:ph type="dt" sz="half" idx="10"/>
          </p:nvPr>
        </p:nvSpPr>
        <p:spPr/>
        <p:txBody>
          <a:bodyPr/>
          <a:lstStyle/>
          <a:p>
            <a:r>
              <a:rPr lang="nl-NL" smtClean="0"/>
              <a:t>30 October 2017</a:t>
            </a:r>
            <a:endParaRPr lang="nl-NL" dirty="0"/>
          </a:p>
        </p:txBody>
      </p:sp>
      <p:sp>
        <p:nvSpPr>
          <p:cNvPr id="5" name="Tijdelijke aanduiding voor voettekst 4"/>
          <p:cNvSpPr>
            <a:spLocks noGrp="1"/>
          </p:cNvSpPr>
          <p:nvPr>
            <p:ph type="ftr" sz="quarter" idx="11"/>
          </p:nvPr>
        </p:nvSpPr>
        <p:spPr/>
        <p:txBody>
          <a:bodyPr/>
          <a:lstStyle/>
          <a:p>
            <a:r>
              <a:rPr lang="en-US" dirty="0" smtClean="0"/>
              <a:t>performance budgeting in the Netherlands</a:t>
            </a:r>
            <a:endParaRPr lang="nl-NL" dirty="0"/>
          </a:p>
        </p:txBody>
      </p:sp>
      <p:sp>
        <p:nvSpPr>
          <p:cNvPr id="6" name="Tijdelijke aanduiding voor dianummer 5"/>
          <p:cNvSpPr>
            <a:spLocks noGrp="1"/>
          </p:cNvSpPr>
          <p:nvPr>
            <p:ph type="sldNum" sz="quarter" idx="12"/>
          </p:nvPr>
        </p:nvSpPr>
        <p:spPr/>
        <p:txBody>
          <a:bodyPr/>
          <a:lstStyle/>
          <a:p>
            <a:fld id="{204CA5A0-4B1D-4A14-8811-788AE825D559}" type="slidenum">
              <a:rPr lang="nl-NL" smtClean="0"/>
              <a:pPr/>
              <a:t>9</a:t>
            </a:fld>
            <a:endParaRPr lang="nl-NL"/>
          </a:p>
        </p:txBody>
      </p:sp>
    </p:spTree>
    <p:extLst>
      <p:ext uri="{BB962C8B-B14F-4D97-AF65-F5344CB8AC3E}">
        <p14:creationId xmlns:p14="http://schemas.microsoft.com/office/powerpoint/2010/main" val="4135919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Plato">
  <a:themeElements>
    <a:clrScheme name="Standaardontwerp 1">
      <a:dk1>
        <a:srgbClr val="000000"/>
      </a:dk1>
      <a:lt1>
        <a:srgbClr val="FFFFFF"/>
      </a:lt1>
      <a:dk2>
        <a:srgbClr val="A50061"/>
      </a:dk2>
      <a:lt2>
        <a:srgbClr val="7F7F7F"/>
      </a:lt2>
      <a:accent1>
        <a:srgbClr val="680F48"/>
      </a:accent1>
      <a:accent2>
        <a:srgbClr val="CCCCCC"/>
      </a:accent2>
      <a:accent3>
        <a:srgbClr val="FFFFFF"/>
      </a:accent3>
      <a:accent4>
        <a:srgbClr val="000000"/>
      </a:accent4>
      <a:accent5>
        <a:srgbClr val="B9AAB1"/>
      </a:accent5>
      <a:accent6>
        <a:srgbClr val="B9B9B9"/>
      </a:accent6>
      <a:hlink>
        <a:srgbClr val="9C6186"/>
      </a:hlink>
      <a:folHlink>
        <a:srgbClr val="B4CAD2"/>
      </a:folHlink>
    </a:clrScheme>
    <a:fontScheme name="Standaardontwer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ardontwerp 1">
        <a:dk1>
          <a:srgbClr val="000000"/>
        </a:dk1>
        <a:lt1>
          <a:srgbClr val="FFFFFF"/>
        </a:lt1>
        <a:dk2>
          <a:srgbClr val="A50061"/>
        </a:dk2>
        <a:lt2>
          <a:srgbClr val="7F7F7F"/>
        </a:lt2>
        <a:accent1>
          <a:srgbClr val="680F48"/>
        </a:accent1>
        <a:accent2>
          <a:srgbClr val="CCCCCC"/>
        </a:accent2>
        <a:accent3>
          <a:srgbClr val="FFFFFF"/>
        </a:accent3>
        <a:accent4>
          <a:srgbClr val="000000"/>
        </a:accent4>
        <a:accent5>
          <a:srgbClr val="B9AAB1"/>
        </a:accent5>
        <a:accent6>
          <a:srgbClr val="B9B9B9"/>
        </a:accent6>
        <a:hlink>
          <a:srgbClr val="9C6186"/>
        </a:hlink>
        <a:folHlink>
          <a:srgbClr val="B4CAD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Plato.potx" id="{6C146796-4991-4798-97BD-3B32C6952F37}" vid="{1CB34CED-D2D7-48CB-9928-0F686C70BD8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441BD6D79BFE41881208C7AE18D872" ma:contentTypeVersion="1" ma:contentTypeDescription="Een nieuw document maken." ma:contentTypeScope="" ma:versionID="391c9eb4d431fbb18c71d18efdfb7da3">
  <xsd:schema xmlns:xsd="http://www.w3.org/2001/XMLSchema" xmlns:xs="http://www.w3.org/2001/XMLSchema" xmlns:p="http://schemas.microsoft.com/office/2006/metadata/properties" xmlns:ns1="http://schemas.microsoft.com/sharepoint/v3" targetNamespace="http://schemas.microsoft.com/office/2006/metadata/properties" ma:root="true" ma:fieldsID="0a4dfdaa14f58a51274070ca23631a5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9"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850030-9333-436E-A57E-17ECB84333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0191EBC-5F66-4F7A-B2FF-4DFDE82D697F}">
  <ds:schemaRefs>
    <ds:schemaRef ds:uri="http://purl.org/dc/elements/1.1/"/>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http://schemas.microsoft.com/sharepoint/v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3B6386F-D305-4835-B482-452259908E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9964</TotalTime>
  <Words>906</Words>
  <Application>Microsoft Office PowerPoint</Application>
  <PresentationFormat>Affichage à l'écran (4:3)</PresentationFormat>
  <Paragraphs>244</Paragraphs>
  <Slides>16</Slides>
  <Notes>7</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Plato</vt:lpstr>
      <vt:lpstr>Funding of the Dutch Judiciary Performance based budgeting</vt:lpstr>
      <vt:lpstr>Dutch Judiciary</vt:lpstr>
      <vt:lpstr>The courts</vt:lpstr>
      <vt:lpstr>Court Leadership</vt:lpstr>
      <vt:lpstr>Council for the Judiciary</vt:lpstr>
      <vt:lpstr>Multi staged funding</vt:lpstr>
      <vt:lpstr>Revenues and costs of the Dutch Judiciary</vt:lpstr>
      <vt:lpstr>Performance based budgeting: P x Q </vt:lpstr>
      <vt:lpstr>Prices between council and Minister</vt:lpstr>
      <vt:lpstr>The budget of the judiciary</vt:lpstr>
      <vt:lpstr>Prices of the 10 types cases</vt:lpstr>
      <vt:lpstr>Funding of the courts: also pxq</vt:lpstr>
      <vt:lpstr>Example 1: the 5 products in the immigration product group </vt:lpstr>
      <vt:lpstr>Example 2: the 4 products in the tax law court of appeal productgroup</vt:lpstr>
      <vt:lpstr>Présentation PowerPoint</vt:lpstr>
      <vt:lpstr>Conclusion of 10 years performance based budgeting</vt:lpstr>
    </vt:vector>
  </TitlesOfParts>
  <Company>de Rechtspraak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Beheer van de Rechtspraak in Nederland</dc:title>
  <dc:creator>Puts, J.H.L. (Rvdr 's-Gravenhage)</dc:creator>
  <cp:lastModifiedBy>SATTEL Annette</cp:lastModifiedBy>
  <cp:revision>134</cp:revision>
  <cp:lastPrinted>2017-12-01T13:32:56Z</cp:lastPrinted>
  <dcterms:created xsi:type="dcterms:W3CDTF">2015-12-14T09:57:23Z</dcterms:created>
  <dcterms:modified xsi:type="dcterms:W3CDTF">2017-12-01T13:33:08Z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0x010100AF441BD6D79BFE41881208C7AE18D872</vt:lpwstr>
  </property>
</Properties>
</file>