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sldIdLst>
    <p:sldId id="266" r:id="rId2"/>
    <p:sldId id="279" r:id="rId3"/>
    <p:sldId id="280" r:id="rId4"/>
    <p:sldId id="281" r:id="rId5"/>
    <p:sldId id="282" r:id="rId6"/>
    <p:sldId id="283" r:id="rId7"/>
    <p:sldId id="284" r:id="rId8"/>
    <p:sldId id="272" r:id="rId9"/>
  </p:sldIdLst>
  <p:sldSz cx="8999538" cy="6840538"/>
  <p:notesSz cx="7102475" cy="102330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6" userDrawn="1">
          <p15:clr>
            <a:srgbClr val="A4A3A4"/>
          </p15:clr>
        </p15:guide>
        <p15:guide id="2" pos="20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56" d="100"/>
          <a:sy n="56" d="100"/>
        </p:scale>
        <p:origin x="1228" y="6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6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27113" y="777875"/>
            <a:ext cx="5045075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9949" y="4860498"/>
            <a:ext cx="5681086" cy="460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9566" y="0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720993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9566" y="9720993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027113" y="777875"/>
            <a:ext cx="5045075" cy="38354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scheduled</a:t>
            </a:r>
            <a:r>
              <a:rPr lang="et-EE" dirty="0"/>
              <a:t> </a:t>
            </a:r>
            <a:r>
              <a:rPr lang="et-EE" dirty="0" err="1"/>
              <a:t>treatment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28191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027113" y="777875"/>
            <a:ext cx="5045075" cy="38354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the </a:t>
            </a:r>
            <a:r>
              <a:rPr lang="et-EE" dirty="0" err="1"/>
              <a:t>state</a:t>
            </a:r>
            <a:r>
              <a:rPr lang="et-EE" dirty="0"/>
              <a:t> </a:t>
            </a:r>
            <a:r>
              <a:rPr lang="et-EE" dirty="0" err="1"/>
              <a:t>agency</a:t>
            </a:r>
            <a:r>
              <a:rPr lang="et-EE" dirty="0"/>
              <a:t> of </a:t>
            </a:r>
            <a:r>
              <a:rPr lang="et-EE" dirty="0" err="1"/>
              <a:t>child</a:t>
            </a:r>
            <a:r>
              <a:rPr lang="et-EE" dirty="0"/>
              <a:t> </a:t>
            </a:r>
            <a:r>
              <a:rPr lang="et-EE" dirty="0" err="1"/>
              <a:t>protection</a:t>
            </a:r>
            <a:r>
              <a:rPr lang="et-EE" dirty="0"/>
              <a:t> and </a:t>
            </a:r>
            <a:r>
              <a:rPr lang="et-EE" dirty="0" err="1"/>
              <a:t>welfare</a:t>
            </a:r>
            <a:endParaRPr lang="et-EE" dirty="0"/>
          </a:p>
          <a:p>
            <a:r>
              <a:rPr lang="et-EE" dirty="0" err="1"/>
              <a:t>Victim</a:t>
            </a:r>
            <a:r>
              <a:rPr lang="et-EE" dirty="0"/>
              <a:t> </a:t>
            </a:r>
            <a:r>
              <a:rPr lang="et-EE" dirty="0" err="1"/>
              <a:t>support</a:t>
            </a:r>
            <a:r>
              <a:rPr lang="et-EE" dirty="0"/>
              <a:t> 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00299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>
          <a:xfrm>
            <a:off x="1027113" y="777875"/>
            <a:ext cx="5045075" cy="3835400"/>
          </a:xfrm>
        </p:spPr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26710"/>
            <a:r>
              <a:rPr lang="et-EE" sz="1100" dirty="0" err="1"/>
              <a:t>Remote</a:t>
            </a:r>
            <a:r>
              <a:rPr lang="et-EE" sz="1100" dirty="0"/>
              <a:t> </a:t>
            </a:r>
            <a:r>
              <a:rPr lang="et-EE" sz="1100" dirty="0" err="1"/>
              <a:t>working</a:t>
            </a:r>
            <a:r>
              <a:rPr lang="et-EE" sz="1100" dirty="0"/>
              <a:t>. </a:t>
            </a:r>
            <a:r>
              <a:rPr lang="en-US" sz="1100" dirty="0"/>
              <a:t>All of this has resulted in a minimal need to reorganize work and change existing laws.</a:t>
            </a:r>
            <a:endParaRPr lang="et-EE" sz="1100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26248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l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" y="251917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6" name="Pil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" y="251917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5" name="Pil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" y="251917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6" name="Pil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" y="251917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>
                <a:solidFill>
                  <a:srgbClr val="FFFFFF"/>
                </a:solidFill>
              </a:rPr>
              <a:t>Child</a:t>
            </a:r>
            <a:r>
              <a:rPr lang="et-EE" dirty="0">
                <a:solidFill>
                  <a:srgbClr val="FFFFFF"/>
                </a:solidFill>
              </a:rPr>
              <a:t> </a:t>
            </a:r>
            <a:r>
              <a:rPr lang="et-EE" dirty="0" err="1">
                <a:solidFill>
                  <a:srgbClr val="FFFFFF"/>
                </a:solidFill>
              </a:rPr>
              <a:t>protection</a:t>
            </a:r>
            <a:r>
              <a:rPr lang="et-EE" dirty="0">
                <a:solidFill>
                  <a:srgbClr val="FFFFFF"/>
                </a:solidFill>
              </a:rPr>
              <a:t> </a:t>
            </a:r>
            <a:r>
              <a:rPr lang="et-EE" dirty="0" err="1">
                <a:solidFill>
                  <a:srgbClr val="FFFFFF"/>
                </a:solidFill>
              </a:rPr>
              <a:t>during</a:t>
            </a:r>
            <a:r>
              <a:rPr lang="et-EE" dirty="0">
                <a:solidFill>
                  <a:srgbClr val="FFFFFF"/>
                </a:solidFill>
              </a:rPr>
              <a:t> COVID-19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altLang="en-US" b="1" dirty="0">
                <a:solidFill>
                  <a:srgbClr val="FFFFFF"/>
                </a:solidFill>
              </a:rPr>
              <a:t>Hanna Vseviov</a:t>
            </a:r>
          </a:p>
          <a:p>
            <a:r>
              <a:rPr lang="et-EE" altLang="en-US" sz="2000" dirty="0">
                <a:solidFill>
                  <a:srgbClr val="FFFFFF"/>
                </a:solidFill>
              </a:rPr>
              <a:t>Head of </a:t>
            </a:r>
            <a:r>
              <a:rPr lang="et-EE" altLang="en-US" sz="2000" dirty="0" err="1">
                <a:solidFill>
                  <a:srgbClr val="FFFFFF"/>
                </a:solidFill>
              </a:rPr>
              <a:t>Department</a:t>
            </a:r>
            <a:r>
              <a:rPr lang="et-EE" altLang="en-US" sz="2000" dirty="0">
                <a:solidFill>
                  <a:srgbClr val="FFFFFF"/>
                </a:solidFill>
              </a:rPr>
              <a:t> of </a:t>
            </a:r>
            <a:r>
              <a:rPr lang="et-EE" altLang="en-US" sz="2000" dirty="0" err="1">
                <a:solidFill>
                  <a:srgbClr val="FFFFFF"/>
                </a:solidFill>
              </a:rPr>
              <a:t>Child</a:t>
            </a:r>
            <a:r>
              <a:rPr lang="et-EE" altLang="en-US" sz="2000" dirty="0">
                <a:solidFill>
                  <a:srgbClr val="FFFFFF"/>
                </a:solidFill>
              </a:rPr>
              <a:t> </a:t>
            </a:r>
            <a:r>
              <a:rPr lang="et-EE" altLang="en-US" sz="2000" dirty="0" err="1">
                <a:solidFill>
                  <a:srgbClr val="FFFFFF"/>
                </a:solidFill>
              </a:rPr>
              <a:t>Well-Being</a:t>
            </a:r>
            <a:endParaRPr lang="et-EE" altLang="en-US" sz="2000" dirty="0">
              <a:solidFill>
                <a:srgbClr val="FFFFFF"/>
              </a:solidFill>
            </a:endParaRP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>
                <a:solidFill>
                  <a:srgbClr val="FFFFFF"/>
                </a:solidFill>
              </a:rPr>
              <a:t>26.06.2020</a:t>
            </a:r>
          </a:p>
        </p:txBody>
      </p:sp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lt 2" descr="Pilt, millel on kujutatud kuvatõmmis, kaart&#10;&#10;Kirjeldus on genereeritud automaatselt">
            <a:extLst>
              <a:ext uri="{FF2B5EF4-FFF2-40B4-BE49-F238E27FC236}">
                <a16:creationId xmlns:a16="http://schemas.microsoft.com/office/drawing/2014/main" id="{8AD0310B-6270-4784-BEA8-D68753973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88" y="1457202"/>
            <a:ext cx="9017826" cy="4824536"/>
          </a:xfrm>
          <a:prstGeom prst="rect">
            <a:avLst/>
          </a:prstGeom>
        </p:spPr>
      </p:pic>
      <p:sp>
        <p:nvSpPr>
          <p:cNvPr id="4" name="Pealkiri 3">
            <a:extLst>
              <a:ext uri="{FF2B5EF4-FFF2-40B4-BE49-F238E27FC236}">
                <a16:creationId xmlns:a16="http://schemas.microsoft.com/office/drawing/2014/main" id="{1A63243A-3140-49BC-A7BA-CB249B276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342776"/>
            <a:ext cx="7920000" cy="701229"/>
          </a:xfrm>
        </p:spPr>
        <p:txBody>
          <a:bodyPr/>
          <a:lstStyle/>
          <a:p>
            <a:r>
              <a:rPr lang="et-EE" sz="2800" dirty="0"/>
              <a:t>Emergecy </a:t>
            </a:r>
            <a:r>
              <a:rPr lang="en-US" sz="2800" dirty="0"/>
              <a:t>situation </a:t>
            </a:r>
            <a:r>
              <a:rPr lang="et-EE" sz="2800" dirty="0" err="1"/>
              <a:t>was</a:t>
            </a:r>
            <a:r>
              <a:rPr lang="et-EE" sz="2800" dirty="0"/>
              <a:t> </a:t>
            </a:r>
            <a:r>
              <a:rPr lang="en-US" sz="2800" dirty="0"/>
              <a:t>declared on the 12th of March</a:t>
            </a:r>
            <a:r>
              <a:rPr lang="et-EE" sz="2800" dirty="0"/>
              <a:t> and ended on the 17th of </a:t>
            </a:r>
            <a:r>
              <a:rPr lang="et-EE" sz="2800" dirty="0" err="1"/>
              <a:t>May</a:t>
            </a:r>
            <a:endParaRPr lang="et-EE" sz="2800" dirty="0"/>
          </a:p>
        </p:txBody>
      </p: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7C5F1886-AFE9-44ED-A0CD-2771363C4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9646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774A9D3-2310-4C71-A8D3-1B342EFE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648021"/>
          </a:xfrm>
        </p:spPr>
        <p:txBody>
          <a:bodyPr/>
          <a:lstStyle/>
          <a:p>
            <a:r>
              <a:rPr lang="et-EE" sz="3200" dirty="0" err="1"/>
              <a:t>Challenges</a:t>
            </a:r>
            <a:r>
              <a:rPr lang="et-EE" sz="3200" dirty="0"/>
              <a:t> in </a:t>
            </a:r>
            <a:r>
              <a:rPr lang="et-EE" sz="3200" dirty="0" err="1"/>
              <a:t>child</a:t>
            </a:r>
            <a:r>
              <a:rPr lang="et-EE" sz="3200" dirty="0"/>
              <a:t> </a:t>
            </a:r>
            <a:r>
              <a:rPr lang="et-EE" sz="3200" dirty="0" err="1"/>
              <a:t>protection</a:t>
            </a:r>
            <a:r>
              <a:rPr lang="et-EE" sz="3200" dirty="0"/>
              <a:t> </a:t>
            </a:r>
            <a:r>
              <a:rPr lang="et-EE" sz="3200" dirty="0" err="1"/>
              <a:t>during</a:t>
            </a:r>
            <a:r>
              <a:rPr lang="et-EE" sz="3200" dirty="0"/>
              <a:t> COVID-19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7D60BEB-5A9D-4407-AC5A-68B2B2221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9" y="1476053"/>
            <a:ext cx="7920000" cy="4805685"/>
          </a:xfrm>
        </p:spPr>
        <p:txBody>
          <a:bodyPr/>
          <a:lstStyle/>
          <a:p>
            <a:r>
              <a:rPr lang="et-EE" sz="2400" dirty="0" err="1"/>
              <a:t>Child</a:t>
            </a:r>
            <a:r>
              <a:rPr lang="et-EE" sz="2400" dirty="0"/>
              <a:t> </a:t>
            </a:r>
            <a:r>
              <a:rPr lang="et-EE" sz="2400" dirty="0" err="1"/>
              <a:t>protection</a:t>
            </a:r>
            <a:r>
              <a:rPr lang="et-EE" sz="2400" dirty="0"/>
              <a:t> </a:t>
            </a:r>
            <a:r>
              <a:rPr lang="et-EE" sz="2400" dirty="0" err="1"/>
              <a:t>is</a:t>
            </a:r>
            <a:r>
              <a:rPr lang="et-EE" sz="2400" dirty="0"/>
              <a:t> </a:t>
            </a:r>
            <a:r>
              <a:rPr lang="et-EE" sz="2400" dirty="0" err="1"/>
              <a:t>based</a:t>
            </a:r>
            <a:r>
              <a:rPr lang="et-EE" sz="2400" dirty="0"/>
              <a:t> on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400" dirty="0"/>
              <a:t>n</a:t>
            </a:r>
            <a:r>
              <a:rPr lang="en-US" sz="2400" dirty="0" err="1"/>
              <a:t>oticing</a:t>
            </a:r>
            <a:endParaRPr lang="et-EE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/>
              <a:t>informing </a:t>
            </a:r>
            <a:endParaRPr lang="et-EE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400" dirty="0" err="1"/>
              <a:t>good</a:t>
            </a:r>
            <a:r>
              <a:rPr lang="et-EE" sz="2400" dirty="0"/>
              <a:t> </a:t>
            </a:r>
            <a:r>
              <a:rPr lang="et-EE" sz="2400" dirty="0" err="1"/>
              <a:t>communication</a:t>
            </a:r>
            <a:r>
              <a:rPr lang="et-EE" sz="2400" dirty="0"/>
              <a:t> and </a:t>
            </a:r>
            <a:r>
              <a:rPr lang="et-EE" sz="2400" dirty="0" err="1"/>
              <a:t>one</a:t>
            </a:r>
            <a:r>
              <a:rPr lang="et-EE" sz="2400" dirty="0"/>
              <a:t>-</a:t>
            </a:r>
            <a:r>
              <a:rPr lang="et-EE" sz="2400" dirty="0" err="1"/>
              <a:t>on-one</a:t>
            </a:r>
            <a:r>
              <a:rPr lang="et-EE" sz="2400" dirty="0"/>
              <a:t> </a:t>
            </a:r>
            <a:r>
              <a:rPr lang="et-EE" sz="2400" dirty="0" err="1"/>
              <a:t>work</a:t>
            </a:r>
            <a:r>
              <a:rPr lang="et-EE" sz="2400" dirty="0"/>
              <a:t> </a:t>
            </a:r>
            <a:r>
              <a:rPr lang="et-EE" sz="2400" dirty="0" err="1"/>
              <a:t>with</a:t>
            </a:r>
            <a:r>
              <a:rPr lang="et-EE" sz="2400" dirty="0"/>
              <a:t> the </a:t>
            </a:r>
            <a:r>
              <a:rPr lang="et-EE" sz="2400" dirty="0" err="1"/>
              <a:t>client</a:t>
            </a:r>
            <a:endParaRPr lang="et-EE" sz="2400" dirty="0"/>
          </a:p>
          <a:p>
            <a:endParaRPr lang="et-EE" sz="2400" dirty="0"/>
          </a:p>
          <a:p>
            <a:r>
              <a:rPr lang="et-EE" sz="2400" dirty="0" err="1"/>
              <a:t>How</a:t>
            </a:r>
            <a:r>
              <a:rPr lang="et-EE" sz="2400" dirty="0"/>
              <a:t> </a:t>
            </a:r>
            <a:r>
              <a:rPr lang="et-EE" sz="2400" dirty="0" err="1"/>
              <a:t>to</a:t>
            </a:r>
            <a:r>
              <a:rPr lang="et-EE" sz="2400" dirty="0"/>
              <a:t> manage </a:t>
            </a:r>
            <a:r>
              <a:rPr lang="et-EE" sz="2400" dirty="0" err="1"/>
              <a:t>that</a:t>
            </a:r>
            <a:r>
              <a:rPr lang="et-EE" sz="2400" dirty="0"/>
              <a:t> </a:t>
            </a:r>
            <a:r>
              <a:rPr lang="et-EE" sz="2400" dirty="0" err="1"/>
              <a:t>while</a:t>
            </a:r>
            <a:endParaRPr lang="et-EE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t-EE" sz="2400" dirty="0"/>
              <a:t>children are at </a:t>
            </a:r>
            <a:r>
              <a:rPr lang="et-EE" sz="2400" dirty="0" err="1"/>
              <a:t>home</a:t>
            </a:r>
            <a:r>
              <a:rPr lang="et-EE" sz="2400" dirty="0"/>
              <a:t> and </a:t>
            </a:r>
            <a:r>
              <a:rPr lang="et-EE" sz="2400" dirty="0" err="1"/>
              <a:t>not</a:t>
            </a:r>
            <a:r>
              <a:rPr lang="et-EE" sz="2400" dirty="0"/>
              <a:t> in the </a:t>
            </a:r>
            <a:r>
              <a:rPr lang="et-EE" sz="2400" dirty="0" err="1"/>
              <a:t>view</a:t>
            </a:r>
            <a:r>
              <a:rPr lang="et-EE" sz="2400" dirty="0"/>
              <a:t> of </a:t>
            </a:r>
            <a:r>
              <a:rPr lang="et-EE" sz="2400" dirty="0" err="1"/>
              <a:t>health</a:t>
            </a:r>
            <a:r>
              <a:rPr lang="et-EE" sz="2400" dirty="0"/>
              <a:t> </a:t>
            </a:r>
            <a:r>
              <a:rPr lang="et-EE" sz="2400" dirty="0" err="1"/>
              <a:t>or</a:t>
            </a:r>
            <a:r>
              <a:rPr lang="et-EE" sz="2400" dirty="0"/>
              <a:t> </a:t>
            </a:r>
            <a:r>
              <a:rPr lang="et-EE" sz="2400" dirty="0" err="1"/>
              <a:t>educational</a:t>
            </a:r>
            <a:r>
              <a:rPr lang="et-EE" sz="2400" dirty="0"/>
              <a:t> </a:t>
            </a:r>
            <a:r>
              <a:rPr lang="et-EE" sz="2400" dirty="0" err="1"/>
              <a:t>systems</a:t>
            </a:r>
            <a:endParaRPr lang="et-EE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t-EE" sz="2400" dirty="0" err="1"/>
              <a:t>tensions</a:t>
            </a:r>
            <a:r>
              <a:rPr lang="et-EE" sz="2400" dirty="0"/>
              <a:t> in the families </a:t>
            </a:r>
            <a:r>
              <a:rPr lang="et-EE" sz="2400" dirty="0" err="1"/>
              <a:t>arise</a:t>
            </a:r>
            <a:r>
              <a:rPr lang="et-EE" sz="2400" dirty="0"/>
              <a:t>, </a:t>
            </a:r>
            <a:r>
              <a:rPr lang="et-EE" sz="2400" dirty="0" err="1"/>
              <a:t>but</a:t>
            </a:r>
            <a:r>
              <a:rPr lang="et-EE" sz="2400" dirty="0"/>
              <a:t> </a:t>
            </a:r>
            <a:r>
              <a:rPr lang="et-EE" sz="2400" dirty="0" err="1"/>
              <a:t>difficult</a:t>
            </a:r>
            <a:r>
              <a:rPr lang="et-EE" sz="2400" dirty="0"/>
              <a:t> </a:t>
            </a:r>
            <a:r>
              <a:rPr lang="et-EE" sz="2400" dirty="0" err="1"/>
              <a:t>to</a:t>
            </a:r>
            <a:r>
              <a:rPr lang="et-EE" sz="2400" dirty="0"/>
              <a:t> have </a:t>
            </a:r>
            <a:r>
              <a:rPr lang="et-EE" sz="2400" dirty="0" err="1"/>
              <a:t>privacy</a:t>
            </a:r>
            <a:endParaRPr lang="et-EE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t-EE" sz="2400" dirty="0" err="1"/>
              <a:t>physical</a:t>
            </a:r>
            <a:r>
              <a:rPr lang="et-EE" sz="2400" dirty="0"/>
              <a:t> </a:t>
            </a:r>
            <a:r>
              <a:rPr lang="et-EE" sz="2400" dirty="0" err="1"/>
              <a:t>contact</a:t>
            </a:r>
            <a:r>
              <a:rPr lang="et-EE" sz="2400" dirty="0"/>
              <a:t> </a:t>
            </a:r>
            <a:r>
              <a:rPr lang="et-EE" sz="2400" dirty="0" err="1"/>
              <a:t>restricted</a:t>
            </a:r>
            <a:r>
              <a:rPr lang="et-EE" sz="2400" dirty="0"/>
              <a:t> </a:t>
            </a:r>
            <a:r>
              <a:rPr lang="et-EE" sz="2400" dirty="0" err="1"/>
              <a:t>or</a:t>
            </a:r>
            <a:r>
              <a:rPr lang="et-EE" sz="2400" dirty="0"/>
              <a:t> </a:t>
            </a:r>
            <a:r>
              <a:rPr lang="et-EE" sz="2400" dirty="0" err="1"/>
              <a:t>limited</a:t>
            </a:r>
            <a:r>
              <a:rPr lang="et-EE" sz="2400" dirty="0"/>
              <a:t>, </a:t>
            </a:r>
            <a:r>
              <a:rPr lang="et-EE" sz="2400" dirty="0" err="1"/>
              <a:t>services</a:t>
            </a:r>
            <a:r>
              <a:rPr lang="et-EE" sz="2400" dirty="0"/>
              <a:t> </a:t>
            </a:r>
            <a:r>
              <a:rPr lang="et-EE" sz="2400" dirty="0" err="1"/>
              <a:t>closed</a:t>
            </a:r>
            <a:endParaRPr lang="et-EE" sz="2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6534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C115A5D-0153-46CB-90EA-1648D236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251918"/>
            <a:ext cx="7920000" cy="576064"/>
          </a:xfrm>
        </p:spPr>
        <p:txBody>
          <a:bodyPr/>
          <a:lstStyle/>
          <a:p>
            <a:r>
              <a:rPr lang="et-EE" dirty="0" err="1"/>
              <a:t>Some</a:t>
            </a:r>
            <a:r>
              <a:rPr lang="et-EE" dirty="0"/>
              <a:t> of the </a:t>
            </a:r>
            <a:r>
              <a:rPr lang="et-EE" dirty="0" err="1"/>
              <a:t>actions</a:t>
            </a:r>
            <a:r>
              <a:rPr lang="et-EE" dirty="0"/>
              <a:t> </a:t>
            </a:r>
            <a:r>
              <a:rPr lang="et-EE" dirty="0" err="1"/>
              <a:t>taken</a:t>
            </a:r>
            <a:r>
              <a:rPr lang="et-EE" dirty="0"/>
              <a:t> in Estonia (1)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E602BF4-68E2-46C1-BF0E-F8A3ABF48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82" y="1188021"/>
            <a:ext cx="8640960" cy="57245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R</a:t>
            </a:r>
            <a:r>
              <a:rPr lang="en-US" sz="2800" dirty="0" err="1"/>
              <a:t>egional</a:t>
            </a:r>
            <a:r>
              <a:rPr lang="en-US" sz="2800" dirty="0"/>
              <a:t> crisis boards set up</a:t>
            </a:r>
            <a:r>
              <a:rPr lang="et-EE" sz="2800" dirty="0"/>
              <a:t> in order </a:t>
            </a:r>
            <a:r>
              <a:rPr lang="et-EE" sz="2800" dirty="0" err="1"/>
              <a:t>to</a:t>
            </a:r>
            <a:r>
              <a:rPr lang="et-EE" sz="2800" dirty="0"/>
              <a:t> manage the </a:t>
            </a:r>
            <a:r>
              <a:rPr lang="et-EE" sz="2800" dirty="0" err="1"/>
              <a:t>practical</a:t>
            </a:r>
            <a:r>
              <a:rPr lang="et-EE" sz="2800" dirty="0"/>
              <a:t> </a:t>
            </a:r>
            <a:r>
              <a:rPr lang="et-EE" sz="2800" dirty="0" err="1"/>
              <a:t>work</a:t>
            </a:r>
            <a:r>
              <a:rPr lang="et-EE" sz="2800" dirty="0"/>
              <a:t> </a:t>
            </a:r>
            <a:r>
              <a:rPr lang="et-EE" sz="2800" dirty="0" err="1"/>
              <a:t>organization</a:t>
            </a:r>
            <a:r>
              <a:rPr lang="et-EE" sz="2800" dirty="0"/>
              <a:t> – </a:t>
            </a:r>
            <a:r>
              <a:rPr lang="et-EE" sz="2800" dirty="0" err="1"/>
              <a:t>people</a:t>
            </a:r>
            <a:r>
              <a:rPr lang="et-EE" sz="2800" dirty="0"/>
              <a:t> </a:t>
            </a:r>
            <a:r>
              <a:rPr lang="et-EE" sz="2800" dirty="0" err="1"/>
              <a:t>responsible</a:t>
            </a:r>
            <a:r>
              <a:rPr lang="et-EE" sz="2800" dirty="0"/>
              <a:t> </a:t>
            </a:r>
            <a:r>
              <a:rPr lang="et-EE" sz="2800" dirty="0" err="1"/>
              <a:t>for</a:t>
            </a:r>
            <a:r>
              <a:rPr lang="et-EE" sz="2800" dirty="0"/>
              <a:t> </a:t>
            </a:r>
            <a:r>
              <a:rPr lang="et-EE" sz="2800" dirty="0" err="1"/>
              <a:t>child</a:t>
            </a:r>
            <a:r>
              <a:rPr lang="et-EE" sz="2800" dirty="0"/>
              <a:t> </a:t>
            </a:r>
            <a:r>
              <a:rPr lang="et-EE" sz="2800" dirty="0" err="1"/>
              <a:t>protection</a:t>
            </a:r>
            <a:r>
              <a:rPr lang="et-EE" sz="2800" dirty="0"/>
              <a:t> and </a:t>
            </a:r>
            <a:r>
              <a:rPr lang="et-EE" sz="2800" dirty="0" err="1"/>
              <a:t>welfare</a:t>
            </a:r>
            <a:r>
              <a:rPr lang="et-EE" sz="2800" dirty="0"/>
              <a:t> </a:t>
            </a:r>
            <a:r>
              <a:rPr lang="et-EE" sz="2800" dirty="0" err="1"/>
              <a:t>included</a:t>
            </a:r>
            <a:r>
              <a:rPr lang="et-EE" sz="28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Crisis </a:t>
            </a:r>
            <a:r>
              <a:rPr lang="et-EE" sz="2800" dirty="0" err="1"/>
              <a:t>communication</a:t>
            </a:r>
            <a:r>
              <a:rPr lang="et-EE" sz="2800" dirty="0"/>
              <a:t>, </a:t>
            </a:r>
            <a:r>
              <a:rPr lang="et-EE" sz="2800" dirty="0" err="1"/>
              <a:t>incl</a:t>
            </a:r>
            <a:r>
              <a:rPr lang="et-EE" sz="2800" dirty="0"/>
              <a:t> all recommendations, </a:t>
            </a:r>
            <a:r>
              <a:rPr lang="et-EE" sz="2800" dirty="0" err="1"/>
              <a:t>guidelines</a:t>
            </a:r>
            <a:r>
              <a:rPr lang="et-EE" sz="2800" dirty="0"/>
              <a:t> and </a:t>
            </a:r>
            <a:r>
              <a:rPr lang="et-EE" sz="2800" dirty="0" err="1"/>
              <a:t>gathering</a:t>
            </a:r>
            <a:r>
              <a:rPr lang="et-EE" sz="2800" dirty="0"/>
              <a:t> </a:t>
            </a:r>
            <a:r>
              <a:rPr lang="et-EE" sz="2800" dirty="0" err="1"/>
              <a:t>statistics</a:t>
            </a:r>
            <a:r>
              <a:rPr lang="et-EE" sz="2800" dirty="0"/>
              <a:t> </a:t>
            </a:r>
            <a:r>
              <a:rPr lang="et-EE" sz="2800" dirty="0" err="1"/>
              <a:t>went</a:t>
            </a:r>
            <a:r>
              <a:rPr lang="et-EE" sz="2800" dirty="0"/>
              <a:t> </a:t>
            </a:r>
            <a:r>
              <a:rPr lang="et-EE" sz="2800" dirty="0" err="1"/>
              <a:t>through</a:t>
            </a:r>
            <a:r>
              <a:rPr lang="et-EE" sz="2800" dirty="0"/>
              <a:t> the </a:t>
            </a:r>
            <a:r>
              <a:rPr lang="et-EE" sz="2800" dirty="0" err="1"/>
              <a:t>boards</a:t>
            </a:r>
            <a:r>
              <a:rPr lang="et-EE" sz="28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List of </a:t>
            </a:r>
            <a:r>
              <a:rPr lang="et-EE" sz="2800" dirty="0" err="1"/>
              <a:t>vital</a:t>
            </a:r>
            <a:r>
              <a:rPr lang="et-EE" sz="2800" dirty="0"/>
              <a:t> </a:t>
            </a:r>
            <a:r>
              <a:rPr lang="et-EE" sz="2800" dirty="0" err="1"/>
              <a:t>services</a:t>
            </a:r>
            <a:r>
              <a:rPr lang="et-EE" sz="2800" dirty="0"/>
              <a:t> </a:t>
            </a:r>
            <a:r>
              <a:rPr lang="et-EE" sz="2800" dirty="0" err="1"/>
              <a:t>compiled</a:t>
            </a:r>
            <a:r>
              <a:rPr lang="et-EE" sz="2800" dirty="0"/>
              <a:t> and sent </a:t>
            </a:r>
            <a:r>
              <a:rPr lang="et-EE" sz="2800" dirty="0" err="1"/>
              <a:t>out</a:t>
            </a:r>
            <a:r>
              <a:rPr lang="et-EE" sz="2800" dirty="0"/>
              <a:t> </a:t>
            </a:r>
            <a:r>
              <a:rPr lang="et-EE" sz="2800" dirty="0" err="1"/>
              <a:t>to</a:t>
            </a:r>
            <a:r>
              <a:rPr lang="et-EE" sz="2800" dirty="0"/>
              <a:t> the </a:t>
            </a:r>
            <a:r>
              <a:rPr lang="et-EE" sz="2800" dirty="0" err="1"/>
              <a:t>LGs</a:t>
            </a:r>
            <a:r>
              <a:rPr lang="et-EE" sz="2800" dirty="0"/>
              <a:t> – </a:t>
            </a:r>
            <a:r>
              <a:rPr lang="et-EE" sz="2800" dirty="0" err="1"/>
              <a:t>emphasis</a:t>
            </a:r>
            <a:r>
              <a:rPr lang="et-EE" sz="2800" dirty="0"/>
              <a:t> on </a:t>
            </a:r>
            <a:r>
              <a:rPr lang="et-EE" sz="2800" dirty="0" err="1"/>
              <a:t>child</a:t>
            </a:r>
            <a:r>
              <a:rPr lang="et-EE" sz="2800" dirty="0"/>
              <a:t> </a:t>
            </a:r>
            <a:r>
              <a:rPr lang="et-EE" sz="2800" dirty="0" err="1"/>
              <a:t>protection</a:t>
            </a:r>
            <a:r>
              <a:rPr lang="et-EE" sz="2800" dirty="0"/>
              <a:t> and </a:t>
            </a:r>
            <a:r>
              <a:rPr lang="et-EE" sz="2800" dirty="0" err="1"/>
              <a:t>different</a:t>
            </a:r>
            <a:r>
              <a:rPr lang="et-EE" sz="2800" dirty="0"/>
              <a:t> </a:t>
            </a:r>
            <a:r>
              <a:rPr lang="et-EE" sz="2800" dirty="0" err="1"/>
              <a:t>welfare</a:t>
            </a:r>
            <a:r>
              <a:rPr lang="et-EE" sz="2800" dirty="0"/>
              <a:t> </a:t>
            </a:r>
            <a:r>
              <a:rPr lang="et-EE" sz="2800" dirty="0" err="1"/>
              <a:t>services</a:t>
            </a:r>
            <a:endParaRPr lang="et-E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/>
              <a:t>Practical</a:t>
            </a:r>
            <a:r>
              <a:rPr lang="et-EE" sz="2800" dirty="0"/>
              <a:t> </a:t>
            </a:r>
            <a:r>
              <a:rPr lang="et-EE" sz="2800" dirty="0" err="1"/>
              <a:t>guidances</a:t>
            </a:r>
            <a:r>
              <a:rPr lang="et-EE" sz="2800" dirty="0"/>
              <a:t> on </a:t>
            </a:r>
            <a:r>
              <a:rPr lang="et-EE" sz="2800" dirty="0" err="1"/>
              <a:t>service</a:t>
            </a:r>
            <a:r>
              <a:rPr lang="et-EE" sz="2800" dirty="0"/>
              <a:t> </a:t>
            </a:r>
            <a:r>
              <a:rPr lang="et-EE" sz="2800" dirty="0" err="1"/>
              <a:t>provision</a:t>
            </a:r>
            <a:r>
              <a:rPr lang="et-EE" sz="2800" dirty="0"/>
              <a:t>, </a:t>
            </a:r>
            <a:r>
              <a:rPr lang="et-EE" sz="2800" dirty="0" err="1"/>
              <a:t>information</a:t>
            </a:r>
            <a:r>
              <a:rPr lang="et-EE" sz="2800" dirty="0"/>
              <a:t> </a:t>
            </a:r>
            <a:r>
              <a:rPr lang="et-EE" sz="2800" dirty="0" err="1"/>
              <a:t>exchange</a:t>
            </a:r>
            <a:r>
              <a:rPr lang="et-EE" sz="2800" dirty="0"/>
              <a:t>, </a:t>
            </a:r>
            <a:r>
              <a:rPr lang="et-EE" sz="2800" dirty="0" err="1"/>
              <a:t>child</a:t>
            </a:r>
            <a:r>
              <a:rPr lang="et-EE" sz="2800" dirty="0"/>
              <a:t> </a:t>
            </a:r>
            <a:r>
              <a:rPr lang="et-EE" sz="2800" dirty="0" err="1"/>
              <a:t>protection</a:t>
            </a:r>
            <a:r>
              <a:rPr lang="et-EE" sz="2800" dirty="0"/>
              <a:t> </a:t>
            </a:r>
            <a:r>
              <a:rPr lang="et-EE" sz="2800" dirty="0" err="1"/>
              <a:t>work</a:t>
            </a:r>
            <a:r>
              <a:rPr lang="et-EE" sz="2800" dirty="0"/>
              <a:t>, </a:t>
            </a:r>
            <a:r>
              <a:rPr lang="et-EE" sz="2800" dirty="0" err="1"/>
              <a:t>school</a:t>
            </a:r>
            <a:r>
              <a:rPr lang="et-EE" sz="2800" dirty="0"/>
              <a:t> </a:t>
            </a:r>
            <a:r>
              <a:rPr lang="et-EE" sz="2800" dirty="0" err="1"/>
              <a:t>meals</a:t>
            </a:r>
            <a:r>
              <a:rPr lang="et-EE" sz="2800" dirty="0"/>
              <a:t> </a:t>
            </a:r>
            <a:r>
              <a:rPr lang="et-EE" sz="2800" dirty="0" err="1"/>
              <a:t>delivery</a:t>
            </a:r>
            <a:r>
              <a:rPr lang="et-EE" sz="2800" dirty="0"/>
              <a:t> etc  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7684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CE2AFAA-E37C-40CF-844E-BFDC6BF03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Some</a:t>
            </a:r>
            <a:r>
              <a:rPr lang="et-EE" dirty="0"/>
              <a:t> of the </a:t>
            </a:r>
            <a:r>
              <a:rPr lang="et-EE" dirty="0" err="1"/>
              <a:t>actions</a:t>
            </a:r>
            <a:r>
              <a:rPr lang="et-EE" dirty="0"/>
              <a:t> </a:t>
            </a:r>
            <a:r>
              <a:rPr lang="et-EE" dirty="0" err="1"/>
              <a:t>taken</a:t>
            </a:r>
            <a:r>
              <a:rPr lang="et-EE" dirty="0"/>
              <a:t> in Estonia (2)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5FC546C-C3A0-4E61-897B-7720AD522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81" y="1404045"/>
            <a:ext cx="8568952" cy="51125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Estonian </a:t>
            </a:r>
            <a:r>
              <a:rPr lang="et-EE" sz="2800" dirty="0" err="1"/>
              <a:t>Social</a:t>
            </a:r>
            <a:r>
              <a:rPr lang="et-EE" sz="2800" dirty="0"/>
              <a:t> Insurance </a:t>
            </a:r>
            <a:r>
              <a:rPr lang="et-EE" sz="2800" dirty="0" err="1"/>
              <a:t>Board</a:t>
            </a:r>
            <a:r>
              <a:rPr lang="et-EE" sz="2800" dirty="0"/>
              <a:t> took </a:t>
            </a:r>
            <a:r>
              <a:rPr lang="et-EE" sz="2800" dirty="0" err="1"/>
              <a:t>more</a:t>
            </a:r>
            <a:r>
              <a:rPr lang="et-EE" sz="2800" dirty="0"/>
              <a:t> </a:t>
            </a:r>
            <a:r>
              <a:rPr lang="et-EE" sz="2800" dirty="0" err="1"/>
              <a:t>active</a:t>
            </a:r>
            <a:r>
              <a:rPr lang="et-EE" sz="2800" dirty="0"/>
              <a:t> </a:t>
            </a:r>
            <a:r>
              <a:rPr lang="et-EE" sz="2800" dirty="0" err="1"/>
              <a:t>role</a:t>
            </a:r>
            <a:r>
              <a:rPr lang="et-EE" sz="2800" dirty="0"/>
              <a:t> in </a:t>
            </a:r>
            <a:r>
              <a:rPr lang="et-EE" sz="2800" dirty="0" err="1"/>
              <a:t>direct</a:t>
            </a:r>
            <a:r>
              <a:rPr lang="et-EE" sz="2800" dirty="0"/>
              <a:t> </a:t>
            </a:r>
            <a:r>
              <a:rPr lang="et-EE" sz="2800" dirty="0" err="1"/>
              <a:t>communication</a:t>
            </a:r>
            <a:r>
              <a:rPr lang="et-EE" sz="2800" dirty="0"/>
              <a:t> </a:t>
            </a:r>
            <a:r>
              <a:rPr lang="et-EE" sz="2800" dirty="0" err="1"/>
              <a:t>with</a:t>
            </a:r>
            <a:r>
              <a:rPr lang="et-EE" sz="2800" dirty="0"/>
              <a:t> </a:t>
            </a:r>
            <a:r>
              <a:rPr lang="et-EE" sz="2800" dirty="0" err="1"/>
              <a:t>welfare</a:t>
            </a:r>
            <a:r>
              <a:rPr lang="et-EE" sz="2800" dirty="0"/>
              <a:t> </a:t>
            </a:r>
            <a:r>
              <a:rPr lang="et-EE" sz="2800" dirty="0" err="1"/>
              <a:t>institutions</a:t>
            </a:r>
            <a:r>
              <a:rPr lang="et-EE" sz="2800" dirty="0"/>
              <a:t> and </a:t>
            </a:r>
            <a:r>
              <a:rPr lang="et-EE" sz="2800" dirty="0" err="1"/>
              <a:t>possible</a:t>
            </a:r>
            <a:r>
              <a:rPr lang="et-EE" sz="2800" dirty="0"/>
              <a:t> risk families – </a:t>
            </a:r>
            <a:r>
              <a:rPr lang="et-EE" sz="2800" dirty="0" err="1"/>
              <a:t>every</a:t>
            </a:r>
            <a:r>
              <a:rPr lang="et-EE" sz="2800" dirty="0"/>
              <a:t> </a:t>
            </a:r>
            <a:r>
              <a:rPr lang="et-EE" sz="2800" dirty="0" err="1"/>
              <a:t>institution</a:t>
            </a:r>
            <a:r>
              <a:rPr lang="et-EE" sz="2800" dirty="0"/>
              <a:t> and </a:t>
            </a:r>
            <a:r>
              <a:rPr lang="et-EE" sz="2800" dirty="0" err="1"/>
              <a:t>region</a:t>
            </a:r>
            <a:r>
              <a:rPr lang="et-EE" sz="2800" dirty="0"/>
              <a:t> </a:t>
            </a:r>
            <a:r>
              <a:rPr lang="et-EE" sz="2800" dirty="0" err="1"/>
              <a:t>was</a:t>
            </a:r>
            <a:r>
              <a:rPr lang="et-EE" sz="2800" dirty="0"/>
              <a:t> </a:t>
            </a:r>
            <a:r>
              <a:rPr lang="et-EE" sz="2800" dirty="0" err="1"/>
              <a:t>devided</a:t>
            </a:r>
            <a:r>
              <a:rPr lang="et-EE" sz="2800" dirty="0"/>
              <a:t> </a:t>
            </a:r>
            <a:r>
              <a:rPr lang="et-EE" sz="2800" dirty="0" err="1"/>
              <a:t>between</a:t>
            </a:r>
            <a:r>
              <a:rPr lang="et-EE" sz="2800" dirty="0"/>
              <a:t> </a:t>
            </a:r>
            <a:r>
              <a:rPr lang="et-EE" sz="2800" dirty="0" err="1"/>
              <a:t>certain</a:t>
            </a:r>
            <a:r>
              <a:rPr lang="et-EE" sz="2800" dirty="0"/>
              <a:t> </a:t>
            </a:r>
            <a:r>
              <a:rPr lang="et-EE" sz="2800" dirty="0" err="1"/>
              <a:t>case</a:t>
            </a:r>
            <a:r>
              <a:rPr lang="et-EE" sz="2800" dirty="0"/>
              <a:t> </a:t>
            </a:r>
            <a:r>
              <a:rPr lang="et-EE" sz="2800" dirty="0" err="1"/>
              <a:t>managers</a:t>
            </a:r>
            <a:r>
              <a:rPr lang="et-EE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All families where </a:t>
            </a:r>
            <a:r>
              <a:rPr lang="et-EE" sz="2800" dirty="0" err="1"/>
              <a:t>there</a:t>
            </a:r>
            <a:r>
              <a:rPr lang="et-EE" sz="2800" dirty="0"/>
              <a:t> </a:t>
            </a:r>
            <a:r>
              <a:rPr lang="et-EE" sz="2800" dirty="0" err="1"/>
              <a:t>had</a:t>
            </a:r>
            <a:r>
              <a:rPr lang="et-EE" sz="2800" dirty="0"/>
              <a:t> </a:t>
            </a:r>
            <a:r>
              <a:rPr lang="et-EE" sz="2800" dirty="0" err="1"/>
              <a:t>been</a:t>
            </a:r>
            <a:r>
              <a:rPr lang="et-EE" sz="2800" dirty="0"/>
              <a:t> </a:t>
            </a:r>
            <a:r>
              <a:rPr lang="en-US" sz="2800" dirty="0"/>
              <a:t>domestic violence</a:t>
            </a:r>
            <a:r>
              <a:rPr lang="et-EE" sz="2800" dirty="0"/>
              <a:t> </a:t>
            </a:r>
            <a:r>
              <a:rPr lang="et-EE" sz="2800" dirty="0" err="1"/>
              <a:t>during</a:t>
            </a:r>
            <a:r>
              <a:rPr lang="et-EE" sz="2800" dirty="0"/>
              <a:t> the last </a:t>
            </a:r>
            <a:r>
              <a:rPr lang="et-EE" sz="2800" dirty="0" err="1"/>
              <a:t>year</a:t>
            </a:r>
            <a:r>
              <a:rPr lang="et-EE" sz="2800" dirty="0"/>
              <a:t> where </a:t>
            </a:r>
            <a:r>
              <a:rPr lang="et-EE" sz="2800" dirty="0" err="1"/>
              <a:t>called</a:t>
            </a:r>
            <a:r>
              <a:rPr lang="et-EE" sz="2800" dirty="0"/>
              <a:t> </a:t>
            </a:r>
            <a:r>
              <a:rPr lang="et-EE" sz="2800" dirty="0" err="1"/>
              <a:t>out</a:t>
            </a:r>
            <a:r>
              <a:rPr lang="et-EE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/>
              <a:t>More</a:t>
            </a:r>
            <a:r>
              <a:rPr lang="et-EE" sz="2800" dirty="0"/>
              <a:t> </a:t>
            </a:r>
            <a:r>
              <a:rPr lang="et-EE" sz="2800" dirty="0" err="1"/>
              <a:t>human</a:t>
            </a:r>
            <a:r>
              <a:rPr lang="et-EE" sz="2800" dirty="0"/>
              <a:t> </a:t>
            </a:r>
            <a:r>
              <a:rPr lang="et-EE" sz="2800" dirty="0" err="1"/>
              <a:t>resources</a:t>
            </a:r>
            <a:r>
              <a:rPr lang="et-EE" sz="2800" dirty="0"/>
              <a:t> </a:t>
            </a:r>
            <a:r>
              <a:rPr lang="et-EE" sz="2800" dirty="0" err="1"/>
              <a:t>were</a:t>
            </a:r>
            <a:r>
              <a:rPr lang="et-EE" sz="2800" dirty="0"/>
              <a:t> </a:t>
            </a:r>
            <a:r>
              <a:rPr lang="et-EE" sz="2800" dirty="0" err="1"/>
              <a:t>directed</a:t>
            </a:r>
            <a:r>
              <a:rPr lang="et-EE" sz="2800" dirty="0"/>
              <a:t> </a:t>
            </a:r>
            <a:r>
              <a:rPr lang="et-EE" sz="2800" dirty="0" err="1"/>
              <a:t>to</a:t>
            </a:r>
            <a:r>
              <a:rPr lang="et-EE" sz="2800" dirty="0"/>
              <a:t> the </a:t>
            </a:r>
            <a:r>
              <a:rPr lang="et-EE" sz="2800" dirty="0" err="1"/>
              <a:t>child</a:t>
            </a:r>
            <a:r>
              <a:rPr lang="et-EE" sz="2800" dirty="0"/>
              <a:t> </a:t>
            </a:r>
            <a:r>
              <a:rPr lang="et-EE" sz="2800" dirty="0" err="1"/>
              <a:t>helpline</a:t>
            </a:r>
            <a:endParaRPr lang="et-E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Legal </a:t>
            </a:r>
            <a:r>
              <a:rPr lang="et-EE" sz="2800" dirty="0" err="1"/>
              <a:t>acts</a:t>
            </a:r>
            <a:r>
              <a:rPr lang="et-EE" sz="2800" dirty="0"/>
              <a:t> </a:t>
            </a:r>
            <a:r>
              <a:rPr lang="et-EE" sz="2800" dirty="0" err="1"/>
              <a:t>were</a:t>
            </a:r>
            <a:r>
              <a:rPr lang="et-EE" sz="2800" dirty="0"/>
              <a:t> </a:t>
            </a:r>
            <a:r>
              <a:rPr lang="et-EE" sz="2800" dirty="0" err="1"/>
              <a:t>complemented</a:t>
            </a:r>
            <a:r>
              <a:rPr lang="et-EE" sz="2800" dirty="0"/>
              <a:t> in order </a:t>
            </a:r>
            <a:r>
              <a:rPr lang="et-EE" sz="2800" dirty="0" err="1"/>
              <a:t>to</a:t>
            </a:r>
            <a:r>
              <a:rPr lang="et-EE" sz="2800" dirty="0"/>
              <a:t> </a:t>
            </a:r>
            <a:r>
              <a:rPr lang="et-EE" sz="2800" dirty="0" err="1"/>
              <a:t>support</a:t>
            </a:r>
            <a:r>
              <a:rPr lang="et-EE" sz="2800" dirty="0"/>
              <a:t> the </a:t>
            </a:r>
            <a:r>
              <a:rPr lang="et-EE" sz="2800" dirty="0" err="1"/>
              <a:t>service</a:t>
            </a:r>
            <a:r>
              <a:rPr lang="et-EE" sz="2800" dirty="0"/>
              <a:t> </a:t>
            </a:r>
            <a:r>
              <a:rPr lang="et-EE" sz="2800" dirty="0" err="1"/>
              <a:t>provision</a:t>
            </a:r>
            <a:r>
              <a:rPr lang="et-EE" sz="2800" dirty="0"/>
              <a:t> and </a:t>
            </a:r>
            <a:r>
              <a:rPr lang="et-EE" sz="2800" dirty="0" err="1"/>
              <a:t>management</a:t>
            </a:r>
            <a:r>
              <a:rPr lang="et-EE" sz="2800" dirty="0"/>
              <a:t> </a:t>
            </a:r>
            <a:r>
              <a:rPr lang="et-EE" sz="2800" dirty="0" err="1"/>
              <a:t>via</a:t>
            </a:r>
            <a:r>
              <a:rPr lang="et-EE" sz="2800" dirty="0"/>
              <a:t> e-</a:t>
            </a:r>
            <a:r>
              <a:rPr lang="et-EE" sz="2800" dirty="0" err="1"/>
              <a:t>solutions</a:t>
            </a:r>
            <a:r>
              <a:rPr lang="et-E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971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B40FFA4-4626-44C5-8DB1-635A5D75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251918"/>
            <a:ext cx="7920000" cy="648072"/>
          </a:xfrm>
        </p:spPr>
        <p:txBody>
          <a:bodyPr/>
          <a:lstStyle/>
          <a:p>
            <a:r>
              <a:rPr lang="et-EE" dirty="0" err="1"/>
              <a:t>Positives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1436A52-7EC0-483C-9719-60CB64390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313" y="971997"/>
            <a:ext cx="8208912" cy="53097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many countries are challenged to find digital solutions to tackle problems created by the COVID-19 pandemic, Estonia has in many ways had an advantage due to our long-term efforts to </a:t>
            </a:r>
            <a:r>
              <a:rPr lang="en-US" sz="2000" dirty="0" err="1"/>
              <a:t>digitalise</a:t>
            </a:r>
            <a:r>
              <a:rPr lang="en-US" sz="2000" dirty="0"/>
              <a:t> the public administration.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err="1"/>
              <a:t>Every</a:t>
            </a:r>
            <a:r>
              <a:rPr lang="et-EE" sz="2000" dirty="0"/>
              <a:t> </a:t>
            </a:r>
            <a:r>
              <a:rPr lang="et-EE" sz="2000" dirty="0" err="1"/>
              <a:t>school</a:t>
            </a:r>
            <a:r>
              <a:rPr lang="et-EE" sz="2000" dirty="0"/>
              <a:t> </a:t>
            </a:r>
            <a:r>
              <a:rPr lang="et-EE" sz="2000" dirty="0" err="1"/>
              <a:t>uses</a:t>
            </a:r>
            <a:r>
              <a:rPr lang="et-EE" sz="2000" dirty="0"/>
              <a:t> e-</a:t>
            </a:r>
            <a:r>
              <a:rPr lang="et-EE" sz="2000" dirty="0" err="1"/>
              <a:t>learning</a:t>
            </a:r>
            <a:r>
              <a:rPr lang="et-EE" sz="2000" dirty="0"/>
              <a:t> </a:t>
            </a:r>
            <a:r>
              <a:rPr lang="et-EE" sz="2000" dirty="0" err="1"/>
              <a:t>platforms</a:t>
            </a:r>
            <a:r>
              <a:rPr lang="et-EE" sz="2000" dirty="0"/>
              <a:t> and the </a:t>
            </a:r>
            <a:r>
              <a:rPr lang="et-EE" sz="2000" dirty="0" err="1"/>
              <a:t>communication</a:t>
            </a:r>
            <a:r>
              <a:rPr lang="et-EE" sz="2000" dirty="0"/>
              <a:t> </a:t>
            </a:r>
            <a:r>
              <a:rPr lang="et-EE" sz="2000" dirty="0" err="1"/>
              <a:t>between</a:t>
            </a:r>
            <a:r>
              <a:rPr lang="et-EE" sz="2000" dirty="0"/>
              <a:t> </a:t>
            </a:r>
            <a:r>
              <a:rPr lang="et-EE" sz="2000" dirty="0" err="1"/>
              <a:t>parents</a:t>
            </a:r>
            <a:r>
              <a:rPr lang="et-EE" sz="2000" dirty="0"/>
              <a:t>, </a:t>
            </a:r>
            <a:r>
              <a:rPr lang="et-EE" sz="2000" dirty="0" err="1"/>
              <a:t>teachers</a:t>
            </a:r>
            <a:r>
              <a:rPr lang="et-EE" sz="2000" dirty="0"/>
              <a:t> and </a:t>
            </a:r>
            <a:r>
              <a:rPr lang="et-EE" sz="2000" dirty="0" err="1"/>
              <a:t>students</a:t>
            </a:r>
            <a:r>
              <a:rPr lang="et-EE" sz="2000" dirty="0"/>
              <a:t> </a:t>
            </a:r>
            <a:r>
              <a:rPr lang="et-EE" sz="2000" dirty="0" err="1"/>
              <a:t>takes</a:t>
            </a:r>
            <a:r>
              <a:rPr lang="et-EE" sz="2000" dirty="0"/>
              <a:t> </a:t>
            </a:r>
            <a:r>
              <a:rPr lang="et-EE" sz="2000" dirty="0" err="1"/>
              <a:t>place</a:t>
            </a:r>
            <a:r>
              <a:rPr lang="et-EE" sz="2000" dirty="0"/>
              <a:t> in the </a:t>
            </a:r>
            <a:r>
              <a:rPr lang="et-EE" sz="2000" dirty="0" err="1"/>
              <a:t>platform</a:t>
            </a:r>
            <a:r>
              <a:rPr lang="et-EE" sz="2000" dirty="0"/>
              <a:t>. </a:t>
            </a:r>
            <a:r>
              <a:rPr lang="et-EE" sz="2000" dirty="0" err="1"/>
              <a:t>Also</a:t>
            </a:r>
            <a:r>
              <a:rPr lang="et-EE" sz="2000" dirty="0"/>
              <a:t>, many of the </a:t>
            </a:r>
            <a:r>
              <a:rPr lang="et-EE" sz="2000" dirty="0" err="1"/>
              <a:t>study</a:t>
            </a:r>
            <a:r>
              <a:rPr lang="et-EE" sz="2000" dirty="0"/>
              <a:t> </a:t>
            </a:r>
            <a:r>
              <a:rPr lang="et-EE" sz="2000" dirty="0" err="1"/>
              <a:t>materials</a:t>
            </a:r>
            <a:r>
              <a:rPr lang="et-EE" sz="2000" dirty="0"/>
              <a:t> are digitalised.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All </a:t>
            </a:r>
            <a:r>
              <a:rPr lang="et-EE" sz="2000" dirty="0" err="1"/>
              <a:t>LG-s</a:t>
            </a:r>
            <a:r>
              <a:rPr lang="et-EE" sz="2000" dirty="0"/>
              <a:t> </a:t>
            </a:r>
            <a:r>
              <a:rPr lang="et-EE" sz="2000" dirty="0" err="1"/>
              <a:t>use</a:t>
            </a:r>
            <a:r>
              <a:rPr lang="et-EE" sz="2000" dirty="0"/>
              <a:t> the </a:t>
            </a:r>
            <a:r>
              <a:rPr lang="et-EE" sz="2000" dirty="0" err="1"/>
              <a:t>same</a:t>
            </a:r>
            <a:r>
              <a:rPr lang="et-EE" sz="2000" dirty="0"/>
              <a:t> </a:t>
            </a:r>
            <a:r>
              <a:rPr lang="et-EE" sz="2000" dirty="0" err="1"/>
              <a:t>child</a:t>
            </a:r>
            <a:r>
              <a:rPr lang="et-EE" sz="2000" dirty="0"/>
              <a:t> </a:t>
            </a:r>
            <a:r>
              <a:rPr lang="et-EE" sz="2000" dirty="0" err="1"/>
              <a:t>protection</a:t>
            </a:r>
            <a:r>
              <a:rPr lang="et-EE" sz="2000" dirty="0"/>
              <a:t> and </a:t>
            </a:r>
            <a:r>
              <a:rPr lang="et-EE" sz="2000" dirty="0" err="1"/>
              <a:t>social</a:t>
            </a:r>
            <a:r>
              <a:rPr lang="et-EE" sz="2000" dirty="0"/>
              <a:t> </a:t>
            </a:r>
            <a:r>
              <a:rPr lang="et-EE" sz="2000" dirty="0" err="1"/>
              <a:t>work</a:t>
            </a:r>
            <a:r>
              <a:rPr lang="et-EE" sz="2000" dirty="0"/>
              <a:t> </a:t>
            </a:r>
            <a:r>
              <a:rPr lang="et-EE" sz="2000" dirty="0" err="1"/>
              <a:t>data</a:t>
            </a:r>
            <a:r>
              <a:rPr lang="et-EE" sz="2000" dirty="0"/>
              <a:t> register (</a:t>
            </a:r>
            <a:r>
              <a:rPr lang="et-EE" sz="2000" dirty="0" err="1"/>
              <a:t>linked</a:t>
            </a:r>
            <a:r>
              <a:rPr lang="et-EE" sz="2000" dirty="0"/>
              <a:t> </a:t>
            </a:r>
            <a:r>
              <a:rPr lang="et-EE" sz="2000" dirty="0" err="1"/>
              <a:t>to</a:t>
            </a:r>
            <a:r>
              <a:rPr lang="et-EE" sz="2000" dirty="0"/>
              <a:t> </a:t>
            </a:r>
            <a:r>
              <a:rPr lang="et-EE" sz="2000" dirty="0" err="1"/>
              <a:t>other</a:t>
            </a:r>
            <a:r>
              <a:rPr lang="et-EE" sz="2000" dirty="0"/>
              <a:t> </a:t>
            </a:r>
            <a:r>
              <a:rPr lang="et-EE" sz="2000" dirty="0" err="1"/>
              <a:t>data</a:t>
            </a:r>
            <a:r>
              <a:rPr lang="et-EE" sz="2000" dirty="0"/>
              <a:t> </a:t>
            </a:r>
            <a:r>
              <a:rPr lang="et-EE" sz="2000" dirty="0" err="1"/>
              <a:t>bases</a:t>
            </a:r>
            <a:r>
              <a:rPr lang="et-EE" sz="2000" dirty="0"/>
              <a:t>), </a:t>
            </a:r>
            <a:r>
              <a:rPr lang="et-EE" sz="2000" dirty="0" err="1"/>
              <a:t>which</a:t>
            </a:r>
            <a:r>
              <a:rPr lang="et-EE" sz="2000" dirty="0"/>
              <a:t> </a:t>
            </a:r>
            <a:r>
              <a:rPr lang="et-EE" sz="2000" dirty="0" err="1"/>
              <a:t>can</a:t>
            </a:r>
            <a:r>
              <a:rPr lang="et-EE" sz="2000" dirty="0"/>
              <a:t> </a:t>
            </a:r>
            <a:r>
              <a:rPr lang="et-EE" sz="2000" dirty="0" err="1"/>
              <a:t>be</a:t>
            </a:r>
            <a:r>
              <a:rPr lang="et-EE" sz="2000" dirty="0"/>
              <a:t> </a:t>
            </a:r>
            <a:r>
              <a:rPr lang="et-EE" sz="2000" dirty="0" err="1"/>
              <a:t>accessed</a:t>
            </a:r>
            <a:r>
              <a:rPr lang="et-EE" sz="2000" dirty="0"/>
              <a:t> </a:t>
            </a:r>
            <a:r>
              <a:rPr lang="et-EE" sz="2000" dirty="0" err="1"/>
              <a:t>from</a:t>
            </a:r>
            <a:r>
              <a:rPr lang="et-EE" sz="2000" dirty="0"/>
              <a:t> </a:t>
            </a:r>
            <a:r>
              <a:rPr lang="et-EE" sz="2000" dirty="0" err="1"/>
              <a:t>home</a:t>
            </a:r>
            <a:r>
              <a:rPr lang="et-EE" sz="2000" dirty="0"/>
              <a:t> (</a:t>
            </a:r>
            <a:r>
              <a:rPr lang="et-EE" sz="2000" dirty="0" err="1"/>
              <a:t>with</a:t>
            </a:r>
            <a:r>
              <a:rPr lang="et-EE" sz="2000" dirty="0"/>
              <a:t> ID </a:t>
            </a:r>
            <a:r>
              <a:rPr lang="et-EE" sz="2000" dirty="0" err="1"/>
              <a:t>card</a:t>
            </a:r>
            <a:r>
              <a:rPr lang="et-EE" sz="2000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 err="1"/>
              <a:t>There</a:t>
            </a:r>
            <a:r>
              <a:rPr lang="et-EE" sz="2000" dirty="0"/>
              <a:t> </a:t>
            </a:r>
            <a:r>
              <a:rPr lang="et-EE" sz="2000" dirty="0" err="1"/>
              <a:t>is</a:t>
            </a:r>
            <a:r>
              <a:rPr lang="et-EE" sz="2000" dirty="0"/>
              <a:t> </a:t>
            </a:r>
            <a:r>
              <a:rPr lang="et-EE" sz="2000" dirty="0" err="1"/>
              <a:t>digital</a:t>
            </a:r>
            <a:r>
              <a:rPr lang="et-EE" sz="2000" dirty="0"/>
              <a:t> </a:t>
            </a:r>
            <a:r>
              <a:rPr lang="en-US" sz="2000" dirty="0"/>
              <a:t>access to governmental services, digital documents </a:t>
            </a:r>
            <a:r>
              <a:rPr lang="et-EE" sz="2000" dirty="0" err="1"/>
              <a:t>can</a:t>
            </a:r>
            <a:r>
              <a:rPr lang="et-EE" sz="2000" dirty="0"/>
              <a:t> </a:t>
            </a:r>
            <a:r>
              <a:rPr lang="et-EE" sz="2000" dirty="0" err="1"/>
              <a:t>be</a:t>
            </a:r>
            <a:r>
              <a:rPr lang="et-EE" sz="2000" dirty="0"/>
              <a:t> </a:t>
            </a:r>
            <a:r>
              <a:rPr lang="et-EE" sz="2000" dirty="0" err="1"/>
              <a:t>signed</a:t>
            </a:r>
            <a:r>
              <a:rPr lang="et-EE" sz="2000" dirty="0"/>
              <a:t> and </a:t>
            </a:r>
            <a:r>
              <a:rPr lang="et-EE" sz="2000" dirty="0" err="1"/>
              <a:t>exchanged</a:t>
            </a:r>
            <a:r>
              <a:rPr lang="et-EE" sz="2000" dirty="0"/>
              <a:t> </a:t>
            </a:r>
            <a:r>
              <a:rPr lang="en-US" sz="2000" dirty="0"/>
              <a:t>securely. </a:t>
            </a:r>
            <a:endParaRPr lang="et-E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Judges, court staff and legal professionals are able to conduct most proceedings in writing remotely thanks to the information system and digital court file application.</a:t>
            </a:r>
            <a:r>
              <a:rPr lang="et-EE" sz="2000" dirty="0"/>
              <a:t> </a:t>
            </a:r>
            <a:r>
              <a:rPr lang="et-EE" sz="2000" dirty="0" err="1"/>
              <a:t>If</a:t>
            </a:r>
            <a:r>
              <a:rPr lang="et-EE" sz="2000" dirty="0"/>
              <a:t> </a:t>
            </a:r>
            <a:r>
              <a:rPr lang="et-EE" sz="2000" dirty="0" err="1"/>
              <a:t>needed</a:t>
            </a:r>
            <a:r>
              <a:rPr lang="et-EE" sz="2000" dirty="0"/>
              <a:t>, </a:t>
            </a:r>
            <a:r>
              <a:rPr lang="et-EE" sz="2000" dirty="0" err="1"/>
              <a:t>virtual</a:t>
            </a:r>
            <a:r>
              <a:rPr lang="et-EE" sz="2000" dirty="0"/>
              <a:t> meeting </a:t>
            </a:r>
            <a:r>
              <a:rPr lang="et-EE" sz="2000" dirty="0" err="1"/>
              <a:t>rooms</a:t>
            </a:r>
            <a:r>
              <a:rPr lang="et-EE" sz="2000" dirty="0"/>
              <a:t> </a:t>
            </a:r>
            <a:r>
              <a:rPr lang="et-EE" sz="2000" dirty="0" err="1"/>
              <a:t>can</a:t>
            </a:r>
            <a:r>
              <a:rPr lang="et-EE" sz="2000" dirty="0"/>
              <a:t> </a:t>
            </a:r>
            <a:r>
              <a:rPr lang="et-EE" sz="2000" dirty="0" err="1"/>
              <a:t>be</a:t>
            </a:r>
            <a:r>
              <a:rPr lang="et-EE" sz="2000" dirty="0"/>
              <a:t> </a:t>
            </a:r>
            <a:r>
              <a:rPr lang="et-EE" sz="2000" dirty="0" err="1"/>
              <a:t>used</a:t>
            </a:r>
            <a:r>
              <a:rPr lang="et-EE" sz="2000" dirty="0"/>
              <a:t>.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496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1D66D10-345E-4AAE-AC10-F0AA3ED16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467940"/>
            <a:ext cx="7920000" cy="576065"/>
          </a:xfrm>
        </p:spPr>
        <p:txBody>
          <a:bodyPr/>
          <a:lstStyle/>
          <a:p>
            <a:r>
              <a:rPr lang="et-EE" dirty="0" err="1"/>
              <a:t>Lessons</a:t>
            </a:r>
            <a:r>
              <a:rPr lang="et-EE" dirty="0"/>
              <a:t> </a:t>
            </a:r>
            <a:r>
              <a:rPr lang="et-EE" dirty="0" err="1"/>
              <a:t>learned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7166B2F-7628-4A9D-B3B4-5461BE44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05" y="1332037"/>
            <a:ext cx="8099934" cy="5400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Too many </a:t>
            </a:r>
            <a:r>
              <a:rPr lang="et-EE" sz="2800" dirty="0" err="1"/>
              <a:t>or</a:t>
            </a:r>
            <a:r>
              <a:rPr lang="et-EE" sz="2800" dirty="0"/>
              <a:t> too </a:t>
            </a:r>
            <a:r>
              <a:rPr lang="et-EE" sz="2800" dirty="0" err="1"/>
              <a:t>theoretical</a:t>
            </a:r>
            <a:r>
              <a:rPr lang="et-EE" sz="2800" dirty="0"/>
              <a:t> recommendations, </a:t>
            </a:r>
            <a:r>
              <a:rPr lang="et-EE" sz="2800" dirty="0" err="1"/>
              <a:t>guidelines</a:t>
            </a:r>
            <a:r>
              <a:rPr lang="et-EE" sz="2800" dirty="0"/>
              <a:t> etc, overwhelming </a:t>
            </a:r>
            <a:r>
              <a:rPr lang="et-EE" sz="2800" dirty="0" err="1"/>
              <a:t>amount</a:t>
            </a:r>
            <a:r>
              <a:rPr lang="et-EE" sz="2800" dirty="0"/>
              <a:t> of </a:t>
            </a:r>
            <a:r>
              <a:rPr lang="et-EE" sz="2800" dirty="0" err="1"/>
              <a:t>data</a:t>
            </a:r>
            <a:r>
              <a:rPr lang="et-EE" sz="2800" dirty="0"/>
              <a:t> </a:t>
            </a:r>
            <a:r>
              <a:rPr lang="et-EE" sz="2800" dirty="0" err="1"/>
              <a:t>requests</a:t>
            </a:r>
            <a:r>
              <a:rPr lang="et-EE" sz="2800" dirty="0"/>
              <a:t> and </a:t>
            </a:r>
            <a:r>
              <a:rPr lang="et-EE" sz="2800" dirty="0" err="1"/>
              <a:t>uncoordinated</a:t>
            </a:r>
            <a:r>
              <a:rPr lang="et-EE" sz="2800" dirty="0"/>
              <a:t> </a:t>
            </a:r>
            <a:r>
              <a:rPr lang="et-EE" sz="2800" dirty="0" err="1"/>
              <a:t>help</a:t>
            </a:r>
            <a:r>
              <a:rPr lang="et-EE" sz="2800" dirty="0"/>
              <a:t> </a:t>
            </a:r>
            <a:r>
              <a:rPr lang="et-EE" sz="2800" dirty="0" err="1"/>
              <a:t>offers</a:t>
            </a:r>
            <a:endParaRPr lang="et-E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/>
              <a:t>More</a:t>
            </a:r>
            <a:r>
              <a:rPr lang="et-EE" sz="2800" dirty="0"/>
              <a:t> </a:t>
            </a:r>
            <a:r>
              <a:rPr lang="et-EE" sz="2800" dirty="0" err="1"/>
              <a:t>proactiveness</a:t>
            </a:r>
            <a:r>
              <a:rPr lang="et-EE" sz="2800" dirty="0"/>
              <a:t> </a:t>
            </a:r>
            <a:r>
              <a:rPr lang="et-EE" sz="2800" dirty="0" err="1"/>
              <a:t>from</a:t>
            </a:r>
            <a:r>
              <a:rPr lang="et-EE" sz="2800" dirty="0"/>
              <a:t> the </a:t>
            </a:r>
            <a:r>
              <a:rPr lang="et-EE" sz="2800" dirty="0" err="1"/>
              <a:t>child</a:t>
            </a:r>
            <a:r>
              <a:rPr lang="et-EE" sz="2800" dirty="0"/>
              <a:t> </a:t>
            </a:r>
            <a:r>
              <a:rPr lang="et-EE" sz="2800" dirty="0" err="1"/>
              <a:t>protection</a:t>
            </a:r>
            <a:r>
              <a:rPr lang="et-EE" sz="2800" dirty="0"/>
              <a:t> </a:t>
            </a:r>
            <a:r>
              <a:rPr lang="et-EE" sz="2800" dirty="0" err="1"/>
              <a:t>needed</a:t>
            </a:r>
            <a:r>
              <a:rPr lang="et-EE" sz="2800" dirty="0"/>
              <a:t> (</a:t>
            </a:r>
            <a:r>
              <a:rPr lang="et-EE" sz="2800" dirty="0" err="1"/>
              <a:t>possible</a:t>
            </a:r>
            <a:r>
              <a:rPr lang="et-EE" sz="2800" dirty="0"/>
              <a:t> </a:t>
            </a:r>
            <a:r>
              <a:rPr lang="et-EE" sz="2800" dirty="0" err="1"/>
              <a:t>new</a:t>
            </a:r>
            <a:r>
              <a:rPr lang="et-EE" sz="2800" dirty="0"/>
              <a:t> risk </a:t>
            </a:r>
            <a:r>
              <a:rPr lang="et-EE" sz="2800" dirty="0" err="1"/>
              <a:t>groups</a:t>
            </a:r>
            <a:r>
              <a:rPr lang="et-EE" sz="2800" dirty="0"/>
              <a:t>), „</a:t>
            </a:r>
            <a:r>
              <a:rPr lang="et-EE" sz="2800" dirty="0" err="1"/>
              <a:t>rehearsal</a:t>
            </a:r>
            <a:r>
              <a:rPr lang="et-EE" sz="2800" dirty="0"/>
              <a:t>“ of </a:t>
            </a:r>
            <a:r>
              <a:rPr lang="et-EE" sz="2800" dirty="0" err="1"/>
              <a:t>client</a:t>
            </a:r>
            <a:r>
              <a:rPr lang="et-EE" sz="2800" dirty="0"/>
              <a:t> </a:t>
            </a:r>
            <a:r>
              <a:rPr lang="et-EE" sz="2800" dirty="0" err="1"/>
              <a:t>work</a:t>
            </a:r>
            <a:r>
              <a:rPr lang="et-EE" sz="2800" dirty="0"/>
              <a:t> </a:t>
            </a:r>
            <a:r>
              <a:rPr lang="et-EE" sz="2800" dirty="0" err="1"/>
              <a:t>using</a:t>
            </a:r>
            <a:r>
              <a:rPr lang="et-EE" sz="2800" dirty="0"/>
              <a:t> e-</a:t>
            </a:r>
            <a:r>
              <a:rPr lang="et-EE" sz="2800" dirty="0" err="1"/>
              <a:t>solutions</a:t>
            </a:r>
            <a:endParaRPr lang="et-E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/>
              <a:t>Overhasty</a:t>
            </a:r>
            <a:r>
              <a:rPr lang="et-EE" sz="2800" dirty="0"/>
              <a:t> </a:t>
            </a:r>
            <a:r>
              <a:rPr lang="et-EE" sz="2800" dirty="0" err="1"/>
              <a:t>shutdown</a:t>
            </a:r>
            <a:r>
              <a:rPr lang="et-EE" sz="2800" dirty="0"/>
              <a:t> of </a:t>
            </a:r>
            <a:r>
              <a:rPr lang="et-EE" sz="2800" dirty="0" err="1"/>
              <a:t>some</a:t>
            </a:r>
            <a:r>
              <a:rPr lang="et-EE" sz="2800" dirty="0"/>
              <a:t> </a:t>
            </a:r>
            <a:r>
              <a:rPr lang="et-EE" sz="2800" dirty="0" err="1"/>
              <a:t>services</a:t>
            </a:r>
            <a:r>
              <a:rPr lang="et-EE" sz="2800" dirty="0"/>
              <a:t> (</a:t>
            </a:r>
            <a:r>
              <a:rPr lang="et-EE" sz="2800" dirty="0" err="1"/>
              <a:t>rehabilitation</a:t>
            </a:r>
            <a:r>
              <a:rPr lang="et-EE" sz="28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Children as a </a:t>
            </a:r>
            <a:r>
              <a:rPr lang="et-EE" sz="2800" dirty="0" err="1"/>
              <a:t>hidden</a:t>
            </a:r>
            <a:r>
              <a:rPr lang="et-EE" sz="2800" dirty="0"/>
              <a:t> risk </a:t>
            </a:r>
            <a:r>
              <a:rPr lang="et-EE" sz="2800" dirty="0" err="1"/>
              <a:t>group</a:t>
            </a:r>
            <a:r>
              <a:rPr lang="et-EE" sz="2800" dirty="0"/>
              <a:t> of COVID-19</a:t>
            </a:r>
          </a:p>
        </p:txBody>
      </p:sp>
    </p:spTree>
    <p:extLst>
      <p:ext uri="{BB962C8B-B14F-4D97-AF65-F5344CB8AC3E}">
        <p14:creationId xmlns:p14="http://schemas.microsoft.com/office/powerpoint/2010/main" val="3454817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b="1" dirty="0"/>
              <a:t>Hanna Vseviov</a:t>
            </a:r>
          </a:p>
          <a:p>
            <a:r>
              <a:rPr lang="et-EE" dirty="0"/>
              <a:t>hanna.vseviov@sm.ee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2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Custom</PresentationFormat>
  <Paragraphs>48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Roboto Condensed</vt:lpstr>
      <vt:lpstr>Times New Roman</vt:lpstr>
      <vt:lpstr>Wingdings</vt:lpstr>
      <vt:lpstr>Office'i kujundus</vt:lpstr>
      <vt:lpstr>Child protection during COVID-19</vt:lpstr>
      <vt:lpstr>Emergecy situation was declared on the 12th of March and ended on the 17th of May</vt:lpstr>
      <vt:lpstr>Challenges in child protection during COVID-19</vt:lpstr>
      <vt:lpstr>Some of the actions taken in Estonia (1)</vt:lpstr>
      <vt:lpstr>Some of the actions taken in Estonia (2)</vt:lpstr>
      <vt:lpstr>Positives</vt:lpstr>
      <vt:lpstr>Lessons learned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2020-06-26T09:53:51Z</dcterms:created>
  <dcterms:modified xsi:type="dcterms:W3CDTF">2020-07-30T17:11:29Z</dcterms:modified>
</cp:coreProperties>
</file>