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 id="2147483830" r:id="rId2"/>
    <p:sldMasterId id="2147483843" r:id="rId3"/>
    <p:sldMasterId id="2147483855" r:id="rId4"/>
    <p:sldMasterId id="2147483859" r:id="rId5"/>
  </p:sldMasterIdLst>
  <p:notesMasterIdLst>
    <p:notesMasterId r:id="rId26"/>
  </p:notesMasterIdLst>
  <p:handoutMasterIdLst>
    <p:handoutMasterId r:id="rId27"/>
  </p:handoutMasterIdLst>
  <p:sldIdLst>
    <p:sldId id="358" r:id="rId6"/>
    <p:sldId id="388" r:id="rId7"/>
    <p:sldId id="387" r:id="rId8"/>
    <p:sldId id="418" r:id="rId9"/>
    <p:sldId id="374" r:id="rId10"/>
    <p:sldId id="402" r:id="rId11"/>
    <p:sldId id="393" r:id="rId12"/>
    <p:sldId id="394" r:id="rId13"/>
    <p:sldId id="403" r:id="rId14"/>
    <p:sldId id="396" r:id="rId15"/>
    <p:sldId id="390" r:id="rId16"/>
    <p:sldId id="404" r:id="rId17"/>
    <p:sldId id="398" r:id="rId18"/>
    <p:sldId id="405" r:id="rId19"/>
    <p:sldId id="399" r:id="rId20"/>
    <p:sldId id="330" r:id="rId21"/>
    <p:sldId id="357" r:id="rId22"/>
    <p:sldId id="406" r:id="rId23"/>
    <p:sldId id="331" r:id="rId24"/>
    <p:sldId id="352" r:id="rId25"/>
  </p:sldIdLst>
  <p:sldSz cx="9144000" cy="6858000" type="screen4x3"/>
  <p:notesSz cx="9906000" cy="6807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76F"/>
    <a:srgbClr val="1A5A6F"/>
    <a:srgbClr val="1A2374"/>
    <a:srgbClr val="132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94" autoAdjust="0"/>
  </p:normalViewPr>
  <p:slideViewPr>
    <p:cSldViewPr>
      <p:cViewPr>
        <p:scale>
          <a:sx n="70" d="100"/>
          <a:sy n="70" d="100"/>
        </p:scale>
        <p:origin x="-1085" y="-72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7279E-8AC4-458C-8EEE-C998C57FB3EC}" type="doc">
      <dgm:prSet loTypeId="urn:microsoft.com/office/officeart/2005/8/layout/target3" loCatId="list" qsTypeId="urn:microsoft.com/office/officeart/2005/8/quickstyle/3d9" qsCatId="3D" csTypeId="urn:microsoft.com/office/officeart/2005/8/colors/colorful3" csCatId="colorful" phldr="1"/>
      <dgm:spPr/>
      <dgm:t>
        <a:bodyPr/>
        <a:lstStyle/>
        <a:p>
          <a:endParaRPr lang="it-IT"/>
        </a:p>
      </dgm:t>
    </dgm:pt>
    <dgm:pt modelId="{7EABDA09-B621-44FA-A4F7-B2A0F0DBFE16}">
      <dgm:prSet phldrT="[Testo]"/>
      <dgm:spPr/>
      <dgm:t>
        <a:bodyPr/>
        <a:lstStyle/>
        <a:p>
          <a:r>
            <a:rPr lang="en-GB" noProof="0" dirty="0" smtClean="0"/>
            <a:t>Customer satisfaction surveys</a:t>
          </a:r>
          <a:endParaRPr lang="en-GB" noProof="0" dirty="0"/>
        </a:p>
      </dgm:t>
    </dgm:pt>
    <dgm:pt modelId="{D0076BD8-41DF-4BC1-A5E5-DE9D77CE1B7F}" type="parTrans" cxnId="{302C5FCB-D20D-4891-936C-AAC4AC54C128}">
      <dgm:prSet/>
      <dgm:spPr/>
      <dgm:t>
        <a:bodyPr/>
        <a:lstStyle/>
        <a:p>
          <a:endParaRPr lang="it-IT"/>
        </a:p>
      </dgm:t>
    </dgm:pt>
    <dgm:pt modelId="{3C22CF6C-E341-4816-8E92-463D69E48861}" type="sibTrans" cxnId="{302C5FCB-D20D-4891-936C-AAC4AC54C128}">
      <dgm:prSet/>
      <dgm:spPr/>
      <dgm:t>
        <a:bodyPr/>
        <a:lstStyle/>
        <a:p>
          <a:endParaRPr lang="it-IT"/>
        </a:p>
      </dgm:t>
    </dgm:pt>
    <dgm:pt modelId="{EFDEB83D-16F9-472F-94FD-405EC5AECA72}">
      <dgm:prSet phldrT="[Testo]"/>
      <dgm:spPr/>
      <dgm:t>
        <a:bodyPr/>
        <a:lstStyle/>
        <a:p>
          <a:r>
            <a:rPr lang="en-GB" noProof="0" dirty="0" smtClean="0"/>
            <a:t>Organisation</a:t>
          </a:r>
          <a:endParaRPr lang="en-GB" noProof="0" dirty="0"/>
        </a:p>
      </dgm:t>
    </dgm:pt>
    <dgm:pt modelId="{00454598-5500-474E-8BDB-1E0BF451329C}" type="parTrans" cxnId="{76541128-61C4-4499-8CC3-37279C8C3317}">
      <dgm:prSet/>
      <dgm:spPr/>
      <dgm:t>
        <a:bodyPr/>
        <a:lstStyle/>
        <a:p>
          <a:endParaRPr lang="it-IT"/>
        </a:p>
      </dgm:t>
    </dgm:pt>
    <dgm:pt modelId="{C1276487-0B3B-497E-82FA-7D753EFB7480}" type="sibTrans" cxnId="{76541128-61C4-4499-8CC3-37279C8C3317}">
      <dgm:prSet/>
      <dgm:spPr/>
      <dgm:t>
        <a:bodyPr/>
        <a:lstStyle/>
        <a:p>
          <a:endParaRPr lang="it-IT"/>
        </a:p>
      </dgm:t>
    </dgm:pt>
    <dgm:pt modelId="{6CCE9FC8-7674-40C3-BF4A-17E4611C877B}">
      <dgm:prSet phldrT="[Testo]"/>
      <dgm:spPr/>
      <dgm:t>
        <a:bodyPr/>
        <a:lstStyle/>
        <a:p>
          <a:r>
            <a:rPr lang="en-GB" noProof="0" dirty="0" smtClean="0"/>
            <a:t>Service</a:t>
          </a:r>
          <a:endParaRPr lang="en-GB" noProof="0" dirty="0"/>
        </a:p>
      </dgm:t>
    </dgm:pt>
    <dgm:pt modelId="{F7DD3915-7438-4AF9-A0EC-1EA41ACC5EAA}" type="parTrans" cxnId="{7A2511BB-2BBA-4835-91A6-23EB28AF88E7}">
      <dgm:prSet/>
      <dgm:spPr/>
      <dgm:t>
        <a:bodyPr/>
        <a:lstStyle/>
        <a:p>
          <a:endParaRPr lang="it-IT"/>
        </a:p>
      </dgm:t>
    </dgm:pt>
    <dgm:pt modelId="{258EB218-8651-4251-A63C-9C19285FA8AA}" type="sibTrans" cxnId="{7A2511BB-2BBA-4835-91A6-23EB28AF88E7}">
      <dgm:prSet/>
      <dgm:spPr/>
      <dgm:t>
        <a:bodyPr/>
        <a:lstStyle/>
        <a:p>
          <a:endParaRPr lang="it-IT"/>
        </a:p>
      </dgm:t>
    </dgm:pt>
    <dgm:pt modelId="{4EE92496-D36C-4DD0-9846-92375165FE8C}">
      <dgm:prSet phldrT="[Testo]"/>
      <dgm:spPr/>
      <dgm:t>
        <a:bodyPr/>
        <a:lstStyle/>
        <a:p>
          <a:r>
            <a:rPr lang="it-IT" dirty="0" smtClean="0"/>
            <a:t>Performance</a:t>
          </a:r>
          <a:endParaRPr lang="it-IT" dirty="0"/>
        </a:p>
      </dgm:t>
    </dgm:pt>
    <dgm:pt modelId="{B0FB3BC6-33DF-48CD-BB14-B40A067951AC}" type="parTrans" cxnId="{D093DCF2-63A4-4B35-8F0D-90A826A66C3A}">
      <dgm:prSet/>
      <dgm:spPr/>
      <dgm:t>
        <a:bodyPr/>
        <a:lstStyle/>
        <a:p>
          <a:endParaRPr lang="it-IT"/>
        </a:p>
      </dgm:t>
    </dgm:pt>
    <dgm:pt modelId="{7853D4D2-2639-4DD1-B592-C687340E50B3}" type="sibTrans" cxnId="{D093DCF2-63A4-4B35-8F0D-90A826A66C3A}">
      <dgm:prSet/>
      <dgm:spPr/>
      <dgm:t>
        <a:bodyPr/>
        <a:lstStyle/>
        <a:p>
          <a:endParaRPr lang="it-IT"/>
        </a:p>
      </dgm:t>
    </dgm:pt>
    <dgm:pt modelId="{B34CE94F-79EF-493E-9F6D-9B875F23D2CE}">
      <dgm:prSet phldrT="[Testo]"/>
      <dgm:spPr/>
      <dgm:t>
        <a:bodyPr/>
        <a:lstStyle/>
        <a:p>
          <a:r>
            <a:rPr lang="en-GB" noProof="0" dirty="0" smtClean="0"/>
            <a:t>Backlog</a:t>
          </a:r>
          <a:endParaRPr lang="en-GB" noProof="0" dirty="0"/>
        </a:p>
      </dgm:t>
    </dgm:pt>
    <dgm:pt modelId="{0FADC9C2-2BF0-4779-9827-933E3AD77BC5}" type="parTrans" cxnId="{F5EE16F2-E56A-452F-B3E5-8EC75F26B81C}">
      <dgm:prSet/>
      <dgm:spPr/>
      <dgm:t>
        <a:bodyPr/>
        <a:lstStyle/>
        <a:p>
          <a:endParaRPr lang="it-IT"/>
        </a:p>
      </dgm:t>
    </dgm:pt>
    <dgm:pt modelId="{8247A530-7C0B-4A76-9ACA-F0AE7CE97B59}" type="sibTrans" cxnId="{F5EE16F2-E56A-452F-B3E5-8EC75F26B81C}">
      <dgm:prSet/>
      <dgm:spPr/>
      <dgm:t>
        <a:bodyPr/>
        <a:lstStyle/>
        <a:p>
          <a:endParaRPr lang="it-IT"/>
        </a:p>
      </dgm:t>
    </dgm:pt>
    <dgm:pt modelId="{65F9F714-6E7F-4BE3-8724-D40E933F2AD8}">
      <dgm:prSet phldrT="[Testo]"/>
      <dgm:spPr/>
      <dgm:t>
        <a:bodyPr/>
        <a:lstStyle/>
        <a:p>
          <a:r>
            <a:rPr lang="en-GB" noProof="0" dirty="0" smtClean="0"/>
            <a:t>Organisation</a:t>
          </a:r>
          <a:endParaRPr lang="en-GB" noProof="0" dirty="0"/>
        </a:p>
      </dgm:t>
    </dgm:pt>
    <dgm:pt modelId="{1ACE6257-0E54-4CF0-AA77-7CC2465FD668}" type="parTrans" cxnId="{8B47E916-060F-4D28-A287-EF0E794B0AF5}">
      <dgm:prSet/>
      <dgm:spPr/>
      <dgm:t>
        <a:bodyPr/>
        <a:lstStyle/>
        <a:p>
          <a:endParaRPr lang="it-IT"/>
        </a:p>
      </dgm:t>
    </dgm:pt>
    <dgm:pt modelId="{BD502E1A-C8A8-4765-B436-F49EB648CDF0}" type="sibTrans" cxnId="{8B47E916-060F-4D28-A287-EF0E794B0AF5}">
      <dgm:prSet/>
      <dgm:spPr/>
      <dgm:t>
        <a:bodyPr/>
        <a:lstStyle/>
        <a:p>
          <a:endParaRPr lang="it-IT"/>
        </a:p>
      </dgm:t>
    </dgm:pt>
    <dgm:pt modelId="{6A2D85E5-052B-4E9B-9D8D-BEE1A4363CAC}">
      <dgm:prSet phldrT="[Testo]"/>
      <dgm:spPr/>
      <dgm:t>
        <a:bodyPr/>
        <a:lstStyle/>
        <a:p>
          <a:r>
            <a:rPr lang="en-GB" noProof="0" dirty="0" smtClean="0"/>
            <a:t>Decision / Process</a:t>
          </a:r>
          <a:endParaRPr lang="en-GB" noProof="0" dirty="0"/>
        </a:p>
      </dgm:t>
    </dgm:pt>
    <dgm:pt modelId="{D8125248-2894-4A6F-B674-6B9910BD9B5E}" type="parTrans" cxnId="{7F7F5A73-0D45-48EA-ADAF-EE1C467A3DC0}">
      <dgm:prSet/>
      <dgm:spPr/>
      <dgm:t>
        <a:bodyPr/>
        <a:lstStyle/>
        <a:p>
          <a:endParaRPr lang="it-IT"/>
        </a:p>
      </dgm:t>
    </dgm:pt>
    <dgm:pt modelId="{A76C8222-0E82-425E-8398-7C0314835EC4}" type="sibTrans" cxnId="{7F7F5A73-0D45-48EA-ADAF-EE1C467A3DC0}">
      <dgm:prSet/>
      <dgm:spPr/>
      <dgm:t>
        <a:bodyPr/>
        <a:lstStyle/>
        <a:p>
          <a:endParaRPr lang="it-IT"/>
        </a:p>
      </dgm:t>
    </dgm:pt>
    <dgm:pt modelId="{2CADF6EF-B6BF-46EE-8266-895D4F060562}">
      <dgm:prSet phldrT="[Testo]"/>
      <dgm:spPr/>
      <dgm:t>
        <a:bodyPr/>
        <a:lstStyle/>
        <a:p>
          <a:r>
            <a:rPr lang="en-GB" noProof="0" dirty="0" smtClean="0"/>
            <a:t>Quality checklist</a:t>
          </a:r>
          <a:endParaRPr lang="en-GB" noProof="0" dirty="0"/>
        </a:p>
      </dgm:t>
    </dgm:pt>
    <dgm:pt modelId="{208A9856-5D3F-4F54-B999-D010D2878026}" type="parTrans" cxnId="{DB7BD8A8-55CF-4990-9AF8-7945DE8FA55F}">
      <dgm:prSet/>
      <dgm:spPr/>
      <dgm:t>
        <a:bodyPr/>
        <a:lstStyle/>
        <a:p>
          <a:endParaRPr lang="it-IT"/>
        </a:p>
      </dgm:t>
    </dgm:pt>
    <dgm:pt modelId="{193804C3-93FE-4E57-8185-945194258FF4}" type="sibTrans" cxnId="{DB7BD8A8-55CF-4990-9AF8-7945DE8FA55F}">
      <dgm:prSet/>
      <dgm:spPr/>
      <dgm:t>
        <a:bodyPr/>
        <a:lstStyle/>
        <a:p>
          <a:endParaRPr lang="it-IT"/>
        </a:p>
      </dgm:t>
    </dgm:pt>
    <dgm:pt modelId="{893710AC-3A87-4874-9C06-20FA238E2F29}">
      <dgm:prSet phldrT="[Testo]"/>
      <dgm:spPr/>
      <dgm:t>
        <a:bodyPr/>
        <a:lstStyle/>
        <a:p>
          <a:r>
            <a:rPr lang="en-GB" noProof="0" dirty="0" smtClean="0"/>
            <a:t>Appeal ratios</a:t>
          </a:r>
          <a:endParaRPr lang="en-GB" noProof="0" dirty="0"/>
        </a:p>
      </dgm:t>
    </dgm:pt>
    <dgm:pt modelId="{E838259C-9F03-4A4B-861D-1971F3A10212}" type="parTrans" cxnId="{BB3ED1F6-AFF3-4963-9CC9-0C42DA7B2612}">
      <dgm:prSet/>
      <dgm:spPr/>
      <dgm:t>
        <a:bodyPr/>
        <a:lstStyle/>
        <a:p>
          <a:endParaRPr lang="it-IT"/>
        </a:p>
      </dgm:t>
    </dgm:pt>
    <dgm:pt modelId="{2023CD52-7E64-4289-8A4F-7617EAECB61D}" type="sibTrans" cxnId="{BB3ED1F6-AFF3-4963-9CC9-0C42DA7B2612}">
      <dgm:prSet/>
      <dgm:spPr/>
      <dgm:t>
        <a:bodyPr/>
        <a:lstStyle/>
        <a:p>
          <a:endParaRPr lang="it-IT"/>
        </a:p>
      </dgm:t>
    </dgm:pt>
    <dgm:pt modelId="{4253BB66-7023-4FDB-87FD-13F66BD3A8BA}">
      <dgm:prSet phldrT="[Testo]"/>
      <dgm:spPr/>
      <dgm:t>
        <a:bodyPr/>
        <a:lstStyle/>
        <a:p>
          <a:r>
            <a:rPr lang="en-GB" noProof="0" dirty="0" smtClean="0"/>
            <a:t>Office</a:t>
          </a:r>
          <a:endParaRPr lang="en-GB" noProof="0" dirty="0"/>
        </a:p>
      </dgm:t>
    </dgm:pt>
    <dgm:pt modelId="{AB741366-C137-4324-A5A1-E0F14DFBB823}" type="parTrans" cxnId="{88772CAB-203B-4B1E-9464-A4D5E87149B7}">
      <dgm:prSet/>
      <dgm:spPr/>
      <dgm:t>
        <a:bodyPr/>
        <a:lstStyle/>
        <a:p>
          <a:endParaRPr lang="it-IT"/>
        </a:p>
      </dgm:t>
    </dgm:pt>
    <dgm:pt modelId="{41008164-C314-4D92-AAFB-50D4CDF8425D}" type="sibTrans" cxnId="{88772CAB-203B-4B1E-9464-A4D5E87149B7}">
      <dgm:prSet/>
      <dgm:spPr/>
      <dgm:t>
        <a:bodyPr/>
        <a:lstStyle/>
        <a:p>
          <a:endParaRPr lang="it-IT"/>
        </a:p>
      </dgm:t>
    </dgm:pt>
    <dgm:pt modelId="{38446342-1643-4A75-A401-8AA335AEDC72}">
      <dgm:prSet phldrT="[Testo]"/>
      <dgm:spPr/>
      <dgm:t>
        <a:bodyPr/>
        <a:lstStyle/>
        <a:p>
          <a:r>
            <a:rPr lang="en-GB" noProof="0" dirty="0" smtClean="0"/>
            <a:t>Judges/prosecutors</a:t>
          </a:r>
          <a:endParaRPr lang="en-GB" noProof="0" dirty="0"/>
        </a:p>
      </dgm:t>
    </dgm:pt>
    <dgm:pt modelId="{0501ACB3-4A46-4FBF-A629-75A5B4A05D4B}" type="parTrans" cxnId="{92EFA088-1A64-4C89-80DF-157F6CCE41D4}">
      <dgm:prSet/>
      <dgm:spPr/>
      <dgm:t>
        <a:bodyPr/>
        <a:lstStyle/>
        <a:p>
          <a:endParaRPr lang="it-IT"/>
        </a:p>
      </dgm:t>
    </dgm:pt>
    <dgm:pt modelId="{0119CB9F-8217-4EE6-B2BE-0666539D7EB5}" type="sibTrans" cxnId="{92EFA088-1A64-4C89-80DF-157F6CCE41D4}">
      <dgm:prSet/>
      <dgm:spPr/>
      <dgm:t>
        <a:bodyPr/>
        <a:lstStyle/>
        <a:p>
          <a:endParaRPr lang="it-IT"/>
        </a:p>
      </dgm:t>
    </dgm:pt>
    <dgm:pt modelId="{2149D77D-6D1C-4590-AE2F-5B208195C37D}">
      <dgm:prSet phldrT="[Testo]"/>
      <dgm:spPr/>
      <dgm:t>
        <a:bodyPr/>
        <a:lstStyle/>
        <a:p>
          <a:r>
            <a:rPr lang="en-GB" noProof="0" dirty="0" smtClean="0"/>
            <a:t>Disposal time</a:t>
          </a:r>
          <a:endParaRPr lang="en-GB" noProof="0" dirty="0"/>
        </a:p>
      </dgm:t>
    </dgm:pt>
    <dgm:pt modelId="{B00CDDA4-C634-4027-BBC4-AD043D5DCF32}" type="parTrans" cxnId="{8D41E8A1-091F-4B5D-83F7-8383B5B0D921}">
      <dgm:prSet/>
      <dgm:spPr/>
      <dgm:t>
        <a:bodyPr/>
        <a:lstStyle/>
        <a:p>
          <a:endParaRPr lang="it-IT"/>
        </a:p>
      </dgm:t>
    </dgm:pt>
    <dgm:pt modelId="{30782FD9-278F-4F59-80FE-B534EE46484B}" type="sibTrans" cxnId="{8D41E8A1-091F-4B5D-83F7-8383B5B0D921}">
      <dgm:prSet/>
      <dgm:spPr/>
      <dgm:t>
        <a:bodyPr/>
        <a:lstStyle/>
        <a:p>
          <a:endParaRPr lang="it-IT"/>
        </a:p>
      </dgm:t>
    </dgm:pt>
    <dgm:pt modelId="{0792129E-C747-4223-99E3-D1F2ACDF5FD2}">
      <dgm:prSet phldrT="[Testo]"/>
      <dgm:spPr/>
      <dgm:t>
        <a:bodyPr/>
        <a:lstStyle/>
        <a:p>
          <a:r>
            <a:rPr lang="en-GB" noProof="0" dirty="0" smtClean="0"/>
            <a:t>Clearance</a:t>
          </a:r>
          <a:endParaRPr lang="en-GB" noProof="0" dirty="0"/>
        </a:p>
      </dgm:t>
    </dgm:pt>
    <dgm:pt modelId="{2491F2E2-2FAE-41C8-BB97-A03D1AA2148A}" type="parTrans" cxnId="{8AE91956-8BFD-448D-9238-589005835FF9}">
      <dgm:prSet/>
      <dgm:spPr/>
      <dgm:t>
        <a:bodyPr/>
        <a:lstStyle/>
        <a:p>
          <a:endParaRPr lang="it-IT"/>
        </a:p>
      </dgm:t>
    </dgm:pt>
    <dgm:pt modelId="{6CF6EF14-90A2-4D19-A9CF-B0ACC690DF93}" type="sibTrans" cxnId="{8AE91956-8BFD-448D-9238-589005835FF9}">
      <dgm:prSet/>
      <dgm:spPr/>
      <dgm:t>
        <a:bodyPr/>
        <a:lstStyle/>
        <a:p>
          <a:endParaRPr lang="it-IT"/>
        </a:p>
      </dgm:t>
    </dgm:pt>
    <dgm:pt modelId="{8DE46D31-735D-4F45-ACE2-8BA64B1C55A5}">
      <dgm:prSet phldrT="[Testo]"/>
      <dgm:spPr/>
      <dgm:t>
        <a:bodyPr/>
        <a:lstStyle/>
        <a:p>
          <a:r>
            <a:rPr lang="en-GB" noProof="0" dirty="0" smtClean="0"/>
            <a:t>Efficiency</a:t>
          </a:r>
          <a:endParaRPr lang="en-GB" noProof="0" dirty="0"/>
        </a:p>
      </dgm:t>
    </dgm:pt>
    <dgm:pt modelId="{10ED168B-FE1F-4F9D-A17F-A6E9A11DCFF4}" type="parTrans" cxnId="{DD730BF2-A76F-4121-9AC9-6464F3C17E1C}">
      <dgm:prSet/>
      <dgm:spPr/>
      <dgm:t>
        <a:bodyPr/>
        <a:lstStyle/>
        <a:p>
          <a:endParaRPr lang="it-IT"/>
        </a:p>
      </dgm:t>
    </dgm:pt>
    <dgm:pt modelId="{62893B37-DBA9-400B-AE20-7362E3ABD488}" type="sibTrans" cxnId="{DD730BF2-A76F-4121-9AC9-6464F3C17E1C}">
      <dgm:prSet/>
      <dgm:spPr/>
      <dgm:t>
        <a:bodyPr/>
        <a:lstStyle/>
        <a:p>
          <a:endParaRPr lang="it-IT"/>
        </a:p>
      </dgm:t>
    </dgm:pt>
    <dgm:pt modelId="{77829DA0-0B6A-40AE-98E9-EA046013E07C}" type="pres">
      <dgm:prSet presAssocID="{B447279E-8AC4-458C-8EEE-C998C57FB3EC}" presName="Name0" presStyleCnt="0">
        <dgm:presLayoutVars>
          <dgm:chMax val="7"/>
          <dgm:dir/>
          <dgm:animLvl val="lvl"/>
          <dgm:resizeHandles val="exact"/>
        </dgm:presLayoutVars>
      </dgm:prSet>
      <dgm:spPr/>
      <dgm:t>
        <a:bodyPr/>
        <a:lstStyle/>
        <a:p>
          <a:endParaRPr lang="it-IT"/>
        </a:p>
      </dgm:t>
    </dgm:pt>
    <dgm:pt modelId="{D34457A3-7EF8-4E37-B269-FB1A474DBEC1}" type="pres">
      <dgm:prSet presAssocID="{7EABDA09-B621-44FA-A4F7-B2A0F0DBFE16}" presName="circle1" presStyleLbl="node1" presStyleIdx="0" presStyleCnt="3"/>
      <dgm:spPr/>
    </dgm:pt>
    <dgm:pt modelId="{6F95550B-A270-4015-8143-18393CB6379A}" type="pres">
      <dgm:prSet presAssocID="{7EABDA09-B621-44FA-A4F7-B2A0F0DBFE16}" presName="space" presStyleCnt="0"/>
      <dgm:spPr/>
    </dgm:pt>
    <dgm:pt modelId="{617FA495-26B0-499C-8405-AB4DF1B5A65A}" type="pres">
      <dgm:prSet presAssocID="{7EABDA09-B621-44FA-A4F7-B2A0F0DBFE16}" presName="rect1" presStyleLbl="alignAcc1" presStyleIdx="0" presStyleCnt="3"/>
      <dgm:spPr/>
      <dgm:t>
        <a:bodyPr/>
        <a:lstStyle/>
        <a:p>
          <a:endParaRPr lang="it-IT"/>
        </a:p>
      </dgm:t>
    </dgm:pt>
    <dgm:pt modelId="{148D6E1F-A5F0-48BB-97AF-29EA5585CDB5}" type="pres">
      <dgm:prSet presAssocID="{4EE92496-D36C-4DD0-9846-92375165FE8C}" presName="vertSpace2" presStyleLbl="node1" presStyleIdx="0" presStyleCnt="3"/>
      <dgm:spPr/>
    </dgm:pt>
    <dgm:pt modelId="{ECDC21C4-997F-4FC0-8636-A0FE6D95BFFF}" type="pres">
      <dgm:prSet presAssocID="{4EE92496-D36C-4DD0-9846-92375165FE8C}" presName="circle2" presStyleLbl="node1" presStyleIdx="1" presStyleCnt="3"/>
      <dgm:spPr/>
    </dgm:pt>
    <dgm:pt modelId="{B1C51C79-7A39-486A-88B3-226BAF1B1EA7}" type="pres">
      <dgm:prSet presAssocID="{4EE92496-D36C-4DD0-9846-92375165FE8C}" presName="rect2" presStyleLbl="alignAcc1" presStyleIdx="1" presStyleCnt="3"/>
      <dgm:spPr/>
      <dgm:t>
        <a:bodyPr/>
        <a:lstStyle/>
        <a:p>
          <a:endParaRPr lang="it-IT"/>
        </a:p>
      </dgm:t>
    </dgm:pt>
    <dgm:pt modelId="{E3D716DC-DC84-463A-9C52-4BE50856E147}" type="pres">
      <dgm:prSet presAssocID="{6A2D85E5-052B-4E9B-9D8D-BEE1A4363CAC}" presName="vertSpace3" presStyleLbl="node1" presStyleIdx="1" presStyleCnt="3"/>
      <dgm:spPr/>
    </dgm:pt>
    <dgm:pt modelId="{19F0EA50-769A-4138-859A-F51E2E1939B8}" type="pres">
      <dgm:prSet presAssocID="{6A2D85E5-052B-4E9B-9D8D-BEE1A4363CAC}" presName="circle3" presStyleLbl="node1" presStyleIdx="2" presStyleCnt="3"/>
      <dgm:spPr/>
    </dgm:pt>
    <dgm:pt modelId="{68A3B298-6CE1-44AE-B996-4C006CA5E116}" type="pres">
      <dgm:prSet presAssocID="{6A2D85E5-052B-4E9B-9D8D-BEE1A4363CAC}" presName="rect3" presStyleLbl="alignAcc1" presStyleIdx="2" presStyleCnt="3"/>
      <dgm:spPr/>
      <dgm:t>
        <a:bodyPr/>
        <a:lstStyle/>
        <a:p>
          <a:endParaRPr lang="it-IT"/>
        </a:p>
      </dgm:t>
    </dgm:pt>
    <dgm:pt modelId="{72394707-3229-4491-9122-03C9E39127C0}" type="pres">
      <dgm:prSet presAssocID="{7EABDA09-B621-44FA-A4F7-B2A0F0DBFE16}" presName="rect1ParTx" presStyleLbl="alignAcc1" presStyleIdx="2" presStyleCnt="3">
        <dgm:presLayoutVars>
          <dgm:chMax val="1"/>
          <dgm:bulletEnabled val="1"/>
        </dgm:presLayoutVars>
      </dgm:prSet>
      <dgm:spPr/>
      <dgm:t>
        <a:bodyPr/>
        <a:lstStyle/>
        <a:p>
          <a:endParaRPr lang="it-IT"/>
        </a:p>
      </dgm:t>
    </dgm:pt>
    <dgm:pt modelId="{1AB24538-4474-4960-9B38-63BDD8D6D2F4}" type="pres">
      <dgm:prSet presAssocID="{7EABDA09-B621-44FA-A4F7-B2A0F0DBFE16}" presName="rect1ChTx" presStyleLbl="alignAcc1" presStyleIdx="2" presStyleCnt="3">
        <dgm:presLayoutVars>
          <dgm:bulletEnabled val="1"/>
        </dgm:presLayoutVars>
      </dgm:prSet>
      <dgm:spPr/>
      <dgm:t>
        <a:bodyPr/>
        <a:lstStyle/>
        <a:p>
          <a:endParaRPr lang="it-IT"/>
        </a:p>
      </dgm:t>
    </dgm:pt>
    <dgm:pt modelId="{03DC19AD-7560-4EF9-BD3C-08461BB55D7B}" type="pres">
      <dgm:prSet presAssocID="{4EE92496-D36C-4DD0-9846-92375165FE8C}" presName="rect2ParTx" presStyleLbl="alignAcc1" presStyleIdx="2" presStyleCnt="3">
        <dgm:presLayoutVars>
          <dgm:chMax val="1"/>
          <dgm:bulletEnabled val="1"/>
        </dgm:presLayoutVars>
      </dgm:prSet>
      <dgm:spPr/>
      <dgm:t>
        <a:bodyPr/>
        <a:lstStyle/>
        <a:p>
          <a:endParaRPr lang="it-IT"/>
        </a:p>
      </dgm:t>
    </dgm:pt>
    <dgm:pt modelId="{7059FEA2-C144-4095-8FAA-9401C3255888}" type="pres">
      <dgm:prSet presAssocID="{4EE92496-D36C-4DD0-9846-92375165FE8C}" presName="rect2ChTx" presStyleLbl="alignAcc1" presStyleIdx="2" presStyleCnt="3">
        <dgm:presLayoutVars>
          <dgm:bulletEnabled val="1"/>
        </dgm:presLayoutVars>
      </dgm:prSet>
      <dgm:spPr/>
      <dgm:t>
        <a:bodyPr/>
        <a:lstStyle/>
        <a:p>
          <a:endParaRPr lang="it-IT"/>
        </a:p>
      </dgm:t>
    </dgm:pt>
    <dgm:pt modelId="{EFE9F330-58F4-4813-AB36-6A88C4FDB907}" type="pres">
      <dgm:prSet presAssocID="{6A2D85E5-052B-4E9B-9D8D-BEE1A4363CAC}" presName="rect3ParTx" presStyleLbl="alignAcc1" presStyleIdx="2" presStyleCnt="3">
        <dgm:presLayoutVars>
          <dgm:chMax val="1"/>
          <dgm:bulletEnabled val="1"/>
        </dgm:presLayoutVars>
      </dgm:prSet>
      <dgm:spPr/>
      <dgm:t>
        <a:bodyPr/>
        <a:lstStyle/>
        <a:p>
          <a:endParaRPr lang="it-IT"/>
        </a:p>
      </dgm:t>
    </dgm:pt>
    <dgm:pt modelId="{A7353F9D-BEB2-43FE-AC6B-E31B0C61DA42}" type="pres">
      <dgm:prSet presAssocID="{6A2D85E5-052B-4E9B-9D8D-BEE1A4363CAC}" presName="rect3ChTx" presStyleLbl="alignAcc1" presStyleIdx="2" presStyleCnt="3">
        <dgm:presLayoutVars>
          <dgm:bulletEnabled val="1"/>
        </dgm:presLayoutVars>
      </dgm:prSet>
      <dgm:spPr/>
      <dgm:t>
        <a:bodyPr/>
        <a:lstStyle/>
        <a:p>
          <a:endParaRPr lang="it-IT"/>
        </a:p>
      </dgm:t>
    </dgm:pt>
  </dgm:ptLst>
  <dgm:cxnLst>
    <dgm:cxn modelId="{29CF1CC9-DEE6-40EE-9DA9-FD9768E6685B}" type="presOf" srcId="{4EE92496-D36C-4DD0-9846-92375165FE8C}" destId="{03DC19AD-7560-4EF9-BD3C-08461BB55D7B}" srcOrd="1" destOrd="0" presId="urn:microsoft.com/office/officeart/2005/8/layout/target3"/>
    <dgm:cxn modelId="{531185D7-0E16-4174-A7A2-14AE64CEE39F}" type="presOf" srcId="{B34CE94F-79EF-493E-9F6D-9B875F23D2CE}" destId="{7059FEA2-C144-4095-8FAA-9401C3255888}" srcOrd="0" destOrd="0" presId="urn:microsoft.com/office/officeart/2005/8/layout/target3"/>
    <dgm:cxn modelId="{7A2511BB-2BBA-4835-91A6-23EB28AF88E7}" srcId="{7EABDA09-B621-44FA-A4F7-B2A0F0DBFE16}" destId="{6CCE9FC8-7674-40C3-BF4A-17E4611C877B}" srcOrd="1" destOrd="0" parTransId="{F7DD3915-7438-4AF9-A0EC-1EA41ACC5EAA}" sibTransId="{258EB218-8651-4251-A63C-9C19285FA8AA}"/>
    <dgm:cxn modelId="{3F5B6F74-E6A9-4BA7-962B-136740C6D28E}" type="presOf" srcId="{7EABDA09-B621-44FA-A4F7-B2A0F0DBFE16}" destId="{617FA495-26B0-499C-8405-AB4DF1B5A65A}" srcOrd="0" destOrd="0" presId="urn:microsoft.com/office/officeart/2005/8/layout/target3"/>
    <dgm:cxn modelId="{FBA890C8-A9F9-4406-AE2B-87F1B34DD1C5}" type="presOf" srcId="{2149D77D-6D1C-4590-AE2F-5B208195C37D}" destId="{7059FEA2-C144-4095-8FAA-9401C3255888}" srcOrd="0" destOrd="1" presId="urn:microsoft.com/office/officeart/2005/8/layout/target3"/>
    <dgm:cxn modelId="{88772CAB-203B-4B1E-9464-A4D5E87149B7}" srcId="{7EABDA09-B621-44FA-A4F7-B2A0F0DBFE16}" destId="{4253BB66-7023-4FDB-87FD-13F66BD3A8BA}" srcOrd="2" destOrd="0" parTransId="{AB741366-C137-4324-A5A1-E0F14DFBB823}" sibTransId="{41008164-C314-4D92-AAFB-50D4CDF8425D}"/>
    <dgm:cxn modelId="{92EFA088-1A64-4C89-80DF-157F6CCE41D4}" srcId="{7EABDA09-B621-44FA-A4F7-B2A0F0DBFE16}" destId="{38446342-1643-4A75-A401-8AA335AEDC72}" srcOrd="3" destOrd="0" parTransId="{0501ACB3-4A46-4FBF-A629-75A5B4A05D4B}" sibTransId="{0119CB9F-8217-4EE6-B2BE-0666539D7EB5}"/>
    <dgm:cxn modelId="{BE28E411-1044-4345-AA44-DB503ABE97CA}" type="presOf" srcId="{4EE92496-D36C-4DD0-9846-92375165FE8C}" destId="{B1C51C79-7A39-486A-88B3-226BAF1B1EA7}" srcOrd="0" destOrd="0" presId="urn:microsoft.com/office/officeart/2005/8/layout/target3"/>
    <dgm:cxn modelId="{FE35C8EF-6A09-400C-BAAA-998B6370156D}" type="presOf" srcId="{6A2D85E5-052B-4E9B-9D8D-BEE1A4363CAC}" destId="{68A3B298-6CE1-44AE-B996-4C006CA5E116}" srcOrd="0" destOrd="0" presId="urn:microsoft.com/office/officeart/2005/8/layout/target3"/>
    <dgm:cxn modelId="{7F7F5A73-0D45-48EA-ADAF-EE1C467A3DC0}" srcId="{B447279E-8AC4-458C-8EEE-C998C57FB3EC}" destId="{6A2D85E5-052B-4E9B-9D8D-BEE1A4363CAC}" srcOrd="2" destOrd="0" parTransId="{D8125248-2894-4A6F-B674-6B9910BD9B5E}" sibTransId="{A76C8222-0E82-425E-8398-7C0314835EC4}"/>
    <dgm:cxn modelId="{6155DC9C-CF3B-44EC-838A-4997C0CA3511}" type="presOf" srcId="{6A2D85E5-052B-4E9B-9D8D-BEE1A4363CAC}" destId="{EFE9F330-58F4-4813-AB36-6A88C4FDB907}" srcOrd="1" destOrd="0" presId="urn:microsoft.com/office/officeart/2005/8/layout/target3"/>
    <dgm:cxn modelId="{DB7BD8A8-55CF-4990-9AF8-7945DE8FA55F}" srcId="{6A2D85E5-052B-4E9B-9D8D-BEE1A4363CAC}" destId="{2CADF6EF-B6BF-46EE-8266-895D4F060562}" srcOrd="0" destOrd="0" parTransId="{208A9856-5D3F-4F54-B999-D010D2878026}" sibTransId="{193804C3-93FE-4E57-8185-945194258FF4}"/>
    <dgm:cxn modelId="{C08EF28E-CA78-485F-8EE3-5DF7F3B23BA8}" type="presOf" srcId="{EFDEB83D-16F9-472F-94FD-405EC5AECA72}" destId="{1AB24538-4474-4960-9B38-63BDD8D6D2F4}" srcOrd="0" destOrd="0" presId="urn:microsoft.com/office/officeart/2005/8/layout/target3"/>
    <dgm:cxn modelId="{BB3ED1F6-AFF3-4963-9CC9-0C42DA7B2612}" srcId="{6A2D85E5-052B-4E9B-9D8D-BEE1A4363CAC}" destId="{893710AC-3A87-4874-9C06-20FA238E2F29}" srcOrd="1" destOrd="0" parTransId="{E838259C-9F03-4A4B-861D-1971F3A10212}" sibTransId="{2023CD52-7E64-4289-8A4F-7617EAECB61D}"/>
    <dgm:cxn modelId="{1F2BD985-C907-427F-A7D8-41E313FF5D8D}" type="presOf" srcId="{6CCE9FC8-7674-40C3-BF4A-17E4611C877B}" destId="{1AB24538-4474-4960-9B38-63BDD8D6D2F4}" srcOrd="0" destOrd="1" presId="urn:microsoft.com/office/officeart/2005/8/layout/target3"/>
    <dgm:cxn modelId="{302C5FCB-D20D-4891-936C-AAC4AC54C128}" srcId="{B447279E-8AC4-458C-8EEE-C998C57FB3EC}" destId="{7EABDA09-B621-44FA-A4F7-B2A0F0DBFE16}" srcOrd="0" destOrd="0" parTransId="{D0076BD8-41DF-4BC1-A5E5-DE9D77CE1B7F}" sibTransId="{3C22CF6C-E341-4816-8E92-463D69E48861}"/>
    <dgm:cxn modelId="{DD730BF2-A76F-4121-9AC9-6464F3C17E1C}" srcId="{4EE92496-D36C-4DD0-9846-92375165FE8C}" destId="{8DE46D31-735D-4F45-ACE2-8BA64B1C55A5}" srcOrd="4" destOrd="0" parTransId="{10ED168B-FE1F-4F9D-A17F-A6E9A11DCFF4}" sibTransId="{62893B37-DBA9-400B-AE20-7362E3ABD488}"/>
    <dgm:cxn modelId="{B93E2252-5D46-4C6C-89A4-CC196312AB95}" type="presOf" srcId="{8DE46D31-735D-4F45-ACE2-8BA64B1C55A5}" destId="{7059FEA2-C144-4095-8FAA-9401C3255888}" srcOrd="0" destOrd="4" presId="urn:microsoft.com/office/officeart/2005/8/layout/target3"/>
    <dgm:cxn modelId="{4AD01573-0204-4C44-AEA7-3E81115620CF}" type="presOf" srcId="{38446342-1643-4A75-A401-8AA335AEDC72}" destId="{1AB24538-4474-4960-9B38-63BDD8D6D2F4}" srcOrd="0" destOrd="3" presId="urn:microsoft.com/office/officeart/2005/8/layout/target3"/>
    <dgm:cxn modelId="{B892D6B6-6544-4DAB-9444-ECE31F59E8FA}" type="presOf" srcId="{893710AC-3A87-4874-9C06-20FA238E2F29}" destId="{A7353F9D-BEB2-43FE-AC6B-E31B0C61DA42}" srcOrd="0" destOrd="1" presId="urn:microsoft.com/office/officeart/2005/8/layout/target3"/>
    <dgm:cxn modelId="{CCD3B406-07B6-442D-A718-87D891E75F91}" type="presOf" srcId="{65F9F714-6E7F-4BE3-8724-D40E933F2AD8}" destId="{7059FEA2-C144-4095-8FAA-9401C3255888}" srcOrd="0" destOrd="3" presId="urn:microsoft.com/office/officeart/2005/8/layout/target3"/>
    <dgm:cxn modelId="{8D41E8A1-091F-4B5D-83F7-8383B5B0D921}" srcId="{4EE92496-D36C-4DD0-9846-92375165FE8C}" destId="{2149D77D-6D1C-4590-AE2F-5B208195C37D}" srcOrd="1" destOrd="0" parTransId="{B00CDDA4-C634-4027-BBC4-AD043D5DCF32}" sibTransId="{30782FD9-278F-4F59-80FE-B534EE46484B}"/>
    <dgm:cxn modelId="{D093DCF2-63A4-4B35-8F0D-90A826A66C3A}" srcId="{B447279E-8AC4-458C-8EEE-C998C57FB3EC}" destId="{4EE92496-D36C-4DD0-9846-92375165FE8C}" srcOrd="1" destOrd="0" parTransId="{B0FB3BC6-33DF-48CD-BB14-B40A067951AC}" sibTransId="{7853D4D2-2639-4DD1-B592-C687340E50B3}"/>
    <dgm:cxn modelId="{C0FAE108-E347-4837-BD98-3FA60C55E2D3}" type="presOf" srcId="{B447279E-8AC4-458C-8EEE-C998C57FB3EC}" destId="{77829DA0-0B6A-40AE-98E9-EA046013E07C}" srcOrd="0" destOrd="0" presId="urn:microsoft.com/office/officeart/2005/8/layout/target3"/>
    <dgm:cxn modelId="{76541128-61C4-4499-8CC3-37279C8C3317}" srcId="{7EABDA09-B621-44FA-A4F7-B2A0F0DBFE16}" destId="{EFDEB83D-16F9-472F-94FD-405EC5AECA72}" srcOrd="0" destOrd="0" parTransId="{00454598-5500-474E-8BDB-1E0BF451329C}" sibTransId="{C1276487-0B3B-497E-82FA-7D753EFB7480}"/>
    <dgm:cxn modelId="{00DBBBA6-00AF-4C97-B2F7-D36F9D96AC47}" type="presOf" srcId="{0792129E-C747-4223-99E3-D1F2ACDF5FD2}" destId="{7059FEA2-C144-4095-8FAA-9401C3255888}" srcOrd="0" destOrd="2" presId="urn:microsoft.com/office/officeart/2005/8/layout/target3"/>
    <dgm:cxn modelId="{AC33E1D1-A6C0-4B77-9C44-CA5D60397017}" type="presOf" srcId="{7EABDA09-B621-44FA-A4F7-B2A0F0DBFE16}" destId="{72394707-3229-4491-9122-03C9E39127C0}" srcOrd="1" destOrd="0" presId="urn:microsoft.com/office/officeart/2005/8/layout/target3"/>
    <dgm:cxn modelId="{F5EE16F2-E56A-452F-B3E5-8EC75F26B81C}" srcId="{4EE92496-D36C-4DD0-9846-92375165FE8C}" destId="{B34CE94F-79EF-493E-9F6D-9B875F23D2CE}" srcOrd="0" destOrd="0" parTransId="{0FADC9C2-2BF0-4779-9827-933E3AD77BC5}" sibTransId="{8247A530-7C0B-4A76-9ACA-F0AE7CE97B59}"/>
    <dgm:cxn modelId="{8AE91956-8BFD-448D-9238-589005835FF9}" srcId="{4EE92496-D36C-4DD0-9846-92375165FE8C}" destId="{0792129E-C747-4223-99E3-D1F2ACDF5FD2}" srcOrd="2" destOrd="0" parTransId="{2491F2E2-2FAE-41C8-BB97-A03D1AA2148A}" sibTransId="{6CF6EF14-90A2-4D19-A9CF-B0ACC690DF93}"/>
    <dgm:cxn modelId="{4A4C2C2E-B0D9-452C-AE56-46AED6A03C57}" type="presOf" srcId="{2CADF6EF-B6BF-46EE-8266-895D4F060562}" destId="{A7353F9D-BEB2-43FE-AC6B-E31B0C61DA42}" srcOrd="0" destOrd="0" presId="urn:microsoft.com/office/officeart/2005/8/layout/target3"/>
    <dgm:cxn modelId="{1CE497D5-E9E7-4B88-946C-8ADA78D21858}" type="presOf" srcId="{4253BB66-7023-4FDB-87FD-13F66BD3A8BA}" destId="{1AB24538-4474-4960-9B38-63BDD8D6D2F4}" srcOrd="0" destOrd="2" presId="urn:microsoft.com/office/officeart/2005/8/layout/target3"/>
    <dgm:cxn modelId="{8B47E916-060F-4D28-A287-EF0E794B0AF5}" srcId="{4EE92496-D36C-4DD0-9846-92375165FE8C}" destId="{65F9F714-6E7F-4BE3-8724-D40E933F2AD8}" srcOrd="3" destOrd="0" parTransId="{1ACE6257-0E54-4CF0-AA77-7CC2465FD668}" sibTransId="{BD502E1A-C8A8-4765-B436-F49EB648CDF0}"/>
    <dgm:cxn modelId="{7F78C2DB-3357-48F0-9FC9-033D58152C55}" type="presParOf" srcId="{77829DA0-0B6A-40AE-98E9-EA046013E07C}" destId="{D34457A3-7EF8-4E37-B269-FB1A474DBEC1}" srcOrd="0" destOrd="0" presId="urn:microsoft.com/office/officeart/2005/8/layout/target3"/>
    <dgm:cxn modelId="{2EE2DA1C-8BFC-4D77-ADE6-126D3A51C680}" type="presParOf" srcId="{77829DA0-0B6A-40AE-98E9-EA046013E07C}" destId="{6F95550B-A270-4015-8143-18393CB6379A}" srcOrd="1" destOrd="0" presId="urn:microsoft.com/office/officeart/2005/8/layout/target3"/>
    <dgm:cxn modelId="{119187B0-B783-469B-88A1-EE2FC1C5D065}" type="presParOf" srcId="{77829DA0-0B6A-40AE-98E9-EA046013E07C}" destId="{617FA495-26B0-499C-8405-AB4DF1B5A65A}" srcOrd="2" destOrd="0" presId="urn:microsoft.com/office/officeart/2005/8/layout/target3"/>
    <dgm:cxn modelId="{82009040-BC32-4B2C-99AE-4E189060B9B0}" type="presParOf" srcId="{77829DA0-0B6A-40AE-98E9-EA046013E07C}" destId="{148D6E1F-A5F0-48BB-97AF-29EA5585CDB5}" srcOrd="3" destOrd="0" presId="urn:microsoft.com/office/officeart/2005/8/layout/target3"/>
    <dgm:cxn modelId="{9097893E-9FEA-4836-8383-CFE59728A715}" type="presParOf" srcId="{77829DA0-0B6A-40AE-98E9-EA046013E07C}" destId="{ECDC21C4-997F-4FC0-8636-A0FE6D95BFFF}" srcOrd="4" destOrd="0" presId="urn:microsoft.com/office/officeart/2005/8/layout/target3"/>
    <dgm:cxn modelId="{3BF5E1AB-B2CA-447D-BD11-081F643D5FB1}" type="presParOf" srcId="{77829DA0-0B6A-40AE-98E9-EA046013E07C}" destId="{B1C51C79-7A39-486A-88B3-226BAF1B1EA7}" srcOrd="5" destOrd="0" presId="urn:microsoft.com/office/officeart/2005/8/layout/target3"/>
    <dgm:cxn modelId="{DA636AD9-11E2-42BC-8504-246A350E40F7}" type="presParOf" srcId="{77829DA0-0B6A-40AE-98E9-EA046013E07C}" destId="{E3D716DC-DC84-463A-9C52-4BE50856E147}" srcOrd="6" destOrd="0" presId="urn:microsoft.com/office/officeart/2005/8/layout/target3"/>
    <dgm:cxn modelId="{DFDF45C0-EA7D-451A-AF2D-9A0875047DF6}" type="presParOf" srcId="{77829DA0-0B6A-40AE-98E9-EA046013E07C}" destId="{19F0EA50-769A-4138-859A-F51E2E1939B8}" srcOrd="7" destOrd="0" presId="urn:microsoft.com/office/officeart/2005/8/layout/target3"/>
    <dgm:cxn modelId="{F3C1F11A-5BD1-4185-9015-5D4081236B77}" type="presParOf" srcId="{77829DA0-0B6A-40AE-98E9-EA046013E07C}" destId="{68A3B298-6CE1-44AE-B996-4C006CA5E116}" srcOrd="8" destOrd="0" presId="urn:microsoft.com/office/officeart/2005/8/layout/target3"/>
    <dgm:cxn modelId="{29F6EAF7-D8A4-463B-AE66-1BA4727EBAC3}" type="presParOf" srcId="{77829DA0-0B6A-40AE-98E9-EA046013E07C}" destId="{72394707-3229-4491-9122-03C9E39127C0}" srcOrd="9" destOrd="0" presId="urn:microsoft.com/office/officeart/2005/8/layout/target3"/>
    <dgm:cxn modelId="{BBA838D7-5E15-4AE8-A833-25BE73CDA2AF}" type="presParOf" srcId="{77829DA0-0B6A-40AE-98E9-EA046013E07C}" destId="{1AB24538-4474-4960-9B38-63BDD8D6D2F4}" srcOrd="10" destOrd="0" presId="urn:microsoft.com/office/officeart/2005/8/layout/target3"/>
    <dgm:cxn modelId="{072F1BD3-50FE-49BA-807B-DCEE2C2CF5C8}" type="presParOf" srcId="{77829DA0-0B6A-40AE-98E9-EA046013E07C}" destId="{03DC19AD-7560-4EF9-BD3C-08461BB55D7B}" srcOrd="11" destOrd="0" presId="urn:microsoft.com/office/officeart/2005/8/layout/target3"/>
    <dgm:cxn modelId="{A5063E77-17F7-4C2C-9A86-54DCA875B4E0}" type="presParOf" srcId="{77829DA0-0B6A-40AE-98E9-EA046013E07C}" destId="{7059FEA2-C144-4095-8FAA-9401C3255888}" srcOrd="12" destOrd="0" presId="urn:microsoft.com/office/officeart/2005/8/layout/target3"/>
    <dgm:cxn modelId="{CF22B691-B849-42AA-82A8-FE927236379C}" type="presParOf" srcId="{77829DA0-0B6A-40AE-98E9-EA046013E07C}" destId="{EFE9F330-58F4-4813-AB36-6A88C4FDB907}" srcOrd="13" destOrd="0" presId="urn:microsoft.com/office/officeart/2005/8/layout/target3"/>
    <dgm:cxn modelId="{AAC074EA-CD22-46F3-9121-9D2C6E14DB82}" type="presParOf" srcId="{77829DA0-0B6A-40AE-98E9-EA046013E07C}" destId="{A7353F9D-BEB2-43FE-AC6B-E31B0C61DA42}"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457A3-7EF8-4E37-B269-FB1A474DBEC1}">
      <dsp:nvSpPr>
        <dsp:cNvPr id="0" name=""/>
        <dsp:cNvSpPr/>
      </dsp:nvSpPr>
      <dsp:spPr>
        <a:xfrm>
          <a:off x="0" y="166486"/>
          <a:ext cx="3398371" cy="3398371"/>
        </a:xfrm>
        <a:prstGeom prst="pie">
          <a:avLst>
            <a:gd name="adj1" fmla="val 5400000"/>
            <a:gd name="adj2" fmla="val 1620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617FA495-26B0-499C-8405-AB4DF1B5A65A}">
      <dsp:nvSpPr>
        <dsp:cNvPr id="0" name=""/>
        <dsp:cNvSpPr/>
      </dsp:nvSpPr>
      <dsp:spPr>
        <a:xfrm>
          <a:off x="1699185" y="166486"/>
          <a:ext cx="3964766" cy="3398371"/>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noProof="0" dirty="0" smtClean="0"/>
            <a:t>Customer satisfaction surveys</a:t>
          </a:r>
          <a:endParaRPr lang="en-GB" sz="2000" kern="1200" noProof="0" dirty="0"/>
        </a:p>
      </dsp:txBody>
      <dsp:txXfrm>
        <a:off x="1699185" y="166486"/>
        <a:ext cx="1982383" cy="1019513"/>
      </dsp:txXfrm>
    </dsp:sp>
    <dsp:sp modelId="{ECDC21C4-997F-4FC0-8636-A0FE6D95BFFF}">
      <dsp:nvSpPr>
        <dsp:cNvPr id="0" name=""/>
        <dsp:cNvSpPr/>
      </dsp:nvSpPr>
      <dsp:spPr>
        <a:xfrm>
          <a:off x="594716" y="1185999"/>
          <a:ext cx="2208939" cy="2208939"/>
        </a:xfrm>
        <a:prstGeom prst="pie">
          <a:avLst>
            <a:gd name="adj1" fmla="val 5400000"/>
            <a:gd name="adj2" fmla="val 16200000"/>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1C51C79-7A39-486A-88B3-226BAF1B1EA7}">
      <dsp:nvSpPr>
        <dsp:cNvPr id="0" name=""/>
        <dsp:cNvSpPr/>
      </dsp:nvSpPr>
      <dsp:spPr>
        <a:xfrm>
          <a:off x="1699185" y="1185999"/>
          <a:ext cx="3964766" cy="2208939"/>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t>Performance</a:t>
          </a:r>
          <a:endParaRPr lang="it-IT" sz="2000" kern="1200" dirty="0"/>
        </a:p>
      </dsp:txBody>
      <dsp:txXfrm>
        <a:off x="1699185" y="1185999"/>
        <a:ext cx="1982383" cy="1019510"/>
      </dsp:txXfrm>
    </dsp:sp>
    <dsp:sp modelId="{19F0EA50-769A-4138-859A-F51E2E1939B8}">
      <dsp:nvSpPr>
        <dsp:cNvPr id="0" name=""/>
        <dsp:cNvSpPr/>
      </dsp:nvSpPr>
      <dsp:spPr>
        <a:xfrm>
          <a:off x="1189430" y="2205510"/>
          <a:ext cx="1019510" cy="1019510"/>
        </a:xfrm>
        <a:prstGeom prst="pie">
          <a:avLst>
            <a:gd name="adj1" fmla="val 5400000"/>
            <a:gd name="adj2" fmla="val 1620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68A3B298-6CE1-44AE-B996-4C006CA5E116}">
      <dsp:nvSpPr>
        <dsp:cNvPr id="0" name=""/>
        <dsp:cNvSpPr/>
      </dsp:nvSpPr>
      <dsp:spPr>
        <a:xfrm>
          <a:off x="1699185" y="2205510"/>
          <a:ext cx="3964766" cy="1019510"/>
        </a:xfrm>
        <a:prstGeom prst="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noProof="0" dirty="0" smtClean="0"/>
            <a:t>Decision / Process</a:t>
          </a:r>
          <a:endParaRPr lang="en-GB" sz="2000" kern="1200" noProof="0" dirty="0"/>
        </a:p>
      </dsp:txBody>
      <dsp:txXfrm>
        <a:off x="1699185" y="2205510"/>
        <a:ext cx="1982383" cy="1019510"/>
      </dsp:txXfrm>
    </dsp:sp>
    <dsp:sp modelId="{1AB24538-4474-4960-9B38-63BDD8D6D2F4}">
      <dsp:nvSpPr>
        <dsp:cNvPr id="0" name=""/>
        <dsp:cNvSpPr/>
      </dsp:nvSpPr>
      <dsp:spPr>
        <a:xfrm>
          <a:off x="3681568" y="166486"/>
          <a:ext cx="1982383" cy="1019513"/>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GB" sz="1100" kern="1200" noProof="0" dirty="0" smtClean="0"/>
            <a:t>Organisation</a:t>
          </a:r>
          <a:endParaRPr lang="en-GB" sz="1100" kern="1200" noProof="0" dirty="0"/>
        </a:p>
        <a:p>
          <a:pPr marL="57150" lvl="1" indent="-57150" algn="l" defTabSz="488950">
            <a:lnSpc>
              <a:spcPct val="90000"/>
            </a:lnSpc>
            <a:spcBef>
              <a:spcPct val="0"/>
            </a:spcBef>
            <a:spcAft>
              <a:spcPct val="15000"/>
            </a:spcAft>
            <a:buChar char="••"/>
          </a:pPr>
          <a:r>
            <a:rPr lang="en-GB" sz="1100" kern="1200" noProof="0" dirty="0" smtClean="0"/>
            <a:t>Service</a:t>
          </a:r>
          <a:endParaRPr lang="en-GB" sz="1100" kern="1200" noProof="0" dirty="0"/>
        </a:p>
        <a:p>
          <a:pPr marL="57150" lvl="1" indent="-57150" algn="l" defTabSz="488950">
            <a:lnSpc>
              <a:spcPct val="90000"/>
            </a:lnSpc>
            <a:spcBef>
              <a:spcPct val="0"/>
            </a:spcBef>
            <a:spcAft>
              <a:spcPct val="15000"/>
            </a:spcAft>
            <a:buChar char="••"/>
          </a:pPr>
          <a:r>
            <a:rPr lang="en-GB" sz="1100" kern="1200" noProof="0" dirty="0" smtClean="0"/>
            <a:t>Office</a:t>
          </a:r>
          <a:endParaRPr lang="en-GB" sz="1100" kern="1200" noProof="0" dirty="0"/>
        </a:p>
        <a:p>
          <a:pPr marL="57150" lvl="1" indent="-57150" algn="l" defTabSz="488950">
            <a:lnSpc>
              <a:spcPct val="90000"/>
            </a:lnSpc>
            <a:spcBef>
              <a:spcPct val="0"/>
            </a:spcBef>
            <a:spcAft>
              <a:spcPct val="15000"/>
            </a:spcAft>
            <a:buChar char="••"/>
          </a:pPr>
          <a:r>
            <a:rPr lang="en-GB" sz="1100" kern="1200" noProof="0" dirty="0" smtClean="0"/>
            <a:t>Judges/prosecutors</a:t>
          </a:r>
          <a:endParaRPr lang="en-GB" sz="1100" kern="1200" noProof="0" dirty="0"/>
        </a:p>
      </dsp:txBody>
      <dsp:txXfrm>
        <a:off x="3681568" y="166486"/>
        <a:ext cx="1982383" cy="1019513"/>
      </dsp:txXfrm>
    </dsp:sp>
    <dsp:sp modelId="{7059FEA2-C144-4095-8FAA-9401C3255888}">
      <dsp:nvSpPr>
        <dsp:cNvPr id="0" name=""/>
        <dsp:cNvSpPr/>
      </dsp:nvSpPr>
      <dsp:spPr>
        <a:xfrm>
          <a:off x="3681568" y="1185999"/>
          <a:ext cx="1982383" cy="1019510"/>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GB" sz="1100" kern="1200" noProof="0" dirty="0" smtClean="0"/>
            <a:t>Backlog</a:t>
          </a:r>
          <a:endParaRPr lang="en-GB" sz="1100" kern="1200" noProof="0" dirty="0"/>
        </a:p>
        <a:p>
          <a:pPr marL="57150" lvl="1" indent="-57150" algn="l" defTabSz="488950">
            <a:lnSpc>
              <a:spcPct val="90000"/>
            </a:lnSpc>
            <a:spcBef>
              <a:spcPct val="0"/>
            </a:spcBef>
            <a:spcAft>
              <a:spcPct val="15000"/>
            </a:spcAft>
            <a:buChar char="••"/>
          </a:pPr>
          <a:r>
            <a:rPr lang="en-GB" sz="1100" kern="1200" noProof="0" dirty="0" smtClean="0"/>
            <a:t>Disposal time</a:t>
          </a:r>
          <a:endParaRPr lang="en-GB" sz="1100" kern="1200" noProof="0" dirty="0"/>
        </a:p>
        <a:p>
          <a:pPr marL="57150" lvl="1" indent="-57150" algn="l" defTabSz="488950">
            <a:lnSpc>
              <a:spcPct val="90000"/>
            </a:lnSpc>
            <a:spcBef>
              <a:spcPct val="0"/>
            </a:spcBef>
            <a:spcAft>
              <a:spcPct val="15000"/>
            </a:spcAft>
            <a:buChar char="••"/>
          </a:pPr>
          <a:r>
            <a:rPr lang="en-GB" sz="1100" kern="1200" noProof="0" dirty="0" smtClean="0"/>
            <a:t>Clearance</a:t>
          </a:r>
          <a:endParaRPr lang="en-GB" sz="1100" kern="1200" noProof="0" dirty="0"/>
        </a:p>
        <a:p>
          <a:pPr marL="57150" lvl="1" indent="-57150" algn="l" defTabSz="488950">
            <a:lnSpc>
              <a:spcPct val="90000"/>
            </a:lnSpc>
            <a:spcBef>
              <a:spcPct val="0"/>
            </a:spcBef>
            <a:spcAft>
              <a:spcPct val="15000"/>
            </a:spcAft>
            <a:buChar char="••"/>
          </a:pPr>
          <a:r>
            <a:rPr lang="en-GB" sz="1100" kern="1200" noProof="0" dirty="0" smtClean="0"/>
            <a:t>Organisation</a:t>
          </a:r>
          <a:endParaRPr lang="en-GB" sz="1100" kern="1200" noProof="0" dirty="0"/>
        </a:p>
        <a:p>
          <a:pPr marL="57150" lvl="1" indent="-57150" algn="l" defTabSz="488950">
            <a:lnSpc>
              <a:spcPct val="90000"/>
            </a:lnSpc>
            <a:spcBef>
              <a:spcPct val="0"/>
            </a:spcBef>
            <a:spcAft>
              <a:spcPct val="15000"/>
            </a:spcAft>
            <a:buChar char="••"/>
          </a:pPr>
          <a:r>
            <a:rPr lang="en-GB" sz="1100" kern="1200" noProof="0" dirty="0" smtClean="0"/>
            <a:t>Efficiency</a:t>
          </a:r>
          <a:endParaRPr lang="en-GB" sz="1100" kern="1200" noProof="0" dirty="0"/>
        </a:p>
      </dsp:txBody>
      <dsp:txXfrm>
        <a:off x="3681568" y="1185999"/>
        <a:ext cx="1982383" cy="1019510"/>
      </dsp:txXfrm>
    </dsp:sp>
    <dsp:sp modelId="{A7353F9D-BEB2-43FE-AC6B-E31B0C61DA42}">
      <dsp:nvSpPr>
        <dsp:cNvPr id="0" name=""/>
        <dsp:cNvSpPr/>
      </dsp:nvSpPr>
      <dsp:spPr>
        <a:xfrm>
          <a:off x="3681568" y="2205510"/>
          <a:ext cx="1982383" cy="1019510"/>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GB" sz="1100" kern="1200" noProof="0" dirty="0" smtClean="0"/>
            <a:t>Quality checklist</a:t>
          </a:r>
          <a:endParaRPr lang="en-GB" sz="1100" kern="1200" noProof="0" dirty="0"/>
        </a:p>
        <a:p>
          <a:pPr marL="57150" lvl="1" indent="-57150" algn="l" defTabSz="488950">
            <a:lnSpc>
              <a:spcPct val="90000"/>
            </a:lnSpc>
            <a:spcBef>
              <a:spcPct val="0"/>
            </a:spcBef>
            <a:spcAft>
              <a:spcPct val="15000"/>
            </a:spcAft>
            <a:buChar char="••"/>
          </a:pPr>
          <a:r>
            <a:rPr lang="en-GB" sz="1100" kern="1200" noProof="0" dirty="0" smtClean="0"/>
            <a:t>Appeal ratios</a:t>
          </a:r>
          <a:endParaRPr lang="en-GB" sz="1100" kern="1200" noProof="0" dirty="0"/>
        </a:p>
      </dsp:txBody>
      <dsp:txXfrm>
        <a:off x="3681568" y="2205510"/>
        <a:ext cx="1982383" cy="101951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11813" y="0"/>
            <a:ext cx="4292600" cy="339725"/>
          </a:xfrm>
          <a:prstGeom prst="rect">
            <a:avLst/>
          </a:prstGeom>
        </p:spPr>
        <p:txBody>
          <a:bodyPr vert="horz" lIns="91440" tIns="45720" rIns="91440" bIns="45720" rtlCol="0"/>
          <a:lstStyle>
            <a:lvl1pPr algn="r">
              <a:defRPr sz="1200"/>
            </a:lvl1pPr>
          </a:lstStyle>
          <a:p>
            <a:fld id="{6E7FC388-0B30-4FC0-A4F3-2FCBD21B25BD}" type="datetimeFigureOut">
              <a:rPr lang="en-US" smtClean="0"/>
              <a:t>6/12/2019</a:t>
            </a:fld>
            <a:endParaRPr lang="en-US"/>
          </a:p>
        </p:txBody>
      </p:sp>
      <p:sp>
        <p:nvSpPr>
          <p:cNvPr id="4" name="Footer Placeholder 3"/>
          <p:cNvSpPr>
            <a:spLocks noGrp="1"/>
          </p:cNvSpPr>
          <p:nvPr>
            <p:ph type="ftr" sz="quarter" idx="2"/>
          </p:nvPr>
        </p:nvSpPr>
        <p:spPr>
          <a:xfrm>
            <a:off x="0" y="6465888"/>
            <a:ext cx="4292600" cy="339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11813" y="6465888"/>
            <a:ext cx="4292600" cy="339725"/>
          </a:xfrm>
          <a:prstGeom prst="rect">
            <a:avLst/>
          </a:prstGeom>
        </p:spPr>
        <p:txBody>
          <a:bodyPr vert="horz" lIns="91440" tIns="45720" rIns="91440" bIns="45720" rtlCol="0" anchor="b"/>
          <a:lstStyle>
            <a:lvl1pPr algn="r">
              <a:defRPr sz="1200"/>
            </a:lvl1pPr>
          </a:lstStyle>
          <a:p>
            <a:fld id="{EF303A24-BD0A-4D4B-ABEA-77C8A661DA83}" type="slidenum">
              <a:rPr lang="en-US" smtClean="0"/>
              <a:t>‹N°›</a:t>
            </a:fld>
            <a:endParaRPr lang="en-US"/>
          </a:p>
        </p:txBody>
      </p:sp>
    </p:spTree>
    <p:extLst>
      <p:ext uri="{BB962C8B-B14F-4D97-AF65-F5344CB8AC3E}">
        <p14:creationId xmlns:p14="http://schemas.microsoft.com/office/powerpoint/2010/main" val="2298339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92600" cy="34036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11108" y="0"/>
            <a:ext cx="4292600" cy="340360"/>
          </a:xfrm>
          <a:prstGeom prst="rect">
            <a:avLst/>
          </a:prstGeom>
        </p:spPr>
        <p:txBody>
          <a:bodyPr vert="horz" lIns="91440" tIns="45720" rIns="91440" bIns="45720" rtlCol="0"/>
          <a:lstStyle>
            <a:lvl1pPr algn="r">
              <a:defRPr sz="1200"/>
            </a:lvl1pPr>
          </a:lstStyle>
          <a:p>
            <a:fld id="{E9975ED2-F284-4FFE-BC6F-47EB59C748FF}" type="datetimeFigureOut">
              <a:rPr lang="fr-FR" smtClean="0"/>
              <a:t>12/06/2019</a:t>
            </a:fld>
            <a:endParaRPr lang="fr-FR"/>
          </a:p>
        </p:txBody>
      </p:sp>
      <p:sp>
        <p:nvSpPr>
          <p:cNvPr id="4" name="Espace réservé de l'image des diapositives 3"/>
          <p:cNvSpPr>
            <a:spLocks noGrp="1" noRot="1" noChangeAspect="1"/>
          </p:cNvSpPr>
          <p:nvPr>
            <p:ph type="sldImg" idx="2"/>
          </p:nvPr>
        </p:nvSpPr>
        <p:spPr>
          <a:xfrm>
            <a:off x="3251200" y="511175"/>
            <a:ext cx="3403600" cy="25527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0600" y="3233420"/>
            <a:ext cx="7924800" cy="306324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65659"/>
            <a:ext cx="4292600" cy="34036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11108" y="6465659"/>
            <a:ext cx="4292600" cy="340360"/>
          </a:xfrm>
          <a:prstGeom prst="rect">
            <a:avLst/>
          </a:prstGeom>
        </p:spPr>
        <p:txBody>
          <a:bodyPr vert="horz" lIns="91440" tIns="45720" rIns="91440" bIns="45720" rtlCol="0" anchor="b"/>
          <a:lstStyle>
            <a:lvl1pPr algn="r">
              <a:defRPr sz="1200"/>
            </a:lvl1pPr>
          </a:lstStyle>
          <a:p>
            <a:fld id="{1307FC5A-FCCD-4816-B2B2-C931A0ECC51B}" type="slidenum">
              <a:rPr lang="fr-FR" smtClean="0"/>
              <a:t>‹N°›</a:t>
            </a:fld>
            <a:endParaRPr lang="fr-FR"/>
          </a:p>
        </p:txBody>
      </p:sp>
    </p:spTree>
    <p:extLst>
      <p:ext uri="{BB962C8B-B14F-4D97-AF65-F5344CB8AC3E}">
        <p14:creationId xmlns:p14="http://schemas.microsoft.com/office/powerpoint/2010/main" val="337621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it-IT"/>
          </a:p>
        </p:txBody>
      </p:sp>
      <p:sp>
        <p:nvSpPr>
          <p:cNvPr id="4" name="Rectangle 4"/>
          <p:cNvSpPr>
            <a:spLocks noGrp="1"/>
          </p:cNvSpPr>
          <p:nvPr>
            <p:ph type="sldNum" sz="quarter" idx="10"/>
          </p:nvPr>
        </p:nvSpPr>
        <p:spPr/>
        <p:txBody>
          <a:bodyPr/>
          <a:lstStyle>
            <a:extLst/>
          </a:lstStyle>
          <a:p>
            <a:fld id="{B3A019F3-8596-4028-9847-CBD3A185B07A}" type="slidenum">
              <a:rPr lang="it-IT" smtClean="0"/>
              <a:pPr/>
              <a:t>1</a:t>
            </a:fld>
            <a:endParaRPr lang="it-IT"/>
          </a:p>
        </p:txBody>
      </p:sp>
    </p:spTree>
    <p:extLst>
      <p:ext uri="{BB962C8B-B14F-4D97-AF65-F5344CB8AC3E}">
        <p14:creationId xmlns:p14="http://schemas.microsoft.com/office/powerpoint/2010/main" val="2715604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307FC5A-FCCD-4816-B2B2-C931A0ECC51B}"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26056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fr-FR" altLang="fr-FR" smtClean="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hangingPunct="1">
              <a:defRPr/>
            </a:pPr>
            <a:fld id="{1F5CE23D-161B-4404-A79E-3C32150EB225}" type="datetime1">
              <a:rPr lang="en-US" altLang="fr-FR" smtClean="0">
                <a:solidFill>
                  <a:prstClr val="black"/>
                </a:solidFill>
                <a:latin typeface="Calibri" pitchFamily="34" charset="0"/>
              </a:rPr>
              <a:pPr eaLnBrk="1" hangingPunct="1">
                <a:defRPr/>
              </a:pPr>
              <a:t>6/12/2019</a:t>
            </a:fld>
            <a:endParaRPr lang="en-US" altLang="fr-FR" dirty="0" smtClean="0">
              <a:solidFill>
                <a:prstClr val="black"/>
              </a:solidFill>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hangingPunct="1">
              <a:defRPr/>
            </a:pPr>
            <a:endParaRPr lang="fr-FR" altLang="fr-FR" dirty="0" smtClean="0">
              <a:solidFill>
                <a:prstClr val="black"/>
              </a:solidFill>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hangingPunct="1">
              <a:defRPr/>
            </a:pPr>
            <a:fld id="{4C7E96DA-2F33-4B7A-8F20-B963008D4480}" type="slidenum">
              <a:rPr lang="en-US" altLang="fr-FR" smtClean="0">
                <a:solidFill>
                  <a:prstClr val="black"/>
                </a:solidFill>
                <a:latin typeface="Calibri" pitchFamily="34" charset="0"/>
              </a:rPr>
              <a:pPr eaLnBrk="1" hangingPunct="1">
                <a:defRPr/>
              </a:pPr>
              <a:t>2</a:t>
            </a:fld>
            <a:endParaRPr lang="en-US" altLang="fr-FR" dirty="0" smtClean="0">
              <a:solidFill>
                <a:prstClr val="black"/>
              </a:solidFill>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hangingPunct="1">
              <a:defRPr/>
            </a:pPr>
            <a:endParaRPr lang="fr-FR" altLang="fr-FR" dirty="0" smtClean="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fr-FR" altLang="fr-FR" smtClean="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hangingPunct="1">
              <a:defRPr/>
            </a:pPr>
            <a:fld id="{1F5CE23D-161B-4404-A79E-3C32150EB225}" type="datetime1">
              <a:rPr lang="en-US" altLang="fr-FR" smtClean="0">
                <a:solidFill>
                  <a:prstClr val="black"/>
                </a:solidFill>
                <a:latin typeface="Calibri" pitchFamily="34" charset="0"/>
              </a:rPr>
              <a:pPr eaLnBrk="1" hangingPunct="1">
                <a:defRPr/>
              </a:pPr>
              <a:t>6/12/2019</a:t>
            </a:fld>
            <a:endParaRPr lang="en-US" altLang="fr-FR" dirty="0" smtClean="0">
              <a:solidFill>
                <a:prstClr val="black"/>
              </a:solidFill>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hangingPunct="1">
              <a:defRPr/>
            </a:pPr>
            <a:endParaRPr lang="fr-FR" altLang="fr-FR" dirty="0" smtClean="0">
              <a:solidFill>
                <a:prstClr val="black"/>
              </a:solidFill>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hangingPunct="1">
              <a:defRPr/>
            </a:pPr>
            <a:fld id="{05383BB1-AFC3-40CC-A3E8-7B51FCCB6D2C}" type="slidenum">
              <a:rPr lang="en-US" altLang="fr-FR" smtClean="0">
                <a:solidFill>
                  <a:prstClr val="black"/>
                </a:solidFill>
                <a:latin typeface="Calibri" pitchFamily="34" charset="0"/>
              </a:rPr>
              <a:pPr eaLnBrk="1" hangingPunct="1">
                <a:defRPr/>
              </a:pPr>
              <a:t>3</a:t>
            </a:fld>
            <a:endParaRPr lang="en-US" altLang="fr-FR" dirty="0" smtClean="0">
              <a:solidFill>
                <a:prstClr val="black"/>
              </a:solidFill>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hangingPunct="1">
              <a:defRPr/>
            </a:pPr>
            <a:endParaRPr lang="fr-FR" altLang="fr-FR" dirty="0" smtClean="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fr-FR" altLang="fr-FR" smtClean="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F5CE23D-161B-4404-A79E-3C32150EB225}" type="datetime1">
              <a:rPr lang="en-US" altLang="fr-FR" smtClean="0">
                <a:latin typeface="Calibri" pitchFamily="34" charset="0"/>
              </a:rPr>
              <a:pPr eaLnBrk="1" fontAlgn="base" hangingPunct="1">
                <a:spcBef>
                  <a:spcPct val="0"/>
                </a:spcBef>
                <a:spcAft>
                  <a:spcPct val="0"/>
                </a:spcAft>
                <a:defRPr/>
              </a:pPr>
              <a:t>6/12/2019</a:t>
            </a:fld>
            <a:endParaRPr lang="en-US" altLang="fr-FR" dirty="0" smtClean="0">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dirty="0" smtClean="0">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05EDC888-9E0B-4A6B-8A32-EC507203FFA1}" type="slidenum">
              <a:rPr lang="en-US" altLang="fr-FR" smtClean="0">
                <a:latin typeface="Calibri" pitchFamily="34" charset="0"/>
              </a:rPr>
              <a:pPr eaLnBrk="1" fontAlgn="base" hangingPunct="1">
                <a:spcBef>
                  <a:spcPct val="0"/>
                </a:spcBef>
                <a:spcAft>
                  <a:spcPct val="0"/>
                </a:spcAft>
                <a:defRPr/>
              </a:pPr>
              <a:t>4</a:t>
            </a:fld>
            <a:endParaRPr lang="en-US" altLang="fr-FR" dirty="0" smtClean="0">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dirty="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fr-FR" altLang="fr-FR" smtClean="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hangingPunct="1">
              <a:defRPr/>
            </a:pPr>
            <a:fld id="{1F5CE23D-161B-4404-A79E-3C32150EB225}" type="datetime1">
              <a:rPr lang="en-US" altLang="fr-FR" smtClean="0">
                <a:solidFill>
                  <a:prstClr val="black"/>
                </a:solidFill>
                <a:latin typeface="Calibri" pitchFamily="34" charset="0"/>
              </a:rPr>
              <a:pPr eaLnBrk="1" hangingPunct="1">
                <a:defRPr/>
              </a:pPr>
              <a:t>6/12/2019</a:t>
            </a:fld>
            <a:endParaRPr lang="en-US" altLang="fr-FR" dirty="0" smtClean="0">
              <a:solidFill>
                <a:prstClr val="black"/>
              </a:solidFill>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hangingPunct="1">
              <a:defRPr/>
            </a:pPr>
            <a:endParaRPr lang="fr-FR" altLang="fr-FR" dirty="0" smtClean="0">
              <a:solidFill>
                <a:prstClr val="black"/>
              </a:solidFill>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hangingPunct="1">
              <a:defRPr/>
            </a:pPr>
            <a:fld id="{05383BB1-AFC3-40CC-A3E8-7B51FCCB6D2C}" type="slidenum">
              <a:rPr lang="en-US" altLang="fr-FR" smtClean="0">
                <a:solidFill>
                  <a:prstClr val="black"/>
                </a:solidFill>
                <a:latin typeface="Calibri" pitchFamily="34" charset="0"/>
              </a:rPr>
              <a:pPr eaLnBrk="1" hangingPunct="1">
                <a:defRPr/>
              </a:pPr>
              <a:t>9</a:t>
            </a:fld>
            <a:endParaRPr lang="en-US" altLang="fr-FR" dirty="0" smtClean="0">
              <a:solidFill>
                <a:prstClr val="black"/>
              </a:solidFill>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hangingPunct="1">
              <a:defRPr/>
            </a:pPr>
            <a:endParaRPr lang="fr-FR" altLang="fr-FR" dirty="0" smtClean="0">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7FC5A-FCCD-4816-B2B2-C931A0ECC51B}" type="slidenum">
              <a:rPr lang="fr-FR" smtClean="0"/>
              <a:t>11</a:t>
            </a:fld>
            <a:endParaRPr lang="fr-FR"/>
          </a:p>
        </p:txBody>
      </p:sp>
    </p:spTree>
    <p:extLst>
      <p:ext uri="{BB962C8B-B14F-4D97-AF65-F5344CB8AC3E}">
        <p14:creationId xmlns:p14="http://schemas.microsoft.com/office/powerpoint/2010/main" val="332373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fr-FR" altLang="fr-FR" smtClean="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F5CE23D-161B-4404-A79E-3C32150EB225}" type="datetime1">
              <a:rPr lang="en-US" altLang="fr-FR" smtClean="0">
                <a:latin typeface="Calibri" pitchFamily="34" charset="0"/>
              </a:rPr>
              <a:pPr eaLnBrk="1" fontAlgn="base" hangingPunct="1">
                <a:spcBef>
                  <a:spcPct val="0"/>
                </a:spcBef>
                <a:spcAft>
                  <a:spcPct val="0"/>
                </a:spcAft>
                <a:defRPr/>
              </a:pPr>
              <a:t>6/12/2019</a:t>
            </a:fld>
            <a:endParaRPr lang="en-US" altLang="fr-FR" dirty="0" smtClean="0">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dirty="0" smtClean="0">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8A4AE159-5F16-4E00-AF0E-CFA7FBCE5B27}" type="slidenum">
              <a:rPr lang="en-US" altLang="fr-FR" smtClean="0">
                <a:latin typeface="Calibri" pitchFamily="34" charset="0"/>
              </a:rPr>
              <a:pPr eaLnBrk="1" fontAlgn="base" hangingPunct="1">
                <a:spcBef>
                  <a:spcPct val="0"/>
                </a:spcBef>
                <a:spcAft>
                  <a:spcPct val="0"/>
                </a:spcAft>
                <a:defRPr/>
              </a:pPr>
              <a:t>17</a:t>
            </a:fld>
            <a:endParaRPr lang="en-US" altLang="fr-FR" dirty="0" smtClean="0">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dirty="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fr-FR" altLang="fr-FR" smtClean="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F5CE23D-161B-4404-A79E-3C32150EB225}" type="datetime1">
              <a:rPr lang="en-US" altLang="fr-FR" smtClean="0">
                <a:latin typeface="Calibri" pitchFamily="34" charset="0"/>
              </a:rPr>
              <a:pPr eaLnBrk="1" fontAlgn="base" hangingPunct="1">
                <a:spcBef>
                  <a:spcPct val="0"/>
                </a:spcBef>
                <a:spcAft>
                  <a:spcPct val="0"/>
                </a:spcAft>
                <a:defRPr/>
              </a:pPr>
              <a:t>6/12/2019</a:t>
            </a:fld>
            <a:endParaRPr lang="en-US" altLang="fr-FR" dirty="0" smtClean="0">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dirty="0" smtClean="0">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8A4AE159-5F16-4E00-AF0E-CFA7FBCE5B27}" type="slidenum">
              <a:rPr lang="en-US" altLang="fr-FR" smtClean="0">
                <a:latin typeface="Calibri" pitchFamily="34" charset="0"/>
              </a:rPr>
              <a:pPr eaLnBrk="1" fontAlgn="base" hangingPunct="1">
                <a:spcBef>
                  <a:spcPct val="0"/>
                </a:spcBef>
                <a:spcAft>
                  <a:spcPct val="0"/>
                </a:spcAft>
                <a:defRPr/>
              </a:pPr>
              <a:t>18</a:t>
            </a:fld>
            <a:endParaRPr lang="en-US" altLang="fr-FR" dirty="0" smtClean="0">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pPr>
              <a:defRPr/>
            </a:pPr>
            <a:fld id="{EC8B5801-6C1A-47C9-81DF-EF45E1138995}"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4251873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12/06/2019</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pic>
        <p:nvPicPr>
          <p:cNvPr id="5" name="Imag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41113"/>
          <a:stretch/>
        </p:blipFill>
        <p:spPr>
          <a:xfrm>
            <a:off x="3319791" y="5497035"/>
            <a:ext cx="2057691" cy="1562985"/>
          </a:xfrm>
          <a:prstGeom prst="rect">
            <a:avLst/>
          </a:prstGeom>
        </p:spPr>
      </p:pic>
    </p:spTree>
    <p:extLst>
      <p:ext uri="{BB962C8B-B14F-4D97-AF65-F5344CB8AC3E}">
        <p14:creationId xmlns:p14="http://schemas.microsoft.com/office/powerpoint/2010/main" val="2609380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12/06/2019</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pic>
        <p:nvPicPr>
          <p:cNvPr id="5" name="Imag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41113"/>
          <a:stretch/>
        </p:blipFill>
        <p:spPr>
          <a:xfrm>
            <a:off x="3319791" y="5497035"/>
            <a:ext cx="2057691" cy="1562985"/>
          </a:xfrm>
          <a:prstGeom prst="rect">
            <a:avLst/>
          </a:prstGeom>
        </p:spPr>
      </p:pic>
    </p:spTree>
    <p:extLst>
      <p:ext uri="{BB962C8B-B14F-4D97-AF65-F5344CB8AC3E}">
        <p14:creationId xmlns:p14="http://schemas.microsoft.com/office/powerpoint/2010/main" val="2609380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fr-CH" altLang="fr-FR"/>
          </a:p>
        </p:txBody>
      </p:sp>
      <p:sp>
        <p:nvSpPr>
          <p:cNvPr id="5" name="Rectangle 4"/>
          <p:cNvSpPr>
            <a:spLocks noGrp="1" noChangeArrowheads="1"/>
          </p:cNvSpPr>
          <p:nvPr>
            <p:ph type="ftr" idx="11"/>
          </p:nvPr>
        </p:nvSpPr>
        <p:spPr>
          <a:ln/>
        </p:spPr>
        <p:txBody>
          <a:bodyPr/>
          <a:lstStyle>
            <a:lvl1pPr>
              <a:defRPr/>
            </a:lvl1pPr>
          </a:lstStyle>
          <a:p>
            <a:pPr>
              <a:defRPr/>
            </a:pPr>
            <a:endParaRPr lang="fr-CH" altLang="fr-FR"/>
          </a:p>
        </p:txBody>
      </p:sp>
      <p:sp>
        <p:nvSpPr>
          <p:cNvPr id="6" name="Rectangle 5"/>
          <p:cNvSpPr>
            <a:spLocks noGrp="1" noChangeArrowheads="1"/>
          </p:cNvSpPr>
          <p:nvPr>
            <p:ph type="sldNum" idx="12"/>
          </p:nvPr>
        </p:nvSpPr>
        <p:spPr>
          <a:ln/>
        </p:spPr>
        <p:txBody>
          <a:bodyPr/>
          <a:lstStyle>
            <a:lvl1pPr>
              <a:defRPr/>
            </a:lvl1pPr>
          </a:lstStyle>
          <a:p>
            <a:pPr>
              <a:defRPr/>
            </a:pPr>
            <a:fld id="{F5F83D13-8A63-4AA5-ABE3-C9AE39C69257}" type="slidenum">
              <a:rPr lang="fr-CH" altLang="fr-FR"/>
              <a:pPr>
                <a:defRPr/>
              </a:pPr>
              <a:t>‹N°›</a:t>
            </a:fld>
            <a:endParaRPr lang="fr-CH" altLang="fr-FR"/>
          </a:p>
        </p:txBody>
      </p:sp>
    </p:spTree>
    <p:extLst>
      <p:ext uri="{BB962C8B-B14F-4D97-AF65-F5344CB8AC3E}">
        <p14:creationId xmlns:p14="http://schemas.microsoft.com/office/powerpoint/2010/main" val="3198619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GB"/>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fr-CH" altLang="fr-FR"/>
          </a:p>
        </p:txBody>
      </p:sp>
      <p:sp>
        <p:nvSpPr>
          <p:cNvPr id="5" name="Rectangle 4"/>
          <p:cNvSpPr>
            <a:spLocks noGrp="1" noChangeArrowheads="1"/>
          </p:cNvSpPr>
          <p:nvPr>
            <p:ph type="ftr" idx="11"/>
          </p:nvPr>
        </p:nvSpPr>
        <p:spPr>
          <a:ln/>
        </p:spPr>
        <p:txBody>
          <a:bodyPr/>
          <a:lstStyle>
            <a:lvl1pPr>
              <a:defRPr/>
            </a:lvl1pPr>
          </a:lstStyle>
          <a:p>
            <a:pPr>
              <a:defRPr/>
            </a:pPr>
            <a:endParaRPr lang="fr-CH" altLang="fr-FR"/>
          </a:p>
        </p:txBody>
      </p:sp>
      <p:sp>
        <p:nvSpPr>
          <p:cNvPr id="6" name="Rectangle 5"/>
          <p:cNvSpPr>
            <a:spLocks noGrp="1" noChangeArrowheads="1"/>
          </p:cNvSpPr>
          <p:nvPr>
            <p:ph type="sldNum" idx="12"/>
          </p:nvPr>
        </p:nvSpPr>
        <p:spPr>
          <a:ln/>
        </p:spPr>
        <p:txBody>
          <a:bodyPr/>
          <a:lstStyle>
            <a:lvl1pPr>
              <a:defRPr/>
            </a:lvl1pPr>
          </a:lstStyle>
          <a:p>
            <a:pPr>
              <a:defRPr/>
            </a:pPr>
            <a:fld id="{E44BB56B-1D12-42C8-8084-49E932711239}" type="slidenum">
              <a:rPr lang="fr-CH" altLang="fr-FR"/>
              <a:pPr>
                <a:defRPr/>
              </a:pPr>
              <a:t>‹N°›</a:t>
            </a:fld>
            <a:endParaRPr lang="fr-CH" altLang="fr-FR"/>
          </a:p>
        </p:txBody>
      </p:sp>
    </p:spTree>
    <p:extLst>
      <p:ext uri="{BB962C8B-B14F-4D97-AF65-F5344CB8AC3E}">
        <p14:creationId xmlns:p14="http://schemas.microsoft.com/office/powerpoint/2010/main" val="4066888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fr-CH" altLang="fr-FR"/>
          </a:p>
        </p:txBody>
      </p:sp>
      <p:sp>
        <p:nvSpPr>
          <p:cNvPr id="5" name="Rectangle 4"/>
          <p:cNvSpPr>
            <a:spLocks noGrp="1" noChangeArrowheads="1"/>
          </p:cNvSpPr>
          <p:nvPr>
            <p:ph type="ftr" idx="11"/>
          </p:nvPr>
        </p:nvSpPr>
        <p:spPr>
          <a:ln/>
        </p:spPr>
        <p:txBody>
          <a:bodyPr/>
          <a:lstStyle>
            <a:lvl1pPr>
              <a:defRPr/>
            </a:lvl1pPr>
          </a:lstStyle>
          <a:p>
            <a:pPr>
              <a:defRPr/>
            </a:pPr>
            <a:endParaRPr lang="fr-CH" altLang="fr-FR"/>
          </a:p>
        </p:txBody>
      </p:sp>
      <p:sp>
        <p:nvSpPr>
          <p:cNvPr id="6" name="Rectangle 5"/>
          <p:cNvSpPr>
            <a:spLocks noGrp="1" noChangeArrowheads="1"/>
          </p:cNvSpPr>
          <p:nvPr>
            <p:ph type="sldNum" idx="12"/>
          </p:nvPr>
        </p:nvSpPr>
        <p:spPr>
          <a:ln/>
        </p:spPr>
        <p:txBody>
          <a:bodyPr/>
          <a:lstStyle>
            <a:lvl1pPr>
              <a:defRPr/>
            </a:lvl1pPr>
          </a:lstStyle>
          <a:p>
            <a:pPr>
              <a:defRPr/>
            </a:pPr>
            <a:fld id="{3BB40117-BD13-41B6-8800-B4953F3749A2}" type="slidenum">
              <a:rPr lang="fr-CH" altLang="fr-FR"/>
              <a:pPr>
                <a:defRPr/>
              </a:pPr>
              <a:t>‹N°›</a:t>
            </a:fld>
            <a:endParaRPr lang="fr-CH" altLang="fr-FR"/>
          </a:p>
        </p:txBody>
      </p:sp>
    </p:spTree>
    <p:extLst>
      <p:ext uri="{BB962C8B-B14F-4D97-AF65-F5344CB8AC3E}">
        <p14:creationId xmlns:p14="http://schemas.microsoft.com/office/powerpoint/2010/main" val="1317660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GB"/>
          </a:p>
        </p:txBody>
      </p:sp>
      <p:sp>
        <p:nvSpPr>
          <p:cNvPr id="3" name="Espace réservé du contenu 2"/>
          <p:cNvSpPr>
            <a:spLocks noGrp="1"/>
          </p:cNvSpPr>
          <p:nvPr>
            <p:ph sz="half" idx="1"/>
          </p:nvPr>
        </p:nvSpPr>
        <p:spPr>
          <a:xfrm>
            <a:off x="457200" y="1600200"/>
            <a:ext cx="4030663" cy="4510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u contenu 3"/>
          <p:cNvSpPr>
            <a:spLocks noGrp="1"/>
          </p:cNvSpPr>
          <p:nvPr>
            <p:ph sz="half" idx="2"/>
          </p:nvPr>
        </p:nvSpPr>
        <p:spPr>
          <a:xfrm>
            <a:off x="4640263" y="1600200"/>
            <a:ext cx="4030662" cy="4510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fr-CH" altLang="fr-FR"/>
          </a:p>
        </p:txBody>
      </p:sp>
      <p:sp>
        <p:nvSpPr>
          <p:cNvPr id="6" name="Rectangle 4"/>
          <p:cNvSpPr>
            <a:spLocks noGrp="1" noChangeArrowheads="1"/>
          </p:cNvSpPr>
          <p:nvPr>
            <p:ph type="ftr" idx="11"/>
          </p:nvPr>
        </p:nvSpPr>
        <p:spPr>
          <a:ln/>
        </p:spPr>
        <p:txBody>
          <a:bodyPr/>
          <a:lstStyle>
            <a:lvl1pPr>
              <a:defRPr/>
            </a:lvl1pPr>
          </a:lstStyle>
          <a:p>
            <a:pPr>
              <a:defRPr/>
            </a:pPr>
            <a:endParaRPr lang="fr-CH" altLang="fr-FR"/>
          </a:p>
        </p:txBody>
      </p:sp>
      <p:sp>
        <p:nvSpPr>
          <p:cNvPr id="7" name="Rectangle 5"/>
          <p:cNvSpPr>
            <a:spLocks noGrp="1" noChangeArrowheads="1"/>
          </p:cNvSpPr>
          <p:nvPr>
            <p:ph type="sldNum" idx="12"/>
          </p:nvPr>
        </p:nvSpPr>
        <p:spPr>
          <a:ln/>
        </p:spPr>
        <p:txBody>
          <a:bodyPr/>
          <a:lstStyle>
            <a:lvl1pPr>
              <a:defRPr/>
            </a:lvl1pPr>
          </a:lstStyle>
          <a:p>
            <a:pPr>
              <a:defRPr/>
            </a:pPr>
            <a:fld id="{6A4E0247-0C4E-4672-A311-17C5773B4E32}" type="slidenum">
              <a:rPr lang="fr-CH" altLang="fr-FR"/>
              <a:pPr>
                <a:defRPr/>
              </a:pPr>
              <a:t>‹N°›</a:t>
            </a:fld>
            <a:endParaRPr lang="fr-CH" altLang="fr-FR"/>
          </a:p>
        </p:txBody>
      </p:sp>
    </p:spTree>
    <p:extLst>
      <p:ext uri="{BB962C8B-B14F-4D97-AF65-F5344CB8AC3E}">
        <p14:creationId xmlns:p14="http://schemas.microsoft.com/office/powerpoint/2010/main" val="907215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endParaRPr lang="fr-CH" altLang="fr-FR"/>
          </a:p>
        </p:txBody>
      </p:sp>
      <p:sp>
        <p:nvSpPr>
          <p:cNvPr id="8" name="Rectangle 4"/>
          <p:cNvSpPr>
            <a:spLocks noGrp="1" noChangeArrowheads="1"/>
          </p:cNvSpPr>
          <p:nvPr>
            <p:ph type="ftr" idx="11"/>
          </p:nvPr>
        </p:nvSpPr>
        <p:spPr>
          <a:ln/>
        </p:spPr>
        <p:txBody>
          <a:bodyPr/>
          <a:lstStyle>
            <a:lvl1pPr>
              <a:defRPr/>
            </a:lvl1pPr>
          </a:lstStyle>
          <a:p>
            <a:pPr>
              <a:defRPr/>
            </a:pPr>
            <a:endParaRPr lang="fr-CH" altLang="fr-FR"/>
          </a:p>
        </p:txBody>
      </p:sp>
      <p:sp>
        <p:nvSpPr>
          <p:cNvPr id="9" name="Rectangle 5"/>
          <p:cNvSpPr>
            <a:spLocks noGrp="1" noChangeArrowheads="1"/>
          </p:cNvSpPr>
          <p:nvPr>
            <p:ph type="sldNum" idx="12"/>
          </p:nvPr>
        </p:nvSpPr>
        <p:spPr>
          <a:ln/>
        </p:spPr>
        <p:txBody>
          <a:bodyPr/>
          <a:lstStyle>
            <a:lvl1pPr>
              <a:defRPr/>
            </a:lvl1pPr>
          </a:lstStyle>
          <a:p>
            <a:pPr>
              <a:defRPr/>
            </a:pPr>
            <a:fld id="{3B082FDC-C316-40B8-9104-CCE39FAD9510}" type="slidenum">
              <a:rPr lang="fr-CH" altLang="fr-FR"/>
              <a:pPr>
                <a:defRPr/>
              </a:pPr>
              <a:t>‹N°›</a:t>
            </a:fld>
            <a:endParaRPr lang="fr-CH" altLang="fr-FR"/>
          </a:p>
        </p:txBody>
      </p:sp>
    </p:spTree>
    <p:extLst>
      <p:ext uri="{BB962C8B-B14F-4D97-AF65-F5344CB8AC3E}">
        <p14:creationId xmlns:p14="http://schemas.microsoft.com/office/powerpoint/2010/main" val="3483262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fr-CH" altLang="fr-FR"/>
          </a:p>
        </p:txBody>
      </p:sp>
      <p:sp>
        <p:nvSpPr>
          <p:cNvPr id="4" name="Rectangle 4"/>
          <p:cNvSpPr>
            <a:spLocks noGrp="1" noChangeArrowheads="1"/>
          </p:cNvSpPr>
          <p:nvPr>
            <p:ph type="ftr" idx="11"/>
          </p:nvPr>
        </p:nvSpPr>
        <p:spPr>
          <a:ln/>
        </p:spPr>
        <p:txBody>
          <a:bodyPr/>
          <a:lstStyle>
            <a:lvl1pPr>
              <a:defRPr/>
            </a:lvl1pPr>
          </a:lstStyle>
          <a:p>
            <a:pPr>
              <a:defRPr/>
            </a:pPr>
            <a:endParaRPr lang="fr-CH" altLang="fr-FR"/>
          </a:p>
        </p:txBody>
      </p:sp>
      <p:sp>
        <p:nvSpPr>
          <p:cNvPr id="5" name="Rectangle 5"/>
          <p:cNvSpPr>
            <a:spLocks noGrp="1" noChangeArrowheads="1"/>
          </p:cNvSpPr>
          <p:nvPr>
            <p:ph type="sldNum" idx="12"/>
          </p:nvPr>
        </p:nvSpPr>
        <p:spPr>
          <a:ln/>
        </p:spPr>
        <p:txBody>
          <a:bodyPr/>
          <a:lstStyle>
            <a:lvl1pPr>
              <a:defRPr/>
            </a:lvl1pPr>
          </a:lstStyle>
          <a:p>
            <a:pPr>
              <a:defRPr/>
            </a:pPr>
            <a:fld id="{D5995F60-1856-439A-9C36-1FA8773EB096}" type="slidenum">
              <a:rPr lang="fr-CH" altLang="fr-FR"/>
              <a:pPr>
                <a:defRPr/>
              </a:pPr>
              <a:t>‹N°›</a:t>
            </a:fld>
            <a:endParaRPr lang="fr-CH" altLang="fr-FR"/>
          </a:p>
        </p:txBody>
      </p:sp>
    </p:spTree>
    <p:extLst>
      <p:ext uri="{BB962C8B-B14F-4D97-AF65-F5344CB8AC3E}">
        <p14:creationId xmlns:p14="http://schemas.microsoft.com/office/powerpoint/2010/main" val="2257524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CH" altLang="fr-FR"/>
          </a:p>
        </p:txBody>
      </p:sp>
      <p:sp>
        <p:nvSpPr>
          <p:cNvPr id="3" name="Rectangle 4"/>
          <p:cNvSpPr>
            <a:spLocks noGrp="1" noChangeArrowheads="1"/>
          </p:cNvSpPr>
          <p:nvPr>
            <p:ph type="ftr" idx="11"/>
          </p:nvPr>
        </p:nvSpPr>
        <p:spPr>
          <a:ln/>
        </p:spPr>
        <p:txBody>
          <a:bodyPr/>
          <a:lstStyle>
            <a:lvl1pPr>
              <a:defRPr/>
            </a:lvl1pPr>
          </a:lstStyle>
          <a:p>
            <a:pPr>
              <a:defRPr/>
            </a:pPr>
            <a:endParaRPr lang="fr-CH" altLang="fr-FR"/>
          </a:p>
        </p:txBody>
      </p:sp>
      <p:sp>
        <p:nvSpPr>
          <p:cNvPr id="4" name="Rectangle 5"/>
          <p:cNvSpPr>
            <a:spLocks noGrp="1" noChangeArrowheads="1"/>
          </p:cNvSpPr>
          <p:nvPr>
            <p:ph type="sldNum" idx="12"/>
          </p:nvPr>
        </p:nvSpPr>
        <p:spPr>
          <a:ln/>
        </p:spPr>
        <p:txBody>
          <a:bodyPr/>
          <a:lstStyle>
            <a:lvl1pPr>
              <a:defRPr/>
            </a:lvl1pPr>
          </a:lstStyle>
          <a:p>
            <a:pPr>
              <a:defRPr/>
            </a:pPr>
            <a:fld id="{AB42A174-5A58-4871-9C82-E25A81FF2CCA}" type="slidenum">
              <a:rPr lang="fr-CH" altLang="fr-FR"/>
              <a:pPr>
                <a:defRPr/>
              </a:pPr>
              <a:t>‹N°›</a:t>
            </a:fld>
            <a:endParaRPr lang="fr-CH" altLang="fr-FR"/>
          </a:p>
        </p:txBody>
      </p:sp>
    </p:spTree>
    <p:extLst>
      <p:ext uri="{BB962C8B-B14F-4D97-AF65-F5344CB8AC3E}">
        <p14:creationId xmlns:p14="http://schemas.microsoft.com/office/powerpoint/2010/main" val="299810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41855245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fr-CH" altLang="fr-FR"/>
          </a:p>
        </p:txBody>
      </p:sp>
      <p:sp>
        <p:nvSpPr>
          <p:cNvPr id="6" name="Rectangle 4"/>
          <p:cNvSpPr>
            <a:spLocks noGrp="1" noChangeArrowheads="1"/>
          </p:cNvSpPr>
          <p:nvPr>
            <p:ph type="ftr" idx="11"/>
          </p:nvPr>
        </p:nvSpPr>
        <p:spPr>
          <a:ln/>
        </p:spPr>
        <p:txBody>
          <a:bodyPr/>
          <a:lstStyle>
            <a:lvl1pPr>
              <a:defRPr/>
            </a:lvl1pPr>
          </a:lstStyle>
          <a:p>
            <a:pPr>
              <a:defRPr/>
            </a:pPr>
            <a:endParaRPr lang="fr-CH" altLang="fr-FR"/>
          </a:p>
        </p:txBody>
      </p:sp>
      <p:sp>
        <p:nvSpPr>
          <p:cNvPr id="7" name="Rectangle 5"/>
          <p:cNvSpPr>
            <a:spLocks noGrp="1" noChangeArrowheads="1"/>
          </p:cNvSpPr>
          <p:nvPr>
            <p:ph type="sldNum" idx="12"/>
          </p:nvPr>
        </p:nvSpPr>
        <p:spPr>
          <a:ln/>
        </p:spPr>
        <p:txBody>
          <a:bodyPr/>
          <a:lstStyle>
            <a:lvl1pPr>
              <a:defRPr/>
            </a:lvl1pPr>
          </a:lstStyle>
          <a:p>
            <a:pPr>
              <a:defRPr/>
            </a:pPr>
            <a:fld id="{CCE68B68-AFFB-465C-A66E-81050A6BE106}" type="slidenum">
              <a:rPr lang="fr-CH" altLang="fr-FR"/>
              <a:pPr>
                <a:defRPr/>
              </a:pPr>
              <a:t>‹N°›</a:t>
            </a:fld>
            <a:endParaRPr lang="fr-CH" altLang="fr-FR"/>
          </a:p>
        </p:txBody>
      </p:sp>
    </p:spTree>
    <p:extLst>
      <p:ext uri="{BB962C8B-B14F-4D97-AF65-F5344CB8AC3E}">
        <p14:creationId xmlns:p14="http://schemas.microsoft.com/office/powerpoint/2010/main" val="194734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fr-CH" altLang="fr-FR"/>
          </a:p>
        </p:txBody>
      </p:sp>
      <p:sp>
        <p:nvSpPr>
          <p:cNvPr id="6" name="Rectangle 4"/>
          <p:cNvSpPr>
            <a:spLocks noGrp="1" noChangeArrowheads="1"/>
          </p:cNvSpPr>
          <p:nvPr>
            <p:ph type="ftr" idx="11"/>
          </p:nvPr>
        </p:nvSpPr>
        <p:spPr>
          <a:ln/>
        </p:spPr>
        <p:txBody>
          <a:bodyPr/>
          <a:lstStyle>
            <a:lvl1pPr>
              <a:defRPr/>
            </a:lvl1pPr>
          </a:lstStyle>
          <a:p>
            <a:pPr>
              <a:defRPr/>
            </a:pPr>
            <a:endParaRPr lang="fr-CH" altLang="fr-FR"/>
          </a:p>
        </p:txBody>
      </p:sp>
      <p:sp>
        <p:nvSpPr>
          <p:cNvPr id="7" name="Rectangle 5"/>
          <p:cNvSpPr>
            <a:spLocks noGrp="1" noChangeArrowheads="1"/>
          </p:cNvSpPr>
          <p:nvPr>
            <p:ph type="sldNum" idx="12"/>
          </p:nvPr>
        </p:nvSpPr>
        <p:spPr>
          <a:ln/>
        </p:spPr>
        <p:txBody>
          <a:bodyPr/>
          <a:lstStyle>
            <a:lvl1pPr>
              <a:defRPr/>
            </a:lvl1pPr>
          </a:lstStyle>
          <a:p>
            <a:pPr>
              <a:defRPr/>
            </a:pPr>
            <a:fld id="{F1BB6713-F0D8-4210-9963-32515339990F}" type="slidenum">
              <a:rPr lang="fr-CH" altLang="fr-FR"/>
              <a:pPr>
                <a:defRPr/>
              </a:pPr>
              <a:t>‹N°›</a:t>
            </a:fld>
            <a:endParaRPr lang="fr-CH" altLang="fr-FR"/>
          </a:p>
        </p:txBody>
      </p:sp>
    </p:spTree>
    <p:extLst>
      <p:ext uri="{BB962C8B-B14F-4D97-AF65-F5344CB8AC3E}">
        <p14:creationId xmlns:p14="http://schemas.microsoft.com/office/powerpoint/2010/main" val="3821878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GB"/>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fr-CH" altLang="fr-FR"/>
          </a:p>
        </p:txBody>
      </p:sp>
      <p:sp>
        <p:nvSpPr>
          <p:cNvPr id="5" name="Rectangle 4"/>
          <p:cNvSpPr>
            <a:spLocks noGrp="1" noChangeArrowheads="1"/>
          </p:cNvSpPr>
          <p:nvPr>
            <p:ph type="ftr" idx="11"/>
          </p:nvPr>
        </p:nvSpPr>
        <p:spPr>
          <a:ln/>
        </p:spPr>
        <p:txBody>
          <a:bodyPr/>
          <a:lstStyle>
            <a:lvl1pPr>
              <a:defRPr/>
            </a:lvl1pPr>
          </a:lstStyle>
          <a:p>
            <a:pPr>
              <a:defRPr/>
            </a:pPr>
            <a:endParaRPr lang="fr-CH" altLang="fr-FR"/>
          </a:p>
        </p:txBody>
      </p:sp>
      <p:sp>
        <p:nvSpPr>
          <p:cNvPr id="6" name="Rectangle 5"/>
          <p:cNvSpPr>
            <a:spLocks noGrp="1" noChangeArrowheads="1"/>
          </p:cNvSpPr>
          <p:nvPr>
            <p:ph type="sldNum" idx="12"/>
          </p:nvPr>
        </p:nvSpPr>
        <p:spPr>
          <a:ln/>
        </p:spPr>
        <p:txBody>
          <a:bodyPr/>
          <a:lstStyle>
            <a:lvl1pPr>
              <a:defRPr/>
            </a:lvl1pPr>
          </a:lstStyle>
          <a:p>
            <a:pPr>
              <a:defRPr/>
            </a:pPr>
            <a:fld id="{02C7425E-69D6-410B-9E9E-7792663C87CA}" type="slidenum">
              <a:rPr lang="fr-CH" altLang="fr-FR"/>
              <a:pPr>
                <a:defRPr/>
              </a:pPr>
              <a:t>‹N°›</a:t>
            </a:fld>
            <a:endParaRPr lang="fr-CH" altLang="fr-FR"/>
          </a:p>
        </p:txBody>
      </p:sp>
    </p:spTree>
    <p:extLst>
      <p:ext uri="{BB962C8B-B14F-4D97-AF65-F5344CB8AC3E}">
        <p14:creationId xmlns:p14="http://schemas.microsoft.com/office/powerpoint/2010/main" val="2696233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8288" y="128588"/>
            <a:ext cx="2052637" cy="5981700"/>
          </a:xfrm>
        </p:spPr>
        <p:txBody>
          <a:bodyPr vert="eaVert"/>
          <a:lstStyle/>
          <a:p>
            <a:r>
              <a:rPr lang="en-US" smtClean="0"/>
              <a:t>Click to edit Master title style</a:t>
            </a:r>
            <a:endParaRPr lang="en-GB"/>
          </a:p>
        </p:txBody>
      </p:sp>
      <p:sp>
        <p:nvSpPr>
          <p:cNvPr id="3" name="Espace réservé du texte vertical 2"/>
          <p:cNvSpPr>
            <a:spLocks noGrp="1"/>
          </p:cNvSpPr>
          <p:nvPr>
            <p:ph type="body" orient="vert" idx="1"/>
          </p:nvPr>
        </p:nvSpPr>
        <p:spPr>
          <a:xfrm>
            <a:off x="457200" y="128588"/>
            <a:ext cx="6008688" cy="598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fr-CH" altLang="fr-FR"/>
          </a:p>
        </p:txBody>
      </p:sp>
      <p:sp>
        <p:nvSpPr>
          <p:cNvPr id="5" name="Rectangle 4"/>
          <p:cNvSpPr>
            <a:spLocks noGrp="1" noChangeArrowheads="1"/>
          </p:cNvSpPr>
          <p:nvPr>
            <p:ph type="ftr" idx="11"/>
          </p:nvPr>
        </p:nvSpPr>
        <p:spPr>
          <a:ln/>
        </p:spPr>
        <p:txBody>
          <a:bodyPr/>
          <a:lstStyle>
            <a:lvl1pPr>
              <a:defRPr/>
            </a:lvl1pPr>
          </a:lstStyle>
          <a:p>
            <a:pPr>
              <a:defRPr/>
            </a:pPr>
            <a:endParaRPr lang="fr-CH" altLang="fr-FR"/>
          </a:p>
        </p:txBody>
      </p:sp>
      <p:sp>
        <p:nvSpPr>
          <p:cNvPr id="6" name="Rectangle 5"/>
          <p:cNvSpPr>
            <a:spLocks noGrp="1" noChangeArrowheads="1"/>
          </p:cNvSpPr>
          <p:nvPr>
            <p:ph type="sldNum" idx="12"/>
          </p:nvPr>
        </p:nvSpPr>
        <p:spPr>
          <a:ln/>
        </p:spPr>
        <p:txBody>
          <a:bodyPr/>
          <a:lstStyle>
            <a:lvl1pPr>
              <a:defRPr/>
            </a:lvl1pPr>
          </a:lstStyle>
          <a:p>
            <a:pPr>
              <a:defRPr/>
            </a:pPr>
            <a:fld id="{99A308A4-E5C5-42E5-AA91-5DC5F5AF9D01}" type="slidenum">
              <a:rPr lang="fr-CH" altLang="fr-FR"/>
              <a:pPr>
                <a:defRPr/>
              </a:pPr>
              <a:t>‹N°›</a:t>
            </a:fld>
            <a:endParaRPr lang="fr-CH" altLang="fr-FR"/>
          </a:p>
        </p:txBody>
      </p:sp>
    </p:spTree>
    <p:extLst>
      <p:ext uri="{BB962C8B-B14F-4D97-AF65-F5344CB8AC3E}">
        <p14:creationId xmlns:p14="http://schemas.microsoft.com/office/powerpoint/2010/main" val="2256808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128588"/>
            <a:ext cx="8213725" cy="1433512"/>
          </a:xfrm>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fr-CH" altLang="fr-FR"/>
          </a:p>
        </p:txBody>
      </p:sp>
      <p:sp>
        <p:nvSpPr>
          <p:cNvPr id="4" name="Rectangle 4"/>
          <p:cNvSpPr>
            <a:spLocks noGrp="1" noChangeArrowheads="1"/>
          </p:cNvSpPr>
          <p:nvPr>
            <p:ph type="ftr" idx="11"/>
          </p:nvPr>
        </p:nvSpPr>
        <p:spPr>
          <a:ln/>
        </p:spPr>
        <p:txBody>
          <a:bodyPr/>
          <a:lstStyle>
            <a:lvl1pPr>
              <a:defRPr/>
            </a:lvl1pPr>
          </a:lstStyle>
          <a:p>
            <a:pPr>
              <a:defRPr/>
            </a:pPr>
            <a:endParaRPr lang="fr-CH" altLang="fr-FR"/>
          </a:p>
        </p:txBody>
      </p:sp>
      <p:sp>
        <p:nvSpPr>
          <p:cNvPr id="5" name="Rectangle 5"/>
          <p:cNvSpPr>
            <a:spLocks noGrp="1" noChangeArrowheads="1"/>
          </p:cNvSpPr>
          <p:nvPr>
            <p:ph type="sldNum" idx="12"/>
          </p:nvPr>
        </p:nvSpPr>
        <p:spPr>
          <a:ln/>
        </p:spPr>
        <p:txBody>
          <a:bodyPr/>
          <a:lstStyle>
            <a:lvl1pPr>
              <a:defRPr/>
            </a:lvl1pPr>
          </a:lstStyle>
          <a:p>
            <a:pPr>
              <a:defRPr/>
            </a:pPr>
            <a:fld id="{5E19B6FC-0165-4C33-8274-595E68A5AFA0}" type="slidenum">
              <a:rPr lang="fr-CH" altLang="fr-FR"/>
              <a:pPr>
                <a:defRPr/>
              </a:pPr>
              <a:t>‹N°›</a:t>
            </a:fld>
            <a:endParaRPr lang="fr-CH" altLang="fr-FR"/>
          </a:p>
        </p:txBody>
      </p:sp>
    </p:spTree>
    <p:extLst>
      <p:ext uri="{BB962C8B-B14F-4D97-AF65-F5344CB8AC3E}">
        <p14:creationId xmlns:p14="http://schemas.microsoft.com/office/powerpoint/2010/main" val="1277182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olo intestazione">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381000"/>
            <a:ext cx="533400" cy="5867400"/>
          </a:xfrm>
          <a:prstGeom prst="rect">
            <a:avLst/>
          </a:prstGeom>
        </p:spPr>
        <p:txBody>
          <a:bodyPr/>
          <a:lstStyle>
            <a:extLst/>
          </a:lstStyle>
          <a:p>
            <a:pPr eaLnBrk="1" latinLnBrk="0" hangingPunct="1"/>
            <a:r>
              <a:rPr lang="it-IT" smtClean="0"/>
              <a:t>Fare clic per modificare lo stile del titolo</a:t>
            </a:r>
            <a:endParaRPr/>
          </a:p>
        </p:txBody>
      </p:sp>
      <p:sp>
        <p:nvSpPr>
          <p:cNvPr id="19" name="Rectangle 8"/>
          <p:cNvSpPr>
            <a:spLocks noGrp="1"/>
          </p:cNvSpPr>
          <p:nvPr>
            <p:ph type="body" sz="quarter" idx="13" hasCustomPrompt="1"/>
          </p:nvPr>
        </p:nvSpPr>
        <p:spPr>
          <a:xfrm>
            <a:off x="304800" y="381000"/>
            <a:ext cx="8077200" cy="228600"/>
          </a:xfrm>
          <a:prstGeom prst="rect">
            <a:avLst/>
          </a:prstGeom>
          <a:solidFill>
            <a:schemeClr val="accent6">
              <a:shade val="75000"/>
            </a:schemeClr>
          </a:solidFill>
        </p:spPr>
        <p:txBody>
          <a:bodyPr/>
          <a:lstStyle>
            <a:lvl1pPr eaLnBrk="1" latinLnBrk="0" hangingPunct="1">
              <a:defRPr kumimoji="0" lang="it-IT" b="1">
                <a:solidFill>
                  <a:schemeClr val="bg1"/>
                </a:solidFill>
              </a:defRPr>
            </a:lvl1pPr>
            <a:extLst/>
          </a:lstStyle>
          <a:p>
            <a:pPr lvl="0"/>
            <a:r>
              <a:rPr kumimoji="0" lang="it-IT"/>
              <a:t>Fare clic per inserire l'intestazione</a:t>
            </a:r>
          </a:p>
        </p:txBody>
      </p:sp>
      <p:sp>
        <p:nvSpPr>
          <p:cNvPr id="8" name="Rectangle 8"/>
          <p:cNvSpPr>
            <a:spLocks noGrp="1"/>
          </p:cNvSpPr>
          <p:nvPr>
            <p:ph type="sldNum" sz="quarter" idx="15"/>
          </p:nvPr>
        </p:nvSpPr>
        <p:spPr>
          <a:xfrm>
            <a:off x="3906836" y="6473952"/>
            <a:ext cx="990600" cy="304800"/>
          </a:xfrm>
        </p:spPr>
        <p:txBody>
          <a:bodyPr/>
          <a:lstStyle>
            <a:extLst/>
          </a:lstStyle>
          <a:p>
            <a:fld id="{256D3EEF-DE4E-429D-8EC4-DDC531AFF587}" type="slidenum">
              <a:rPr>
                <a:solidFill>
                  <a:prstClr val="black"/>
                </a:solidFill>
              </a:rPr>
              <a:pPr/>
              <a:t>‹N°›</a:t>
            </a:fld>
            <a:endParaRPr>
              <a:solidFill>
                <a:prstClr val="black"/>
              </a:solidFill>
            </a:endParaRPr>
          </a:p>
        </p:txBody>
      </p:sp>
      <p:sp>
        <p:nvSpPr>
          <p:cNvPr id="9" name="Rectangle 9"/>
          <p:cNvSpPr>
            <a:spLocks noGrp="1"/>
          </p:cNvSpPr>
          <p:nvPr>
            <p:ph type="ftr" sz="quarter" idx="16"/>
          </p:nvPr>
        </p:nvSpPr>
        <p:spPr>
          <a:xfrm>
            <a:off x="107504" y="6477000"/>
            <a:ext cx="3733800" cy="304800"/>
          </a:xfrm>
          <a:prstGeom prst="rect">
            <a:avLst/>
          </a:prstGeom>
        </p:spPr>
        <p:txBody>
          <a:bodyPr/>
          <a:lstStyle>
            <a:extLst/>
          </a:lstStyle>
          <a:p>
            <a:endParaRPr/>
          </a:p>
        </p:txBody>
      </p:sp>
      <p:sp>
        <p:nvSpPr>
          <p:cNvPr id="7" name="Rectangle 34"/>
          <p:cNvSpPr txBox="1">
            <a:spLocks/>
          </p:cNvSpPr>
          <p:nvPr userDrawn="1"/>
        </p:nvSpPr>
        <p:spPr>
          <a:xfrm>
            <a:off x="107504" y="6477000"/>
            <a:ext cx="3733800" cy="304800"/>
          </a:xfrm>
          <a:prstGeom prst="rect">
            <a:avLst/>
          </a:prstGeom>
        </p:spPr>
        <p:txBody>
          <a:bodyPr vert="horz" anchor="ctr"/>
          <a:lstStyle>
            <a:lvl1pPr marL="0" algn="ctr" rtl="0" eaLnBrk="1" latinLnBrk="0" hangingPunct="1">
              <a:defRPr kumimoji="0" lang="it-IT" sz="1000" kern="1200">
                <a:solidFill>
                  <a:sysClr val="windowText" lastClr="000000"/>
                </a:solidFill>
                <a:latin typeface="+mn-lt"/>
                <a:ea typeface="+mn-ea"/>
                <a:cs typeface="+mn-cs"/>
              </a:defRPr>
            </a:lvl1pPr>
            <a:lvl2pPr marL="457200" algn="l" rtl="0" latinLnBrk="0">
              <a:defRPr lang="it-IT" sz="1800" kern="1200">
                <a:solidFill>
                  <a:schemeClr val="tx1"/>
                </a:solidFill>
                <a:latin typeface="+mn-lt"/>
                <a:ea typeface="+mn-ea"/>
                <a:cs typeface="+mn-cs"/>
              </a:defRPr>
            </a:lvl2pPr>
            <a:lvl3pPr marL="914400" algn="l" rtl="0" latinLnBrk="0">
              <a:defRPr lang="it-IT" sz="1800" kern="1200">
                <a:solidFill>
                  <a:schemeClr val="tx1"/>
                </a:solidFill>
                <a:latin typeface="+mn-lt"/>
                <a:ea typeface="+mn-ea"/>
                <a:cs typeface="+mn-cs"/>
              </a:defRPr>
            </a:lvl3pPr>
            <a:lvl4pPr marL="1371600" algn="l" rtl="0" latinLnBrk="0">
              <a:defRPr lang="it-IT" sz="1800" kern="1200">
                <a:solidFill>
                  <a:schemeClr val="tx1"/>
                </a:solidFill>
                <a:latin typeface="+mn-lt"/>
                <a:ea typeface="+mn-ea"/>
                <a:cs typeface="+mn-cs"/>
              </a:defRPr>
            </a:lvl4pPr>
            <a:lvl5pPr marL="1828800" algn="l" rtl="0" latinLnBrk="0">
              <a:defRPr lang="it-IT" sz="1800" kern="1200">
                <a:solidFill>
                  <a:schemeClr val="tx1"/>
                </a:solidFill>
                <a:latin typeface="+mn-lt"/>
                <a:ea typeface="+mn-ea"/>
                <a:cs typeface="+mn-cs"/>
              </a:defRPr>
            </a:lvl5pPr>
            <a:lvl6pPr marL="2286000" algn="l" rtl="0" latinLnBrk="0">
              <a:defRPr lang="it-IT" sz="1800" kern="1200">
                <a:solidFill>
                  <a:schemeClr val="tx1"/>
                </a:solidFill>
                <a:latin typeface="+mn-lt"/>
                <a:ea typeface="+mn-ea"/>
                <a:cs typeface="+mn-cs"/>
              </a:defRPr>
            </a:lvl6pPr>
            <a:lvl7pPr marL="2743200" algn="l" rtl="0" latinLnBrk="0">
              <a:defRPr lang="it-IT" sz="1800" kern="1200">
                <a:solidFill>
                  <a:schemeClr val="tx1"/>
                </a:solidFill>
                <a:latin typeface="+mn-lt"/>
                <a:ea typeface="+mn-ea"/>
                <a:cs typeface="+mn-cs"/>
              </a:defRPr>
            </a:lvl7pPr>
            <a:lvl8pPr marL="3200400" algn="l" rtl="0" latinLnBrk="0">
              <a:defRPr lang="it-IT" sz="1800" kern="1200">
                <a:solidFill>
                  <a:schemeClr val="tx1"/>
                </a:solidFill>
                <a:latin typeface="+mn-lt"/>
                <a:ea typeface="+mn-ea"/>
                <a:cs typeface="+mn-cs"/>
              </a:defRPr>
            </a:lvl8pPr>
            <a:lvl9pPr marL="3657600" algn="l" rtl="0" latinLnBrk="0">
              <a:defRPr lang="it-IT" sz="1800" kern="1200">
                <a:solidFill>
                  <a:schemeClr val="tx1"/>
                </a:solidFill>
                <a:latin typeface="+mn-lt"/>
                <a:ea typeface="+mn-ea"/>
                <a:cs typeface="+mn-cs"/>
              </a:defRPr>
            </a:lvl9pPr>
            <a:extLst/>
          </a:lstStyle>
          <a:p>
            <a:r>
              <a:rPr lang="es-ES" smtClean="0"/>
              <a:t>Fabio Bartolomeo, General Director of the Statistics Department</a:t>
            </a:r>
          </a:p>
          <a:p>
            <a:r>
              <a:rPr lang="es-ES" smtClean="0"/>
              <a:t>Italian Ministry of Justice, Member of GT-QUAL-GROUP at Cepej</a:t>
            </a:r>
            <a:endParaRPr lang="es-ES" dirty="0"/>
          </a:p>
        </p:txBody>
      </p:sp>
      <p:sp>
        <p:nvSpPr>
          <p:cNvPr id="10" name="Rettangolo 9"/>
          <p:cNvSpPr/>
          <p:nvPr userDrawn="1"/>
        </p:nvSpPr>
        <p:spPr>
          <a:xfrm>
            <a:off x="6444208" y="6237312"/>
            <a:ext cx="2088232"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Tree>
    <p:extLst>
      <p:ext uri="{BB962C8B-B14F-4D97-AF65-F5344CB8AC3E}">
        <p14:creationId xmlns:p14="http://schemas.microsoft.com/office/powerpoint/2010/main" val="35911426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79F9E0A5-A1F6-4DBB-BF9F-BF90388DA0D0}" type="datetime2">
              <a:rPr lang="en-US" smtClean="0">
                <a:solidFill>
                  <a:srgbClr val="7FD13B">
                    <a:shade val="75000"/>
                  </a:srgbClr>
                </a:solidFill>
              </a:rPr>
              <a:pPr>
                <a:defRPr/>
              </a:pPr>
              <a:t>Wednesday, June 12, 2019</a:t>
            </a:fld>
            <a:endParaRPr lang="en-US">
              <a:solidFill>
                <a:srgbClr val="7FD13B">
                  <a:shade val="75000"/>
                </a:srgbClr>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srgbClr val="7FD13B">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D36D8D5C-338E-43E0-AFD6-FBAAF21ECA9F}" type="slidenum">
              <a:rPr lang="en-US" smtClean="0">
                <a:solidFill>
                  <a:srgbClr val="7FD13B">
                    <a:shade val="75000"/>
                  </a:srgbClr>
                </a:solidFill>
              </a:rPr>
              <a:pPr>
                <a:defRPr/>
              </a:pPr>
              <a:t>‹N°›</a:t>
            </a:fld>
            <a:endParaRPr lang="en-US" dirty="0">
              <a:solidFill>
                <a:srgbClr val="7FD13B">
                  <a:shade val="75000"/>
                </a:srgbClr>
              </a:solidFill>
            </a:endParaRPr>
          </a:p>
        </p:txBody>
      </p:sp>
    </p:spTree>
    <p:extLst>
      <p:ext uri="{BB962C8B-B14F-4D97-AF65-F5344CB8AC3E}">
        <p14:creationId xmlns:p14="http://schemas.microsoft.com/office/powerpoint/2010/main" val="2325955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6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7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8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9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0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1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2_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12/06/2019</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pic>
        <p:nvPicPr>
          <p:cNvPr id="5" name="Imag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41113"/>
          <a:stretch/>
        </p:blipFill>
        <p:spPr>
          <a:xfrm>
            <a:off x="3319791" y="5497035"/>
            <a:ext cx="2057691" cy="1562985"/>
          </a:xfrm>
          <a:prstGeom prst="rect">
            <a:avLst/>
          </a:prstGeom>
        </p:spPr>
      </p:pic>
    </p:spTree>
    <p:extLst>
      <p:ext uri="{BB962C8B-B14F-4D97-AF65-F5344CB8AC3E}">
        <p14:creationId xmlns:p14="http://schemas.microsoft.com/office/powerpoint/2010/main" val="26093804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_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12/06/2019</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pic>
        <p:nvPicPr>
          <p:cNvPr id="5" name="Imag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41113"/>
          <a:stretch/>
        </p:blipFill>
        <p:spPr>
          <a:xfrm>
            <a:off x="3319791" y="5497035"/>
            <a:ext cx="2057691" cy="1562985"/>
          </a:xfrm>
          <a:prstGeom prst="rect">
            <a:avLst/>
          </a:prstGeom>
        </p:spPr>
      </p:pic>
    </p:spTree>
    <p:extLst>
      <p:ext uri="{BB962C8B-B14F-4D97-AF65-F5344CB8AC3E}">
        <p14:creationId xmlns:p14="http://schemas.microsoft.com/office/powerpoint/2010/main" val="26093804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4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19200"/>
            <a:ext cx="7543800" cy="2152650"/>
          </a:xfrm>
          <a:prstGeom prst="rect">
            <a:avLst/>
          </a:prstGeo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a:prstGeom prst="rect">
            <a:avLst/>
          </a:prstGeo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a:xfrm>
            <a:off x="6172200" y="6154738"/>
            <a:ext cx="2133600" cy="365125"/>
          </a:xfrm>
          <a:prstGeom prst="rect">
            <a:avLst/>
          </a:prstGeom>
        </p:spPr>
        <p:txBody>
          <a:bodyPr/>
          <a:lstStyle/>
          <a:p>
            <a:pPr>
              <a:defRPr/>
            </a:pPr>
            <a:fld id="{08424A65-8768-4509-AADE-3E60C8BA91D8}" type="datetime2">
              <a:rPr lang="en-US" smtClean="0">
                <a:solidFill>
                  <a:srgbClr val="7FD13B">
                    <a:shade val="75000"/>
                  </a:srgbClr>
                </a:solidFill>
              </a:rPr>
              <a:pPr>
                <a:defRPr/>
              </a:pPr>
              <a:t>Wednesday, June 12, 2019</a:t>
            </a:fld>
            <a:endParaRPr lang="en-US">
              <a:solidFill>
                <a:srgbClr val="7FD13B">
                  <a:shade val="75000"/>
                </a:srgbClr>
              </a:solidFill>
            </a:endParaRPr>
          </a:p>
        </p:txBody>
      </p:sp>
      <p:sp>
        <p:nvSpPr>
          <p:cNvPr id="16" name="Slide Number Placeholder 15"/>
          <p:cNvSpPr>
            <a:spLocks noGrp="1"/>
          </p:cNvSpPr>
          <p:nvPr>
            <p:ph type="sldNum" sz="quarter" idx="11"/>
          </p:nvPr>
        </p:nvSpPr>
        <p:spPr/>
        <p:txBody>
          <a:bodyPr/>
          <a:lstStyle/>
          <a:p>
            <a:pPr>
              <a:defRPr/>
            </a:pPr>
            <a:fld id="{CE734ABD-205C-48D7-9232-7B644C347205}" type="slidenum">
              <a:rPr lang="en-US" smtClean="0">
                <a:solidFill>
                  <a:srgbClr val="7FD13B">
                    <a:shade val="75000"/>
                  </a:srgbClr>
                </a:solidFill>
              </a:rPr>
              <a:pPr>
                <a:defRPr/>
              </a:pPr>
              <a:t>‹N°›</a:t>
            </a:fld>
            <a:endParaRPr lang="en-US" dirty="0">
              <a:solidFill>
                <a:srgbClr val="7FD13B">
                  <a:shade val="75000"/>
                </a:srgbClr>
              </a:solidFill>
            </a:endParaRPr>
          </a:p>
        </p:txBody>
      </p:sp>
      <p:sp>
        <p:nvSpPr>
          <p:cNvPr id="17" name="Footer Placeholder 16"/>
          <p:cNvSpPr>
            <a:spLocks noGrp="1"/>
          </p:cNvSpPr>
          <p:nvPr>
            <p:ph type="ftr" sz="quarter" idx="12"/>
          </p:nvPr>
        </p:nvSpPr>
        <p:spPr>
          <a:xfrm>
            <a:off x="822960" y="6154738"/>
            <a:ext cx="4572000" cy="365125"/>
          </a:xfrm>
          <a:prstGeom prst="rect">
            <a:avLst/>
          </a:prstGeom>
        </p:spPr>
        <p:txBody>
          <a:bodyPr/>
          <a:lstStyle/>
          <a:p>
            <a:pPr>
              <a:defRPr/>
            </a:pPr>
            <a:endParaRPr lang="en-US">
              <a:solidFill>
                <a:srgbClr val="7FD13B">
                  <a:shade val="75000"/>
                </a:srgb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5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Espace réservé de la date 3"/>
          <p:cNvSpPr>
            <a:spLocks noGrp="1"/>
          </p:cNvSpPr>
          <p:nvPr>
            <p:ph type="dt" sz="half" idx="10"/>
          </p:nvPr>
        </p:nvSpPr>
        <p:spPr/>
        <p:txBody>
          <a:bodyPr/>
          <a:lstStyle/>
          <a:p>
            <a:fld id="{2994CBD4-C91A-487F-8D25-03C27B271C70}" type="datetime1">
              <a:rPr lang="en-GB" smtClean="0">
                <a:solidFill>
                  <a:prstClr val="black">
                    <a:tint val="75000"/>
                  </a:prstClr>
                </a:solidFill>
              </a:rPr>
              <a:pPr/>
              <a:t>12/06/2019</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GB" smtClean="0">
                <a:solidFill>
                  <a:prstClr val="black">
                    <a:tint val="75000"/>
                  </a:prstClr>
                </a:solidFill>
              </a:rPr>
              <a:t>(c) CEPEJ 2015</a:t>
            </a:r>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2EC10D-A361-4010-A85A-9FAB51F16AB9}"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096887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GB"/>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p:txBody>
          <a:bodyPr/>
          <a:lstStyle/>
          <a:p>
            <a:fld id="{71A86BFE-579F-42BC-85B8-30EC4630FB33}" type="datetime1">
              <a:rPr lang="en-GB" smtClean="0">
                <a:solidFill>
                  <a:prstClr val="black">
                    <a:tint val="75000"/>
                  </a:prstClr>
                </a:solidFill>
              </a:rPr>
              <a:pPr/>
              <a:t>12/06/2019</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GB" smtClean="0">
                <a:solidFill>
                  <a:prstClr val="black">
                    <a:tint val="75000"/>
                  </a:prstClr>
                </a:solidFill>
              </a:rPr>
              <a:t>(c) CEPEJ 2015</a:t>
            </a:r>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2EC10D-A361-4010-A85A-9FAB51F16AB9}"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390402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p>
            <a:fld id="{2E088D80-EDBA-4B21-97A8-18F0D23E58DA}" type="datetime1">
              <a:rPr lang="en-GB" smtClean="0">
                <a:solidFill>
                  <a:prstClr val="black">
                    <a:tint val="75000"/>
                  </a:prstClr>
                </a:solidFill>
              </a:rPr>
              <a:pPr/>
              <a:t>12/06/2019</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GB" smtClean="0">
                <a:solidFill>
                  <a:prstClr val="black">
                    <a:tint val="75000"/>
                  </a:prstClr>
                </a:solidFill>
              </a:rPr>
              <a:t>(c) CEPEJ 2015</a:t>
            </a:r>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2EC10D-A361-4010-A85A-9FAB51F16AB9}"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465883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e la date 4"/>
          <p:cNvSpPr>
            <a:spLocks noGrp="1"/>
          </p:cNvSpPr>
          <p:nvPr>
            <p:ph type="dt" sz="half" idx="10"/>
          </p:nvPr>
        </p:nvSpPr>
        <p:spPr/>
        <p:txBody>
          <a:bodyPr/>
          <a:lstStyle/>
          <a:p>
            <a:fld id="{20275B03-61ED-4333-B304-4B216752A922}" type="datetime1">
              <a:rPr lang="en-GB" smtClean="0">
                <a:solidFill>
                  <a:prstClr val="black">
                    <a:tint val="75000"/>
                  </a:prstClr>
                </a:solidFill>
              </a:rPr>
              <a:pPr/>
              <a:t>12/06/2019</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en-GB" smtClean="0">
                <a:solidFill>
                  <a:prstClr val="black">
                    <a:tint val="75000"/>
                  </a:prstClr>
                </a:solidFill>
              </a:rPr>
              <a:t>(c) CEPEJ 2015</a:t>
            </a:r>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BC2EC10D-A361-4010-A85A-9FAB51F16AB9}"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5432336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Espace réservé de la date 6"/>
          <p:cNvSpPr>
            <a:spLocks noGrp="1"/>
          </p:cNvSpPr>
          <p:nvPr>
            <p:ph type="dt" sz="half" idx="10"/>
          </p:nvPr>
        </p:nvSpPr>
        <p:spPr/>
        <p:txBody>
          <a:bodyPr/>
          <a:lstStyle/>
          <a:p>
            <a:fld id="{5A60BC3F-4892-41E2-80D4-929E75786FE5}" type="datetime1">
              <a:rPr lang="en-GB" smtClean="0">
                <a:solidFill>
                  <a:prstClr val="black">
                    <a:tint val="75000"/>
                  </a:prstClr>
                </a:solidFill>
              </a:rPr>
              <a:pPr/>
              <a:t>12/06/2019</a:t>
            </a:fld>
            <a:endParaRPr lang="en-GB">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en-GB" smtClean="0">
                <a:solidFill>
                  <a:prstClr val="black">
                    <a:tint val="75000"/>
                  </a:prstClr>
                </a:solidFill>
              </a:rPr>
              <a:t>(c) CEPEJ 2015</a:t>
            </a:r>
            <a:endParaRPr lang="en-GB">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BC2EC10D-A361-4010-A85A-9FAB51F16AB9}"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4232742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GB"/>
          </a:p>
        </p:txBody>
      </p:sp>
      <p:sp>
        <p:nvSpPr>
          <p:cNvPr id="3" name="Espace réservé de la date 2"/>
          <p:cNvSpPr>
            <a:spLocks noGrp="1"/>
          </p:cNvSpPr>
          <p:nvPr>
            <p:ph type="dt" sz="half" idx="10"/>
          </p:nvPr>
        </p:nvSpPr>
        <p:spPr/>
        <p:txBody>
          <a:bodyPr/>
          <a:lstStyle/>
          <a:p>
            <a:fld id="{EC7364A0-3ECC-49C7-B720-751127E2370F}" type="datetime1">
              <a:rPr lang="en-GB" smtClean="0">
                <a:solidFill>
                  <a:prstClr val="black">
                    <a:tint val="75000"/>
                  </a:prstClr>
                </a:solidFill>
              </a:rPr>
              <a:pPr/>
              <a:t>12/06/2019</a:t>
            </a:fld>
            <a:endParaRPr lang="en-GB">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en-GB" smtClean="0">
                <a:solidFill>
                  <a:prstClr val="black">
                    <a:tint val="75000"/>
                  </a:prstClr>
                </a:solidFill>
              </a:rPr>
              <a:t>(c) CEPEJ 2015</a:t>
            </a:r>
            <a:endParaRPr lang="en-GB">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BC2EC10D-A361-4010-A85A-9FAB51F16AB9}"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3452285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4216CE-7438-4D1C-9D65-577A969107B2}" type="datetime1">
              <a:rPr lang="en-GB" smtClean="0">
                <a:solidFill>
                  <a:prstClr val="black">
                    <a:tint val="75000"/>
                  </a:prstClr>
                </a:solidFill>
              </a:rPr>
              <a:pPr/>
              <a:t>12/06/2019</a:t>
            </a:fld>
            <a:endParaRPr lang="en-GB">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en-GB" smtClean="0">
                <a:solidFill>
                  <a:prstClr val="black">
                    <a:tint val="75000"/>
                  </a:prstClr>
                </a:solidFill>
              </a:rPr>
              <a:t>(c) CEPEJ 2015</a:t>
            </a:r>
            <a:endParaRPr lang="en-GB">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BC2EC10D-A361-4010-A85A-9FAB51F16AB9}"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553756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6A2F022C-7F82-4A8F-A9AE-BCE1EA89DFA3}" type="datetime1">
              <a:rPr lang="en-GB" smtClean="0">
                <a:solidFill>
                  <a:prstClr val="black">
                    <a:tint val="75000"/>
                  </a:prstClr>
                </a:solidFill>
              </a:rPr>
              <a:pPr/>
              <a:t>12/06/2019</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en-GB" smtClean="0">
                <a:solidFill>
                  <a:prstClr val="black">
                    <a:tint val="75000"/>
                  </a:prstClr>
                </a:solidFill>
              </a:rPr>
              <a:t>(c) CEPEJ 2015</a:t>
            </a:r>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BC2EC10D-A361-4010-A85A-9FAB51F16AB9}"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541553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7CB00475-0EE0-45BB-960F-4B4ABFD91915}" type="datetime1">
              <a:rPr lang="en-GB" smtClean="0">
                <a:solidFill>
                  <a:prstClr val="black">
                    <a:tint val="75000"/>
                  </a:prstClr>
                </a:solidFill>
              </a:rPr>
              <a:pPr/>
              <a:t>12/06/2019</a:t>
            </a:fld>
            <a:endParaRPr lang="en-GB">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en-GB" smtClean="0">
                <a:solidFill>
                  <a:prstClr val="black">
                    <a:tint val="75000"/>
                  </a:prstClr>
                </a:solidFill>
              </a:rPr>
              <a:t>(c) CEPEJ 2015</a:t>
            </a:r>
            <a:endParaRPr lang="en-GB">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BC2EC10D-A361-4010-A85A-9FAB51F16AB9}"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621263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olo intestazione">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381000"/>
            <a:ext cx="533400" cy="5867400"/>
          </a:xfrm>
          <a:prstGeom prst="rect">
            <a:avLst/>
          </a:prstGeom>
        </p:spPr>
        <p:txBody>
          <a:bodyPr/>
          <a:lstStyle>
            <a:extLst/>
          </a:lstStyle>
          <a:p>
            <a:pPr eaLnBrk="1" latinLnBrk="0" hangingPunct="1"/>
            <a:r>
              <a:rPr lang="it-IT" smtClean="0"/>
              <a:t>Fare clic per modificare lo stile del titolo</a:t>
            </a:r>
            <a:endParaRPr/>
          </a:p>
        </p:txBody>
      </p:sp>
      <p:sp>
        <p:nvSpPr>
          <p:cNvPr id="19" name="Rectangle 8"/>
          <p:cNvSpPr>
            <a:spLocks noGrp="1"/>
          </p:cNvSpPr>
          <p:nvPr>
            <p:ph type="body" sz="quarter" idx="13" hasCustomPrompt="1"/>
          </p:nvPr>
        </p:nvSpPr>
        <p:spPr>
          <a:xfrm>
            <a:off x="304800" y="381000"/>
            <a:ext cx="8077200" cy="228600"/>
          </a:xfrm>
          <a:prstGeom prst="rect">
            <a:avLst/>
          </a:prstGeom>
          <a:solidFill>
            <a:schemeClr val="accent6">
              <a:shade val="75000"/>
            </a:schemeClr>
          </a:solidFill>
        </p:spPr>
        <p:txBody>
          <a:bodyPr/>
          <a:lstStyle>
            <a:lvl1pPr eaLnBrk="1" latinLnBrk="0" hangingPunct="1">
              <a:defRPr kumimoji="0" lang="it-IT" b="1">
                <a:solidFill>
                  <a:schemeClr val="bg1"/>
                </a:solidFill>
              </a:defRPr>
            </a:lvl1pPr>
            <a:extLst/>
          </a:lstStyle>
          <a:p>
            <a:pPr lvl="0"/>
            <a:r>
              <a:rPr kumimoji="0" lang="it-IT"/>
              <a:t>Fare clic per inserire l'intestazione</a:t>
            </a:r>
          </a:p>
        </p:txBody>
      </p:sp>
      <p:sp>
        <p:nvSpPr>
          <p:cNvPr id="8" name="Rectangle 8"/>
          <p:cNvSpPr>
            <a:spLocks noGrp="1"/>
          </p:cNvSpPr>
          <p:nvPr>
            <p:ph type="sldNum" sz="quarter" idx="15"/>
          </p:nvPr>
        </p:nvSpPr>
        <p:spPr>
          <a:xfrm>
            <a:off x="3906836" y="6473952"/>
            <a:ext cx="990600" cy="304800"/>
          </a:xfrm>
        </p:spPr>
        <p:txBody>
          <a:bodyPr/>
          <a:lstStyle>
            <a:extLst/>
          </a:lstStyle>
          <a:p>
            <a:fld id="{256D3EEF-DE4E-429D-8EC4-DDC531AFF587}" type="slidenum">
              <a:rPr>
                <a:solidFill>
                  <a:prstClr val="black"/>
                </a:solidFill>
              </a:rPr>
              <a:pPr/>
              <a:t>‹N°›</a:t>
            </a:fld>
            <a:endParaRPr>
              <a:solidFill>
                <a:prstClr val="black"/>
              </a:solidFill>
            </a:endParaRPr>
          </a:p>
        </p:txBody>
      </p:sp>
      <p:sp>
        <p:nvSpPr>
          <p:cNvPr id="9" name="Rectangle 9"/>
          <p:cNvSpPr>
            <a:spLocks noGrp="1"/>
          </p:cNvSpPr>
          <p:nvPr>
            <p:ph type="ftr" sz="quarter" idx="16"/>
          </p:nvPr>
        </p:nvSpPr>
        <p:spPr>
          <a:xfrm>
            <a:off x="107504" y="6477000"/>
            <a:ext cx="3733800" cy="304800"/>
          </a:xfrm>
          <a:prstGeom prst="rect">
            <a:avLst/>
          </a:prstGeom>
        </p:spPr>
        <p:txBody>
          <a:bodyPr/>
          <a:lstStyle>
            <a:extLst/>
          </a:lstStyle>
          <a:p>
            <a:endParaRPr/>
          </a:p>
        </p:txBody>
      </p:sp>
      <p:sp>
        <p:nvSpPr>
          <p:cNvPr id="7" name="Rectangle 34"/>
          <p:cNvSpPr txBox="1">
            <a:spLocks/>
          </p:cNvSpPr>
          <p:nvPr userDrawn="1"/>
        </p:nvSpPr>
        <p:spPr>
          <a:xfrm>
            <a:off x="107504" y="6477000"/>
            <a:ext cx="3733800" cy="304800"/>
          </a:xfrm>
          <a:prstGeom prst="rect">
            <a:avLst/>
          </a:prstGeom>
        </p:spPr>
        <p:txBody>
          <a:bodyPr vert="horz" anchor="ctr"/>
          <a:lstStyle>
            <a:lvl1pPr marL="0" algn="ctr" rtl="0" eaLnBrk="1" latinLnBrk="0" hangingPunct="1">
              <a:defRPr kumimoji="0" lang="it-IT" sz="1000" kern="1200">
                <a:solidFill>
                  <a:sysClr val="windowText" lastClr="000000"/>
                </a:solidFill>
                <a:latin typeface="+mn-lt"/>
                <a:ea typeface="+mn-ea"/>
                <a:cs typeface="+mn-cs"/>
              </a:defRPr>
            </a:lvl1pPr>
            <a:lvl2pPr marL="457200" algn="l" rtl="0" latinLnBrk="0">
              <a:defRPr lang="it-IT" sz="1800" kern="1200">
                <a:solidFill>
                  <a:schemeClr val="tx1"/>
                </a:solidFill>
                <a:latin typeface="+mn-lt"/>
                <a:ea typeface="+mn-ea"/>
                <a:cs typeface="+mn-cs"/>
              </a:defRPr>
            </a:lvl2pPr>
            <a:lvl3pPr marL="914400" algn="l" rtl="0" latinLnBrk="0">
              <a:defRPr lang="it-IT" sz="1800" kern="1200">
                <a:solidFill>
                  <a:schemeClr val="tx1"/>
                </a:solidFill>
                <a:latin typeface="+mn-lt"/>
                <a:ea typeface="+mn-ea"/>
                <a:cs typeface="+mn-cs"/>
              </a:defRPr>
            </a:lvl3pPr>
            <a:lvl4pPr marL="1371600" algn="l" rtl="0" latinLnBrk="0">
              <a:defRPr lang="it-IT" sz="1800" kern="1200">
                <a:solidFill>
                  <a:schemeClr val="tx1"/>
                </a:solidFill>
                <a:latin typeface="+mn-lt"/>
                <a:ea typeface="+mn-ea"/>
                <a:cs typeface="+mn-cs"/>
              </a:defRPr>
            </a:lvl4pPr>
            <a:lvl5pPr marL="1828800" algn="l" rtl="0" latinLnBrk="0">
              <a:defRPr lang="it-IT" sz="1800" kern="1200">
                <a:solidFill>
                  <a:schemeClr val="tx1"/>
                </a:solidFill>
                <a:latin typeface="+mn-lt"/>
                <a:ea typeface="+mn-ea"/>
                <a:cs typeface="+mn-cs"/>
              </a:defRPr>
            </a:lvl5pPr>
            <a:lvl6pPr marL="2286000" algn="l" rtl="0" latinLnBrk="0">
              <a:defRPr lang="it-IT" sz="1800" kern="1200">
                <a:solidFill>
                  <a:schemeClr val="tx1"/>
                </a:solidFill>
                <a:latin typeface="+mn-lt"/>
                <a:ea typeface="+mn-ea"/>
                <a:cs typeface="+mn-cs"/>
              </a:defRPr>
            </a:lvl6pPr>
            <a:lvl7pPr marL="2743200" algn="l" rtl="0" latinLnBrk="0">
              <a:defRPr lang="it-IT" sz="1800" kern="1200">
                <a:solidFill>
                  <a:schemeClr val="tx1"/>
                </a:solidFill>
                <a:latin typeface="+mn-lt"/>
                <a:ea typeface="+mn-ea"/>
                <a:cs typeface="+mn-cs"/>
              </a:defRPr>
            </a:lvl7pPr>
            <a:lvl8pPr marL="3200400" algn="l" rtl="0" latinLnBrk="0">
              <a:defRPr lang="it-IT" sz="1800" kern="1200">
                <a:solidFill>
                  <a:schemeClr val="tx1"/>
                </a:solidFill>
                <a:latin typeface="+mn-lt"/>
                <a:ea typeface="+mn-ea"/>
                <a:cs typeface="+mn-cs"/>
              </a:defRPr>
            </a:lvl8pPr>
            <a:lvl9pPr marL="3657600" algn="l" rtl="0" latinLnBrk="0">
              <a:defRPr lang="it-IT" sz="1800" kern="1200">
                <a:solidFill>
                  <a:schemeClr val="tx1"/>
                </a:solidFill>
                <a:latin typeface="+mn-lt"/>
                <a:ea typeface="+mn-ea"/>
                <a:cs typeface="+mn-cs"/>
              </a:defRPr>
            </a:lvl9pPr>
            <a:extLst/>
          </a:lstStyle>
          <a:p>
            <a:r>
              <a:rPr lang="es-ES" smtClean="0"/>
              <a:t>Fabio Bartolomeo, General Director of the Statistics Department</a:t>
            </a:r>
          </a:p>
          <a:p>
            <a:r>
              <a:rPr lang="es-ES" smtClean="0"/>
              <a:t>Italian Ministry of Justice, Member of GT-QUAL-GROUP at Cepej</a:t>
            </a:r>
            <a:endParaRPr lang="es-ES" dirty="0"/>
          </a:p>
        </p:txBody>
      </p:sp>
      <p:sp>
        <p:nvSpPr>
          <p:cNvPr id="10" name="Rettangolo 9"/>
          <p:cNvSpPr/>
          <p:nvPr userDrawn="1"/>
        </p:nvSpPr>
        <p:spPr>
          <a:xfrm>
            <a:off x="6444208" y="6237312"/>
            <a:ext cx="2088232"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Tree>
    <p:extLst>
      <p:ext uri="{BB962C8B-B14F-4D97-AF65-F5344CB8AC3E}">
        <p14:creationId xmlns:p14="http://schemas.microsoft.com/office/powerpoint/2010/main" val="359114265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en-GB"/>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p:txBody>
          <a:bodyPr/>
          <a:lstStyle/>
          <a:p>
            <a:fld id="{B6CC8C2A-8AD2-4A40-8C01-EE4D1B18948A}" type="datetime1">
              <a:rPr lang="en-GB" smtClean="0">
                <a:solidFill>
                  <a:prstClr val="black">
                    <a:tint val="75000"/>
                  </a:prstClr>
                </a:solidFill>
              </a:rPr>
              <a:pPr/>
              <a:t>12/06/2019</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GB" smtClean="0">
                <a:solidFill>
                  <a:prstClr val="black">
                    <a:tint val="75000"/>
                  </a:prstClr>
                </a:solidFill>
              </a:rPr>
              <a:t>(c) CEPEJ 2015</a:t>
            </a:r>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2EC10D-A361-4010-A85A-9FAB51F16AB9}"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134297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p:txBody>
          <a:bodyPr/>
          <a:lstStyle/>
          <a:p>
            <a:fld id="{2CD53E6F-FD3B-4913-B774-46D2481BEAFA}" type="datetime1">
              <a:rPr lang="en-GB" smtClean="0">
                <a:solidFill>
                  <a:prstClr val="black">
                    <a:tint val="75000"/>
                  </a:prstClr>
                </a:solidFill>
              </a:rPr>
              <a:pPr/>
              <a:t>12/06/2019</a:t>
            </a:fld>
            <a:endParaRPr lang="en-GB">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en-GB" smtClean="0">
                <a:solidFill>
                  <a:prstClr val="black">
                    <a:tint val="75000"/>
                  </a:prstClr>
                </a:solidFill>
              </a:rPr>
              <a:t>(c) CEPEJ 2015</a:t>
            </a:r>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2EC10D-A361-4010-A85A-9FAB51F16AB9}"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9375779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olo intestazione">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381000"/>
            <a:ext cx="533400" cy="5867400"/>
          </a:xfrm>
          <a:prstGeom prst="rect">
            <a:avLst/>
          </a:prstGeom>
        </p:spPr>
        <p:txBody>
          <a:bodyPr/>
          <a:lstStyle>
            <a:extLst/>
          </a:lstStyle>
          <a:p>
            <a:pPr eaLnBrk="1" latinLnBrk="0" hangingPunct="1"/>
            <a:r>
              <a:rPr lang="it-IT" smtClean="0"/>
              <a:t>Fare clic per modificare lo stile del titolo</a:t>
            </a:r>
            <a:endParaRPr/>
          </a:p>
        </p:txBody>
      </p:sp>
      <p:sp>
        <p:nvSpPr>
          <p:cNvPr id="19" name="Rectangle 8"/>
          <p:cNvSpPr>
            <a:spLocks noGrp="1"/>
          </p:cNvSpPr>
          <p:nvPr>
            <p:ph type="body" sz="quarter" idx="13" hasCustomPrompt="1"/>
          </p:nvPr>
        </p:nvSpPr>
        <p:spPr>
          <a:xfrm>
            <a:off x="304800" y="381000"/>
            <a:ext cx="8077200" cy="228600"/>
          </a:xfrm>
          <a:prstGeom prst="rect">
            <a:avLst/>
          </a:prstGeom>
          <a:solidFill>
            <a:schemeClr val="accent6">
              <a:shade val="75000"/>
            </a:schemeClr>
          </a:solidFill>
        </p:spPr>
        <p:txBody>
          <a:bodyPr/>
          <a:lstStyle>
            <a:lvl1pPr eaLnBrk="1" latinLnBrk="0" hangingPunct="1">
              <a:defRPr kumimoji="0" lang="it-IT" b="1">
                <a:solidFill>
                  <a:schemeClr val="bg1"/>
                </a:solidFill>
              </a:defRPr>
            </a:lvl1pPr>
            <a:extLst/>
          </a:lstStyle>
          <a:p>
            <a:pPr lvl="0"/>
            <a:r>
              <a:rPr kumimoji="0" lang="it-IT"/>
              <a:t>Fare clic per inserire l'intestazione</a:t>
            </a:r>
          </a:p>
        </p:txBody>
      </p:sp>
      <p:sp>
        <p:nvSpPr>
          <p:cNvPr id="8" name="Rectangle 8"/>
          <p:cNvSpPr>
            <a:spLocks noGrp="1"/>
          </p:cNvSpPr>
          <p:nvPr>
            <p:ph type="sldNum" sz="quarter" idx="15"/>
          </p:nvPr>
        </p:nvSpPr>
        <p:spPr>
          <a:xfrm>
            <a:off x="3906836" y="6473952"/>
            <a:ext cx="990600" cy="304800"/>
          </a:xfrm>
        </p:spPr>
        <p:txBody>
          <a:bodyPr/>
          <a:lstStyle>
            <a:extLst/>
          </a:lstStyle>
          <a:p>
            <a:fld id="{256D3EEF-DE4E-429D-8EC4-DDC531AFF587}" type="slidenum">
              <a:rPr>
                <a:solidFill>
                  <a:prstClr val="black"/>
                </a:solidFill>
              </a:rPr>
              <a:pPr/>
              <a:t>‹N°›</a:t>
            </a:fld>
            <a:endParaRPr>
              <a:solidFill>
                <a:prstClr val="black"/>
              </a:solidFill>
            </a:endParaRPr>
          </a:p>
        </p:txBody>
      </p:sp>
      <p:sp>
        <p:nvSpPr>
          <p:cNvPr id="9" name="Rectangle 9"/>
          <p:cNvSpPr>
            <a:spLocks noGrp="1"/>
          </p:cNvSpPr>
          <p:nvPr>
            <p:ph type="ftr" sz="quarter" idx="16"/>
          </p:nvPr>
        </p:nvSpPr>
        <p:spPr>
          <a:xfrm>
            <a:off x="107504" y="6477000"/>
            <a:ext cx="3733800" cy="304800"/>
          </a:xfrm>
          <a:prstGeom prst="rect">
            <a:avLst/>
          </a:prstGeom>
        </p:spPr>
        <p:txBody>
          <a:bodyPr/>
          <a:lstStyle>
            <a:extLst/>
          </a:lstStyle>
          <a:p>
            <a:endParaRPr/>
          </a:p>
        </p:txBody>
      </p:sp>
      <p:sp>
        <p:nvSpPr>
          <p:cNvPr id="7" name="Rectangle 34"/>
          <p:cNvSpPr txBox="1">
            <a:spLocks/>
          </p:cNvSpPr>
          <p:nvPr userDrawn="1"/>
        </p:nvSpPr>
        <p:spPr>
          <a:xfrm>
            <a:off x="107504" y="6477000"/>
            <a:ext cx="3733800" cy="304800"/>
          </a:xfrm>
          <a:prstGeom prst="rect">
            <a:avLst/>
          </a:prstGeom>
        </p:spPr>
        <p:txBody>
          <a:bodyPr vert="horz" anchor="ctr"/>
          <a:lstStyle>
            <a:lvl1pPr marL="0" algn="ctr" rtl="0" eaLnBrk="1" latinLnBrk="0" hangingPunct="1">
              <a:defRPr kumimoji="0" lang="it-IT" sz="1000" kern="1200">
                <a:solidFill>
                  <a:sysClr val="windowText" lastClr="000000"/>
                </a:solidFill>
                <a:latin typeface="+mn-lt"/>
                <a:ea typeface="+mn-ea"/>
                <a:cs typeface="+mn-cs"/>
              </a:defRPr>
            </a:lvl1pPr>
            <a:lvl2pPr marL="457200" algn="l" rtl="0" latinLnBrk="0">
              <a:defRPr lang="it-IT" sz="1800" kern="1200">
                <a:solidFill>
                  <a:schemeClr val="tx1"/>
                </a:solidFill>
                <a:latin typeface="+mn-lt"/>
                <a:ea typeface="+mn-ea"/>
                <a:cs typeface="+mn-cs"/>
              </a:defRPr>
            </a:lvl2pPr>
            <a:lvl3pPr marL="914400" algn="l" rtl="0" latinLnBrk="0">
              <a:defRPr lang="it-IT" sz="1800" kern="1200">
                <a:solidFill>
                  <a:schemeClr val="tx1"/>
                </a:solidFill>
                <a:latin typeface="+mn-lt"/>
                <a:ea typeface="+mn-ea"/>
                <a:cs typeface="+mn-cs"/>
              </a:defRPr>
            </a:lvl3pPr>
            <a:lvl4pPr marL="1371600" algn="l" rtl="0" latinLnBrk="0">
              <a:defRPr lang="it-IT" sz="1800" kern="1200">
                <a:solidFill>
                  <a:schemeClr val="tx1"/>
                </a:solidFill>
                <a:latin typeface="+mn-lt"/>
                <a:ea typeface="+mn-ea"/>
                <a:cs typeface="+mn-cs"/>
              </a:defRPr>
            </a:lvl4pPr>
            <a:lvl5pPr marL="1828800" algn="l" rtl="0" latinLnBrk="0">
              <a:defRPr lang="it-IT" sz="1800" kern="1200">
                <a:solidFill>
                  <a:schemeClr val="tx1"/>
                </a:solidFill>
                <a:latin typeface="+mn-lt"/>
                <a:ea typeface="+mn-ea"/>
                <a:cs typeface="+mn-cs"/>
              </a:defRPr>
            </a:lvl5pPr>
            <a:lvl6pPr marL="2286000" algn="l" rtl="0" latinLnBrk="0">
              <a:defRPr lang="it-IT" sz="1800" kern="1200">
                <a:solidFill>
                  <a:schemeClr val="tx1"/>
                </a:solidFill>
                <a:latin typeface="+mn-lt"/>
                <a:ea typeface="+mn-ea"/>
                <a:cs typeface="+mn-cs"/>
              </a:defRPr>
            </a:lvl6pPr>
            <a:lvl7pPr marL="2743200" algn="l" rtl="0" latinLnBrk="0">
              <a:defRPr lang="it-IT" sz="1800" kern="1200">
                <a:solidFill>
                  <a:schemeClr val="tx1"/>
                </a:solidFill>
                <a:latin typeface="+mn-lt"/>
                <a:ea typeface="+mn-ea"/>
                <a:cs typeface="+mn-cs"/>
              </a:defRPr>
            </a:lvl7pPr>
            <a:lvl8pPr marL="3200400" algn="l" rtl="0" latinLnBrk="0">
              <a:defRPr lang="it-IT" sz="1800" kern="1200">
                <a:solidFill>
                  <a:schemeClr val="tx1"/>
                </a:solidFill>
                <a:latin typeface="+mn-lt"/>
                <a:ea typeface="+mn-ea"/>
                <a:cs typeface="+mn-cs"/>
              </a:defRPr>
            </a:lvl8pPr>
            <a:lvl9pPr marL="3657600" algn="l" rtl="0" latinLnBrk="0">
              <a:defRPr lang="it-IT" sz="1800" kern="1200">
                <a:solidFill>
                  <a:schemeClr val="tx1"/>
                </a:solidFill>
                <a:latin typeface="+mn-lt"/>
                <a:ea typeface="+mn-ea"/>
                <a:cs typeface="+mn-cs"/>
              </a:defRPr>
            </a:lvl9pPr>
            <a:extLst/>
          </a:lstStyle>
          <a:p>
            <a:r>
              <a:rPr lang="es-ES" smtClean="0"/>
              <a:t>Fabio Bartolomeo, General Director of the Statistics Department</a:t>
            </a:r>
          </a:p>
          <a:p>
            <a:r>
              <a:rPr lang="es-ES" smtClean="0"/>
              <a:t>Italian Ministry of Justice, Member of GT-QUAL-GROUP at Cepej</a:t>
            </a:r>
            <a:endParaRPr lang="es-ES" dirty="0"/>
          </a:p>
        </p:txBody>
      </p:sp>
      <p:sp>
        <p:nvSpPr>
          <p:cNvPr id="10" name="Rettangolo 9"/>
          <p:cNvSpPr/>
          <p:nvPr userDrawn="1"/>
        </p:nvSpPr>
        <p:spPr>
          <a:xfrm>
            <a:off x="6444208" y="6237312"/>
            <a:ext cx="2088232"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Tree>
    <p:extLst>
      <p:ext uri="{BB962C8B-B14F-4D97-AF65-F5344CB8AC3E}">
        <p14:creationId xmlns:p14="http://schemas.microsoft.com/office/powerpoint/2010/main" val="359114265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2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3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4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5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6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7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8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9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0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1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2_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12/06/2019</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pic>
        <p:nvPicPr>
          <p:cNvPr id="5" name="Imag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41113"/>
          <a:stretch/>
        </p:blipFill>
        <p:spPr>
          <a:xfrm>
            <a:off x="3319791" y="5497035"/>
            <a:ext cx="2057691" cy="1562985"/>
          </a:xfrm>
          <a:prstGeom prst="rect">
            <a:avLst/>
          </a:prstGeom>
        </p:spPr>
      </p:pic>
    </p:spTree>
    <p:extLst>
      <p:ext uri="{BB962C8B-B14F-4D97-AF65-F5344CB8AC3E}">
        <p14:creationId xmlns:p14="http://schemas.microsoft.com/office/powerpoint/2010/main" val="26093804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3_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12/06/2019</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pic>
        <p:nvPicPr>
          <p:cNvPr id="5" name="Imag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41113"/>
          <a:stretch/>
        </p:blipFill>
        <p:spPr>
          <a:xfrm>
            <a:off x="3319791" y="5497035"/>
            <a:ext cx="2057691" cy="1562985"/>
          </a:xfrm>
          <a:prstGeom prst="rect">
            <a:avLst/>
          </a:prstGeom>
        </p:spPr>
      </p:pic>
    </p:spTree>
    <p:extLst>
      <p:ext uri="{BB962C8B-B14F-4D97-AF65-F5344CB8AC3E}">
        <p14:creationId xmlns:p14="http://schemas.microsoft.com/office/powerpoint/2010/main" val="26093804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4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5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304269266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1A86BFE-579F-42BC-85B8-30EC4630FB33}" type="datetime1">
              <a:rPr lang="en-GB" smtClean="0">
                <a:solidFill>
                  <a:prstClr val="black">
                    <a:tint val="75000"/>
                  </a:prstClr>
                </a:solidFill>
              </a:rPr>
              <a:pPr/>
              <a:t>12/06/2019</a:t>
            </a:fld>
            <a:endParaRPr lang="en-GB">
              <a:solidFill>
                <a:prstClr val="black">
                  <a:tint val="75000"/>
                </a:prstClr>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en-GB" smtClean="0">
                <a:solidFill>
                  <a:prstClr val="black">
                    <a:tint val="75000"/>
                  </a:prstClr>
                </a:solidFill>
              </a:rPr>
              <a:t>(c) CEPEJ 2015</a:t>
            </a:r>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2EC10D-A361-4010-A85A-9FAB51F16AB9}"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239040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41855245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12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994CBD4-C91A-487F-8D25-03C27B271C70}" type="datetime1">
              <a:rPr lang="en-GB" smtClean="0">
                <a:solidFill>
                  <a:prstClr val="black">
                    <a:tint val="75000"/>
                  </a:prstClr>
                </a:solidFill>
              </a:rPr>
              <a:pPr/>
              <a:t>12/06/2019</a:t>
            </a:fld>
            <a:endParaRPr lang="en-GB">
              <a:solidFill>
                <a:prstClr val="black">
                  <a:tint val="75000"/>
                </a:prstClr>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en-GB" smtClean="0">
                <a:solidFill>
                  <a:prstClr val="black">
                    <a:tint val="75000"/>
                  </a:prstClr>
                </a:solidFill>
              </a:rPr>
              <a:t>(c) CEPEJ 2015</a:t>
            </a:r>
            <a:endParaRPr lang="en-GB">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C2EC10D-A361-4010-A85A-9FAB51F16AB9}"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10968873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3_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12/06/2019</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a:t>
            </a:fld>
            <a:endParaRPr lang="fr-FR" dirty="0"/>
          </a:p>
        </p:txBody>
      </p:sp>
      <p:pic>
        <p:nvPicPr>
          <p:cNvPr id="5" name="Imag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41113"/>
          <a:stretch/>
        </p:blipFill>
        <p:spPr>
          <a:xfrm>
            <a:off x="3319791" y="5497035"/>
            <a:ext cx="2057691" cy="1562985"/>
          </a:xfrm>
          <a:prstGeom prst="rect">
            <a:avLst/>
          </a:prstGeom>
        </p:spPr>
      </p:pic>
    </p:spTree>
    <p:extLst>
      <p:ext uri="{BB962C8B-B14F-4D97-AF65-F5344CB8AC3E}">
        <p14:creationId xmlns:p14="http://schemas.microsoft.com/office/powerpoint/2010/main" val="26093804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5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defTabSz="449263" fontAlgn="base">
              <a:spcBef>
                <a:spcPct val="0"/>
              </a:spcBef>
              <a:spcAft>
                <a:spcPct val="0"/>
              </a:spcAft>
              <a:buSzPct val="100000"/>
              <a:defRPr/>
            </a:pPr>
            <a:endParaRPr lang="fr-CH" altLang="fr-FR"/>
          </a:p>
        </p:txBody>
      </p:sp>
      <p:sp>
        <p:nvSpPr>
          <p:cNvPr id="19" name="Footer Placeholder 18"/>
          <p:cNvSpPr>
            <a:spLocks noGrp="1"/>
          </p:cNvSpPr>
          <p:nvPr>
            <p:ph type="ftr" sz="quarter" idx="11"/>
          </p:nvPr>
        </p:nvSpPr>
        <p:spPr/>
        <p:txBody>
          <a:bodyPr/>
          <a:lstStyle/>
          <a:p>
            <a:pPr defTabSz="449263" fontAlgn="base">
              <a:spcBef>
                <a:spcPct val="0"/>
              </a:spcBef>
              <a:spcAft>
                <a:spcPct val="0"/>
              </a:spcAft>
              <a:buSzPct val="100000"/>
              <a:defRPr/>
            </a:pPr>
            <a:endParaRPr lang="fr-CH" altLang="fr-FR"/>
          </a:p>
        </p:txBody>
      </p:sp>
      <p:sp>
        <p:nvSpPr>
          <p:cNvPr id="27" name="Slide Number Placeholder 26"/>
          <p:cNvSpPr>
            <a:spLocks noGrp="1"/>
          </p:cNvSpPr>
          <p:nvPr>
            <p:ph type="sldNum" sz="quarter" idx="12"/>
          </p:nvPr>
        </p:nvSpPr>
        <p:spPr/>
        <p:txBody>
          <a:bodyPr/>
          <a:lstStyle/>
          <a:p>
            <a:pPr defTabSz="449263" fontAlgn="base">
              <a:spcBef>
                <a:spcPct val="0"/>
              </a:spcBef>
              <a:spcAft>
                <a:spcPct val="0"/>
              </a:spcAft>
              <a:buSzPct val="100000"/>
              <a:defRPr/>
            </a:pPr>
            <a:fld id="{A0A603A4-4C6F-4060-904F-A4C5E07808FD}" type="slidenum">
              <a:rPr lang="fr-CH" altLang="fr-FR" smtClean="0"/>
              <a:pPr defTabSz="449263" fontAlgn="base">
                <a:spcBef>
                  <a:spcPct val="0"/>
                </a:spcBef>
                <a:spcAft>
                  <a:spcPct val="0"/>
                </a:spcAft>
                <a:buSzPct val="100000"/>
                <a:defRPr/>
              </a:pPr>
              <a:t>‹N°›</a:t>
            </a:fld>
            <a:endParaRPr lang="fr-CH" altLang="fr-F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449263" fontAlgn="base">
              <a:spcBef>
                <a:spcPct val="0"/>
              </a:spcBef>
              <a:spcAft>
                <a:spcPct val="0"/>
              </a:spcAft>
              <a:buSzPct val="100000"/>
              <a:defRPr/>
            </a:pPr>
            <a:endParaRPr lang="fr-CH" altLang="fr-FR"/>
          </a:p>
        </p:txBody>
      </p:sp>
      <p:sp>
        <p:nvSpPr>
          <p:cNvPr id="5" name="Footer Placeholder 4"/>
          <p:cNvSpPr>
            <a:spLocks noGrp="1"/>
          </p:cNvSpPr>
          <p:nvPr>
            <p:ph type="ftr" sz="quarter" idx="11"/>
          </p:nvPr>
        </p:nvSpPr>
        <p:spPr/>
        <p:txBody>
          <a:bodyPr/>
          <a:lstStyle/>
          <a:p>
            <a:pPr defTabSz="449263" fontAlgn="base">
              <a:spcBef>
                <a:spcPct val="0"/>
              </a:spcBef>
              <a:spcAft>
                <a:spcPct val="0"/>
              </a:spcAft>
              <a:buSzPct val="100000"/>
              <a:defRPr/>
            </a:pPr>
            <a:endParaRPr lang="fr-CH" altLang="fr-FR"/>
          </a:p>
        </p:txBody>
      </p:sp>
      <p:sp>
        <p:nvSpPr>
          <p:cNvPr id="6" name="Slide Number Placeholder 5"/>
          <p:cNvSpPr>
            <a:spLocks noGrp="1"/>
          </p:cNvSpPr>
          <p:nvPr>
            <p:ph type="sldNum" sz="quarter" idx="12"/>
          </p:nvPr>
        </p:nvSpPr>
        <p:spPr/>
        <p:txBody>
          <a:bodyPr/>
          <a:lstStyle/>
          <a:p>
            <a:pPr defTabSz="449263" fontAlgn="base">
              <a:spcBef>
                <a:spcPct val="0"/>
              </a:spcBef>
              <a:spcAft>
                <a:spcPct val="0"/>
              </a:spcAft>
              <a:buSzPct val="100000"/>
              <a:defRPr/>
            </a:pPr>
            <a:fld id="{A0A603A4-4C6F-4060-904F-A4C5E07808FD}" type="slidenum">
              <a:rPr lang="fr-CH" altLang="fr-FR" smtClean="0"/>
              <a:pPr defTabSz="449263" fontAlgn="base">
                <a:spcBef>
                  <a:spcPct val="0"/>
                </a:spcBef>
                <a:spcAft>
                  <a:spcPct val="0"/>
                </a:spcAft>
                <a:buSzPct val="100000"/>
                <a:defRPr/>
              </a:pPr>
              <a:t>‹N°›</a:t>
            </a:fld>
            <a:endParaRPr lang="fr-CH" altLang="fr-F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defTabSz="449263" fontAlgn="base">
              <a:spcBef>
                <a:spcPct val="0"/>
              </a:spcBef>
              <a:spcAft>
                <a:spcPct val="0"/>
              </a:spcAft>
              <a:buSzPct val="100000"/>
              <a:defRPr/>
            </a:pPr>
            <a:endParaRPr lang="fr-CH" altLang="fr-FR"/>
          </a:p>
        </p:txBody>
      </p:sp>
      <p:sp>
        <p:nvSpPr>
          <p:cNvPr id="5" name="Footer Placeholder 4"/>
          <p:cNvSpPr>
            <a:spLocks noGrp="1"/>
          </p:cNvSpPr>
          <p:nvPr>
            <p:ph type="ftr" sz="quarter" idx="11"/>
          </p:nvPr>
        </p:nvSpPr>
        <p:spPr/>
        <p:txBody>
          <a:bodyPr/>
          <a:lstStyle/>
          <a:p>
            <a:pPr defTabSz="449263" fontAlgn="base">
              <a:spcBef>
                <a:spcPct val="0"/>
              </a:spcBef>
              <a:spcAft>
                <a:spcPct val="0"/>
              </a:spcAft>
              <a:buSzPct val="100000"/>
              <a:defRPr/>
            </a:pPr>
            <a:endParaRPr lang="fr-CH" altLang="fr-FR"/>
          </a:p>
        </p:txBody>
      </p:sp>
      <p:sp>
        <p:nvSpPr>
          <p:cNvPr id="6" name="Slide Number Placeholder 5"/>
          <p:cNvSpPr>
            <a:spLocks noGrp="1"/>
          </p:cNvSpPr>
          <p:nvPr>
            <p:ph type="sldNum" sz="quarter" idx="12"/>
          </p:nvPr>
        </p:nvSpPr>
        <p:spPr/>
        <p:txBody>
          <a:bodyPr/>
          <a:lstStyle/>
          <a:p>
            <a:pPr defTabSz="449263" fontAlgn="base">
              <a:spcBef>
                <a:spcPct val="0"/>
              </a:spcBef>
              <a:spcAft>
                <a:spcPct val="0"/>
              </a:spcAft>
              <a:buSzPct val="100000"/>
              <a:defRPr/>
            </a:pPr>
            <a:fld id="{A0A603A4-4C6F-4060-904F-A4C5E07808FD}" type="slidenum">
              <a:rPr lang="fr-CH" altLang="fr-FR" smtClean="0"/>
              <a:pPr defTabSz="449263" fontAlgn="base">
                <a:spcBef>
                  <a:spcPct val="0"/>
                </a:spcBef>
                <a:spcAft>
                  <a:spcPct val="0"/>
                </a:spcAft>
                <a:buSzPct val="100000"/>
                <a:defRPr/>
              </a:pPr>
              <a:t>‹N°›</a:t>
            </a:fld>
            <a:endParaRPr lang="fr-CH" altLang="fr-F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449263" fontAlgn="base">
              <a:spcBef>
                <a:spcPct val="0"/>
              </a:spcBef>
              <a:spcAft>
                <a:spcPct val="0"/>
              </a:spcAft>
              <a:buSzPct val="100000"/>
              <a:defRPr/>
            </a:pPr>
            <a:endParaRPr lang="fr-CH" altLang="fr-FR"/>
          </a:p>
        </p:txBody>
      </p:sp>
      <p:sp>
        <p:nvSpPr>
          <p:cNvPr id="6" name="Footer Placeholder 5"/>
          <p:cNvSpPr>
            <a:spLocks noGrp="1"/>
          </p:cNvSpPr>
          <p:nvPr>
            <p:ph type="ftr" sz="quarter" idx="11"/>
          </p:nvPr>
        </p:nvSpPr>
        <p:spPr/>
        <p:txBody>
          <a:bodyPr/>
          <a:lstStyle/>
          <a:p>
            <a:pPr defTabSz="449263" fontAlgn="base">
              <a:spcBef>
                <a:spcPct val="0"/>
              </a:spcBef>
              <a:spcAft>
                <a:spcPct val="0"/>
              </a:spcAft>
              <a:buSzPct val="100000"/>
              <a:defRPr/>
            </a:pPr>
            <a:endParaRPr lang="fr-CH" altLang="fr-FR"/>
          </a:p>
        </p:txBody>
      </p:sp>
      <p:sp>
        <p:nvSpPr>
          <p:cNvPr id="7" name="Slide Number Placeholder 6"/>
          <p:cNvSpPr>
            <a:spLocks noGrp="1"/>
          </p:cNvSpPr>
          <p:nvPr>
            <p:ph type="sldNum" sz="quarter" idx="12"/>
          </p:nvPr>
        </p:nvSpPr>
        <p:spPr/>
        <p:txBody>
          <a:bodyPr/>
          <a:lstStyle/>
          <a:p>
            <a:pPr defTabSz="449263" fontAlgn="base">
              <a:spcBef>
                <a:spcPct val="0"/>
              </a:spcBef>
              <a:spcAft>
                <a:spcPct val="0"/>
              </a:spcAft>
              <a:buSzPct val="100000"/>
              <a:defRPr/>
            </a:pPr>
            <a:fld id="{A0A603A4-4C6F-4060-904F-A4C5E07808FD}" type="slidenum">
              <a:rPr lang="fr-CH" altLang="fr-FR" smtClean="0"/>
              <a:pPr defTabSz="449263" fontAlgn="base">
                <a:spcBef>
                  <a:spcPct val="0"/>
                </a:spcBef>
                <a:spcAft>
                  <a:spcPct val="0"/>
                </a:spcAft>
                <a:buSzPct val="100000"/>
                <a:defRPr/>
              </a:pPr>
              <a:t>‹N°›</a:t>
            </a:fld>
            <a:endParaRPr lang="fr-CH" altLang="fr-F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defTabSz="449263" fontAlgn="base">
              <a:spcBef>
                <a:spcPct val="0"/>
              </a:spcBef>
              <a:spcAft>
                <a:spcPct val="0"/>
              </a:spcAft>
              <a:buSzPct val="100000"/>
              <a:defRPr/>
            </a:pPr>
            <a:endParaRPr lang="fr-CH" altLang="fr-FR"/>
          </a:p>
        </p:txBody>
      </p:sp>
      <p:sp>
        <p:nvSpPr>
          <p:cNvPr id="8" name="Footer Placeholder 7"/>
          <p:cNvSpPr>
            <a:spLocks noGrp="1"/>
          </p:cNvSpPr>
          <p:nvPr>
            <p:ph type="ftr" sz="quarter" idx="11"/>
          </p:nvPr>
        </p:nvSpPr>
        <p:spPr/>
        <p:txBody>
          <a:bodyPr/>
          <a:lstStyle/>
          <a:p>
            <a:pPr defTabSz="449263" fontAlgn="base">
              <a:spcBef>
                <a:spcPct val="0"/>
              </a:spcBef>
              <a:spcAft>
                <a:spcPct val="0"/>
              </a:spcAft>
              <a:buSzPct val="100000"/>
              <a:defRPr/>
            </a:pPr>
            <a:endParaRPr lang="fr-CH" altLang="fr-FR"/>
          </a:p>
        </p:txBody>
      </p:sp>
      <p:sp>
        <p:nvSpPr>
          <p:cNvPr id="9" name="Slide Number Placeholder 8"/>
          <p:cNvSpPr>
            <a:spLocks noGrp="1"/>
          </p:cNvSpPr>
          <p:nvPr>
            <p:ph type="sldNum" sz="quarter" idx="12"/>
          </p:nvPr>
        </p:nvSpPr>
        <p:spPr/>
        <p:txBody>
          <a:bodyPr/>
          <a:lstStyle/>
          <a:p>
            <a:pPr defTabSz="449263" fontAlgn="base">
              <a:spcBef>
                <a:spcPct val="0"/>
              </a:spcBef>
              <a:spcAft>
                <a:spcPct val="0"/>
              </a:spcAft>
              <a:buSzPct val="100000"/>
              <a:defRPr/>
            </a:pPr>
            <a:fld id="{A0A603A4-4C6F-4060-904F-A4C5E07808FD}" type="slidenum">
              <a:rPr lang="fr-CH" altLang="fr-FR" smtClean="0"/>
              <a:pPr defTabSz="449263" fontAlgn="base">
                <a:spcBef>
                  <a:spcPct val="0"/>
                </a:spcBef>
                <a:spcAft>
                  <a:spcPct val="0"/>
                </a:spcAft>
                <a:buSzPct val="100000"/>
                <a:defRPr/>
              </a:pPr>
              <a:t>‹N°›</a:t>
            </a:fld>
            <a:endParaRPr lang="fr-CH" altLang="fr-F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defTabSz="449263" fontAlgn="base">
              <a:spcBef>
                <a:spcPct val="0"/>
              </a:spcBef>
              <a:spcAft>
                <a:spcPct val="0"/>
              </a:spcAft>
              <a:buSzPct val="100000"/>
              <a:defRPr/>
            </a:pPr>
            <a:endParaRPr lang="fr-CH" altLang="fr-FR"/>
          </a:p>
        </p:txBody>
      </p:sp>
      <p:sp>
        <p:nvSpPr>
          <p:cNvPr id="4" name="Footer Placeholder 3"/>
          <p:cNvSpPr>
            <a:spLocks noGrp="1"/>
          </p:cNvSpPr>
          <p:nvPr>
            <p:ph type="ftr" sz="quarter" idx="11"/>
          </p:nvPr>
        </p:nvSpPr>
        <p:spPr/>
        <p:txBody>
          <a:bodyPr/>
          <a:lstStyle/>
          <a:p>
            <a:pPr defTabSz="449263" fontAlgn="base">
              <a:spcBef>
                <a:spcPct val="0"/>
              </a:spcBef>
              <a:spcAft>
                <a:spcPct val="0"/>
              </a:spcAft>
              <a:buSzPct val="100000"/>
              <a:defRPr/>
            </a:pPr>
            <a:endParaRPr lang="fr-CH" altLang="fr-FR"/>
          </a:p>
        </p:txBody>
      </p:sp>
      <p:sp>
        <p:nvSpPr>
          <p:cNvPr id="5" name="Slide Number Placeholder 4"/>
          <p:cNvSpPr>
            <a:spLocks noGrp="1"/>
          </p:cNvSpPr>
          <p:nvPr>
            <p:ph type="sldNum" sz="quarter" idx="12"/>
          </p:nvPr>
        </p:nvSpPr>
        <p:spPr/>
        <p:txBody>
          <a:bodyPr/>
          <a:lstStyle/>
          <a:p>
            <a:pPr defTabSz="449263" fontAlgn="base">
              <a:spcBef>
                <a:spcPct val="0"/>
              </a:spcBef>
              <a:spcAft>
                <a:spcPct val="0"/>
              </a:spcAft>
              <a:buSzPct val="100000"/>
              <a:defRPr/>
            </a:pPr>
            <a:fld id="{A0A603A4-4C6F-4060-904F-A4C5E07808FD}" type="slidenum">
              <a:rPr lang="fr-CH" altLang="fr-FR" smtClean="0"/>
              <a:pPr defTabSz="449263" fontAlgn="base">
                <a:spcBef>
                  <a:spcPct val="0"/>
                </a:spcBef>
                <a:spcAft>
                  <a:spcPct val="0"/>
                </a:spcAft>
                <a:buSzPct val="100000"/>
                <a:defRPr/>
              </a:pPr>
              <a:t>‹N°›</a:t>
            </a:fld>
            <a:endParaRPr lang="fr-CH" altLang="fr-F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49263" fontAlgn="base">
              <a:spcBef>
                <a:spcPct val="0"/>
              </a:spcBef>
              <a:spcAft>
                <a:spcPct val="0"/>
              </a:spcAft>
              <a:buSzPct val="100000"/>
              <a:defRPr/>
            </a:pPr>
            <a:endParaRPr lang="fr-CH" altLang="fr-FR"/>
          </a:p>
        </p:txBody>
      </p:sp>
      <p:sp>
        <p:nvSpPr>
          <p:cNvPr id="3" name="Footer Placeholder 2"/>
          <p:cNvSpPr>
            <a:spLocks noGrp="1"/>
          </p:cNvSpPr>
          <p:nvPr>
            <p:ph type="ftr" sz="quarter" idx="11"/>
          </p:nvPr>
        </p:nvSpPr>
        <p:spPr/>
        <p:txBody>
          <a:bodyPr/>
          <a:lstStyle/>
          <a:p>
            <a:pPr defTabSz="449263" fontAlgn="base">
              <a:spcBef>
                <a:spcPct val="0"/>
              </a:spcBef>
              <a:spcAft>
                <a:spcPct val="0"/>
              </a:spcAft>
              <a:buSzPct val="100000"/>
              <a:defRPr/>
            </a:pPr>
            <a:endParaRPr lang="fr-CH" altLang="fr-FR"/>
          </a:p>
        </p:txBody>
      </p:sp>
      <p:sp>
        <p:nvSpPr>
          <p:cNvPr id="4" name="Slide Number Placeholder 3"/>
          <p:cNvSpPr>
            <a:spLocks noGrp="1"/>
          </p:cNvSpPr>
          <p:nvPr>
            <p:ph type="sldNum" sz="quarter" idx="12"/>
          </p:nvPr>
        </p:nvSpPr>
        <p:spPr/>
        <p:txBody>
          <a:bodyPr/>
          <a:lstStyle/>
          <a:p>
            <a:pPr defTabSz="449263" fontAlgn="base">
              <a:spcBef>
                <a:spcPct val="0"/>
              </a:spcBef>
              <a:spcAft>
                <a:spcPct val="0"/>
              </a:spcAft>
              <a:buSzPct val="100000"/>
              <a:defRPr/>
            </a:pPr>
            <a:fld id="{A0A603A4-4C6F-4060-904F-A4C5E07808FD}" type="slidenum">
              <a:rPr lang="fr-CH" altLang="fr-FR" smtClean="0"/>
              <a:pPr defTabSz="449263" fontAlgn="base">
                <a:spcBef>
                  <a:spcPct val="0"/>
                </a:spcBef>
                <a:spcAft>
                  <a:spcPct val="0"/>
                </a:spcAft>
                <a:buSzPct val="100000"/>
                <a:defRPr/>
              </a:pPr>
              <a:t>‹N°›</a:t>
            </a:fld>
            <a:endParaRPr lang="fr-CH"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304269266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defTabSz="449263" fontAlgn="base">
              <a:spcBef>
                <a:spcPct val="0"/>
              </a:spcBef>
              <a:spcAft>
                <a:spcPct val="0"/>
              </a:spcAft>
              <a:buSzPct val="100000"/>
              <a:defRPr/>
            </a:pPr>
            <a:endParaRPr lang="fr-CH" altLang="fr-FR"/>
          </a:p>
        </p:txBody>
      </p:sp>
      <p:sp>
        <p:nvSpPr>
          <p:cNvPr id="6" name="Footer Placeholder 5"/>
          <p:cNvSpPr>
            <a:spLocks noGrp="1"/>
          </p:cNvSpPr>
          <p:nvPr>
            <p:ph type="ftr" sz="quarter" idx="11"/>
          </p:nvPr>
        </p:nvSpPr>
        <p:spPr/>
        <p:txBody>
          <a:bodyPr/>
          <a:lstStyle/>
          <a:p>
            <a:pPr defTabSz="449263" fontAlgn="base">
              <a:spcBef>
                <a:spcPct val="0"/>
              </a:spcBef>
              <a:spcAft>
                <a:spcPct val="0"/>
              </a:spcAft>
              <a:buSzPct val="100000"/>
              <a:defRPr/>
            </a:pPr>
            <a:endParaRPr lang="fr-CH" altLang="fr-FR"/>
          </a:p>
        </p:txBody>
      </p:sp>
      <p:sp>
        <p:nvSpPr>
          <p:cNvPr id="7" name="Slide Number Placeholder 6"/>
          <p:cNvSpPr>
            <a:spLocks noGrp="1"/>
          </p:cNvSpPr>
          <p:nvPr>
            <p:ph type="sldNum" sz="quarter" idx="12"/>
          </p:nvPr>
        </p:nvSpPr>
        <p:spPr/>
        <p:txBody>
          <a:bodyPr/>
          <a:lstStyle/>
          <a:p>
            <a:pPr defTabSz="449263" fontAlgn="base">
              <a:spcBef>
                <a:spcPct val="0"/>
              </a:spcBef>
              <a:spcAft>
                <a:spcPct val="0"/>
              </a:spcAft>
              <a:buSzPct val="100000"/>
              <a:defRPr/>
            </a:pPr>
            <a:fld id="{A0A603A4-4C6F-4060-904F-A4C5E07808FD}" type="slidenum">
              <a:rPr lang="fr-CH" altLang="fr-FR" smtClean="0"/>
              <a:pPr defTabSz="449263" fontAlgn="base">
                <a:spcBef>
                  <a:spcPct val="0"/>
                </a:spcBef>
                <a:spcAft>
                  <a:spcPct val="0"/>
                </a:spcAft>
                <a:buSzPct val="100000"/>
                <a:defRPr/>
              </a:pPr>
              <a:t>‹N°›</a:t>
            </a:fld>
            <a:endParaRPr lang="fr-CH" altLang="fr-F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defTabSz="449263" fontAlgn="base">
              <a:spcBef>
                <a:spcPct val="0"/>
              </a:spcBef>
              <a:spcAft>
                <a:spcPct val="0"/>
              </a:spcAft>
              <a:buSzPct val="100000"/>
              <a:defRPr/>
            </a:pPr>
            <a:endParaRPr lang="fr-CH" altLang="fr-FR"/>
          </a:p>
        </p:txBody>
      </p:sp>
      <p:sp>
        <p:nvSpPr>
          <p:cNvPr id="6" name="Footer Placeholder 5"/>
          <p:cNvSpPr>
            <a:spLocks noGrp="1"/>
          </p:cNvSpPr>
          <p:nvPr>
            <p:ph type="ftr" sz="quarter" idx="11"/>
          </p:nvPr>
        </p:nvSpPr>
        <p:spPr/>
        <p:txBody>
          <a:bodyPr/>
          <a:lstStyle/>
          <a:p>
            <a:pPr defTabSz="449263" fontAlgn="base">
              <a:spcBef>
                <a:spcPct val="0"/>
              </a:spcBef>
              <a:spcAft>
                <a:spcPct val="0"/>
              </a:spcAft>
              <a:buSzPct val="100000"/>
              <a:defRPr/>
            </a:pPr>
            <a:endParaRPr lang="fr-CH" altLang="fr-FR"/>
          </a:p>
        </p:txBody>
      </p:sp>
      <p:sp>
        <p:nvSpPr>
          <p:cNvPr id="7" name="Slide Number Placeholder 6"/>
          <p:cNvSpPr>
            <a:spLocks noGrp="1"/>
          </p:cNvSpPr>
          <p:nvPr>
            <p:ph type="sldNum" sz="quarter" idx="12"/>
          </p:nvPr>
        </p:nvSpPr>
        <p:spPr>
          <a:xfrm>
            <a:off x="8077200" y="6356350"/>
            <a:ext cx="609600" cy="365125"/>
          </a:xfrm>
        </p:spPr>
        <p:txBody>
          <a:bodyPr/>
          <a:lstStyle/>
          <a:p>
            <a:pPr defTabSz="449263" fontAlgn="base">
              <a:spcBef>
                <a:spcPct val="0"/>
              </a:spcBef>
              <a:spcAft>
                <a:spcPct val="0"/>
              </a:spcAft>
              <a:buSzPct val="100000"/>
              <a:defRPr/>
            </a:pPr>
            <a:fld id="{A0A603A4-4C6F-4060-904F-A4C5E07808FD}" type="slidenum">
              <a:rPr lang="fr-CH" altLang="fr-FR" smtClean="0"/>
              <a:pPr defTabSz="449263" fontAlgn="base">
                <a:spcBef>
                  <a:spcPct val="0"/>
                </a:spcBef>
                <a:spcAft>
                  <a:spcPct val="0"/>
                </a:spcAft>
                <a:buSzPct val="100000"/>
                <a:defRPr/>
              </a:pPr>
              <a:t>‹N°›</a:t>
            </a:fld>
            <a:endParaRPr lang="fr-CH" alt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449263" fontAlgn="base">
              <a:spcBef>
                <a:spcPct val="0"/>
              </a:spcBef>
              <a:spcAft>
                <a:spcPct val="0"/>
              </a:spcAft>
              <a:buSzPct val="100000"/>
              <a:defRPr/>
            </a:pPr>
            <a:endParaRPr lang="fr-CH" altLang="fr-FR"/>
          </a:p>
        </p:txBody>
      </p:sp>
      <p:sp>
        <p:nvSpPr>
          <p:cNvPr id="5" name="Footer Placeholder 4"/>
          <p:cNvSpPr>
            <a:spLocks noGrp="1"/>
          </p:cNvSpPr>
          <p:nvPr>
            <p:ph type="ftr" sz="quarter" idx="11"/>
          </p:nvPr>
        </p:nvSpPr>
        <p:spPr/>
        <p:txBody>
          <a:bodyPr/>
          <a:lstStyle/>
          <a:p>
            <a:pPr defTabSz="449263" fontAlgn="base">
              <a:spcBef>
                <a:spcPct val="0"/>
              </a:spcBef>
              <a:spcAft>
                <a:spcPct val="0"/>
              </a:spcAft>
              <a:buSzPct val="100000"/>
              <a:defRPr/>
            </a:pPr>
            <a:endParaRPr lang="fr-CH" altLang="fr-FR"/>
          </a:p>
        </p:txBody>
      </p:sp>
      <p:sp>
        <p:nvSpPr>
          <p:cNvPr id="6" name="Slide Number Placeholder 5"/>
          <p:cNvSpPr>
            <a:spLocks noGrp="1"/>
          </p:cNvSpPr>
          <p:nvPr>
            <p:ph type="sldNum" sz="quarter" idx="12"/>
          </p:nvPr>
        </p:nvSpPr>
        <p:spPr/>
        <p:txBody>
          <a:bodyPr/>
          <a:lstStyle/>
          <a:p>
            <a:pPr defTabSz="449263" fontAlgn="base">
              <a:spcBef>
                <a:spcPct val="0"/>
              </a:spcBef>
              <a:spcAft>
                <a:spcPct val="0"/>
              </a:spcAft>
              <a:buSzPct val="100000"/>
              <a:defRPr/>
            </a:pPr>
            <a:fld id="{A0A603A4-4C6F-4060-904F-A4C5E07808FD}" type="slidenum">
              <a:rPr lang="fr-CH" altLang="fr-FR" smtClean="0"/>
              <a:pPr defTabSz="449263" fontAlgn="base">
                <a:spcBef>
                  <a:spcPct val="0"/>
                </a:spcBef>
                <a:spcAft>
                  <a:spcPct val="0"/>
                </a:spcAft>
                <a:buSzPct val="100000"/>
                <a:defRPr/>
              </a:pPr>
              <a:t>‹N°›</a:t>
            </a:fld>
            <a:endParaRPr lang="fr-CH" altLang="fr-F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449263" fontAlgn="base">
              <a:spcBef>
                <a:spcPct val="0"/>
              </a:spcBef>
              <a:spcAft>
                <a:spcPct val="0"/>
              </a:spcAft>
              <a:buSzPct val="100000"/>
              <a:defRPr/>
            </a:pPr>
            <a:endParaRPr lang="fr-CH" altLang="fr-FR"/>
          </a:p>
        </p:txBody>
      </p:sp>
      <p:sp>
        <p:nvSpPr>
          <p:cNvPr id="5" name="Footer Placeholder 4"/>
          <p:cNvSpPr>
            <a:spLocks noGrp="1"/>
          </p:cNvSpPr>
          <p:nvPr>
            <p:ph type="ftr" sz="quarter" idx="11"/>
          </p:nvPr>
        </p:nvSpPr>
        <p:spPr/>
        <p:txBody>
          <a:bodyPr/>
          <a:lstStyle/>
          <a:p>
            <a:pPr defTabSz="449263" fontAlgn="base">
              <a:spcBef>
                <a:spcPct val="0"/>
              </a:spcBef>
              <a:spcAft>
                <a:spcPct val="0"/>
              </a:spcAft>
              <a:buSzPct val="100000"/>
              <a:defRPr/>
            </a:pPr>
            <a:endParaRPr lang="fr-CH" altLang="fr-FR"/>
          </a:p>
        </p:txBody>
      </p:sp>
      <p:sp>
        <p:nvSpPr>
          <p:cNvPr id="6" name="Slide Number Placeholder 5"/>
          <p:cNvSpPr>
            <a:spLocks noGrp="1"/>
          </p:cNvSpPr>
          <p:nvPr>
            <p:ph type="sldNum" sz="quarter" idx="12"/>
          </p:nvPr>
        </p:nvSpPr>
        <p:spPr/>
        <p:txBody>
          <a:bodyPr/>
          <a:lstStyle/>
          <a:p>
            <a:pPr defTabSz="449263" fontAlgn="base">
              <a:spcBef>
                <a:spcPct val="0"/>
              </a:spcBef>
              <a:spcAft>
                <a:spcPct val="0"/>
              </a:spcAft>
              <a:buSzPct val="100000"/>
              <a:defRPr/>
            </a:pPr>
            <a:fld id="{A0A603A4-4C6F-4060-904F-A4C5E07808FD}" type="slidenum">
              <a:rPr lang="fr-CH" altLang="fr-FR" smtClean="0"/>
              <a:pPr defTabSz="449263" fontAlgn="base">
                <a:spcBef>
                  <a:spcPct val="0"/>
                </a:spcBef>
                <a:spcAft>
                  <a:spcPct val="0"/>
                </a:spcAft>
                <a:buSzPct val="100000"/>
                <a:defRPr/>
              </a:pPr>
              <a:t>‹N°›</a:t>
            </a:fld>
            <a:endParaRPr lang="fr-CH"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59A7BB8B-FA3E-48E1-9F4E-D57EC426F849}" type="slidenum">
              <a:rPr lang="fr-FR" smtClean="0"/>
              <a:t>‹N°›</a:t>
            </a:fld>
            <a:endParaRPr lang="fr-FR"/>
          </a:p>
        </p:txBody>
      </p:sp>
    </p:spTree>
    <p:extLst>
      <p:ext uri="{BB962C8B-B14F-4D97-AF65-F5344CB8AC3E}">
        <p14:creationId xmlns:p14="http://schemas.microsoft.com/office/powerpoint/2010/main" val="7920766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theme" Target="../theme/theme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0.xml"/><Relationship Id="rId7" Type="http://schemas.openxmlformats.org/officeDocument/2006/relationships/image" Target="../media/image3.jpe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4.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2" descr="http://www.coe.int/org-coe-theme/images/bg-header-sit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37" y="1"/>
            <a:ext cx="9139063" cy="2802646"/>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a:defRPr/>
            </a:pPr>
            <a:fld id="{BF412CE9-E821-4FDB-8CCB-BFCC0DB6C5FB}" type="slidenum">
              <a:rPr lang="en-US" smtClean="0">
                <a:solidFill>
                  <a:srgbClr val="7FD13B">
                    <a:shade val="75000"/>
                  </a:srgbClr>
                </a:solidFill>
              </a:rPr>
              <a:pPr>
                <a:defRPr/>
              </a:pPr>
              <a:t>‹N°›</a:t>
            </a:fld>
            <a:endParaRPr lang="en-US" dirty="0">
              <a:solidFill>
                <a:srgbClr val="7FD13B">
                  <a:shade val="75000"/>
                </a:srgbClr>
              </a:solidFill>
            </a:endParaRPr>
          </a:p>
        </p:txBody>
      </p:sp>
      <p:sp>
        <p:nvSpPr>
          <p:cNvPr id="8" name="Espace réservé du titre 1"/>
          <p:cNvSpPr txBox="1">
            <a:spLocks/>
          </p:cNvSpPr>
          <p:nvPr/>
        </p:nvSpPr>
        <p:spPr>
          <a:xfrm>
            <a:off x="459668" y="404664"/>
            <a:ext cx="8229600" cy="580926"/>
          </a:xfrm>
          <a:prstGeom prst="rect">
            <a:avLst/>
          </a:prstGeom>
        </p:spPr>
        <p:txBody>
          <a:bodyPr vert="horz" lIns="91440" tIns="45720" rIns="91440" bIns="45720" rtlCol="0" anchor="t">
            <a:noAutofit/>
          </a:bodyPr>
          <a:lstStyle>
            <a:lvl1pPr algn="r" defTabSz="914400" rtl="0" eaLnBrk="1" latinLnBrk="0" hangingPunct="1">
              <a:spcBef>
                <a:spcPct val="0"/>
              </a:spcBef>
              <a:buNone/>
              <a:defRPr sz="18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r-FR" sz="4400" b="1" dirty="0" smtClean="0">
                <a:latin typeface="Arial" panose="020B0604020202020204" pitchFamily="34" charset="0"/>
                <a:cs typeface="Arial" panose="020B0604020202020204" pitchFamily="34" charset="0"/>
              </a:rPr>
              <a:t>CEPEJ</a:t>
            </a:r>
            <a:endParaRPr lang="fr-FR" sz="3200" b="1" dirty="0">
              <a:latin typeface="Arial" panose="020B0604020202020204" pitchFamily="34" charset="0"/>
              <a:cs typeface="Arial" panose="020B0604020202020204" pitchFamily="34" charset="0"/>
            </a:endParaRPr>
          </a:p>
        </p:txBody>
      </p:sp>
      <p:sp>
        <p:nvSpPr>
          <p:cNvPr id="10" name="Espace réservé du titre 1"/>
          <p:cNvSpPr txBox="1">
            <a:spLocks/>
          </p:cNvSpPr>
          <p:nvPr/>
        </p:nvSpPr>
        <p:spPr>
          <a:xfrm>
            <a:off x="459668" y="1052736"/>
            <a:ext cx="8229600" cy="364902"/>
          </a:xfrm>
          <a:prstGeom prst="rect">
            <a:avLst/>
          </a:prstGeom>
        </p:spPr>
        <p:txBody>
          <a:bodyPr vert="horz" lIns="91440" tIns="45720" rIns="91440" bIns="45720" rtlCol="0" anchor="t">
            <a:normAutofit lnSpcReduction="10000"/>
          </a:bodyPr>
          <a:lstStyle>
            <a:lvl1pPr algn="r" defTabSz="914400" rtl="0" eaLnBrk="1" latinLnBrk="0" hangingPunct="1">
              <a:spcBef>
                <a:spcPct val="0"/>
              </a:spcBef>
              <a:buNone/>
              <a:defRPr sz="18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r-FR" dirty="0" smtClean="0"/>
              <a:t>Commission européenne pour l’efficacité de la justice</a:t>
            </a:r>
            <a:endParaRPr lang="fr-FR" dirty="0"/>
          </a:p>
        </p:txBody>
      </p:sp>
    </p:spTree>
    <p:extLst>
      <p:ext uri="{BB962C8B-B14F-4D97-AF65-F5344CB8AC3E}">
        <p14:creationId xmlns:p14="http://schemas.microsoft.com/office/powerpoint/2010/main" val="3885381701"/>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22" r:id="rId6"/>
    <p:sldLayoutId id="2147483691" r:id="rId7"/>
    <p:sldLayoutId id="2147483676" r:id="rId8"/>
    <p:sldLayoutId id="2147483754" r:id="rId9"/>
    <p:sldLayoutId id="2147483767" r:id="rId10"/>
    <p:sldLayoutId id="2147483871" r:id="rId11"/>
    <p:sldLayoutId id="2147483872" r:id="rId12"/>
  </p:sldLayoutIdLst>
  <p:timing>
    <p:tnLst>
      <p:par>
        <p:cTn id="1" dur="indefinite" restart="never" nodeType="tmRoot"/>
      </p:par>
    </p:tnLst>
  </p:timing>
  <p:hf hdr="0" dt="0"/>
  <p:txStyles>
    <p:titleStyle>
      <a:lvl1pPr algn="r" defTabSz="914400" rtl="0" eaLnBrk="1" latinLnBrk="0" hangingPunct="1">
        <a:spcBef>
          <a:spcPct val="0"/>
        </a:spcBef>
        <a:buNone/>
        <a:defRPr sz="18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13725"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smtClean="0"/>
              <a:t>Cliquez pour éditer le format du texte-titre</a:t>
            </a:r>
          </a:p>
        </p:txBody>
      </p:sp>
      <p:sp>
        <p:nvSpPr>
          <p:cNvPr id="1027" name="Rectangle 2"/>
          <p:cNvSpPr>
            <a:spLocks noGrp="1" noChangeArrowheads="1"/>
          </p:cNvSpPr>
          <p:nvPr>
            <p:ph type="body" idx="1"/>
          </p:nvPr>
        </p:nvSpPr>
        <p:spPr bwMode="auto">
          <a:xfrm>
            <a:off x="457200" y="1600200"/>
            <a:ext cx="8213725" cy="451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smtClean="0"/>
              <a:t>Cliquez pour éditer le format du plan de texte</a:t>
            </a:r>
          </a:p>
          <a:p>
            <a:pPr lvl="1"/>
            <a:r>
              <a:rPr lang="en-GB" altLang="fr-FR" smtClean="0"/>
              <a:t>Second niveau de plan</a:t>
            </a:r>
          </a:p>
          <a:p>
            <a:pPr lvl="2"/>
            <a:r>
              <a:rPr lang="en-GB" altLang="fr-FR" smtClean="0"/>
              <a:t>Troisième niveau de plan</a:t>
            </a:r>
          </a:p>
          <a:p>
            <a:pPr lvl="3"/>
            <a:r>
              <a:rPr lang="en-GB" altLang="fr-FR" smtClean="0"/>
              <a:t>Quatrième niveau de plan</a:t>
            </a:r>
          </a:p>
          <a:p>
            <a:pPr lvl="4"/>
            <a:r>
              <a:rPr lang="en-GB" altLang="fr-FR" smtClean="0"/>
              <a:t>Cinquième niveau de plan</a:t>
            </a:r>
          </a:p>
          <a:p>
            <a:pPr lvl="4"/>
            <a:r>
              <a:rPr lang="en-GB" altLang="fr-FR" smtClean="0"/>
              <a:t>Sixième niveau de plan</a:t>
            </a:r>
          </a:p>
          <a:p>
            <a:pPr lvl="4"/>
            <a:r>
              <a:rPr lang="en-GB" altLang="fr-FR" smtClean="0"/>
              <a:t>Septième niveau de plan</a:t>
            </a:r>
          </a:p>
          <a:p>
            <a:pPr lvl="4"/>
            <a:r>
              <a:rPr lang="en-GB" altLang="fr-FR" smtClean="0"/>
              <a:t>Huitième niveau de plan</a:t>
            </a:r>
          </a:p>
          <a:p>
            <a:pPr lvl="4"/>
            <a:r>
              <a:rPr lang="en-GB" altLang="fr-FR" smtClean="0"/>
              <a:t>Neuvième niveau de plan</a:t>
            </a:r>
          </a:p>
        </p:txBody>
      </p:sp>
      <p:sp>
        <p:nvSpPr>
          <p:cNvPr id="2" name="Rectangle 3"/>
          <p:cNvSpPr>
            <a:spLocks noGrp="1" noChangeArrowheads="1"/>
          </p:cNvSpPr>
          <p:nvPr>
            <p:ph type="dt"/>
          </p:nvPr>
        </p:nvSpPr>
        <p:spPr bwMode="auto">
          <a:xfrm>
            <a:off x="457200" y="6245225"/>
            <a:ext cx="21177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buSzPct val="100000"/>
              <a:defRPr/>
            </a:pPr>
            <a:endParaRPr lang="fr-CH" altLang="fr-FR"/>
          </a:p>
        </p:txBody>
      </p:sp>
      <p:sp>
        <p:nvSpPr>
          <p:cNvPr id="1028" name="Rectangle 4"/>
          <p:cNvSpPr>
            <a:spLocks noGrp="1" noChangeArrowheads="1"/>
          </p:cNvSpPr>
          <p:nvPr>
            <p:ph type="ftr"/>
          </p:nvPr>
        </p:nvSpPr>
        <p:spPr bwMode="auto">
          <a:xfrm>
            <a:off x="3124200" y="6245225"/>
            <a:ext cx="28797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buSzPct val="100000"/>
              <a:defRPr/>
            </a:pPr>
            <a:endParaRPr lang="fr-CH" altLang="fr-FR"/>
          </a:p>
        </p:txBody>
      </p:sp>
      <p:sp>
        <p:nvSpPr>
          <p:cNvPr id="1029" name="Rectangle 5"/>
          <p:cNvSpPr>
            <a:spLocks noGrp="1" noChangeArrowheads="1"/>
          </p:cNvSpPr>
          <p:nvPr>
            <p:ph type="sldNum"/>
          </p:nvPr>
        </p:nvSpPr>
        <p:spPr bwMode="auto">
          <a:xfrm>
            <a:off x="6553200" y="6245225"/>
            <a:ext cx="21177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defTabSz="449263" fontAlgn="base">
              <a:spcBef>
                <a:spcPct val="0"/>
              </a:spcBef>
              <a:spcAft>
                <a:spcPct val="0"/>
              </a:spcAft>
              <a:buSzPct val="100000"/>
              <a:defRPr/>
            </a:pPr>
            <a:fld id="{A0A603A4-4C6F-4060-904F-A4C5E07808FD}" type="slidenum">
              <a:rPr lang="fr-CH" altLang="fr-FR"/>
              <a:pPr defTabSz="449263" fontAlgn="base">
                <a:spcBef>
                  <a:spcPct val="0"/>
                </a:spcBef>
                <a:spcAft>
                  <a:spcPct val="0"/>
                </a:spcAft>
                <a:buSzPct val="100000"/>
                <a:defRPr/>
              </a:pPr>
              <a:t>‹N°›</a:t>
            </a:fld>
            <a:endParaRPr lang="fr-CH" altLang="fr-FR"/>
          </a:p>
        </p:txBody>
      </p:sp>
    </p:spTree>
    <p:extLst>
      <p:ext uri="{BB962C8B-B14F-4D97-AF65-F5344CB8AC3E}">
        <p14:creationId xmlns:p14="http://schemas.microsoft.com/office/powerpoint/2010/main" val="69345514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57" r:id="rId13"/>
    <p:sldLayoutId id="2147483878" r:id="rId14"/>
    <p:sldLayoutId id="2147483879" r:id="rId15"/>
    <p:sldLayoutId id="2147483880" r:id="rId16"/>
    <p:sldLayoutId id="2147483881" r:id="rId17"/>
    <p:sldLayoutId id="2147483882" r:id="rId18"/>
    <p:sldLayoutId id="2147483883" r:id="rId19"/>
    <p:sldLayoutId id="2147483884" r:id="rId20"/>
    <p:sldLayoutId id="2147483885" r:id="rId21"/>
    <p:sldLayoutId id="2147483886" r:id="rId22"/>
    <p:sldLayoutId id="2147483887" r:id="rId23"/>
    <p:sldLayoutId id="2147483888" r:id="rId24"/>
    <p:sldLayoutId id="2147483889" r:id="rId25"/>
    <p:sldLayoutId id="2147483890" r:id="rId26"/>
    <p:sldLayoutId id="2147483891" r:id="rId27"/>
    <p:sldLayoutId id="2147483892" r:id="rId28"/>
  </p:sldLayoutIdLst>
  <p:txStyles>
    <p:titleStyle>
      <a:lvl1pPr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2pPr>
      <a:lvl3pPr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3pPr>
      <a:lvl4pPr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4pPr>
      <a:lvl5pPr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108A9-A7CF-4769-A0EC-D72407DA4B16}" type="datetime1">
              <a:rPr lang="en-GB" smtClean="0">
                <a:solidFill>
                  <a:prstClr val="black">
                    <a:tint val="75000"/>
                  </a:prstClr>
                </a:solidFill>
              </a:rPr>
              <a:pPr/>
              <a:t>12/06/2019</a:t>
            </a:fld>
            <a:endParaRPr lang="en-GB">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black">
                    <a:tint val="75000"/>
                  </a:prstClr>
                </a:solidFill>
              </a:rPr>
              <a:t>(c) CEPEJ 2015</a:t>
            </a:r>
            <a:endParaRPr lang="en-GB">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EC10D-A361-4010-A85A-9FAB51F16AB9}"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74266821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8"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 id="2147483902" r:id="rId22"/>
    <p:sldLayoutId id="2147483903" r:id="rId23"/>
    <p:sldLayoutId id="2147483904" r:id="rId24"/>
    <p:sldLayoutId id="2147483905" r:id="rId25"/>
    <p:sldLayoutId id="2147483906" r:id="rId26"/>
    <p:sldLayoutId id="2147483907" r:id="rId2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02144"/>
        </a:solidFill>
        <a:effectLst/>
      </p:bgPr>
    </p:bg>
    <p:spTree>
      <p:nvGrpSpPr>
        <p:cNvPr id="1" name=""/>
        <p:cNvGrpSpPr/>
        <p:nvPr/>
      </p:nvGrpSpPr>
      <p:grpSpPr>
        <a:xfrm>
          <a:off x="0" y="0"/>
          <a:ext cx="0" cy="0"/>
          <a:chOff x="0" y="0"/>
          <a:chExt cx="0" cy="0"/>
        </a:xfrm>
      </p:grpSpPr>
      <p:pic>
        <p:nvPicPr>
          <p:cNvPr id="1026" name="Picture 2" descr="http://www.coe.int/org-coe-theme/images/bg-header-site.jp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9000"/>
                    </a14:imgEffect>
                  </a14:imgLayer>
                </a14:imgProps>
              </a:ext>
              <a:ext uri="{28A0092B-C50C-407E-A947-70E740481C1C}">
                <a14:useLocalDpi xmlns:a14="http://schemas.microsoft.com/office/drawing/2010/main" val="0"/>
              </a:ext>
            </a:extLst>
          </a:blip>
          <a:srcRect/>
          <a:stretch>
            <a:fillRect/>
          </a:stretch>
        </p:blipFill>
        <p:spPr bwMode="auto">
          <a:xfrm>
            <a:off x="4937" y="1"/>
            <a:ext cx="9139063" cy="2802646"/>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59A7BB8B-FA3E-48E1-9F4E-D57EC426F849}" type="slidenum">
              <a:rPr lang="fr-FR" smtClean="0">
                <a:solidFill>
                  <a:prstClr val="white"/>
                </a:solidFill>
              </a:rPr>
              <a:pPr/>
              <a:t>‹N°›</a:t>
            </a:fld>
            <a:endParaRPr lang="fr-FR">
              <a:solidFill>
                <a:prstClr val="white"/>
              </a:solidFill>
            </a:endParaRPr>
          </a:p>
        </p:txBody>
      </p:sp>
      <p:pic>
        <p:nvPicPr>
          <p:cNvPr id="2" name="Image 1"/>
          <p:cNvPicPr>
            <a:picLocks noChangeAspect="1"/>
          </p:cNvPicPr>
          <p:nvPr/>
        </p:nvPicPr>
        <p:blipFill rotWithShape="1">
          <a:blip r:embed="rId9" cstate="print">
            <a:extLst>
              <a:ext uri="{28A0092B-C50C-407E-A947-70E740481C1C}">
                <a14:useLocalDpi xmlns:a14="http://schemas.microsoft.com/office/drawing/2010/main" val="0"/>
              </a:ext>
            </a:extLst>
          </a:blip>
          <a:srcRect l="6815" t="14378" r="39175" b="14637"/>
          <a:stretch/>
        </p:blipFill>
        <p:spPr>
          <a:xfrm>
            <a:off x="6892651" y="498764"/>
            <a:ext cx="1999829" cy="1175657"/>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Tree>
    <p:extLst>
      <p:ext uri="{BB962C8B-B14F-4D97-AF65-F5344CB8AC3E}">
        <p14:creationId xmlns:p14="http://schemas.microsoft.com/office/powerpoint/2010/main" val="1366117066"/>
      </p:ext>
    </p:extLst>
  </p:cSld>
  <p:clrMap bg1="lt1" tx1="dk1" bg2="lt2" tx2="dk2" accent1="accent1" accent2="accent2" accent3="accent3" accent4="accent4" accent5="accent5" accent6="accent6" hlink="hlink" folHlink="folHlink"/>
  <p:sldLayoutIdLst>
    <p:sldLayoutId id="2147483856" r:id="rId1"/>
    <p:sldLayoutId id="2147483909" r:id="rId2"/>
    <p:sldLayoutId id="2147483920" r:id="rId3"/>
    <p:sldLayoutId id="2147483921" r:id="rId4"/>
    <p:sldLayoutId id="2147483923" r:id="rId5"/>
  </p:sldLayoutIdLst>
  <p:timing>
    <p:tnLst>
      <p:par>
        <p:cTn id="1" dur="indefinite" restart="never" nodeType="tmRoot"/>
      </p:par>
    </p:tnLst>
  </p:timing>
  <p:hf hdr="0" ftr="0" dt="0"/>
  <p:txStyles>
    <p:titleStyle>
      <a:lvl1pPr algn="r" defTabSz="914400" rtl="0" eaLnBrk="1" latinLnBrk="0" hangingPunct="1">
        <a:spcBef>
          <a:spcPct val="0"/>
        </a:spcBef>
        <a:buNone/>
        <a:defRPr sz="18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6/12/2019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F412CE9-E821-4FDB-8CCB-BFCC0DB6C5FB}" type="slidenum">
              <a:rPr lang="en-US" smtClean="0">
                <a:solidFill>
                  <a:srgbClr val="7FD13B">
                    <a:shade val="75000"/>
                  </a:srgbClr>
                </a:solidFill>
              </a:rPr>
              <a:pPr>
                <a:defRPr/>
              </a:pPr>
              <a:t>‹N°›</a:t>
            </a:fld>
            <a:endParaRPr lang="en-US" dirty="0">
              <a:solidFill>
                <a:srgbClr val="7FD13B">
                  <a:shade val="75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gif"/><Relationship Id="rId1" Type="http://schemas.openxmlformats.org/officeDocument/2006/relationships/slideLayout" Target="../slideLayouts/slideLayout74.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3.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png"/><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png"/><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p:cNvSpPr>
          <p:nvPr>
            <p:ph type="subTitle" idx="1"/>
          </p:nvPr>
        </p:nvSpPr>
        <p:spPr>
          <a:xfrm>
            <a:off x="492831" y="4941168"/>
            <a:ext cx="8158336" cy="883128"/>
          </a:xfrm>
        </p:spPr>
        <p:txBody>
          <a:bodyPr>
            <a:noAutofit/>
          </a:bodyPr>
          <a:lstStyle>
            <a:extLst/>
          </a:lstStyle>
          <a:p>
            <a:pPr algn="ctr"/>
            <a:r>
              <a:rPr lang="en-GB" sz="3600" dirty="0" err="1" smtClean="0">
                <a:solidFill>
                  <a:schemeClr val="bg1"/>
                </a:solidFill>
              </a:rPr>
              <a:t>Mesurer</a:t>
            </a:r>
            <a:r>
              <a:rPr lang="en-GB" sz="3600" dirty="0" smtClean="0">
                <a:solidFill>
                  <a:schemeClr val="bg1"/>
                </a:solidFill>
              </a:rPr>
              <a:t> la </a:t>
            </a:r>
            <a:r>
              <a:rPr lang="en-GB" sz="3600" dirty="0" err="1" smtClean="0">
                <a:solidFill>
                  <a:schemeClr val="bg1"/>
                </a:solidFill>
              </a:rPr>
              <a:t>qualité</a:t>
            </a:r>
            <a:r>
              <a:rPr lang="en-GB" sz="3600" dirty="0" smtClean="0">
                <a:solidFill>
                  <a:schemeClr val="bg1"/>
                </a:solidFill>
              </a:rPr>
              <a:t> de la justice</a:t>
            </a:r>
          </a:p>
          <a:p>
            <a:pPr algn="ctr"/>
            <a:r>
              <a:rPr lang="en-GB" sz="2400" dirty="0" smtClean="0">
                <a:solidFill>
                  <a:schemeClr val="bg1"/>
                </a:solidFill>
              </a:rPr>
              <a:t>Guide – Publication </a:t>
            </a:r>
            <a:r>
              <a:rPr lang="en-GB" sz="2400" dirty="0" err="1" smtClean="0">
                <a:solidFill>
                  <a:schemeClr val="bg1"/>
                </a:solidFill>
              </a:rPr>
              <a:t>juin</a:t>
            </a:r>
            <a:r>
              <a:rPr lang="en-GB" sz="2400" dirty="0" smtClean="0">
                <a:solidFill>
                  <a:schemeClr val="bg1"/>
                </a:solidFill>
              </a:rPr>
              <a:t> 2017</a:t>
            </a:r>
          </a:p>
          <a:p>
            <a:pPr algn="ctr"/>
            <a:r>
              <a:rPr lang="en-GB" sz="2800" dirty="0" smtClean="0">
                <a:solidFill>
                  <a:schemeClr val="bg1"/>
                </a:solidFill>
              </a:rPr>
              <a:t>Travail </a:t>
            </a:r>
            <a:r>
              <a:rPr lang="en-GB" sz="2800" dirty="0" err="1" smtClean="0">
                <a:solidFill>
                  <a:schemeClr val="bg1"/>
                </a:solidFill>
              </a:rPr>
              <a:t>sur</a:t>
            </a:r>
            <a:r>
              <a:rPr lang="en-GB" sz="2800" dirty="0" smtClean="0">
                <a:solidFill>
                  <a:schemeClr val="bg1"/>
                </a:solidFill>
              </a:rPr>
              <a:t> </a:t>
            </a:r>
            <a:r>
              <a:rPr lang="en-GB" sz="2800" dirty="0" err="1" smtClean="0">
                <a:solidFill>
                  <a:schemeClr val="bg1"/>
                </a:solidFill>
              </a:rPr>
              <a:t>deux</a:t>
            </a:r>
            <a:r>
              <a:rPr lang="en-GB" sz="2800" dirty="0" smtClean="0">
                <a:solidFill>
                  <a:schemeClr val="bg1"/>
                </a:solidFill>
              </a:rPr>
              <a:t> </a:t>
            </a:r>
            <a:r>
              <a:rPr lang="en-GB" sz="2800" dirty="0" err="1" smtClean="0">
                <a:solidFill>
                  <a:schemeClr val="bg1"/>
                </a:solidFill>
              </a:rPr>
              <a:t>ans</a:t>
            </a:r>
            <a:endParaRPr lang="en-GB" sz="2800" dirty="0" smtClean="0">
              <a:solidFill>
                <a:schemeClr val="bg1"/>
              </a:solidFill>
            </a:endParaRPr>
          </a:p>
          <a:p>
            <a:pPr algn="ctr"/>
            <a:endParaRPr lang="en-GB" sz="1200" dirty="0" smtClean="0">
              <a:solidFill>
                <a:schemeClr val="bg1"/>
              </a:solidFill>
            </a:endParaRPr>
          </a:p>
          <a:p>
            <a:pPr algn="ctr"/>
            <a:endParaRPr lang="en-GB" sz="2000" dirty="0" smtClean="0">
              <a:solidFill>
                <a:schemeClr val="bg1"/>
              </a:solidFill>
            </a:endParaRPr>
          </a:p>
          <a:p>
            <a:pPr algn="ctr"/>
            <a:endParaRPr lang="it-IT" sz="1400" i="1" dirty="0">
              <a:solidFill>
                <a:schemeClr val="bg1"/>
              </a:solidFill>
            </a:endParaRPr>
          </a:p>
        </p:txBody>
      </p:sp>
      <p:sp>
        <p:nvSpPr>
          <p:cNvPr id="7" name="Striscia diagonale 6"/>
          <p:cNvSpPr/>
          <p:nvPr/>
        </p:nvSpPr>
        <p:spPr>
          <a:xfrm rot="3565665">
            <a:off x="4164819" y="3242623"/>
            <a:ext cx="814360" cy="720080"/>
          </a:xfrm>
          <a:prstGeom prst="diagStrip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aphicFrame>
        <p:nvGraphicFramePr>
          <p:cNvPr id="10" name="Diagramma 9"/>
          <p:cNvGraphicFramePr/>
          <p:nvPr>
            <p:extLst>
              <p:ext uri="{D42A27DB-BD31-4B8C-83A1-F6EECF244321}">
                <p14:modId xmlns:p14="http://schemas.microsoft.com/office/powerpoint/2010/main" val="3996375105"/>
              </p:ext>
            </p:extLst>
          </p:nvPr>
        </p:nvGraphicFramePr>
        <p:xfrm>
          <a:off x="1835696" y="0"/>
          <a:ext cx="5663952" cy="3731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32963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260648"/>
            <a:ext cx="8280920" cy="830997"/>
          </a:xfrm>
          <a:prstGeom prst="rect">
            <a:avLst/>
          </a:prstGeom>
          <a:noFill/>
        </p:spPr>
        <p:txBody>
          <a:bodyPr wrap="square" rtlCol="0">
            <a:spAutoFit/>
          </a:bodyPr>
          <a:lstStyle/>
          <a:p>
            <a:r>
              <a:rPr lang="en-US" sz="2400" b="1" dirty="0" smtClean="0"/>
              <a:t>Comment la Checklist peut </a:t>
            </a:r>
            <a:r>
              <a:rPr lang="en-US" sz="2400" b="1" dirty="0" err="1" smtClean="0"/>
              <a:t>servir</a:t>
            </a:r>
            <a:r>
              <a:rPr lang="en-US" sz="2400" b="1" dirty="0" smtClean="0"/>
              <a:t> </a:t>
            </a:r>
            <a:r>
              <a:rPr lang="en-US" sz="2400" b="1" dirty="0" err="1" smtClean="0"/>
              <a:t>d'indicateur</a:t>
            </a:r>
            <a:r>
              <a:rPr lang="en-US" sz="2400" b="1" dirty="0" smtClean="0"/>
              <a:t> pour </a:t>
            </a:r>
            <a:r>
              <a:rPr lang="en-US" sz="2400" b="1" dirty="0" err="1" smtClean="0"/>
              <a:t>mesurer</a:t>
            </a:r>
            <a:r>
              <a:rPr lang="en-US" sz="2400" b="1" dirty="0" smtClean="0"/>
              <a:t> la </a:t>
            </a:r>
            <a:r>
              <a:rPr lang="en-US" sz="2400" b="1" dirty="0" err="1" smtClean="0"/>
              <a:t>qualité</a:t>
            </a:r>
            <a:r>
              <a:rPr lang="en-US" sz="2400" b="1" dirty="0" smtClean="0"/>
              <a:t> des </a:t>
            </a:r>
            <a:r>
              <a:rPr lang="en-US" sz="2400" b="1" dirty="0" err="1" smtClean="0"/>
              <a:t>processus</a:t>
            </a:r>
            <a:r>
              <a:rPr lang="en-US" sz="2400" b="1" dirty="0" smtClean="0"/>
              <a:t> et des </a:t>
            </a:r>
            <a:r>
              <a:rPr lang="en-US" sz="2400" b="1" dirty="0" err="1" smtClean="0"/>
              <a:t>décisions</a:t>
            </a:r>
            <a:endParaRPr lang="en-US" sz="2400" b="1"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70" y="279868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egnaposto numero diapositiva 8"/>
          <p:cNvSpPr>
            <a:spLocks noGrp="1"/>
          </p:cNvSpPr>
          <p:nvPr>
            <p:ph type="sldNum" sz="quarter" idx="12"/>
          </p:nvPr>
        </p:nvSpPr>
        <p:spPr>
          <a:xfrm>
            <a:off x="8722493" y="6525344"/>
            <a:ext cx="386011" cy="3131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582113E-196B-4B26-B375-6CF74488C653}" type="slidenum">
              <a:rPr sz="1100" smtClean="0">
                <a:solidFill>
                  <a:prstClr val="white"/>
                </a:solidFill>
                <a:latin typeface="Arial Black" pitchFamily="34" charset="0"/>
              </a:rPr>
              <a:pPr eaLnBrk="1" hangingPunct="1">
                <a:defRPr/>
              </a:pPr>
              <a:t>10</a:t>
            </a:fld>
            <a:endParaRPr sz="1100" dirty="0" smtClean="0">
              <a:solidFill>
                <a:prstClr val="white"/>
              </a:solidFill>
              <a:latin typeface="Arial Black" pitchFamily="34" charset="0"/>
            </a:endParaRPr>
          </a:p>
        </p:txBody>
      </p:sp>
      <p:sp>
        <p:nvSpPr>
          <p:cNvPr id="3" name="Freccia a destra 2"/>
          <p:cNvSpPr/>
          <p:nvPr/>
        </p:nvSpPr>
        <p:spPr>
          <a:xfrm>
            <a:off x="3927259" y="3290563"/>
            <a:ext cx="936104"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5" name="CasellaDiTesto 4"/>
          <p:cNvSpPr txBox="1"/>
          <p:nvPr/>
        </p:nvSpPr>
        <p:spPr>
          <a:xfrm>
            <a:off x="5069854" y="3076876"/>
            <a:ext cx="2039341" cy="1569660"/>
          </a:xfrm>
          <a:prstGeom prst="rect">
            <a:avLst/>
          </a:prstGeom>
          <a:noFill/>
        </p:spPr>
        <p:txBody>
          <a:bodyPr wrap="none" rtlCol="0">
            <a:spAutoFit/>
          </a:bodyPr>
          <a:lstStyle/>
          <a:p>
            <a:r>
              <a:rPr lang="it-IT" sz="9600" b="1" dirty="0" smtClean="0">
                <a:solidFill>
                  <a:srgbClr val="0070C0"/>
                </a:solidFill>
              </a:rPr>
              <a:t>X %</a:t>
            </a:r>
            <a:endParaRPr lang="it-IT" sz="9600" b="1" dirty="0">
              <a:solidFill>
                <a:srgbClr val="0070C0"/>
              </a:solidFill>
            </a:endParaRPr>
          </a:p>
        </p:txBody>
      </p:sp>
      <p:sp>
        <p:nvSpPr>
          <p:cNvPr id="8" name="CasellaDiTesto 7"/>
          <p:cNvSpPr txBox="1"/>
          <p:nvPr/>
        </p:nvSpPr>
        <p:spPr>
          <a:xfrm>
            <a:off x="564150" y="1340768"/>
            <a:ext cx="7287290" cy="1200329"/>
          </a:xfrm>
          <a:prstGeom prst="rect">
            <a:avLst/>
          </a:prstGeom>
          <a:noFill/>
        </p:spPr>
        <p:txBody>
          <a:bodyPr wrap="square" rtlCol="0">
            <a:spAutoFit/>
          </a:bodyPr>
          <a:lstStyle/>
          <a:p>
            <a:pPr algn="just"/>
            <a:r>
              <a:rPr lang="en-GB" dirty="0">
                <a:solidFill>
                  <a:prstClr val="black"/>
                </a:solidFill>
              </a:rPr>
              <a:t>La </a:t>
            </a:r>
            <a:r>
              <a:rPr lang="en-GB" dirty="0" smtClean="0">
                <a:solidFill>
                  <a:prstClr val="black"/>
                </a:solidFill>
              </a:rPr>
              <a:t>Checklist </a:t>
            </a:r>
            <a:r>
              <a:rPr lang="en-GB" dirty="0">
                <a:solidFill>
                  <a:prstClr val="black"/>
                </a:solidFill>
              </a:rPr>
              <a:t>qualité peut être utilisée comme indicateur pour mesurer le pourcentage de réponses positives sur l'ensemble des questions </a:t>
            </a:r>
            <a:r>
              <a:rPr lang="en-GB" dirty="0" err="1" smtClean="0">
                <a:solidFill>
                  <a:prstClr val="black"/>
                </a:solidFill>
              </a:rPr>
              <a:t>sélectionnées</a:t>
            </a:r>
            <a:r>
              <a:rPr lang="en-GB" dirty="0" smtClean="0">
                <a:solidFill>
                  <a:prstClr val="black"/>
                </a:solidFill>
              </a:rPr>
              <a:t>. La </a:t>
            </a:r>
            <a:r>
              <a:rPr lang="en-GB" dirty="0" err="1" smtClean="0">
                <a:solidFill>
                  <a:prstClr val="black"/>
                </a:solidFill>
              </a:rPr>
              <a:t>sélection</a:t>
            </a:r>
            <a:r>
              <a:rPr lang="en-GB" dirty="0" smtClean="0">
                <a:solidFill>
                  <a:prstClr val="black"/>
                </a:solidFill>
              </a:rPr>
              <a:t> se </a:t>
            </a:r>
            <a:r>
              <a:rPr lang="en-GB" dirty="0" err="1" smtClean="0">
                <a:solidFill>
                  <a:prstClr val="black"/>
                </a:solidFill>
              </a:rPr>
              <a:t>fera</a:t>
            </a:r>
            <a:r>
              <a:rPr lang="en-GB" dirty="0" smtClean="0">
                <a:solidFill>
                  <a:prstClr val="black"/>
                </a:solidFill>
              </a:rPr>
              <a:t> </a:t>
            </a:r>
            <a:r>
              <a:rPr lang="en-GB" dirty="0" err="1" smtClean="0">
                <a:solidFill>
                  <a:prstClr val="black"/>
                </a:solidFill>
              </a:rPr>
              <a:t>sur</a:t>
            </a:r>
            <a:r>
              <a:rPr lang="en-GB" dirty="0" smtClean="0">
                <a:solidFill>
                  <a:prstClr val="black"/>
                </a:solidFill>
              </a:rPr>
              <a:t> la base des </a:t>
            </a:r>
            <a:r>
              <a:rPr lang="en-GB" dirty="0" err="1" smtClean="0">
                <a:solidFill>
                  <a:prstClr val="black"/>
                </a:solidFill>
              </a:rPr>
              <a:t>objectifs</a:t>
            </a:r>
            <a:r>
              <a:rPr lang="en-GB" dirty="0" smtClean="0">
                <a:solidFill>
                  <a:prstClr val="black"/>
                </a:solidFill>
              </a:rPr>
              <a:t> et des </a:t>
            </a:r>
            <a:r>
              <a:rPr lang="en-GB" dirty="0" err="1" smtClean="0">
                <a:solidFill>
                  <a:prstClr val="black"/>
                </a:solidFill>
              </a:rPr>
              <a:t>priorités</a:t>
            </a:r>
            <a:r>
              <a:rPr lang="en-GB" dirty="0" smtClean="0">
                <a:solidFill>
                  <a:prstClr val="black"/>
                </a:solidFill>
              </a:rPr>
              <a:t> </a:t>
            </a:r>
            <a:r>
              <a:rPr lang="en-GB" dirty="0" err="1" smtClean="0">
                <a:solidFill>
                  <a:prstClr val="black"/>
                </a:solidFill>
              </a:rPr>
              <a:t>identifiées</a:t>
            </a:r>
            <a:r>
              <a:rPr lang="en-GB" dirty="0" smtClean="0">
                <a:solidFill>
                  <a:prstClr val="black"/>
                </a:solidFill>
              </a:rPr>
              <a:t> par les </a:t>
            </a:r>
            <a:r>
              <a:rPr lang="en-GB" dirty="0" err="1" smtClean="0">
                <a:solidFill>
                  <a:prstClr val="black"/>
                </a:solidFill>
              </a:rPr>
              <a:t>acteurs</a:t>
            </a:r>
            <a:r>
              <a:rPr lang="en-GB" dirty="0" smtClean="0">
                <a:solidFill>
                  <a:prstClr val="black"/>
                </a:solidFill>
              </a:rPr>
              <a:t> </a:t>
            </a:r>
            <a:r>
              <a:rPr lang="en-GB" dirty="0" err="1" smtClean="0">
                <a:solidFill>
                  <a:prstClr val="black"/>
                </a:solidFill>
              </a:rPr>
              <a:t>concernés</a:t>
            </a:r>
            <a:endParaRPr lang="it-IT" dirty="0">
              <a:solidFill>
                <a:prstClr val="black"/>
              </a:solidFill>
            </a:endParaRPr>
          </a:p>
        </p:txBody>
      </p:sp>
      <p:sp>
        <p:nvSpPr>
          <p:cNvPr id="2" name="CasellaDiTesto 1"/>
          <p:cNvSpPr txBox="1"/>
          <p:nvPr/>
        </p:nvSpPr>
        <p:spPr>
          <a:xfrm>
            <a:off x="375997" y="4696844"/>
            <a:ext cx="7855023" cy="1815882"/>
          </a:xfrm>
          <a:prstGeom prst="rect">
            <a:avLst/>
          </a:prstGeom>
          <a:solidFill>
            <a:schemeClr val="bg2"/>
          </a:solidFill>
        </p:spPr>
        <p:txBody>
          <a:bodyPr wrap="square" rtlCol="0">
            <a:spAutoFit/>
          </a:bodyPr>
          <a:lstStyle/>
          <a:p>
            <a:r>
              <a:rPr lang="en-GB" sz="1600" b="1" dirty="0"/>
              <a:t>Bien entendu, les 250 éléments de la </a:t>
            </a:r>
            <a:r>
              <a:rPr lang="en-GB" sz="1600" b="1" dirty="0" smtClean="0"/>
              <a:t>Checklist </a:t>
            </a:r>
            <a:r>
              <a:rPr lang="en-GB" sz="1600" b="1" dirty="0"/>
              <a:t>n'ont pas tous le même poids, </a:t>
            </a:r>
            <a:r>
              <a:rPr lang="en-GB" sz="1600" b="1" dirty="0">
                <a:solidFill>
                  <a:srgbClr val="0070C0"/>
                </a:solidFill>
              </a:rPr>
              <a:t>car certains aspects d'une importance fondamentale pour un système judiciaire, tels que l'indépendance du pouvoir judiciaire et les garanties d'un procès équitable, doivent bénéficier d'une priorité plus élevée. D'autres éléments de la </a:t>
            </a:r>
            <a:r>
              <a:rPr lang="en-GB" sz="1600" b="1" dirty="0" smtClean="0">
                <a:solidFill>
                  <a:srgbClr val="0070C0"/>
                </a:solidFill>
              </a:rPr>
              <a:t> Checklist, </a:t>
            </a:r>
            <a:r>
              <a:rPr lang="en-GB" sz="1600" b="1" dirty="0">
                <a:solidFill>
                  <a:srgbClr val="0070C0"/>
                </a:solidFill>
              </a:rPr>
              <a:t>comme la </a:t>
            </a:r>
            <a:r>
              <a:rPr lang="en-GB" sz="1600" b="1" dirty="0" err="1" smtClean="0">
                <a:solidFill>
                  <a:srgbClr val="0070C0"/>
                </a:solidFill>
              </a:rPr>
              <a:t>signalétique</a:t>
            </a:r>
            <a:r>
              <a:rPr lang="en-GB" sz="1600" b="1" dirty="0" smtClean="0">
                <a:solidFill>
                  <a:srgbClr val="0070C0"/>
                </a:solidFill>
              </a:rPr>
              <a:t> </a:t>
            </a:r>
            <a:r>
              <a:rPr lang="en-GB" sz="1600" b="1" dirty="0" err="1" smtClean="0">
                <a:solidFill>
                  <a:srgbClr val="0070C0"/>
                </a:solidFill>
              </a:rPr>
              <a:t>dans</a:t>
            </a:r>
            <a:r>
              <a:rPr lang="en-GB" sz="1600" b="1" dirty="0" smtClean="0">
                <a:solidFill>
                  <a:srgbClr val="0070C0"/>
                </a:solidFill>
              </a:rPr>
              <a:t> un </a:t>
            </a:r>
            <a:r>
              <a:rPr lang="en-GB" sz="1600" b="1" dirty="0">
                <a:solidFill>
                  <a:srgbClr val="0070C0"/>
                </a:solidFill>
              </a:rPr>
              <a:t>tribunal, la disponibilité de salles d'attente pour les parties opposées afin qu'elles n'aient pas à attendre ensemble, et autres, sont également importants, mais peuvent recevoir une priorité moindre</a:t>
            </a:r>
            <a:r>
              <a:rPr lang="en-GB" sz="1600" b="1" dirty="0" smtClean="0">
                <a:solidFill>
                  <a:srgbClr val="0070C0"/>
                </a:solidFill>
              </a:rPr>
              <a:t>.</a:t>
            </a:r>
            <a:endParaRPr lang="it-IT" sz="1600" b="1" dirty="0">
              <a:solidFill>
                <a:srgbClr val="0070C0"/>
              </a:solidFill>
            </a:endParaRPr>
          </a:p>
        </p:txBody>
      </p:sp>
    </p:spTree>
    <p:extLst>
      <p:ext uri="{BB962C8B-B14F-4D97-AF65-F5344CB8AC3E}">
        <p14:creationId xmlns:p14="http://schemas.microsoft.com/office/powerpoint/2010/main" val="3871383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4="http://schemas.microsoft.com/office/drawing/2010/main"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115618" y="692696"/>
            <a:ext cx="6048670" cy="1077218"/>
          </a:xfrm>
          <a:prstGeom prst="rect">
            <a:avLst/>
          </a:prstGeom>
          <a:noFill/>
        </p:spPr>
        <p:txBody>
          <a:bodyPr wrap="square" rtlCol="0">
            <a:spAutoFit/>
          </a:bodyPr>
          <a:lstStyle/>
          <a:p>
            <a:r>
              <a:rPr lang="en-US" sz="3200" b="1" dirty="0" err="1" smtClean="0">
                <a:solidFill>
                  <a:srgbClr val="8C7B70">
                    <a:lumMod val="75000"/>
                  </a:srgbClr>
                </a:solidFill>
              </a:rPr>
              <a:t>Mesurer</a:t>
            </a:r>
            <a:r>
              <a:rPr lang="en-US" sz="3200" b="1" dirty="0" smtClean="0">
                <a:solidFill>
                  <a:srgbClr val="8C7B70">
                    <a:lumMod val="75000"/>
                  </a:srgbClr>
                </a:solidFill>
              </a:rPr>
              <a:t> la performance, </a:t>
            </a:r>
            <a:r>
              <a:rPr lang="en-US" sz="3200" b="1" dirty="0" err="1" smtClean="0">
                <a:solidFill>
                  <a:srgbClr val="8C7B70">
                    <a:lumMod val="75000"/>
                  </a:srgbClr>
                </a:solidFill>
              </a:rPr>
              <a:t>pourquoi</a:t>
            </a:r>
            <a:r>
              <a:rPr lang="en-US" sz="3200" b="1" dirty="0" smtClean="0">
                <a:solidFill>
                  <a:srgbClr val="8C7B70">
                    <a:lumMod val="75000"/>
                  </a:srgbClr>
                </a:solidFill>
              </a:rPr>
              <a:t>?</a:t>
            </a:r>
            <a:endParaRPr lang="en-US" sz="3200" b="1" dirty="0">
              <a:solidFill>
                <a:srgbClr val="8C7B70">
                  <a:lumMod val="75000"/>
                </a:srgbClr>
              </a:solidFill>
            </a:endParaRPr>
          </a:p>
        </p:txBody>
      </p:sp>
      <p:sp>
        <p:nvSpPr>
          <p:cNvPr id="10" name="Segnaposto contenuto 2"/>
          <p:cNvSpPr>
            <a:spLocks noGrp="1"/>
          </p:cNvSpPr>
          <p:nvPr>
            <p:ph idx="1"/>
          </p:nvPr>
        </p:nvSpPr>
        <p:spPr>
          <a:xfrm>
            <a:off x="2309206" y="1916832"/>
            <a:ext cx="6367250" cy="3384378"/>
          </a:xfrm>
        </p:spPr>
        <p:txBody>
          <a:bodyPr>
            <a:noAutofit/>
          </a:bodyPr>
          <a:lstStyle/>
          <a:p>
            <a:pPr marL="342900" indent="-342900" algn="just">
              <a:spcBef>
                <a:spcPts val="0"/>
              </a:spcBef>
              <a:spcAft>
                <a:spcPts val="1200"/>
              </a:spcAft>
              <a:buFont typeface="Wingdings" pitchFamily="2" charset="2"/>
              <a:buChar char="ü"/>
            </a:pPr>
            <a:r>
              <a:rPr lang="en-US" sz="2400" b="1" dirty="0" smtClean="0"/>
              <a:t>La </a:t>
            </a:r>
            <a:r>
              <a:rPr lang="en-US" sz="2400" b="1" dirty="0" err="1" smtClean="0"/>
              <a:t>mesure</a:t>
            </a:r>
            <a:r>
              <a:rPr lang="en-US" sz="2400" b="1" dirty="0" smtClean="0"/>
              <a:t> de la performance </a:t>
            </a:r>
            <a:r>
              <a:rPr lang="en-US" sz="2400" dirty="0" err="1" smtClean="0"/>
              <a:t>devient</a:t>
            </a:r>
            <a:r>
              <a:rPr lang="en-US" sz="2400" dirty="0" smtClean="0"/>
              <a:t> le </a:t>
            </a:r>
            <a:r>
              <a:rPr lang="en-US" sz="2400" dirty="0" err="1" smtClean="0"/>
              <a:t>moyen</a:t>
            </a:r>
            <a:r>
              <a:rPr lang="en-US" sz="2400" dirty="0" smtClean="0"/>
              <a:t> le plus </a:t>
            </a:r>
            <a:r>
              <a:rPr lang="en-US" sz="2400" dirty="0" err="1" smtClean="0"/>
              <a:t>largement</a:t>
            </a:r>
            <a:r>
              <a:rPr lang="en-US" sz="2400" dirty="0" smtClean="0"/>
              <a:t> </a:t>
            </a:r>
            <a:r>
              <a:rPr lang="en-US" sz="2400" dirty="0" err="1" smtClean="0"/>
              <a:t>accepté</a:t>
            </a:r>
            <a:r>
              <a:rPr lang="en-US" sz="2400" dirty="0" smtClean="0"/>
              <a:t> </a:t>
            </a:r>
            <a:r>
              <a:rPr lang="en-US" sz="2400" dirty="0" err="1" smtClean="0"/>
              <a:t>d'</a:t>
            </a:r>
            <a:r>
              <a:rPr lang="en-US" sz="2400" b="1" dirty="0" err="1" smtClean="0"/>
              <a:t>évaluer</a:t>
            </a:r>
            <a:r>
              <a:rPr lang="en-US" sz="2400" b="1" dirty="0" smtClean="0"/>
              <a:t> la </a:t>
            </a:r>
            <a:r>
              <a:rPr lang="en-US" sz="2400" b="1" dirty="0" err="1" smtClean="0"/>
              <a:t>qualité</a:t>
            </a:r>
            <a:r>
              <a:rPr lang="en-US" sz="2400" b="1" dirty="0" smtClean="0"/>
              <a:t> des services </a:t>
            </a:r>
            <a:r>
              <a:rPr lang="en-US" sz="2400" b="1" dirty="0" err="1" smtClean="0"/>
              <a:t>fournis</a:t>
            </a:r>
            <a:r>
              <a:rPr lang="en-US" sz="2400" b="1" dirty="0" smtClean="0"/>
              <a:t> par </a:t>
            </a:r>
            <a:r>
              <a:rPr lang="en-US" sz="2400" b="1" dirty="0" err="1" smtClean="0"/>
              <a:t>une</a:t>
            </a:r>
            <a:r>
              <a:rPr lang="en-US" sz="2400" b="1" dirty="0" smtClean="0"/>
              <a:t> </a:t>
            </a:r>
            <a:r>
              <a:rPr lang="en-US" sz="2400" b="1" dirty="0" err="1" smtClean="0"/>
              <a:t>organisation</a:t>
            </a:r>
            <a:r>
              <a:rPr lang="en-US" sz="2400" dirty="0" smtClean="0"/>
              <a:t>, </a:t>
            </a:r>
            <a:r>
              <a:rPr lang="en-US" sz="2400" dirty="0" err="1" smtClean="0"/>
              <a:t>adoptée</a:t>
            </a:r>
            <a:r>
              <a:rPr lang="en-US" sz="2400" dirty="0" smtClean="0"/>
              <a:t> non </a:t>
            </a:r>
            <a:r>
              <a:rPr lang="en-US" sz="2400" dirty="0" err="1" smtClean="0"/>
              <a:t>seulement</a:t>
            </a:r>
            <a:r>
              <a:rPr lang="en-US" sz="2400" dirty="0" smtClean="0"/>
              <a:t> par les </a:t>
            </a:r>
            <a:r>
              <a:rPr lang="en-US" sz="2400" dirty="0" err="1" smtClean="0"/>
              <a:t>entreprises</a:t>
            </a:r>
            <a:r>
              <a:rPr lang="en-US" sz="2400" dirty="0" smtClean="0"/>
              <a:t> </a:t>
            </a:r>
            <a:r>
              <a:rPr lang="en-US" sz="2400" dirty="0" err="1" smtClean="0"/>
              <a:t>privées</a:t>
            </a:r>
            <a:r>
              <a:rPr lang="en-US" sz="2400" dirty="0" smtClean="0"/>
              <a:t> </a:t>
            </a:r>
            <a:r>
              <a:rPr lang="en-US" sz="2400" dirty="0" err="1" smtClean="0"/>
              <a:t>mais</a:t>
            </a:r>
            <a:r>
              <a:rPr lang="en-US" sz="2400" dirty="0" smtClean="0"/>
              <a:t> </a:t>
            </a:r>
            <a:r>
              <a:rPr lang="en-US" sz="2400" dirty="0" err="1" smtClean="0"/>
              <a:t>aussi</a:t>
            </a:r>
            <a:r>
              <a:rPr lang="en-US" sz="2400" dirty="0" smtClean="0"/>
              <a:t> par </a:t>
            </a:r>
            <a:r>
              <a:rPr lang="en-US" sz="2400" dirty="0" err="1" smtClean="0"/>
              <a:t>l'administration</a:t>
            </a:r>
            <a:r>
              <a:rPr lang="en-US" sz="2400" dirty="0" smtClean="0"/>
              <a:t> </a:t>
            </a:r>
            <a:r>
              <a:rPr lang="en-US" sz="2400" dirty="0" err="1" smtClean="0"/>
              <a:t>publique</a:t>
            </a:r>
            <a:r>
              <a:rPr lang="en-US" sz="2400" dirty="0"/>
              <a:t> </a:t>
            </a:r>
            <a:r>
              <a:rPr lang="en-US" sz="2400" dirty="0" smtClean="0"/>
              <a:t>et les </a:t>
            </a:r>
            <a:r>
              <a:rPr lang="en-US" sz="2400" dirty="0" err="1" smtClean="0"/>
              <a:t>organisations</a:t>
            </a:r>
            <a:r>
              <a:rPr lang="en-US" sz="2400" dirty="0" smtClean="0"/>
              <a:t> </a:t>
            </a:r>
            <a:r>
              <a:rPr lang="en-US" sz="2400" dirty="0" err="1" smtClean="0"/>
              <a:t>internationales</a:t>
            </a:r>
            <a:endParaRPr lang="en-US" sz="2400" dirty="0" smtClean="0"/>
          </a:p>
          <a:p>
            <a:pPr marL="342900" indent="-342900" algn="just">
              <a:spcBef>
                <a:spcPts val="0"/>
              </a:spcBef>
              <a:spcAft>
                <a:spcPts val="1200"/>
              </a:spcAft>
              <a:buFont typeface="Wingdings" pitchFamily="2" charset="2"/>
              <a:buChar char="ü"/>
            </a:pPr>
            <a:r>
              <a:rPr lang="en-US" sz="2400" dirty="0" err="1" smtClean="0"/>
              <a:t>Mesurer</a:t>
            </a:r>
            <a:r>
              <a:rPr lang="en-US" sz="2400" dirty="0" smtClean="0"/>
              <a:t> la performance et </a:t>
            </a:r>
            <a:r>
              <a:rPr lang="en-US" sz="2400" dirty="0" err="1" smtClean="0"/>
              <a:t>donc</a:t>
            </a:r>
            <a:r>
              <a:rPr lang="en-US" sz="2400" dirty="0" smtClean="0"/>
              <a:t> </a:t>
            </a:r>
            <a:r>
              <a:rPr lang="en-US" sz="2400" dirty="0" err="1" smtClean="0"/>
              <a:t>évaluer</a:t>
            </a:r>
            <a:r>
              <a:rPr lang="en-US" sz="2400" dirty="0" smtClean="0"/>
              <a:t> la </a:t>
            </a:r>
            <a:r>
              <a:rPr lang="en-US" sz="2400" dirty="0" err="1" smtClean="0"/>
              <a:t>qualité</a:t>
            </a:r>
            <a:r>
              <a:rPr lang="en-US" sz="2400" dirty="0" smtClean="0"/>
              <a:t> </a:t>
            </a:r>
            <a:r>
              <a:rPr lang="en-US" sz="2400" dirty="0" err="1" smtClean="0"/>
              <a:t>est</a:t>
            </a:r>
            <a:r>
              <a:rPr lang="en-US" sz="2400" dirty="0" smtClean="0"/>
              <a:t> le </a:t>
            </a:r>
            <a:r>
              <a:rPr lang="en-US" sz="2400" dirty="0" err="1" smtClean="0"/>
              <a:t>seul</a:t>
            </a:r>
            <a:r>
              <a:rPr lang="en-US" sz="2400" dirty="0" smtClean="0"/>
              <a:t> </a:t>
            </a:r>
            <a:r>
              <a:rPr lang="en-US" sz="2400" dirty="0" err="1" smtClean="0"/>
              <a:t>moyen</a:t>
            </a:r>
            <a:r>
              <a:rPr lang="en-US" sz="2400" dirty="0" smtClean="0"/>
              <a:t> de </a:t>
            </a:r>
            <a:r>
              <a:rPr lang="en-US" sz="2400" b="1" dirty="0" smtClean="0"/>
              <a:t>faire des </a:t>
            </a:r>
            <a:r>
              <a:rPr lang="en-US" sz="2400" b="1" dirty="0" err="1" smtClean="0"/>
              <a:t>comparaisons</a:t>
            </a:r>
            <a:r>
              <a:rPr lang="en-US" sz="2400" b="1" dirty="0" smtClean="0"/>
              <a:t> et </a:t>
            </a:r>
            <a:r>
              <a:rPr lang="en-US" sz="2400" b="1" dirty="0" err="1" smtClean="0"/>
              <a:t>d'évaluer</a:t>
            </a:r>
            <a:r>
              <a:rPr lang="en-US" sz="2400" b="1" dirty="0" smtClean="0"/>
              <a:t> </a:t>
            </a:r>
            <a:r>
              <a:rPr lang="en-US" sz="2400" b="1" dirty="0" err="1" smtClean="0"/>
              <a:t>l'évolution</a:t>
            </a:r>
            <a:r>
              <a:rPr lang="en-US" sz="2400" b="1" dirty="0" smtClean="0"/>
              <a:t> des </a:t>
            </a:r>
            <a:r>
              <a:rPr lang="en-US" sz="2400" b="1" dirty="0" err="1" smtClean="0"/>
              <a:t>phénomènes</a:t>
            </a:r>
            <a:r>
              <a:rPr lang="en-US" sz="2400" b="1" dirty="0" smtClean="0"/>
              <a:t> </a:t>
            </a:r>
            <a:r>
              <a:rPr lang="en-US" sz="2400" b="1" dirty="0" err="1" smtClean="0"/>
              <a:t>mesurés</a:t>
            </a:r>
            <a:r>
              <a:rPr lang="en-US" sz="1600" b="1" dirty="0" smtClean="0"/>
              <a:t>.</a:t>
            </a:r>
            <a:endParaRPr lang="en-US" sz="1600" dirty="0" smtClean="0"/>
          </a:p>
        </p:txBody>
      </p:sp>
      <p:sp>
        <p:nvSpPr>
          <p:cNvPr id="5" name="Segnaposto numero diapositiva 8"/>
          <p:cNvSpPr>
            <a:spLocks noGrp="1"/>
          </p:cNvSpPr>
          <p:nvPr>
            <p:ph type="sldNum" sz="quarter" idx="12"/>
          </p:nvPr>
        </p:nvSpPr>
        <p:spPr>
          <a:xfrm>
            <a:off x="8722493" y="6525344"/>
            <a:ext cx="386011" cy="3131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582113E-196B-4B26-B375-6CF74488C653}" type="slidenum">
              <a:rPr sz="1100" smtClean="0">
                <a:solidFill>
                  <a:prstClr val="white"/>
                </a:solidFill>
                <a:latin typeface="Arial Black" pitchFamily="34" charset="0"/>
              </a:rPr>
              <a:pPr eaLnBrk="1" hangingPunct="1">
                <a:defRPr/>
              </a:pPr>
              <a:t>11</a:t>
            </a:fld>
            <a:endParaRPr sz="1100" dirty="0" smtClean="0">
              <a:solidFill>
                <a:prstClr val="white"/>
              </a:solidFill>
              <a:latin typeface="Arial Black"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89797" y="2787682"/>
            <a:ext cx="3096345" cy="1786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P:\_coe-settings\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681" y="-37894"/>
            <a:ext cx="2286319" cy="199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579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14="http://schemas.microsoft.com/office/drawing/2010/main"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triscia diagonale 15"/>
          <p:cNvSpPr/>
          <p:nvPr/>
        </p:nvSpPr>
        <p:spPr>
          <a:xfrm rot="4078414">
            <a:off x="8083046" y="948966"/>
            <a:ext cx="447128" cy="264019"/>
          </a:xfrm>
          <a:prstGeom prst="diagStrip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black"/>
              </a:solidFill>
            </a:endParaRPr>
          </a:p>
        </p:txBody>
      </p:sp>
      <p:sp>
        <p:nvSpPr>
          <p:cNvPr id="3" name="Segnaposto contenuto 2"/>
          <p:cNvSpPr>
            <a:spLocks noGrp="1"/>
          </p:cNvSpPr>
          <p:nvPr>
            <p:ph idx="1"/>
          </p:nvPr>
        </p:nvSpPr>
        <p:spPr>
          <a:xfrm>
            <a:off x="395536" y="836712"/>
            <a:ext cx="7704856" cy="2880320"/>
          </a:xfrm>
        </p:spPr>
        <p:txBody>
          <a:bodyPr>
            <a:noAutofit/>
          </a:bodyPr>
          <a:lstStyle/>
          <a:p>
            <a:pPr marL="0" indent="0">
              <a:spcBef>
                <a:spcPts val="0"/>
              </a:spcBef>
              <a:spcAft>
                <a:spcPts val="700"/>
              </a:spcAft>
              <a:buNone/>
            </a:pPr>
            <a:endParaRPr lang="en-US" sz="1800" b="1" dirty="0" smtClean="0"/>
          </a:p>
          <a:p>
            <a:pPr marL="0" indent="0">
              <a:spcBef>
                <a:spcPts val="0"/>
              </a:spcBef>
              <a:spcAft>
                <a:spcPts val="700"/>
              </a:spcAft>
              <a:buNone/>
            </a:pPr>
            <a:r>
              <a:rPr lang="en-US" sz="2400" b="1" dirty="0" err="1" smtClean="0"/>
              <a:t>Indicateurs</a:t>
            </a:r>
            <a:r>
              <a:rPr lang="en-US" sz="2400" b="1" dirty="0" smtClean="0"/>
              <a:t> clés du système judiciaire (structure et organisation)</a:t>
            </a:r>
          </a:p>
          <a:p>
            <a:pPr marL="285750" indent="-285750">
              <a:spcBef>
                <a:spcPts val="0"/>
              </a:spcBef>
              <a:spcAft>
                <a:spcPts val="700"/>
              </a:spcAft>
              <a:buFont typeface="Wingdings" panose="05000000000000000000" pitchFamily="2" charset="2"/>
              <a:buChar char="ü"/>
            </a:pPr>
            <a:r>
              <a:rPr lang="en-US" sz="2400" b="1" dirty="0" smtClean="0"/>
              <a:t>Économie : </a:t>
            </a:r>
            <a:r>
              <a:rPr lang="en-US" sz="2400" dirty="0"/>
              <a:t>B</a:t>
            </a:r>
            <a:r>
              <a:rPr lang="en-US" sz="2400" dirty="0" smtClean="0"/>
              <a:t>udget de la justice, de </a:t>
            </a:r>
            <a:r>
              <a:rPr lang="en-US" sz="2400" dirty="0" err="1" smtClean="0"/>
              <a:t>l’aide</a:t>
            </a:r>
            <a:r>
              <a:rPr lang="en-US" sz="2400" dirty="0" smtClean="0"/>
              <a:t> </a:t>
            </a:r>
            <a:r>
              <a:rPr lang="en-US" sz="2400" dirty="0" err="1" smtClean="0"/>
              <a:t>judiciaire</a:t>
            </a:r>
            <a:endParaRPr lang="en-US" sz="2400" dirty="0" smtClean="0"/>
          </a:p>
          <a:p>
            <a:pPr marL="285750" indent="-285750">
              <a:spcBef>
                <a:spcPts val="0"/>
              </a:spcBef>
              <a:spcAft>
                <a:spcPts val="700"/>
              </a:spcAft>
              <a:buFont typeface="Wingdings" panose="05000000000000000000" pitchFamily="2" charset="2"/>
              <a:buChar char="ü"/>
            </a:pPr>
            <a:r>
              <a:rPr lang="en-US" sz="2400" b="1" dirty="0" smtClean="0"/>
              <a:t>Accès à la justice et organisation</a:t>
            </a:r>
            <a:r>
              <a:rPr lang="en-US" sz="2400" dirty="0" smtClean="0"/>
              <a:t> : </a:t>
            </a:r>
            <a:r>
              <a:rPr lang="en-US" sz="2400" dirty="0" err="1" smtClean="0"/>
              <a:t>frais</a:t>
            </a:r>
            <a:r>
              <a:rPr lang="en-US" sz="2400" dirty="0" smtClean="0"/>
              <a:t> de justice, cartes judiciaires, tribunaux et personnes desservies</a:t>
            </a:r>
          </a:p>
          <a:p>
            <a:pPr marL="285750" indent="-285750">
              <a:spcBef>
                <a:spcPts val="0"/>
              </a:spcBef>
              <a:spcAft>
                <a:spcPts val="700"/>
              </a:spcAft>
              <a:buFont typeface="Wingdings" panose="05000000000000000000" pitchFamily="2" charset="2"/>
              <a:buChar char="ü"/>
            </a:pPr>
            <a:r>
              <a:rPr lang="en-US" sz="2400" b="1" dirty="0" smtClean="0"/>
              <a:t>Utilisation des technologies de l'information et de la communication (TIC) : </a:t>
            </a:r>
            <a:r>
              <a:rPr lang="en-US" sz="2400" dirty="0" smtClean="0"/>
              <a:t>niveau d'utilisation, type de systèmes informatiques utilisés, mesure des performances, e-justice, vidéoconférence </a:t>
            </a:r>
          </a:p>
          <a:p>
            <a:pPr marL="285750" indent="-285750">
              <a:spcBef>
                <a:spcPts val="0"/>
              </a:spcBef>
              <a:spcAft>
                <a:spcPts val="700"/>
              </a:spcAft>
              <a:buFont typeface="Wingdings" panose="05000000000000000000" pitchFamily="2" charset="2"/>
              <a:buChar char="ü"/>
            </a:pPr>
            <a:r>
              <a:rPr lang="en-US" sz="2400" b="1" dirty="0" smtClean="0"/>
              <a:t>Personnel :</a:t>
            </a:r>
            <a:r>
              <a:rPr lang="en-US" sz="2400" dirty="0" smtClean="0"/>
              <a:t> juges, procureurs, personnel des </a:t>
            </a:r>
            <a:r>
              <a:rPr lang="en-US" sz="2400" dirty="0" err="1" smtClean="0"/>
              <a:t>tribunaux</a:t>
            </a:r>
            <a:r>
              <a:rPr lang="en-US" sz="2400" dirty="0" smtClean="0"/>
              <a:t>, formation, carrière, </a:t>
            </a:r>
            <a:r>
              <a:rPr lang="en-US" sz="2400" dirty="0" err="1" smtClean="0"/>
              <a:t>salaire</a:t>
            </a:r>
            <a:endParaRPr lang="en-US" sz="2400" dirty="0" smtClean="0"/>
          </a:p>
          <a:p>
            <a:pPr marL="285750" indent="-285750">
              <a:spcBef>
                <a:spcPts val="0"/>
              </a:spcBef>
              <a:spcAft>
                <a:spcPts val="700"/>
              </a:spcAft>
              <a:buFont typeface="Wingdings" panose="05000000000000000000" pitchFamily="2" charset="2"/>
              <a:buChar char="ü"/>
            </a:pPr>
            <a:r>
              <a:rPr lang="en-US" sz="2400" b="1" dirty="0" smtClean="0"/>
              <a:t>Autres indicateurs : </a:t>
            </a:r>
            <a:r>
              <a:rPr lang="en-US" sz="2400" dirty="0" smtClean="0"/>
              <a:t>ADR, </a:t>
            </a:r>
            <a:r>
              <a:rPr lang="en-US" sz="2400" dirty="0" err="1" smtClean="0"/>
              <a:t>avocats</a:t>
            </a:r>
            <a:r>
              <a:rPr lang="en-US" sz="2400" dirty="0" smtClean="0"/>
              <a:t>, </a:t>
            </a:r>
            <a:r>
              <a:rPr lang="en-US" sz="2400" dirty="0" err="1" smtClean="0"/>
              <a:t>enquêtes</a:t>
            </a:r>
            <a:r>
              <a:rPr lang="en-US" sz="2400" dirty="0" smtClean="0"/>
              <a:t> de satisfaction… </a:t>
            </a:r>
          </a:p>
        </p:txBody>
      </p:sp>
      <p:sp>
        <p:nvSpPr>
          <p:cNvPr id="5" name="Segnaposto numero diapositiva 8"/>
          <p:cNvSpPr>
            <a:spLocks noGrp="1"/>
          </p:cNvSpPr>
          <p:nvPr>
            <p:ph type="sldNum" sz="quarter" idx="12"/>
          </p:nvPr>
        </p:nvSpPr>
        <p:spPr>
          <a:xfrm>
            <a:off x="8722493" y="6525344"/>
            <a:ext cx="386011" cy="3131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582113E-196B-4B26-B375-6CF74488C653}" type="slidenum">
              <a:rPr sz="1100" smtClean="0">
                <a:solidFill>
                  <a:prstClr val="white"/>
                </a:solidFill>
                <a:latin typeface="Arial Black" pitchFamily="34" charset="0"/>
              </a:rPr>
              <a:pPr eaLnBrk="1" hangingPunct="1">
                <a:defRPr/>
              </a:pPr>
              <a:t>12</a:t>
            </a:fld>
            <a:endParaRPr sz="1100" dirty="0" smtClean="0">
              <a:solidFill>
                <a:prstClr val="white"/>
              </a:solidFill>
              <a:latin typeface="Arial Black" pitchFamily="34" charset="0"/>
            </a:endParaRPr>
          </a:p>
        </p:txBody>
      </p:sp>
      <p:sp>
        <p:nvSpPr>
          <p:cNvPr id="4" name="CasellaDiTesto 3"/>
          <p:cNvSpPr txBox="1"/>
          <p:nvPr/>
        </p:nvSpPr>
        <p:spPr>
          <a:xfrm>
            <a:off x="225871" y="108211"/>
            <a:ext cx="6707677" cy="769441"/>
          </a:xfrm>
          <a:prstGeom prst="rect">
            <a:avLst/>
          </a:prstGeom>
          <a:noFill/>
        </p:spPr>
        <p:txBody>
          <a:bodyPr wrap="square" rtlCol="0">
            <a:spAutoFit/>
          </a:bodyPr>
          <a:lstStyle/>
          <a:p>
            <a:r>
              <a:rPr lang="en-US" sz="2200" b="1" dirty="0" smtClean="0"/>
              <a:t>Indicateurs du système judiciaire et indicateurs de performance</a:t>
            </a:r>
            <a:endParaRPr lang="en-US" sz="2200" b="1" dirty="0"/>
          </a:p>
        </p:txBody>
      </p:sp>
      <p:sp>
        <p:nvSpPr>
          <p:cNvPr id="12" name="Ovale 11"/>
          <p:cNvSpPr/>
          <p:nvPr/>
        </p:nvSpPr>
        <p:spPr>
          <a:xfrm>
            <a:off x="7144677" y="79944"/>
            <a:ext cx="1368152" cy="107617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3" name="CasellaDiTesto 12"/>
          <p:cNvSpPr txBox="1"/>
          <p:nvPr/>
        </p:nvSpPr>
        <p:spPr>
          <a:xfrm>
            <a:off x="7262183" y="221530"/>
            <a:ext cx="1050288" cy="253916"/>
          </a:xfrm>
          <a:prstGeom prst="rect">
            <a:avLst/>
          </a:prstGeom>
          <a:noFill/>
        </p:spPr>
        <p:txBody>
          <a:bodyPr wrap="none" rtlCol="0">
            <a:spAutoFit/>
          </a:bodyPr>
          <a:lstStyle/>
          <a:p>
            <a:r>
              <a:rPr lang="it-IT" sz="1050" b="1" dirty="0" smtClean="0">
                <a:solidFill>
                  <a:prstClr val="black"/>
                </a:solidFill>
              </a:rPr>
              <a:t>PERFORMANCE</a:t>
            </a:r>
            <a:endParaRPr lang="it-IT" sz="1050" b="1" dirty="0">
              <a:solidFill>
                <a:prstClr val="black"/>
              </a:solidFill>
            </a:endParaRPr>
          </a:p>
        </p:txBody>
      </p:sp>
      <p:sp>
        <p:nvSpPr>
          <p:cNvPr id="14" name="Ovale 13"/>
          <p:cNvSpPr/>
          <p:nvPr/>
        </p:nvSpPr>
        <p:spPr>
          <a:xfrm>
            <a:off x="7262183" y="520451"/>
            <a:ext cx="1050288" cy="62679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Tree>
    <p:extLst>
      <p:ext uri="{BB962C8B-B14F-4D97-AF65-F5344CB8AC3E}">
        <p14:creationId xmlns:p14="http://schemas.microsoft.com/office/powerpoint/2010/main" val="1279598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14="http://schemas.microsoft.com/office/drawing/2010/main"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triscia diagonale 15"/>
          <p:cNvSpPr/>
          <p:nvPr/>
        </p:nvSpPr>
        <p:spPr>
          <a:xfrm rot="4078414">
            <a:off x="8083046" y="948966"/>
            <a:ext cx="447128" cy="264019"/>
          </a:xfrm>
          <a:prstGeom prst="diagStrip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black"/>
              </a:solidFill>
            </a:endParaRPr>
          </a:p>
        </p:txBody>
      </p:sp>
      <p:sp>
        <p:nvSpPr>
          <p:cNvPr id="5" name="Segnaposto numero diapositiva 8"/>
          <p:cNvSpPr>
            <a:spLocks noGrp="1"/>
          </p:cNvSpPr>
          <p:nvPr>
            <p:ph type="sldNum" sz="quarter" idx="12"/>
          </p:nvPr>
        </p:nvSpPr>
        <p:spPr>
          <a:xfrm>
            <a:off x="8722493" y="6525344"/>
            <a:ext cx="386011" cy="3131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582113E-196B-4B26-B375-6CF74488C653}" type="slidenum">
              <a:rPr sz="1100" smtClean="0">
                <a:solidFill>
                  <a:prstClr val="white"/>
                </a:solidFill>
                <a:latin typeface="Arial Black" pitchFamily="34" charset="0"/>
              </a:rPr>
              <a:pPr eaLnBrk="1" hangingPunct="1">
                <a:defRPr/>
              </a:pPr>
              <a:t>13</a:t>
            </a:fld>
            <a:endParaRPr sz="1100" dirty="0" smtClean="0">
              <a:solidFill>
                <a:prstClr val="white"/>
              </a:solidFill>
              <a:latin typeface="Arial Black" pitchFamily="34" charset="0"/>
            </a:endParaRPr>
          </a:p>
        </p:txBody>
      </p:sp>
      <p:sp>
        <p:nvSpPr>
          <p:cNvPr id="4" name="CasellaDiTesto 3"/>
          <p:cNvSpPr txBox="1"/>
          <p:nvPr/>
        </p:nvSpPr>
        <p:spPr>
          <a:xfrm>
            <a:off x="225871" y="108211"/>
            <a:ext cx="6707677" cy="430887"/>
          </a:xfrm>
          <a:prstGeom prst="rect">
            <a:avLst/>
          </a:prstGeom>
          <a:noFill/>
        </p:spPr>
        <p:txBody>
          <a:bodyPr wrap="square" rtlCol="0">
            <a:spAutoFit/>
          </a:bodyPr>
          <a:lstStyle/>
          <a:p>
            <a:r>
              <a:rPr lang="en-US" sz="2200" b="1" dirty="0" smtClean="0">
                <a:solidFill>
                  <a:srgbClr val="8C7B70">
                    <a:lumMod val="75000"/>
                  </a:srgbClr>
                </a:solidFill>
              </a:rPr>
              <a:t>Indicateurs du système judiciaire et indicateurs de performance</a:t>
            </a:r>
            <a:endParaRPr lang="en-US" sz="2200" b="1" dirty="0">
              <a:solidFill>
                <a:srgbClr val="8C7B70">
                  <a:lumMod val="75000"/>
                </a:srgbClr>
              </a:solidFill>
            </a:endParaRPr>
          </a:p>
        </p:txBody>
      </p:sp>
      <p:sp>
        <p:nvSpPr>
          <p:cNvPr id="6" name="CasellaDiTesto 5"/>
          <p:cNvSpPr txBox="1"/>
          <p:nvPr/>
        </p:nvSpPr>
        <p:spPr>
          <a:xfrm>
            <a:off x="465027" y="1250806"/>
            <a:ext cx="7776864" cy="461665"/>
          </a:xfrm>
          <a:prstGeom prst="rect">
            <a:avLst/>
          </a:prstGeom>
          <a:noFill/>
        </p:spPr>
        <p:txBody>
          <a:bodyPr wrap="square" rtlCol="0">
            <a:spAutoFit/>
          </a:bodyPr>
          <a:lstStyle/>
          <a:p>
            <a:pPr>
              <a:spcAft>
                <a:spcPts val="2100"/>
              </a:spcAft>
            </a:pPr>
            <a:r>
              <a:rPr lang="en-US" sz="2400" b="1" dirty="0" smtClean="0">
                <a:solidFill>
                  <a:prstClr val="black"/>
                </a:solidFill>
              </a:rPr>
              <a:t>KPI (performance des systèmes </a:t>
            </a:r>
            <a:r>
              <a:rPr lang="en-US" sz="2400" b="1" dirty="0" err="1" smtClean="0">
                <a:solidFill>
                  <a:prstClr val="black"/>
                </a:solidFill>
              </a:rPr>
              <a:t>judiciaires</a:t>
            </a:r>
            <a:r>
              <a:rPr lang="en-US" sz="2400" b="1" dirty="0" smtClean="0">
                <a:solidFill>
                  <a:prstClr val="black"/>
                </a:solidFill>
              </a:rPr>
              <a:t>)</a:t>
            </a:r>
            <a:endParaRPr lang="en-US" sz="2400" b="1" dirty="0">
              <a:solidFill>
                <a:prstClr val="black"/>
              </a:solidFill>
            </a:endParaRPr>
          </a:p>
        </p:txBody>
      </p:sp>
      <p:sp>
        <p:nvSpPr>
          <p:cNvPr id="12" name="Ovale 11"/>
          <p:cNvSpPr/>
          <p:nvPr/>
        </p:nvSpPr>
        <p:spPr>
          <a:xfrm>
            <a:off x="7144677" y="79944"/>
            <a:ext cx="1368152" cy="107617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3" name="CasellaDiTesto 12"/>
          <p:cNvSpPr txBox="1"/>
          <p:nvPr/>
        </p:nvSpPr>
        <p:spPr>
          <a:xfrm>
            <a:off x="7262183" y="221530"/>
            <a:ext cx="1050288" cy="253916"/>
          </a:xfrm>
          <a:prstGeom prst="rect">
            <a:avLst/>
          </a:prstGeom>
          <a:noFill/>
        </p:spPr>
        <p:txBody>
          <a:bodyPr wrap="none" rtlCol="0">
            <a:spAutoFit/>
          </a:bodyPr>
          <a:lstStyle/>
          <a:p>
            <a:r>
              <a:rPr lang="it-IT" sz="1050" b="1" dirty="0" smtClean="0">
                <a:solidFill>
                  <a:prstClr val="black"/>
                </a:solidFill>
              </a:rPr>
              <a:t>PERFORMANCE</a:t>
            </a:r>
            <a:endParaRPr lang="it-IT" sz="1050" b="1" dirty="0">
              <a:solidFill>
                <a:prstClr val="black"/>
              </a:solidFill>
            </a:endParaRPr>
          </a:p>
        </p:txBody>
      </p:sp>
      <p:sp>
        <p:nvSpPr>
          <p:cNvPr id="14" name="Ovale 13"/>
          <p:cNvSpPr/>
          <p:nvPr/>
        </p:nvSpPr>
        <p:spPr>
          <a:xfrm>
            <a:off x="7262183" y="520451"/>
            <a:ext cx="1050288" cy="62679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7" name="Rectangle 16"/>
          <p:cNvSpPr/>
          <p:nvPr/>
        </p:nvSpPr>
        <p:spPr>
          <a:xfrm>
            <a:off x="446450" y="1916832"/>
            <a:ext cx="7920880" cy="3416320"/>
          </a:xfrm>
          <a:prstGeom prst="rect">
            <a:avLst/>
          </a:prstGeom>
        </p:spPr>
        <p:txBody>
          <a:bodyPr wrap="square">
            <a:spAutoFit/>
          </a:bodyPr>
          <a:lstStyle/>
          <a:p>
            <a:r>
              <a:rPr lang="fr-FR" sz="1600" dirty="0" smtClean="0"/>
              <a:t>O </a:t>
            </a:r>
            <a:r>
              <a:rPr lang="fr-FR" sz="2400" dirty="0" smtClean="0"/>
              <a:t>D’autres indicateurs structurels:</a:t>
            </a:r>
            <a:endParaRPr lang="fr-FR" sz="2400" dirty="0"/>
          </a:p>
          <a:p>
            <a:pPr marL="800100" lvl="1" indent="-342900">
              <a:buFont typeface="Wingdings" panose="05000000000000000000" pitchFamily="2" charset="2"/>
              <a:buChar char="ü"/>
            </a:pPr>
            <a:r>
              <a:rPr lang="fr-FR" sz="2400" dirty="0" smtClean="0"/>
              <a:t>Ratio </a:t>
            </a:r>
            <a:r>
              <a:rPr lang="fr-FR" sz="2400" dirty="0"/>
              <a:t>des juges rapportés à la population</a:t>
            </a:r>
          </a:p>
          <a:p>
            <a:pPr marL="800100" lvl="1" indent="-342900">
              <a:buFont typeface="Wingdings" panose="05000000000000000000" pitchFamily="2" charset="2"/>
              <a:buChar char="ü"/>
            </a:pPr>
            <a:r>
              <a:rPr lang="fr-FR" sz="2400" dirty="0" smtClean="0"/>
              <a:t>Ratio </a:t>
            </a:r>
            <a:r>
              <a:rPr lang="fr-FR" sz="2400" dirty="0"/>
              <a:t>entre les nombres des juges travaillant sur une catégorie d’affaires et le nombre d’affaires résolues par catégorie</a:t>
            </a:r>
          </a:p>
          <a:p>
            <a:pPr marL="800100" lvl="1" indent="-342900">
              <a:buFont typeface="Wingdings" panose="05000000000000000000" pitchFamily="2" charset="2"/>
              <a:buChar char="ü"/>
            </a:pPr>
            <a:r>
              <a:rPr lang="fr-FR" sz="2400" dirty="0" smtClean="0"/>
              <a:t>Ratio </a:t>
            </a:r>
            <a:r>
              <a:rPr lang="fr-FR" sz="2400" dirty="0"/>
              <a:t>des juges rapportés au nombre d’avocats</a:t>
            </a:r>
          </a:p>
          <a:p>
            <a:pPr marL="800100" lvl="1" indent="-342900">
              <a:buFont typeface="Wingdings" panose="05000000000000000000" pitchFamily="2" charset="2"/>
              <a:buChar char="ü"/>
            </a:pPr>
            <a:r>
              <a:rPr lang="fr-FR" sz="2400" dirty="0" smtClean="0"/>
              <a:t>Nombre </a:t>
            </a:r>
            <a:r>
              <a:rPr lang="fr-FR" sz="2400" dirty="0"/>
              <a:t>de juges rapportés au personnel non judiciaire</a:t>
            </a:r>
          </a:p>
          <a:p>
            <a:pPr marL="800100" lvl="1" indent="-342900">
              <a:buFont typeface="Wingdings" panose="05000000000000000000" pitchFamily="2" charset="2"/>
              <a:buChar char="ü"/>
            </a:pPr>
            <a:r>
              <a:rPr lang="fr-FR" sz="2400" dirty="0" smtClean="0"/>
              <a:t>Taux </a:t>
            </a:r>
            <a:r>
              <a:rPr lang="fr-FR" sz="2400" dirty="0"/>
              <a:t>d’appel / taux de </a:t>
            </a:r>
            <a:r>
              <a:rPr lang="fr-FR" sz="2400" dirty="0" smtClean="0"/>
              <a:t>décisions confirmées </a:t>
            </a:r>
            <a:r>
              <a:rPr lang="fr-FR" sz="2400" dirty="0"/>
              <a:t>en appel</a:t>
            </a:r>
          </a:p>
        </p:txBody>
      </p:sp>
    </p:spTree>
    <p:extLst>
      <p:ext uri="{BB962C8B-B14F-4D97-AF65-F5344CB8AC3E}">
        <p14:creationId xmlns:p14="http://schemas.microsoft.com/office/powerpoint/2010/main" val="2981995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14="http://schemas.microsoft.com/office/drawing/2010/main"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triscia diagonale 15"/>
          <p:cNvSpPr/>
          <p:nvPr/>
        </p:nvSpPr>
        <p:spPr>
          <a:xfrm rot="4078414">
            <a:off x="8083046" y="948966"/>
            <a:ext cx="447128" cy="264019"/>
          </a:xfrm>
          <a:prstGeom prst="diagStrip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black"/>
              </a:solidFill>
            </a:endParaRPr>
          </a:p>
        </p:txBody>
      </p:sp>
      <p:sp>
        <p:nvSpPr>
          <p:cNvPr id="5" name="Segnaposto numero diapositiva 8"/>
          <p:cNvSpPr>
            <a:spLocks noGrp="1"/>
          </p:cNvSpPr>
          <p:nvPr>
            <p:ph type="sldNum" sz="quarter" idx="12"/>
          </p:nvPr>
        </p:nvSpPr>
        <p:spPr>
          <a:xfrm>
            <a:off x="8722493" y="6525344"/>
            <a:ext cx="386011" cy="3131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582113E-196B-4B26-B375-6CF74488C653}" type="slidenum">
              <a:rPr sz="1100" smtClean="0">
                <a:solidFill>
                  <a:prstClr val="white"/>
                </a:solidFill>
                <a:latin typeface="Arial Black" pitchFamily="34" charset="0"/>
              </a:rPr>
              <a:pPr eaLnBrk="1" hangingPunct="1">
                <a:defRPr/>
              </a:pPr>
              <a:t>14</a:t>
            </a:fld>
            <a:endParaRPr sz="1100" dirty="0" smtClean="0">
              <a:solidFill>
                <a:prstClr val="white"/>
              </a:solidFill>
              <a:latin typeface="Arial Black" pitchFamily="34" charset="0"/>
            </a:endParaRPr>
          </a:p>
        </p:txBody>
      </p:sp>
      <p:sp>
        <p:nvSpPr>
          <p:cNvPr id="4" name="CasellaDiTesto 3"/>
          <p:cNvSpPr txBox="1"/>
          <p:nvPr/>
        </p:nvSpPr>
        <p:spPr>
          <a:xfrm>
            <a:off x="225871" y="108211"/>
            <a:ext cx="6707677" cy="430887"/>
          </a:xfrm>
          <a:prstGeom prst="rect">
            <a:avLst/>
          </a:prstGeom>
          <a:noFill/>
        </p:spPr>
        <p:txBody>
          <a:bodyPr wrap="square" rtlCol="0">
            <a:spAutoFit/>
          </a:bodyPr>
          <a:lstStyle/>
          <a:p>
            <a:r>
              <a:rPr lang="en-US" sz="2200" b="1" dirty="0" smtClean="0">
                <a:solidFill>
                  <a:srgbClr val="8C7B70">
                    <a:lumMod val="75000"/>
                  </a:srgbClr>
                </a:solidFill>
              </a:rPr>
              <a:t>Indicateurs du système judiciaire et indicateurs de performance</a:t>
            </a:r>
            <a:endParaRPr lang="en-US" sz="2200" b="1" dirty="0">
              <a:solidFill>
                <a:srgbClr val="8C7B70">
                  <a:lumMod val="75000"/>
                </a:srgbClr>
              </a:solidFill>
            </a:endParaRPr>
          </a:p>
        </p:txBody>
      </p:sp>
      <p:sp>
        <p:nvSpPr>
          <p:cNvPr id="6" name="CasellaDiTesto 5"/>
          <p:cNvSpPr txBox="1"/>
          <p:nvPr/>
        </p:nvSpPr>
        <p:spPr>
          <a:xfrm>
            <a:off x="465027" y="998151"/>
            <a:ext cx="7776864" cy="461665"/>
          </a:xfrm>
          <a:prstGeom prst="rect">
            <a:avLst/>
          </a:prstGeom>
          <a:noFill/>
        </p:spPr>
        <p:txBody>
          <a:bodyPr wrap="square" rtlCol="0">
            <a:spAutoFit/>
          </a:bodyPr>
          <a:lstStyle/>
          <a:p>
            <a:pPr>
              <a:spcAft>
                <a:spcPts val="2100"/>
              </a:spcAft>
            </a:pPr>
            <a:r>
              <a:rPr lang="en-US" sz="2400" b="1" dirty="0" smtClean="0">
                <a:solidFill>
                  <a:prstClr val="black"/>
                </a:solidFill>
              </a:rPr>
              <a:t>KPI (performance des systèmes </a:t>
            </a:r>
            <a:r>
              <a:rPr lang="en-US" sz="2400" b="1" dirty="0" err="1" smtClean="0">
                <a:solidFill>
                  <a:prstClr val="black"/>
                </a:solidFill>
              </a:rPr>
              <a:t>judiciaires</a:t>
            </a:r>
            <a:r>
              <a:rPr lang="en-US" sz="2400" b="1" dirty="0" smtClean="0">
                <a:solidFill>
                  <a:prstClr val="black"/>
                </a:solidFill>
              </a:rPr>
              <a:t>)</a:t>
            </a:r>
            <a:endParaRPr lang="en-US" sz="2400" b="1" dirty="0">
              <a:solidFill>
                <a:prstClr val="black"/>
              </a:solidFill>
            </a:endParaRPr>
          </a:p>
        </p:txBody>
      </p:sp>
      <p:sp>
        <p:nvSpPr>
          <p:cNvPr id="12" name="Ovale 11"/>
          <p:cNvSpPr/>
          <p:nvPr/>
        </p:nvSpPr>
        <p:spPr>
          <a:xfrm>
            <a:off x="7144677" y="79944"/>
            <a:ext cx="1368152" cy="107617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3" name="CasellaDiTesto 12"/>
          <p:cNvSpPr txBox="1"/>
          <p:nvPr/>
        </p:nvSpPr>
        <p:spPr>
          <a:xfrm>
            <a:off x="7262183" y="221530"/>
            <a:ext cx="1050288" cy="253916"/>
          </a:xfrm>
          <a:prstGeom prst="rect">
            <a:avLst/>
          </a:prstGeom>
          <a:noFill/>
        </p:spPr>
        <p:txBody>
          <a:bodyPr wrap="none" rtlCol="0">
            <a:spAutoFit/>
          </a:bodyPr>
          <a:lstStyle/>
          <a:p>
            <a:r>
              <a:rPr lang="it-IT" sz="1050" b="1" dirty="0" smtClean="0">
                <a:solidFill>
                  <a:prstClr val="black"/>
                </a:solidFill>
              </a:rPr>
              <a:t>PERFORMANCE</a:t>
            </a:r>
            <a:endParaRPr lang="it-IT" sz="1050" b="1" dirty="0">
              <a:solidFill>
                <a:prstClr val="black"/>
              </a:solidFill>
            </a:endParaRPr>
          </a:p>
        </p:txBody>
      </p:sp>
      <p:sp>
        <p:nvSpPr>
          <p:cNvPr id="14" name="Ovale 13"/>
          <p:cNvSpPr/>
          <p:nvPr/>
        </p:nvSpPr>
        <p:spPr>
          <a:xfrm>
            <a:off x="7262183" y="520451"/>
            <a:ext cx="1050288" cy="62679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7" name="Rectangle 16"/>
          <p:cNvSpPr/>
          <p:nvPr/>
        </p:nvSpPr>
        <p:spPr>
          <a:xfrm>
            <a:off x="446450" y="1556792"/>
            <a:ext cx="7920880" cy="4401205"/>
          </a:xfrm>
          <a:prstGeom prst="rect">
            <a:avLst/>
          </a:prstGeom>
        </p:spPr>
        <p:txBody>
          <a:bodyPr wrap="square">
            <a:spAutoFit/>
          </a:bodyPr>
          <a:lstStyle/>
          <a:p>
            <a:r>
              <a:rPr lang="fr-FR" sz="2400" dirty="0"/>
              <a:t>o	Nouvelles affaires, affaires terminées, affaires pendantes</a:t>
            </a:r>
          </a:p>
          <a:p>
            <a:r>
              <a:rPr lang="fr-FR" sz="2400" dirty="0"/>
              <a:t>o	Taux de variation de stock d’affaires pendantes (CR</a:t>
            </a:r>
            <a:r>
              <a:rPr lang="fr-FR" sz="2400" dirty="0" smtClean="0"/>
              <a:t>): </a:t>
            </a:r>
            <a:r>
              <a:rPr lang="fr-FR" sz="2400" dirty="0"/>
              <a:t>rapport entre les affaires terminées et les affaires entrantes</a:t>
            </a:r>
          </a:p>
          <a:p>
            <a:r>
              <a:rPr lang="fr-FR" sz="2400" dirty="0" smtClean="0"/>
              <a:t>o</a:t>
            </a:r>
            <a:r>
              <a:rPr lang="fr-FR" sz="2400" dirty="0"/>
              <a:t>	Durée estimée d’écoulement du stock d’affaires pendantes </a:t>
            </a:r>
            <a:r>
              <a:rPr lang="fr-FR" sz="2400" dirty="0" smtClean="0"/>
              <a:t>(DT) : permet </a:t>
            </a:r>
            <a:r>
              <a:rPr lang="fr-FR" sz="2400" dirty="0"/>
              <a:t>de déterminer le nombre de jours nécessaires pour qu’une affaire en instance soit résolue devant les tribunaux</a:t>
            </a:r>
          </a:p>
          <a:p>
            <a:r>
              <a:rPr lang="fr-FR" sz="2400" dirty="0"/>
              <a:t>o	Taux d’affaires terminés dans les délais fixés</a:t>
            </a:r>
          </a:p>
          <a:p>
            <a:r>
              <a:rPr lang="fr-FR" sz="2400" dirty="0"/>
              <a:t>o	Ancienneté des affaires pendantes</a:t>
            </a:r>
          </a:p>
          <a:p>
            <a:endParaRPr lang="fr-FR" sz="1600"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683" y="5814060"/>
            <a:ext cx="3429000" cy="1043940"/>
          </a:xfrm>
          <a:prstGeom prst="rect">
            <a:avLst/>
          </a:prstGeom>
        </p:spPr>
      </p:pic>
    </p:spTree>
    <p:extLst>
      <p:ext uri="{BB962C8B-B14F-4D97-AF65-F5344CB8AC3E}">
        <p14:creationId xmlns:p14="http://schemas.microsoft.com/office/powerpoint/2010/main" val="2827709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14="http://schemas.microsoft.com/office/drawing/2010/main"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triscia diagonale 18"/>
          <p:cNvSpPr/>
          <p:nvPr/>
        </p:nvSpPr>
        <p:spPr>
          <a:xfrm rot="4078414">
            <a:off x="8083046" y="948966"/>
            <a:ext cx="447128" cy="264019"/>
          </a:xfrm>
          <a:prstGeom prst="diagStrip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black"/>
              </a:solidFill>
            </a:endParaRPr>
          </a:p>
        </p:txBody>
      </p:sp>
      <p:sp>
        <p:nvSpPr>
          <p:cNvPr id="4" name="CasellaDiTesto 3"/>
          <p:cNvSpPr txBox="1"/>
          <p:nvPr/>
        </p:nvSpPr>
        <p:spPr>
          <a:xfrm>
            <a:off x="323529" y="260648"/>
            <a:ext cx="6120680" cy="461665"/>
          </a:xfrm>
          <a:prstGeom prst="rect">
            <a:avLst/>
          </a:prstGeom>
          <a:noFill/>
        </p:spPr>
        <p:txBody>
          <a:bodyPr wrap="square" rtlCol="0">
            <a:spAutoFit/>
          </a:bodyPr>
          <a:lstStyle/>
          <a:p>
            <a:r>
              <a:rPr lang="en-US" sz="2400" b="1" dirty="0" smtClean="0">
                <a:solidFill>
                  <a:srgbClr val="8C7B70">
                    <a:lumMod val="75000"/>
                  </a:srgbClr>
                </a:solidFill>
              </a:rPr>
              <a:t>Réalisation d'</a:t>
            </a:r>
            <a:r>
              <a:rPr lang="en-US" sz="2400" b="1" dirty="0">
                <a:solidFill>
                  <a:srgbClr val="8C7B70">
                    <a:lumMod val="75000"/>
                  </a:srgbClr>
                </a:solidFill>
              </a:rPr>
              <a:t>enquêtes de satisfaction auprès des </a:t>
            </a:r>
            <a:r>
              <a:rPr lang="en-US" sz="2400" b="1" dirty="0" smtClean="0">
                <a:solidFill>
                  <a:srgbClr val="8C7B70">
                    <a:lumMod val="75000"/>
                  </a:srgbClr>
                </a:solidFill>
              </a:rPr>
              <a:t>usagers des</a:t>
            </a:r>
            <a:r>
              <a:rPr lang="en-US" sz="2400" b="1" dirty="0">
                <a:solidFill>
                  <a:srgbClr val="8C7B70">
                    <a:lumMod val="75000"/>
                  </a:srgbClr>
                </a:solidFill>
              </a:rPr>
              <a:t> tribunaux</a:t>
            </a:r>
          </a:p>
        </p:txBody>
      </p:sp>
      <p:grpSp>
        <p:nvGrpSpPr>
          <p:cNvPr id="8" name="Gruppo 7"/>
          <p:cNvGrpSpPr/>
          <p:nvPr/>
        </p:nvGrpSpPr>
        <p:grpSpPr>
          <a:xfrm>
            <a:off x="370187" y="3543109"/>
            <a:ext cx="2736304" cy="1902115"/>
            <a:chOff x="1403648" y="3360209"/>
            <a:chExt cx="2736304" cy="1902115"/>
          </a:xfrm>
        </p:grpSpPr>
        <p:pic>
          <p:nvPicPr>
            <p:cNvPr id="9" name="Picture 2" descr="http://www.ebcconsulting.com/images/stories/H1HRMSPROMO2009/Test-e-questionari-on-web-risorse-umane.gif"/>
            <p:cNvPicPr>
              <a:picLocks noChangeAspect="1" noChangeArrowheads="1"/>
            </p:cNvPicPr>
            <p:nvPr/>
          </p:nvPicPr>
          <p:blipFill>
            <a:blip r:embed="rId2" cstate="print"/>
            <a:srcRect/>
            <a:stretch>
              <a:fillRect/>
            </a:stretch>
          </p:blipFill>
          <p:spPr bwMode="auto">
            <a:xfrm>
              <a:off x="1403648" y="3429000"/>
              <a:ext cx="2736304" cy="1833324"/>
            </a:xfrm>
            <a:prstGeom prst="rect">
              <a:avLst/>
            </a:prstGeom>
            <a:ln>
              <a:noFill/>
            </a:ln>
            <a:effectLst>
              <a:outerShdw blurRad="292100" dist="139700" dir="2700000" algn="tl" rotWithShape="0">
                <a:srgbClr val="333333">
                  <a:alpha val="65000"/>
                </a:srgbClr>
              </a:outerShdw>
            </a:effectLst>
          </p:spPr>
        </p:pic>
        <p:sp>
          <p:nvSpPr>
            <p:cNvPr id="10" name="Rettangolo 9"/>
            <p:cNvSpPr/>
            <p:nvPr/>
          </p:nvSpPr>
          <p:spPr>
            <a:xfrm rot="21405711">
              <a:off x="1456013" y="3360209"/>
              <a:ext cx="2674773" cy="400110"/>
            </a:xfrm>
            <a:prstGeom prst="rect">
              <a:avLst/>
            </a:prstGeom>
            <a:solidFill>
              <a:schemeClr val="bg1"/>
            </a:solidFill>
            <a:ln>
              <a:solidFill>
                <a:schemeClr val="tx1"/>
              </a:solidFill>
            </a:ln>
          </p:spPr>
          <p:txBody>
            <a:bodyPr wrap="square">
              <a:spAutoFit/>
            </a:bodyPr>
            <a:lstStyle/>
            <a:p>
              <a:r>
                <a:rPr lang="en-US" sz="1000" dirty="0" smtClean="0">
                  <a:solidFill>
                    <a:prstClr val="black"/>
                  </a:solidFill>
                </a:rPr>
                <a:t>Dans quelle mesure êtes-vous satisfait(e) ou insatisfait(e) de votre expérience personnelle de la cour aujourd'hui ?</a:t>
              </a:r>
              <a:endParaRPr lang="en-US" sz="1000" dirty="0">
                <a:solidFill>
                  <a:prstClr val="black"/>
                </a:solidFill>
              </a:endParaRPr>
            </a:p>
          </p:txBody>
        </p:sp>
      </p:grpSp>
      <p:sp>
        <p:nvSpPr>
          <p:cNvPr id="11" name="Segnaposto contenuto 2"/>
          <p:cNvSpPr txBox="1">
            <a:spLocks/>
          </p:cNvSpPr>
          <p:nvPr/>
        </p:nvSpPr>
        <p:spPr>
          <a:xfrm>
            <a:off x="3347864" y="1268760"/>
            <a:ext cx="4968552" cy="4176464"/>
          </a:xfrm>
          <a:prstGeom prst="rect">
            <a:avLst/>
          </a:prstGeom>
        </p:spPr>
        <p:txBody>
          <a:bodyPr vert="horz">
            <a:noAutofit/>
          </a:bodyPr>
          <a:lstStyle/>
          <a:p>
            <a:pPr algn="just">
              <a:spcAft>
                <a:spcPts val="600"/>
              </a:spcAft>
              <a:buClr>
                <a:srgbClr val="DD8047"/>
              </a:buClr>
              <a:buSzPct val="60000"/>
              <a:defRPr/>
            </a:pPr>
            <a:r>
              <a:rPr lang="en-US" sz="2000" b="1" dirty="0">
                <a:solidFill>
                  <a:prstClr val="black"/>
                </a:solidFill>
              </a:rPr>
              <a:t>L</a:t>
            </a:r>
            <a:r>
              <a:rPr lang="en-US" sz="2000" b="1" dirty="0" smtClean="0">
                <a:solidFill>
                  <a:prstClr val="black"/>
                </a:solidFill>
              </a:rPr>
              <a:t>a qualité </a:t>
            </a:r>
            <a:r>
              <a:rPr lang="en-US" sz="2000" b="1" dirty="0" err="1" smtClean="0">
                <a:solidFill>
                  <a:prstClr val="black"/>
                </a:solidFill>
              </a:rPr>
              <a:t>est</a:t>
            </a:r>
            <a:r>
              <a:rPr lang="en-US" sz="2000" b="1" dirty="0" smtClean="0">
                <a:solidFill>
                  <a:prstClr val="black"/>
                </a:solidFill>
              </a:rPr>
              <a:t> </a:t>
            </a:r>
            <a:r>
              <a:rPr lang="en-US" sz="2000" b="1" dirty="0" err="1" smtClean="0">
                <a:solidFill>
                  <a:prstClr val="black"/>
                </a:solidFill>
              </a:rPr>
              <a:t>aussi</a:t>
            </a:r>
            <a:r>
              <a:rPr lang="en-US" sz="2000" b="1" dirty="0" smtClean="0">
                <a:solidFill>
                  <a:prstClr val="black"/>
                </a:solidFill>
              </a:rPr>
              <a:t> </a:t>
            </a:r>
            <a:r>
              <a:rPr lang="en-US" sz="2000" b="1" dirty="0" err="1" smtClean="0">
                <a:solidFill>
                  <a:prstClr val="black"/>
                </a:solidFill>
              </a:rPr>
              <a:t>liée</a:t>
            </a:r>
            <a:r>
              <a:rPr lang="en-US" sz="2000" b="1" dirty="0" smtClean="0">
                <a:solidFill>
                  <a:prstClr val="black"/>
                </a:solidFill>
              </a:rPr>
              <a:t> au jugement et à la perception des utilisateurs finaux du service de justice.</a:t>
            </a:r>
          </a:p>
          <a:p>
            <a:pPr algn="just">
              <a:spcAft>
                <a:spcPts val="600"/>
              </a:spcAft>
              <a:buClr>
                <a:srgbClr val="DD8047"/>
              </a:buClr>
              <a:buSzPct val="60000"/>
              <a:defRPr/>
            </a:pPr>
            <a:r>
              <a:rPr lang="en-US" sz="2000" b="1" dirty="0" smtClean="0">
                <a:solidFill>
                  <a:prstClr val="black"/>
                </a:solidFill>
              </a:rPr>
              <a:t>C'est pourquoi le Conseil de l'Europe encourage la réalisation d'enquêtes auprès des utilisateurs dans le but de</a:t>
            </a:r>
            <a:r>
              <a:rPr lang="en-US" sz="2400" dirty="0" smtClean="0">
                <a:solidFill>
                  <a:prstClr val="black"/>
                </a:solidFill>
              </a:rPr>
              <a:t> :</a:t>
            </a:r>
            <a:endParaRPr lang="en-US" sz="600" dirty="0" smtClean="0">
              <a:solidFill>
                <a:prstClr val="black"/>
              </a:solidFill>
            </a:endParaRPr>
          </a:p>
          <a:p>
            <a:pPr marL="320040" indent="-320040" algn="just">
              <a:spcAft>
                <a:spcPts val="600"/>
              </a:spcAft>
              <a:buClr>
                <a:srgbClr val="DD8047"/>
              </a:buClr>
              <a:buSzPct val="60000"/>
              <a:buFont typeface="Wingdings"/>
              <a:buChar char=""/>
              <a:defRPr/>
            </a:pPr>
            <a:r>
              <a:rPr lang="en-US" dirty="0" err="1">
                <a:solidFill>
                  <a:prstClr val="black"/>
                </a:solidFill>
              </a:rPr>
              <a:t>déterminer</a:t>
            </a:r>
            <a:r>
              <a:rPr lang="en-US" dirty="0">
                <a:solidFill>
                  <a:prstClr val="black"/>
                </a:solidFill>
              </a:rPr>
              <a:t> </a:t>
            </a:r>
            <a:r>
              <a:rPr lang="en-US" dirty="0" smtClean="0">
                <a:solidFill>
                  <a:prstClr val="black"/>
                </a:solidFill>
              </a:rPr>
              <a:t>des </a:t>
            </a:r>
            <a:r>
              <a:rPr lang="en-US" b="1" dirty="0" err="1">
                <a:solidFill>
                  <a:prstClr val="black"/>
                </a:solidFill>
              </a:rPr>
              <a:t>indicateurs</a:t>
            </a:r>
            <a:r>
              <a:rPr lang="en-US" b="1" dirty="0">
                <a:solidFill>
                  <a:prstClr val="black"/>
                </a:solidFill>
              </a:rPr>
              <a:t> </a:t>
            </a:r>
            <a:r>
              <a:rPr lang="en-US" dirty="0" smtClean="0">
                <a:solidFill>
                  <a:prstClr val="black"/>
                </a:solidFill>
              </a:rPr>
              <a:t>à </a:t>
            </a:r>
            <a:r>
              <a:rPr lang="en-US" dirty="0" err="1">
                <a:solidFill>
                  <a:prstClr val="black"/>
                </a:solidFill>
              </a:rPr>
              <a:t>suivre</a:t>
            </a:r>
            <a:r>
              <a:rPr lang="en-US" dirty="0">
                <a:solidFill>
                  <a:prstClr val="black"/>
                </a:solidFill>
              </a:rPr>
              <a:t> au </a:t>
            </a:r>
            <a:r>
              <a:rPr lang="en-US" dirty="0" err="1">
                <a:solidFill>
                  <a:prstClr val="black"/>
                </a:solidFill>
              </a:rPr>
              <a:t>fil</a:t>
            </a:r>
            <a:r>
              <a:rPr lang="en-US" dirty="0">
                <a:solidFill>
                  <a:prstClr val="black"/>
                </a:solidFill>
              </a:rPr>
              <a:t> du temps </a:t>
            </a:r>
            <a:r>
              <a:rPr lang="en-US" dirty="0" smtClean="0">
                <a:solidFill>
                  <a:prstClr val="black"/>
                </a:solidFill>
              </a:rPr>
              <a:t> et </a:t>
            </a:r>
            <a:r>
              <a:rPr lang="en-US" dirty="0" err="1" smtClean="0">
                <a:solidFill>
                  <a:prstClr val="black"/>
                </a:solidFill>
              </a:rPr>
              <a:t>évaluer</a:t>
            </a:r>
            <a:r>
              <a:rPr lang="en-US" dirty="0" smtClean="0">
                <a:solidFill>
                  <a:prstClr val="black"/>
                </a:solidFill>
              </a:rPr>
              <a:t> le </a:t>
            </a:r>
            <a:r>
              <a:rPr lang="en-US" b="1" dirty="0" smtClean="0">
                <a:solidFill>
                  <a:prstClr val="black"/>
                </a:solidFill>
              </a:rPr>
              <a:t>niveau de satisfaction </a:t>
            </a:r>
            <a:r>
              <a:rPr lang="en-US" dirty="0" err="1" smtClean="0">
                <a:solidFill>
                  <a:prstClr val="black"/>
                </a:solidFill>
              </a:rPr>
              <a:t>parmi</a:t>
            </a:r>
            <a:r>
              <a:rPr lang="en-US" dirty="0" smtClean="0">
                <a:solidFill>
                  <a:prstClr val="black"/>
                </a:solidFill>
              </a:rPr>
              <a:t> les </a:t>
            </a:r>
            <a:r>
              <a:rPr lang="en-US" dirty="0" err="1" smtClean="0">
                <a:solidFill>
                  <a:prstClr val="black"/>
                </a:solidFill>
              </a:rPr>
              <a:t>justiciables</a:t>
            </a:r>
            <a:r>
              <a:rPr lang="en-US" dirty="0" smtClean="0">
                <a:solidFill>
                  <a:prstClr val="black"/>
                </a:solidFill>
              </a:rPr>
              <a:t> et les </a:t>
            </a:r>
            <a:r>
              <a:rPr lang="en-US" dirty="0" err="1" smtClean="0">
                <a:solidFill>
                  <a:prstClr val="black"/>
                </a:solidFill>
              </a:rPr>
              <a:t>professionnels</a:t>
            </a:r>
            <a:r>
              <a:rPr lang="en-US" dirty="0" smtClean="0">
                <a:solidFill>
                  <a:prstClr val="black"/>
                </a:solidFill>
              </a:rPr>
              <a:t> du </a:t>
            </a:r>
            <a:r>
              <a:rPr lang="en-US" dirty="0" err="1" smtClean="0">
                <a:solidFill>
                  <a:prstClr val="black"/>
                </a:solidFill>
              </a:rPr>
              <a:t>droit</a:t>
            </a:r>
            <a:endParaRPr lang="en-US" dirty="0" smtClean="0">
              <a:solidFill>
                <a:prstClr val="black"/>
              </a:solidFill>
            </a:endParaRPr>
          </a:p>
          <a:p>
            <a:pPr marL="320040" indent="-320040" algn="just">
              <a:spcAft>
                <a:spcPts val="600"/>
              </a:spcAft>
              <a:buClr>
                <a:srgbClr val="DD8047"/>
              </a:buClr>
              <a:buSzPct val="60000"/>
              <a:buFont typeface="Wingdings"/>
              <a:buChar char=""/>
              <a:defRPr/>
            </a:pPr>
            <a:r>
              <a:rPr lang="en-US" dirty="0" smtClean="0">
                <a:solidFill>
                  <a:prstClr val="black"/>
                </a:solidFill>
              </a:rPr>
              <a:t>identifier les </a:t>
            </a:r>
            <a:r>
              <a:rPr lang="en-US" b="1" dirty="0" smtClean="0">
                <a:solidFill>
                  <a:prstClr val="black"/>
                </a:solidFill>
              </a:rPr>
              <a:t>domaines à améliorer </a:t>
            </a:r>
            <a:r>
              <a:rPr lang="en-US" dirty="0" smtClean="0">
                <a:solidFill>
                  <a:prstClr val="black"/>
                </a:solidFill>
              </a:rPr>
              <a:t>et (proposer de) prendre les mesures qui </a:t>
            </a:r>
            <a:r>
              <a:rPr lang="en-US" dirty="0" err="1" smtClean="0">
                <a:solidFill>
                  <a:prstClr val="black"/>
                </a:solidFill>
              </a:rPr>
              <a:t>s'imposent</a:t>
            </a:r>
            <a:endParaRPr lang="en-US" dirty="0" smtClean="0">
              <a:solidFill>
                <a:prstClr val="black"/>
              </a:solidFill>
            </a:endParaRPr>
          </a:p>
        </p:txBody>
      </p:sp>
      <p:sp>
        <p:nvSpPr>
          <p:cNvPr id="13" name="Segnaposto numero diapositiva 8"/>
          <p:cNvSpPr>
            <a:spLocks noGrp="1"/>
          </p:cNvSpPr>
          <p:nvPr>
            <p:ph type="sldNum" sz="quarter" idx="12"/>
          </p:nvPr>
        </p:nvSpPr>
        <p:spPr>
          <a:xfrm>
            <a:off x="8722493" y="6525344"/>
            <a:ext cx="386011" cy="3131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582113E-196B-4B26-B375-6CF74488C653}" type="slidenum">
              <a:rPr sz="1100" smtClean="0">
                <a:solidFill>
                  <a:prstClr val="white"/>
                </a:solidFill>
                <a:latin typeface="Arial Black" pitchFamily="34" charset="0"/>
              </a:rPr>
              <a:pPr eaLnBrk="1" hangingPunct="1">
                <a:defRPr/>
              </a:pPr>
              <a:t>15</a:t>
            </a:fld>
            <a:endParaRPr sz="1100" dirty="0" smtClean="0">
              <a:solidFill>
                <a:prstClr val="white"/>
              </a:solidFill>
              <a:latin typeface="Arial Black" pitchFamily="34" charset="0"/>
            </a:endParaRPr>
          </a:p>
        </p:txBody>
      </p:sp>
      <p:pic>
        <p:nvPicPr>
          <p:cNvPr id="14" name="Picture 2" descr="C:\Documents and Settings\luigi.cipollini\Impostazioni locali\Temporary Internet Files\Content.IE5\3G4XE66G\MC900437527[1].wmf"/>
          <p:cNvPicPr>
            <a:picLocks noChangeAspect="1" noChangeArrowheads="1"/>
          </p:cNvPicPr>
          <p:nvPr/>
        </p:nvPicPr>
        <p:blipFill rotWithShape="1">
          <a:blip r:embed="rId3" cstate="print"/>
          <a:srcRect l="9905" r="7148"/>
          <a:stretch/>
        </p:blipFill>
        <p:spPr bwMode="auto">
          <a:xfrm>
            <a:off x="323528" y="1337083"/>
            <a:ext cx="2782963" cy="1776273"/>
          </a:xfrm>
          <a:prstGeom prst="rect">
            <a:avLst/>
          </a:prstGeom>
          <a:noFill/>
        </p:spPr>
      </p:pic>
      <p:sp>
        <p:nvSpPr>
          <p:cNvPr id="15" name="Ovale 14"/>
          <p:cNvSpPr/>
          <p:nvPr/>
        </p:nvSpPr>
        <p:spPr>
          <a:xfrm>
            <a:off x="7092280" y="48572"/>
            <a:ext cx="1368152" cy="107617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6" name="CasellaDiTesto 15"/>
          <p:cNvSpPr txBox="1"/>
          <p:nvPr/>
        </p:nvSpPr>
        <p:spPr>
          <a:xfrm>
            <a:off x="7189843" y="265797"/>
            <a:ext cx="1212191" cy="253916"/>
          </a:xfrm>
          <a:prstGeom prst="rect">
            <a:avLst/>
          </a:prstGeom>
          <a:noFill/>
        </p:spPr>
        <p:txBody>
          <a:bodyPr wrap="none" rtlCol="0">
            <a:spAutoFit/>
          </a:bodyPr>
          <a:lstStyle/>
          <a:p>
            <a:r>
              <a:rPr lang="it-IT" sz="1050" b="1" dirty="0" smtClean="0">
                <a:solidFill>
                  <a:prstClr val="black"/>
                </a:solidFill>
              </a:rPr>
              <a:t>PERCEPTION DES USAGERS</a:t>
            </a:r>
            <a:endParaRPr lang="it-IT" sz="1050" b="1" dirty="0">
              <a:solidFill>
                <a:prstClr val="black"/>
              </a:solidFill>
            </a:endParaRPr>
          </a:p>
        </p:txBody>
      </p:sp>
      <p:sp>
        <p:nvSpPr>
          <p:cNvPr id="18" name="Ovale 17"/>
          <p:cNvSpPr/>
          <p:nvPr/>
        </p:nvSpPr>
        <p:spPr>
          <a:xfrm>
            <a:off x="7290178" y="556308"/>
            <a:ext cx="1011522" cy="56843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7" name="Ovale 16"/>
          <p:cNvSpPr/>
          <p:nvPr/>
        </p:nvSpPr>
        <p:spPr>
          <a:xfrm>
            <a:off x="7342602" y="795996"/>
            <a:ext cx="867507" cy="328748"/>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20" name="Imag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5343" y="5772958"/>
            <a:ext cx="3429000" cy="1043940"/>
          </a:xfrm>
          <a:prstGeom prst="rect">
            <a:avLst/>
          </a:prstGeom>
        </p:spPr>
      </p:pic>
    </p:spTree>
    <p:extLst>
      <p:ext uri="{BB962C8B-B14F-4D97-AF65-F5344CB8AC3E}">
        <p14:creationId xmlns:p14="http://schemas.microsoft.com/office/powerpoint/2010/main" val="33009664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a14="http://schemas.microsoft.com/office/drawing/2010/main"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612775" y="228600"/>
            <a:ext cx="8153400" cy="990600"/>
          </a:xfrm>
        </p:spPr>
        <p:txBody>
          <a:bodyPr/>
          <a:lstStyle/>
          <a:p>
            <a:pPr eaLnBrk="1" hangingPunct="1"/>
            <a:r>
              <a:rPr lang="fr-FR" altLang="fr-FR" smtClean="0"/>
              <a:t>Les études de la CEPEJ n° 15</a:t>
            </a:r>
          </a:p>
        </p:txBody>
      </p:sp>
      <p:sp>
        <p:nvSpPr>
          <p:cNvPr id="12291" name="Espace réservé du contenu 2"/>
          <p:cNvSpPr>
            <a:spLocks noGrp="1"/>
          </p:cNvSpPr>
          <p:nvPr>
            <p:ph idx="1"/>
          </p:nvPr>
        </p:nvSpPr>
        <p:spPr>
          <a:xfrm>
            <a:off x="541338" y="2852738"/>
            <a:ext cx="4462462" cy="2479675"/>
          </a:xfrm>
        </p:spPr>
        <p:txBody>
          <a:bodyPr>
            <a:normAutofit/>
          </a:bodyPr>
          <a:lstStyle/>
          <a:p>
            <a:pPr marL="0" indent="0" algn="just" eaLnBrk="1" hangingPunct="1">
              <a:buFont typeface="Wingdings" pitchFamily="2" charset="2"/>
              <a:buNone/>
            </a:pPr>
            <a:r>
              <a:rPr lang="fr-FR" altLang="fr-FR" sz="2800" smtClean="0">
                <a:latin typeface="Calibri" pitchFamily="34" charset="0"/>
              </a:rPr>
              <a:t>Manuel pour la réalisation d’enquêtes de satisfaction auprès des usagers des tribunaux des Etats membres du Conseil de l’Europe </a:t>
            </a:r>
          </a:p>
        </p:txBody>
      </p:sp>
      <p:pic>
        <p:nvPicPr>
          <p:cNvPr id="12292" name="Image 4" descr="manuel enquetes satisfaction.jpg"/>
          <p:cNvPicPr>
            <a:picLocks noChangeAspect="1"/>
          </p:cNvPicPr>
          <p:nvPr/>
        </p:nvPicPr>
        <p:blipFill>
          <a:blip r:embed="rId2" cstate="print">
            <a:extLst>
              <a:ext uri="{28A0092B-C50C-407E-A947-70E740481C1C}">
                <a14:useLocalDpi xmlns:a14="http://schemas.microsoft.com/office/drawing/2010/main" val="0"/>
              </a:ext>
            </a:extLst>
          </a:blip>
          <a:srcRect l="15411" r="11954" b="33200"/>
          <a:stretch>
            <a:fillRect/>
          </a:stretch>
        </p:blipFill>
        <p:spPr bwMode="auto">
          <a:xfrm>
            <a:off x="5435600" y="1614488"/>
            <a:ext cx="338455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64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ZoneTexte 1"/>
          <p:cNvSpPr txBox="1">
            <a:spLocks noChangeArrowheads="1"/>
          </p:cNvSpPr>
          <p:nvPr/>
        </p:nvSpPr>
        <p:spPr bwMode="auto">
          <a:xfrm>
            <a:off x="684213" y="620713"/>
            <a:ext cx="41451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9pPr>
          </a:lstStyle>
          <a:p>
            <a:pPr eaLnBrk="1" hangingPunct="1">
              <a:spcBef>
                <a:spcPct val="0"/>
              </a:spcBef>
              <a:buClrTx/>
              <a:buSzTx/>
              <a:buFontTx/>
              <a:buNone/>
            </a:pPr>
            <a:r>
              <a:rPr lang="fr-CH" altLang="en-US" sz="2800" dirty="0">
                <a:solidFill>
                  <a:schemeClr val="tx1"/>
                </a:solidFill>
              </a:rPr>
              <a:t>L</a:t>
            </a:r>
            <a:r>
              <a:rPr lang="fr-CH" altLang="en-US" sz="2800" dirty="0" smtClean="0">
                <a:solidFill>
                  <a:schemeClr val="tx1"/>
                </a:solidFill>
              </a:rPr>
              <a:t>’enquête </a:t>
            </a:r>
            <a:r>
              <a:rPr lang="fr-CH" altLang="en-US" sz="2800" dirty="0">
                <a:solidFill>
                  <a:schemeClr val="tx1"/>
                </a:solidFill>
              </a:rPr>
              <a:t>de satisfaction</a:t>
            </a:r>
          </a:p>
        </p:txBody>
      </p:sp>
      <p:sp>
        <p:nvSpPr>
          <p:cNvPr id="12292" name="ZoneTexte 2"/>
          <p:cNvSpPr txBox="1">
            <a:spLocks noChangeArrowheads="1"/>
          </p:cNvSpPr>
          <p:nvPr/>
        </p:nvSpPr>
        <p:spPr bwMode="auto">
          <a:xfrm>
            <a:off x="827088" y="1976438"/>
            <a:ext cx="7345362"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9pPr>
          </a:lstStyle>
          <a:p>
            <a:pPr eaLnBrk="1" hangingPunct="1">
              <a:spcBef>
                <a:spcPct val="0"/>
              </a:spcBef>
              <a:buClrTx/>
              <a:buSzTx/>
              <a:buFont typeface="Franklin Gothic Medium" pitchFamily="34" charset="0"/>
              <a:buAutoNum type="arabicPeriod"/>
            </a:pPr>
            <a:r>
              <a:rPr lang="fr-CH" altLang="en-US" sz="1800">
                <a:solidFill>
                  <a:schemeClr val="tx1"/>
                </a:solidFill>
              </a:rPr>
              <a:t>Un modèle fondé sur l’expérience : sur la base d’enquêtes effectivement menées dans des tribunaux</a:t>
            </a:r>
          </a:p>
          <a:p>
            <a:pPr eaLnBrk="1" hangingPunct="1">
              <a:spcBef>
                <a:spcPct val="0"/>
              </a:spcBef>
              <a:buClrTx/>
              <a:buSzTx/>
              <a:buFont typeface="Franklin Gothic Medium" pitchFamily="34" charset="0"/>
              <a:buAutoNum type="arabicPeriod"/>
            </a:pPr>
            <a:r>
              <a:rPr lang="fr-CH" altLang="en-US" sz="1800">
                <a:solidFill>
                  <a:schemeClr val="tx1"/>
                </a:solidFill>
              </a:rPr>
              <a:t>Utilisé comme tel dans plusieurs pays européens</a:t>
            </a:r>
          </a:p>
          <a:p>
            <a:pPr eaLnBrk="1" hangingPunct="1">
              <a:spcBef>
                <a:spcPct val="0"/>
              </a:spcBef>
              <a:buClrTx/>
              <a:buSzTx/>
              <a:buFont typeface="Franklin Gothic Medium" pitchFamily="34" charset="0"/>
              <a:buAutoNum type="arabicPeriod"/>
            </a:pPr>
            <a:r>
              <a:rPr lang="fr-CH" altLang="en-US" sz="1800">
                <a:solidFill>
                  <a:schemeClr val="tx1"/>
                </a:solidFill>
              </a:rPr>
              <a:t>Appui méthodologique sur le site de la CEPEJ et «personnalisé»</a:t>
            </a:r>
          </a:p>
          <a:p>
            <a:pPr eaLnBrk="1" hangingPunct="1">
              <a:spcBef>
                <a:spcPct val="0"/>
              </a:spcBef>
              <a:buClrTx/>
              <a:buSzTx/>
              <a:buFont typeface="Franklin Gothic Medium" pitchFamily="34" charset="0"/>
              <a:buAutoNum type="arabicPeriod"/>
            </a:pPr>
            <a:r>
              <a:rPr lang="fr-CH" altLang="en-US" sz="1800">
                <a:solidFill>
                  <a:schemeClr val="tx1"/>
                </a:solidFill>
              </a:rPr>
              <a:t>Méthodologie originale : distinguer le niveau d’importance de celui de satisfaction</a:t>
            </a:r>
          </a:p>
          <a:p>
            <a:pPr eaLnBrk="1" hangingPunct="1">
              <a:spcBef>
                <a:spcPct val="0"/>
              </a:spcBef>
              <a:buClrTx/>
              <a:buSzTx/>
              <a:buFont typeface="Franklin Gothic Medium" pitchFamily="34" charset="0"/>
              <a:buAutoNum type="arabicPeriod"/>
            </a:pPr>
            <a:r>
              <a:rPr lang="fr-CH" altLang="en-US" sz="1800">
                <a:solidFill>
                  <a:schemeClr val="tx1"/>
                </a:solidFill>
              </a:rPr>
              <a:t>Permet de prioriser les actions à mener</a:t>
            </a:r>
          </a:p>
          <a:p>
            <a:pPr eaLnBrk="1" hangingPunct="1">
              <a:spcBef>
                <a:spcPct val="0"/>
              </a:spcBef>
              <a:buClrTx/>
              <a:buSzTx/>
              <a:buFont typeface="Franklin Gothic Medium" pitchFamily="34" charset="0"/>
              <a:buAutoNum type="arabicPeriod"/>
            </a:pPr>
            <a:r>
              <a:rPr lang="fr-CH" altLang="en-US" sz="1800">
                <a:solidFill>
                  <a:schemeClr val="tx1"/>
                </a:solidFill>
              </a:rPr>
              <a:t>Exercice qui nécessite un plan de communication et la volonté de travailler de manière suivie</a:t>
            </a:r>
          </a:p>
        </p:txBody>
      </p:sp>
      <p:grpSp>
        <p:nvGrpSpPr>
          <p:cNvPr id="5" name="Gruppo 2"/>
          <p:cNvGrpSpPr/>
          <p:nvPr/>
        </p:nvGrpSpPr>
        <p:grpSpPr>
          <a:xfrm>
            <a:off x="1361935" y="4797152"/>
            <a:ext cx="5308177" cy="1872208"/>
            <a:chOff x="1641475" y="2303463"/>
            <a:chExt cx="5859463" cy="2255837"/>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475" y="2303463"/>
              <a:ext cx="5859463"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1"/>
            <p:cNvSpPr txBox="1"/>
            <p:nvPr/>
          </p:nvSpPr>
          <p:spPr>
            <a:xfrm>
              <a:off x="1907704" y="3212976"/>
              <a:ext cx="1547379" cy="445011"/>
            </a:xfrm>
            <a:prstGeom prst="rect">
              <a:avLst/>
            </a:prstGeom>
            <a:solidFill>
              <a:schemeClr val="bg1"/>
            </a:solidFill>
          </p:spPr>
          <p:txBody>
            <a:bodyPr wrap="none" rtlCol="0">
              <a:spAutoFit/>
            </a:bodyPr>
            <a:lstStyle/>
            <a:p>
              <a:r>
                <a:rPr lang="en-US" b="1" dirty="0" err="1" smtClean="0">
                  <a:solidFill>
                    <a:srgbClr val="C00000"/>
                  </a:solidFill>
                </a:rPr>
                <a:t>Attentes</a:t>
              </a:r>
              <a:endParaRPr lang="en-US" b="1" dirty="0">
                <a:solidFill>
                  <a:srgbClr val="C00000"/>
                </a:solidFill>
              </a:endParaRPr>
            </a:p>
          </p:txBody>
        </p:sp>
        <p:sp>
          <p:nvSpPr>
            <p:cNvPr id="8" name="CasellaDiTesto 6"/>
            <p:cNvSpPr txBox="1"/>
            <p:nvPr/>
          </p:nvSpPr>
          <p:spPr>
            <a:xfrm>
              <a:off x="5652121" y="3212976"/>
              <a:ext cx="1624741" cy="445011"/>
            </a:xfrm>
            <a:prstGeom prst="rect">
              <a:avLst/>
            </a:prstGeom>
            <a:solidFill>
              <a:schemeClr val="bg1"/>
            </a:solidFill>
          </p:spPr>
          <p:txBody>
            <a:bodyPr wrap="none" rtlCol="0">
              <a:spAutoFit/>
            </a:bodyPr>
            <a:lstStyle/>
            <a:p>
              <a:r>
                <a:rPr lang="fr-FR" b="1" dirty="0" smtClean="0">
                  <a:solidFill>
                    <a:srgbClr val="C00000"/>
                  </a:solidFill>
                </a:rPr>
                <a:t>Satisfaction</a:t>
              </a:r>
              <a:endParaRPr lang="en-US" b="1" dirty="0">
                <a:solidFill>
                  <a:srgbClr val="C00000"/>
                </a:solidFill>
              </a:endParaRPr>
            </a:p>
          </p:txBody>
        </p:sp>
      </p:gr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78641"/>
            <a:ext cx="3429000" cy="1043940"/>
          </a:xfrm>
          <a:prstGeom prst="rect">
            <a:avLst/>
          </a:prstGeom>
        </p:spPr>
      </p:pic>
    </p:spTree>
    <p:extLst>
      <p:ext uri="{BB962C8B-B14F-4D97-AF65-F5344CB8AC3E}">
        <p14:creationId xmlns:p14="http://schemas.microsoft.com/office/powerpoint/2010/main" val="1498622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ZoneTexte 1"/>
          <p:cNvSpPr txBox="1">
            <a:spLocks noChangeArrowheads="1"/>
          </p:cNvSpPr>
          <p:nvPr/>
        </p:nvSpPr>
        <p:spPr bwMode="auto">
          <a:xfrm>
            <a:off x="684213" y="620713"/>
            <a:ext cx="41451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9pPr>
          </a:lstStyle>
          <a:p>
            <a:pPr eaLnBrk="1" hangingPunct="1">
              <a:spcBef>
                <a:spcPct val="0"/>
              </a:spcBef>
              <a:buClrTx/>
              <a:buSzTx/>
              <a:buFontTx/>
              <a:buNone/>
            </a:pPr>
            <a:r>
              <a:rPr lang="fr-CH" altLang="en-US" sz="2800" dirty="0">
                <a:solidFill>
                  <a:schemeClr val="tx1"/>
                </a:solidFill>
              </a:rPr>
              <a:t>L</a:t>
            </a:r>
            <a:r>
              <a:rPr lang="fr-CH" altLang="en-US" sz="2800" dirty="0" smtClean="0">
                <a:solidFill>
                  <a:schemeClr val="tx1"/>
                </a:solidFill>
              </a:rPr>
              <a:t>’enquête </a:t>
            </a:r>
            <a:r>
              <a:rPr lang="fr-CH" altLang="en-US" sz="2800" dirty="0">
                <a:solidFill>
                  <a:schemeClr val="tx1"/>
                </a:solidFill>
              </a:rPr>
              <a:t>de satisfaction</a:t>
            </a:r>
          </a:p>
        </p:txBody>
      </p:sp>
      <p:pic>
        <p:nvPicPr>
          <p:cNvPr id="3074" name="Picture 2" descr="P:\_coe-settings\desktop\quesionna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8760"/>
            <a:ext cx="8208912" cy="547260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78641"/>
            <a:ext cx="3429000" cy="1043940"/>
          </a:xfrm>
          <a:prstGeom prst="rect">
            <a:avLst/>
          </a:prstGeom>
        </p:spPr>
      </p:pic>
    </p:spTree>
    <p:extLst>
      <p:ext uri="{BB962C8B-B14F-4D97-AF65-F5344CB8AC3E}">
        <p14:creationId xmlns:p14="http://schemas.microsoft.com/office/powerpoint/2010/main" val="2962655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615157" y="166634"/>
            <a:ext cx="8280400" cy="990600"/>
          </a:xfrm>
        </p:spPr>
        <p:txBody>
          <a:bodyPr>
            <a:normAutofit fontScale="90000"/>
          </a:bodyPr>
          <a:lstStyle/>
          <a:p>
            <a:pPr eaLnBrk="1" hangingPunct="1"/>
            <a:r>
              <a:rPr lang="fr-FR" altLang="fr-FR" sz="3200" b="1" dirty="0" smtClean="0"/>
              <a:t>Qualité: Enquêtes de satisfaction auprès des usagers</a:t>
            </a:r>
            <a:br>
              <a:rPr lang="fr-FR" altLang="fr-FR" sz="3200" b="1" dirty="0" smtClean="0"/>
            </a:br>
            <a:r>
              <a:rPr lang="fr-FR" altLang="fr-FR" sz="3200" b="1" i="1" dirty="0" err="1" smtClean="0"/>
              <a:t>Quality</a:t>
            </a:r>
            <a:r>
              <a:rPr lang="fr-FR" altLang="fr-FR" sz="3200" b="1" i="1" dirty="0" smtClean="0"/>
              <a:t> : </a:t>
            </a:r>
            <a:r>
              <a:rPr lang="fr-FR" altLang="fr-FR" sz="3200" b="1" i="1" dirty="0" err="1" smtClean="0"/>
              <a:t>Users</a:t>
            </a:r>
            <a:r>
              <a:rPr lang="fr-FR" altLang="fr-FR" sz="3200" b="1" i="1" dirty="0" smtClean="0"/>
              <a:t>’ Satisfaction Survey</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l="3835" t="18176" r="5801" b="8736"/>
          <a:stretch>
            <a:fillRect/>
          </a:stretch>
        </p:blipFill>
        <p:spPr bwMode="auto">
          <a:xfrm>
            <a:off x="827088" y="1186308"/>
            <a:ext cx="8304212"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nello 22"/>
          <p:cNvSpPr/>
          <p:nvPr/>
        </p:nvSpPr>
        <p:spPr>
          <a:xfrm rot="16200000">
            <a:off x="287338" y="5805488"/>
            <a:ext cx="792162" cy="792162"/>
          </a:xfrm>
          <a:prstGeom prst="donut">
            <a:avLst>
              <a:gd name="adj" fmla="val 35747"/>
            </a:avLst>
          </a:prstGeom>
          <a:solidFill>
            <a:srgbClr val="99CCF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black"/>
              </a:solidFill>
            </a:endParaRPr>
          </a:p>
        </p:txBody>
      </p:sp>
      <p:sp>
        <p:nvSpPr>
          <p:cNvPr id="6" name="Figura a mano libera 23"/>
          <p:cNvSpPr/>
          <p:nvPr/>
        </p:nvSpPr>
        <p:spPr>
          <a:xfrm>
            <a:off x="36513" y="5949950"/>
            <a:ext cx="1044575" cy="539750"/>
          </a:xfrm>
          <a:custGeom>
            <a:avLst/>
            <a:gdLst>
              <a:gd name="connsiteX0" fmla="*/ 123567 w 1729946"/>
              <a:gd name="connsiteY0" fmla="*/ 321275 h 533895"/>
              <a:gd name="connsiteX1" fmla="*/ 0 w 1729946"/>
              <a:gd name="connsiteY1" fmla="*/ 469556 h 533895"/>
              <a:gd name="connsiteX2" fmla="*/ 123567 w 1729946"/>
              <a:gd name="connsiteY2" fmla="*/ 296562 h 533895"/>
              <a:gd name="connsiteX3" fmla="*/ 345989 w 1729946"/>
              <a:gd name="connsiteY3" fmla="*/ 111211 h 533895"/>
              <a:gd name="connsiteX4" fmla="*/ 543697 w 1729946"/>
              <a:gd name="connsiteY4" fmla="*/ 0 h 533895"/>
              <a:gd name="connsiteX5" fmla="*/ 407773 w 1729946"/>
              <a:gd name="connsiteY5" fmla="*/ 284205 h 533895"/>
              <a:gd name="connsiteX6" fmla="*/ 321275 w 1729946"/>
              <a:gd name="connsiteY6" fmla="*/ 345989 h 533895"/>
              <a:gd name="connsiteX7" fmla="*/ 531340 w 1729946"/>
              <a:gd name="connsiteY7" fmla="*/ 135924 h 533895"/>
              <a:gd name="connsiteX8" fmla="*/ 284205 w 1729946"/>
              <a:gd name="connsiteY8" fmla="*/ 494270 h 533895"/>
              <a:gd name="connsiteX9" fmla="*/ 333632 w 1729946"/>
              <a:gd name="connsiteY9" fmla="*/ 420129 h 533895"/>
              <a:gd name="connsiteX10" fmla="*/ 729048 w 1729946"/>
              <a:gd name="connsiteY10" fmla="*/ 148281 h 533895"/>
              <a:gd name="connsiteX11" fmla="*/ 716692 w 1729946"/>
              <a:gd name="connsiteY11" fmla="*/ 234778 h 533895"/>
              <a:gd name="connsiteX12" fmla="*/ 556054 w 1729946"/>
              <a:gd name="connsiteY12" fmla="*/ 481913 h 533895"/>
              <a:gd name="connsiteX13" fmla="*/ 630194 w 1729946"/>
              <a:gd name="connsiteY13" fmla="*/ 284205 h 533895"/>
              <a:gd name="connsiteX14" fmla="*/ 790832 w 1729946"/>
              <a:gd name="connsiteY14" fmla="*/ 49427 h 533895"/>
              <a:gd name="connsiteX15" fmla="*/ 729048 w 1729946"/>
              <a:gd name="connsiteY15" fmla="*/ 333632 h 533895"/>
              <a:gd name="connsiteX16" fmla="*/ 679621 w 1729946"/>
              <a:gd name="connsiteY16" fmla="*/ 407773 h 533895"/>
              <a:gd name="connsiteX17" fmla="*/ 778475 w 1729946"/>
              <a:gd name="connsiteY17" fmla="*/ 284205 h 533895"/>
              <a:gd name="connsiteX18" fmla="*/ 1099751 w 1729946"/>
              <a:gd name="connsiteY18" fmla="*/ 74140 h 533895"/>
              <a:gd name="connsiteX19" fmla="*/ 1087394 w 1729946"/>
              <a:gd name="connsiteY19" fmla="*/ 185351 h 533895"/>
              <a:gd name="connsiteX20" fmla="*/ 1050324 w 1729946"/>
              <a:gd name="connsiteY20" fmla="*/ 160638 h 533895"/>
              <a:gd name="connsiteX21" fmla="*/ 1037967 w 1729946"/>
              <a:gd name="connsiteY21" fmla="*/ 284205 h 533895"/>
              <a:gd name="connsiteX22" fmla="*/ 1025611 w 1729946"/>
              <a:gd name="connsiteY22" fmla="*/ 234778 h 533895"/>
              <a:gd name="connsiteX23" fmla="*/ 1112108 w 1729946"/>
              <a:gd name="connsiteY23" fmla="*/ 111211 h 533895"/>
              <a:gd name="connsiteX24" fmla="*/ 1062681 w 1729946"/>
              <a:gd name="connsiteY24" fmla="*/ 345989 h 533895"/>
              <a:gd name="connsiteX25" fmla="*/ 1173892 w 1729946"/>
              <a:gd name="connsiteY25" fmla="*/ 222421 h 533895"/>
              <a:gd name="connsiteX26" fmla="*/ 1309816 w 1729946"/>
              <a:gd name="connsiteY26" fmla="*/ 123567 h 533895"/>
              <a:gd name="connsiteX27" fmla="*/ 1210962 w 1729946"/>
              <a:gd name="connsiteY27" fmla="*/ 321275 h 533895"/>
              <a:gd name="connsiteX28" fmla="*/ 1260389 w 1729946"/>
              <a:gd name="connsiteY28" fmla="*/ 247135 h 533895"/>
              <a:gd name="connsiteX29" fmla="*/ 1408670 w 1729946"/>
              <a:gd name="connsiteY29" fmla="*/ 160638 h 533895"/>
              <a:gd name="connsiteX30" fmla="*/ 1445740 w 1729946"/>
              <a:gd name="connsiteY30" fmla="*/ 135924 h 533895"/>
              <a:gd name="connsiteX31" fmla="*/ 1346886 w 1729946"/>
              <a:gd name="connsiteY31" fmla="*/ 345989 h 533895"/>
              <a:gd name="connsiteX32" fmla="*/ 1322173 w 1729946"/>
              <a:gd name="connsiteY32" fmla="*/ 395416 h 533895"/>
              <a:gd name="connsiteX33" fmla="*/ 1544594 w 1729946"/>
              <a:gd name="connsiteY33" fmla="*/ 135924 h 533895"/>
              <a:gd name="connsiteX34" fmla="*/ 1408670 w 1729946"/>
              <a:gd name="connsiteY34" fmla="*/ 457200 h 533895"/>
              <a:gd name="connsiteX35" fmla="*/ 1482811 w 1729946"/>
              <a:gd name="connsiteY35" fmla="*/ 333632 h 533895"/>
              <a:gd name="connsiteX36" fmla="*/ 1729946 w 1729946"/>
              <a:gd name="connsiteY36" fmla="*/ 148281 h 533895"/>
              <a:gd name="connsiteX37" fmla="*/ 1705232 w 1729946"/>
              <a:gd name="connsiteY37" fmla="*/ 185351 h 53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29946" h="533895">
                <a:moveTo>
                  <a:pt x="123567" y="321275"/>
                </a:moveTo>
                <a:cubicBezTo>
                  <a:pt x="82378" y="370702"/>
                  <a:pt x="0" y="533895"/>
                  <a:pt x="0" y="469556"/>
                </a:cubicBezTo>
                <a:cubicBezTo>
                  <a:pt x="0" y="398692"/>
                  <a:pt x="74345" y="347542"/>
                  <a:pt x="123567" y="296562"/>
                </a:cubicBezTo>
                <a:cubicBezTo>
                  <a:pt x="190602" y="227133"/>
                  <a:pt x="268163" y="168283"/>
                  <a:pt x="345989" y="111211"/>
                </a:cubicBezTo>
                <a:cubicBezTo>
                  <a:pt x="404637" y="68202"/>
                  <a:pt x="477065" y="33316"/>
                  <a:pt x="543697" y="0"/>
                </a:cubicBezTo>
                <a:cubicBezTo>
                  <a:pt x="505173" y="166941"/>
                  <a:pt x="530967" y="161011"/>
                  <a:pt x="407773" y="284205"/>
                </a:cubicBezTo>
                <a:cubicBezTo>
                  <a:pt x="382718" y="309260"/>
                  <a:pt x="305429" y="377681"/>
                  <a:pt x="321275" y="345989"/>
                </a:cubicBezTo>
                <a:cubicBezTo>
                  <a:pt x="352960" y="282620"/>
                  <a:pt x="471178" y="187492"/>
                  <a:pt x="531340" y="135924"/>
                </a:cubicBezTo>
                <a:cubicBezTo>
                  <a:pt x="432761" y="308437"/>
                  <a:pt x="479719" y="233584"/>
                  <a:pt x="284205" y="494270"/>
                </a:cubicBezTo>
                <a:cubicBezTo>
                  <a:pt x="266384" y="518032"/>
                  <a:pt x="311186" y="439582"/>
                  <a:pt x="333632" y="420129"/>
                </a:cubicBezTo>
                <a:cubicBezTo>
                  <a:pt x="578857" y="207603"/>
                  <a:pt x="446727" y="297746"/>
                  <a:pt x="729048" y="148281"/>
                </a:cubicBezTo>
                <a:cubicBezTo>
                  <a:pt x="724929" y="177113"/>
                  <a:pt x="728165" y="208008"/>
                  <a:pt x="716692" y="234778"/>
                </a:cubicBezTo>
                <a:cubicBezTo>
                  <a:pt x="660973" y="364790"/>
                  <a:pt x="631733" y="391100"/>
                  <a:pt x="556054" y="481913"/>
                </a:cubicBezTo>
                <a:cubicBezTo>
                  <a:pt x="574950" y="406329"/>
                  <a:pt x="582209" y="366847"/>
                  <a:pt x="630194" y="284205"/>
                </a:cubicBezTo>
                <a:cubicBezTo>
                  <a:pt x="677809" y="202202"/>
                  <a:pt x="737286" y="127686"/>
                  <a:pt x="790832" y="49427"/>
                </a:cubicBezTo>
                <a:cubicBezTo>
                  <a:pt x="770237" y="144162"/>
                  <a:pt x="757783" y="241041"/>
                  <a:pt x="729048" y="333632"/>
                </a:cubicBezTo>
                <a:cubicBezTo>
                  <a:pt x="720244" y="361999"/>
                  <a:pt x="658618" y="428776"/>
                  <a:pt x="679621" y="407773"/>
                </a:cubicBezTo>
                <a:cubicBezTo>
                  <a:pt x="716919" y="370475"/>
                  <a:pt x="741176" y="321503"/>
                  <a:pt x="778475" y="284205"/>
                </a:cubicBezTo>
                <a:cubicBezTo>
                  <a:pt x="910345" y="152335"/>
                  <a:pt x="935285" y="156374"/>
                  <a:pt x="1099751" y="74140"/>
                </a:cubicBezTo>
                <a:cubicBezTo>
                  <a:pt x="1111999" y="110885"/>
                  <a:pt x="1132919" y="148931"/>
                  <a:pt x="1087394" y="185351"/>
                </a:cubicBezTo>
                <a:cubicBezTo>
                  <a:pt x="1075797" y="194628"/>
                  <a:pt x="1062681" y="168876"/>
                  <a:pt x="1050324" y="160638"/>
                </a:cubicBezTo>
                <a:cubicBezTo>
                  <a:pt x="1046205" y="201827"/>
                  <a:pt x="1051057" y="244935"/>
                  <a:pt x="1037967" y="284205"/>
                </a:cubicBezTo>
                <a:cubicBezTo>
                  <a:pt x="1032597" y="300316"/>
                  <a:pt x="1018921" y="250388"/>
                  <a:pt x="1025611" y="234778"/>
                </a:cubicBezTo>
                <a:cubicBezTo>
                  <a:pt x="1045416" y="188566"/>
                  <a:pt x="1112108" y="111211"/>
                  <a:pt x="1112108" y="111211"/>
                </a:cubicBezTo>
                <a:cubicBezTo>
                  <a:pt x="1110588" y="118051"/>
                  <a:pt x="1059106" y="345989"/>
                  <a:pt x="1062681" y="345989"/>
                </a:cubicBezTo>
                <a:cubicBezTo>
                  <a:pt x="1118096" y="345989"/>
                  <a:pt x="1132703" y="259491"/>
                  <a:pt x="1173892" y="222421"/>
                </a:cubicBezTo>
                <a:cubicBezTo>
                  <a:pt x="1215534" y="184943"/>
                  <a:pt x="1264508" y="156518"/>
                  <a:pt x="1309816" y="123567"/>
                </a:cubicBezTo>
                <a:cubicBezTo>
                  <a:pt x="1276865" y="189470"/>
                  <a:pt x="1170091" y="382582"/>
                  <a:pt x="1210962" y="321275"/>
                </a:cubicBezTo>
                <a:cubicBezTo>
                  <a:pt x="1227438" y="296562"/>
                  <a:pt x="1237337" y="265865"/>
                  <a:pt x="1260389" y="247135"/>
                </a:cubicBezTo>
                <a:cubicBezTo>
                  <a:pt x="1304800" y="211051"/>
                  <a:pt x="1359603" y="190078"/>
                  <a:pt x="1408670" y="160638"/>
                </a:cubicBezTo>
                <a:cubicBezTo>
                  <a:pt x="1421405" y="152997"/>
                  <a:pt x="1433383" y="144162"/>
                  <a:pt x="1445740" y="135924"/>
                </a:cubicBezTo>
                <a:cubicBezTo>
                  <a:pt x="1412789" y="205946"/>
                  <a:pt x="1380157" y="276119"/>
                  <a:pt x="1346886" y="345989"/>
                </a:cubicBezTo>
                <a:cubicBezTo>
                  <a:pt x="1338967" y="362620"/>
                  <a:pt x="1313935" y="411892"/>
                  <a:pt x="1322173" y="395416"/>
                </a:cubicBezTo>
                <a:cubicBezTo>
                  <a:pt x="1406795" y="226175"/>
                  <a:pt x="1344597" y="321637"/>
                  <a:pt x="1544594" y="135924"/>
                </a:cubicBezTo>
                <a:cubicBezTo>
                  <a:pt x="1499629" y="360756"/>
                  <a:pt x="1550238" y="174065"/>
                  <a:pt x="1408670" y="457200"/>
                </a:cubicBezTo>
                <a:cubicBezTo>
                  <a:pt x="1387188" y="500163"/>
                  <a:pt x="1445531" y="363922"/>
                  <a:pt x="1482811" y="333632"/>
                </a:cubicBezTo>
                <a:cubicBezTo>
                  <a:pt x="1694815" y="161378"/>
                  <a:pt x="1604570" y="210968"/>
                  <a:pt x="1729946" y="148281"/>
                </a:cubicBezTo>
                <a:lnTo>
                  <a:pt x="1705232" y="185351"/>
                </a:lnTo>
              </a:path>
            </a:pathLst>
          </a:custGeom>
          <a:noFill/>
          <a:ln w="130175">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prstClr val="black"/>
              </a:solidFill>
            </a:endParaRPr>
          </a:p>
        </p:txBody>
      </p:sp>
      <p:sp>
        <p:nvSpPr>
          <p:cNvPr id="25606" name="CasellaDiTesto 24"/>
          <p:cNvSpPr txBox="1">
            <a:spLocks noChangeArrowheads="1"/>
          </p:cNvSpPr>
          <p:nvPr/>
        </p:nvSpPr>
        <p:spPr bwMode="auto">
          <a:xfrm>
            <a:off x="285750" y="5949950"/>
            <a:ext cx="1154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C00000"/>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C00000"/>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C00000"/>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C00000"/>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C00000"/>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r>
              <a:rPr lang="en-GB" altLang="fr-FR" sz="1800" b="1">
                <a:solidFill>
                  <a:srgbClr val="000000"/>
                </a:solidFill>
              </a:rPr>
              <a:t>TURIN</a:t>
            </a:r>
          </a:p>
        </p:txBody>
      </p:sp>
      <p:sp>
        <p:nvSpPr>
          <p:cNvPr id="25608" name="CasellaDiTesto 8"/>
          <p:cNvSpPr txBox="1">
            <a:spLocks noChangeArrowheads="1"/>
          </p:cNvSpPr>
          <p:nvPr/>
        </p:nvSpPr>
        <p:spPr bwMode="auto">
          <a:xfrm>
            <a:off x="0" y="6623050"/>
            <a:ext cx="44275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C00000"/>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C00000"/>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C00000"/>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C00000"/>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C00000"/>
              </a:buClr>
              <a:buSzPct val="65000"/>
              <a:buFont typeface="Wingdings" pitchFamily="2" charset="2"/>
              <a:buChar char=""/>
              <a:defRPr sz="2000">
                <a:solidFill>
                  <a:schemeClr val="tx1"/>
                </a:solidFill>
                <a:latin typeface="Tw Cen MT" pitchFamily="34" charset="0"/>
              </a:defRPr>
            </a:lvl9pPr>
          </a:lstStyle>
          <a:p>
            <a:pPr algn="ctr" eaLnBrk="1" hangingPunct="1">
              <a:spcBef>
                <a:spcPct val="0"/>
              </a:spcBef>
              <a:buClrTx/>
              <a:buSzTx/>
              <a:buFontTx/>
              <a:buNone/>
            </a:pPr>
            <a:r>
              <a:rPr lang="it-IT" altLang="fr-FR" sz="1100" b="1" u="sng">
                <a:solidFill>
                  <a:prstClr val="black"/>
                </a:solidFill>
                <a:latin typeface="Calibri" pitchFamily="34" charset="0"/>
              </a:rPr>
              <a:t>Source</a:t>
            </a:r>
            <a:r>
              <a:rPr lang="it-IT" altLang="fr-FR" sz="1100" b="1">
                <a:solidFill>
                  <a:prstClr val="black"/>
                </a:solidFill>
                <a:latin typeface="Calibri" pitchFamily="34" charset="0"/>
              </a:rPr>
              <a:t> : Direzione Generale di Statistica, Ministero della Giustizia, 2011</a:t>
            </a:r>
          </a:p>
        </p:txBody>
      </p:sp>
      <p:sp>
        <p:nvSpPr>
          <p:cNvPr id="2" name="Ellipse 1"/>
          <p:cNvSpPr/>
          <p:nvPr/>
        </p:nvSpPr>
        <p:spPr>
          <a:xfrm>
            <a:off x="4860032" y="5085184"/>
            <a:ext cx="2232248"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51366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513" y="1773238"/>
            <a:ext cx="8858250" cy="1476375"/>
          </a:xfrm>
          <a:prstGeom prst="rect">
            <a:avLst/>
          </a:prstGeom>
          <a:noFill/>
        </p:spPr>
        <p:txBody>
          <a:bodyPr>
            <a:spAutoFit/>
          </a:bodyPr>
          <a:lstStyle/>
          <a:p>
            <a:pPr fontAlgn="base">
              <a:spcBef>
                <a:spcPct val="0"/>
              </a:spcBef>
              <a:spcAft>
                <a:spcPct val="0"/>
              </a:spcAft>
              <a:defRPr/>
            </a:pPr>
            <a:endParaRPr lang="fr-CH" dirty="0">
              <a:solidFill>
                <a:prstClr val="black"/>
              </a:solidFill>
              <a:cs typeface="Arial" pitchFamily="34" charset="0"/>
            </a:endParaRPr>
          </a:p>
          <a:p>
            <a:pPr marL="342900" indent="-342900" fontAlgn="base">
              <a:spcBef>
                <a:spcPct val="0"/>
              </a:spcBef>
              <a:spcAft>
                <a:spcPct val="0"/>
              </a:spcAft>
              <a:buFont typeface="+mj-lt"/>
              <a:buAutoNum type="arabicPeriod"/>
              <a:defRPr/>
            </a:pPr>
            <a:endParaRPr lang="fr-CH" dirty="0">
              <a:solidFill>
                <a:prstClr val="black"/>
              </a:solidFill>
              <a:cs typeface="Arial" pitchFamily="34" charset="0"/>
            </a:endParaRPr>
          </a:p>
          <a:p>
            <a:pPr marL="342900" indent="-342900" fontAlgn="base">
              <a:spcBef>
                <a:spcPct val="0"/>
              </a:spcBef>
              <a:spcAft>
                <a:spcPct val="0"/>
              </a:spcAft>
              <a:buFont typeface="+mj-lt"/>
              <a:buAutoNum type="arabicPeriod"/>
              <a:defRPr/>
            </a:pPr>
            <a:endParaRPr lang="fr-CH" dirty="0">
              <a:solidFill>
                <a:prstClr val="black"/>
              </a:solidFill>
              <a:cs typeface="Arial" pitchFamily="34" charset="0"/>
            </a:endParaRPr>
          </a:p>
          <a:p>
            <a:pPr fontAlgn="base">
              <a:spcBef>
                <a:spcPct val="0"/>
              </a:spcBef>
              <a:spcAft>
                <a:spcPct val="0"/>
              </a:spcAft>
              <a:defRPr/>
            </a:pPr>
            <a:endParaRPr lang="fr-CH" dirty="0">
              <a:solidFill>
                <a:prstClr val="black"/>
              </a:solidFill>
              <a:cs typeface="Arial" pitchFamily="34" charset="0"/>
            </a:endParaRPr>
          </a:p>
          <a:p>
            <a:pPr fontAlgn="base">
              <a:spcBef>
                <a:spcPct val="0"/>
              </a:spcBef>
              <a:spcAft>
                <a:spcPct val="0"/>
              </a:spcAft>
              <a:defRPr/>
            </a:pPr>
            <a:endParaRPr lang="fr-CH" dirty="0">
              <a:solidFill>
                <a:prstClr val="black"/>
              </a:solidFill>
              <a:cs typeface="Arial"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680816102"/>
              </p:ext>
            </p:extLst>
          </p:nvPr>
        </p:nvGraphicFramePr>
        <p:xfrm>
          <a:off x="1331640" y="2678264"/>
          <a:ext cx="6840758" cy="4167553"/>
        </p:xfrm>
        <a:graphic>
          <a:graphicData uri="http://schemas.openxmlformats.org/drawingml/2006/table">
            <a:tbl>
              <a:tblPr firstRow="1" firstCol="1" lastRow="1" lastCol="1" bandRow="1" bandCol="1"/>
              <a:tblGrid>
                <a:gridCol w="4967588"/>
                <a:gridCol w="336479"/>
                <a:gridCol w="336479"/>
                <a:gridCol w="337232"/>
                <a:gridCol w="336479"/>
                <a:gridCol w="526501"/>
              </a:tblGrid>
              <a:tr h="576063">
                <a:tc>
                  <a:txBody>
                    <a:bodyPr/>
                    <a:lstStyle/>
                    <a:p>
                      <a:pPr>
                        <a:spcAft>
                          <a:spcPts val="0"/>
                        </a:spcAft>
                      </a:pPr>
                      <a:r>
                        <a:rPr lang="fr-FR" sz="1600" b="1" i="1" dirty="0">
                          <a:solidFill>
                            <a:schemeClr val="tx1"/>
                          </a:solidFill>
                          <a:effectLst/>
                          <a:latin typeface="Arial"/>
                          <a:ea typeface="Times New Roman"/>
                          <a:cs typeface="Arial"/>
                        </a:rPr>
                        <a:t>Les grands axes du fonctionnement de la justice</a:t>
                      </a:r>
                      <a:endParaRPr lang="fr-CH" sz="1600" dirty="0">
                        <a:solidFill>
                          <a:schemeClr val="tx1"/>
                        </a:solidFill>
                        <a:effectLst/>
                        <a:latin typeface="Arial"/>
                        <a:ea typeface="Times New Roman"/>
                        <a:cs typeface="Times New Roman"/>
                      </a:endParaRPr>
                    </a:p>
                  </a:txBody>
                  <a:tcPr marL="68595" marR="68595" marT="17773" marB="177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spcAft>
                          <a:spcPts val="0"/>
                        </a:spcAft>
                      </a:pPr>
                      <a:r>
                        <a:rPr lang="fr-FR" sz="1100" b="1" i="1" dirty="0">
                          <a:effectLst/>
                          <a:latin typeface="Arial"/>
                          <a:ea typeface="Times New Roman"/>
                          <a:cs typeface="Arial"/>
                        </a:rPr>
                        <a:t>E</a:t>
                      </a:r>
                      <a:endParaRPr lang="fr-CH" sz="1000" dirty="0">
                        <a:effectLst/>
                        <a:latin typeface="Arial"/>
                        <a:ea typeface="Times New Roman"/>
                        <a:cs typeface="Times New Roman"/>
                      </a:endParaRPr>
                    </a:p>
                  </a:txBody>
                  <a:tcPr marL="68595" marR="68595" marT="17773" marB="177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spcAft>
                          <a:spcPts val="0"/>
                        </a:spcAft>
                      </a:pPr>
                      <a:r>
                        <a:rPr lang="fr-FR" sz="1100" b="1" i="1" dirty="0">
                          <a:effectLst/>
                          <a:latin typeface="Arial"/>
                          <a:ea typeface="Times New Roman"/>
                          <a:cs typeface="Arial"/>
                        </a:rPr>
                        <a:t>R</a:t>
                      </a:r>
                      <a:endParaRPr lang="fr-CH" sz="1000" dirty="0">
                        <a:effectLst/>
                        <a:latin typeface="Arial"/>
                        <a:ea typeface="Times New Roman"/>
                        <a:cs typeface="Times New Roman"/>
                      </a:endParaRPr>
                    </a:p>
                  </a:txBody>
                  <a:tcPr marL="68595" marR="68595" marT="17773" marB="177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spcAft>
                          <a:spcPts val="0"/>
                        </a:spcAft>
                      </a:pPr>
                      <a:r>
                        <a:rPr lang="fr-FR" sz="1100" b="1" i="1" dirty="0">
                          <a:effectLst/>
                          <a:latin typeface="Arial"/>
                          <a:ea typeface="Times New Roman"/>
                          <a:cs typeface="Arial"/>
                        </a:rPr>
                        <a:t>T</a:t>
                      </a:r>
                      <a:endParaRPr lang="fr-CH" sz="1000" dirty="0">
                        <a:effectLst/>
                        <a:latin typeface="Arial"/>
                        <a:ea typeface="Times New Roman"/>
                        <a:cs typeface="Times New Roman"/>
                      </a:endParaRPr>
                    </a:p>
                  </a:txBody>
                  <a:tcPr marL="68595" marR="68595" marT="17773" marB="177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spcAft>
                          <a:spcPts val="0"/>
                        </a:spcAft>
                      </a:pPr>
                      <a:r>
                        <a:rPr lang="fr-FR" sz="1100" b="1" i="1" dirty="0">
                          <a:effectLst/>
                          <a:latin typeface="Arial"/>
                          <a:ea typeface="Times New Roman"/>
                          <a:cs typeface="Arial"/>
                        </a:rPr>
                        <a:t>J</a:t>
                      </a:r>
                      <a:endParaRPr lang="fr-CH" sz="1000" dirty="0">
                        <a:effectLst/>
                        <a:latin typeface="Arial"/>
                        <a:ea typeface="Times New Roman"/>
                        <a:cs typeface="Times New Roman"/>
                      </a:endParaRPr>
                    </a:p>
                  </a:txBody>
                  <a:tcPr marL="68595" marR="68595" marT="17773" marB="177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spcAft>
                          <a:spcPts val="0"/>
                        </a:spcAft>
                      </a:pPr>
                      <a:r>
                        <a:rPr lang="fr-FR" sz="1100" b="1" i="1" dirty="0">
                          <a:effectLst/>
                          <a:latin typeface="Arial"/>
                          <a:ea typeface="Times New Roman"/>
                          <a:cs typeface="Arial"/>
                        </a:rPr>
                        <a:t>n.a</a:t>
                      </a:r>
                      <a:endParaRPr lang="fr-CH" sz="1000" dirty="0">
                        <a:effectLst/>
                        <a:latin typeface="Arial"/>
                        <a:ea typeface="Times New Roman"/>
                        <a:cs typeface="Times New Roman"/>
                      </a:endParaRPr>
                    </a:p>
                  </a:txBody>
                  <a:tcPr marL="68595" marR="68595" marT="17773" marB="177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267762">
                <a:tc gridSpan="6">
                  <a:txBody>
                    <a:bodyPr/>
                    <a:lstStyle/>
                    <a:p>
                      <a:pPr>
                        <a:spcAft>
                          <a:spcPts val="0"/>
                        </a:spcAft>
                      </a:pPr>
                      <a:r>
                        <a:rPr lang="fr-FR" sz="1600" b="1" dirty="0">
                          <a:solidFill>
                            <a:schemeClr val="tx1"/>
                          </a:solidFill>
                          <a:effectLst/>
                          <a:latin typeface="Arial"/>
                          <a:ea typeface="Times New Roman"/>
                          <a:cs typeface="Arial"/>
                        </a:rPr>
                        <a:t>I. STRATEGIE ET POLITIQUE</a:t>
                      </a:r>
                      <a:endParaRPr lang="fr-CH" sz="1600" dirty="0">
                        <a:solidFill>
                          <a:schemeClr val="tx1"/>
                        </a:solidFill>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c hMerge="1">
                  <a:txBody>
                    <a:bodyPr/>
                    <a:lstStyle/>
                    <a:p>
                      <a:endParaRPr lang="fr-CH"/>
                    </a:p>
                  </a:txBody>
                  <a:tcPr/>
                </a:tc>
                <a:tc hMerge="1">
                  <a:txBody>
                    <a:bodyPr/>
                    <a:lstStyle/>
                    <a:p>
                      <a:endParaRPr lang="fr-CH"/>
                    </a:p>
                  </a:txBody>
                  <a:tcPr/>
                </a:tc>
                <a:tc hMerge="1">
                  <a:txBody>
                    <a:bodyPr/>
                    <a:lstStyle/>
                    <a:p>
                      <a:endParaRPr lang="fr-CH"/>
                    </a:p>
                  </a:txBody>
                  <a:tcPr/>
                </a:tc>
                <a:tc hMerge="1">
                  <a:txBody>
                    <a:bodyPr/>
                    <a:lstStyle/>
                    <a:p>
                      <a:endParaRPr lang="fr-CH"/>
                    </a:p>
                  </a:txBody>
                  <a:tcPr/>
                </a:tc>
                <a:tc hMerge="1">
                  <a:txBody>
                    <a:bodyPr/>
                    <a:lstStyle/>
                    <a:p>
                      <a:endParaRPr lang="fr-CH"/>
                    </a:p>
                  </a:txBody>
                  <a:tcPr/>
                </a:tc>
              </a:tr>
              <a:tr h="267762">
                <a:tc gridSpan="6">
                  <a:txBody>
                    <a:bodyPr/>
                    <a:lstStyle/>
                    <a:p>
                      <a:pPr>
                        <a:spcAft>
                          <a:spcPts val="0"/>
                        </a:spcAft>
                      </a:pPr>
                      <a:r>
                        <a:rPr lang="fr-FR" sz="1600" b="1" dirty="0">
                          <a:solidFill>
                            <a:schemeClr val="tx1"/>
                          </a:solidFill>
                          <a:effectLst/>
                          <a:latin typeface="Arial"/>
                          <a:ea typeface="Times New Roman"/>
                          <a:cs typeface="Times New Roman"/>
                        </a:rPr>
                        <a:t>I.1. Organisation et politiques judiciaires</a:t>
                      </a:r>
                      <a:endParaRPr lang="fr-CH" sz="1600" dirty="0">
                        <a:solidFill>
                          <a:schemeClr val="tx1"/>
                        </a:solidFill>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CH"/>
                    </a:p>
                  </a:txBody>
                  <a:tcPr/>
                </a:tc>
                <a:tc hMerge="1">
                  <a:txBody>
                    <a:bodyPr/>
                    <a:lstStyle/>
                    <a:p>
                      <a:endParaRPr lang="fr-CH"/>
                    </a:p>
                  </a:txBody>
                  <a:tcPr/>
                </a:tc>
                <a:tc hMerge="1">
                  <a:txBody>
                    <a:bodyPr/>
                    <a:lstStyle/>
                    <a:p>
                      <a:endParaRPr lang="fr-CH"/>
                    </a:p>
                  </a:txBody>
                  <a:tcPr/>
                </a:tc>
                <a:tc hMerge="1">
                  <a:txBody>
                    <a:bodyPr/>
                    <a:lstStyle/>
                    <a:p>
                      <a:endParaRPr lang="fr-CH"/>
                    </a:p>
                  </a:txBody>
                  <a:tcPr/>
                </a:tc>
                <a:tc hMerge="1">
                  <a:txBody>
                    <a:bodyPr/>
                    <a:lstStyle/>
                    <a:p>
                      <a:endParaRPr lang="fr-CH"/>
                    </a:p>
                  </a:txBody>
                  <a:tcPr/>
                </a:tc>
              </a:tr>
              <a:tr h="919075">
                <a:tc>
                  <a:txBody>
                    <a:bodyPr/>
                    <a:lstStyle/>
                    <a:p>
                      <a:pPr marL="342900" lvl="0" indent="-342900">
                        <a:spcAft>
                          <a:spcPts val="0"/>
                        </a:spcAft>
                        <a:buFont typeface="+mj-lt"/>
                        <a:buAutoNum type="arabicPeriod"/>
                      </a:pPr>
                      <a:r>
                        <a:rPr lang="fr-FR" sz="1600" dirty="0">
                          <a:solidFill>
                            <a:schemeClr val="tx1"/>
                          </a:solidFill>
                          <a:effectLst/>
                          <a:latin typeface="Arial"/>
                          <a:ea typeface="Times New Roman"/>
                          <a:cs typeface="Arial"/>
                        </a:rPr>
                        <a:t>Existe-t-il une autorité publique (Ministère de la Justice ou Haut Conseil de la Justice) chargée de préparer les politiques générales et les documents stratégiques relatifs à l’organisation judiciaire ?</a:t>
                      </a:r>
                      <a:endParaRPr lang="fr-CH" sz="1600" dirty="0">
                        <a:solidFill>
                          <a:schemeClr val="tx1"/>
                        </a:solidFill>
                        <a:effectLst/>
                        <a:latin typeface="Arial"/>
                        <a:ea typeface="Times New Roman"/>
                        <a:cs typeface="Times New Roman"/>
                      </a:endParaRPr>
                    </a:p>
                  </a:txBody>
                  <a:tcPr marL="68595" marR="68595" marT="17773" marB="177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b="1" dirty="0">
                          <a:effectLst/>
                          <a:latin typeface="Arial"/>
                          <a:ea typeface="Times New Roman"/>
                          <a:cs typeface="Arial"/>
                          <a:sym typeface="Webdings"/>
                        </a:rPr>
                        <a:t></a:t>
                      </a:r>
                      <a:endParaRPr lang="fr-CH" sz="1000" dirty="0">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effectLst/>
                          <a:latin typeface="Arial"/>
                          <a:ea typeface="Times New Roman"/>
                          <a:cs typeface="Arial"/>
                        </a:rPr>
                        <a:t> </a:t>
                      </a:r>
                      <a:endParaRPr lang="fr-CH" sz="1000" dirty="0">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effectLst/>
                          <a:latin typeface="Arial"/>
                          <a:ea typeface="Times New Roman"/>
                          <a:cs typeface="Arial"/>
                        </a:rPr>
                        <a:t> </a:t>
                      </a:r>
                      <a:endParaRPr lang="fr-CH" sz="1000" dirty="0">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effectLst/>
                          <a:latin typeface="Arial"/>
                          <a:ea typeface="Times New Roman"/>
                          <a:cs typeface="Arial"/>
                        </a:rPr>
                        <a:t> </a:t>
                      </a:r>
                      <a:endParaRPr lang="fr-CH" sz="1000" dirty="0">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867">
                <a:tc>
                  <a:txBody>
                    <a:bodyPr/>
                    <a:lstStyle/>
                    <a:p>
                      <a:pPr marL="342900" lvl="0" indent="-342900">
                        <a:spcAft>
                          <a:spcPts val="0"/>
                        </a:spcAft>
                        <a:buFont typeface="+mj-lt"/>
                        <a:buAutoNum type="arabicPeriod"/>
                      </a:pPr>
                      <a:r>
                        <a:rPr lang="fr-FR" sz="1600" dirty="0">
                          <a:solidFill>
                            <a:schemeClr val="tx1"/>
                          </a:solidFill>
                          <a:effectLst/>
                          <a:latin typeface="Arial"/>
                          <a:ea typeface="Times New Roman"/>
                          <a:cs typeface="Arial"/>
                        </a:rPr>
                        <a:t>Existe-t-il une loi sur les tribunaux ou sur l’organisation des tribunaux ?</a:t>
                      </a:r>
                      <a:endParaRPr lang="fr-CH" sz="1600" dirty="0">
                        <a:solidFill>
                          <a:schemeClr val="tx1"/>
                        </a:solidFill>
                        <a:effectLst/>
                        <a:latin typeface="Arial"/>
                        <a:ea typeface="Times New Roman"/>
                        <a:cs typeface="Times New Roman"/>
                      </a:endParaRPr>
                    </a:p>
                  </a:txBody>
                  <a:tcPr marL="68595" marR="68595" marT="17773" marB="177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effectLst/>
                          <a:latin typeface="Arial"/>
                          <a:ea typeface="Times New Roman"/>
                          <a:cs typeface="Arial"/>
                        </a:rPr>
                        <a:t> </a:t>
                      </a:r>
                      <a:endParaRPr lang="fr-CH" sz="1000" dirty="0">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b="1" dirty="0">
                          <a:effectLst/>
                          <a:latin typeface="Arial"/>
                          <a:ea typeface="Times New Roman"/>
                          <a:cs typeface="Arial"/>
                          <a:sym typeface="Webdings"/>
                        </a:rPr>
                        <a:t></a:t>
                      </a:r>
                      <a:endParaRPr lang="fr-CH" sz="1000" dirty="0">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effectLst/>
                          <a:latin typeface="Arial"/>
                          <a:ea typeface="Times New Roman"/>
                          <a:cs typeface="Arial"/>
                        </a:rPr>
                        <a:t> </a:t>
                      </a:r>
                      <a:endParaRPr lang="fr-CH" sz="1000" dirty="0">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effectLst/>
                          <a:latin typeface="Arial"/>
                          <a:ea typeface="Times New Roman"/>
                          <a:cs typeface="Arial"/>
                        </a:rPr>
                        <a:t> </a:t>
                      </a:r>
                      <a:endParaRPr lang="fr-CH" sz="1000" dirty="0">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9075">
                <a:tc>
                  <a:txBody>
                    <a:bodyPr/>
                    <a:lstStyle/>
                    <a:p>
                      <a:pPr marL="342900" lvl="0" indent="-342900">
                        <a:spcAft>
                          <a:spcPts val="0"/>
                        </a:spcAft>
                        <a:buFont typeface="+mj-lt"/>
                        <a:buAutoNum type="arabicPeriod"/>
                      </a:pPr>
                      <a:r>
                        <a:rPr lang="fr-FR" sz="1600" dirty="0">
                          <a:solidFill>
                            <a:schemeClr val="tx1"/>
                          </a:solidFill>
                          <a:effectLst/>
                          <a:latin typeface="Arial"/>
                          <a:ea typeface="Times New Roman"/>
                          <a:cs typeface="Arial"/>
                        </a:rPr>
                        <a:t>Existe-t-il des garanties au niveau constitutionnel (ou au plus haut niveau de la hiérarchie des normes) visant à protéger l'indépendance du système judiciaire par rapport aux pouvoirs exécutif et législatif ?</a:t>
                      </a:r>
                      <a:endParaRPr lang="fr-CH" sz="1600" dirty="0">
                        <a:solidFill>
                          <a:schemeClr val="tx1"/>
                        </a:solidFill>
                        <a:effectLst/>
                        <a:latin typeface="Arial"/>
                        <a:ea typeface="Times New Roman"/>
                        <a:cs typeface="Times New Roman"/>
                      </a:endParaRPr>
                    </a:p>
                  </a:txBody>
                  <a:tcPr marL="68595" marR="68595" marT="17773" marB="177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b="1" dirty="0">
                          <a:effectLst/>
                          <a:latin typeface="Arial"/>
                          <a:ea typeface="Times New Roman"/>
                          <a:cs typeface="Arial"/>
                          <a:sym typeface="Webdings"/>
                        </a:rPr>
                        <a:t></a:t>
                      </a:r>
                      <a:endParaRPr lang="fr-CH" sz="1000" dirty="0">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effectLst/>
                          <a:latin typeface="Arial"/>
                          <a:ea typeface="Times New Roman"/>
                          <a:cs typeface="Arial"/>
                        </a:rPr>
                        <a:t> </a:t>
                      </a:r>
                      <a:endParaRPr lang="fr-CH" sz="1000" dirty="0">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effectLst/>
                          <a:latin typeface="Arial"/>
                          <a:ea typeface="Times New Roman"/>
                          <a:cs typeface="Arial"/>
                        </a:rPr>
                        <a:t> </a:t>
                      </a:r>
                      <a:endParaRPr lang="fr-CH" sz="1000" dirty="0">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900" dirty="0">
                          <a:effectLst/>
                          <a:latin typeface="Arial"/>
                          <a:ea typeface="Times New Roman"/>
                          <a:cs typeface="Arial"/>
                        </a:rPr>
                        <a:t> </a:t>
                      </a:r>
                      <a:endParaRPr lang="fr-CH" sz="1000" dirty="0">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95" marR="68595" marT="17773" marB="177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90" name="ZoneTexte 4"/>
          <p:cNvSpPr txBox="1">
            <a:spLocks noChangeArrowheads="1"/>
          </p:cNvSpPr>
          <p:nvPr/>
        </p:nvSpPr>
        <p:spPr bwMode="auto">
          <a:xfrm>
            <a:off x="395535" y="1173073"/>
            <a:ext cx="8626227"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9pPr>
          </a:lstStyle>
          <a:p>
            <a:pPr fontAlgn="base">
              <a:spcBef>
                <a:spcPct val="0"/>
              </a:spcBef>
              <a:spcAft>
                <a:spcPct val="0"/>
              </a:spcAft>
              <a:buNone/>
              <a:defRPr/>
            </a:pPr>
            <a:r>
              <a:rPr lang="fr-CH" altLang="en-US" sz="2000" b="1" dirty="0" smtClean="0">
                <a:solidFill>
                  <a:schemeClr val="tx1"/>
                </a:solidFill>
                <a:cs typeface="Arial" pitchFamily="34" charset="0"/>
              </a:rPr>
              <a:t>La Check-list «qualité»</a:t>
            </a:r>
            <a:r>
              <a:rPr lang="fr-CH" sz="2000" b="1" dirty="0">
                <a:solidFill>
                  <a:schemeClr val="tx1"/>
                </a:solidFill>
                <a:cs typeface="Arial" pitchFamily="34" charset="0"/>
              </a:rPr>
              <a:t> </a:t>
            </a:r>
            <a:r>
              <a:rPr lang="fr-CH" sz="2000" b="1" dirty="0" smtClean="0">
                <a:solidFill>
                  <a:schemeClr val="tx1"/>
                </a:solidFill>
                <a:cs typeface="Arial" pitchFamily="34" charset="0"/>
              </a:rPr>
              <a:t>- Outil d’introspection pour les systèmes judiciaires et les tribunaux</a:t>
            </a:r>
          </a:p>
          <a:p>
            <a:pPr fontAlgn="base">
              <a:spcBef>
                <a:spcPct val="0"/>
              </a:spcBef>
              <a:spcAft>
                <a:spcPct val="0"/>
              </a:spcAft>
              <a:buNone/>
              <a:defRPr/>
            </a:pPr>
            <a:r>
              <a:rPr lang="fr-CH" sz="2000" b="1" dirty="0" smtClean="0">
                <a:solidFill>
                  <a:schemeClr val="tx1"/>
                </a:solidFill>
                <a:cs typeface="Arial" pitchFamily="34" charset="0"/>
              </a:rPr>
              <a:t>Impossibilité de trouver un consensus sur la notion de qualité de la justice </a:t>
            </a:r>
            <a:r>
              <a:rPr lang="fr-CH" sz="2000" b="1" dirty="0" smtClean="0">
                <a:solidFill>
                  <a:schemeClr val="tx1"/>
                </a:solidFill>
                <a:cs typeface="Arial" pitchFamily="34" charset="0"/>
                <a:sym typeface="Wingdings" panose="05000000000000000000" pitchFamily="2" charset="2"/>
              </a:rPr>
              <a:t> approche large avec </a:t>
            </a:r>
            <a:r>
              <a:rPr lang="fr-CH" sz="2000" b="1" dirty="0" smtClean="0">
                <a:solidFill>
                  <a:schemeClr val="tx1"/>
                </a:solidFill>
                <a:cs typeface="Arial" pitchFamily="34" charset="0"/>
              </a:rPr>
              <a:t>250 </a:t>
            </a:r>
            <a:r>
              <a:rPr lang="fr-CH" sz="2000" b="1" dirty="0">
                <a:solidFill>
                  <a:schemeClr val="tx1"/>
                </a:solidFill>
                <a:cs typeface="Arial" pitchFamily="34" charset="0"/>
              </a:rPr>
              <a:t>questions</a:t>
            </a:r>
          </a:p>
          <a:p>
            <a:pPr fontAlgn="base">
              <a:spcBef>
                <a:spcPct val="0"/>
              </a:spcBef>
              <a:spcAft>
                <a:spcPct val="0"/>
              </a:spcAft>
              <a:buNone/>
              <a:defRPr/>
            </a:pPr>
            <a:endParaRPr lang="fr-CH" sz="2000" b="1" dirty="0" smtClean="0">
              <a:solidFill>
                <a:prstClr val="black"/>
              </a:solidFill>
              <a:cs typeface="Arial" pitchFamily="34" charset="0"/>
            </a:endParaRPr>
          </a:p>
          <a:p>
            <a:pPr fontAlgn="base">
              <a:spcBef>
                <a:spcPct val="0"/>
              </a:spcBef>
              <a:spcAft>
                <a:spcPct val="0"/>
              </a:spcAft>
              <a:buNone/>
              <a:defRPr/>
            </a:pPr>
            <a:endParaRPr lang="fr-CH" sz="2000" b="1" dirty="0">
              <a:solidFill>
                <a:prstClr val="black"/>
              </a:solidFill>
              <a:cs typeface="Arial" pitchFamily="34" charset="0"/>
            </a:endParaRPr>
          </a:p>
          <a:p>
            <a:pPr eaLnBrk="1" fontAlgn="base" hangingPunct="1">
              <a:spcBef>
                <a:spcPct val="0"/>
              </a:spcBef>
              <a:spcAft>
                <a:spcPct val="0"/>
              </a:spcAft>
              <a:buClrTx/>
              <a:buSzTx/>
              <a:buFontTx/>
              <a:buNone/>
            </a:pPr>
            <a:endParaRPr lang="fr-CH" altLang="en-US" sz="1800" dirty="0" smtClean="0">
              <a:solidFill>
                <a:prstClr val="black"/>
              </a:solidFill>
              <a:cs typeface="Arial" pitchFamily="34" charset="0"/>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78641"/>
            <a:ext cx="3429000" cy="1043940"/>
          </a:xfrm>
          <a:prstGeom prst="rect">
            <a:avLst/>
          </a:prstGeom>
        </p:spPr>
      </p:pic>
    </p:spTree>
    <p:extLst>
      <p:ext uri="{BB962C8B-B14F-4D97-AF65-F5344CB8AC3E}">
        <p14:creationId xmlns:p14="http://schemas.microsoft.com/office/powerpoint/2010/main" val="270827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A7BB8B-FA3E-48E1-9F4E-D57EC426F849}" type="slidenum">
              <a:rPr lang="fr-FR" smtClean="0">
                <a:solidFill>
                  <a:prstClr val="white"/>
                </a:solidFill>
              </a:rPr>
              <a:pPr/>
              <a:t>20</a:t>
            </a:fld>
            <a:endParaRPr lang="fr-FR">
              <a:solidFill>
                <a:prstClr val="white"/>
              </a:solidFill>
            </a:endParaRPr>
          </a:p>
        </p:txBody>
      </p:sp>
      <p:sp>
        <p:nvSpPr>
          <p:cNvPr id="5" name="Zone de texte 2"/>
          <p:cNvSpPr txBox="1">
            <a:spLocks noChangeArrowheads="1"/>
          </p:cNvSpPr>
          <p:nvPr/>
        </p:nvSpPr>
        <p:spPr bwMode="auto">
          <a:xfrm>
            <a:off x="715582" y="1268760"/>
            <a:ext cx="8428418" cy="691375"/>
          </a:xfrm>
          <a:prstGeom prst="rect">
            <a:avLst/>
          </a:prstGeom>
          <a:gradFill flip="none" rotWithShape="1">
            <a:gsLst>
              <a:gs pos="0">
                <a:schemeClr val="accent1">
                  <a:tint val="66000"/>
                  <a:satMod val="160000"/>
                </a:schemeClr>
              </a:gs>
              <a:gs pos="50000">
                <a:schemeClr val="accent1">
                  <a:tint val="44500"/>
                  <a:satMod val="160000"/>
                  <a:alpha val="35000"/>
                </a:schemeClr>
              </a:gs>
              <a:gs pos="100000">
                <a:schemeClr val="accent1">
                  <a:tint val="23500"/>
                  <a:satMod val="160000"/>
                  <a:alpha val="6000"/>
                </a:schemeClr>
              </a:gs>
            </a:gsLst>
            <a:lin ang="0" scaled="1"/>
            <a:tileRect/>
          </a:gra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3600" b="1" dirty="0" err="1" smtClean="0">
                <a:solidFill>
                  <a:prstClr val="white"/>
                </a:solidFill>
                <a:latin typeface="Arial"/>
                <a:ea typeface="Calibri"/>
                <a:cs typeface="Times New Roman"/>
              </a:rPr>
              <a:t>Keep</a:t>
            </a:r>
            <a:r>
              <a:rPr lang="fr-FR" sz="3600" b="1" dirty="0" smtClean="0">
                <a:solidFill>
                  <a:prstClr val="white"/>
                </a:solidFill>
                <a:latin typeface="Arial"/>
                <a:ea typeface="Calibri"/>
                <a:cs typeface="Times New Roman"/>
              </a:rPr>
              <a:t> in </a:t>
            </a:r>
            <a:r>
              <a:rPr lang="fr-FR" sz="3600" b="1" dirty="0" err="1" smtClean="0">
                <a:solidFill>
                  <a:prstClr val="white"/>
                </a:solidFill>
                <a:latin typeface="Arial"/>
                <a:ea typeface="Calibri"/>
                <a:cs typeface="Times New Roman"/>
              </a:rPr>
              <a:t>touch</a:t>
            </a:r>
            <a:endParaRPr lang="fr-FR" sz="1400" dirty="0">
              <a:solidFill>
                <a:prstClr val="white"/>
              </a:solidFill>
              <a:ea typeface="Calibri"/>
              <a:cs typeface="Times New Roman"/>
            </a:endParaRPr>
          </a:p>
        </p:txBody>
      </p:sp>
      <p:sp>
        <p:nvSpPr>
          <p:cNvPr id="6" name="Zone de texte 2"/>
          <p:cNvSpPr txBox="1">
            <a:spLocks noChangeArrowheads="1"/>
          </p:cNvSpPr>
          <p:nvPr/>
        </p:nvSpPr>
        <p:spPr bwMode="auto">
          <a:xfrm>
            <a:off x="1403648" y="2420888"/>
            <a:ext cx="8028384" cy="53149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4000" b="1" dirty="0" smtClean="0">
                <a:solidFill>
                  <a:prstClr val="white"/>
                </a:solidFill>
                <a:effectLst>
                  <a:outerShdw blurRad="38100" dist="38100" dir="2700000" algn="tl">
                    <a:srgbClr val="000000">
                      <a:alpha val="43137"/>
                    </a:srgbClr>
                  </a:outerShdw>
                </a:effectLst>
                <a:latin typeface="Arial"/>
                <a:ea typeface="Calibri"/>
                <a:cs typeface="Times New Roman"/>
              </a:rPr>
              <a:t>http://www.coe.int/cepej/</a:t>
            </a:r>
            <a:endParaRPr lang="fr-FR" sz="1600" dirty="0">
              <a:solidFill>
                <a:prstClr val="white"/>
              </a:solidFill>
              <a:effectLst>
                <a:outerShdw blurRad="38100" dist="38100" dir="2700000" algn="tl">
                  <a:srgbClr val="000000">
                    <a:alpha val="43137"/>
                  </a:srgbClr>
                </a:outerShdw>
              </a:effectLst>
              <a:ea typeface="Calibri"/>
              <a:cs typeface="Times New Roman"/>
            </a:endParaRPr>
          </a:p>
        </p:txBody>
      </p:sp>
      <p:sp>
        <p:nvSpPr>
          <p:cNvPr id="7" name="Zone de texte 2"/>
          <p:cNvSpPr txBox="1">
            <a:spLocks noChangeArrowheads="1"/>
          </p:cNvSpPr>
          <p:nvPr/>
        </p:nvSpPr>
        <p:spPr bwMode="auto">
          <a:xfrm>
            <a:off x="1403648" y="3821866"/>
            <a:ext cx="8028384" cy="53149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4000" b="1" dirty="0" smtClean="0">
                <a:solidFill>
                  <a:prstClr val="white"/>
                </a:solidFill>
                <a:effectLst>
                  <a:outerShdw blurRad="38100" dist="38100" dir="2700000" algn="tl">
                    <a:srgbClr val="000000">
                      <a:alpha val="43137"/>
                    </a:srgbClr>
                  </a:outerShdw>
                </a:effectLst>
                <a:latin typeface="Arial"/>
                <a:ea typeface="Calibri"/>
                <a:cs typeface="Times New Roman"/>
              </a:rPr>
              <a:t>CEPEJ Council of Europe</a:t>
            </a:r>
            <a:endParaRPr lang="fr-FR" sz="1600" dirty="0">
              <a:solidFill>
                <a:prstClr val="white"/>
              </a:solidFill>
              <a:effectLst>
                <a:outerShdw blurRad="38100" dist="38100" dir="2700000" algn="tl">
                  <a:srgbClr val="000000">
                    <a:alpha val="43137"/>
                  </a:srgbClr>
                </a:outerShdw>
              </a:effectLst>
              <a:ea typeface="Calibri"/>
              <a:cs typeface="Times New Roman"/>
            </a:endParaRPr>
          </a:p>
        </p:txBody>
      </p:sp>
      <p:sp>
        <p:nvSpPr>
          <p:cNvPr id="8" name="Zone de texte 2"/>
          <p:cNvSpPr txBox="1">
            <a:spLocks noChangeArrowheads="1"/>
          </p:cNvSpPr>
          <p:nvPr/>
        </p:nvSpPr>
        <p:spPr bwMode="auto">
          <a:xfrm>
            <a:off x="1403648" y="5217457"/>
            <a:ext cx="8028384" cy="53149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4000" b="1" dirty="0" smtClean="0">
                <a:solidFill>
                  <a:prstClr val="white"/>
                </a:solidFill>
                <a:effectLst>
                  <a:outerShdw blurRad="38100" dist="38100" dir="2700000" algn="tl">
                    <a:srgbClr val="000000">
                      <a:alpha val="43137"/>
                    </a:srgbClr>
                  </a:outerShdw>
                </a:effectLst>
                <a:latin typeface="Arial"/>
                <a:ea typeface="Calibri"/>
                <a:cs typeface="Times New Roman"/>
              </a:rPr>
              <a:t>@</a:t>
            </a:r>
            <a:r>
              <a:rPr lang="fr-FR" sz="4000" b="1" dirty="0" err="1" smtClean="0">
                <a:solidFill>
                  <a:prstClr val="white"/>
                </a:solidFill>
                <a:effectLst>
                  <a:outerShdw blurRad="38100" dist="38100" dir="2700000" algn="tl">
                    <a:srgbClr val="000000">
                      <a:alpha val="43137"/>
                    </a:srgbClr>
                  </a:outerShdw>
                </a:effectLst>
                <a:latin typeface="Arial"/>
                <a:ea typeface="Calibri"/>
                <a:cs typeface="Times New Roman"/>
              </a:rPr>
              <a:t>CEPEJ_CoE</a:t>
            </a:r>
            <a:endParaRPr lang="fr-FR" sz="1600" dirty="0">
              <a:solidFill>
                <a:prstClr val="white"/>
              </a:solidFill>
              <a:effectLst>
                <a:outerShdw blurRad="38100" dist="38100" dir="2700000" algn="tl">
                  <a:srgbClr val="000000">
                    <a:alpha val="43137"/>
                  </a:srgbClr>
                </a:outerShdw>
              </a:effectLst>
              <a:ea typeface="Calibri"/>
              <a:cs typeface="Times New Roman"/>
            </a:endParaRPr>
          </a:p>
        </p:txBody>
      </p:sp>
      <p:sp>
        <p:nvSpPr>
          <p:cNvPr id="3" name="AutoShape 2" descr="Résultat de recherche d'images pour &quot;facebook ic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cs typeface="Arial" pitchFamily="34" charset="0"/>
            </a:endParaRPr>
          </a:p>
        </p:txBody>
      </p:sp>
      <p:sp>
        <p:nvSpPr>
          <p:cNvPr id="4" name="AutoShape 4" descr="Résultat de recherche d'images pour &quot;facebook ico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cs typeface="Arial" pitchFamily="34" charset="0"/>
            </a:endParaRPr>
          </a:p>
        </p:txBody>
      </p:sp>
      <p:pic>
        <p:nvPicPr>
          <p:cNvPr id="5126" name="Picture 6"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581" y="3849305"/>
            <a:ext cx="587807" cy="58780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580" y="5217457"/>
            <a:ext cx="587807" cy="58780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582" y="2481154"/>
            <a:ext cx="587806" cy="58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59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513" y="1773238"/>
            <a:ext cx="8858250" cy="1476375"/>
          </a:xfrm>
          <a:prstGeom prst="rect">
            <a:avLst/>
          </a:prstGeom>
          <a:noFill/>
        </p:spPr>
        <p:txBody>
          <a:bodyPr>
            <a:spAutoFit/>
          </a:bodyPr>
          <a:lstStyle/>
          <a:p>
            <a:pPr fontAlgn="base">
              <a:spcBef>
                <a:spcPct val="0"/>
              </a:spcBef>
              <a:spcAft>
                <a:spcPct val="0"/>
              </a:spcAft>
              <a:defRPr/>
            </a:pPr>
            <a:endParaRPr lang="fr-CH" dirty="0">
              <a:solidFill>
                <a:prstClr val="black"/>
              </a:solidFill>
              <a:cs typeface="Arial" pitchFamily="34" charset="0"/>
            </a:endParaRPr>
          </a:p>
          <a:p>
            <a:pPr marL="342900" indent="-342900" fontAlgn="base">
              <a:spcBef>
                <a:spcPct val="0"/>
              </a:spcBef>
              <a:spcAft>
                <a:spcPct val="0"/>
              </a:spcAft>
              <a:buFont typeface="+mj-lt"/>
              <a:buAutoNum type="arabicPeriod"/>
              <a:defRPr/>
            </a:pPr>
            <a:endParaRPr lang="fr-CH" dirty="0">
              <a:solidFill>
                <a:prstClr val="black"/>
              </a:solidFill>
              <a:cs typeface="Arial" pitchFamily="34" charset="0"/>
            </a:endParaRPr>
          </a:p>
          <a:p>
            <a:pPr marL="342900" indent="-342900" fontAlgn="base">
              <a:spcBef>
                <a:spcPct val="0"/>
              </a:spcBef>
              <a:spcAft>
                <a:spcPct val="0"/>
              </a:spcAft>
              <a:buFont typeface="+mj-lt"/>
              <a:buAutoNum type="arabicPeriod"/>
              <a:defRPr/>
            </a:pPr>
            <a:endParaRPr lang="fr-CH" dirty="0">
              <a:solidFill>
                <a:prstClr val="black"/>
              </a:solidFill>
              <a:cs typeface="Arial" pitchFamily="34" charset="0"/>
            </a:endParaRPr>
          </a:p>
          <a:p>
            <a:pPr fontAlgn="base">
              <a:spcBef>
                <a:spcPct val="0"/>
              </a:spcBef>
              <a:spcAft>
                <a:spcPct val="0"/>
              </a:spcAft>
              <a:defRPr/>
            </a:pPr>
            <a:endParaRPr lang="fr-CH" dirty="0">
              <a:solidFill>
                <a:prstClr val="black"/>
              </a:solidFill>
              <a:cs typeface="Arial" pitchFamily="34" charset="0"/>
            </a:endParaRPr>
          </a:p>
          <a:p>
            <a:pPr fontAlgn="base">
              <a:spcBef>
                <a:spcPct val="0"/>
              </a:spcBef>
              <a:spcAft>
                <a:spcPct val="0"/>
              </a:spcAft>
              <a:defRPr/>
            </a:pPr>
            <a:endParaRPr lang="fr-CH" dirty="0">
              <a:solidFill>
                <a:prstClr val="black"/>
              </a:solidFill>
              <a:cs typeface="Arial" pitchFamily="34" charset="0"/>
            </a:endParaRP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694531"/>
            <a:ext cx="8712200" cy="616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468313" y="476250"/>
            <a:ext cx="2685351" cy="646331"/>
          </a:xfrm>
          <a:prstGeom prst="rect">
            <a:avLst/>
          </a:prstGeom>
          <a:noFill/>
        </p:spPr>
        <p:txBody>
          <a:bodyPr wrap="none">
            <a:spAutoFit/>
          </a:bodyPr>
          <a:lstStyle/>
          <a:p>
            <a:pPr fontAlgn="base">
              <a:spcBef>
                <a:spcPct val="0"/>
              </a:spcBef>
              <a:spcAft>
                <a:spcPct val="0"/>
              </a:spcAft>
              <a:defRPr/>
            </a:pPr>
            <a:r>
              <a:rPr lang="fr-CH" b="1" dirty="0" smtClean="0">
                <a:solidFill>
                  <a:prstClr val="black"/>
                </a:solidFill>
                <a:cs typeface="Arial" pitchFamily="34" charset="0"/>
              </a:rPr>
              <a:t>La </a:t>
            </a:r>
            <a:r>
              <a:rPr lang="fr-CH" b="1" dirty="0">
                <a:solidFill>
                  <a:prstClr val="black"/>
                </a:solidFill>
                <a:cs typeface="Arial" pitchFamily="34" charset="0"/>
              </a:rPr>
              <a:t>Check-list «qualité</a:t>
            </a:r>
            <a:r>
              <a:rPr lang="fr-CH" b="1" dirty="0" smtClean="0">
                <a:solidFill>
                  <a:prstClr val="black"/>
                </a:solidFill>
                <a:cs typeface="Arial" pitchFamily="34" charset="0"/>
              </a:rPr>
              <a:t>»</a:t>
            </a:r>
          </a:p>
          <a:p>
            <a:pPr fontAlgn="base">
              <a:spcBef>
                <a:spcPct val="0"/>
              </a:spcBef>
              <a:spcAft>
                <a:spcPct val="0"/>
              </a:spcAft>
              <a:defRPr/>
            </a:pPr>
            <a:endParaRPr lang="fr-CH" dirty="0">
              <a:solidFill>
                <a:prstClr val="black"/>
              </a:solidFill>
              <a:cs typeface="Arial" pitchFamily="34" charset="0"/>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78641"/>
            <a:ext cx="3429000" cy="1043940"/>
          </a:xfrm>
          <a:prstGeom prst="rect">
            <a:avLst/>
          </a:prstGeom>
        </p:spPr>
      </p:pic>
    </p:spTree>
    <p:extLst>
      <p:ext uri="{BB962C8B-B14F-4D97-AF65-F5344CB8AC3E}">
        <p14:creationId xmlns:p14="http://schemas.microsoft.com/office/powerpoint/2010/main" val="3748821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513" y="1773238"/>
            <a:ext cx="8858250" cy="1476375"/>
          </a:xfrm>
          <a:prstGeom prst="rect">
            <a:avLst/>
          </a:prstGeom>
          <a:noFill/>
        </p:spPr>
        <p:txBody>
          <a:bodyPr>
            <a:spAutoFit/>
          </a:bodyPr>
          <a:lstStyle/>
          <a:p>
            <a:pPr>
              <a:defRPr/>
            </a:pPr>
            <a:endParaRPr lang="fr-CH" dirty="0"/>
          </a:p>
          <a:p>
            <a:pPr marL="342900" indent="-342900">
              <a:buFont typeface="+mj-lt"/>
              <a:buAutoNum type="arabicPeriod"/>
              <a:defRPr/>
            </a:pPr>
            <a:endParaRPr lang="fr-CH" dirty="0"/>
          </a:p>
          <a:p>
            <a:pPr marL="342900" indent="-342900">
              <a:buFont typeface="+mj-lt"/>
              <a:buAutoNum type="arabicPeriod"/>
              <a:defRPr/>
            </a:pPr>
            <a:endParaRPr lang="fr-CH" dirty="0"/>
          </a:p>
          <a:p>
            <a:pPr>
              <a:defRPr/>
            </a:pPr>
            <a:endParaRPr lang="fr-CH" dirty="0"/>
          </a:p>
          <a:p>
            <a:pPr>
              <a:defRPr/>
            </a:pPr>
            <a:endParaRPr lang="fr-CH" dirty="0"/>
          </a:p>
        </p:txBody>
      </p:sp>
      <p:graphicFrame>
        <p:nvGraphicFramePr>
          <p:cNvPr id="3" name="Tableau 2"/>
          <p:cNvGraphicFramePr>
            <a:graphicFrameLocks noGrp="1"/>
          </p:cNvGraphicFramePr>
          <p:nvPr>
            <p:extLst>
              <p:ext uri="{D42A27DB-BD31-4B8C-83A1-F6EECF244321}">
                <p14:modId xmlns:p14="http://schemas.microsoft.com/office/powerpoint/2010/main" val="1377226937"/>
              </p:ext>
            </p:extLst>
          </p:nvPr>
        </p:nvGraphicFramePr>
        <p:xfrm>
          <a:off x="1042988" y="1844675"/>
          <a:ext cx="6834187" cy="4876800"/>
        </p:xfrm>
        <a:graphic>
          <a:graphicData uri="http://schemas.openxmlformats.org/drawingml/2006/table">
            <a:tbl>
              <a:tblPr firstRow="1" firstCol="1" lastRow="1" lastCol="1" bandRow="1" bandCol="1"/>
              <a:tblGrid>
                <a:gridCol w="5428258"/>
                <a:gridCol w="273637"/>
                <a:gridCol w="273637"/>
                <a:gridCol w="235894"/>
                <a:gridCol w="250722"/>
                <a:gridCol w="372039"/>
              </a:tblGrid>
              <a:tr h="217147">
                <a:tc gridSpan="6">
                  <a:txBody>
                    <a:bodyPr/>
                    <a:lstStyle/>
                    <a:p>
                      <a:pPr>
                        <a:spcAft>
                          <a:spcPts val="0"/>
                        </a:spcAft>
                      </a:pPr>
                      <a:r>
                        <a:rPr lang="fr-FR" sz="1600" b="1" dirty="0">
                          <a:effectLst/>
                          <a:latin typeface="Arial"/>
                          <a:ea typeface="Times New Roman"/>
                          <a:cs typeface="Arial"/>
                        </a:rPr>
                        <a:t>II.4. Gestion des affaires</a:t>
                      </a:r>
                      <a:endParaRPr lang="fr-CH" sz="16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CH"/>
                    </a:p>
                  </a:txBody>
                  <a:tcPr/>
                </a:tc>
                <a:tc hMerge="1">
                  <a:txBody>
                    <a:bodyPr/>
                    <a:lstStyle/>
                    <a:p>
                      <a:endParaRPr lang="fr-CH"/>
                    </a:p>
                  </a:txBody>
                  <a:tcPr/>
                </a:tc>
                <a:tc hMerge="1">
                  <a:txBody>
                    <a:bodyPr/>
                    <a:lstStyle/>
                    <a:p>
                      <a:endParaRPr lang="fr-CH"/>
                    </a:p>
                  </a:txBody>
                  <a:tcPr/>
                </a:tc>
                <a:tc hMerge="1">
                  <a:txBody>
                    <a:bodyPr/>
                    <a:lstStyle/>
                    <a:p>
                      <a:endParaRPr lang="fr-CH"/>
                    </a:p>
                  </a:txBody>
                  <a:tcPr/>
                </a:tc>
                <a:tc hMerge="1">
                  <a:txBody>
                    <a:bodyPr/>
                    <a:lstStyle/>
                    <a:p>
                      <a:endParaRPr lang="fr-CH"/>
                    </a:p>
                  </a:txBody>
                  <a:tcPr/>
                </a:tc>
              </a:tr>
              <a:tr h="434295">
                <a:tc>
                  <a:txBody>
                    <a:bodyPr/>
                    <a:lstStyle/>
                    <a:p>
                      <a:pPr marL="342900" lvl="0" indent="-342900">
                        <a:spcAft>
                          <a:spcPts val="0"/>
                        </a:spcAft>
                        <a:buFont typeface="+mj-lt"/>
                        <a:buAutoNum type="arabicPeriod"/>
                        <a:tabLst>
                          <a:tab pos="228600" algn="l"/>
                        </a:tabLst>
                      </a:pPr>
                      <a:r>
                        <a:rPr lang="fr-FR" sz="1600" dirty="0">
                          <a:effectLst/>
                          <a:latin typeface="Arial"/>
                          <a:ea typeface="Times New Roman"/>
                          <a:cs typeface="Arial"/>
                        </a:rPr>
                        <a:t>Chaque juge dispose-t-il d’instruments lui permettant de </a:t>
                      </a:r>
                      <a:r>
                        <a:rPr lang="fr-FR" sz="1600" b="1" dirty="0">
                          <a:effectLst/>
                          <a:latin typeface="Arial"/>
                          <a:ea typeface="Times New Roman"/>
                          <a:cs typeface="Arial"/>
                        </a:rPr>
                        <a:t>connaître en temps réel l’état des affaires en cours </a:t>
                      </a:r>
                      <a:r>
                        <a:rPr lang="fr-FR" sz="1600" dirty="0">
                          <a:effectLst/>
                          <a:latin typeface="Arial"/>
                          <a:ea typeface="Times New Roman"/>
                          <a:cs typeface="Arial"/>
                        </a:rPr>
                        <a:t>dans son cabinet ?</a:t>
                      </a:r>
                      <a:endParaRPr lang="fr-CH" sz="16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295">
                <a:tc>
                  <a:txBody>
                    <a:bodyPr/>
                    <a:lstStyle/>
                    <a:p>
                      <a:pPr marL="342900" lvl="0" indent="-342900">
                        <a:spcAft>
                          <a:spcPts val="0"/>
                        </a:spcAft>
                        <a:buFont typeface="+mj-lt"/>
                        <a:buAutoNum type="arabicPeriod"/>
                        <a:tabLst>
                          <a:tab pos="228600" algn="l"/>
                        </a:tabLst>
                      </a:pPr>
                      <a:r>
                        <a:rPr lang="fr-FR" sz="1600" dirty="0">
                          <a:effectLst/>
                          <a:latin typeface="Arial"/>
                          <a:ea typeface="Times New Roman"/>
                          <a:cs typeface="Arial"/>
                        </a:rPr>
                        <a:t>Est-il en mesure de partager cette information avec les agents administratifs qui lui sont attachés ?</a:t>
                      </a:r>
                      <a:endParaRPr lang="fr-CH" sz="16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147">
                <a:tc>
                  <a:txBody>
                    <a:bodyPr/>
                    <a:lstStyle/>
                    <a:p>
                      <a:pPr marL="342900" lvl="0" indent="-342900">
                        <a:spcAft>
                          <a:spcPts val="0"/>
                        </a:spcAft>
                        <a:buFont typeface="+mj-lt"/>
                        <a:buAutoNum type="arabicPeriod"/>
                        <a:tabLst>
                          <a:tab pos="228600" algn="l"/>
                        </a:tabLst>
                      </a:pPr>
                      <a:r>
                        <a:rPr lang="fr-FR" sz="1600" dirty="0">
                          <a:effectLst/>
                          <a:latin typeface="Arial"/>
                          <a:ea typeface="Times New Roman"/>
                          <a:cs typeface="Arial"/>
                        </a:rPr>
                        <a:t>Cette information est-elle partagée au sein de la juridiction ?</a:t>
                      </a:r>
                      <a:endParaRPr lang="fr-CH" sz="16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295">
                <a:tc>
                  <a:txBody>
                    <a:bodyPr/>
                    <a:lstStyle/>
                    <a:p>
                      <a:pPr marL="342900" lvl="0" indent="-342900">
                        <a:spcAft>
                          <a:spcPts val="0"/>
                        </a:spcAft>
                        <a:buFont typeface="+mj-lt"/>
                        <a:buAutoNum type="arabicPeriod"/>
                        <a:tabLst>
                          <a:tab pos="228600" algn="l"/>
                        </a:tabLst>
                      </a:pPr>
                      <a:r>
                        <a:rPr lang="fr-FR" sz="1600" dirty="0">
                          <a:effectLst/>
                          <a:latin typeface="Arial"/>
                          <a:ea typeface="Times New Roman"/>
                          <a:cs typeface="Arial"/>
                        </a:rPr>
                        <a:t>Les juges ont-ils la faculté de proposer de recourir à des </a:t>
                      </a:r>
                      <a:r>
                        <a:rPr lang="fr-FR" sz="1600" b="1" dirty="0">
                          <a:effectLst/>
                          <a:latin typeface="Arial"/>
                          <a:ea typeface="Times New Roman"/>
                          <a:cs typeface="Arial"/>
                        </a:rPr>
                        <a:t>mesures alternatives non coercitives de résolution des litiges dans le cadre d’une procédure en cours ?</a:t>
                      </a:r>
                      <a:endParaRPr lang="fr-CH" sz="1600" b="1"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147">
                <a:tc>
                  <a:txBody>
                    <a:bodyPr/>
                    <a:lstStyle/>
                    <a:p>
                      <a:pPr marL="342900" lvl="0" indent="-342900">
                        <a:spcAft>
                          <a:spcPts val="0"/>
                        </a:spcAft>
                        <a:buFont typeface="+mj-lt"/>
                        <a:buAutoNum type="arabicPeriod"/>
                        <a:tabLst>
                          <a:tab pos="228600" algn="l"/>
                        </a:tabLst>
                      </a:pPr>
                      <a:r>
                        <a:rPr lang="fr-FR" sz="1600" dirty="0">
                          <a:effectLst/>
                          <a:latin typeface="Arial"/>
                          <a:ea typeface="Times New Roman"/>
                          <a:cs typeface="Arial"/>
                        </a:rPr>
                        <a:t>Les procédures judiciaires sont-elles (en principe) </a:t>
                      </a:r>
                      <a:r>
                        <a:rPr lang="fr-FR" sz="1600" b="1" dirty="0">
                          <a:effectLst/>
                          <a:latin typeface="Arial"/>
                          <a:ea typeface="Times New Roman"/>
                          <a:cs typeface="Arial"/>
                        </a:rPr>
                        <a:t>ouvertes au public ?</a:t>
                      </a:r>
                      <a:endParaRPr lang="fr-CH" sz="1600" b="1"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295">
                <a:tc>
                  <a:txBody>
                    <a:bodyPr/>
                    <a:lstStyle/>
                    <a:p>
                      <a:pPr marL="342900" lvl="0" indent="-342900">
                        <a:spcAft>
                          <a:spcPts val="0"/>
                        </a:spcAft>
                        <a:buFont typeface="+mj-lt"/>
                        <a:buAutoNum type="arabicPeriod"/>
                        <a:tabLst>
                          <a:tab pos="228600" algn="l"/>
                        </a:tabLst>
                      </a:pPr>
                      <a:r>
                        <a:rPr lang="fr-FR" sz="1600" dirty="0">
                          <a:effectLst/>
                          <a:latin typeface="Arial"/>
                          <a:ea typeface="Times New Roman"/>
                          <a:cs typeface="Arial"/>
                        </a:rPr>
                        <a:t>Les procédures sont-elles organisées de façon à </a:t>
                      </a:r>
                      <a:r>
                        <a:rPr lang="fr-FR" sz="1600" b="1" dirty="0">
                          <a:effectLst/>
                          <a:latin typeface="Arial"/>
                          <a:ea typeface="Times New Roman"/>
                          <a:cs typeface="Arial"/>
                        </a:rPr>
                        <a:t>obtenir un règlement rapide du litige ?</a:t>
                      </a:r>
                      <a:endParaRPr lang="fr-CH" sz="1600" b="1"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442">
                <a:tc>
                  <a:txBody>
                    <a:bodyPr/>
                    <a:lstStyle/>
                    <a:p>
                      <a:pPr marL="342900" lvl="0" indent="-342900">
                        <a:spcAft>
                          <a:spcPts val="0"/>
                        </a:spcAft>
                        <a:buFont typeface="+mj-lt"/>
                        <a:buAutoNum type="arabicPeriod"/>
                        <a:tabLst>
                          <a:tab pos="228600" algn="l"/>
                        </a:tabLst>
                      </a:pPr>
                      <a:r>
                        <a:rPr lang="fr-FR" sz="1600" dirty="0">
                          <a:effectLst/>
                          <a:latin typeface="Arial"/>
                          <a:ea typeface="Times New Roman"/>
                          <a:cs typeface="Arial"/>
                        </a:rPr>
                        <a:t>Les procédures sont-elles organisées et se déroulent-elles en sorte que les dépenses pour les parties et les autres personnes impliquées dans les procédures subissent un coût minimal ?</a:t>
                      </a:r>
                      <a:endParaRPr lang="fr-CH" sz="16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effectLst/>
                          <a:latin typeface="Arial"/>
                          <a:ea typeface="Times New Roman"/>
                          <a:cs typeface="Arial"/>
                        </a:rPr>
                        <a:t> </a:t>
                      </a:r>
                      <a:endParaRPr lang="fr-CH" sz="1000" dirty="0">
                        <a:effectLst/>
                        <a:latin typeface="Arial"/>
                        <a:ea typeface="Times New Roman"/>
                        <a:cs typeface="Times New Roman"/>
                      </a:endParaRPr>
                    </a:p>
                  </a:txBody>
                  <a:tcPr marL="68586" marR="68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328" name="ZoneTexte 4"/>
          <p:cNvSpPr txBox="1">
            <a:spLocks noChangeArrowheads="1"/>
          </p:cNvSpPr>
          <p:nvPr/>
        </p:nvSpPr>
        <p:spPr bwMode="auto">
          <a:xfrm>
            <a:off x="1116013" y="1525588"/>
            <a:ext cx="676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9pPr>
          </a:lstStyle>
          <a:p>
            <a:pPr eaLnBrk="1" hangingPunct="1">
              <a:spcBef>
                <a:spcPct val="0"/>
              </a:spcBef>
              <a:buClrTx/>
              <a:buSzTx/>
              <a:buFontTx/>
              <a:buNone/>
            </a:pPr>
            <a:endParaRPr lang="fr-CH" altLang="en-US" sz="1800">
              <a:solidFill>
                <a:schemeClr val="tx1"/>
              </a:solidFill>
            </a:endParaRPr>
          </a:p>
        </p:txBody>
      </p:sp>
      <p:graphicFrame>
        <p:nvGraphicFramePr>
          <p:cNvPr id="6" name="Tableau 5"/>
          <p:cNvGraphicFramePr>
            <a:graphicFrameLocks noGrp="1"/>
          </p:cNvGraphicFramePr>
          <p:nvPr/>
        </p:nvGraphicFramePr>
        <p:xfrm>
          <a:off x="1042988" y="1525588"/>
          <a:ext cx="6842125" cy="168275"/>
        </p:xfrm>
        <a:graphic>
          <a:graphicData uri="http://schemas.openxmlformats.org/drawingml/2006/table">
            <a:tbl>
              <a:tblPr firstRow="1" firstCol="1" lastRow="1" lastCol="1" bandRow="1" bandCol="1"/>
              <a:tblGrid>
                <a:gridCol w="5434563"/>
                <a:gridCol w="273955"/>
                <a:gridCol w="273955"/>
                <a:gridCol w="236168"/>
                <a:gridCol w="251013"/>
                <a:gridCol w="372471"/>
              </a:tblGrid>
              <a:tr h="168275">
                <a:tc>
                  <a:txBody>
                    <a:bodyPr/>
                    <a:lstStyle/>
                    <a:p>
                      <a:pPr>
                        <a:spcAft>
                          <a:spcPts val="0"/>
                        </a:spcAft>
                      </a:pPr>
                      <a:r>
                        <a:rPr lang="fr-FR" sz="1100" b="1" i="1" dirty="0">
                          <a:effectLst/>
                          <a:latin typeface="Arial"/>
                          <a:ea typeface="Times New Roman"/>
                          <a:cs typeface="Arial"/>
                        </a:rPr>
                        <a:t>Les grands axes du fonctionnement de la justice</a:t>
                      </a:r>
                      <a:endParaRPr lang="fr-CH" sz="1000" dirty="0">
                        <a:effectLst/>
                        <a:latin typeface="Arial"/>
                        <a:ea typeface="Times New Roman"/>
                        <a:cs typeface="Times New Roman"/>
                      </a:endParaRPr>
                    </a:p>
                  </a:txBody>
                  <a:tcPr marL="68594" marR="68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spcAft>
                          <a:spcPts val="0"/>
                        </a:spcAft>
                      </a:pPr>
                      <a:r>
                        <a:rPr lang="fr-FR" sz="1100" b="1" i="1" dirty="0">
                          <a:effectLst/>
                          <a:latin typeface="Arial"/>
                          <a:ea typeface="Times New Roman"/>
                          <a:cs typeface="Arial"/>
                        </a:rPr>
                        <a:t>E</a:t>
                      </a:r>
                      <a:endParaRPr lang="fr-CH" sz="1000" dirty="0">
                        <a:effectLst/>
                        <a:latin typeface="Arial"/>
                        <a:ea typeface="Times New Roman"/>
                        <a:cs typeface="Times New Roman"/>
                      </a:endParaRPr>
                    </a:p>
                  </a:txBody>
                  <a:tcPr marL="68594" marR="68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spcAft>
                          <a:spcPts val="0"/>
                        </a:spcAft>
                      </a:pPr>
                      <a:r>
                        <a:rPr lang="fr-FR" sz="1100" b="1" i="1" dirty="0">
                          <a:effectLst/>
                          <a:latin typeface="Arial"/>
                          <a:ea typeface="Times New Roman"/>
                          <a:cs typeface="Arial"/>
                        </a:rPr>
                        <a:t>R</a:t>
                      </a:r>
                      <a:endParaRPr lang="fr-CH" sz="1000" dirty="0">
                        <a:effectLst/>
                        <a:latin typeface="Arial"/>
                        <a:ea typeface="Times New Roman"/>
                        <a:cs typeface="Times New Roman"/>
                      </a:endParaRPr>
                    </a:p>
                  </a:txBody>
                  <a:tcPr marL="68594" marR="68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spcAft>
                          <a:spcPts val="0"/>
                        </a:spcAft>
                      </a:pPr>
                      <a:r>
                        <a:rPr lang="fr-FR" sz="1100" b="1" i="1" dirty="0">
                          <a:effectLst/>
                          <a:latin typeface="Arial"/>
                          <a:ea typeface="Times New Roman"/>
                          <a:cs typeface="Arial"/>
                        </a:rPr>
                        <a:t>T</a:t>
                      </a:r>
                      <a:endParaRPr lang="fr-CH" sz="1000" dirty="0">
                        <a:effectLst/>
                        <a:latin typeface="Arial"/>
                        <a:ea typeface="Times New Roman"/>
                        <a:cs typeface="Times New Roman"/>
                      </a:endParaRPr>
                    </a:p>
                  </a:txBody>
                  <a:tcPr marL="68594" marR="68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spcAft>
                          <a:spcPts val="0"/>
                        </a:spcAft>
                      </a:pPr>
                      <a:r>
                        <a:rPr lang="fr-FR" sz="1100" b="1" i="1" dirty="0">
                          <a:effectLst/>
                          <a:latin typeface="Arial"/>
                          <a:ea typeface="Times New Roman"/>
                          <a:cs typeface="Arial"/>
                        </a:rPr>
                        <a:t>J</a:t>
                      </a:r>
                      <a:endParaRPr lang="fr-CH" sz="1000" dirty="0">
                        <a:effectLst/>
                        <a:latin typeface="Arial"/>
                        <a:ea typeface="Times New Roman"/>
                        <a:cs typeface="Times New Roman"/>
                      </a:endParaRPr>
                    </a:p>
                  </a:txBody>
                  <a:tcPr marL="68594" marR="68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spcAft>
                          <a:spcPts val="0"/>
                        </a:spcAft>
                      </a:pPr>
                      <a:r>
                        <a:rPr lang="fr-FR" sz="1100" b="1" i="1" dirty="0">
                          <a:effectLst/>
                          <a:latin typeface="Arial"/>
                          <a:ea typeface="Times New Roman"/>
                          <a:cs typeface="Arial"/>
                        </a:rPr>
                        <a:t>n.a</a:t>
                      </a:r>
                      <a:endParaRPr lang="fr-CH" sz="1000" dirty="0">
                        <a:effectLst/>
                        <a:latin typeface="Arial"/>
                        <a:ea typeface="Times New Roman"/>
                        <a:cs typeface="Times New Roman"/>
                      </a:endParaRPr>
                    </a:p>
                  </a:txBody>
                  <a:tcPr marL="68594" marR="68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bl>
          </a:graphicData>
        </a:graphic>
      </p:graphicFrame>
      <p:sp>
        <p:nvSpPr>
          <p:cNvPr id="11345" name="ZoneTexte 6"/>
          <p:cNvSpPr txBox="1">
            <a:spLocks noChangeArrowheads="1"/>
          </p:cNvSpPr>
          <p:nvPr/>
        </p:nvSpPr>
        <p:spPr bwMode="auto">
          <a:xfrm>
            <a:off x="611188" y="693738"/>
            <a:ext cx="3044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a:defRPr>
            </a:lvl9pPr>
          </a:lstStyle>
          <a:p>
            <a:pPr eaLnBrk="1" hangingPunct="1">
              <a:spcBef>
                <a:spcPct val="0"/>
              </a:spcBef>
              <a:buClrTx/>
              <a:buSzTx/>
              <a:buFontTx/>
              <a:buNone/>
            </a:pPr>
            <a:r>
              <a:rPr lang="fr-CH" altLang="en-US" sz="1800">
                <a:solidFill>
                  <a:schemeClr val="tx1"/>
                </a:solidFill>
              </a:rPr>
              <a:t>2. Connais-toi toi-même (!) :</a:t>
            </a:r>
          </a:p>
          <a:p>
            <a:pPr eaLnBrk="1" hangingPunct="1">
              <a:spcBef>
                <a:spcPct val="0"/>
              </a:spcBef>
              <a:buClrTx/>
              <a:buSzTx/>
              <a:buFontTx/>
              <a:buNone/>
            </a:pPr>
            <a:r>
              <a:rPr lang="fr-CH" altLang="en-US" sz="1800">
                <a:solidFill>
                  <a:schemeClr val="tx1"/>
                </a:solidFill>
              </a:rPr>
              <a:t>a. la Check-list «qualité»</a:t>
            </a:r>
          </a:p>
          <a:p>
            <a:pPr eaLnBrk="1" hangingPunct="1">
              <a:spcBef>
                <a:spcPct val="0"/>
              </a:spcBef>
              <a:buClrTx/>
              <a:buSzTx/>
              <a:buFontTx/>
              <a:buNone/>
            </a:pPr>
            <a:endParaRPr lang="fr-CH" altLang="en-US" sz="1800">
              <a:solidFill>
                <a:schemeClr val="tx1"/>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78641"/>
            <a:ext cx="3429000" cy="1043940"/>
          </a:xfrm>
          <a:prstGeom prst="rect">
            <a:avLst/>
          </a:prstGeom>
        </p:spPr>
      </p:pic>
    </p:spTree>
    <p:extLst>
      <p:ext uri="{BB962C8B-B14F-4D97-AF65-F5344CB8AC3E}">
        <p14:creationId xmlns:p14="http://schemas.microsoft.com/office/powerpoint/2010/main" val="3948470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64704"/>
            <a:ext cx="8229600" cy="1143000"/>
          </a:xfrm>
        </p:spPr>
        <p:txBody>
          <a:bodyPr>
            <a:normAutofit fontScale="90000"/>
          </a:bodyPr>
          <a:lstStyle/>
          <a:p>
            <a:r>
              <a:rPr lang="it-IT" dirty="0" err="1" smtClean="0"/>
              <a:t>Pourquoi</a:t>
            </a:r>
            <a:r>
              <a:rPr lang="it-IT" dirty="0" smtClean="0"/>
              <a:t> </a:t>
            </a:r>
            <a:r>
              <a:rPr lang="it-IT" dirty="0" err="1" smtClean="0"/>
              <a:t>des</a:t>
            </a:r>
            <a:r>
              <a:rPr lang="it-IT" dirty="0" smtClean="0"/>
              <a:t> </a:t>
            </a:r>
            <a:r>
              <a:rPr lang="it-IT" dirty="0" err="1" smtClean="0"/>
              <a:t>indicateurs</a:t>
            </a:r>
            <a:r>
              <a:rPr lang="it-IT" dirty="0" smtClean="0"/>
              <a:t> </a:t>
            </a:r>
            <a:r>
              <a:rPr lang="it-IT" dirty="0" err="1" smtClean="0"/>
              <a:t>qualité</a:t>
            </a:r>
            <a:r>
              <a:rPr lang="it-IT" dirty="0" smtClean="0"/>
              <a:t>? </a:t>
            </a:r>
            <a:endParaRPr lang="it-IT" dirty="0"/>
          </a:p>
        </p:txBody>
      </p:sp>
      <p:sp>
        <p:nvSpPr>
          <p:cNvPr id="3" name="Segnaposto contenuto 2"/>
          <p:cNvSpPr>
            <a:spLocks noGrp="1"/>
          </p:cNvSpPr>
          <p:nvPr>
            <p:ph idx="1"/>
          </p:nvPr>
        </p:nvSpPr>
        <p:spPr>
          <a:xfrm>
            <a:off x="323528" y="1196752"/>
            <a:ext cx="6552728" cy="5112568"/>
          </a:xfrm>
        </p:spPr>
        <p:txBody>
          <a:bodyPr>
            <a:noAutofit/>
          </a:bodyPr>
          <a:lstStyle/>
          <a:p>
            <a:pPr marL="342900" indent="-342900" algn="just">
              <a:spcBef>
                <a:spcPts val="0"/>
              </a:spcBef>
              <a:spcAft>
                <a:spcPts val="1200"/>
              </a:spcAft>
              <a:buFont typeface="Wingdings" pitchFamily="2" charset="2"/>
              <a:buChar char="ü"/>
            </a:pPr>
            <a:endParaRPr lang="en-US" sz="1800" dirty="0" smtClean="0">
              <a:solidFill>
                <a:schemeClr val="bg1"/>
              </a:solidFill>
            </a:endParaRPr>
          </a:p>
          <a:p>
            <a:pPr marL="342900" indent="-342900" algn="just">
              <a:spcBef>
                <a:spcPts val="0"/>
              </a:spcBef>
              <a:spcAft>
                <a:spcPts val="1200"/>
              </a:spcAft>
              <a:buFont typeface="Wingdings" pitchFamily="2" charset="2"/>
              <a:buChar char="ü"/>
            </a:pPr>
            <a:endParaRPr lang="en-US" sz="2400" dirty="0" smtClean="0">
              <a:solidFill>
                <a:schemeClr val="tx1"/>
              </a:solidFill>
            </a:endParaRPr>
          </a:p>
          <a:p>
            <a:pPr marL="342900" indent="-342900" algn="just">
              <a:spcBef>
                <a:spcPts val="0"/>
              </a:spcBef>
              <a:spcAft>
                <a:spcPts val="1200"/>
              </a:spcAft>
              <a:buFont typeface="Wingdings" pitchFamily="2" charset="2"/>
              <a:buChar char="ü"/>
            </a:pPr>
            <a:r>
              <a:rPr lang="en-US" sz="2400" b="1" dirty="0" err="1" smtClean="0">
                <a:solidFill>
                  <a:schemeClr val="tx1"/>
                </a:solidFill>
              </a:rPr>
              <a:t>Souhait</a:t>
            </a:r>
            <a:r>
              <a:rPr lang="en-US" sz="2400" b="1" dirty="0" smtClean="0">
                <a:solidFill>
                  <a:schemeClr val="tx1"/>
                </a:solidFill>
              </a:rPr>
              <a:t>:</a:t>
            </a:r>
            <a:r>
              <a:rPr lang="en-US" sz="2400" dirty="0" smtClean="0">
                <a:solidFill>
                  <a:schemeClr val="tx1"/>
                </a:solidFill>
              </a:rPr>
              <a:t> </a:t>
            </a:r>
            <a:r>
              <a:rPr lang="en-US" sz="2400" dirty="0" err="1" smtClean="0">
                <a:solidFill>
                  <a:schemeClr val="tx1"/>
                </a:solidFill>
              </a:rPr>
              <a:t>Dépasser</a:t>
            </a:r>
            <a:r>
              <a:rPr lang="en-US" sz="2400" dirty="0" smtClean="0">
                <a:solidFill>
                  <a:schemeClr val="tx1"/>
                </a:solidFill>
              </a:rPr>
              <a:t> </a:t>
            </a:r>
            <a:r>
              <a:rPr lang="en-US" sz="2400" dirty="0" smtClean="0"/>
              <a:t> la </a:t>
            </a:r>
            <a:r>
              <a:rPr lang="en-US" sz="2400" dirty="0" err="1" smtClean="0"/>
              <a:t>subjectivité</a:t>
            </a:r>
            <a:r>
              <a:rPr lang="en-US" sz="2400" dirty="0" smtClean="0"/>
              <a:t> et arriver </a:t>
            </a:r>
            <a:r>
              <a:rPr lang="en-US" sz="2400" b="1" dirty="0" smtClean="0"/>
              <a:t>à </a:t>
            </a:r>
            <a:r>
              <a:rPr lang="en-US" sz="2400" b="1" dirty="0" err="1" smtClean="0"/>
              <a:t>une</a:t>
            </a:r>
            <a:r>
              <a:rPr lang="en-US" sz="2400" b="1" dirty="0" smtClean="0"/>
              <a:t> notion de </a:t>
            </a:r>
            <a:r>
              <a:rPr lang="en-US" sz="2400" b="1" dirty="0" err="1" smtClean="0"/>
              <a:t>qualité</a:t>
            </a:r>
            <a:r>
              <a:rPr lang="en-US" sz="2400" b="1" dirty="0" smtClean="0"/>
              <a:t> plus objective, </a:t>
            </a:r>
            <a:r>
              <a:rPr lang="en-US" sz="2400" b="1" dirty="0" err="1" smtClean="0"/>
              <a:t>quantitativement</a:t>
            </a:r>
            <a:r>
              <a:rPr lang="en-US" sz="2400" b="1" dirty="0" smtClean="0"/>
              <a:t> </a:t>
            </a:r>
            <a:r>
              <a:rPr lang="en-US" sz="2400" b="1" dirty="0" err="1" smtClean="0"/>
              <a:t>mesurable</a:t>
            </a:r>
            <a:r>
              <a:rPr lang="en-US" sz="2400" b="1" dirty="0" smtClean="0"/>
              <a:t> et ne pas </a:t>
            </a:r>
            <a:r>
              <a:rPr lang="en-US" sz="2400" b="1" dirty="0" err="1" smtClean="0"/>
              <a:t>restreinte</a:t>
            </a:r>
            <a:r>
              <a:rPr lang="en-US" sz="2400" b="1" dirty="0" smtClean="0"/>
              <a:t> à </a:t>
            </a:r>
            <a:r>
              <a:rPr lang="en-US" sz="2400" dirty="0" smtClean="0"/>
              <a:t>la </a:t>
            </a:r>
            <a:r>
              <a:rPr lang="en-US" sz="2400" b="1" dirty="0" err="1" smtClean="0"/>
              <a:t>qualité</a:t>
            </a:r>
            <a:r>
              <a:rPr lang="en-US" sz="2400" b="1" dirty="0" smtClean="0"/>
              <a:t> des </a:t>
            </a:r>
            <a:r>
              <a:rPr lang="en-US" sz="2400" b="1" dirty="0" err="1" smtClean="0"/>
              <a:t>décisions</a:t>
            </a:r>
            <a:r>
              <a:rPr lang="en-US" sz="2400" b="1" dirty="0" smtClean="0"/>
              <a:t> </a:t>
            </a:r>
            <a:r>
              <a:rPr lang="en-US" sz="2400" b="1" dirty="0" err="1" smtClean="0"/>
              <a:t>judiciaires</a:t>
            </a:r>
            <a:endParaRPr lang="en-US" sz="2400" b="1" dirty="0" smtClean="0"/>
          </a:p>
          <a:p>
            <a:pPr marL="342900" indent="-342900" algn="just">
              <a:spcBef>
                <a:spcPts val="0"/>
              </a:spcBef>
              <a:spcAft>
                <a:spcPts val="1200"/>
              </a:spcAft>
              <a:buFont typeface="Wingdings" pitchFamily="2" charset="2"/>
              <a:buChar char="ü"/>
            </a:pPr>
            <a:r>
              <a:rPr lang="fr-FR" sz="2400" b="1" dirty="0" smtClean="0"/>
              <a:t>Difficulté: </a:t>
            </a:r>
            <a:r>
              <a:rPr lang="fr-FR" sz="2400" dirty="0" smtClean="0"/>
              <a:t>des indicateurs qualité, </a:t>
            </a:r>
            <a:r>
              <a:rPr lang="fr-FR" sz="2400" b="1" dirty="0" smtClean="0"/>
              <a:t>pour qui exactement? </a:t>
            </a:r>
          </a:p>
          <a:p>
            <a:pPr marL="342900" indent="-342900" algn="just">
              <a:spcBef>
                <a:spcPts val="0"/>
              </a:spcBef>
              <a:spcAft>
                <a:spcPts val="1200"/>
              </a:spcAft>
              <a:buFont typeface="Wingdings" pitchFamily="2" charset="2"/>
              <a:buChar char="ü"/>
            </a:pPr>
            <a:r>
              <a:rPr lang="fr-FR" sz="2400" b="1" dirty="0" smtClean="0"/>
              <a:t>Mesurer: quoi et comment?</a:t>
            </a:r>
            <a:endParaRPr lang="en-US" sz="2400" dirty="0" smtClean="0">
              <a:solidFill>
                <a:schemeClr val="tx1"/>
              </a:solidFill>
            </a:endParaRPr>
          </a:p>
        </p:txBody>
      </p:sp>
      <p:sp>
        <p:nvSpPr>
          <p:cNvPr id="5" name="Segnaposto numero diapositiva 8"/>
          <p:cNvSpPr>
            <a:spLocks noGrp="1"/>
          </p:cNvSpPr>
          <p:nvPr>
            <p:ph type="sldNum" sz="quarter" idx="12"/>
          </p:nvPr>
        </p:nvSpPr>
        <p:spPr>
          <a:xfrm>
            <a:off x="8722493" y="6525344"/>
            <a:ext cx="386011" cy="3131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582113E-196B-4B26-B375-6CF74488C653}" type="slidenum">
              <a:rPr sz="1100" smtClean="0">
                <a:solidFill>
                  <a:prstClr val="white"/>
                </a:solidFill>
                <a:latin typeface="Arial Black" pitchFamily="34" charset="0"/>
              </a:rPr>
              <a:pPr eaLnBrk="1" hangingPunct="1">
                <a:defRPr/>
              </a:pPr>
              <a:t>5</a:t>
            </a:fld>
            <a:endParaRPr sz="1100" dirty="0" smtClean="0">
              <a:solidFill>
                <a:prstClr val="white"/>
              </a:solidFill>
              <a:latin typeface="Arial Black"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2348880"/>
            <a:ext cx="18192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78641"/>
            <a:ext cx="3429000" cy="1043940"/>
          </a:xfrm>
          <a:prstGeom prst="rect">
            <a:avLst/>
          </a:prstGeom>
        </p:spPr>
      </p:pic>
    </p:spTree>
    <p:extLst>
      <p:ext uri="{BB962C8B-B14F-4D97-AF65-F5344CB8AC3E}">
        <p14:creationId xmlns:p14="http://schemas.microsoft.com/office/powerpoint/2010/main" val="26957396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64704"/>
            <a:ext cx="8229600" cy="720080"/>
          </a:xfrm>
        </p:spPr>
        <p:txBody>
          <a:bodyPr>
            <a:normAutofit fontScale="90000"/>
          </a:bodyPr>
          <a:lstStyle/>
          <a:p>
            <a:r>
              <a:rPr lang="it-IT" dirty="0" err="1" smtClean="0"/>
              <a:t>Pourquoi</a:t>
            </a:r>
            <a:r>
              <a:rPr lang="it-IT" dirty="0" smtClean="0"/>
              <a:t> </a:t>
            </a:r>
            <a:r>
              <a:rPr lang="it-IT" dirty="0" err="1" smtClean="0"/>
              <a:t>des</a:t>
            </a:r>
            <a:r>
              <a:rPr lang="it-IT" dirty="0" smtClean="0"/>
              <a:t> </a:t>
            </a:r>
            <a:r>
              <a:rPr lang="it-IT" dirty="0" err="1" smtClean="0"/>
              <a:t>indicateurs</a:t>
            </a:r>
            <a:r>
              <a:rPr lang="it-IT" dirty="0" smtClean="0"/>
              <a:t> </a:t>
            </a:r>
            <a:r>
              <a:rPr lang="it-IT" dirty="0" err="1" smtClean="0"/>
              <a:t>qualité</a:t>
            </a:r>
            <a:r>
              <a:rPr lang="it-IT" dirty="0" smtClean="0"/>
              <a:t>? </a:t>
            </a:r>
            <a:endParaRPr lang="it-IT" dirty="0"/>
          </a:p>
        </p:txBody>
      </p:sp>
      <p:sp>
        <p:nvSpPr>
          <p:cNvPr id="5" name="Segnaposto numero diapositiva 8"/>
          <p:cNvSpPr>
            <a:spLocks noGrp="1"/>
          </p:cNvSpPr>
          <p:nvPr>
            <p:ph type="sldNum" sz="quarter" idx="12"/>
          </p:nvPr>
        </p:nvSpPr>
        <p:spPr>
          <a:xfrm>
            <a:off x="8722493" y="6525344"/>
            <a:ext cx="386011" cy="3131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582113E-196B-4B26-B375-6CF74488C653}" type="slidenum">
              <a:rPr sz="1100" smtClean="0">
                <a:solidFill>
                  <a:prstClr val="white"/>
                </a:solidFill>
                <a:latin typeface="Arial Black" pitchFamily="34" charset="0"/>
              </a:rPr>
              <a:pPr eaLnBrk="1" hangingPunct="1">
                <a:defRPr/>
              </a:pPr>
              <a:t>6</a:t>
            </a:fld>
            <a:endParaRPr sz="1100" dirty="0" smtClean="0">
              <a:solidFill>
                <a:prstClr val="white"/>
              </a:solidFill>
              <a:latin typeface="Arial Black" pitchFamily="34" charset="0"/>
            </a:endParaRPr>
          </a:p>
        </p:txBody>
      </p:sp>
      <p:sp>
        <p:nvSpPr>
          <p:cNvPr id="7" name="CasellaDiTesto 1"/>
          <p:cNvSpPr txBox="1">
            <a:spLocks noGrp="1"/>
          </p:cNvSpPr>
          <p:nvPr>
            <p:ph idx="1"/>
          </p:nvPr>
        </p:nvSpPr>
        <p:spPr>
          <a:xfrm>
            <a:off x="467544" y="1700808"/>
            <a:ext cx="8229600" cy="2616101"/>
          </a:xfrm>
          <a:prstGeom prst="rect">
            <a:avLst/>
          </a:prstGeom>
          <a:noFill/>
        </p:spPr>
        <p:txBody>
          <a:bodyPr wrap="square" rtlCol="0">
            <a:spAutoFit/>
          </a:bodyPr>
          <a:lstStyle/>
          <a:p>
            <a:pPr marL="0" indent="0">
              <a:buNone/>
            </a:pPr>
            <a:r>
              <a:rPr lang="en-GB" sz="2000" i="1" dirty="0">
                <a:latin typeface="+mj-lt"/>
                <a:cs typeface="Times New Roman" panose="02020603050405020304" pitchFamily="18" charset="0"/>
              </a:rPr>
              <a:t>Dans un sens large, la " qualité de la justice " peut être comprise comme comprenant non seulement la qualité des décisions judiciaires et les aspects clés de la prestation des services judiciaires, mais aussi </a:t>
            </a:r>
            <a:r>
              <a:rPr lang="en-GB" sz="2000" b="1" i="1" dirty="0">
                <a:latin typeface="+mj-lt"/>
                <a:cs typeface="Times New Roman" panose="02020603050405020304" pitchFamily="18" charset="0"/>
              </a:rPr>
              <a:t>tous les aspects qui sont pertinents pour le bon fonctionnement du système judiciaire, généralement évalués en fonction de la </a:t>
            </a:r>
            <a:r>
              <a:rPr lang="en-GB" sz="2000" b="1" i="1" dirty="0" smtClean="0">
                <a:latin typeface="+mj-lt"/>
                <a:cs typeface="Times New Roman" panose="02020603050405020304" pitchFamily="18" charset="0"/>
              </a:rPr>
              <a:t>perception des</a:t>
            </a:r>
            <a:r>
              <a:rPr lang="en-GB" sz="2000" b="1" i="1" dirty="0">
                <a:latin typeface="+mj-lt"/>
                <a:cs typeface="Times New Roman" panose="02020603050405020304" pitchFamily="18" charset="0"/>
              </a:rPr>
              <a:t> </a:t>
            </a:r>
            <a:r>
              <a:rPr lang="en-GB" sz="2000" b="1" i="1" dirty="0" err="1" smtClean="0">
                <a:latin typeface="+mj-lt"/>
                <a:cs typeface="Times New Roman" panose="02020603050405020304" pitchFamily="18" charset="0"/>
              </a:rPr>
              <a:t>utilisateurs</a:t>
            </a:r>
            <a:r>
              <a:rPr lang="en-GB" sz="2000" b="1" i="1" dirty="0" smtClean="0">
                <a:latin typeface="+mj-lt"/>
                <a:cs typeface="Times New Roman" panose="02020603050405020304" pitchFamily="18" charset="0"/>
              </a:rPr>
              <a:t> (….)</a:t>
            </a:r>
            <a:r>
              <a:rPr lang="en-US" sz="2000" i="1" dirty="0">
                <a:solidFill>
                  <a:prstClr val="black"/>
                </a:solidFill>
                <a:latin typeface="+mj-lt"/>
              </a:rPr>
              <a:t> Le </a:t>
            </a:r>
            <a:r>
              <a:rPr lang="en-US" sz="2000" b="1" i="1" dirty="0" err="1">
                <a:solidFill>
                  <a:prstClr val="black"/>
                </a:solidFill>
                <a:latin typeface="+mj-lt"/>
              </a:rPr>
              <a:t>caractère</a:t>
            </a:r>
            <a:r>
              <a:rPr lang="en-US" sz="2000" b="1" i="1" dirty="0">
                <a:solidFill>
                  <a:prstClr val="black"/>
                </a:solidFill>
                <a:latin typeface="+mj-lt"/>
              </a:rPr>
              <a:t> </a:t>
            </a:r>
            <a:r>
              <a:rPr lang="en-US" sz="2000" b="1" i="1" dirty="0" err="1">
                <a:solidFill>
                  <a:prstClr val="black"/>
                </a:solidFill>
                <a:latin typeface="+mj-lt"/>
              </a:rPr>
              <a:t>complexe</a:t>
            </a:r>
            <a:r>
              <a:rPr lang="en-US" sz="2000" b="1" i="1" dirty="0">
                <a:solidFill>
                  <a:prstClr val="black"/>
                </a:solidFill>
                <a:latin typeface="+mj-lt"/>
              </a:rPr>
              <a:t> de la </a:t>
            </a:r>
            <a:r>
              <a:rPr lang="en-US" sz="2000" b="1" i="1" dirty="0" err="1">
                <a:solidFill>
                  <a:prstClr val="black"/>
                </a:solidFill>
                <a:latin typeface="+mj-lt"/>
              </a:rPr>
              <a:t>qualité</a:t>
            </a:r>
            <a:r>
              <a:rPr lang="en-US" sz="2000" b="1" i="1" dirty="0">
                <a:solidFill>
                  <a:prstClr val="black"/>
                </a:solidFill>
                <a:latin typeface="+mj-lt"/>
              </a:rPr>
              <a:t> de la justice se </a:t>
            </a:r>
            <a:r>
              <a:rPr lang="en-US" sz="2000" b="1" i="1" dirty="0" err="1">
                <a:solidFill>
                  <a:prstClr val="black"/>
                </a:solidFill>
                <a:latin typeface="+mj-lt"/>
              </a:rPr>
              <a:t>reflète</a:t>
            </a:r>
            <a:r>
              <a:rPr lang="en-US" sz="2000" b="1" i="1" dirty="0">
                <a:solidFill>
                  <a:prstClr val="black"/>
                </a:solidFill>
                <a:latin typeface="+mj-lt"/>
              </a:rPr>
              <a:t> en </a:t>
            </a:r>
            <a:r>
              <a:rPr lang="en-US" sz="2000" b="1" i="1" dirty="0" err="1">
                <a:solidFill>
                  <a:prstClr val="black"/>
                </a:solidFill>
                <a:latin typeface="+mj-lt"/>
              </a:rPr>
              <a:t>effet</a:t>
            </a:r>
            <a:r>
              <a:rPr lang="en-US" sz="2000" b="1" i="1" dirty="0">
                <a:solidFill>
                  <a:prstClr val="black"/>
                </a:solidFill>
                <a:latin typeface="+mj-lt"/>
              </a:rPr>
              <a:t> </a:t>
            </a:r>
            <a:r>
              <a:rPr lang="en-US" sz="2000" b="1" i="1" dirty="0" err="1">
                <a:solidFill>
                  <a:prstClr val="black"/>
                </a:solidFill>
                <a:latin typeface="+mj-lt"/>
              </a:rPr>
              <a:t>dans</a:t>
            </a:r>
            <a:r>
              <a:rPr lang="en-US" sz="2000" b="1" i="1" dirty="0">
                <a:solidFill>
                  <a:prstClr val="black"/>
                </a:solidFill>
                <a:latin typeface="+mj-lt"/>
              </a:rPr>
              <a:t> la </a:t>
            </a:r>
            <a:r>
              <a:rPr lang="en-US" sz="2000" b="1" i="1" dirty="0" err="1">
                <a:solidFill>
                  <a:prstClr val="black"/>
                </a:solidFill>
                <a:latin typeface="+mj-lt"/>
              </a:rPr>
              <a:t>variété</a:t>
            </a:r>
            <a:r>
              <a:rPr lang="en-US" sz="2000" b="1" i="1" dirty="0">
                <a:solidFill>
                  <a:prstClr val="black"/>
                </a:solidFill>
                <a:latin typeface="+mj-lt"/>
              </a:rPr>
              <a:t> des instruments </a:t>
            </a:r>
            <a:r>
              <a:rPr lang="en-US" sz="2000" b="1" i="1" dirty="0" err="1">
                <a:solidFill>
                  <a:prstClr val="black"/>
                </a:solidFill>
                <a:latin typeface="+mj-lt"/>
              </a:rPr>
              <a:t>élaborés</a:t>
            </a:r>
            <a:r>
              <a:rPr lang="en-US" sz="2000" b="1" i="1" dirty="0">
                <a:solidFill>
                  <a:prstClr val="black"/>
                </a:solidFill>
                <a:latin typeface="+mj-lt"/>
              </a:rPr>
              <a:t> par la CEPEJ.</a:t>
            </a:r>
          </a:p>
          <a:p>
            <a:pPr marL="0" indent="0">
              <a:buNone/>
            </a:pPr>
            <a:endParaRPr lang="it-IT" sz="2000" b="1" i="1"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005064"/>
            <a:ext cx="3524994"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78641"/>
            <a:ext cx="3429000" cy="1043940"/>
          </a:xfrm>
          <a:prstGeom prst="rect">
            <a:avLst/>
          </a:prstGeom>
        </p:spPr>
      </p:pic>
    </p:spTree>
    <p:extLst>
      <p:ext uri="{BB962C8B-B14F-4D97-AF65-F5344CB8AC3E}">
        <p14:creationId xmlns:p14="http://schemas.microsoft.com/office/powerpoint/2010/main" val="40131766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513" y="188640"/>
            <a:ext cx="7416823" cy="461665"/>
          </a:xfrm>
          <a:prstGeom prst="rect">
            <a:avLst/>
          </a:prstGeom>
          <a:noFill/>
        </p:spPr>
        <p:txBody>
          <a:bodyPr wrap="square" rtlCol="0">
            <a:spAutoFit/>
          </a:bodyPr>
          <a:lstStyle/>
          <a:p>
            <a:r>
              <a:rPr lang="en-US" sz="2400" b="1" dirty="0" smtClean="0">
                <a:solidFill>
                  <a:srgbClr val="8C7B70">
                    <a:lumMod val="75000"/>
                  </a:srgbClr>
                </a:solidFill>
              </a:rPr>
              <a:t>Champ d'application de la mesure</a:t>
            </a:r>
            <a:endParaRPr lang="en-US" sz="2400" b="1" dirty="0">
              <a:solidFill>
                <a:srgbClr val="8C7B70">
                  <a:lumMod val="75000"/>
                </a:srgbClr>
              </a:solidFill>
            </a:endParaRPr>
          </a:p>
        </p:txBody>
      </p:sp>
      <p:sp>
        <p:nvSpPr>
          <p:cNvPr id="6" name="CasellaDiTesto 5"/>
          <p:cNvSpPr txBox="1"/>
          <p:nvPr/>
        </p:nvSpPr>
        <p:spPr>
          <a:xfrm>
            <a:off x="4650363" y="1514207"/>
            <a:ext cx="3672409" cy="5016758"/>
          </a:xfrm>
          <a:prstGeom prst="rect">
            <a:avLst/>
          </a:prstGeom>
          <a:noFill/>
        </p:spPr>
        <p:txBody>
          <a:bodyPr wrap="square" rtlCol="0">
            <a:spAutoFit/>
          </a:bodyPr>
          <a:lstStyle/>
          <a:p>
            <a:pPr>
              <a:spcAft>
                <a:spcPts val="1200"/>
              </a:spcAft>
            </a:pPr>
            <a:r>
              <a:rPr lang="en-US" dirty="0">
                <a:solidFill>
                  <a:prstClr val="black"/>
                </a:solidFill>
              </a:rPr>
              <a:t>Avant de passer à </a:t>
            </a:r>
            <a:r>
              <a:rPr lang="en-US" dirty="0" err="1" smtClean="0">
                <a:solidFill>
                  <a:prstClr val="black"/>
                </a:solidFill>
              </a:rPr>
              <a:t>l'examen</a:t>
            </a:r>
            <a:r>
              <a:rPr lang="en-US" dirty="0" smtClean="0">
                <a:solidFill>
                  <a:prstClr val="black"/>
                </a:solidFill>
              </a:rPr>
              <a:t> </a:t>
            </a:r>
            <a:r>
              <a:rPr lang="en-US" dirty="0">
                <a:solidFill>
                  <a:prstClr val="black"/>
                </a:solidFill>
              </a:rPr>
              <a:t>des indicateurs pour chacun des trois niveaux de mesure de la qualité, il est utile d'énumérer </a:t>
            </a:r>
            <a:r>
              <a:rPr lang="en-US" b="1" dirty="0">
                <a:solidFill>
                  <a:prstClr val="black"/>
                </a:solidFill>
              </a:rPr>
              <a:t>les domaines d'application possibles</a:t>
            </a:r>
            <a:r>
              <a:rPr lang="en-US" dirty="0">
                <a:solidFill>
                  <a:prstClr val="black"/>
                </a:solidFill>
              </a:rPr>
              <a:t>, à savoir :</a:t>
            </a:r>
          </a:p>
          <a:p>
            <a:pPr marL="285750" indent="-285750">
              <a:spcAft>
                <a:spcPts val="1200"/>
              </a:spcAft>
              <a:buFont typeface="Wingdings" pitchFamily="2" charset="2"/>
              <a:buChar char="q"/>
            </a:pPr>
            <a:r>
              <a:rPr lang="en-US" dirty="0" smtClean="0">
                <a:solidFill>
                  <a:prstClr val="black"/>
                </a:solidFill>
              </a:rPr>
              <a:t>l'</a:t>
            </a:r>
            <a:r>
              <a:rPr lang="en-US" dirty="0">
                <a:solidFill>
                  <a:prstClr val="black"/>
                </a:solidFill>
              </a:rPr>
              <a:t>ensemble du système judiciaire d'un pays ;</a:t>
            </a:r>
          </a:p>
          <a:p>
            <a:pPr marL="285750" indent="-285750">
              <a:spcAft>
                <a:spcPts val="1200"/>
              </a:spcAft>
              <a:buFont typeface="Wingdings" pitchFamily="2" charset="2"/>
              <a:buChar char="q"/>
            </a:pPr>
            <a:r>
              <a:rPr lang="en-US" dirty="0" smtClean="0">
                <a:solidFill>
                  <a:prstClr val="black"/>
                </a:solidFill>
              </a:rPr>
              <a:t>une </a:t>
            </a:r>
            <a:r>
              <a:rPr lang="en-US" dirty="0">
                <a:solidFill>
                  <a:prstClr val="black"/>
                </a:solidFill>
              </a:rPr>
              <a:t>composante ou un secteur (civil, pénal, administratif) ;</a:t>
            </a:r>
          </a:p>
          <a:p>
            <a:pPr marL="285750" indent="-285750">
              <a:spcAft>
                <a:spcPts val="1200"/>
              </a:spcAft>
              <a:buFont typeface="Wingdings" pitchFamily="2" charset="2"/>
              <a:buChar char="q"/>
            </a:pPr>
            <a:r>
              <a:rPr lang="en-US" dirty="0" smtClean="0">
                <a:solidFill>
                  <a:prstClr val="black"/>
                </a:solidFill>
              </a:rPr>
              <a:t>une </a:t>
            </a:r>
            <a:r>
              <a:rPr lang="en-US" dirty="0">
                <a:solidFill>
                  <a:prstClr val="black"/>
                </a:solidFill>
              </a:rPr>
              <a:t>zone qui comprend un ou plusieurs tribunaux (région, district) ;</a:t>
            </a:r>
          </a:p>
          <a:p>
            <a:pPr marL="285750" indent="-285750">
              <a:spcAft>
                <a:spcPts val="1200"/>
              </a:spcAft>
              <a:buFont typeface="Wingdings" pitchFamily="2" charset="2"/>
              <a:buChar char="q"/>
            </a:pPr>
            <a:r>
              <a:rPr lang="en-US" dirty="0" err="1" smtClean="0">
                <a:solidFill>
                  <a:prstClr val="black"/>
                </a:solidFill>
              </a:rPr>
              <a:t>Une</a:t>
            </a:r>
            <a:r>
              <a:rPr lang="en-US" dirty="0" smtClean="0">
                <a:solidFill>
                  <a:prstClr val="black"/>
                </a:solidFill>
              </a:rPr>
              <a:t> </a:t>
            </a:r>
            <a:r>
              <a:rPr lang="en-US" dirty="0" err="1" smtClean="0">
                <a:solidFill>
                  <a:prstClr val="black"/>
                </a:solidFill>
              </a:rPr>
              <a:t>juridiction</a:t>
            </a:r>
            <a:r>
              <a:rPr lang="en-US" dirty="0" smtClean="0">
                <a:solidFill>
                  <a:prstClr val="black"/>
                </a:solidFill>
              </a:rPr>
              <a:t> </a:t>
            </a:r>
            <a:r>
              <a:rPr lang="en-US" dirty="0">
                <a:solidFill>
                  <a:prstClr val="black"/>
                </a:solidFill>
              </a:rPr>
              <a:t>;</a:t>
            </a:r>
          </a:p>
          <a:p>
            <a:pPr marL="285750" indent="-285750">
              <a:spcAft>
                <a:spcPts val="1200"/>
              </a:spcAft>
              <a:buFont typeface="Wingdings" pitchFamily="2" charset="2"/>
              <a:buChar char="q"/>
            </a:pPr>
            <a:r>
              <a:rPr lang="en-US" dirty="0" smtClean="0">
                <a:solidFill>
                  <a:prstClr val="black"/>
                </a:solidFill>
              </a:rPr>
              <a:t>une </a:t>
            </a:r>
            <a:r>
              <a:rPr lang="en-US" dirty="0">
                <a:solidFill>
                  <a:prstClr val="black"/>
                </a:solidFill>
              </a:rPr>
              <a:t>combinaison des éléments ci-dessus.</a:t>
            </a:r>
          </a:p>
        </p:txBody>
      </p:sp>
      <p:sp>
        <p:nvSpPr>
          <p:cNvPr id="18" name="Titolo 1"/>
          <p:cNvSpPr>
            <a:spLocks noGrp="1"/>
          </p:cNvSpPr>
          <p:nvPr>
            <p:ph type="title"/>
          </p:nvPr>
        </p:nvSpPr>
        <p:spPr>
          <a:xfrm>
            <a:off x="467544" y="704088"/>
            <a:ext cx="8219256" cy="810119"/>
          </a:xfrm>
        </p:spPr>
        <p:txBody>
          <a:bodyPr>
            <a:normAutofit fontScale="90000"/>
          </a:bodyPr>
          <a:lstStyle/>
          <a:p>
            <a:r>
              <a:rPr lang="it-IT" dirty="0" err="1" smtClean="0"/>
              <a:t>Des</a:t>
            </a:r>
            <a:r>
              <a:rPr lang="it-IT" dirty="0" smtClean="0"/>
              <a:t> </a:t>
            </a:r>
            <a:r>
              <a:rPr lang="it-IT" dirty="0" err="1" smtClean="0"/>
              <a:t>indicateurs</a:t>
            </a:r>
            <a:r>
              <a:rPr lang="it-IT" dirty="0" smtClean="0"/>
              <a:t> </a:t>
            </a:r>
            <a:r>
              <a:rPr lang="it-IT" dirty="0" err="1" smtClean="0"/>
              <a:t>qualité</a:t>
            </a:r>
            <a:r>
              <a:rPr lang="it-IT" dirty="0" smtClean="0"/>
              <a:t>, pour qui? </a:t>
            </a:r>
            <a:endParaRPr lang="it-IT" dirty="0"/>
          </a:p>
        </p:txBody>
      </p:sp>
      <p:sp>
        <p:nvSpPr>
          <p:cNvPr id="10" name="Segnaposto numero diapositiva 8"/>
          <p:cNvSpPr>
            <a:spLocks noGrp="1"/>
          </p:cNvSpPr>
          <p:nvPr>
            <p:ph type="sldNum" sz="quarter" idx="12"/>
          </p:nvPr>
        </p:nvSpPr>
        <p:spPr>
          <a:xfrm>
            <a:off x="8722493" y="6525344"/>
            <a:ext cx="386011" cy="3131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582113E-196B-4B26-B375-6CF74488C653}" type="slidenum">
              <a:rPr sz="1100" smtClean="0">
                <a:solidFill>
                  <a:prstClr val="white"/>
                </a:solidFill>
                <a:latin typeface="Arial Black" pitchFamily="34" charset="0"/>
              </a:rPr>
              <a:pPr eaLnBrk="1" hangingPunct="1">
                <a:defRPr/>
              </a:pPr>
              <a:t>7</a:t>
            </a:fld>
            <a:endParaRPr sz="1100" dirty="0" smtClean="0">
              <a:solidFill>
                <a:prstClr val="white"/>
              </a:solidFill>
              <a:latin typeface="Arial Black" pitchFamily="34" charset="0"/>
            </a:endParaRPr>
          </a:p>
        </p:txBody>
      </p:sp>
      <p:pic>
        <p:nvPicPr>
          <p:cNvPr id="3" name="Immagine 2"/>
          <p:cNvPicPr>
            <a:picLocks noChangeAspect="1"/>
          </p:cNvPicPr>
          <p:nvPr/>
        </p:nvPicPr>
        <p:blipFill>
          <a:blip r:embed="rId2"/>
          <a:stretch>
            <a:fillRect/>
          </a:stretch>
        </p:blipFill>
        <p:spPr>
          <a:xfrm>
            <a:off x="530995" y="1412776"/>
            <a:ext cx="1639069" cy="1639069"/>
          </a:xfrm>
          <a:prstGeom prst="rect">
            <a:avLst/>
          </a:prstGeom>
        </p:spPr>
      </p:pic>
      <p:pic>
        <p:nvPicPr>
          <p:cNvPr id="19" name="Immagine 18"/>
          <p:cNvPicPr>
            <a:picLocks noChangeAspect="1"/>
          </p:cNvPicPr>
          <p:nvPr/>
        </p:nvPicPr>
        <p:blipFill>
          <a:blip r:embed="rId2"/>
          <a:stretch>
            <a:fillRect/>
          </a:stretch>
        </p:blipFill>
        <p:spPr>
          <a:xfrm>
            <a:off x="2483768" y="1412776"/>
            <a:ext cx="1639069" cy="1639069"/>
          </a:xfrm>
          <a:prstGeom prst="rect">
            <a:avLst/>
          </a:prstGeom>
        </p:spPr>
      </p:pic>
      <p:pic>
        <p:nvPicPr>
          <p:cNvPr id="7" name="Immagine 6"/>
          <p:cNvPicPr>
            <a:picLocks noChangeAspect="1"/>
          </p:cNvPicPr>
          <p:nvPr/>
        </p:nvPicPr>
        <p:blipFill>
          <a:blip r:embed="rId3"/>
          <a:stretch>
            <a:fillRect/>
          </a:stretch>
        </p:blipFill>
        <p:spPr>
          <a:xfrm>
            <a:off x="467544" y="3645024"/>
            <a:ext cx="1819647" cy="1874788"/>
          </a:xfrm>
          <a:prstGeom prst="rect">
            <a:avLst/>
          </a:prstGeom>
        </p:spPr>
      </p:pic>
      <p:pic>
        <p:nvPicPr>
          <p:cNvPr id="21" name="Immagine 20"/>
          <p:cNvPicPr>
            <a:picLocks noChangeAspect="1"/>
          </p:cNvPicPr>
          <p:nvPr/>
        </p:nvPicPr>
        <p:blipFill>
          <a:blip r:embed="rId3"/>
          <a:stretch>
            <a:fillRect/>
          </a:stretch>
        </p:blipFill>
        <p:spPr>
          <a:xfrm>
            <a:off x="2490160" y="3679717"/>
            <a:ext cx="1819647" cy="1874788"/>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78641"/>
            <a:ext cx="3429000" cy="1043940"/>
          </a:xfrm>
          <a:prstGeom prst="rect">
            <a:avLst/>
          </a:prstGeom>
        </p:spPr>
      </p:pic>
    </p:spTree>
    <p:extLst>
      <p:ext uri="{BB962C8B-B14F-4D97-AF65-F5344CB8AC3E}">
        <p14:creationId xmlns:p14="http://schemas.microsoft.com/office/powerpoint/2010/main" val="15406362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a14="http://schemas.microsoft.com/office/drawing/2010/main"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513" y="188640"/>
            <a:ext cx="7416823" cy="1138773"/>
          </a:xfrm>
          <a:prstGeom prst="rect">
            <a:avLst/>
          </a:prstGeom>
          <a:noFill/>
        </p:spPr>
        <p:txBody>
          <a:bodyPr wrap="square" rtlCol="0">
            <a:spAutoFit/>
          </a:bodyPr>
          <a:lstStyle/>
          <a:p>
            <a:r>
              <a:rPr lang="fr-FR" sz="2400" b="1" dirty="0" smtClean="0">
                <a:solidFill>
                  <a:srgbClr val="8C7B70">
                    <a:lumMod val="75000"/>
                  </a:srgbClr>
                </a:solidFill>
              </a:rPr>
              <a:t>Quels indicateurs pour mesurer la qualité des processus et des décisions judiciaires?</a:t>
            </a:r>
            <a:endParaRPr lang="en-US" sz="2400" b="1" dirty="0" smtClean="0">
              <a:solidFill>
                <a:srgbClr val="8C7B70">
                  <a:lumMod val="75000"/>
                </a:srgbClr>
              </a:solidFill>
            </a:endParaRPr>
          </a:p>
          <a:p>
            <a:endParaRPr lang="en-US" sz="2000" b="1" dirty="0" smtClean="0">
              <a:solidFill>
                <a:srgbClr val="8C7B70">
                  <a:lumMod val="75000"/>
                </a:srgbClr>
              </a:solidFill>
            </a:endParaRPr>
          </a:p>
        </p:txBody>
      </p:sp>
      <p:sp>
        <p:nvSpPr>
          <p:cNvPr id="10" name="Segnaposto numero diapositiva 8"/>
          <p:cNvSpPr>
            <a:spLocks noGrp="1"/>
          </p:cNvSpPr>
          <p:nvPr>
            <p:ph type="sldNum" sz="quarter" idx="12"/>
          </p:nvPr>
        </p:nvSpPr>
        <p:spPr>
          <a:xfrm>
            <a:off x="8722493" y="6525344"/>
            <a:ext cx="386011" cy="3131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582113E-196B-4B26-B375-6CF74488C653}" type="slidenum">
              <a:rPr sz="1100" smtClean="0">
                <a:solidFill>
                  <a:prstClr val="white"/>
                </a:solidFill>
                <a:latin typeface="Arial Black" pitchFamily="34" charset="0"/>
              </a:rPr>
              <a:pPr eaLnBrk="1" hangingPunct="1">
                <a:defRPr/>
              </a:pPr>
              <a:t>8</a:t>
            </a:fld>
            <a:endParaRPr sz="1100" dirty="0" smtClean="0">
              <a:solidFill>
                <a:prstClr val="white"/>
              </a:solidFill>
              <a:latin typeface="Arial Black" pitchFamily="34" charset="0"/>
            </a:endParaRPr>
          </a:p>
        </p:txBody>
      </p:sp>
      <p:sp>
        <p:nvSpPr>
          <p:cNvPr id="11" name="Ovale 10"/>
          <p:cNvSpPr/>
          <p:nvPr/>
        </p:nvSpPr>
        <p:spPr>
          <a:xfrm>
            <a:off x="3040143" y="980728"/>
            <a:ext cx="2016223" cy="10205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2" name="CasellaDiTesto 11"/>
          <p:cNvSpPr txBox="1"/>
          <p:nvPr/>
        </p:nvSpPr>
        <p:spPr>
          <a:xfrm>
            <a:off x="3423020" y="1205008"/>
            <a:ext cx="929806" cy="523220"/>
          </a:xfrm>
          <a:prstGeom prst="rect">
            <a:avLst/>
          </a:prstGeom>
          <a:noFill/>
        </p:spPr>
        <p:txBody>
          <a:bodyPr wrap="none" rtlCol="0">
            <a:spAutoFit/>
          </a:bodyPr>
          <a:lstStyle/>
          <a:p>
            <a:r>
              <a:rPr lang="it-IT" sz="1400" b="1" dirty="0" smtClean="0">
                <a:solidFill>
                  <a:prstClr val="black"/>
                </a:solidFill>
              </a:rPr>
              <a:t>PROCESSUS/</a:t>
            </a:r>
          </a:p>
          <a:p>
            <a:r>
              <a:rPr lang="it-IT" sz="1400" b="1" dirty="0" smtClean="0">
                <a:solidFill>
                  <a:prstClr val="black"/>
                </a:solidFill>
              </a:rPr>
              <a:t>DÉCISION</a:t>
            </a:r>
            <a:endParaRPr lang="it-IT" sz="1400" b="1" dirty="0">
              <a:solidFill>
                <a:prstClr val="black"/>
              </a:solidFill>
            </a:endParaRPr>
          </a:p>
        </p:txBody>
      </p:sp>
      <p:sp>
        <p:nvSpPr>
          <p:cNvPr id="7" name="CasellaDiTesto 6"/>
          <p:cNvSpPr txBox="1"/>
          <p:nvPr/>
        </p:nvSpPr>
        <p:spPr>
          <a:xfrm>
            <a:off x="539552" y="2996952"/>
            <a:ext cx="7992888" cy="338554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1600" b="1" dirty="0" smtClean="0">
                <a:solidFill>
                  <a:srgbClr val="0070C0"/>
                </a:solidFill>
              </a:rPr>
              <a:t>Équité de </a:t>
            </a:r>
            <a:r>
              <a:rPr lang="en-GB" sz="1600" b="1" dirty="0">
                <a:solidFill>
                  <a:srgbClr val="0070C0"/>
                </a:solidFill>
              </a:rPr>
              <a:t>la </a:t>
            </a:r>
            <a:r>
              <a:rPr lang="en-GB" sz="1600" b="1" dirty="0" smtClean="0">
                <a:solidFill>
                  <a:srgbClr val="0070C0"/>
                </a:solidFill>
              </a:rPr>
              <a:t>procédure</a:t>
            </a:r>
            <a:endParaRPr lang="it-IT" sz="1600" b="1" dirty="0">
              <a:solidFill>
                <a:srgbClr val="0070C0"/>
              </a:solidFill>
            </a:endParaRPr>
          </a:p>
          <a:p>
            <a:pPr marL="285750" indent="-285750">
              <a:spcAft>
                <a:spcPts val="1200"/>
              </a:spcAft>
              <a:buFont typeface="Arial" panose="020B0604020202020204" pitchFamily="34" charset="0"/>
              <a:buChar char="•"/>
            </a:pPr>
            <a:r>
              <a:rPr lang="en-GB" sz="1600" b="1" dirty="0" err="1" smtClean="0">
                <a:solidFill>
                  <a:srgbClr val="0070C0"/>
                </a:solidFill>
              </a:rPr>
              <a:t>Durée</a:t>
            </a:r>
            <a:r>
              <a:rPr lang="en-GB" sz="1600" b="1" dirty="0" smtClean="0">
                <a:solidFill>
                  <a:srgbClr val="0070C0"/>
                </a:solidFill>
              </a:rPr>
              <a:t> </a:t>
            </a:r>
            <a:r>
              <a:rPr lang="en-GB" sz="1600" b="1" dirty="0" err="1" smtClean="0">
                <a:solidFill>
                  <a:srgbClr val="0070C0"/>
                </a:solidFill>
              </a:rPr>
              <a:t>raisonnable</a:t>
            </a:r>
            <a:r>
              <a:rPr lang="en-GB" sz="1600" b="1" dirty="0" smtClean="0">
                <a:solidFill>
                  <a:srgbClr val="0070C0"/>
                </a:solidFill>
              </a:rPr>
              <a:t> de </a:t>
            </a:r>
            <a:r>
              <a:rPr lang="en-GB" sz="1600" b="1" dirty="0">
                <a:solidFill>
                  <a:srgbClr val="0070C0"/>
                </a:solidFill>
              </a:rPr>
              <a:t>la </a:t>
            </a:r>
            <a:r>
              <a:rPr lang="en-GB" sz="1600" b="1" dirty="0" smtClean="0">
                <a:solidFill>
                  <a:srgbClr val="0070C0"/>
                </a:solidFill>
              </a:rPr>
              <a:t>procédure</a:t>
            </a:r>
            <a:endParaRPr lang="it-IT" sz="1600" b="1" dirty="0">
              <a:solidFill>
                <a:srgbClr val="0070C0"/>
              </a:solidFill>
            </a:endParaRPr>
          </a:p>
          <a:p>
            <a:pPr marL="285750" indent="-285750">
              <a:spcAft>
                <a:spcPts val="1200"/>
              </a:spcAft>
              <a:buFont typeface="Arial" panose="020B0604020202020204" pitchFamily="34" charset="0"/>
              <a:buChar char="•"/>
            </a:pPr>
            <a:r>
              <a:rPr lang="en-GB" sz="1600" b="1" dirty="0" smtClean="0">
                <a:solidFill>
                  <a:srgbClr val="0070C0"/>
                </a:solidFill>
              </a:rPr>
              <a:t>Publicité </a:t>
            </a:r>
            <a:r>
              <a:rPr lang="en-GB" sz="1600" b="1" dirty="0">
                <a:solidFill>
                  <a:srgbClr val="0070C0"/>
                </a:solidFill>
              </a:rPr>
              <a:t>du jugement / de la décision et transparence du </a:t>
            </a:r>
            <a:r>
              <a:rPr lang="en-GB" sz="1600" b="1" dirty="0" smtClean="0">
                <a:solidFill>
                  <a:srgbClr val="0070C0"/>
                </a:solidFill>
              </a:rPr>
              <a:t>processus</a:t>
            </a:r>
          </a:p>
          <a:p>
            <a:pPr marL="285750" indent="-285750">
              <a:spcAft>
                <a:spcPts val="1200"/>
              </a:spcAft>
              <a:buFont typeface="Arial" panose="020B0604020202020204" pitchFamily="34" charset="0"/>
              <a:buChar char="•"/>
            </a:pPr>
            <a:r>
              <a:rPr lang="en-GB" sz="1600" b="1" dirty="0" smtClean="0">
                <a:solidFill>
                  <a:srgbClr val="0070C0"/>
                </a:solidFill>
              </a:rPr>
              <a:t>Indépendance des magistrats/tribunaux</a:t>
            </a:r>
            <a:endParaRPr lang="it-IT" sz="1600" b="1" dirty="0">
              <a:solidFill>
                <a:srgbClr val="0070C0"/>
              </a:solidFill>
            </a:endParaRPr>
          </a:p>
          <a:p>
            <a:pPr marL="285750" indent="-285750">
              <a:spcAft>
                <a:spcPts val="1200"/>
              </a:spcAft>
              <a:buFont typeface="Arial" panose="020B0604020202020204" pitchFamily="34" charset="0"/>
              <a:buChar char="•"/>
            </a:pPr>
            <a:r>
              <a:rPr lang="en-GB" sz="1600" b="1" dirty="0" err="1" smtClean="0">
                <a:solidFill>
                  <a:srgbClr val="0070C0"/>
                </a:solidFill>
              </a:rPr>
              <a:t>Compréhensibilité</a:t>
            </a:r>
            <a:r>
              <a:rPr lang="en-GB" sz="1600" b="1" dirty="0" smtClean="0">
                <a:solidFill>
                  <a:srgbClr val="0070C0"/>
                </a:solidFill>
              </a:rPr>
              <a:t> de l'</a:t>
            </a:r>
            <a:r>
              <a:rPr lang="en-GB" sz="1600" b="1" dirty="0">
                <a:solidFill>
                  <a:srgbClr val="0070C0"/>
                </a:solidFill>
              </a:rPr>
              <a:t>accusation, du déroulement de la procédure et des jugements / </a:t>
            </a:r>
            <a:r>
              <a:rPr lang="en-GB" sz="1600" b="1" dirty="0" smtClean="0">
                <a:solidFill>
                  <a:srgbClr val="0070C0"/>
                </a:solidFill>
              </a:rPr>
              <a:t>décisions</a:t>
            </a:r>
            <a:endParaRPr lang="it-IT" sz="1600" b="1" dirty="0">
              <a:solidFill>
                <a:srgbClr val="0070C0"/>
              </a:solidFill>
            </a:endParaRPr>
          </a:p>
          <a:p>
            <a:pPr marL="285750" indent="-285750">
              <a:spcAft>
                <a:spcPts val="1200"/>
              </a:spcAft>
              <a:buFont typeface="Arial" panose="020B0604020202020204" pitchFamily="34" charset="0"/>
              <a:buChar char="•"/>
            </a:pPr>
            <a:r>
              <a:rPr lang="en-GB" sz="1600" b="1" dirty="0" smtClean="0">
                <a:solidFill>
                  <a:srgbClr val="0070C0"/>
                </a:solidFill>
              </a:rPr>
              <a:t>Droit à l'</a:t>
            </a:r>
            <a:r>
              <a:rPr lang="en-GB" sz="1600" b="1" dirty="0">
                <a:solidFill>
                  <a:srgbClr val="0070C0"/>
                </a:solidFill>
              </a:rPr>
              <a:t>assistance juridique et accès à la justice en </a:t>
            </a:r>
            <a:r>
              <a:rPr lang="en-GB" sz="1600" b="1" dirty="0" smtClean="0">
                <a:solidFill>
                  <a:srgbClr val="0070C0"/>
                </a:solidFill>
              </a:rPr>
              <a:t>général</a:t>
            </a:r>
            <a:endParaRPr lang="it-IT" sz="1600" b="1" dirty="0">
              <a:solidFill>
                <a:srgbClr val="0070C0"/>
              </a:solidFill>
            </a:endParaRPr>
          </a:p>
          <a:p>
            <a:pPr marL="285750" indent="-285750">
              <a:spcAft>
                <a:spcPts val="1200"/>
              </a:spcAft>
              <a:buFont typeface="Arial" panose="020B0604020202020204" pitchFamily="34" charset="0"/>
              <a:buChar char="•"/>
            </a:pPr>
            <a:r>
              <a:rPr lang="en-GB" sz="1600" b="1" dirty="0">
                <a:solidFill>
                  <a:srgbClr val="0070C0"/>
                </a:solidFill>
              </a:rPr>
              <a:t>Aide</a:t>
            </a:r>
            <a:r>
              <a:rPr lang="en-GB" sz="1600" b="1" dirty="0" smtClean="0">
                <a:solidFill>
                  <a:srgbClr val="0070C0"/>
                </a:solidFill>
              </a:rPr>
              <a:t> juridique </a:t>
            </a:r>
            <a:r>
              <a:rPr lang="en-GB" sz="1600" b="1" dirty="0">
                <a:solidFill>
                  <a:srgbClr val="0070C0"/>
                </a:solidFill>
              </a:rPr>
              <a:t>(lorsque les conditions sont réunies</a:t>
            </a:r>
            <a:r>
              <a:rPr lang="en-GB" sz="1600" b="1" dirty="0" smtClean="0">
                <a:solidFill>
                  <a:srgbClr val="0070C0"/>
                </a:solidFill>
              </a:rPr>
              <a:t>)</a:t>
            </a:r>
            <a:endParaRPr lang="it-IT" sz="1600" b="1" dirty="0">
              <a:solidFill>
                <a:srgbClr val="0070C0"/>
              </a:solidFill>
            </a:endParaRPr>
          </a:p>
          <a:p>
            <a:pPr marL="285750" indent="-285750">
              <a:spcAft>
                <a:spcPts val="1200"/>
              </a:spcAft>
              <a:buFont typeface="Arial" panose="020B0604020202020204" pitchFamily="34" charset="0"/>
              <a:buChar char="•"/>
            </a:pPr>
            <a:endParaRPr lang="it-IT" sz="1600" b="1" dirty="0">
              <a:solidFill>
                <a:srgbClr val="0070C0"/>
              </a:solidFill>
            </a:endParaRPr>
          </a:p>
        </p:txBody>
      </p:sp>
      <p:sp>
        <p:nvSpPr>
          <p:cNvPr id="3" name="Rectangle 2"/>
          <p:cNvSpPr/>
          <p:nvPr/>
        </p:nvSpPr>
        <p:spPr>
          <a:xfrm>
            <a:off x="467544" y="2564066"/>
            <a:ext cx="8136904" cy="400110"/>
          </a:xfrm>
          <a:prstGeom prst="rect">
            <a:avLst/>
          </a:prstGeom>
          <a:solidFill>
            <a:schemeClr val="accent1">
              <a:lumMod val="20000"/>
              <a:lumOff val="80000"/>
            </a:schemeClr>
          </a:solidFill>
          <a:ln>
            <a:solidFill>
              <a:schemeClr val="accent1"/>
            </a:solidFill>
          </a:ln>
        </p:spPr>
        <p:txBody>
          <a:bodyPr wrap="square">
            <a:spAutoFit/>
          </a:bodyPr>
          <a:lstStyle/>
          <a:p>
            <a:pPr lvl="0">
              <a:spcAft>
                <a:spcPts val="1200"/>
              </a:spcAft>
            </a:pPr>
            <a:r>
              <a:rPr lang="en-US" sz="2000" b="1" dirty="0"/>
              <a:t>Article 6 de la Convention </a:t>
            </a:r>
            <a:r>
              <a:rPr lang="en-US" sz="2000" b="1" dirty="0" err="1"/>
              <a:t>européenne</a:t>
            </a:r>
            <a:r>
              <a:rPr lang="en-US" sz="2000" b="1" dirty="0"/>
              <a:t> des </a:t>
            </a:r>
            <a:r>
              <a:rPr lang="en-US" sz="2000" b="1" dirty="0" err="1"/>
              <a:t>Droits</a:t>
            </a:r>
            <a:r>
              <a:rPr lang="en-US" sz="2000" b="1" dirty="0"/>
              <a:t> de </a:t>
            </a:r>
            <a:r>
              <a:rPr lang="en-US" sz="2000" b="1" dirty="0" err="1"/>
              <a:t>l'Homme</a:t>
            </a:r>
            <a:endParaRPr lang="en-US" sz="2000" b="1" dirty="0"/>
          </a:p>
        </p:txBody>
      </p:sp>
      <p:sp>
        <p:nvSpPr>
          <p:cNvPr id="5" name="Down Arrow 4"/>
          <p:cNvSpPr/>
          <p:nvPr/>
        </p:nvSpPr>
        <p:spPr>
          <a:xfrm>
            <a:off x="3805939" y="1976868"/>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1466" y="0"/>
            <a:ext cx="1922387" cy="1492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5661248"/>
            <a:ext cx="3429000" cy="1043940"/>
          </a:xfrm>
          <a:prstGeom prst="rect">
            <a:avLst/>
          </a:prstGeom>
        </p:spPr>
      </p:pic>
    </p:spTree>
    <p:extLst>
      <p:ext uri="{BB962C8B-B14F-4D97-AF65-F5344CB8AC3E}">
        <p14:creationId xmlns:p14="http://schemas.microsoft.com/office/powerpoint/2010/main" val="801477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a14="http://schemas.microsoft.com/office/drawing/2010/main"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3513" y="1773238"/>
            <a:ext cx="8858250" cy="1476375"/>
          </a:xfrm>
          <a:prstGeom prst="rect">
            <a:avLst/>
          </a:prstGeom>
          <a:noFill/>
        </p:spPr>
        <p:txBody>
          <a:bodyPr>
            <a:spAutoFit/>
          </a:bodyPr>
          <a:lstStyle/>
          <a:p>
            <a:pPr fontAlgn="base">
              <a:spcBef>
                <a:spcPct val="0"/>
              </a:spcBef>
              <a:spcAft>
                <a:spcPct val="0"/>
              </a:spcAft>
              <a:defRPr/>
            </a:pPr>
            <a:endParaRPr lang="fr-CH" dirty="0">
              <a:solidFill>
                <a:prstClr val="black"/>
              </a:solidFill>
              <a:cs typeface="Arial" pitchFamily="34" charset="0"/>
            </a:endParaRPr>
          </a:p>
          <a:p>
            <a:pPr marL="342900" indent="-342900" fontAlgn="base">
              <a:spcBef>
                <a:spcPct val="0"/>
              </a:spcBef>
              <a:spcAft>
                <a:spcPct val="0"/>
              </a:spcAft>
              <a:buFont typeface="+mj-lt"/>
              <a:buAutoNum type="arabicPeriod"/>
              <a:defRPr/>
            </a:pPr>
            <a:endParaRPr lang="fr-CH" dirty="0">
              <a:solidFill>
                <a:prstClr val="black"/>
              </a:solidFill>
              <a:cs typeface="Arial" pitchFamily="34" charset="0"/>
            </a:endParaRPr>
          </a:p>
          <a:p>
            <a:pPr marL="342900" indent="-342900" fontAlgn="base">
              <a:spcBef>
                <a:spcPct val="0"/>
              </a:spcBef>
              <a:spcAft>
                <a:spcPct val="0"/>
              </a:spcAft>
              <a:buFont typeface="+mj-lt"/>
              <a:buAutoNum type="arabicPeriod"/>
              <a:defRPr/>
            </a:pPr>
            <a:endParaRPr lang="fr-CH" dirty="0">
              <a:solidFill>
                <a:prstClr val="black"/>
              </a:solidFill>
              <a:cs typeface="Arial" pitchFamily="34" charset="0"/>
            </a:endParaRPr>
          </a:p>
          <a:p>
            <a:pPr fontAlgn="base">
              <a:spcBef>
                <a:spcPct val="0"/>
              </a:spcBef>
              <a:spcAft>
                <a:spcPct val="0"/>
              </a:spcAft>
              <a:defRPr/>
            </a:pPr>
            <a:endParaRPr lang="fr-CH" dirty="0">
              <a:solidFill>
                <a:prstClr val="black"/>
              </a:solidFill>
              <a:cs typeface="Arial" pitchFamily="34" charset="0"/>
            </a:endParaRPr>
          </a:p>
          <a:p>
            <a:pPr fontAlgn="base">
              <a:spcBef>
                <a:spcPct val="0"/>
              </a:spcBef>
              <a:spcAft>
                <a:spcPct val="0"/>
              </a:spcAft>
              <a:defRPr/>
            </a:pPr>
            <a:endParaRPr lang="fr-CH" dirty="0">
              <a:solidFill>
                <a:prstClr val="black"/>
              </a:solidFill>
              <a:cs typeface="Arial" pitchFamily="34" charset="0"/>
            </a:endParaRP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835025"/>
            <a:ext cx="8712200" cy="602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468313" y="476250"/>
            <a:ext cx="2685351" cy="646331"/>
          </a:xfrm>
          <a:prstGeom prst="rect">
            <a:avLst/>
          </a:prstGeom>
          <a:solidFill>
            <a:schemeClr val="accent1">
              <a:lumMod val="20000"/>
              <a:lumOff val="80000"/>
            </a:schemeClr>
          </a:solidFill>
          <a:ln>
            <a:solidFill>
              <a:schemeClr val="tx2"/>
            </a:solidFill>
          </a:ln>
        </p:spPr>
        <p:txBody>
          <a:bodyPr wrap="none">
            <a:spAutoFit/>
          </a:bodyPr>
          <a:lstStyle/>
          <a:p>
            <a:pPr fontAlgn="base">
              <a:spcBef>
                <a:spcPct val="0"/>
              </a:spcBef>
              <a:spcAft>
                <a:spcPct val="0"/>
              </a:spcAft>
              <a:defRPr/>
            </a:pPr>
            <a:r>
              <a:rPr lang="fr-CH" b="1" dirty="0" smtClean="0">
                <a:solidFill>
                  <a:prstClr val="black"/>
                </a:solidFill>
                <a:cs typeface="Arial" pitchFamily="34" charset="0"/>
              </a:rPr>
              <a:t>La </a:t>
            </a:r>
            <a:r>
              <a:rPr lang="fr-CH" b="1" dirty="0">
                <a:solidFill>
                  <a:prstClr val="black"/>
                </a:solidFill>
                <a:cs typeface="Arial" pitchFamily="34" charset="0"/>
              </a:rPr>
              <a:t>Check-list «qualité</a:t>
            </a:r>
            <a:r>
              <a:rPr lang="fr-CH" b="1" dirty="0" smtClean="0">
                <a:solidFill>
                  <a:prstClr val="black"/>
                </a:solidFill>
                <a:cs typeface="Arial" pitchFamily="34" charset="0"/>
              </a:rPr>
              <a:t>»</a:t>
            </a:r>
          </a:p>
          <a:p>
            <a:pPr fontAlgn="base">
              <a:spcBef>
                <a:spcPct val="0"/>
              </a:spcBef>
              <a:spcAft>
                <a:spcPct val="0"/>
              </a:spcAft>
              <a:defRPr/>
            </a:pPr>
            <a:endParaRPr lang="fr-CH" dirty="0">
              <a:solidFill>
                <a:prstClr val="black"/>
              </a:solidFill>
              <a:cs typeface="Arial" pitchFamily="34" charset="0"/>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78641"/>
            <a:ext cx="3429000" cy="1043940"/>
          </a:xfrm>
          <a:prstGeom prst="rect">
            <a:avLst/>
          </a:prstGeom>
        </p:spPr>
      </p:pic>
    </p:spTree>
    <p:extLst>
      <p:ext uri="{BB962C8B-B14F-4D97-AF65-F5344CB8AC3E}">
        <p14:creationId xmlns:p14="http://schemas.microsoft.com/office/powerpoint/2010/main" val="211297397"/>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1313</TotalTime>
  <Words>1309</Words>
  <Application>Microsoft Office PowerPoint</Application>
  <PresentationFormat>Affichage à l'écran (4:3)</PresentationFormat>
  <Paragraphs>225</Paragraphs>
  <Slides>20</Slides>
  <Notes>10</Notes>
  <HiddenSlides>0</HiddenSlides>
  <MMClips>0</MMClips>
  <ScaleCrop>false</ScaleCrop>
  <HeadingPairs>
    <vt:vector size="4" baseType="variant">
      <vt:variant>
        <vt:lpstr>Thème</vt:lpstr>
      </vt:variant>
      <vt:variant>
        <vt:i4>5</vt:i4>
      </vt:variant>
      <vt:variant>
        <vt:lpstr>Titres des diapositives</vt:lpstr>
      </vt:variant>
      <vt:variant>
        <vt:i4>20</vt:i4>
      </vt:variant>
    </vt:vector>
  </HeadingPairs>
  <TitlesOfParts>
    <vt:vector size="25" baseType="lpstr">
      <vt:lpstr>Theme1</vt:lpstr>
      <vt:lpstr>1_Thème Office</vt:lpstr>
      <vt:lpstr>2_Thème Office</vt:lpstr>
      <vt:lpstr>3_Thème Office</vt:lpstr>
      <vt:lpstr>Flow</vt:lpstr>
      <vt:lpstr>Présentation PowerPoint</vt:lpstr>
      <vt:lpstr>Présentation PowerPoint</vt:lpstr>
      <vt:lpstr>Présentation PowerPoint</vt:lpstr>
      <vt:lpstr>Présentation PowerPoint</vt:lpstr>
      <vt:lpstr>Pourquoi des indicateurs qualité? </vt:lpstr>
      <vt:lpstr>Pourquoi des indicateurs qualité? </vt:lpstr>
      <vt:lpstr>Des indicateurs qualité, pour qui?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études de la CEPEJ n° 15</vt:lpstr>
      <vt:lpstr>Présentation PowerPoint</vt:lpstr>
      <vt:lpstr>Présentation PowerPoint</vt:lpstr>
      <vt:lpstr>Qualité: Enquêtes de satisfaction auprès des usagers Quality : Users’ Satisfaction Survey</vt:lpstr>
      <vt:lpstr>Présentation PowerPoint</vt:lpstr>
    </vt:vector>
  </TitlesOfParts>
  <Company>Council of Europe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BARBARO Clementina</dc:creator>
  <cp:lastModifiedBy>SATTEL Annette</cp:lastModifiedBy>
  <cp:revision>96</cp:revision>
  <cp:lastPrinted>2015-10-30T17:50:34Z</cp:lastPrinted>
  <dcterms:created xsi:type="dcterms:W3CDTF">2015-10-04T12:16:41Z</dcterms:created>
  <dcterms:modified xsi:type="dcterms:W3CDTF">2019-06-12T12:50:56Z</dcterms:modified>
</cp:coreProperties>
</file>