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 id="2147483651" r:id="rId6"/>
    <p:sldMasterId id="2147483656" r:id="rId7"/>
    <p:sldMasterId id="2147483665" r:id="rId8"/>
    <p:sldMasterId id="2147483671" r:id="rId9"/>
    <p:sldMasterId id="2147483720" r:id="rId10"/>
  </p:sldMasterIdLst>
  <p:notesMasterIdLst>
    <p:notesMasterId r:id="rId19"/>
  </p:notesMasterIdLst>
  <p:sldIdLst>
    <p:sldId id="2147483375" r:id="rId11"/>
    <p:sldId id="265" r:id="rId12"/>
    <p:sldId id="267" r:id="rId13"/>
    <p:sldId id="296" r:id="rId14"/>
    <p:sldId id="2147483380" r:id="rId15"/>
    <p:sldId id="275" r:id="rId16"/>
    <p:sldId id="316" r:id="rId17"/>
    <p:sldId id="3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27FD17-C297-D5C7-7E7C-600745E4E5B8}" name="Verhagen Evert" initials="EV" userId="S::eve1@uefa.ch::b6d23ec7-b115-43a7-a5aa-363a299aae0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6182C"/>
    <a:srgbClr val="0ABAEE"/>
    <a:srgbClr val="001B59"/>
    <a:srgbClr val="15182B"/>
    <a:srgbClr val="FF9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38"/>
  </p:normalViewPr>
  <p:slideViewPr>
    <p:cSldViewPr snapToGrid="0">
      <p:cViewPr varScale="1">
        <p:scale>
          <a:sx n="113" d="100"/>
          <a:sy n="113" d="100"/>
        </p:scale>
        <p:origin x="608"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78B145"/>
              </a:solidFill>
              <a:ln w="19050">
                <a:noFill/>
              </a:ln>
              <a:effectLst/>
            </c:spPr>
            <c:extLst>
              <c:ext xmlns:c16="http://schemas.microsoft.com/office/drawing/2014/chart" uri="{C3380CC4-5D6E-409C-BE32-E72D297353CC}">
                <c16:uniqueId val="{00000001-7AF1-4B40-8863-54B4FAE5E102}"/>
              </c:ext>
            </c:extLst>
          </c:dPt>
          <c:dPt>
            <c:idx val="1"/>
            <c:bubble3D val="0"/>
            <c:spPr>
              <a:solidFill>
                <a:srgbClr val="FFB127"/>
              </a:solidFill>
              <a:ln w="19050">
                <a:noFill/>
              </a:ln>
              <a:effectLst/>
            </c:spPr>
            <c:extLst>
              <c:ext xmlns:c16="http://schemas.microsoft.com/office/drawing/2014/chart" uri="{C3380CC4-5D6E-409C-BE32-E72D297353CC}">
                <c16:uniqueId val="{00000003-7AF1-4B40-8863-54B4FAE5E102}"/>
              </c:ext>
            </c:extLst>
          </c:dPt>
          <c:dPt>
            <c:idx val="2"/>
            <c:bubble3D val="0"/>
            <c:spPr>
              <a:solidFill>
                <a:srgbClr val="C03116"/>
              </a:solidFill>
              <a:ln w="19050">
                <a:noFill/>
              </a:ln>
              <a:effectLst/>
            </c:spPr>
            <c:extLst>
              <c:ext xmlns:c16="http://schemas.microsoft.com/office/drawing/2014/chart" uri="{C3380CC4-5D6E-409C-BE32-E72D297353CC}">
                <c16:uniqueId val="{00000005-7AF1-4B40-8863-54B4FAE5E102}"/>
              </c:ext>
            </c:extLst>
          </c:dPt>
          <c:dPt>
            <c:idx val="3"/>
            <c:bubble3D val="0"/>
            <c:spPr>
              <a:solidFill>
                <a:srgbClr val="0ABAEE"/>
              </a:solidFill>
              <a:ln w="19050">
                <a:noFill/>
              </a:ln>
              <a:effectLst/>
            </c:spPr>
            <c:extLst>
              <c:ext xmlns:c16="http://schemas.microsoft.com/office/drawing/2014/chart" uri="{C3380CC4-5D6E-409C-BE32-E72D297353CC}">
                <c16:uniqueId val="{00000007-7AF1-4B40-8863-54B4FAE5E10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7AF1-4B40-8863-54B4FAE5E1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07F3B-2BDB-B14E-BF5F-FE9AA5D1AC1D}" type="datetimeFigureOut">
              <a:rPr lang="en-US" smtClean="0"/>
              <a:t>2/23/26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D0183-B98C-B94F-B957-5447271C5E68}" type="slidenum">
              <a:rPr lang="en-US" smtClean="0"/>
              <a:t>‹#›</a:t>
            </a:fld>
            <a:endParaRPr lang="en-US"/>
          </a:p>
        </p:txBody>
      </p:sp>
    </p:spTree>
    <p:extLst>
      <p:ext uri="{BB962C8B-B14F-4D97-AF65-F5344CB8AC3E}">
        <p14:creationId xmlns:p14="http://schemas.microsoft.com/office/powerpoint/2010/main" val="308937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12438-3E9A-30B8-0843-21BFD332C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85B3F-2C3F-B05D-1AE1-51FB99207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F5A222-82C9-71FA-BB27-E2548D0BCA2B}"/>
              </a:ext>
            </a:extLst>
          </p:cNvPr>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C19C8C1-BE13-FDA3-968E-E95D281218C0}"/>
              </a:ext>
            </a:extLst>
          </p:cNvPr>
          <p:cNvSpPr>
            <a:spLocks noGrp="1"/>
          </p:cNvSpPr>
          <p:nvPr>
            <p:ph type="sldNum" sz="quarter" idx="5"/>
          </p:nvPr>
        </p:nvSpPr>
        <p:spPr/>
        <p:txBody>
          <a:bodyPr/>
          <a:lstStyle/>
          <a:p>
            <a:fld id="{B9ED0183-B98C-B94F-B957-5447271C5E68}" type="slidenum">
              <a:rPr lang="en-US" smtClean="0"/>
              <a:t>1</a:t>
            </a:fld>
            <a:endParaRPr lang="en-US"/>
          </a:p>
        </p:txBody>
      </p:sp>
    </p:spTree>
    <p:extLst>
      <p:ext uri="{BB962C8B-B14F-4D97-AF65-F5344CB8AC3E}">
        <p14:creationId xmlns:p14="http://schemas.microsoft.com/office/powerpoint/2010/main" val="241098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ED0183-B98C-B94F-B957-5447271C5E68}" type="slidenum">
              <a:rPr lang="en-US" smtClean="0"/>
              <a:t>2</a:t>
            </a:fld>
            <a:endParaRPr lang="en-US"/>
          </a:p>
        </p:txBody>
      </p:sp>
    </p:spTree>
    <p:extLst>
      <p:ext uri="{BB962C8B-B14F-4D97-AF65-F5344CB8AC3E}">
        <p14:creationId xmlns:p14="http://schemas.microsoft.com/office/powerpoint/2010/main" val="234337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ED0183-B98C-B94F-B957-5447271C5E68}" type="slidenum">
              <a:rPr lang="en-US" smtClean="0"/>
              <a:t>3</a:t>
            </a:fld>
            <a:endParaRPr lang="en-US"/>
          </a:p>
        </p:txBody>
      </p:sp>
    </p:spTree>
    <p:extLst>
      <p:ext uri="{BB962C8B-B14F-4D97-AF65-F5344CB8AC3E}">
        <p14:creationId xmlns:p14="http://schemas.microsoft.com/office/powerpoint/2010/main" val="401287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ED0183-B98C-B94F-B957-5447271C5E68}" type="slidenum">
              <a:rPr lang="en-US" smtClean="0"/>
              <a:t>6</a:t>
            </a:fld>
            <a:endParaRPr lang="en-US"/>
          </a:p>
        </p:txBody>
      </p:sp>
    </p:spTree>
    <p:extLst>
      <p:ext uri="{BB962C8B-B14F-4D97-AF65-F5344CB8AC3E}">
        <p14:creationId xmlns:p14="http://schemas.microsoft.com/office/powerpoint/2010/main" val="2552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7CA2E-26DD-93B1-41EA-F02AA7EF3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1A0A1-8787-72BA-4CCC-A6C5996F9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7C77F-7C61-71B7-0A2D-A753F43CE77A}"/>
              </a:ext>
            </a:extLst>
          </p:cNvPr>
          <p:cNvSpPr>
            <a:spLocks noGrp="1"/>
          </p:cNvSpPr>
          <p:nvPr>
            <p:ph type="body" idx="1"/>
          </p:nvPr>
        </p:nvSpPr>
        <p:spPr/>
        <p:txBody>
          <a:bodyPr/>
          <a:lstStyle/>
          <a:p>
            <a:r>
              <a:rPr lang="en-GB" sz="1200" dirty="0">
                <a:solidFill>
                  <a:schemeClr val="bg1"/>
                </a:solidFill>
                <a:effectLst/>
                <a:latin typeface="Cambria" panose="02040503050406030204" pitchFamily="18" charset="0"/>
                <a:ea typeface="Arial Unicode MS" panose="020B0604020202020204" pitchFamily="34" charset="-128"/>
                <a:cs typeface="Times New Roman" panose="02020603050405020304" pitchFamily="18" charset="0"/>
              </a:rPr>
              <a:t>Bleeding regularity, duration, and volume should be self-reported for three or more consecutive cycles. As such, the number of non-bleeding days will/should also be collected. A calendar, diary, or bespoke form can be used to collect this information. </a:t>
            </a:r>
          </a:p>
          <a:p>
            <a:endParaRPr lang="en-GB" sz="1200" dirty="0">
              <a:solidFill>
                <a:schemeClr val="bg1"/>
              </a:solidFill>
              <a:effectLst/>
              <a:latin typeface="Cambria" panose="02040503050406030204" pitchFamily="18" charset="0"/>
              <a:ea typeface="Arial Unicode MS" panose="020B0604020202020204"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ffectLst/>
                <a:latin typeface="Cambria" panose="02040503050406030204" pitchFamily="18" charset="0"/>
                <a:ea typeface="Arial Unicode MS" panose="020B0604020202020204" pitchFamily="34" charset="-128"/>
                <a:cs typeface="Times New Roman" panose="02020603050405020304" pitchFamily="18" charset="0"/>
              </a:rPr>
              <a:t>A diary can be used as a tool for players to gain awareness and information about the regularity and characteristics of bleeding, their menstrual cycle length, and regularity and number of bleeding days, but the determination of distinctive menstrual cycle phase is unreliable and inaccurate.</a:t>
            </a:r>
            <a:r>
              <a:rPr lang="en-CH" dirty="0">
                <a:solidFill>
                  <a:schemeClr val="bg1"/>
                </a:solidFill>
                <a:effectLst/>
              </a:rPr>
              <a:t> </a:t>
            </a:r>
            <a:endParaRPr lang="en-GB" dirty="0">
              <a:solidFill>
                <a:schemeClr val="bg1"/>
              </a:solidFill>
            </a:endParaRPr>
          </a:p>
          <a:p>
            <a:endParaRPr lang="en-GB"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ffectLst/>
                <a:latin typeface="Cambria" panose="02040503050406030204" pitchFamily="18" charset="0"/>
                <a:ea typeface="Arial Unicode MS" panose="020B0604020202020204" pitchFamily="34" charset="-128"/>
                <a:cs typeface="Times New Roman" panose="02020603050405020304" pitchFamily="18" charset="0"/>
              </a:rPr>
              <a:t>Tracking bleeding regularity, duration, and volume does not require ovulation or ovarian hormone measurements.</a:t>
            </a:r>
            <a:r>
              <a:rPr lang="en-CH" dirty="0">
                <a:solidFill>
                  <a:schemeClr val="bg1"/>
                </a:solidFill>
                <a:effectLst/>
              </a:rPr>
              <a:t> </a:t>
            </a:r>
            <a:endParaRPr lang="en-GB" dirty="0">
              <a:solidFill>
                <a:schemeClr val="bg1"/>
              </a:solidFill>
            </a:endParaRPr>
          </a:p>
          <a:p>
            <a:endParaRPr lang="en-GB" dirty="0">
              <a:solidFill>
                <a:schemeClr val="bg1"/>
              </a:solidFill>
            </a:endParaRPr>
          </a:p>
          <a:p>
            <a:endParaRPr lang="en-GB" dirty="0">
              <a:solidFill>
                <a:schemeClr val="bg1"/>
              </a:solidFill>
            </a:endParaRPr>
          </a:p>
        </p:txBody>
      </p:sp>
      <p:sp>
        <p:nvSpPr>
          <p:cNvPr id="4" name="Slide Number Placeholder 3">
            <a:extLst>
              <a:ext uri="{FF2B5EF4-FFF2-40B4-BE49-F238E27FC236}">
                <a16:creationId xmlns:a16="http://schemas.microsoft.com/office/drawing/2014/main" id="{A73C13E0-2C2B-DC38-729F-73DA00557F26}"/>
              </a:ext>
            </a:extLst>
          </p:cNvPr>
          <p:cNvSpPr>
            <a:spLocks noGrp="1"/>
          </p:cNvSpPr>
          <p:nvPr>
            <p:ph type="sldNum" sz="quarter" idx="5"/>
          </p:nvPr>
        </p:nvSpPr>
        <p:spPr/>
        <p:txBody>
          <a:bodyPr/>
          <a:lstStyle/>
          <a:p>
            <a:fld id="{B9ED0183-B98C-B94F-B957-5447271C5E68}" type="slidenum">
              <a:rPr lang="en-US" smtClean="0"/>
              <a:t>7</a:t>
            </a:fld>
            <a:endParaRPr lang="en-US"/>
          </a:p>
        </p:txBody>
      </p:sp>
    </p:spTree>
    <p:extLst>
      <p:ext uri="{BB962C8B-B14F-4D97-AF65-F5344CB8AC3E}">
        <p14:creationId xmlns:p14="http://schemas.microsoft.com/office/powerpoint/2010/main" val="141438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ED0183-B98C-B94F-B957-5447271C5E68}" type="slidenum">
              <a:rPr lang="en-US" smtClean="0"/>
              <a:t>8</a:t>
            </a:fld>
            <a:endParaRPr lang="en-US"/>
          </a:p>
        </p:txBody>
      </p:sp>
    </p:spTree>
    <p:extLst>
      <p:ext uri="{BB962C8B-B14F-4D97-AF65-F5344CB8AC3E}">
        <p14:creationId xmlns:p14="http://schemas.microsoft.com/office/powerpoint/2010/main" val="382133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20.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20.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20.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Page-Pattern ">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49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6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py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E18ABA-2E87-EDC4-90EC-3D9B4EE55426}"/>
              </a:ext>
            </a:extLst>
          </p:cNvPr>
          <p:cNvSpPr>
            <a:spLocks noGrp="1"/>
          </p:cNvSpPr>
          <p:nvPr>
            <p:ph type="title" hasCustomPrompt="1"/>
          </p:nvPr>
        </p:nvSpPr>
        <p:spPr>
          <a:xfrm>
            <a:off x="349685" y="637567"/>
            <a:ext cx="11498186" cy="886434"/>
          </a:xfrm>
          <a:prstGeom prst="rect">
            <a:avLst/>
          </a:prstGeom>
        </p:spPr>
        <p:txBody>
          <a:bodyPr vert="horz" lIns="91440" tIns="45720" rIns="91440" bIns="45720" rtlCol="0" anchor="t">
            <a:noAutofit/>
          </a:bodyPr>
          <a:lstStyle>
            <a:lvl1pPr>
              <a:defRPr>
                <a:solidFill>
                  <a:schemeClr val="tx2"/>
                </a:solidFill>
              </a:defRPr>
            </a:lvl1pPr>
          </a:lstStyle>
          <a:p>
            <a:r>
              <a:rPr lang="en-GB" dirty="0"/>
              <a:t>Title with multiple lines go here</a:t>
            </a:r>
            <a:endParaRPr lang="en-US" dirty="0"/>
          </a:p>
        </p:txBody>
      </p:sp>
      <p:sp>
        <p:nvSpPr>
          <p:cNvPr id="3" name="Text Placeholder 18">
            <a:extLst>
              <a:ext uri="{FF2B5EF4-FFF2-40B4-BE49-F238E27FC236}">
                <a16:creationId xmlns:a16="http://schemas.microsoft.com/office/drawing/2014/main" id="{A6DD9C09-2923-E94A-68F6-F4C738A40B8B}"/>
              </a:ext>
            </a:extLst>
          </p:cNvPr>
          <p:cNvSpPr>
            <a:spLocks noGrp="1"/>
          </p:cNvSpPr>
          <p:nvPr>
            <p:ph type="body" sz="quarter" idx="10"/>
          </p:nvPr>
        </p:nvSpPr>
        <p:spPr>
          <a:xfrm>
            <a:off x="349685" y="1700982"/>
            <a:ext cx="11498185" cy="438666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2952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858F792-B1AB-1DF2-AB69-B60046061E15}"/>
              </a:ext>
            </a:extLst>
          </p:cNvPr>
          <p:cNvSpPr>
            <a:spLocks noGrp="1"/>
          </p:cNvSpPr>
          <p:nvPr>
            <p:ph type="pic" sz="quarter" idx="10"/>
          </p:nvPr>
        </p:nvSpPr>
        <p:spPr>
          <a:xfrm>
            <a:off x="4783138" y="1682750"/>
            <a:ext cx="1730375" cy="1928813"/>
          </a:xfrm>
          <a:prstGeom prst="rect">
            <a:avLst/>
          </a:prstGeom>
        </p:spPr>
        <p:txBody>
          <a:bodyPr/>
          <a:lstStyle/>
          <a:p>
            <a:endParaRPr lang="en-US"/>
          </a:p>
        </p:txBody>
      </p:sp>
      <p:sp>
        <p:nvSpPr>
          <p:cNvPr id="13" name="Picture Placeholder 10">
            <a:extLst>
              <a:ext uri="{FF2B5EF4-FFF2-40B4-BE49-F238E27FC236}">
                <a16:creationId xmlns:a16="http://schemas.microsoft.com/office/drawing/2014/main" id="{2E68CABC-AE65-2708-CF67-7295CEA4975E}"/>
              </a:ext>
            </a:extLst>
          </p:cNvPr>
          <p:cNvSpPr>
            <a:spLocks noGrp="1"/>
          </p:cNvSpPr>
          <p:nvPr>
            <p:ph type="pic" sz="quarter" idx="11"/>
          </p:nvPr>
        </p:nvSpPr>
        <p:spPr>
          <a:xfrm>
            <a:off x="8728120" y="1682750"/>
            <a:ext cx="1730375" cy="1928813"/>
          </a:xfrm>
          <a:prstGeom prst="rect">
            <a:avLst/>
          </a:prstGeom>
        </p:spPr>
        <p:txBody>
          <a:bodyPr/>
          <a:lstStyle/>
          <a:p>
            <a:endParaRPr lang="en-US"/>
          </a:p>
        </p:txBody>
      </p:sp>
    </p:spTree>
    <p:extLst>
      <p:ext uri="{BB962C8B-B14F-4D97-AF65-F5344CB8AC3E}">
        <p14:creationId xmlns:p14="http://schemas.microsoft.com/office/powerpoint/2010/main" val="4250420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age-Titl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265FC2-41AB-FA90-9637-5942A14D67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44536" y="1437631"/>
            <a:ext cx="7447464" cy="5420369"/>
          </a:xfrm>
          <a:prstGeom prst="rect">
            <a:avLst/>
          </a:prstGeom>
        </p:spPr>
      </p:pic>
    </p:spTree>
    <p:extLst>
      <p:ext uri="{BB962C8B-B14F-4D97-AF65-F5344CB8AC3E}">
        <p14:creationId xmlns:p14="http://schemas.microsoft.com/office/powerpoint/2010/main" val="1762889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vider Page-Title Left-Circ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265FC2-41AB-FA90-9637-5942A14D67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44536" y="1437631"/>
            <a:ext cx="7447464" cy="5420369"/>
          </a:xfrm>
          <a:prstGeom prst="rect">
            <a:avLst/>
          </a:prstGeom>
        </p:spPr>
      </p:pic>
      <p:sp>
        <p:nvSpPr>
          <p:cNvPr id="2" name="Picture Placeholder 2">
            <a:extLst>
              <a:ext uri="{FF2B5EF4-FFF2-40B4-BE49-F238E27FC236}">
                <a16:creationId xmlns:a16="http://schemas.microsoft.com/office/drawing/2014/main" id="{CEFA08C7-349B-0243-2E56-81BEF827234C}"/>
              </a:ext>
            </a:extLst>
          </p:cNvPr>
          <p:cNvSpPr>
            <a:spLocks noGrp="1"/>
          </p:cNvSpPr>
          <p:nvPr>
            <p:ph type="pic" sz="quarter" idx="10"/>
          </p:nvPr>
        </p:nvSpPr>
        <p:spPr>
          <a:xfrm>
            <a:off x="7241512" y="1135007"/>
            <a:ext cx="3916795" cy="3916795"/>
          </a:xfrm>
          <a:prstGeom prst="ellipse">
            <a:avLst/>
          </a:prstGeom>
          <a:ln w="76200">
            <a:solidFill>
              <a:srgbClr val="0ABAEE"/>
            </a:solidFill>
          </a:ln>
        </p:spPr>
        <p:txBody>
          <a:bodyPr/>
          <a:lstStyle/>
          <a:p>
            <a:endParaRPr lang="en-US"/>
          </a:p>
        </p:txBody>
      </p:sp>
    </p:spTree>
    <p:extLst>
      <p:ext uri="{BB962C8B-B14F-4D97-AF65-F5344CB8AC3E}">
        <p14:creationId xmlns:p14="http://schemas.microsoft.com/office/powerpoint/2010/main" val="1834196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Page-Title 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402B21-EBFB-6331-CB73-C3B75556AD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61053"/>
            <a:ext cx="5821564" cy="6396947"/>
          </a:xfrm>
          <a:prstGeom prst="rect">
            <a:avLst/>
          </a:prstGeom>
        </p:spPr>
      </p:pic>
    </p:spTree>
    <p:extLst>
      <p:ext uri="{BB962C8B-B14F-4D97-AF65-F5344CB8AC3E}">
        <p14:creationId xmlns:p14="http://schemas.microsoft.com/office/powerpoint/2010/main" val="2044438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vider Page-Title Right-Circ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402B21-EBFB-6331-CB73-C3B75556AD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61053"/>
            <a:ext cx="5821564" cy="6396947"/>
          </a:xfrm>
          <a:prstGeom prst="rect">
            <a:avLst/>
          </a:prstGeom>
        </p:spPr>
      </p:pic>
      <p:sp>
        <p:nvSpPr>
          <p:cNvPr id="3" name="Picture Placeholder 2">
            <a:extLst>
              <a:ext uri="{FF2B5EF4-FFF2-40B4-BE49-F238E27FC236}">
                <a16:creationId xmlns:a16="http://schemas.microsoft.com/office/drawing/2014/main" id="{3C10B325-527B-543F-AEEA-93705ECB5F39}"/>
              </a:ext>
            </a:extLst>
          </p:cNvPr>
          <p:cNvSpPr>
            <a:spLocks noGrp="1"/>
          </p:cNvSpPr>
          <p:nvPr>
            <p:ph type="pic" sz="quarter" idx="10"/>
          </p:nvPr>
        </p:nvSpPr>
        <p:spPr>
          <a:xfrm>
            <a:off x="1031631" y="913943"/>
            <a:ext cx="3916795" cy="3916795"/>
          </a:xfrm>
          <a:prstGeom prst="ellipse">
            <a:avLst/>
          </a:prstGeom>
          <a:ln w="76200">
            <a:solidFill>
              <a:srgbClr val="0ABAEE"/>
            </a:solidFill>
          </a:ln>
        </p:spPr>
        <p:txBody>
          <a:bodyPr/>
          <a:lstStyle/>
          <a:p>
            <a:endParaRPr lang="en-US"/>
          </a:p>
        </p:txBody>
      </p:sp>
    </p:spTree>
    <p:extLst>
      <p:ext uri="{BB962C8B-B14F-4D97-AF65-F5344CB8AC3E}">
        <p14:creationId xmlns:p14="http://schemas.microsoft.com/office/powerpoint/2010/main" val="281223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design-pattern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9106C4-85D3-A3F7-6EFB-A4309B94DB68}"/>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rot="5400000" flipH="1" flipV="1">
            <a:off x="6401649" y="1067646"/>
            <a:ext cx="6858000" cy="4722705"/>
          </a:xfrm>
          <a:prstGeom prst="rect">
            <a:avLst/>
          </a:prstGeom>
        </p:spPr>
      </p:pic>
      <p:sp>
        <p:nvSpPr>
          <p:cNvPr id="4" name="Title 3">
            <a:extLst>
              <a:ext uri="{FF2B5EF4-FFF2-40B4-BE49-F238E27FC236}">
                <a16:creationId xmlns:a16="http://schemas.microsoft.com/office/drawing/2014/main" id="{9B24FA28-D0B6-058F-AF7A-7D93A0E5D2C6}"/>
              </a:ext>
            </a:extLst>
          </p:cNvPr>
          <p:cNvSpPr>
            <a:spLocks noGrp="1"/>
          </p:cNvSpPr>
          <p:nvPr>
            <p:ph type="title" hasCustomPrompt="1"/>
          </p:nvPr>
        </p:nvSpPr>
        <p:spPr>
          <a:xfrm>
            <a:off x="584200" y="441324"/>
            <a:ext cx="9540000" cy="1800000"/>
          </a:xfrm>
          <a:prstGeom prst="rect">
            <a:avLst/>
          </a:prstGeom>
        </p:spPr>
        <p:txBody>
          <a:bodyPr/>
          <a:lstStyle>
            <a:lvl1pPr>
              <a:defRPr b="1">
                <a:solidFill>
                  <a:schemeClr val="bg1"/>
                </a:solidFill>
              </a:defRPr>
            </a:lvl1pPr>
          </a:lstStyle>
          <a:p>
            <a:r>
              <a:rPr lang="en-GB"/>
              <a:t>CLICK TO EDIT MASTER TITLE STYLE</a:t>
            </a:r>
            <a:endParaRPr lang="en-CH"/>
          </a:p>
        </p:txBody>
      </p:sp>
    </p:spTree>
    <p:extLst>
      <p:ext uri="{BB962C8B-B14F-4D97-AF65-F5344CB8AC3E}">
        <p14:creationId xmlns:p14="http://schemas.microsoft.com/office/powerpoint/2010/main" val="2503675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design-pattern lef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0E9B21-FABF-7BB4-E32F-AD6465D4A413}"/>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rot="16200000" flipV="1">
            <a:off x="-1059831" y="1067646"/>
            <a:ext cx="6858000" cy="4722705"/>
          </a:xfrm>
          <a:prstGeom prst="rect">
            <a:avLst/>
          </a:prstGeom>
        </p:spPr>
      </p:pic>
    </p:spTree>
    <p:extLst>
      <p:ext uri="{BB962C8B-B14F-4D97-AF65-F5344CB8AC3E}">
        <p14:creationId xmlns:p14="http://schemas.microsoft.com/office/powerpoint/2010/main" val="4190723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design-pattern centr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19A57-B464-CCB1-4404-C0295FCE9655}"/>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rot="16200000" flipV="1">
            <a:off x="3110801" y="1067647"/>
            <a:ext cx="6858000" cy="4722705"/>
          </a:xfrm>
          <a:prstGeom prst="rect">
            <a:avLst/>
          </a:prstGeom>
        </p:spPr>
      </p:pic>
    </p:spTree>
    <p:extLst>
      <p:ext uri="{BB962C8B-B14F-4D97-AF65-F5344CB8AC3E}">
        <p14:creationId xmlns:p14="http://schemas.microsoft.com/office/powerpoint/2010/main" val="230793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Presentation Title Page-Circ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A942B0-52F4-3D2E-A212-B932D599A6DF}"/>
              </a:ext>
            </a:extLst>
          </p:cNvPr>
          <p:cNvSpPr>
            <a:spLocks noGrp="1"/>
          </p:cNvSpPr>
          <p:nvPr>
            <p:ph type="pic" sz="quarter" idx="10"/>
          </p:nvPr>
        </p:nvSpPr>
        <p:spPr>
          <a:xfrm>
            <a:off x="6096000" y="1205345"/>
            <a:ext cx="3916795" cy="3916795"/>
          </a:xfrm>
          <a:prstGeom prst="ellipse">
            <a:avLst/>
          </a:prstGeom>
          <a:ln w="76200">
            <a:solidFill>
              <a:srgbClr val="0ABAEE"/>
            </a:solidFill>
          </a:ln>
        </p:spPr>
        <p:txBody>
          <a:bodyPr/>
          <a:lstStyle/>
          <a:p>
            <a:endParaRPr lang="en-US"/>
          </a:p>
        </p:txBody>
      </p:sp>
    </p:spTree>
    <p:extLst>
      <p:ext uri="{BB962C8B-B14F-4D97-AF65-F5344CB8AC3E}">
        <p14:creationId xmlns:p14="http://schemas.microsoft.com/office/powerpoint/2010/main" val="2132576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design-pattern 100%-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504F18-CA0E-880E-25E5-7041A61F5619}"/>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rot="16200000" flipH="1">
            <a:off x="2043871" y="-427185"/>
            <a:ext cx="5410047" cy="9160332"/>
          </a:xfrm>
          <a:prstGeom prst="rect">
            <a:avLst/>
          </a:prstGeom>
        </p:spPr>
      </p:pic>
    </p:spTree>
    <p:extLst>
      <p:ext uri="{BB962C8B-B14F-4D97-AF65-F5344CB8AC3E}">
        <p14:creationId xmlns:p14="http://schemas.microsoft.com/office/powerpoint/2010/main" val="2564723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design-pattern 100%-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A5B09-3895-43F2-467C-7E0B8B7443AC}"/>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rot="16200000" flipV="1">
            <a:off x="697035" y="-697040"/>
            <a:ext cx="6857991" cy="8252067"/>
          </a:xfrm>
          <a:prstGeom prst="rect">
            <a:avLst/>
          </a:prstGeom>
        </p:spPr>
      </p:pic>
    </p:spTree>
    <p:extLst>
      <p:ext uri="{BB962C8B-B14F-4D97-AF65-F5344CB8AC3E}">
        <p14:creationId xmlns:p14="http://schemas.microsoft.com/office/powerpoint/2010/main" val="2515729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age design-pattern 100%-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A5B09-3895-43F2-467C-7E0B8B7443AC}"/>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rot="5400000" flipH="1" flipV="1">
            <a:off x="4636971" y="-697040"/>
            <a:ext cx="6857991" cy="8252067"/>
          </a:xfrm>
          <a:prstGeom prst="rect">
            <a:avLst/>
          </a:prstGeom>
        </p:spPr>
      </p:pic>
    </p:spTree>
    <p:extLst>
      <p:ext uri="{BB962C8B-B14F-4D97-AF65-F5344CB8AC3E}">
        <p14:creationId xmlns:p14="http://schemas.microsoft.com/office/powerpoint/2010/main" val="513051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017068" y="6583680"/>
            <a:ext cx="4725265" cy="274320"/>
          </a:xfrm>
          <a:prstGeom prst="rect">
            <a:avLst/>
          </a:prstGeom>
        </p:spPr>
        <p:txBody>
          <a:bodyPr lIns="0" tIns="0" rIns="0" bIns="0" anchor="ctr" anchorCtr="0"/>
          <a:lstStyle>
            <a:lvl1pPr algn="r">
              <a:spcBef>
                <a:spcPts val="0"/>
              </a:spcBef>
              <a:defRPr sz="1080" b="0" i="0">
                <a:latin typeface="Aptos" panose="020B0004020202020204" pitchFamily="34" charset="0"/>
                <a:ea typeface="Baskerville" panose="02020502070401020303" pitchFamily="18" charset="0"/>
              </a:defRPr>
            </a:lvl1pPr>
          </a:lstStyle>
          <a:p>
            <a:pPr lvl="0"/>
            <a:r>
              <a:rPr lang="en-US"/>
              <a:t>Click to edit Master text styles</a:t>
            </a:r>
            <a:endParaRPr lang="en-GB"/>
          </a:p>
        </p:txBody>
      </p:sp>
    </p:spTree>
    <p:extLst>
      <p:ext uri="{BB962C8B-B14F-4D97-AF65-F5344CB8AC3E}">
        <p14:creationId xmlns:p14="http://schemas.microsoft.com/office/powerpoint/2010/main" val="2554756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387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White Title Slide-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6D031-9B9A-B267-0A48-4D2A6C6FDDB2}"/>
              </a:ext>
            </a:extLst>
          </p:cNvPr>
          <p:cNvSpPr/>
          <p:nvPr userDrawn="1"/>
        </p:nvSpPr>
        <p:spPr>
          <a:xfrm>
            <a:off x="0" y="0"/>
            <a:ext cx="4230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pic>
        <p:nvPicPr>
          <p:cNvPr id="8" name="Picture 7">
            <a:extLst>
              <a:ext uri="{FF2B5EF4-FFF2-40B4-BE49-F238E27FC236}">
                <a16:creationId xmlns:a16="http://schemas.microsoft.com/office/drawing/2014/main" id="{AF6BBF89-7A26-2444-F2AC-19173AA5B7ED}"/>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rot="5400000">
            <a:off x="515147" y="3142450"/>
            <a:ext cx="3200403" cy="4230703"/>
          </a:xfrm>
          <a:prstGeom prst="rect">
            <a:avLst/>
          </a:prstGeom>
        </p:spPr>
      </p:pic>
      <p:cxnSp>
        <p:nvCxnSpPr>
          <p:cNvPr id="2" name="Straight Connector 1">
            <a:extLst>
              <a:ext uri="{FF2B5EF4-FFF2-40B4-BE49-F238E27FC236}">
                <a16:creationId xmlns:a16="http://schemas.microsoft.com/office/drawing/2014/main" id="{5A2A445E-F6B8-C175-4377-F82034E50755}"/>
              </a:ext>
            </a:extLst>
          </p:cNvPr>
          <p:cNvCxnSpPr>
            <a:cxnSpLocks/>
          </p:cNvCxnSpPr>
          <p:nvPr userDrawn="1"/>
        </p:nvCxnSpPr>
        <p:spPr>
          <a:xfrm flipV="1">
            <a:off x="741405" y="6514866"/>
            <a:ext cx="0" cy="654908"/>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8E817387-3033-C4A0-AB65-7A8636F07D83}"/>
              </a:ext>
            </a:extLst>
          </p:cNvPr>
          <p:cNvCxnSpPr>
            <a:cxnSpLocks/>
          </p:cNvCxnSpPr>
          <p:nvPr userDrawn="1"/>
        </p:nvCxnSpPr>
        <p:spPr>
          <a:xfrm>
            <a:off x="741405" y="6514866"/>
            <a:ext cx="3489296" cy="0"/>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sp>
        <p:nvSpPr>
          <p:cNvPr id="6" name="Title 12">
            <a:extLst>
              <a:ext uri="{FF2B5EF4-FFF2-40B4-BE49-F238E27FC236}">
                <a16:creationId xmlns:a16="http://schemas.microsoft.com/office/drawing/2014/main" id="{2D4AE0BC-A9BC-EB8E-8253-9E85AE10D224}"/>
              </a:ext>
            </a:extLst>
          </p:cNvPr>
          <p:cNvSpPr>
            <a:spLocks noGrp="1"/>
          </p:cNvSpPr>
          <p:nvPr>
            <p:ph type="title" hasCustomPrompt="1"/>
          </p:nvPr>
        </p:nvSpPr>
        <p:spPr>
          <a:xfrm>
            <a:off x="595835" y="1311361"/>
            <a:ext cx="3215769" cy="1325563"/>
          </a:xfrm>
          <a:prstGeom prst="rect">
            <a:avLst/>
          </a:prstGeom>
        </p:spPr>
        <p:txBody>
          <a:bodyPr/>
          <a:lstStyle>
            <a:lvl1pPr algn="r">
              <a:defRPr sz="3400" b="1">
                <a:solidFill>
                  <a:srgbClr val="16182C"/>
                </a:solidFill>
              </a:defRPr>
            </a:lvl1pPr>
          </a:lstStyle>
          <a:p>
            <a:r>
              <a:rPr lang="en-GB"/>
              <a:t>CLICK TO EDIT MASTER TITLE STYLE</a:t>
            </a:r>
            <a:endParaRPr lang="en-CH"/>
          </a:p>
        </p:txBody>
      </p:sp>
      <p:sp>
        <p:nvSpPr>
          <p:cNvPr id="9" name="Text Placeholder 11">
            <a:extLst>
              <a:ext uri="{FF2B5EF4-FFF2-40B4-BE49-F238E27FC236}">
                <a16:creationId xmlns:a16="http://schemas.microsoft.com/office/drawing/2014/main" id="{00AF5145-BD0E-28BF-DCAE-154F3295041B}"/>
              </a:ext>
            </a:extLst>
          </p:cNvPr>
          <p:cNvSpPr>
            <a:spLocks noGrp="1"/>
          </p:cNvSpPr>
          <p:nvPr>
            <p:ph type="body" sz="quarter" idx="10"/>
          </p:nvPr>
        </p:nvSpPr>
        <p:spPr>
          <a:xfrm>
            <a:off x="4652168" y="1311360"/>
            <a:ext cx="6522530" cy="4860369"/>
          </a:xfrm>
          <a:prstGeom prst="rect">
            <a:avLst/>
          </a:prstGeom>
        </p:spPr>
        <p:txBody>
          <a:bodyPr/>
          <a:lstStyle>
            <a:lvl1pPr>
              <a:spcBef>
                <a:spcPts val="2200"/>
              </a:spcBef>
              <a:buNone/>
              <a:defRPr>
                <a:solidFill>
                  <a:schemeClr val="bg1"/>
                </a:solidFill>
              </a:defRPr>
            </a:lvl1pPr>
            <a:lvl2pPr marL="358775" indent="-341313">
              <a:buFont typeface="Courier New" panose="02070309020205020404" pitchFamily="49" charset="0"/>
              <a:buChar char="o"/>
              <a:tabLst/>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grpSp>
        <p:nvGrpSpPr>
          <p:cNvPr id="4" name="Group 3">
            <a:extLst>
              <a:ext uri="{FF2B5EF4-FFF2-40B4-BE49-F238E27FC236}">
                <a16:creationId xmlns:a16="http://schemas.microsoft.com/office/drawing/2014/main" id="{06E78FEC-00D2-60F6-87AF-8B2F55939BFF}"/>
              </a:ext>
            </a:extLst>
          </p:cNvPr>
          <p:cNvGrpSpPr/>
          <p:nvPr userDrawn="1"/>
        </p:nvGrpSpPr>
        <p:grpSpPr>
          <a:xfrm>
            <a:off x="554330" y="6327791"/>
            <a:ext cx="374147" cy="374147"/>
            <a:chOff x="554330" y="6327791"/>
            <a:chExt cx="374147" cy="374147"/>
          </a:xfrm>
        </p:grpSpPr>
        <p:sp>
          <p:nvSpPr>
            <p:cNvPr id="5" name="Oval 4">
              <a:extLst>
                <a:ext uri="{FF2B5EF4-FFF2-40B4-BE49-F238E27FC236}">
                  <a16:creationId xmlns:a16="http://schemas.microsoft.com/office/drawing/2014/main" id="{790201D8-7233-E633-535F-09953FDE0770}"/>
                </a:ext>
              </a:extLst>
            </p:cNvPr>
            <p:cNvSpPr>
              <a:spLocks noChangeAspect="1"/>
            </p:cNvSpPr>
            <p:nvPr userDrawn="1"/>
          </p:nvSpPr>
          <p:spPr>
            <a:xfrm>
              <a:off x="615403" y="6388864"/>
              <a:ext cx="252000" cy="252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0" name="Graphic 9" descr="Football ball with solid fill">
              <a:extLst>
                <a:ext uri="{FF2B5EF4-FFF2-40B4-BE49-F238E27FC236}">
                  <a16:creationId xmlns:a16="http://schemas.microsoft.com/office/drawing/2014/main" id="{0B010F05-20EB-FEB5-83D5-93F56CC070B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4330" y="6327791"/>
              <a:ext cx="374147" cy="374147"/>
            </a:xfrm>
            <a:prstGeom prst="rect">
              <a:avLst/>
            </a:prstGeom>
          </p:spPr>
        </p:pic>
      </p:grpSp>
    </p:spTree>
    <p:extLst>
      <p:ext uri="{BB962C8B-B14F-4D97-AF65-F5344CB8AC3E}">
        <p14:creationId xmlns:p14="http://schemas.microsoft.com/office/powerpoint/2010/main" val="2664700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White Title Slide-B">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277EDC-C514-5ECE-4D6A-4B292335CECA}"/>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rot="5400000">
            <a:off x="448543" y="3275320"/>
            <a:ext cx="3134140" cy="4031226"/>
          </a:xfrm>
          <a:prstGeom prst="rect">
            <a:avLst/>
          </a:prstGeom>
        </p:spPr>
      </p:pic>
      <p:sp>
        <p:nvSpPr>
          <p:cNvPr id="3" name="Rectangle 2">
            <a:extLst>
              <a:ext uri="{FF2B5EF4-FFF2-40B4-BE49-F238E27FC236}">
                <a16:creationId xmlns:a16="http://schemas.microsoft.com/office/drawing/2014/main" id="{44A2CDB0-F716-9E5B-40B8-49BE66CDBE16}"/>
              </a:ext>
            </a:extLst>
          </p:cNvPr>
          <p:cNvSpPr/>
          <p:nvPr userDrawn="1"/>
        </p:nvSpPr>
        <p:spPr>
          <a:xfrm>
            <a:off x="4230704" y="0"/>
            <a:ext cx="79612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grpSp>
        <p:nvGrpSpPr>
          <p:cNvPr id="4" name="Group 3">
            <a:extLst>
              <a:ext uri="{FF2B5EF4-FFF2-40B4-BE49-F238E27FC236}">
                <a16:creationId xmlns:a16="http://schemas.microsoft.com/office/drawing/2014/main" id="{3471C1B9-4B9E-A219-1B7C-96D440B5D3EF}"/>
              </a:ext>
            </a:extLst>
          </p:cNvPr>
          <p:cNvGrpSpPr/>
          <p:nvPr userDrawn="1"/>
        </p:nvGrpSpPr>
        <p:grpSpPr>
          <a:xfrm>
            <a:off x="10908000" y="252000"/>
            <a:ext cx="1371600" cy="773611"/>
            <a:chOff x="1312714" y="1284831"/>
            <a:chExt cx="1371600" cy="773611"/>
          </a:xfrm>
        </p:grpSpPr>
        <p:pic>
          <p:nvPicPr>
            <p:cNvPr id="5" name="Picture 4" descr="A blue and black logo&#10;&#10;AI-generated content may be incorrect.">
              <a:extLst>
                <a:ext uri="{FF2B5EF4-FFF2-40B4-BE49-F238E27FC236}">
                  <a16:creationId xmlns:a16="http://schemas.microsoft.com/office/drawing/2014/main" id="{773417AC-2ED4-CFFD-CB01-0776063BB476}"/>
                </a:ext>
              </a:extLst>
            </p:cNvPr>
            <p:cNvPicPr>
              <a:picLocks noChangeAspect="1"/>
            </p:cNvPicPr>
            <p:nvPr/>
          </p:nvPicPr>
          <p:blipFill>
            <a:blip r:embed="rId3"/>
            <a:srcRect b="38260"/>
            <a:stretch/>
          </p:blipFill>
          <p:spPr>
            <a:xfrm>
              <a:off x="1312714" y="1284831"/>
              <a:ext cx="1371600" cy="404744"/>
            </a:xfrm>
            <a:prstGeom prst="rect">
              <a:avLst/>
            </a:prstGeom>
          </p:spPr>
        </p:pic>
        <p:sp>
          <p:nvSpPr>
            <p:cNvPr id="6" name="TextBox 5">
              <a:extLst>
                <a:ext uri="{FF2B5EF4-FFF2-40B4-BE49-F238E27FC236}">
                  <a16:creationId xmlns:a16="http://schemas.microsoft.com/office/drawing/2014/main" id="{B6215413-10BF-3BC2-6E14-8D951774236A}"/>
                </a:ext>
              </a:extLst>
            </p:cNvPr>
            <p:cNvSpPr txBox="1"/>
            <p:nvPr/>
          </p:nvSpPr>
          <p:spPr>
            <a:xfrm>
              <a:off x="1474488" y="1658332"/>
              <a:ext cx="10480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884"/>
                  </a:solidFill>
                  <a:effectLst/>
                  <a:uLnTx/>
                  <a:uFillTx/>
                  <a:latin typeface="UEFA Colosseum" panose="02000503050000020003" pitchFamily="2" charset="0"/>
                  <a:ea typeface="+mn-ea"/>
                  <a:cs typeface="+mn-cs"/>
                </a:rPr>
                <a:t>MEDICAL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884"/>
                  </a:solidFill>
                  <a:effectLst/>
                  <a:uLnTx/>
                  <a:uFillTx/>
                  <a:latin typeface="UEFA Colosseum" panose="02000503050000020003" pitchFamily="2" charset="0"/>
                  <a:ea typeface="+mn-ea"/>
                  <a:cs typeface="+mn-cs"/>
                </a:rPr>
                <a:t>ANTI-DOPING</a:t>
              </a:r>
            </a:p>
          </p:txBody>
        </p:sp>
      </p:grpSp>
      <p:cxnSp>
        <p:nvCxnSpPr>
          <p:cNvPr id="7" name="Straight Connector 6">
            <a:extLst>
              <a:ext uri="{FF2B5EF4-FFF2-40B4-BE49-F238E27FC236}">
                <a16:creationId xmlns:a16="http://schemas.microsoft.com/office/drawing/2014/main" id="{0EAE9DE7-6D97-7F66-23E9-09D42FC40487}"/>
              </a:ext>
            </a:extLst>
          </p:cNvPr>
          <p:cNvCxnSpPr>
            <a:cxnSpLocks/>
          </p:cNvCxnSpPr>
          <p:nvPr userDrawn="1"/>
        </p:nvCxnSpPr>
        <p:spPr>
          <a:xfrm>
            <a:off x="4230704" y="6514866"/>
            <a:ext cx="7363096" cy="0"/>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A5AF0A0-5B99-6D14-E072-E05A998C2E49}"/>
              </a:ext>
            </a:extLst>
          </p:cNvPr>
          <p:cNvCxnSpPr>
            <a:cxnSpLocks/>
          </p:cNvCxnSpPr>
          <p:nvPr userDrawn="1"/>
        </p:nvCxnSpPr>
        <p:spPr>
          <a:xfrm>
            <a:off x="11593800" y="1025611"/>
            <a:ext cx="0" cy="5489255"/>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sp>
        <p:nvSpPr>
          <p:cNvPr id="12" name="Text Placeholder 11">
            <a:extLst>
              <a:ext uri="{FF2B5EF4-FFF2-40B4-BE49-F238E27FC236}">
                <a16:creationId xmlns:a16="http://schemas.microsoft.com/office/drawing/2014/main" id="{C9B44835-A5B6-EEA6-055D-BE4D0E957C2A}"/>
              </a:ext>
            </a:extLst>
          </p:cNvPr>
          <p:cNvSpPr>
            <a:spLocks noGrp="1"/>
          </p:cNvSpPr>
          <p:nvPr>
            <p:ph type="body" sz="quarter" idx="10"/>
          </p:nvPr>
        </p:nvSpPr>
        <p:spPr>
          <a:xfrm>
            <a:off x="4652168" y="1311360"/>
            <a:ext cx="6522530" cy="4860369"/>
          </a:xfrm>
          <a:prstGeom prst="rect">
            <a:avLst/>
          </a:prstGeom>
        </p:spPr>
        <p:txBody>
          <a:bodyPr/>
          <a:lstStyle>
            <a:lvl1pPr>
              <a:spcBef>
                <a:spcPts val="2200"/>
              </a:spcBef>
              <a:buNone/>
              <a:defRPr sz="2400">
                <a:solidFill>
                  <a:srgbClr val="16182C"/>
                </a:solidFill>
              </a:defRPr>
            </a:lvl1pPr>
            <a:lvl2pPr marL="360000" indent="-360000">
              <a:spcBef>
                <a:spcPts val="1700"/>
              </a:spcBef>
              <a:buFont typeface="Courier New" panose="02070309020205020404" pitchFamily="49" charset="0"/>
              <a:buChar char="o"/>
              <a:tabLst/>
              <a:defRPr sz="2200">
                <a:solidFill>
                  <a:srgbClr val="16182C"/>
                </a:solidFill>
              </a:defRPr>
            </a:lvl2pPr>
            <a:lvl3pPr>
              <a:defRPr>
                <a:solidFill>
                  <a:srgbClr val="16182C"/>
                </a:solidFill>
              </a:defRPr>
            </a:lvl3pPr>
            <a:lvl4pPr>
              <a:defRPr>
                <a:solidFill>
                  <a:srgbClr val="16182C"/>
                </a:solidFill>
              </a:defRPr>
            </a:lvl4pPr>
            <a:lvl5pPr>
              <a:defRPr>
                <a:solidFill>
                  <a:srgbClr val="16182C"/>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13" name="Title 12">
            <a:extLst>
              <a:ext uri="{FF2B5EF4-FFF2-40B4-BE49-F238E27FC236}">
                <a16:creationId xmlns:a16="http://schemas.microsoft.com/office/drawing/2014/main" id="{6F55DF3C-1FF7-5D28-EB6E-3CEDB577AE56}"/>
              </a:ext>
            </a:extLst>
          </p:cNvPr>
          <p:cNvSpPr>
            <a:spLocks noGrp="1"/>
          </p:cNvSpPr>
          <p:nvPr>
            <p:ph type="title" hasCustomPrompt="1"/>
          </p:nvPr>
        </p:nvSpPr>
        <p:spPr>
          <a:xfrm>
            <a:off x="595835" y="1311361"/>
            <a:ext cx="3215769" cy="1325563"/>
          </a:xfrm>
          <a:prstGeom prst="rect">
            <a:avLst/>
          </a:prstGeom>
        </p:spPr>
        <p:txBody>
          <a:bodyPr/>
          <a:lstStyle>
            <a:lvl1pPr algn="r">
              <a:defRPr sz="3200" b="1">
                <a:solidFill>
                  <a:schemeClr val="bg1"/>
                </a:solidFill>
              </a:defRPr>
            </a:lvl1pPr>
          </a:lstStyle>
          <a:p>
            <a:r>
              <a:rPr lang="en-GB"/>
              <a:t>CLICK TO EDIT MASTER TITLE STYLE</a:t>
            </a:r>
            <a:endParaRPr lang="en-CH"/>
          </a:p>
        </p:txBody>
      </p:sp>
    </p:spTree>
    <p:extLst>
      <p:ext uri="{BB962C8B-B14F-4D97-AF65-F5344CB8AC3E}">
        <p14:creationId xmlns:p14="http://schemas.microsoft.com/office/powerpoint/2010/main" val="15370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1/3 White Title Slide-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A2CDB0-F716-9E5B-40B8-49BE66CDBE16}"/>
              </a:ext>
            </a:extLst>
          </p:cNvPr>
          <p:cNvSpPr/>
          <p:nvPr userDrawn="1"/>
        </p:nvSpPr>
        <p:spPr>
          <a:xfrm>
            <a:off x="2865863" y="0"/>
            <a:ext cx="9326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grpSp>
        <p:nvGrpSpPr>
          <p:cNvPr id="4" name="Group 3">
            <a:extLst>
              <a:ext uri="{FF2B5EF4-FFF2-40B4-BE49-F238E27FC236}">
                <a16:creationId xmlns:a16="http://schemas.microsoft.com/office/drawing/2014/main" id="{3471C1B9-4B9E-A219-1B7C-96D440B5D3EF}"/>
              </a:ext>
            </a:extLst>
          </p:cNvPr>
          <p:cNvGrpSpPr/>
          <p:nvPr userDrawn="1"/>
        </p:nvGrpSpPr>
        <p:grpSpPr>
          <a:xfrm>
            <a:off x="10908000" y="252000"/>
            <a:ext cx="1371600" cy="773611"/>
            <a:chOff x="1312714" y="1284831"/>
            <a:chExt cx="1371600" cy="773611"/>
          </a:xfrm>
        </p:grpSpPr>
        <p:pic>
          <p:nvPicPr>
            <p:cNvPr id="5" name="Picture 4" descr="A blue and black logo&#10;&#10;AI-generated content may be incorrect.">
              <a:extLst>
                <a:ext uri="{FF2B5EF4-FFF2-40B4-BE49-F238E27FC236}">
                  <a16:creationId xmlns:a16="http://schemas.microsoft.com/office/drawing/2014/main" id="{773417AC-2ED4-CFFD-CB01-0776063BB476}"/>
                </a:ext>
              </a:extLst>
            </p:cNvPr>
            <p:cNvPicPr>
              <a:picLocks noChangeAspect="1"/>
            </p:cNvPicPr>
            <p:nvPr/>
          </p:nvPicPr>
          <p:blipFill>
            <a:blip r:embed="rId2"/>
            <a:srcRect b="38260"/>
            <a:stretch/>
          </p:blipFill>
          <p:spPr>
            <a:xfrm>
              <a:off x="1312714" y="1284831"/>
              <a:ext cx="1371600" cy="404744"/>
            </a:xfrm>
            <a:prstGeom prst="rect">
              <a:avLst/>
            </a:prstGeom>
          </p:spPr>
        </p:pic>
        <p:sp>
          <p:nvSpPr>
            <p:cNvPr id="6" name="TextBox 5">
              <a:extLst>
                <a:ext uri="{FF2B5EF4-FFF2-40B4-BE49-F238E27FC236}">
                  <a16:creationId xmlns:a16="http://schemas.microsoft.com/office/drawing/2014/main" id="{B6215413-10BF-3BC2-6E14-8D951774236A}"/>
                </a:ext>
              </a:extLst>
            </p:cNvPr>
            <p:cNvSpPr txBox="1"/>
            <p:nvPr/>
          </p:nvSpPr>
          <p:spPr>
            <a:xfrm>
              <a:off x="1474488" y="1658332"/>
              <a:ext cx="10480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884"/>
                  </a:solidFill>
                  <a:effectLst/>
                  <a:uLnTx/>
                  <a:uFillTx/>
                  <a:latin typeface="UEFA Colosseum" panose="02000503050000020003" pitchFamily="2" charset="0"/>
                  <a:ea typeface="+mn-ea"/>
                  <a:cs typeface="+mn-cs"/>
                </a:rPr>
                <a:t>MEDICAL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884"/>
                  </a:solidFill>
                  <a:effectLst/>
                  <a:uLnTx/>
                  <a:uFillTx/>
                  <a:latin typeface="UEFA Colosseum" panose="02000503050000020003" pitchFamily="2" charset="0"/>
                  <a:ea typeface="+mn-ea"/>
                  <a:cs typeface="+mn-cs"/>
                </a:rPr>
                <a:t>ANTI-DOPING</a:t>
              </a:r>
            </a:p>
          </p:txBody>
        </p:sp>
      </p:grpSp>
      <p:pic>
        <p:nvPicPr>
          <p:cNvPr id="2" name="Picture 1">
            <a:extLst>
              <a:ext uri="{FF2B5EF4-FFF2-40B4-BE49-F238E27FC236}">
                <a16:creationId xmlns:a16="http://schemas.microsoft.com/office/drawing/2014/main" id="{91277EDC-C514-5ECE-4D6A-4B292335CECA}"/>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rcRect/>
          <a:stretch/>
        </p:blipFill>
        <p:spPr>
          <a:xfrm rot="5400000">
            <a:off x="448543" y="3275320"/>
            <a:ext cx="3134140" cy="4031226"/>
          </a:xfrm>
          <a:prstGeom prst="rect">
            <a:avLst/>
          </a:prstGeom>
        </p:spPr>
      </p:pic>
      <p:cxnSp>
        <p:nvCxnSpPr>
          <p:cNvPr id="7" name="Straight Connector 6">
            <a:extLst>
              <a:ext uri="{FF2B5EF4-FFF2-40B4-BE49-F238E27FC236}">
                <a16:creationId xmlns:a16="http://schemas.microsoft.com/office/drawing/2014/main" id="{EC536626-3DBB-63DB-55EA-37A72FC453C8}"/>
              </a:ext>
            </a:extLst>
          </p:cNvPr>
          <p:cNvCxnSpPr>
            <a:cxnSpLocks/>
          </p:cNvCxnSpPr>
          <p:nvPr userDrawn="1"/>
        </p:nvCxnSpPr>
        <p:spPr>
          <a:xfrm>
            <a:off x="2865863" y="6514866"/>
            <a:ext cx="8727937" cy="0"/>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6C8F2AA-CB52-D5B8-D8D7-9EAEBCD6C9AB}"/>
              </a:ext>
            </a:extLst>
          </p:cNvPr>
          <p:cNvCxnSpPr>
            <a:cxnSpLocks/>
          </p:cNvCxnSpPr>
          <p:nvPr userDrawn="1"/>
        </p:nvCxnSpPr>
        <p:spPr>
          <a:xfrm>
            <a:off x="11593800" y="1025611"/>
            <a:ext cx="0" cy="5489255"/>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786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 White Title Slide-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6D031-9B9A-B267-0A48-4D2A6C6FDDB2}"/>
              </a:ext>
            </a:extLst>
          </p:cNvPr>
          <p:cNvSpPr/>
          <p:nvPr userDrawn="1"/>
        </p:nvSpPr>
        <p:spPr>
          <a:xfrm>
            <a:off x="0" y="0"/>
            <a:ext cx="4230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pic>
        <p:nvPicPr>
          <p:cNvPr id="3" name="Picture 2">
            <a:extLst>
              <a:ext uri="{FF2B5EF4-FFF2-40B4-BE49-F238E27FC236}">
                <a16:creationId xmlns:a16="http://schemas.microsoft.com/office/drawing/2014/main" id="{9AE40C30-46FF-4717-8693-5A0E19B28659}"/>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rot="5400000">
            <a:off x="1413978" y="2015021"/>
            <a:ext cx="3429003" cy="6256962"/>
          </a:xfrm>
          <a:prstGeom prst="rect">
            <a:avLst/>
          </a:prstGeom>
        </p:spPr>
      </p:pic>
      <p:cxnSp>
        <p:nvCxnSpPr>
          <p:cNvPr id="2" name="Straight Connector 1">
            <a:extLst>
              <a:ext uri="{FF2B5EF4-FFF2-40B4-BE49-F238E27FC236}">
                <a16:creationId xmlns:a16="http://schemas.microsoft.com/office/drawing/2014/main" id="{18328E18-FDF0-7E1F-8636-57588784DCC8}"/>
              </a:ext>
            </a:extLst>
          </p:cNvPr>
          <p:cNvCxnSpPr>
            <a:cxnSpLocks/>
          </p:cNvCxnSpPr>
          <p:nvPr userDrawn="1"/>
        </p:nvCxnSpPr>
        <p:spPr>
          <a:xfrm flipV="1">
            <a:off x="741405" y="6514866"/>
            <a:ext cx="0" cy="654908"/>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DAB0A91E-AAA8-4BC9-B3EB-B788D7B2368D}"/>
              </a:ext>
            </a:extLst>
          </p:cNvPr>
          <p:cNvCxnSpPr>
            <a:cxnSpLocks/>
          </p:cNvCxnSpPr>
          <p:nvPr userDrawn="1"/>
        </p:nvCxnSpPr>
        <p:spPr>
          <a:xfrm>
            <a:off x="741405" y="6514866"/>
            <a:ext cx="3489296" cy="0"/>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BC7C7288-4083-D343-EBE9-776C043DCA30}"/>
              </a:ext>
            </a:extLst>
          </p:cNvPr>
          <p:cNvGrpSpPr/>
          <p:nvPr userDrawn="1"/>
        </p:nvGrpSpPr>
        <p:grpSpPr>
          <a:xfrm>
            <a:off x="554330" y="6327791"/>
            <a:ext cx="374147" cy="374147"/>
            <a:chOff x="554330" y="6327791"/>
            <a:chExt cx="374147" cy="374147"/>
          </a:xfrm>
        </p:grpSpPr>
        <p:sp>
          <p:nvSpPr>
            <p:cNvPr id="10" name="Oval 9">
              <a:extLst>
                <a:ext uri="{FF2B5EF4-FFF2-40B4-BE49-F238E27FC236}">
                  <a16:creationId xmlns:a16="http://schemas.microsoft.com/office/drawing/2014/main" id="{8656BB90-34A8-5FDE-CB07-5858772E22EC}"/>
                </a:ext>
              </a:extLst>
            </p:cNvPr>
            <p:cNvSpPr>
              <a:spLocks noChangeAspect="1"/>
            </p:cNvSpPr>
            <p:nvPr userDrawn="1"/>
          </p:nvSpPr>
          <p:spPr>
            <a:xfrm>
              <a:off x="615403" y="6388864"/>
              <a:ext cx="252000" cy="252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1" name="Graphic 10" descr="Football ball with solid fill">
              <a:extLst>
                <a:ext uri="{FF2B5EF4-FFF2-40B4-BE49-F238E27FC236}">
                  <a16:creationId xmlns:a16="http://schemas.microsoft.com/office/drawing/2014/main" id="{5E30FD28-BB67-B9D4-32B1-DC946564AA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4330" y="6327791"/>
              <a:ext cx="374147" cy="374147"/>
            </a:xfrm>
            <a:prstGeom prst="rect">
              <a:avLst/>
            </a:prstGeom>
          </p:spPr>
        </p:pic>
      </p:grpSp>
    </p:spTree>
    <p:extLst>
      <p:ext uri="{BB962C8B-B14F-4D97-AF65-F5344CB8AC3E}">
        <p14:creationId xmlns:p14="http://schemas.microsoft.com/office/powerpoint/2010/main" val="1105726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1/3 White Title Slide-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6D031-9B9A-B267-0A48-4D2A6C6FDDB2}"/>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pic>
        <p:nvPicPr>
          <p:cNvPr id="3" name="Picture 2">
            <a:extLst>
              <a:ext uri="{FF2B5EF4-FFF2-40B4-BE49-F238E27FC236}">
                <a16:creationId xmlns:a16="http://schemas.microsoft.com/office/drawing/2014/main" id="{9AE40C30-46FF-4717-8693-5A0E19B28659}"/>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rot="5400000">
            <a:off x="1413980" y="2015018"/>
            <a:ext cx="3429003" cy="6256962"/>
          </a:xfrm>
          <a:prstGeom prst="rect">
            <a:avLst/>
          </a:prstGeom>
        </p:spPr>
      </p:pic>
      <p:grpSp>
        <p:nvGrpSpPr>
          <p:cNvPr id="2" name="Group 1">
            <a:extLst>
              <a:ext uri="{FF2B5EF4-FFF2-40B4-BE49-F238E27FC236}">
                <a16:creationId xmlns:a16="http://schemas.microsoft.com/office/drawing/2014/main" id="{3A6DD4C2-7F56-AA3A-1AB2-A98B87A8FB7B}"/>
              </a:ext>
            </a:extLst>
          </p:cNvPr>
          <p:cNvGrpSpPr/>
          <p:nvPr userDrawn="1"/>
        </p:nvGrpSpPr>
        <p:grpSpPr>
          <a:xfrm>
            <a:off x="10908000" y="252000"/>
            <a:ext cx="1371600" cy="773611"/>
            <a:chOff x="1312714" y="1284831"/>
            <a:chExt cx="1371600" cy="773611"/>
          </a:xfrm>
        </p:grpSpPr>
        <p:pic>
          <p:nvPicPr>
            <p:cNvPr id="4" name="Picture 3" descr="A blue and black logo&#10;&#10;AI-generated content may be incorrect.">
              <a:extLst>
                <a:ext uri="{FF2B5EF4-FFF2-40B4-BE49-F238E27FC236}">
                  <a16:creationId xmlns:a16="http://schemas.microsoft.com/office/drawing/2014/main" id="{12A2080C-A96E-3761-C3A4-B4B72DCF5AF0}"/>
                </a:ext>
              </a:extLst>
            </p:cNvPr>
            <p:cNvPicPr>
              <a:picLocks noChangeAspect="1"/>
            </p:cNvPicPr>
            <p:nvPr/>
          </p:nvPicPr>
          <p:blipFill>
            <a:blip r:embed="rId3"/>
            <a:srcRect b="38260"/>
            <a:stretch/>
          </p:blipFill>
          <p:spPr>
            <a:xfrm>
              <a:off x="1312714" y="1284831"/>
              <a:ext cx="1371600" cy="404744"/>
            </a:xfrm>
            <a:prstGeom prst="rect">
              <a:avLst/>
            </a:prstGeom>
          </p:spPr>
        </p:pic>
        <p:sp>
          <p:nvSpPr>
            <p:cNvPr id="5" name="TextBox 4">
              <a:extLst>
                <a:ext uri="{FF2B5EF4-FFF2-40B4-BE49-F238E27FC236}">
                  <a16:creationId xmlns:a16="http://schemas.microsoft.com/office/drawing/2014/main" id="{28BA5FA6-B29B-9A5A-CC9A-E3AB4B1FFF32}"/>
                </a:ext>
              </a:extLst>
            </p:cNvPr>
            <p:cNvSpPr txBox="1"/>
            <p:nvPr/>
          </p:nvSpPr>
          <p:spPr>
            <a:xfrm>
              <a:off x="1474488" y="1658332"/>
              <a:ext cx="10480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884"/>
                  </a:solidFill>
                  <a:effectLst/>
                  <a:uLnTx/>
                  <a:uFillTx/>
                  <a:latin typeface="UEFA Colosseum" panose="02000503050000020003" pitchFamily="2" charset="0"/>
                  <a:ea typeface="+mn-ea"/>
                  <a:cs typeface="+mn-cs"/>
                </a:rPr>
                <a:t>MEDICAL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884"/>
                  </a:solidFill>
                  <a:effectLst/>
                  <a:uLnTx/>
                  <a:uFillTx/>
                  <a:latin typeface="UEFA Colosseum" panose="02000503050000020003" pitchFamily="2" charset="0"/>
                  <a:ea typeface="+mn-ea"/>
                  <a:cs typeface="+mn-cs"/>
                </a:rPr>
                <a:t>ANTI-DOPING</a:t>
              </a:r>
            </a:p>
          </p:txBody>
        </p:sp>
      </p:grpSp>
      <p:cxnSp>
        <p:nvCxnSpPr>
          <p:cNvPr id="6" name="Straight Connector 5">
            <a:extLst>
              <a:ext uri="{FF2B5EF4-FFF2-40B4-BE49-F238E27FC236}">
                <a16:creationId xmlns:a16="http://schemas.microsoft.com/office/drawing/2014/main" id="{80CF8185-BE00-68C6-838C-54563D80B0DA}"/>
              </a:ext>
            </a:extLst>
          </p:cNvPr>
          <p:cNvCxnSpPr>
            <a:cxnSpLocks/>
          </p:cNvCxnSpPr>
          <p:nvPr userDrawn="1"/>
        </p:nvCxnSpPr>
        <p:spPr>
          <a:xfrm>
            <a:off x="6096000" y="6514866"/>
            <a:ext cx="5497800" cy="0"/>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032CCC9-138C-AB5E-36CC-314226CA8B9B}"/>
              </a:ext>
            </a:extLst>
          </p:cNvPr>
          <p:cNvCxnSpPr>
            <a:cxnSpLocks/>
          </p:cNvCxnSpPr>
          <p:nvPr userDrawn="1"/>
        </p:nvCxnSpPr>
        <p:spPr>
          <a:xfrm>
            <a:off x="11593800" y="1025611"/>
            <a:ext cx="0" cy="5489255"/>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502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9858F792-B1AB-1DF2-AB69-B60046061E15}"/>
              </a:ext>
            </a:extLst>
          </p:cNvPr>
          <p:cNvSpPr>
            <a:spLocks noGrp="1"/>
          </p:cNvSpPr>
          <p:nvPr>
            <p:ph type="pic" sz="quarter" idx="10"/>
          </p:nvPr>
        </p:nvSpPr>
        <p:spPr>
          <a:xfrm>
            <a:off x="4783138" y="1682750"/>
            <a:ext cx="1730375" cy="1928813"/>
          </a:xfrm>
          <a:prstGeom prst="rect">
            <a:avLst/>
          </a:prstGeom>
        </p:spPr>
        <p:txBody>
          <a:bodyPr/>
          <a:lstStyle/>
          <a:p>
            <a:endParaRPr lang="en-US"/>
          </a:p>
        </p:txBody>
      </p:sp>
      <p:sp>
        <p:nvSpPr>
          <p:cNvPr id="13" name="Picture Placeholder 10">
            <a:extLst>
              <a:ext uri="{FF2B5EF4-FFF2-40B4-BE49-F238E27FC236}">
                <a16:creationId xmlns:a16="http://schemas.microsoft.com/office/drawing/2014/main" id="{2E68CABC-AE65-2708-CF67-7295CEA4975E}"/>
              </a:ext>
            </a:extLst>
          </p:cNvPr>
          <p:cNvSpPr>
            <a:spLocks noGrp="1"/>
          </p:cNvSpPr>
          <p:nvPr>
            <p:ph type="pic" sz="quarter" idx="11"/>
          </p:nvPr>
        </p:nvSpPr>
        <p:spPr>
          <a:xfrm>
            <a:off x="8728120" y="1682750"/>
            <a:ext cx="1730375" cy="1928813"/>
          </a:xfrm>
          <a:prstGeom prst="rect">
            <a:avLst/>
          </a:prstGeom>
        </p:spPr>
        <p:txBody>
          <a:bodyPr/>
          <a:lstStyle/>
          <a:p>
            <a:endParaRPr lang="en-US"/>
          </a:p>
        </p:txBody>
      </p:sp>
    </p:spTree>
    <p:extLst>
      <p:ext uri="{BB962C8B-B14F-4D97-AF65-F5344CB8AC3E}">
        <p14:creationId xmlns:p14="http://schemas.microsoft.com/office/powerpoint/2010/main" val="1530606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White Title Sli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6D031-9B9A-B267-0A48-4D2A6C6FDDB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652F4A3A-CCF0-8842-9FCF-60701BB9868F}"/>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rot="16200000" flipH="1">
            <a:off x="1686216" y="2448216"/>
            <a:ext cx="5410047" cy="3409520"/>
          </a:xfrm>
          <a:prstGeom prst="rect">
            <a:avLst/>
          </a:prstGeom>
        </p:spPr>
      </p:pic>
      <p:cxnSp>
        <p:nvCxnSpPr>
          <p:cNvPr id="3" name="Straight Connector 2">
            <a:extLst>
              <a:ext uri="{FF2B5EF4-FFF2-40B4-BE49-F238E27FC236}">
                <a16:creationId xmlns:a16="http://schemas.microsoft.com/office/drawing/2014/main" id="{9F08F9C0-3C0E-2CFD-5D17-03E245125482}"/>
              </a:ext>
            </a:extLst>
          </p:cNvPr>
          <p:cNvCxnSpPr>
            <a:cxnSpLocks/>
          </p:cNvCxnSpPr>
          <p:nvPr userDrawn="1"/>
        </p:nvCxnSpPr>
        <p:spPr>
          <a:xfrm flipV="1">
            <a:off x="741405" y="6514866"/>
            <a:ext cx="0" cy="654908"/>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EF878EA1-8F55-72C1-2976-FA65CA9484D2}"/>
              </a:ext>
            </a:extLst>
          </p:cNvPr>
          <p:cNvCxnSpPr>
            <a:cxnSpLocks/>
          </p:cNvCxnSpPr>
          <p:nvPr userDrawn="1"/>
        </p:nvCxnSpPr>
        <p:spPr>
          <a:xfrm>
            <a:off x="741405" y="6514866"/>
            <a:ext cx="5354595" cy="0"/>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83321412-A5E0-0C26-7699-1B639121F1FC}"/>
              </a:ext>
            </a:extLst>
          </p:cNvPr>
          <p:cNvGrpSpPr/>
          <p:nvPr userDrawn="1"/>
        </p:nvGrpSpPr>
        <p:grpSpPr>
          <a:xfrm>
            <a:off x="554330" y="6327791"/>
            <a:ext cx="374147" cy="374147"/>
            <a:chOff x="554330" y="6327791"/>
            <a:chExt cx="374147" cy="374147"/>
          </a:xfrm>
        </p:grpSpPr>
        <p:sp>
          <p:nvSpPr>
            <p:cNvPr id="10" name="Oval 9">
              <a:extLst>
                <a:ext uri="{FF2B5EF4-FFF2-40B4-BE49-F238E27FC236}">
                  <a16:creationId xmlns:a16="http://schemas.microsoft.com/office/drawing/2014/main" id="{D750274D-7B2A-A835-AA91-A9483018F7CA}"/>
                </a:ext>
              </a:extLst>
            </p:cNvPr>
            <p:cNvSpPr>
              <a:spLocks noChangeAspect="1"/>
            </p:cNvSpPr>
            <p:nvPr userDrawn="1"/>
          </p:nvSpPr>
          <p:spPr>
            <a:xfrm>
              <a:off x="615403" y="6388864"/>
              <a:ext cx="252000" cy="252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1" name="Graphic 10" descr="Football ball with solid fill">
              <a:extLst>
                <a:ext uri="{FF2B5EF4-FFF2-40B4-BE49-F238E27FC236}">
                  <a16:creationId xmlns:a16="http://schemas.microsoft.com/office/drawing/2014/main" id="{0D557C6A-DD32-4E85-A4A4-E7C46AF2C3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4330" y="6327791"/>
              <a:ext cx="374147" cy="374147"/>
            </a:xfrm>
            <a:prstGeom prst="rect">
              <a:avLst/>
            </a:prstGeom>
          </p:spPr>
        </p:pic>
      </p:grpSp>
    </p:spTree>
    <p:extLst>
      <p:ext uri="{BB962C8B-B14F-4D97-AF65-F5344CB8AC3E}">
        <p14:creationId xmlns:p14="http://schemas.microsoft.com/office/powerpoint/2010/main" val="838968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White Title Slide-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6D031-9B9A-B267-0A48-4D2A6C6FDDB2}"/>
              </a:ext>
            </a:extLst>
          </p:cNvPr>
          <p:cNvSpPr/>
          <p:nvPr userDrawn="1"/>
        </p:nvSpPr>
        <p:spPr>
          <a:xfrm>
            <a:off x="0" y="0"/>
            <a:ext cx="4230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pic>
        <p:nvPicPr>
          <p:cNvPr id="3" name="Picture 2">
            <a:extLst>
              <a:ext uri="{FF2B5EF4-FFF2-40B4-BE49-F238E27FC236}">
                <a16:creationId xmlns:a16="http://schemas.microsoft.com/office/drawing/2014/main" id="{1F7D879F-729D-2242-271E-AAA075BDE902}"/>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b="-12791"/>
          <a:stretch/>
        </p:blipFill>
        <p:spPr>
          <a:xfrm rot="5400000" flipH="1">
            <a:off x="3344397" y="-2477176"/>
            <a:ext cx="4600051" cy="9554402"/>
          </a:xfrm>
          <a:prstGeom prst="rect">
            <a:avLst/>
          </a:prstGeom>
        </p:spPr>
      </p:pic>
      <p:cxnSp>
        <p:nvCxnSpPr>
          <p:cNvPr id="2" name="Straight Connector 1">
            <a:extLst>
              <a:ext uri="{FF2B5EF4-FFF2-40B4-BE49-F238E27FC236}">
                <a16:creationId xmlns:a16="http://schemas.microsoft.com/office/drawing/2014/main" id="{F57F59D5-A86B-FD03-FEA7-57CC8816F755}"/>
              </a:ext>
            </a:extLst>
          </p:cNvPr>
          <p:cNvCxnSpPr>
            <a:cxnSpLocks/>
          </p:cNvCxnSpPr>
          <p:nvPr userDrawn="1"/>
        </p:nvCxnSpPr>
        <p:spPr>
          <a:xfrm flipV="1">
            <a:off x="741405" y="6514866"/>
            <a:ext cx="0" cy="654908"/>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DDA12FA8-2DD4-65D7-ADE6-3B2C14991102}"/>
              </a:ext>
            </a:extLst>
          </p:cNvPr>
          <p:cNvCxnSpPr>
            <a:cxnSpLocks/>
          </p:cNvCxnSpPr>
          <p:nvPr userDrawn="1"/>
        </p:nvCxnSpPr>
        <p:spPr>
          <a:xfrm>
            <a:off x="741405" y="6514866"/>
            <a:ext cx="3489296" cy="0"/>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AD26FC0E-3576-6725-D767-6E713698BBAC}"/>
              </a:ext>
            </a:extLst>
          </p:cNvPr>
          <p:cNvGrpSpPr/>
          <p:nvPr userDrawn="1"/>
        </p:nvGrpSpPr>
        <p:grpSpPr>
          <a:xfrm>
            <a:off x="554330" y="6327791"/>
            <a:ext cx="374147" cy="374147"/>
            <a:chOff x="554330" y="6327791"/>
            <a:chExt cx="374147" cy="374147"/>
          </a:xfrm>
        </p:grpSpPr>
        <p:sp>
          <p:nvSpPr>
            <p:cNvPr id="6" name="Oval 5">
              <a:extLst>
                <a:ext uri="{FF2B5EF4-FFF2-40B4-BE49-F238E27FC236}">
                  <a16:creationId xmlns:a16="http://schemas.microsoft.com/office/drawing/2014/main" id="{A93D21BA-67C4-20DD-F163-741E40C8551B}"/>
                </a:ext>
              </a:extLst>
            </p:cNvPr>
            <p:cNvSpPr>
              <a:spLocks noChangeAspect="1"/>
            </p:cNvSpPr>
            <p:nvPr userDrawn="1"/>
          </p:nvSpPr>
          <p:spPr>
            <a:xfrm>
              <a:off x="615403" y="6388864"/>
              <a:ext cx="252000" cy="252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8" name="Graphic 7" descr="Football ball with solid fill">
              <a:extLst>
                <a:ext uri="{FF2B5EF4-FFF2-40B4-BE49-F238E27FC236}">
                  <a16:creationId xmlns:a16="http://schemas.microsoft.com/office/drawing/2014/main" id="{0233BB2D-3901-80A3-7777-B37E5C41932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4330" y="6327791"/>
              <a:ext cx="374147" cy="374147"/>
            </a:xfrm>
            <a:prstGeom prst="rect">
              <a:avLst/>
            </a:prstGeom>
          </p:spPr>
        </p:pic>
      </p:grpSp>
    </p:spTree>
    <p:extLst>
      <p:ext uri="{BB962C8B-B14F-4D97-AF65-F5344CB8AC3E}">
        <p14:creationId xmlns:p14="http://schemas.microsoft.com/office/powerpoint/2010/main" val="229569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ull page design-pattern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9106C4-85D3-A3F7-6EFB-A4309B94DB68}"/>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rot="5400000" flipH="1" flipV="1">
            <a:off x="6401649" y="1067646"/>
            <a:ext cx="6858000" cy="4722705"/>
          </a:xfrm>
          <a:prstGeom prst="rect">
            <a:avLst/>
          </a:prstGeom>
        </p:spPr>
      </p:pic>
    </p:spTree>
    <p:extLst>
      <p:ext uri="{BB962C8B-B14F-4D97-AF65-F5344CB8AC3E}">
        <p14:creationId xmlns:p14="http://schemas.microsoft.com/office/powerpoint/2010/main" val="2331799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ull page design-pattern 100%-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A5B09-3895-43F2-467C-7E0B8B7443AC}"/>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rot="16200000" flipV="1">
            <a:off x="697035" y="-697040"/>
            <a:ext cx="6857991" cy="8252067"/>
          </a:xfrm>
          <a:prstGeom prst="rect">
            <a:avLst/>
          </a:prstGeom>
        </p:spPr>
      </p:pic>
    </p:spTree>
    <p:extLst>
      <p:ext uri="{BB962C8B-B14F-4D97-AF65-F5344CB8AC3E}">
        <p14:creationId xmlns:p14="http://schemas.microsoft.com/office/powerpoint/2010/main" val="3172714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Custom Desig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496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Custom Desig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225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609600" y="471398"/>
            <a:ext cx="10972800" cy="1143000"/>
          </a:xfrm>
          <a:prstGeom prst="rect">
            <a:avLst/>
          </a:prstGeom>
        </p:spPr>
        <p:txBody>
          <a:bodyPr vert="horz" anchor="ctr"/>
          <a:lstStyle>
            <a:lvl1pPr algn="ctr">
              <a:defRPr sz="2700" b="1">
                <a:latin typeface="Baskerville" panose="02020502070401020303" pitchFamily="18" charset="0"/>
                <a:ea typeface="Baskerville" panose="02020502070401020303" pitchFamily="18" charset="0"/>
              </a:defRPr>
            </a:lvl1pPr>
          </a:lstStyle>
          <a:p>
            <a:r>
              <a:rPr lang="en-US"/>
              <a:t>CLICK TO EDIT MASTER TITLE STYLE</a:t>
            </a:r>
            <a:endParaRPr lang="nl-NL"/>
          </a:p>
        </p:txBody>
      </p:sp>
      <p:sp>
        <p:nvSpPr>
          <p:cNvPr id="5" name="Text Placeholder 3"/>
          <p:cNvSpPr>
            <a:spLocks noGrp="1"/>
          </p:cNvSpPr>
          <p:nvPr>
            <p:ph type="body" sz="quarter" idx="10"/>
          </p:nvPr>
        </p:nvSpPr>
        <p:spPr>
          <a:xfrm>
            <a:off x="7017068" y="6583680"/>
            <a:ext cx="4725265" cy="274320"/>
          </a:xfrm>
          <a:prstGeom prst="rect">
            <a:avLst/>
          </a:prstGeom>
        </p:spPr>
        <p:txBody>
          <a:bodyPr lIns="0" tIns="0" rIns="0" bIns="0" anchor="ctr" anchorCtr="0"/>
          <a:lstStyle>
            <a:lvl1pPr algn="r">
              <a:spcBef>
                <a:spcPts val="0"/>
              </a:spcBef>
              <a:defRPr sz="1080">
                <a:latin typeface="Baskerville" panose="02020502070401020303" pitchFamily="18" charset="0"/>
                <a:ea typeface="Baskerville" panose="02020502070401020303" pitchFamily="18" charset="0"/>
              </a:defRPr>
            </a:lvl1pPr>
          </a:lstStyle>
          <a:p>
            <a:pPr lvl="0"/>
            <a:r>
              <a:rPr lang="en-US"/>
              <a:t>Click to edit Master text styles</a:t>
            </a:r>
            <a:endParaRPr lang="en-GB"/>
          </a:p>
        </p:txBody>
      </p:sp>
    </p:spTree>
    <p:extLst>
      <p:ext uri="{BB962C8B-B14F-4D97-AF65-F5344CB8AC3E}">
        <p14:creationId xmlns:p14="http://schemas.microsoft.com/office/powerpoint/2010/main" val="2429918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Custom Desig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87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609600" y="471398"/>
            <a:ext cx="10972800" cy="1143000"/>
          </a:xfrm>
          <a:prstGeom prst="rect">
            <a:avLst/>
          </a:prstGeom>
        </p:spPr>
        <p:txBody>
          <a:bodyPr vert="horz" anchor="ctr"/>
          <a:lstStyle>
            <a:lvl1pPr algn="ctr">
              <a:defRPr sz="2700" b="1">
                <a:latin typeface="Baskerville" panose="02020502070401020303" pitchFamily="18" charset="0"/>
                <a:ea typeface="Baskerville" panose="02020502070401020303" pitchFamily="18" charset="0"/>
              </a:defRPr>
            </a:lvl1pPr>
          </a:lstStyle>
          <a:p>
            <a:r>
              <a:rPr lang="en-US"/>
              <a:t>CLICK TO EDIT MASTER TITLE STYLE</a:t>
            </a:r>
            <a:endParaRPr lang="nl-NL"/>
          </a:p>
        </p:txBody>
      </p:sp>
      <p:sp>
        <p:nvSpPr>
          <p:cNvPr id="5" name="Text Placeholder 3"/>
          <p:cNvSpPr>
            <a:spLocks noGrp="1"/>
          </p:cNvSpPr>
          <p:nvPr>
            <p:ph type="body" sz="quarter" idx="10"/>
          </p:nvPr>
        </p:nvSpPr>
        <p:spPr>
          <a:xfrm>
            <a:off x="7017068" y="6583680"/>
            <a:ext cx="4725265" cy="274320"/>
          </a:xfrm>
          <a:prstGeom prst="rect">
            <a:avLst/>
          </a:prstGeom>
        </p:spPr>
        <p:txBody>
          <a:bodyPr lIns="0" tIns="0" rIns="0" bIns="0" anchor="ctr" anchorCtr="0"/>
          <a:lstStyle>
            <a:lvl1pPr algn="r">
              <a:spcBef>
                <a:spcPts val="0"/>
              </a:spcBef>
              <a:defRPr sz="1080">
                <a:latin typeface="Baskerville" panose="02020502070401020303" pitchFamily="18" charset="0"/>
                <a:ea typeface="Baskerville" panose="02020502070401020303" pitchFamily="18" charset="0"/>
              </a:defRPr>
            </a:lvl1pPr>
          </a:lstStyle>
          <a:p>
            <a:pPr lvl="0"/>
            <a:r>
              <a:rPr lang="en-US"/>
              <a:t>Click to edit Master text styles</a:t>
            </a:r>
            <a:endParaRPr lang="en-GB"/>
          </a:p>
        </p:txBody>
      </p:sp>
    </p:spTree>
    <p:extLst>
      <p:ext uri="{BB962C8B-B14F-4D97-AF65-F5344CB8AC3E}">
        <p14:creationId xmlns:p14="http://schemas.microsoft.com/office/powerpoint/2010/main" val="398462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3 White Title Slide-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6D031-9B9A-B267-0A48-4D2A6C6FDDB2}"/>
              </a:ext>
            </a:extLst>
          </p:cNvPr>
          <p:cNvSpPr/>
          <p:nvPr userDrawn="1"/>
        </p:nvSpPr>
        <p:spPr>
          <a:xfrm>
            <a:off x="0" y="0"/>
            <a:ext cx="4230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pic>
        <p:nvPicPr>
          <p:cNvPr id="3" name="Picture 2">
            <a:extLst>
              <a:ext uri="{FF2B5EF4-FFF2-40B4-BE49-F238E27FC236}">
                <a16:creationId xmlns:a16="http://schemas.microsoft.com/office/drawing/2014/main" id="{9AE40C30-46FF-4717-8693-5A0E19B28659}"/>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rot="5400000">
            <a:off x="1413978" y="2015021"/>
            <a:ext cx="3429003" cy="6256962"/>
          </a:xfrm>
          <a:prstGeom prst="rect">
            <a:avLst/>
          </a:prstGeom>
        </p:spPr>
      </p:pic>
    </p:spTree>
    <p:extLst>
      <p:ext uri="{BB962C8B-B14F-4D97-AF65-F5344CB8AC3E}">
        <p14:creationId xmlns:p14="http://schemas.microsoft.com/office/powerpoint/2010/main" val="136960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 page design-pattern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9106C4-85D3-A3F7-6EFB-A4309B94DB68}"/>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rot="5400000" flipH="1" flipV="1">
            <a:off x="6401649" y="1067646"/>
            <a:ext cx="6858000" cy="4722705"/>
          </a:xfrm>
          <a:prstGeom prst="rect">
            <a:avLst/>
          </a:prstGeom>
        </p:spPr>
      </p:pic>
      <p:sp>
        <p:nvSpPr>
          <p:cNvPr id="4" name="Title 3">
            <a:extLst>
              <a:ext uri="{FF2B5EF4-FFF2-40B4-BE49-F238E27FC236}">
                <a16:creationId xmlns:a16="http://schemas.microsoft.com/office/drawing/2014/main" id="{9B24FA28-D0B6-058F-AF7A-7D93A0E5D2C6}"/>
              </a:ext>
            </a:extLst>
          </p:cNvPr>
          <p:cNvSpPr>
            <a:spLocks noGrp="1"/>
          </p:cNvSpPr>
          <p:nvPr>
            <p:ph type="title" hasCustomPrompt="1"/>
          </p:nvPr>
        </p:nvSpPr>
        <p:spPr>
          <a:xfrm>
            <a:off x="584200" y="441324"/>
            <a:ext cx="9540000" cy="1800000"/>
          </a:xfrm>
          <a:prstGeom prst="rect">
            <a:avLst/>
          </a:prstGeom>
        </p:spPr>
        <p:txBody>
          <a:bodyPr/>
          <a:lstStyle>
            <a:lvl1pPr>
              <a:defRPr b="1">
                <a:solidFill>
                  <a:schemeClr val="bg1"/>
                </a:solidFill>
              </a:defRPr>
            </a:lvl1pPr>
          </a:lstStyle>
          <a:p>
            <a:r>
              <a:rPr lang="en-GB" dirty="0"/>
              <a:t>CLICK TO EDIT MASTER TITLE STYLE</a:t>
            </a:r>
            <a:endParaRPr lang="en-CH" dirty="0"/>
          </a:p>
        </p:txBody>
      </p:sp>
    </p:spTree>
    <p:extLst>
      <p:ext uri="{BB962C8B-B14F-4D97-AF65-F5344CB8AC3E}">
        <p14:creationId xmlns:p14="http://schemas.microsoft.com/office/powerpoint/2010/main" val="236832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page design-pattern centr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19A57-B464-CCB1-4404-C0295FCE9655}"/>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rcRect/>
          <a:stretch/>
        </p:blipFill>
        <p:spPr>
          <a:xfrm rot="16200000" flipV="1">
            <a:off x="3110801" y="1067647"/>
            <a:ext cx="6858000" cy="4722705"/>
          </a:xfrm>
          <a:prstGeom prst="rect">
            <a:avLst/>
          </a:prstGeom>
        </p:spPr>
      </p:pic>
    </p:spTree>
    <p:extLst>
      <p:ext uri="{BB962C8B-B14F-4D97-AF65-F5344CB8AC3E}">
        <p14:creationId xmlns:p14="http://schemas.microsoft.com/office/powerpoint/2010/main" val="150565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 White Title Sli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6D031-9B9A-B267-0A48-4D2A6C6FDDB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652F4A3A-CCF0-8842-9FCF-60701BB9868F}"/>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rcRect/>
          <a:stretch/>
        </p:blipFill>
        <p:spPr>
          <a:xfrm rot="16200000" flipH="1">
            <a:off x="1686216" y="2448216"/>
            <a:ext cx="5410047" cy="3409520"/>
          </a:xfrm>
          <a:prstGeom prst="rect">
            <a:avLst/>
          </a:prstGeom>
        </p:spPr>
      </p:pic>
    </p:spTree>
    <p:extLst>
      <p:ext uri="{BB962C8B-B14F-4D97-AF65-F5344CB8AC3E}">
        <p14:creationId xmlns:p14="http://schemas.microsoft.com/office/powerpoint/2010/main" val="377503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08151" y="6583680"/>
            <a:ext cx="10972800" cy="182880"/>
          </a:xfrm>
          <a:prstGeom prst="rect">
            <a:avLst/>
          </a:prstGeom>
        </p:spPr>
        <p:txBody>
          <a:bodyPr anchor="ctr"/>
          <a:lstStyle>
            <a:lvl1pPr algn="r">
              <a:defRPr sz="1200">
                <a:latin typeface="Cambria" panose="02040503050406030204" pitchFamily="18" charset="0"/>
              </a:defRPr>
            </a:lvl1pPr>
          </a:lstStyle>
          <a:p>
            <a:endParaRPr lang="en-GB">
              <a:solidFill>
                <a:prstClr val="black"/>
              </a:solidFill>
            </a:endParaRPr>
          </a:p>
        </p:txBody>
      </p:sp>
      <p:sp>
        <p:nvSpPr>
          <p:cNvPr id="8" name="Text Placeholder 7"/>
          <p:cNvSpPr>
            <a:spLocks noGrp="1"/>
          </p:cNvSpPr>
          <p:nvPr>
            <p:ph type="body" sz="quarter" idx="13"/>
          </p:nvPr>
        </p:nvSpPr>
        <p:spPr>
          <a:xfrm>
            <a:off x="608151" y="2635623"/>
            <a:ext cx="10972800" cy="3657743"/>
          </a:xfrm>
        </p:spPr>
        <p:txBody>
          <a:bodyPr>
            <a:noAutofit/>
          </a:bodyPr>
          <a:lstStyle>
            <a:lvl2pPr marL="469900" indent="0">
              <a:tabLst/>
              <a:defRPr/>
            </a:lvl2pPr>
            <a:lvl3pPr marL="913403" indent="0">
              <a:buNone/>
              <a:defRPr/>
            </a:lvl3pPr>
          </a:lstStyle>
          <a:p>
            <a:pPr lvl="0"/>
            <a:r>
              <a:rPr lang="en-US" noProof="0"/>
              <a:t>Click to edit Master text styles</a:t>
            </a:r>
          </a:p>
          <a:p>
            <a:pPr lvl="1"/>
            <a:r>
              <a:rPr lang="en-US" noProof="0"/>
              <a:t>Second level</a:t>
            </a:r>
          </a:p>
        </p:txBody>
      </p:sp>
      <p:sp>
        <p:nvSpPr>
          <p:cNvPr id="4" name="Text Placeholder 3">
            <a:extLst>
              <a:ext uri="{FF2B5EF4-FFF2-40B4-BE49-F238E27FC236}">
                <a16:creationId xmlns:a16="http://schemas.microsoft.com/office/drawing/2014/main" id="{A7743C3F-255C-CB5D-D7D4-90893179C053}"/>
              </a:ext>
            </a:extLst>
          </p:cNvPr>
          <p:cNvSpPr>
            <a:spLocks noGrp="1"/>
          </p:cNvSpPr>
          <p:nvPr>
            <p:ph type="body" sz="quarter" idx="14" hasCustomPrompt="1"/>
          </p:nvPr>
        </p:nvSpPr>
        <p:spPr>
          <a:xfrm>
            <a:off x="608013" y="1228656"/>
            <a:ext cx="10972800" cy="457200"/>
          </a:xfrm>
        </p:spPr>
        <p:txBody>
          <a:bodyPr>
            <a:noAutofit/>
          </a:bodyPr>
          <a:lstStyle>
            <a:lvl1pPr marL="0" indent="0">
              <a:spcBef>
                <a:spcPts val="0"/>
              </a:spcBef>
              <a:buNone/>
              <a:defRPr sz="3600">
                <a:solidFill>
                  <a:srgbClr val="002060"/>
                </a:solidFill>
                <a:latin typeface="+mj-lt"/>
              </a:defRPr>
            </a:lvl1pPr>
          </a:lstStyle>
          <a:p>
            <a:pPr lvl="0"/>
            <a:r>
              <a:rPr lang="en-US"/>
              <a:t>click to edit master text styles</a:t>
            </a:r>
          </a:p>
        </p:txBody>
      </p:sp>
      <p:sp>
        <p:nvSpPr>
          <p:cNvPr id="2" name="Title 1"/>
          <p:cNvSpPr>
            <a:spLocks noGrp="1"/>
          </p:cNvSpPr>
          <p:nvPr>
            <p:ph type="title" hasCustomPrompt="1"/>
          </p:nvPr>
        </p:nvSpPr>
        <p:spPr>
          <a:xfrm>
            <a:off x="608151" y="564633"/>
            <a:ext cx="10972800" cy="914543"/>
          </a:xfrm>
        </p:spPr>
        <p:txBody>
          <a:bodyPr anchor="b"/>
          <a:lstStyle>
            <a:lvl1pPr>
              <a:defRPr>
                <a:ln w="12700">
                  <a:solidFill>
                    <a:schemeClr val="bg2"/>
                  </a:solidFill>
                </a:ln>
              </a:defRPr>
            </a:lvl1pPr>
          </a:lstStyle>
          <a:p>
            <a:r>
              <a:rPr lang="en-US" noProof="0"/>
              <a:t>CLICK TO EDIT MASTER TITLE STYLE</a:t>
            </a:r>
            <a:endParaRPr lang="en-GB" noProof="0"/>
          </a:p>
        </p:txBody>
      </p:sp>
    </p:spTree>
    <p:extLst>
      <p:ext uri="{BB962C8B-B14F-4D97-AF65-F5344CB8AC3E}">
        <p14:creationId xmlns:p14="http://schemas.microsoft.com/office/powerpoint/2010/main" val="420779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15.xml"/><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3.sv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image" Target="../media/image9.png"/><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0.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9.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3.sv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20.svg"/><Relationship Id="rId5" Type="http://schemas.openxmlformats.org/officeDocument/2006/relationships/image" Target="../media/image17.png"/><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E238A8-9A83-32E2-94AE-F03D172C7E22}"/>
              </a:ext>
            </a:extLst>
          </p:cNvPr>
          <p:cNvSpPr/>
          <p:nvPr userDrawn="1"/>
        </p:nvSpPr>
        <p:spPr>
          <a:xfrm>
            <a:off x="0" y="0"/>
            <a:ext cx="12192000" cy="6858000"/>
          </a:xfrm>
          <a:prstGeom prst="rect">
            <a:avLst/>
          </a:prstGeom>
          <a:solidFill>
            <a:srgbClr val="1618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BADD177-A4F1-CE8C-7433-A8734DCD9EBB}"/>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4744536" y="1437631"/>
            <a:ext cx="7447464" cy="5420369"/>
          </a:xfrm>
          <a:prstGeom prst="rect">
            <a:avLst/>
          </a:prstGeom>
        </p:spPr>
      </p:pic>
      <p:pic>
        <p:nvPicPr>
          <p:cNvPr id="2" name="Picture 1">
            <a:extLst>
              <a:ext uri="{FF2B5EF4-FFF2-40B4-BE49-F238E27FC236}">
                <a16:creationId xmlns:a16="http://schemas.microsoft.com/office/drawing/2014/main" id="{FB9B96D3-D49E-A585-E24A-D422CA50FF9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320866" y="561623"/>
            <a:ext cx="1216378" cy="1216378"/>
          </a:xfrm>
          <a:prstGeom prst="rect">
            <a:avLst/>
          </a:prstGeom>
        </p:spPr>
      </p:pic>
    </p:spTree>
    <p:extLst>
      <p:ext uri="{BB962C8B-B14F-4D97-AF65-F5344CB8AC3E}">
        <p14:creationId xmlns:p14="http://schemas.microsoft.com/office/powerpoint/2010/main" val="349626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5" r:id="rId3"/>
    <p:sldLayoutId id="2147483715" r:id="rId4"/>
    <p:sldLayoutId id="2147483728" r:id="rId5"/>
    <p:sldLayoutId id="2147483729" r:id="rId6"/>
    <p:sldLayoutId id="2147483731" r:id="rId7"/>
    <p:sldLayoutId id="2147483732" r:id="rId8"/>
    <p:sldLayoutId id="2147483734"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5EF998-5063-C524-0914-751350971C4A}"/>
              </a:ext>
            </a:extLst>
          </p:cNvPr>
          <p:cNvSpPr/>
          <p:nvPr userDrawn="1"/>
        </p:nvSpPr>
        <p:spPr>
          <a:xfrm>
            <a:off x="-11430" y="0"/>
            <a:ext cx="40690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pic>
        <p:nvPicPr>
          <p:cNvPr id="8" name="Picture 7">
            <a:extLst>
              <a:ext uri="{FF2B5EF4-FFF2-40B4-BE49-F238E27FC236}">
                <a16:creationId xmlns:a16="http://schemas.microsoft.com/office/drawing/2014/main" id="{D3670B15-E310-D7E9-FF47-BF99343ED225}"/>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rcRect/>
          <a:stretch/>
        </p:blipFill>
        <p:spPr>
          <a:xfrm rot="5400000">
            <a:off x="-132228" y="3856091"/>
            <a:ext cx="3134140" cy="2869684"/>
          </a:xfrm>
          <a:prstGeom prst="rect">
            <a:avLst/>
          </a:prstGeom>
        </p:spPr>
      </p:pic>
      <p:sp>
        <p:nvSpPr>
          <p:cNvPr id="9" name="Rectangle 8">
            <a:extLst>
              <a:ext uri="{FF2B5EF4-FFF2-40B4-BE49-F238E27FC236}">
                <a16:creationId xmlns:a16="http://schemas.microsoft.com/office/drawing/2014/main" id="{67D7A7A3-F0E4-711D-C318-842EF3C2ACD7}"/>
              </a:ext>
            </a:extLst>
          </p:cNvPr>
          <p:cNvSpPr/>
          <p:nvPr userDrawn="1"/>
        </p:nvSpPr>
        <p:spPr>
          <a:xfrm>
            <a:off x="4061460" y="0"/>
            <a:ext cx="4069080" cy="6858000"/>
          </a:xfrm>
          <a:prstGeom prst="rect">
            <a:avLst/>
          </a:prstGeom>
          <a:solidFill>
            <a:srgbClr val="151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sp>
        <p:nvSpPr>
          <p:cNvPr id="10" name="Rectangle 9">
            <a:extLst>
              <a:ext uri="{FF2B5EF4-FFF2-40B4-BE49-F238E27FC236}">
                <a16:creationId xmlns:a16="http://schemas.microsoft.com/office/drawing/2014/main" id="{B8C91409-F298-FED1-93F3-732CF4951278}"/>
              </a:ext>
            </a:extLst>
          </p:cNvPr>
          <p:cNvSpPr/>
          <p:nvPr userDrawn="1"/>
        </p:nvSpPr>
        <p:spPr>
          <a:xfrm>
            <a:off x="8122920" y="0"/>
            <a:ext cx="4069080" cy="6858000"/>
          </a:xfrm>
          <a:prstGeom prst="rect">
            <a:avLst/>
          </a:prstGeom>
          <a:solidFill>
            <a:srgbClr val="0A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92302850"/>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0A3DE4-DD97-C216-C10D-D46D8B8D221B}"/>
              </a:ext>
            </a:extLst>
          </p:cNvPr>
          <p:cNvSpPr/>
          <p:nvPr userDrawn="1"/>
        </p:nvSpPr>
        <p:spPr>
          <a:xfrm>
            <a:off x="0" y="-15680"/>
            <a:ext cx="12192000" cy="6858000"/>
          </a:xfrm>
          <a:prstGeom prst="rect">
            <a:avLst/>
          </a:prstGeom>
          <a:solidFill>
            <a:srgbClr val="1618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22770C5-B288-CF10-BF05-4C12D5FF4BF4}"/>
              </a:ext>
            </a:extLst>
          </p:cNvPr>
          <p:cNvCxnSpPr>
            <a:cxnSpLocks/>
          </p:cNvCxnSpPr>
          <p:nvPr userDrawn="1"/>
        </p:nvCxnSpPr>
        <p:spPr>
          <a:xfrm flipV="1">
            <a:off x="741405" y="6514866"/>
            <a:ext cx="0" cy="654908"/>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F59CF32-F588-1929-6DA5-F63F12B388B5}"/>
              </a:ext>
            </a:extLst>
          </p:cNvPr>
          <p:cNvCxnSpPr>
            <a:cxnSpLocks/>
          </p:cNvCxnSpPr>
          <p:nvPr userDrawn="1"/>
        </p:nvCxnSpPr>
        <p:spPr>
          <a:xfrm>
            <a:off x="741405" y="6514866"/>
            <a:ext cx="1085239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9C34B591-0E50-F150-6531-DF27F94790C3}"/>
              </a:ext>
            </a:extLst>
          </p:cNvPr>
          <p:cNvGrpSpPr/>
          <p:nvPr userDrawn="1"/>
        </p:nvGrpSpPr>
        <p:grpSpPr>
          <a:xfrm>
            <a:off x="10908000" y="252000"/>
            <a:ext cx="1371600" cy="773611"/>
            <a:chOff x="1312714" y="1284831"/>
            <a:chExt cx="1371600" cy="773611"/>
          </a:xfrm>
        </p:grpSpPr>
        <p:pic>
          <p:nvPicPr>
            <p:cNvPr id="3" name="Picture 2" descr="A blue and black logo&#10;&#10;AI-generated content may be incorrect.">
              <a:extLst>
                <a:ext uri="{FF2B5EF4-FFF2-40B4-BE49-F238E27FC236}">
                  <a16:creationId xmlns:a16="http://schemas.microsoft.com/office/drawing/2014/main" id="{AC080C6F-8637-D6FE-637C-843112CE75C6}"/>
                </a:ext>
              </a:extLst>
            </p:cNvPr>
            <p:cNvPicPr>
              <a:picLocks noChangeAspect="1"/>
            </p:cNvPicPr>
            <p:nvPr/>
          </p:nvPicPr>
          <p:blipFill>
            <a:blip r:embed="rId6">
              <a:lum bright="70000" contrast="-70000"/>
            </a:blip>
            <a:srcRect b="38260"/>
            <a:stretch/>
          </p:blipFill>
          <p:spPr>
            <a:xfrm>
              <a:off x="1312714" y="1284831"/>
              <a:ext cx="1371600" cy="404744"/>
            </a:xfrm>
            <a:prstGeom prst="rect">
              <a:avLst/>
            </a:prstGeom>
          </p:spPr>
        </p:pic>
        <p:sp>
          <p:nvSpPr>
            <p:cNvPr id="4" name="TextBox 3">
              <a:extLst>
                <a:ext uri="{FF2B5EF4-FFF2-40B4-BE49-F238E27FC236}">
                  <a16:creationId xmlns:a16="http://schemas.microsoft.com/office/drawing/2014/main" id="{807663E5-B435-4F9D-1E1E-B67B5D541BE3}"/>
                </a:ext>
              </a:extLst>
            </p:cNvPr>
            <p:cNvSpPr txBox="1"/>
            <p:nvPr/>
          </p:nvSpPr>
          <p:spPr>
            <a:xfrm>
              <a:off x="1474488" y="1658332"/>
              <a:ext cx="1048052" cy="400110"/>
            </a:xfrm>
            <a:prstGeom prst="rect">
              <a:avLst/>
            </a:prstGeom>
            <a:noFill/>
          </p:spPr>
          <p:txBody>
            <a:bodyPr wrap="square" rtlCol="0">
              <a:spAutoFit/>
            </a:bodyPr>
            <a:lstStyle/>
            <a:p>
              <a:pPr algn="ctr"/>
              <a:r>
                <a:rPr lang="en-US" sz="1000">
                  <a:solidFill>
                    <a:srgbClr val="D4E0F7"/>
                  </a:solidFill>
                  <a:latin typeface="UEFA Colosseum" panose="02000503050000020003" pitchFamily="2" charset="0"/>
                </a:rPr>
                <a:t>MEDICAL &amp;</a:t>
              </a:r>
            </a:p>
            <a:p>
              <a:pPr algn="ctr"/>
              <a:r>
                <a:rPr lang="en-US" sz="1000">
                  <a:solidFill>
                    <a:srgbClr val="D4E0F7"/>
                  </a:solidFill>
                  <a:latin typeface="UEFA Colosseum" panose="02000503050000020003" pitchFamily="2" charset="0"/>
                </a:rPr>
                <a:t>ANTI-DOPING</a:t>
              </a:r>
            </a:p>
          </p:txBody>
        </p:sp>
      </p:grpSp>
      <p:cxnSp>
        <p:nvCxnSpPr>
          <p:cNvPr id="10" name="Straight Connector 9">
            <a:extLst>
              <a:ext uri="{FF2B5EF4-FFF2-40B4-BE49-F238E27FC236}">
                <a16:creationId xmlns:a16="http://schemas.microsoft.com/office/drawing/2014/main" id="{8377C2B2-1657-9748-4809-3E60CE6E5874}"/>
              </a:ext>
            </a:extLst>
          </p:cNvPr>
          <p:cNvCxnSpPr>
            <a:cxnSpLocks/>
            <a:stCxn id="4" idx="2"/>
          </p:cNvCxnSpPr>
          <p:nvPr userDrawn="1"/>
        </p:nvCxnSpPr>
        <p:spPr>
          <a:xfrm>
            <a:off x="11593800" y="1025611"/>
            <a:ext cx="0" cy="5489255"/>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FE9BC4DD-A3F7-4120-D516-F857BDB29F1C}"/>
              </a:ext>
            </a:extLst>
          </p:cNvPr>
          <p:cNvGrpSpPr/>
          <p:nvPr userDrawn="1"/>
        </p:nvGrpSpPr>
        <p:grpSpPr>
          <a:xfrm>
            <a:off x="554330" y="6327791"/>
            <a:ext cx="374147" cy="374147"/>
            <a:chOff x="554330" y="6327791"/>
            <a:chExt cx="374147" cy="374147"/>
          </a:xfrm>
        </p:grpSpPr>
        <p:sp>
          <p:nvSpPr>
            <p:cNvPr id="11" name="Oval 10">
              <a:extLst>
                <a:ext uri="{FF2B5EF4-FFF2-40B4-BE49-F238E27FC236}">
                  <a16:creationId xmlns:a16="http://schemas.microsoft.com/office/drawing/2014/main" id="{0B34D1B3-9857-2350-84F3-D95468EA9BB3}"/>
                </a:ext>
              </a:extLst>
            </p:cNvPr>
            <p:cNvSpPr>
              <a:spLocks noChangeAspect="1"/>
            </p:cNvSpPr>
            <p:nvPr userDrawn="1"/>
          </p:nvSpPr>
          <p:spPr>
            <a:xfrm>
              <a:off x="615403" y="6388864"/>
              <a:ext cx="252000" cy="252000"/>
            </a:xfrm>
            <a:prstGeom prst="ellipse">
              <a:avLst/>
            </a:prstGeom>
            <a:solidFill>
              <a:srgbClr val="1618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9" name="Graphic 8" descr="Football ball with solid fill">
              <a:extLst>
                <a:ext uri="{FF2B5EF4-FFF2-40B4-BE49-F238E27FC236}">
                  <a16:creationId xmlns:a16="http://schemas.microsoft.com/office/drawing/2014/main" id="{66F6392F-010D-AFFC-C0DA-8AFF68276F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54330" y="6327791"/>
              <a:ext cx="374147" cy="374147"/>
            </a:xfrm>
            <a:prstGeom prst="rect">
              <a:avLst/>
            </a:prstGeom>
          </p:spPr>
        </p:pic>
      </p:grpSp>
    </p:spTree>
    <p:extLst>
      <p:ext uri="{BB962C8B-B14F-4D97-AF65-F5344CB8AC3E}">
        <p14:creationId xmlns:p14="http://schemas.microsoft.com/office/powerpoint/2010/main" val="139358761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655EA3-5F38-341A-5C7A-20CCF585BDBE}"/>
              </a:ext>
            </a:extLst>
          </p:cNvPr>
          <p:cNvSpPr/>
          <p:nvPr userDrawn="1"/>
        </p:nvSpPr>
        <p:spPr>
          <a:xfrm>
            <a:off x="0" y="0"/>
            <a:ext cx="12192000" cy="6858000"/>
          </a:xfrm>
          <a:prstGeom prst="rect">
            <a:avLst/>
          </a:prstGeom>
          <a:solidFill>
            <a:srgbClr val="1518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F14D0F5-605B-1562-1790-C525F8ABBB54}"/>
              </a:ext>
            </a:extLst>
          </p:cNvPr>
          <p:cNvGrpSpPr/>
          <p:nvPr userDrawn="1"/>
        </p:nvGrpSpPr>
        <p:grpSpPr>
          <a:xfrm>
            <a:off x="10908000" y="252000"/>
            <a:ext cx="1371600" cy="773611"/>
            <a:chOff x="1312714" y="1284831"/>
            <a:chExt cx="1371600" cy="773611"/>
          </a:xfrm>
        </p:grpSpPr>
        <p:pic>
          <p:nvPicPr>
            <p:cNvPr id="3" name="Picture 2" descr="A blue and black logo&#10;&#10;AI-generated content may be incorrect.">
              <a:extLst>
                <a:ext uri="{FF2B5EF4-FFF2-40B4-BE49-F238E27FC236}">
                  <a16:creationId xmlns:a16="http://schemas.microsoft.com/office/drawing/2014/main" id="{A23EC43E-A381-208C-0071-D89922443C5A}"/>
                </a:ext>
              </a:extLst>
            </p:cNvPr>
            <p:cNvPicPr>
              <a:picLocks noChangeAspect="1"/>
            </p:cNvPicPr>
            <p:nvPr/>
          </p:nvPicPr>
          <p:blipFill>
            <a:blip r:embed="rId10">
              <a:lum bright="70000" contrast="-70000"/>
            </a:blip>
            <a:srcRect b="38260"/>
            <a:stretch/>
          </p:blipFill>
          <p:spPr>
            <a:xfrm>
              <a:off x="1312714" y="1284831"/>
              <a:ext cx="1371600" cy="404744"/>
            </a:xfrm>
            <a:prstGeom prst="rect">
              <a:avLst/>
            </a:prstGeom>
          </p:spPr>
        </p:pic>
        <p:sp>
          <p:nvSpPr>
            <p:cNvPr id="4" name="TextBox 3">
              <a:extLst>
                <a:ext uri="{FF2B5EF4-FFF2-40B4-BE49-F238E27FC236}">
                  <a16:creationId xmlns:a16="http://schemas.microsoft.com/office/drawing/2014/main" id="{1C3A691D-6C15-D5C2-7274-BB4C68DA443A}"/>
                </a:ext>
              </a:extLst>
            </p:cNvPr>
            <p:cNvSpPr txBox="1"/>
            <p:nvPr/>
          </p:nvSpPr>
          <p:spPr>
            <a:xfrm>
              <a:off x="1474488" y="1658332"/>
              <a:ext cx="1048052" cy="400110"/>
            </a:xfrm>
            <a:prstGeom prst="rect">
              <a:avLst/>
            </a:prstGeom>
            <a:noFill/>
          </p:spPr>
          <p:txBody>
            <a:bodyPr wrap="square" rtlCol="0">
              <a:spAutoFit/>
            </a:bodyPr>
            <a:lstStyle/>
            <a:p>
              <a:pPr algn="ctr"/>
              <a:r>
                <a:rPr lang="en-US" sz="1000">
                  <a:solidFill>
                    <a:srgbClr val="D4E0F7"/>
                  </a:solidFill>
                  <a:latin typeface="UEFA Colosseum" panose="02000503050000020003" pitchFamily="2" charset="0"/>
                </a:rPr>
                <a:t>MEDICAL &amp;</a:t>
              </a:r>
            </a:p>
            <a:p>
              <a:pPr algn="ctr"/>
              <a:r>
                <a:rPr lang="en-US" sz="1000">
                  <a:solidFill>
                    <a:srgbClr val="D4E0F7"/>
                  </a:solidFill>
                  <a:latin typeface="UEFA Colosseum" panose="02000503050000020003" pitchFamily="2" charset="0"/>
                </a:rPr>
                <a:t>ANTI-DOPING</a:t>
              </a:r>
            </a:p>
          </p:txBody>
        </p:sp>
      </p:grpSp>
      <p:cxnSp>
        <p:nvCxnSpPr>
          <p:cNvPr id="5" name="Straight Connector 4">
            <a:extLst>
              <a:ext uri="{FF2B5EF4-FFF2-40B4-BE49-F238E27FC236}">
                <a16:creationId xmlns:a16="http://schemas.microsoft.com/office/drawing/2014/main" id="{BAAD1350-0615-1504-B587-9638DE9DB590}"/>
              </a:ext>
            </a:extLst>
          </p:cNvPr>
          <p:cNvCxnSpPr>
            <a:cxnSpLocks/>
          </p:cNvCxnSpPr>
          <p:nvPr userDrawn="1"/>
        </p:nvCxnSpPr>
        <p:spPr>
          <a:xfrm flipV="1">
            <a:off x="741405" y="6514866"/>
            <a:ext cx="0" cy="654908"/>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44217C2-F5CA-3521-71C8-531E0620B01D}"/>
              </a:ext>
            </a:extLst>
          </p:cNvPr>
          <p:cNvCxnSpPr>
            <a:cxnSpLocks/>
          </p:cNvCxnSpPr>
          <p:nvPr userDrawn="1"/>
        </p:nvCxnSpPr>
        <p:spPr>
          <a:xfrm>
            <a:off x="741405" y="6514866"/>
            <a:ext cx="1085239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8E3C78D-98A1-15C2-32F6-4683B56EDB7A}"/>
              </a:ext>
            </a:extLst>
          </p:cNvPr>
          <p:cNvCxnSpPr>
            <a:cxnSpLocks/>
          </p:cNvCxnSpPr>
          <p:nvPr userDrawn="1"/>
        </p:nvCxnSpPr>
        <p:spPr>
          <a:xfrm>
            <a:off x="11593800" y="1025611"/>
            <a:ext cx="0" cy="5489255"/>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4C0E099C-19BB-36A4-3180-D65E3098F0F7}"/>
              </a:ext>
            </a:extLst>
          </p:cNvPr>
          <p:cNvGrpSpPr/>
          <p:nvPr userDrawn="1"/>
        </p:nvGrpSpPr>
        <p:grpSpPr>
          <a:xfrm>
            <a:off x="554330" y="6327791"/>
            <a:ext cx="374147" cy="374147"/>
            <a:chOff x="554330" y="6327791"/>
            <a:chExt cx="374147" cy="374147"/>
          </a:xfrm>
        </p:grpSpPr>
        <p:sp>
          <p:nvSpPr>
            <p:cNvPr id="10" name="Oval 9">
              <a:extLst>
                <a:ext uri="{FF2B5EF4-FFF2-40B4-BE49-F238E27FC236}">
                  <a16:creationId xmlns:a16="http://schemas.microsoft.com/office/drawing/2014/main" id="{9AC00A5E-03C3-D890-C0F7-F8C6FE3640D2}"/>
                </a:ext>
              </a:extLst>
            </p:cNvPr>
            <p:cNvSpPr>
              <a:spLocks noChangeAspect="1"/>
            </p:cNvSpPr>
            <p:nvPr userDrawn="1"/>
          </p:nvSpPr>
          <p:spPr>
            <a:xfrm>
              <a:off x="615403" y="6388864"/>
              <a:ext cx="252000" cy="252000"/>
            </a:xfrm>
            <a:prstGeom prst="ellipse">
              <a:avLst/>
            </a:prstGeom>
            <a:solidFill>
              <a:srgbClr val="1618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1" name="Graphic 10" descr="Football ball with solid fill">
              <a:extLst>
                <a:ext uri="{FF2B5EF4-FFF2-40B4-BE49-F238E27FC236}">
                  <a16:creationId xmlns:a16="http://schemas.microsoft.com/office/drawing/2014/main" id="{CD848EA0-ADC8-1699-8498-26665A9221CB}"/>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54330" y="6327791"/>
              <a:ext cx="374147" cy="374147"/>
            </a:xfrm>
            <a:prstGeom prst="rect">
              <a:avLst/>
            </a:prstGeom>
          </p:spPr>
        </p:pic>
      </p:grpSp>
    </p:spTree>
    <p:extLst>
      <p:ext uri="{BB962C8B-B14F-4D97-AF65-F5344CB8AC3E}">
        <p14:creationId xmlns:p14="http://schemas.microsoft.com/office/powerpoint/2010/main" val="43085246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96" r:id="rId7"/>
    <p:sldLayoutId id="214748370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EB1BEB-A1ED-CC09-1CF1-C1E807570AF7}"/>
              </a:ext>
            </a:extLst>
          </p:cNvPr>
          <p:cNvSpPr/>
          <p:nvPr userDrawn="1"/>
        </p:nvSpPr>
        <p:spPr>
          <a:xfrm>
            <a:off x="0" y="0"/>
            <a:ext cx="12192000" cy="6858000"/>
          </a:xfrm>
          <a:prstGeom prst="rect">
            <a:avLst/>
          </a:prstGeom>
          <a:solidFill>
            <a:srgbClr val="1618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F4E4BF2-EA04-F338-0BC1-7F25E57423FA}"/>
              </a:ext>
            </a:extLst>
          </p:cNvPr>
          <p:cNvGrpSpPr/>
          <p:nvPr userDrawn="1"/>
        </p:nvGrpSpPr>
        <p:grpSpPr>
          <a:xfrm>
            <a:off x="10908000" y="252000"/>
            <a:ext cx="1371600" cy="773611"/>
            <a:chOff x="1312714" y="1284831"/>
            <a:chExt cx="1371600" cy="773611"/>
          </a:xfrm>
        </p:grpSpPr>
        <p:pic>
          <p:nvPicPr>
            <p:cNvPr id="3" name="Picture 2" descr="A blue and black logo&#10;&#10;AI-generated content may be incorrect.">
              <a:extLst>
                <a:ext uri="{FF2B5EF4-FFF2-40B4-BE49-F238E27FC236}">
                  <a16:creationId xmlns:a16="http://schemas.microsoft.com/office/drawing/2014/main" id="{F9FD95AE-B01B-A62C-19B4-8619CABF7C0C}"/>
                </a:ext>
              </a:extLst>
            </p:cNvPr>
            <p:cNvPicPr>
              <a:picLocks noChangeAspect="1"/>
            </p:cNvPicPr>
            <p:nvPr/>
          </p:nvPicPr>
          <p:blipFill>
            <a:blip r:embed="rId12">
              <a:lum bright="70000" contrast="-70000"/>
            </a:blip>
            <a:srcRect b="38260"/>
            <a:stretch/>
          </p:blipFill>
          <p:spPr>
            <a:xfrm>
              <a:off x="1312714" y="1284831"/>
              <a:ext cx="1371600" cy="404744"/>
            </a:xfrm>
            <a:prstGeom prst="rect">
              <a:avLst/>
            </a:prstGeom>
          </p:spPr>
        </p:pic>
        <p:sp>
          <p:nvSpPr>
            <p:cNvPr id="4" name="TextBox 3">
              <a:extLst>
                <a:ext uri="{FF2B5EF4-FFF2-40B4-BE49-F238E27FC236}">
                  <a16:creationId xmlns:a16="http://schemas.microsoft.com/office/drawing/2014/main" id="{25D1EA9A-A583-9412-C9C1-475DC1FD6698}"/>
                </a:ext>
              </a:extLst>
            </p:cNvPr>
            <p:cNvSpPr txBox="1"/>
            <p:nvPr/>
          </p:nvSpPr>
          <p:spPr>
            <a:xfrm>
              <a:off x="1474488" y="1658332"/>
              <a:ext cx="1048052" cy="400110"/>
            </a:xfrm>
            <a:prstGeom prst="rect">
              <a:avLst/>
            </a:prstGeom>
            <a:noFill/>
          </p:spPr>
          <p:txBody>
            <a:bodyPr wrap="square" rtlCol="0">
              <a:spAutoFit/>
            </a:bodyPr>
            <a:lstStyle/>
            <a:p>
              <a:pPr algn="ctr"/>
              <a:r>
                <a:rPr lang="en-US" sz="1000">
                  <a:solidFill>
                    <a:srgbClr val="D4E0F7"/>
                  </a:solidFill>
                  <a:latin typeface="UEFA Colosseum" panose="02000503050000020003" pitchFamily="2" charset="0"/>
                </a:rPr>
                <a:t>MEDICAL &amp;</a:t>
              </a:r>
            </a:p>
            <a:p>
              <a:pPr algn="ctr"/>
              <a:r>
                <a:rPr lang="en-US" sz="1000">
                  <a:solidFill>
                    <a:srgbClr val="D4E0F7"/>
                  </a:solidFill>
                  <a:latin typeface="UEFA Colosseum" panose="02000503050000020003" pitchFamily="2" charset="0"/>
                </a:rPr>
                <a:t>ANTI-DOPING</a:t>
              </a:r>
            </a:p>
          </p:txBody>
        </p:sp>
      </p:grpSp>
      <p:cxnSp>
        <p:nvCxnSpPr>
          <p:cNvPr id="5" name="Straight Connector 4">
            <a:extLst>
              <a:ext uri="{FF2B5EF4-FFF2-40B4-BE49-F238E27FC236}">
                <a16:creationId xmlns:a16="http://schemas.microsoft.com/office/drawing/2014/main" id="{AE14D2DF-18C1-7EC2-0300-4AE4B385E19A}"/>
              </a:ext>
            </a:extLst>
          </p:cNvPr>
          <p:cNvCxnSpPr>
            <a:cxnSpLocks/>
          </p:cNvCxnSpPr>
          <p:nvPr userDrawn="1"/>
        </p:nvCxnSpPr>
        <p:spPr>
          <a:xfrm flipV="1">
            <a:off x="741405" y="6514866"/>
            <a:ext cx="0" cy="654908"/>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A3C9287-2F27-6729-D543-4470F90395F9}"/>
              </a:ext>
            </a:extLst>
          </p:cNvPr>
          <p:cNvCxnSpPr>
            <a:cxnSpLocks/>
          </p:cNvCxnSpPr>
          <p:nvPr userDrawn="1"/>
        </p:nvCxnSpPr>
        <p:spPr>
          <a:xfrm>
            <a:off x="741405" y="6514866"/>
            <a:ext cx="10852395"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5C96B4A-6CE7-1FEC-7657-2CB6543DC380}"/>
              </a:ext>
            </a:extLst>
          </p:cNvPr>
          <p:cNvCxnSpPr>
            <a:cxnSpLocks/>
          </p:cNvCxnSpPr>
          <p:nvPr userDrawn="1"/>
        </p:nvCxnSpPr>
        <p:spPr>
          <a:xfrm>
            <a:off x="11593800" y="1025611"/>
            <a:ext cx="0" cy="5489255"/>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55CA427D-5646-8A4C-70D7-68140307AF2B}"/>
              </a:ext>
            </a:extLst>
          </p:cNvPr>
          <p:cNvGrpSpPr/>
          <p:nvPr userDrawn="1"/>
        </p:nvGrpSpPr>
        <p:grpSpPr>
          <a:xfrm>
            <a:off x="554330" y="6327791"/>
            <a:ext cx="374147" cy="374147"/>
            <a:chOff x="554330" y="6327791"/>
            <a:chExt cx="374147" cy="374147"/>
          </a:xfrm>
        </p:grpSpPr>
        <p:sp>
          <p:nvSpPr>
            <p:cNvPr id="10" name="Oval 9">
              <a:extLst>
                <a:ext uri="{FF2B5EF4-FFF2-40B4-BE49-F238E27FC236}">
                  <a16:creationId xmlns:a16="http://schemas.microsoft.com/office/drawing/2014/main" id="{B6188B97-47FF-39AA-B26B-ACADFBC26215}"/>
                </a:ext>
              </a:extLst>
            </p:cNvPr>
            <p:cNvSpPr>
              <a:spLocks noChangeAspect="1"/>
            </p:cNvSpPr>
            <p:nvPr userDrawn="1"/>
          </p:nvSpPr>
          <p:spPr>
            <a:xfrm>
              <a:off x="615403" y="6388864"/>
              <a:ext cx="252000" cy="252000"/>
            </a:xfrm>
            <a:prstGeom prst="ellipse">
              <a:avLst/>
            </a:prstGeom>
            <a:solidFill>
              <a:srgbClr val="1618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1" name="Graphic 10" descr="Football ball with solid fill">
              <a:extLst>
                <a:ext uri="{FF2B5EF4-FFF2-40B4-BE49-F238E27FC236}">
                  <a16:creationId xmlns:a16="http://schemas.microsoft.com/office/drawing/2014/main" id="{36E5C6F2-0AE7-11B8-6863-8FE2AD76824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54330" y="6327791"/>
              <a:ext cx="374147" cy="374147"/>
            </a:xfrm>
            <a:prstGeom prst="rect">
              <a:avLst/>
            </a:prstGeom>
          </p:spPr>
        </p:pic>
      </p:grpSp>
    </p:spTree>
    <p:extLst>
      <p:ext uri="{BB962C8B-B14F-4D97-AF65-F5344CB8AC3E}">
        <p14:creationId xmlns:p14="http://schemas.microsoft.com/office/powerpoint/2010/main" val="24929093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719" r:id="rId3"/>
    <p:sldLayoutId id="2147483668" r:id="rId4"/>
    <p:sldLayoutId id="2147483673" r:id="rId5"/>
    <p:sldLayoutId id="2147483669" r:id="rId6"/>
    <p:sldLayoutId id="2147483670" r:id="rId7"/>
    <p:sldLayoutId id="2147483725" r:id="rId8"/>
    <p:sldLayoutId id="2147483726" r:id="rId9"/>
    <p:sldLayoutId id="214748372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56E3F9A-528B-F6E0-9BAE-37A3FC075C30}"/>
              </a:ext>
            </a:extLst>
          </p:cNvPr>
          <p:cNvGrpSpPr/>
          <p:nvPr userDrawn="1"/>
        </p:nvGrpSpPr>
        <p:grpSpPr>
          <a:xfrm>
            <a:off x="10908000" y="252000"/>
            <a:ext cx="1371600" cy="773611"/>
            <a:chOff x="1312714" y="1284831"/>
            <a:chExt cx="1371600" cy="773611"/>
          </a:xfrm>
        </p:grpSpPr>
        <p:pic>
          <p:nvPicPr>
            <p:cNvPr id="4" name="Picture 3" descr="A blue and black logo&#10;&#10;AI-generated content may be incorrect.">
              <a:extLst>
                <a:ext uri="{FF2B5EF4-FFF2-40B4-BE49-F238E27FC236}">
                  <a16:creationId xmlns:a16="http://schemas.microsoft.com/office/drawing/2014/main" id="{AF13C055-669D-823A-6F16-BE85036645CA}"/>
                </a:ext>
              </a:extLst>
            </p:cNvPr>
            <p:cNvPicPr>
              <a:picLocks noChangeAspect="1"/>
            </p:cNvPicPr>
            <p:nvPr/>
          </p:nvPicPr>
          <p:blipFill>
            <a:blip r:embed="rId4"/>
            <a:srcRect b="38260"/>
            <a:stretch/>
          </p:blipFill>
          <p:spPr>
            <a:xfrm>
              <a:off x="1312714" y="1284831"/>
              <a:ext cx="1371600" cy="404744"/>
            </a:xfrm>
            <a:prstGeom prst="rect">
              <a:avLst/>
            </a:prstGeom>
          </p:spPr>
        </p:pic>
        <p:sp>
          <p:nvSpPr>
            <p:cNvPr id="5" name="TextBox 4">
              <a:extLst>
                <a:ext uri="{FF2B5EF4-FFF2-40B4-BE49-F238E27FC236}">
                  <a16:creationId xmlns:a16="http://schemas.microsoft.com/office/drawing/2014/main" id="{813901B0-D3A6-599F-DFE2-5EAB0900B41E}"/>
                </a:ext>
              </a:extLst>
            </p:cNvPr>
            <p:cNvSpPr txBox="1"/>
            <p:nvPr/>
          </p:nvSpPr>
          <p:spPr>
            <a:xfrm>
              <a:off x="1474488" y="1658332"/>
              <a:ext cx="104805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884"/>
                  </a:solidFill>
                  <a:effectLst/>
                  <a:uLnTx/>
                  <a:uFillTx/>
                  <a:latin typeface="UEFA Colosseum" panose="02000503050000020003" pitchFamily="2" charset="0"/>
                  <a:ea typeface="+mn-ea"/>
                  <a:cs typeface="+mn-cs"/>
                </a:rPr>
                <a:t>MEDICAL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23884"/>
                  </a:solidFill>
                  <a:effectLst/>
                  <a:uLnTx/>
                  <a:uFillTx/>
                  <a:latin typeface="UEFA Colosseum" panose="02000503050000020003" pitchFamily="2" charset="0"/>
                  <a:ea typeface="+mn-ea"/>
                  <a:cs typeface="+mn-cs"/>
                </a:rPr>
                <a:t>ANTI-DOPING</a:t>
              </a:r>
            </a:p>
          </p:txBody>
        </p:sp>
      </p:grpSp>
      <p:cxnSp>
        <p:nvCxnSpPr>
          <p:cNvPr id="2" name="Straight Connector 1">
            <a:extLst>
              <a:ext uri="{FF2B5EF4-FFF2-40B4-BE49-F238E27FC236}">
                <a16:creationId xmlns:a16="http://schemas.microsoft.com/office/drawing/2014/main" id="{AB5FC759-43C3-4A83-D9C7-A895EBF477D5}"/>
              </a:ext>
            </a:extLst>
          </p:cNvPr>
          <p:cNvCxnSpPr>
            <a:cxnSpLocks/>
          </p:cNvCxnSpPr>
          <p:nvPr userDrawn="1"/>
        </p:nvCxnSpPr>
        <p:spPr>
          <a:xfrm flipV="1">
            <a:off x="741405" y="6514866"/>
            <a:ext cx="0" cy="654908"/>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D335A33-93DF-779C-3852-2DFA6387DCFF}"/>
              </a:ext>
            </a:extLst>
          </p:cNvPr>
          <p:cNvCxnSpPr>
            <a:cxnSpLocks/>
          </p:cNvCxnSpPr>
          <p:nvPr userDrawn="1"/>
        </p:nvCxnSpPr>
        <p:spPr>
          <a:xfrm>
            <a:off x="741405" y="6514866"/>
            <a:ext cx="10852395" cy="0"/>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6106A06-F692-3FCE-EBA8-175EA84E2140}"/>
              </a:ext>
            </a:extLst>
          </p:cNvPr>
          <p:cNvCxnSpPr>
            <a:cxnSpLocks/>
          </p:cNvCxnSpPr>
          <p:nvPr userDrawn="1"/>
        </p:nvCxnSpPr>
        <p:spPr>
          <a:xfrm>
            <a:off x="11593800" y="1025611"/>
            <a:ext cx="0" cy="5489255"/>
          </a:xfrm>
          <a:prstGeom prst="line">
            <a:avLst/>
          </a:prstGeom>
          <a:ln w="6350">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209707E8-0208-58D0-7D2E-92F0FC855EAB}"/>
              </a:ext>
            </a:extLst>
          </p:cNvPr>
          <p:cNvGrpSpPr/>
          <p:nvPr userDrawn="1"/>
        </p:nvGrpSpPr>
        <p:grpSpPr>
          <a:xfrm>
            <a:off x="554330" y="6327791"/>
            <a:ext cx="374147" cy="374147"/>
            <a:chOff x="554330" y="6327791"/>
            <a:chExt cx="374147" cy="374147"/>
          </a:xfrm>
        </p:grpSpPr>
        <p:sp>
          <p:nvSpPr>
            <p:cNvPr id="9" name="Oval 8">
              <a:extLst>
                <a:ext uri="{FF2B5EF4-FFF2-40B4-BE49-F238E27FC236}">
                  <a16:creationId xmlns:a16="http://schemas.microsoft.com/office/drawing/2014/main" id="{09B9453E-D83E-3A78-B9BA-13F955A32C14}"/>
                </a:ext>
              </a:extLst>
            </p:cNvPr>
            <p:cNvSpPr>
              <a:spLocks noChangeAspect="1"/>
            </p:cNvSpPr>
            <p:nvPr userDrawn="1"/>
          </p:nvSpPr>
          <p:spPr>
            <a:xfrm>
              <a:off x="615403" y="6388864"/>
              <a:ext cx="252000" cy="2520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0" name="Graphic 9" descr="Football ball with solid fill">
              <a:extLst>
                <a:ext uri="{FF2B5EF4-FFF2-40B4-BE49-F238E27FC236}">
                  <a16:creationId xmlns:a16="http://schemas.microsoft.com/office/drawing/2014/main" id="{3D7432DD-CC19-79D7-B6A3-C01F0E59795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4330" y="6327791"/>
              <a:ext cx="374147" cy="374147"/>
            </a:xfrm>
            <a:prstGeom prst="rect">
              <a:avLst/>
            </a:prstGeom>
          </p:spPr>
        </p:pic>
      </p:grpSp>
    </p:spTree>
    <p:extLst>
      <p:ext uri="{BB962C8B-B14F-4D97-AF65-F5344CB8AC3E}">
        <p14:creationId xmlns:p14="http://schemas.microsoft.com/office/powerpoint/2010/main" val="1052086234"/>
      </p:ext>
    </p:extLst>
  </p:cSld>
  <p:clrMap bg1="lt1" tx1="dk1" bg2="lt2" tx2="dk2" accent1="accent1" accent2="accent2" accent3="accent3" accent4="accent4" accent5="accent5" accent6="accent6" hlink="hlink" folHlink="folHlink"/>
  <p:sldLayoutIdLst>
    <p:sldLayoutId id="2147483672"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776486"/>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microsoft.com/office/2007/relationships/hdphoto" Target="../media/hdphoto2.wdp"/><Relationship Id="rId9" Type="http://schemas.openxmlformats.org/officeDocument/2006/relationships/image" Target="../media/image28.png"/><Relationship Id="rId14"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35.sv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0.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1.sv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sv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51907-4FAF-58A0-9953-5E0A6510566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3E73FF6-2747-6E7B-AFD9-F276B8BF89A5}"/>
              </a:ext>
            </a:extLst>
          </p:cNvPr>
          <p:cNvSpPr txBox="1"/>
          <p:nvPr/>
        </p:nvSpPr>
        <p:spPr>
          <a:xfrm>
            <a:off x="617883" y="863463"/>
            <a:ext cx="6073003" cy="307777"/>
          </a:xfrm>
          <a:prstGeom prst="rect">
            <a:avLst/>
          </a:prstGeom>
          <a:noFill/>
        </p:spPr>
        <p:txBody>
          <a:bodyPr wrap="square" rtlCol="0">
            <a:spAutoFit/>
          </a:bodyPr>
          <a:lstStyle/>
          <a:p>
            <a:r>
              <a:rPr lang="en-GB" sz="1400" dirty="0">
                <a:solidFill>
                  <a:schemeClr val="bg1"/>
                </a:solidFill>
              </a:rPr>
              <a:t>International Team Sport Federations Medical &amp; Integrity meeting</a:t>
            </a:r>
          </a:p>
        </p:txBody>
      </p:sp>
      <p:sp>
        <p:nvSpPr>
          <p:cNvPr id="13" name="TextBox 12">
            <a:extLst>
              <a:ext uri="{FF2B5EF4-FFF2-40B4-BE49-F238E27FC236}">
                <a16:creationId xmlns:a16="http://schemas.microsoft.com/office/drawing/2014/main" id="{DB421A6F-9FD4-8D47-8B4D-7F68BEA29C79}"/>
              </a:ext>
            </a:extLst>
          </p:cNvPr>
          <p:cNvSpPr txBox="1"/>
          <p:nvPr/>
        </p:nvSpPr>
        <p:spPr>
          <a:xfrm>
            <a:off x="617881" y="1124741"/>
            <a:ext cx="9555198" cy="307777"/>
          </a:xfrm>
          <a:prstGeom prst="rect">
            <a:avLst/>
          </a:prstGeom>
          <a:noFill/>
        </p:spPr>
        <p:txBody>
          <a:bodyPr wrap="square" rtlCol="0">
            <a:spAutoFit/>
          </a:bodyPr>
          <a:lstStyle/>
          <a:p>
            <a:r>
              <a:rPr lang="en-US" sz="1400" dirty="0" err="1">
                <a:solidFill>
                  <a:srgbClr val="0ABAEE"/>
                </a:solidFill>
              </a:rPr>
              <a:t>Versoix</a:t>
            </a:r>
            <a:r>
              <a:rPr lang="en-US" sz="1400" dirty="0">
                <a:solidFill>
                  <a:srgbClr val="0ABAEE"/>
                </a:solidFill>
              </a:rPr>
              <a:t>, 4</a:t>
            </a:r>
            <a:r>
              <a:rPr lang="en-US" sz="1400" baseline="30000" dirty="0">
                <a:solidFill>
                  <a:srgbClr val="0ABAEE"/>
                </a:solidFill>
              </a:rPr>
              <a:t>th</a:t>
            </a:r>
            <a:r>
              <a:rPr lang="en-US" sz="1400" dirty="0">
                <a:solidFill>
                  <a:srgbClr val="0ABAEE"/>
                </a:solidFill>
              </a:rPr>
              <a:t> of March 2026</a:t>
            </a:r>
          </a:p>
        </p:txBody>
      </p:sp>
      <p:pic>
        <p:nvPicPr>
          <p:cNvPr id="3" name="Picture 2">
            <a:extLst>
              <a:ext uri="{FF2B5EF4-FFF2-40B4-BE49-F238E27FC236}">
                <a16:creationId xmlns:a16="http://schemas.microsoft.com/office/drawing/2014/main" id="{1A3A49D7-BE94-7251-6F00-C1C6710A53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0866" y="561623"/>
            <a:ext cx="1216378" cy="1216378"/>
          </a:xfrm>
          <a:prstGeom prst="rect">
            <a:avLst/>
          </a:prstGeom>
        </p:spPr>
      </p:pic>
      <p:sp>
        <p:nvSpPr>
          <p:cNvPr id="5" name="TextBox 4">
            <a:extLst>
              <a:ext uri="{FF2B5EF4-FFF2-40B4-BE49-F238E27FC236}">
                <a16:creationId xmlns:a16="http://schemas.microsoft.com/office/drawing/2014/main" id="{3BEC5E20-D5DE-77F3-091C-6073E499C416}"/>
              </a:ext>
            </a:extLst>
          </p:cNvPr>
          <p:cNvSpPr txBox="1"/>
          <p:nvPr/>
        </p:nvSpPr>
        <p:spPr>
          <a:xfrm>
            <a:off x="617881" y="2157813"/>
            <a:ext cx="4868519" cy="2062103"/>
          </a:xfrm>
          <a:prstGeom prst="rect">
            <a:avLst/>
          </a:prstGeom>
          <a:noFill/>
        </p:spPr>
        <p:txBody>
          <a:bodyPr wrap="square" rtlCol="0">
            <a:spAutoFit/>
          </a:bodyPr>
          <a:lstStyle/>
          <a:p>
            <a:r>
              <a:rPr lang="en-GB" sz="3200" b="1" dirty="0">
                <a:ln>
                  <a:solidFill>
                    <a:srgbClr val="0ABAEE"/>
                  </a:solidFill>
                </a:ln>
                <a:noFill/>
              </a:rPr>
              <a:t>CURRENT HEALTHCARE ISSUES</a:t>
            </a:r>
          </a:p>
          <a:p>
            <a:r>
              <a:rPr lang="en-GB" sz="3200" b="1" dirty="0">
                <a:solidFill>
                  <a:schemeClr val="bg1"/>
                </a:solidFill>
              </a:rPr>
              <a:t>MENSTRUAL CYCLE &amp; HEALTH TRACKING</a:t>
            </a:r>
          </a:p>
        </p:txBody>
      </p:sp>
      <p:pic>
        <p:nvPicPr>
          <p:cNvPr id="2" name="Picture 1">
            <a:extLst>
              <a:ext uri="{FF2B5EF4-FFF2-40B4-BE49-F238E27FC236}">
                <a16:creationId xmlns:a16="http://schemas.microsoft.com/office/drawing/2014/main" id="{7D9C5D27-B68E-56E0-77EF-E3485D7B62E0}"/>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881282" y="2039279"/>
            <a:ext cx="7772400" cy="51835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819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C67CA72-B088-F6E0-E76F-627431134AB8}"/>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0810976" y="2250748"/>
            <a:ext cx="6922357" cy="4879085"/>
          </a:xfrm>
          <a:prstGeom prst="rect">
            <a:avLst/>
          </a:prstGeom>
        </p:spPr>
      </p:pic>
      <p:sp>
        <p:nvSpPr>
          <p:cNvPr id="2" name="Oval 1">
            <a:extLst>
              <a:ext uri="{FF2B5EF4-FFF2-40B4-BE49-F238E27FC236}">
                <a16:creationId xmlns:a16="http://schemas.microsoft.com/office/drawing/2014/main" id="{AD0D4543-8EB8-0DD6-B15A-3027D587AE99}"/>
              </a:ext>
            </a:extLst>
          </p:cNvPr>
          <p:cNvSpPr/>
          <p:nvPr/>
        </p:nvSpPr>
        <p:spPr>
          <a:xfrm>
            <a:off x="-275443" y="1804612"/>
            <a:ext cx="3247885" cy="3247885"/>
          </a:xfrm>
          <a:prstGeom prst="ellipse">
            <a:avLst/>
          </a:prstGeom>
          <a:noFill/>
          <a:ln w="53975">
            <a:solidFill>
              <a:srgbClr val="0ABA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33258BC-5D9B-9DB7-379B-6F6EAFB5528E}"/>
              </a:ext>
            </a:extLst>
          </p:cNvPr>
          <p:cNvSpPr/>
          <p:nvPr/>
        </p:nvSpPr>
        <p:spPr>
          <a:xfrm>
            <a:off x="-2729291" y="-272722"/>
            <a:ext cx="7402555" cy="7402555"/>
          </a:xfrm>
          <a:prstGeom prst="ellipse">
            <a:avLst/>
          </a:prstGeom>
          <a:noFill/>
          <a:ln w="53975">
            <a:solidFill>
              <a:srgbClr val="0ABA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8FF2827-31CC-8CA4-5BED-8F2D4449B45E}"/>
              </a:ext>
            </a:extLst>
          </p:cNvPr>
          <p:cNvSpPr/>
          <p:nvPr/>
        </p:nvSpPr>
        <p:spPr>
          <a:xfrm>
            <a:off x="2882775" y="259469"/>
            <a:ext cx="1249623" cy="1249623"/>
          </a:xfrm>
          <a:prstGeom prst="ellipse">
            <a:avLst/>
          </a:prstGeom>
          <a:solidFill>
            <a:srgbClr val="16182C"/>
          </a:solidFill>
          <a:ln w="53975">
            <a:solidFill>
              <a:srgbClr val="0ABA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B98D50-8E62-FC3C-8982-BBA43217B5C4}"/>
              </a:ext>
            </a:extLst>
          </p:cNvPr>
          <p:cNvSpPr txBox="1"/>
          <p:nvPr/>
        </p:nvSpPr>
        <p:spPr>
          <a:xfrm>
            <a:off x="4301365" y="461515"/>
            <a:ext cx="2915480" cy="746358"/>
          </a:xfrm>
          <a:prstGeom prst="rect">
            <a:avLst/>
          </a:prstGeom>
          <a:noFill/>
        </p:spPr>
        <p:txBody>
          <a:bodyPr wrap="square">
            <a:spAutoFit/>
          </a:bodyPr>
          <a:lstStyle/>
          <a:p>
            <a:pPr marL="0" marR="0" lvl="0" indent="0" defTabSz="913401" rtl="0" eaLnBrk="1" fontAlgn="auto" latinLnBrk="0" hangingPunct="1">
              <a:lnSpc>
                <a:spcPts val="1700"/>
              </a:lnSpc>
              <a:spcBef>
                <a:spcPts val="0"/>
              </a:spcBef>
              <a:spcAft>
                <a:spcPts val="0"/>
              </a:spcAft>
              <a:buClrTx/>
              <a:buSzTx/>
              <a:buFontTx/>
              <a:buNone/>
              <a:tabLst/>
              <a:defRPr/>
            </a:pPr>
            <a:r>
              <a:rPr kumimoji="0" lang="en-GB" sz="1600" u="none" strike="noStrike" kern="1200" cap="none" normalizeH="0" baseline="0" noProof="0" dirty="0">
                <a:ln>
                  <a:noFill/>
                </a:ln>
                <a:solidFill>
                  <a:schemeClr val="bg1"/>
                </a:solidFill>
                <a:effectLst/>
                <a:uLnTx/>
                <a:uFillTx/>
                <a:latin typeface="Aptos" panose="020B0004020202020204" pitchFamily="34" charset="0"/>
                <a:cs typeface="Segoe UI" pitchFamily="34" charset="0"/>
              </a:rPr>
              <a:t>Data often collected by sports scientist or physiotherapist without appropriate training</a:t>
            </a:r>
          </a:p>
        </p:txBody>
      </p:sp>
      <p:sp>
        <p:nvSpPr>
          <p:cNvPr id="6" name="Oval 5">
            <a:extLst>
              <a:ext uri="{FF2B5EF4-FFF2-40B4-BE49-F238E27FC236}">
                <a16:creationId xmlns:a16="http://schemas.microsoft.com/office/drawing/2014/main" id="{8C9B15E7-C4C4-4EBA-E975-0CF5E856C114}"/>
              </a:ext>
            </a:extLst>
          </p:cNvPr>
          <p:cNvSpPr/>
          <p:nvPr/>
        </p:nvSpPr>
        <p:spPr>
          <a:xfrm>
            <a:off x="3878272" y="1781814"/>
            <a:ext cx="1249623" cy="1249623"/>
          </a:xfrm>
          <a:prstGeom prst="ellipse">
            <a:avLst/>
          </a:prstGeom>
          <a:solidFill>
            <a:srgbClr val="16182C"/>
          </a:solidFill>
          <a:ln w="53975">
            <a:solidFill>
              <a:srgbClr val="0ABA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DB6C86-C252-6EC2-1C21-275EF31ED948}"/>
              </a:ext>
            </a:extLst>
          </p:cNvPr>
          <p:cNvSpPr txBox="1"/>
          <p:nvPr/>
        </p:nvSpPr>
        <p:spPr>
          <a:xfrm>
            <a:off x="5306449" y="2185684"/>
            <a:ext cx="2431660" cy="528350"/>
          </a:xfrm>
          <a:prstGeom prst="rect">
            <a:avLst/>
          </a:prstGeom>
          <a:noFill/>
        </p:spPr>
        <p:txBody>
          <a:bodyPr wrap="square">
            <a:spAutoFit/>
          </a:bodyPr>
          <a:lstStyle/>
          <a:p>
            <a:pPr marL="0" marR="0" lvl="0" indent="0" defTabSz="913401" rtl="0" eaLnBrk="1" fontAlgn="auto" latinLnBrk="0" hangingPunct="1">
              <a:lnSpc>
                <a:spcPts val="1700"/>
              </a:lnSpc>
              <a:spcBef>
                <a:spcPts val="0"/>
              </a:spcBef>
              <a:spcAft>
                <a:spcPts val="0"/>
              </a:spcAft>
              <a:buClrTx/>
              <a:buSzTx/>
              <a:buFontTx/>
              <a:buNone/>
              <a:tabLst/>
              <a:defRPr/>
            </a:pPr>
            <a:r>
              <a:rPr lang="en-GB" sz="1600" dirty="0">
                <a:solidFill>
                  <a:schemeClr val="bg1"/>
                </a:solidFill>
                <a:latin typeface="Aptos" panose="020B0004020202020204" pitchFamily="34" charset="0"/>
                <a:cs typeface="Segoe UI" pitchFamily="34" charset="0"/>
              </a:rPr>
              <a:t>Collection and a</a:t>
            </a:r>
            <a:r>
              <a:rPr kumimoji="0" lang="en-GB" sz="1600" u="none" strike="noStrike" kern="1200" cap="none" normalizeH="0" baseline="0" noProof="0" dirty="0" err="1">
                <a:ln>
                  <a:noFill/>
                </a:ln>
                <a:solidFill>
                  <a:schemeClr val="bg1"/>
                </a:solidFill>
                <a:effectLst/>
                <a:uLnTx/>
                <a:uFillTx/>
                <a:latin typeface="Aptos" panose="020B0004020202020204" pitchFamily="34" charset="0"/>
                <a:cs typeface="Segoe UI" pitchFamily="34" charset="0"/>
              </a:rPr>
              <a:t>nalysis</a:t>
            </a:r>
            <a:r>
              <a:rPr kumimoji="0" lang="en-GB" sz="1600" u="none" strike="noStrike" kern="1200" cap="none" normalizeH="0" baseline="0" noProof="0" dirty="0">
                <a:ln>
                  <a:noFill/>
                </a:ln>
                <a:solidFill>
                  <a:schemeClr val="bg1"/>
                </a:solidFill>
                <a:effectLst/>
                <a:uLnTx/>
                <a:uFillTx/>
                <a:latin typeface="Aptos" panose="020B0004020202020204" pitchFamily="34" charset="0"/>
                <a:cs typeface="Segoe UI" pitchFamily="34" charset="0"/>
              </a:rPr>
              <a:t> of data is inconsistent</a:t>
            </a:r>
          </a:p>
        </p:txBody>
      </p:sp>
      <p:sp>
        <p:nvSpPr>
          <p:cNvPr id="8" name="Oval 7">
            <a:extLst>
              <a:ext uri="{FF2B5EF4-FFF2-40B4-BE49-F238E27FC236}">
                <a16:creationId xmlns:a16="http://schemas.microsoft.com/office/drawing/2014/main" id="{E4905605-0F24-BDDD-5EF2-5777F7887511}"/>
              </a:ext>
            </a:extLst>
          </p:cNvPr>
          <p:cNvSpPr/>
          <p:nvPr/>
        </p:nvSpPr>
        <p:spPr>
          <a:xfrm>
            <a:off x="3868320" y="3555980"/>
            <a:ext cx="1249623" cy="1249623"/>
          </a:xfrm>
          <a:prstGeom prst="ellipse">
            <a:avLst/>
          </a:prstGeom>
          <a:solidFill>
            <a:srgbClr val="16182C"/>
          </a:solidFill>
          <a:ln w="53975">
            <a:solidFill>
              <a:srgbClr val="0ABA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CEA9E4B-3EDC-827F-DBB0-E0DCC030D34A}"/>
              </a:ext>
            </a:extLst>
          </p:cNvPr>
          <p:cNvSpPr txBox="1"/>
          <p:nvPr/>
        </p:nvSpPr>
        <p:spPr>
          <a:xfrm>
            <a:off x="5307822" y="3807612"/>
            <a:ext cx="2331470" cy="746358"/>
          </a:xfrm>
          <a:prstGeom prst="rect">
            <a:avLst/>
          </a:prstGeom>
          <a:noFill/>
        </p:spPr>
        <p:txBody>
          <a:bodyPr wrap="square">
            <a:spAutoFit/>
          </a:bodyPr>
          <a:lstStyle/>
          <a:p>
            <a:pPr marL="0" marR="0" lvl="0" indent="0" defTabSz="913401" rtl="0" eaLnBrk="1" fontAlgn="auto" latinLnBrk="0" hangingPunct="1">
              <a:lnSpc>
                <a:spcPts val="1700"/>
              </a:lnSpc>
              <a:spcBef>
                <a:spcPts val="0"/>
              </a:spcBef>
              <a:spcAft>
                <a:spcPts val="0"/>
              </a:spcAft>
              <a:buClrTx/>
              <a:buSzTx/>
              <a:buFontTx/>
              <a:buNone/>
              <a:tabLst/>
              <a:defRPr/>
            </a:pPr>
            <a:r>
              <a:rPr kumimoji="0" lang="en-GB" sz="1600" u="none" strike="noStrike" kern="1200" cap="none" normalizeH="0" baseline="0" noProof="0" dirty="0">
                <a:ln>
                  <a:noFill/>
                </a:ln>
                <a:solidFill>
                  <a:schemeClr val="bg1"/>
                </a:solidFill>
                <a:effectLst/>
                <a:uLnTx/>
                <a:uFillTx/>
                <a:latin typeface="Aptos" panose="020B0004020202020204" pitchFamily="34" charset="0"/>
                <a:cs typeface="Segoe UI" pitchFamily="34" charset="0"/>
              </a:rPr>
              <a:t>Guidance based on findings is inconsistent or simplified</a:t>
            </a:r>
          </a:p>
        </p:txBody>
      </p:sp>
      <p:sp>
        <p:nvSpPr>
          <p:cNvPr id="10" name="Oval 9">
            <a:extLst>
              <a:ext uri="{FF2B5EF4-FFF2-40B4-BE49-F238E27FC236}">
                <a16:creationId xmlns:a16="http://schemas.microsoft.com/office/drawing/2014/main" id="{68E05F04-B387-EEE7-500E-C524426BE583}"/>
              </a:ext>
            </a:extLst>
          </p:cNvPr>
          <p:cNvSpPr/>
          <p:nvPr/>
        </p:nvSpPr>
        <p:spPr>
          <a:xfrm>
            <a:off x="3097966" y="5100028"/>
            <a:ext cx="1249623" cy="1249623"/>
          </a:xfrm>
          <a:prstGeom prst="ellipse">
            <a:avLst/>
          </a:prstGeom>
          <a:solidFill>
            <a:srgbClr val="16182C"/>
          </a:solidFill>
          <a:ln w="53975">
            <a:solidFill>
              <a:srgbClr val="0ABA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C5B8EA6-05BD-3063-0607-D1A30B51A65B}"/>
              </a:ext>
            </a:extLst>
          </p:cNvPr>
          <p:cNvSpPr txBox="1"/>
          <p:nvPr/>
        </p:nvSpPr>
        <p:spPr>
          <a:xfrm>
            <a:off x="4543275" y="5405664"/>
            <a:ext cx="2431660" cy="746358"/>
          </a:xfrm>
          <a:prstGeom prst="rect">
            <a:avLst/>
          </a:prstGeom>
          <a:noFill/>
        </p:spPr>
        <p:txBody>
          <a:bodyPr wrap="square">
            <a:spAutoFit/>
          </a:bodyPr>
          <a:lstStyle/>
          <a:p>
            <a:pPr marL="0" marR="0" lvl="0" indent="0" defTabSz="913401" rtl="0" eaLnBrk="1" fontAlgn="auto" latinLnBrk="0" hangingPunct="1">
              <a:lnSpc>
                <a:spcPts val="1700"/>
              </a:lnSpc>
              <a:spcBef>
                <a:spcPts val="0"/>
              </a:spcBef>
              <a:spcAft>
                <a:spcPts val="0"/>
              </a:spcAft>
              <a:buClrTx/>
              <a:buSzTx/>
              <a:buFontTx/>
              <a:buNone/>
              <a:tabLst/>
              <a:defRPr/>
            </a:pPr>
            <a:r>
              <a:rPr kumimoji="0" lang="en-GB" sz="1600" u="none" strike="noStrike" kern="1200" cap="none" normalizeH="0" baseline="0" noProof="0" dirty="0">
                <a:ln>
                  <a:noFill/>
                </a:ln>
                <a:solidFill>
                  <a:schemeClr val="bg1"/>
                </a:solidFill>
                <a:effectLst/>
                <a:uLnTx/>
                <a:uFillTx/>
                <a:latin typeface="Aptos" panose="020B0004020202020204" pitchFamily="34" charset="0"/>
                <a:cs typeface="Segoe UI" pitchFamily="34" charset="0"/>
              </a:rPr>
              <a:t>Goal of collection often </a:t>
            </a:r>
            <a:r>
              <a:rPr lang="en-GB" sz="1600" dirty="0">
                <a:solidFill>
                  <a:schemeClr val="bg1"/>
                </a:solidFill>
                <a:latin typeface="Aptos" panose="020B0004020202020204" pitchFamily="34" charset="0"/>
                <a:cs typeface="Segoe UI" pitchFamily="34" charset="0"/>
              </a:rPr>
              <a:t>not aligning with high quality evidence</a:t>
            </a:r>
            <a:endParaRPr kumimoji="0" lang="en-GB" sz="1600" u="none" strike="noStrike" kern="1200" cap="none" normalizeH="0" baseline="0" noProof="0" dirty="0">
              <a:ln>
                <a:noFill/>
              </a:ln>
              <a:solidFill>
                <a:schemeClr val="bg1"/>
              </a:solidFill>
              <a:effectLst/>
              <a:uLnTx/>
              <a:uFillTx/>
              <a:latin typeface="Aptos" panose="020B0004020202020204" pitchFamily="34" charset="0"/>
              <a:cs typeface="Segoe UI" pitchFamily="34" charset="0"/>
            </a:endParaRPr>
          </a:p>
        </p:txBody>
      </p:sp>
      <p:sp>
        <p:nvSpPr>
          <p:cNvPr id="12" name="TextBox 11">
            <a:extLst>
              <a:ext uri="{FF2B5EF4-FFF2-40B4-BE49-F238E27FC236}">
                <a16:creationId xmlns:a16="http://schemas.microsoft.com/office/drawing/2014/main" id="{FBD1632D-9455-C85A-AC75-F8A517CAE4F9}"/>
              </a:ext>
            </a:extLst>
          </p:cNvPr>
          <p:cNvSpPr txBox="1"/>
          <p:nvPr/>
        </p:nvSpPr>
        <p:spPr>
          <a:xfrm>
            <a:off x="359114" y="2658939"/>
            <a:ext cx="1978770" cy="1785104"/>
          </a:xfrm>
          <a:prstGeom prst="rect">
            <a:avLst/>
          </a:prstGeom>
          <a:noFill/>
        </p:spPr>
        <p:txBody>
          <a:bodyPr wrap="square">
            <a:spAutoFit/>
          </a:bodyPr>
          <a:lstStyle/>
          <a:p>
            <a:pPr marL="0" marR="0" lvl="0" indent="0" algn="ctr" defTabSz="913401" rtl="0" eaLnBrk="1" fontAlgn="auto" latinLnBrk="0" hangingPunct="1">
              <a:lnSpc>
                <a:spcPts val="3300"/>
              </a:lnSpc>
              <a:spcBef>
                <a:spcPts val="0"/>
              </a:spcBef>
              <a:spcAft>
                <a:spcPts val="0"/>
              </a:spcAft>
              <a:buClrTx/>
              <a:buSzTx/>
              <a:buFontTx/>
              <a:buNone/>
              <a:tabLst/>
              <a:defRPr/>
            </a:pPr>
            <a:r>
              <a:rPr lang="en-GB" sz="2800" b="1" dirty="0">
                <a:solidFill>
                  <a:schemeClr val="bg1"/>
                </a:solidFill>
                <a:latin typeface="Aptos" panose="020B0004020202020204" pitchFamily="34" charset="0"/>
                <a:cs typeface="Segoe UI" pitchFamily="34" charset="0"/>
              </a:rPr>
              <a:t>Menstrual Tracking </a:t>
            </a:r>
          </a:p>
          <a:p>
            <a:pPr marL="0" marR="0" lvl="0" indent="0" algn="ctr" defTabSz="913401" rtl="0" eaLnBrk="1" fontAlgn="auto" latinLnBrk="0" hangingPunct="1">
              <a:lnSpc>
                <a:spcPts val="3300"/>
              </a:lnSpc>
              <a:spcBef>
                <a:spcPts val="0"/>
              </a:spcBef>
              <a:spcAft>
                <a:spcPts val="0"/>
              </a:spcAft>
              <a:buClrTx/>
              <a:buSzTx/>
              <a:buFontTx/>
              <a:buNone/>
              <a:tabLst/>
              <a:defRPr/>
            </a:pPr>
            <a:r>
              <a:rPr lang="en-GB" sz="2800" b="1" dirty="0">
                <a:solidFill>
                  <a:schemeClr val="bg1"/>
                </a:solidFill>
                <a:latin typeface="Aptos" panose="020B0004020202020204" pitchFamily="34" charset="0"/>
                <a:cs typeface="Segoe UI" pitchFamily="34" charset="0"/>
              </a:rPr>
              <a:t>in Football </a:t>
            </a:r>
            <a:r>
              <a:rPr lang="en-GB" sz="2800" b="1" dirty="0">
                <a:ln>
                  <a:solidFill>
                    <a:srgbClr val="0ABAEE"/>
                  </a:solidFill>
                </a:ln>
                <a:noFill/>
                <a:latin typeface="Aptos" panose="020B0004020202020204" pitchFamily="34" charset="0"/>
                <a:cs typeface="Segoe UI" pitchFamily="34" charset="0"/>
              </a:rPr>
              <a:t>TODAY</a:t>
            </a:r>
            <a:endParaRPr kumimoji="0" lang="en-GB" sz="2800" b="1" u="none" strike="noStrike" kern="1200" cap="none" normalizeH="0" baseline="0" noProof="0" dirty="0">
              <a:ln>
                <a:solidFill>
                  <a:srgbClr val="0ABAEE"/>
                </a:solidFill>
              </a:ln>
              <a:noFill/>
              <a:effectLst/>
              <a:uLnTx/>
              <a:uFillTx/>
              <a:latin typeface="Aptos" panose="020B0004020202020204" pitchFamily="34" charset="0"/>
              <a:cs typeface="Segoe UI" pitchFamily="34" charset="0"/>
            </a:endParaRPr>
          </a:p>
        </p:txBody>
      </p:sp>
      <p:sp>
        <p:nvSpPr>
          <p:cNvPr id="13" name="Oval 12">
            <a:extLst>
              <a:ext uri="{FF2B5EF4-FFF2-40B4-BE49-F238E27FC236}">
                <a16:creationId xmlns:a16="http://schemas.microsoft.com/office/drawing/2014/main" id="{C31E4668-2FDA-C42F-C8A5-AB33BB8440FC}"/>
              </a:ext>
            </a:extLst>
          </p:cNvPr>
          <p:cNvSpPr/>
          <p:nvPr/>
        </p:nvSpPr>
        <p:spPr>
          <a:xfrm>
            <a:off x="2359831" y="2838551"/>
            <a:ext cx="1249623" cy="1249623"/>
          </a:xfrm>
          <a:prstGeom prst="ellipse">
            <a:avLst/>
          </a:prstGeom>
          <a:solidFill>
            <a:srgbClr val="16182C"/>
          </a:solidFill>
          <a:ln w="53975">
            <a:solidFill>
              <a:srgbClr val="0ABAE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2E2B4582-D53F-73DE-A826-14A131B597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26325">
            <a:off x="2600836" y="3019400"/>
            <a:ext cx="878925" cy="878924"/>
          </a:xfrm>
          <a:prstGeom prst="rect">
            <a:avLst/>
          </a:prstGeom>
        </p:spPr>
      </p:pic>
      <p:pic>
        <p:nvPicPr>
          <p:cNvPr id="15" name="Graphic 14">
            <a:extLst>
              <a:ext uri="{FF2B5EF4-FFF2-40B4-BE49-F238E27FC236}">
                <a16:creationId xmlns:a16="http://schemas.microsoft.com/office/drawing/2014/main" id="{934DABD3-DDD6-A55F-FC36-BA3090AC42D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056826" y="1967163"/>
            <a:ext cx="878924" cy="878924"/>
          </a:xfrm>
          <a:prstGeom prst="rect">
            <a:avLst/>
          </a:prstGeom>
        </p:spPr>
      </p:pic>
      <p:pic>
        <p:nvPicPr>
          <p:cNvPr id="16" name="Graphic 15">
            <a:extLst>
              <a:ext uri="{FF2B5EF4-FFF2-40B4-BE49-F238E27FC236}">
                <a16:creationId xmlns:a16="http://schemas.microsoft.com/office/drawing/2014/main" id="{BA26F816-E1E9-E2D9-F568-F7CB5654A2D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054025" y="405428"/>
            <a:ext cx="878924" cy="878924"/>
          </a:xfrm>
          <a:prstGeom prst="rect">
            <a:avLst/>
          </a:prstGeom>
        </p:spPr>
      </p:pic>
      <p:pic>
        <p:nvPicPr>
          <p:cNvPr id="17" name="Graphic 16">
            <a:extLst>
              <a:ext uri="{FF2B5EF4-FFF2-40B4-BE49-F238E27FC236}">
                <a16:creationId xmlns:a16="http://schemas.microsoft.com/office/drawing/2014/main" id="{A280E218-A51B-D718-D766-FCDB61F6688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061423" y="3707448"/>
            <a:ext cx="878924" cy="878924"/>
          </a:xfrm>
          <a:prstGeom prst="rect">
            <a:avLst/>
          </a:prstGeom>
        </p:spPr>
      </p:pic>
      <p:pic>
        <p:nvPicPr>
          <p:cNvPr id="18" name="Graphic 17">
            <a:extLst>
              <a:ext uri="{FF2B5EF4-FFF2-40B4-BE49-F238E27FC236}">
                <a16:creationId xmlns:a16="http://schemas.microsoft.com/office/drawing/2014/main" id="{8FEE65A9-A7B7-AED7-30D2-4B5EDF9B6C6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3237359" y="5275720"/>
            <a:ext cx="966054" cy="966054"/>
          </a:xfrm>
          <a:prstGeom prst="rect">
            <a:avLst/>
          </a:prstGeom>
        </p:spPr>
      </p:pic>
    </p:spTree>
    <p:extLst>
      <p:ext uri="{BB962C8B-B14F-4D97-AF65-F5344CB8AC3E}">
        <p14:creationId xmlns:p14="http://schemas.microsoft.com/office/powerpoint/2010/main" val="184908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500"/>
                                  </p:stCondLst>
                                  <p:childTnLst>
                                    <p:animMotion origin="layout" path="M -2.91667E-6 3.7037E-6 L -0.37643 0.01689 " pathEditMode="relative" rAng="0" ptsTypes="AA">
                                      <p:cBhvr>
                                        <p:cTn id="6" dur="1000" fill="hold"/>
                                        <p:tgtEl>
                                          <p:spTgt spid="20"/>
                                        </p:tgtEl>
                                        <p:attrNameLst>
                                          <p:attrName>ppt_x</p:attrName>
                                          <p:attrName>ppt_y</p:attrName>
                                        </p:attrNameLst>
                                      </p:cBhvr>
                                      <p:rCtr x="-18828"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82DC140-B976-272D-4516-DF9C470F6E2A}"/>
              </a:ext>
            </a:extLst>
          </p:cNvPr>
          <p:cNvGraphicFramePr/>
          <p:nvPr>
            <p:extLst>
              <p:ext uri="{D42A27DB-BD31-4B8C-83A1-F6EECF244321}">
                <p14:modId xmlns:p14="http://schemas.microsoft.com/office/powerpoint/2010/main" val="2455191531"/>
              </p:ext>
            </p:extLst>
          </p:nvPr>
        </p:nvGraphicFramePr>
        <p:xfrm>
          <a:off x="1624560" y="447653"/>
          <a:ext cx="8942880" cy="5962693"/>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0899DBE5-E09B-7E2A-47DE-46066D35D585}"/>
              </a:ext>
            </a:extLst>
          </p:cNvPr>
          <p:cNvSpPr/>
          <p:nvPr/>
        </p:nvSpPr>
        <p:spPr>
          <a:xfrm>
            <a:off x="4638258" y="1954694"/>
            <a:ext cx="2915480" cy="2915480"/>
          </a:xfrm>
          <a:prstGeom prst="ellipse">
            <a:avLst/>
          </a:prstGeom>
          <a:solidFill>
            <a:srgbClr val="1618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600" dirty="0">
                <a:ln>
                  <a:solidFill>
                    <a:srgbClr val="0ABAEE"/>
                  </a:solidFill>
                </a:ln>
                <a:noFill/>
                <a:latin typeface="Aptos" panose="020B0004020202020204" pitchFamily="34" charset="0"/>
              </a:rPr>
              <a:t>?</a:t>
            </a:r>
          </a:p>
        </p:txBody>
      </p:sp>
      <p:sp>
        <p:nvSpPr>
          <p:cNvPr id="4" name="Freeform: Shape 37">
            <a:extLst>
              <a:ext uri="{FF2B5EF4-FFF2-40B4-BE49-F238E27FC236}">
                <a16:creationId xmlns:a16="http://schemas.microsoft.com/office/drawing/2014/main" id="{62E6A19C-73C4-2832-DE81-5BC926D5FDC3}"/>
              </a:ext>
            </a:extLst>
          </p:cNvPr>
          <p:cNvSpPr>
            <a:spLocks noChangeAspect="1"/>
          </p:cNvSpPr>
          <p:nvPr/>
        </p:nvSpPr>
        <p:spPr>
          <a:xfrm flipH="1">
            <a:off x="4095706" y="1504694"/>
            <a:ext cx="930988" cy="792000"/>
          </a:xfrm>
          <a:custGeom>
            <a:avLst/>
            <a:gdLst>
              <a:gd name="connsiteX0" fmla="*/ 120790 w 1376027"/>
              <a:gd name="connsiteY0" fmla="*/ 740708 h 1170600"/>
              <a:gd name="connsiteX1" fmla="*/ 148861 w 1376027"/>
              <a:gd name="connsiteY1" fmla="*/ 761631 h 1170600"/>
              <a:gd name="connsiteX2" fmla="*/ 127938 w 1376027"/>
              <a:gd name="connsiteY2" fmla="*/ 789702 h 1170600"/>
              <a:gd name="connsiteX3" fmla="*/ 99867 w 1376027"/>
              <a:gd name="connsiteY3" fmla="*/ 768779 h 1170600"/>
              <a:gd name="connsiteX4" fmla="*/ 120790 w 1376027"/>
              <a:gd name="connsiteY4" fmla="*/ 740708 h 1170600"/>
              <a:gd name="connsiteX5" fmla="*/ 135817 w 1376027"/>
              <a:gd name="connsiteY5" fmla="*/ 698327 h 1170600"/>
              <a:gd name="connsiteX6" fmla="*/ 132763 w 1376027"/>
              <a:gd name="connsiteY6" fmla="*/ 699132 h 1170600"/>
              <a:gd name="connsiteX7" fmla="*/ 63403 w 1376027"/>
              <a:gd name="connsiteY7" fmla="*/ 738380 h 1170600"/>
              <a:gd name="connsiteX8" fmla="*/ 61013 w 1376027"/>
              <a:gd name="connsiteY8" fmla="*/ 746973 h 1170600"/>
              <a:gd name="connsiteX9" fmla="*/ 264913 w 1376027"/>
              <a:gd name="connsiteY9" fmla="*/ 1107212 h 1170600"/>
              <a:gd name="connsiteX10" fmla="*/ 273506 w 1376027"/>
              <a:gd name="connsiteY10" fmla="*/ 1109603 h 1170600"/>
              <a:gd name="connsiteX11" fmla="*/ 342866 w 1376027"/>
              <a:gd name="connsiteY11" fmla="*/ 1070356 h 1170600"/>
              <a:gd name="connsiteX12" fmla="*/ 342870 w 1376027"/>
              <a:gd name="connsiteY12" fmla="*/ 1070356 h 1170600"/>
              <a:gd name="connsiteX13" fmla="*/ 345266 w 1376027"/>
              <a:gd name="connsiteY13" fmla="*/ 1061781 h 1170600"/>
              <a:gd name="connsiteX14" fmla="*/ 141382 w 1376027"/>
              <a:gd name="connsiteY14" fmla="*/ 701501 h 1170600"/>
              <a:gd name="connsiteX15" fmla="*/ 135817 w 1376027"/>
              <a:gd name="connsiteY15" fmla="*/ 698327 h 1170600"/>
              <a:gd name="connsiteX16" fmla="*/ 512916 w 1376027"/>
              <a:gd name="connsiteY16" fmla="*/ 612223 h 1170600"/>
              <a:gd name="connsiteX17" fmla="*/ 413919 w 1376027"/>
              <a:gd name="connsiteY17" fmla="*/ 645087 h 1170600"/>
              <a:gd name="connsiteX18" fmla="*/ 236634 w 1376027"/>
              <a:gd name="connsiteY18" fmla="*/ 747738 h 1170600"/>
              <a:gd name="connsiteX19" fmla="*/ 350930 w 1376027"/>
              <a:gd name="connsiteY19" fmla="*/ 949682 h 1170600"/>
              <a:gd name="connsiteX20" fmla="*/ 393270 w 1376027"/>
              <a:gd name="connsiteY20" fmla="*/ 925227 h 1170600"/>
              <a:gd name="connsiteX21" fmla="*/ 416085 w 1376027"/>
              <a:gd name="connsiteY21" fmla="*/ 922226 h 1170600"/>
              <a:gd name="connsiteX22" fmla="*/ 741451 w 1376027"/>
              <a:gd name="connsiteY22" fmla="*/ 1009393 h 1170600"/>
              <a:gd name="connsiteX23" fmla="*/ 851090 w 1376027"/>
              <a:gd name="connsiteY23" fmla="*/ 994057 h 1170600"/>
              <a:gd name="connsiteX24" fmla="*/ 1299637 w 1376027"/>
              <a:gd name="connsiteY24" fmla="*/ 717848 h 1170600"/>
              <a:gd name="connsiteX25" fmla="*/ 1299642 w 1376027"/>
              <a:gd name="connsiteY25" fmla="*/ 717848 h 1170600"/>
              <a:gd name="connsiteX26" fmla="*/ 1309491 w 1376027"/>
              <a:gd name="connsiteY26" fmla="*/ 655758 h 1170600"/>
              <a:gd name="connsiteX27" fmla="*/ 1174067 w 1376027"/>
              <a:gd name="connsiteY27" fmla="*/ 669878 h 1170600"/>
              <a:gd name="connsiteX28" fmla="*/ 926897 w 1376027"/>
              <a:gd name="connsiteY28" fmla="*/ 813838 h 1170600"/>
              <a:gd name="connsiteX29" fmla="*/ 796812 w 1376027"/>
              <a:gd name="connsiteY29" fmla="*/ 836738 h 1170600"/>
              <a:gd name="connsiteX30" fmla="*/ 766061 w 1376027"/>
              <a:gd name="connsiteY30" fmla="*/ 831727 h 1170600"/>
              <a:gd name="connsiteX31" fmla="*/ 765443 w 1376027"/>
              <a:gd name="connsiteY31" fmla="*/ 831605 h 1170600"/>
              <a:gd name="connsiteX32" fmla="*/ 764862 w 1376027"/>
              <a:gd name="connsiteY32" fmla="*/ 831521 h 1170600"/>
              <a:gd name="connsiteX33" fmla="*/ 652523 w 1376027"/>
              <a:gd name="connsiteY33" fmla="*/ 802579 h 1170600"/>
              <a:gd name="connsiteX34" fmla="*/ 599587 w 1376027"/>
              <a:gd name="connsiteY34" fmla="*/ 787776 h 1170600"/>
              <a:gd name="connsiteX35" fmla="*/ 578318 w 1376027"/>
              <a:gd name="connsiteY35" fmla="*/ 750944 h 1170600"/>
              <a:gd name="connsiteX36" fmla="*/ 615151 w 1376027"/>
              <a:gd name="connsiteY36" fmla="*/ 729675 h 1170600"/>
              <a:gd name="connsiteX37" fmla="*/ 669033 w 1376027"/>
              <a:gd name="connsiteY37" fmla="*/ 744742 h 1170600"/>
              <a:gd name="connsiteX38" fmla="*/ 775581 w 1376027"/>
              <a:gd name="connsiteY38" fmla="*/ 772298 h 1170600"/>
              <a:gd name="connsiteX39" fmla="*/ 823646 w 1376027"/>
              <a:gd name="connsiteY39" fmla="*/ 744349 h 1170600"/>
              <a:gd name="connsiteX40" fmla="*/ 795715 w 1376027"/>
              <a:gd name="connsiteY40" fmla="*/ 695768 h 1170600"/>
              <a:gd name="connsiteX41" fmla="*/ 592030 w 1376027"/>
              <a:gd name="connsiteY41" fmla="*/ 635373 h 1170600"/>
              <a:gd name="connsiteX42" fmla="*/ 539900 w 1376027"/>
              <a:gd name="connsiteY42" fmla="*/ 617092 h 1170600"/>
              <a:gd name="connsiteX43" fmla="*/ 512916 w 1376027"/>
              <a:gd name="connsiteY43" fmla="*/ 612223 h 1170600"/>
              <a:gd name="connsiteX44" fmla="*/ 510099 w 1376027"/>
              <a:gd name="connsiteY44" fmla="*/ 551960 h 1170600"/>
              <a:gd name="connsiteX45" fmla="*/ 558474 w 1376027"/>
              <a:gd name="connsiteY45" fmla="*/ 559863 h 1170600"/>
              <a:gd name="connsiteX46" fmla="*/ 612499 w 1376027"/>
              <a:gd name="connsiteY46" fmla="*/ 578807 h 1170600"/>
              <a:gd name="connsiteX47" fmla="*/ 808665 w 1376027"/>
              <a:gd name="connsiteY47" fmla="*/ 636973 h 1170600"/>
              <a:gd name="connsiteX48" fmla="*/ 812601 w 1376027"/>
              <a:gd name="connsiteY48" fmla="*/ 637964 h 1170600"/>
              <a:gd name="connsiteX49" fmla="*/ 881775 w 1376027"/>
              <a:gd name="connsiteY49" fmla="*/ 759906 h 1170600"/>
              <a:gd name="connsiteX50" fmla="*/ 878271 w 1376027"/>
              <a:gd name="connsiteY50" fmla="*/ 770811 h 1170600"/>
              <a:gd name="connsiteX51" fmla="*/ 896636 w 1376027"/>
              <a:gd name="connsiteY51" fmla="*/ 761845 h 1170600"/>
              <a:gd name="connsiteX52" fmla="*/ 1143806 w 1376027"/>
              <a:gd name="connsiteY52" fmla="*/ 617885 h 1170600"/>
              <a:gd name="connsiteX53" fmla="*/ 1143789 w 1376027"/>
              <a:gd name="connsiteY53" fmla="*/ 617892 h 1170600"/>
              <a:gd name="connsiteX54" fmla="*/ 1361046 w 1376027"/>
              <a:gd name="connsiteY54" fmla="*/ 624842 h 1170600"/>
              <a:gd name="connsiteX55" fmla="*/ 1331120 w 1376027"/>
              <a:gd name="connsiteY55" fmla="*/ 769092 h 1170600"/>
              <a:gd name="connsiteX56" fmla="*/ 882573 w 1376027"/>
              <a:gd name="connsiteY56" fmla="*/ 1045308 h 1170600"/>
              <a:gd name="connsiteX57" fmla="*/ 779903 w 1376027"/>
              <a:gd name="connsiteY57" fmla="*/ 1074809 h 1170600"/>
              <a:gd name="connsiteX58" fmla="*/ 725814 w 1376027"/>
              <a:gd name="connsiteY58" fmla="*/ 1067520 h 1170600"/>
              <a:gd name="connsiteX59" fmla="*/ 412502 w 1376027"/>
              <a:gd name="connsiteY59" fmla="*/ 983552 h 1170600"/>
              <a:gd name="connsiteX60" fmla="*/ 380515 w 1376027"/>
              <a:gd name="connsiteY60" fmla="*/ 1002021 h 1170600"/>
              <a:gd name="connsiteX61" fmla="*/ 397559 w 1376027"/>
              <a:gd name="connsiteY61" fmla="*/ 1032149 h 1170600"/>
              <a:gd name="connsiteX62" fmla="*/ 372450 w 1376027"/>
              <a:gd name="connsiteY62" fmla="*/ 1122729 h 1170600"/>
              <a:gd name="connsiteX63" fmla="*/ 303089 w 1376027"/>
              <a:gd name="connsiteY63" fmla="*/ 1161975 h 1170600"/>
              <a:gd name="connsiteX64" fmla="*/ 270457 w 1376027"/>
              <a:gd name="connsiteY64" fmla="*/ 1170600 h 1170600"/>
              <a:gd name="connsiteX65" fmla="*/ 212498 w 1376027"/>
              <a:gd name="connsiteY65" fmla="*/ 1136877 h 1170600"/>
              <a:gd name="connsiteX66" fmla="*/ 8614 w 1376027"/>
              <a:gd name="connsiteY66" fmla="*/ 776606 h 1170600"/>
              <a:gd name="connsiteX67" fmla="*/ 33723 w 1376027"/>
              <a:gd name="connsiteY67" fmla="*/ 686012 h 1170600"/>
              <a:gd name="connsiteX68" fmla="*/ 103084 w 1376027"/>
              <a:gd name="connsiteY68" fmla="*/ 646764 h 1170600"/>
              <a:gd name="connsiteX69" fmla="*/ 193677 w 1376027"/>
              <a:gd name="connsiteY69" fmla="*/ 671874 h 1170600"/>
              <a:gd name="connsiteX70" fmla="*/ 206971 w 1376027"/>
              <a:gd name="connsiteY70" fmla="*/ 695352 h 1170600"/>
              <a:gd name="connsiteX71" fmla="*/ 383778 w 1376027"/>
              <a:gd name="connsiteY71" fmla="*/ 593012 h 1170600"/>
              <a:gd name="connsiteX72" fmla="*/ 510099 w 1376027"/>
              <a:gd name="connsiteY72" fmla="*/ 551960 h 1170600"/>
              <a:gd name="connsiteX73" fmla="*/ 932548 w 1376027"/>
              <a:gd name="connsiteY73" fmla="*/ 210676 h 1170600"/>
              <a:gd name="connsiteX74" fmla="*/ 828062 w 1376027"/>
              <a:gd name="connsiteY74" fmla="*/ 315137 h 1170600"/>
              <a:gd name="connsiteX75" fmla="*/ 932548 w 1376027"/>
              <a:gd name="connsiteY75" fmla="*/ 419623 h 1170600"/>
              <a:gd name="connsiteX76" fmla="*/ 1037034 w 1376027"/>
              <a:gd name="connsiteY76" fmla="*/ 315162 h 1170600"/>
              <a:gd name="connsiteX77" fmla="*/ 932548 w 1376027"/>
              <a:gd name="connsiteY77" fmla="*/ 210676 h 1170600"/>
              <a:gd name="connsiteX78" fmla="*/ 932548 w 1376027"/>
              <a:gd name="connsiteY78" fmla="*/ 150507 h 1170600"/>
              <a:gd name="connsiteX79" fmla="*/ 1097178 w 1376027"/>
              <a:gd name="connsiteY79" fmla="*/ 315163 h 1170600"/>
              <a:gd name="connsiteX80" fmla="*/ 932548 w 1376027"/>
              <a:gd name="connsiteY80" fmla="*/ 479794 h 1170600"/>
              <a:gd name="connsiteX81" fmla="*/ 767918 w 1376027"/>
              <a:gd name="connsiteY81" fmla="*/ 315137 h 1170600"/>
              <a:gd name="connsiteX82" fmla="*/ 932548 w 1376027"/>
              <a:gd name="connsiteY82" fmla="*/ 150507 h 1170600"/>
              <a:gd name="connsiteX83" fmla="*/ 914597 w 1376027"/>
              <a:gd name="connsiteY83" fmla="*/ 60167 h 1170600"/>
              <a:gd name="connsiteX84" fmla="*/ 903840 w 1376027"/>
              <a:gd name="connsiteY84" fmla="*/ 88137 h 1170600"/>
              <a:gd name="connsiteX85" fmla="*/ 882732 w 1376027"/>
              <a:gd name="connsiteY85" fmla="*/ 106585 h 1170600"/>
              <a:gd name="connsiteX86" fmla="*/ 820295 w 1376027"/>
              <a:gd name="connsiteY86" fmla="*/ 132473 h 1170600"/>
              <a:gd name="connsiteX87" fmla="*/ 792327 w 1376027"/>
              <a:gd name="connsiteY87" fmla="*/ 134346 h 1170600"/>
              <a:gd name="connsiteX88" fmla="*/ 764912 w 1376027"/>
              <a:gd name="connsiteY88" fmla="*/ 122167 h 1170600"/>
              <a:gd name="connsiteX89" fmla="*/ 739558 w 1376027"/>
              <a:gd name="connsiteY89" fmla="*/ 147520 h 1170600"/>
              <a:gd name="connsiteX90" fmla="*/ 751739 w 1376027"/>
              <a:gd name="connsiteY90" fmla="*/ 174935 h 1170600"/>
              <a:gd name="connsiteX91" fmla="*/ 749865 w 1376027"/>
              <a:gd name="connsiteY91" fmla="*/ 202931 h 1170600"/>
              <a:gd name="connsiteX92" fmla="*/ 723977 w 1376027"/>
              <a:gd name="connsiteY92" fmla="*/ 265367 h 1170600"/>
              <a:gd name="connsiteX93" fmla="*/ 705527 w 1376027"/>
              <a:gd name="connsiteY93" fmla="*/ 286476 h 1170600"/>
              <a:gd name="connsiteX94" fmla="*/ 677579 w 1376027"/>
              <a:gd name="connsiteY94" fmla="*/ 297232 h 1170600"/>
              <a:gd name="connsiteX95" fmla="*/ 677597 w 1376027"/>
              <a:gd name="connsiteY95" fmla="*/ 297231 h 1170600"/>
              <a:gd name="connsiteX96" fmla="*/ 677603 w 1376027"/>
              <a:gd name="connsiteY96" fmla="*/ 333077 h 1170600"/>
              <a:gd name="connsiteX97" fmla="*/ 705552 w 1376027"/>
              <a:gd name="connsiteY97" fmla="*/ 343833 h 1170600"/>
              <a:gd name="connsiteX98" fmla="*/ 724001 w 1376027"/>
              <a:gd name="connsiteY98" fmla="*/ 364942 h 1170600"/>
              <a:gd name="connsiteX99" fmla="*/ 749889 w 1376027"/>
              <a:gd name="connsiteY99" fmla="*/ 427378 h 1170600"/>
              <a:gd name="connsiteX100" fmla="*/ 751762 w 1376027"/>
              <a:gd name="connsiteY100" fmla="*/ 455374 h 1170600"/>
              <a:gd name="connsiteX101" fmla="*/ 739583 w 1376027"/>
              <a:gd name="connsiteY101" fmla="*/ 482769 h 1170600"/>
              <a:gd name="connsiteX102" fmla="*/ 764936 w 1376027"/>
              <a:gd name="connsiteY102" fmla="*/ 508122 h 1170600"/>
              <a:gd name="connsiteX103" fmla="*/ 792351 w 1376027"/>
              <a:gd name="connsiteY103" fmla="*/ 495941 h 1170600"/>
              <a:gd name="connsiteX104" fmla="*/ 820320 w 1376027"/>
              <a:gd name="connsiteY104" fmla="*/ 497816 h 1170600"/>
              <a:gd name="connsiteX105" fmla="*/ 882756 w 1376027"/>
              <a:gd name="connsiteY105" fmla="*/ 523704 h 1170600"/>
              <a:gd name="connsiteX106" fmla="*/ 903865 w 1376027"/>
              <a:gd name="connsiteY106" fmla="*/ 542153 h 1170600"/>
              <a:gd name="connsiteX107" fmla="*/ 914622 w 1376027"/>
              <a:gd name="connsiteY107" fmla="*/ 570122 h 1170600"/>
              <a:gd name="connsiteX108" fmla="*/ 950455 w 1376027"/>
              <a:gd name="connsiteY108" fmla="*/ 570115 h 1170600"/>
              <a:gd name="connsiteX109" fmla="*/ 961211 w 1376027"/>
              <a:gd name="connsiteY109" fmla="*/ 542166 h 1170600"/>
              <a:gd name="connsiteX110" fmla="*/ 982322 w 1376027"/>
              <a:gd name="connsiteY110" fmla="*/ 523699 h 1170600"/>
              <a:gd name="connsiteX111" fmla="*/ 1044756 w 1376027"/>
              <a:gd name="connsiteY111" fmla="*/ 497811 h 1170600"/>
              <a:gd name="connsiteX112" fmla="*/ 1072752 w 1376027"/>
              <a:gd name="connsiteY112" fmla="*/ 495936 h 1170600"/>
              <a:gd name="connsiteX113" fmla="*/ 1100148 w 1376027"/>
              <a:gd name="connsiteY113" fmla="*/ 508097 h 1170600"/>
              <a:gd name="connsiteX114" fmla="*/ 1125502 w 1376027"/>
              <a:gd name="connsiteY114" fmla="*/ 482744 h 1170600"/>
              <a:gd name="connsiteX115" fmla="*/ 1113321 w 1376027"/>
              <a:gd name="connsiteY115" fmla="*/ 455329 h 1170600"/>
              <a:gd name="connsiteX116" fmla="*/ 1115195 w 1376027"/>
              <a:gd name="connsiteY116" fmla="*/ 427360 h 1170600"/>
              <a:gd name="connsiteX117" fmla="*/ 1141082 w 1376027"/>
              <a:gd name="connsiteY117" fmla="*/ 364924 h 1170600"/>
              <a:gd name="connsiteX118" fmla="*/ 1159530 w 1376027"/>
              <a:gd name="connsiteY118" fmla="*/ 343815 h 1170600"/>
              <a:gd name="connsiteX119" fmla="*/ 1187500 w 1376027"/>
              <a:gd name="connsiteY119" fmla="*/ 333058 h 1170600"/>
              <a:gd name="connsiteX120" fmla="*/ 1187500 w 1376027"/>
              <a:gd name="connsiteY120" fmla="*/ 297212 h 1170600"/>
              <a:gd name="connsiteX121" fmla="*/ 1159552 w 1376027"/>
              <a:gd name="connsiteY121" fmla="*/ 286456 h 1170600"/>
              <a:gd name="connsiteX122" fmla="*/ 1141083 w 1376027"/>
              <a:gd name="connsiteY122" fmla="*/ 265347 h 1170600"/>
              <a:gd name="connsiteX123" fmla="*/ 1115195 w 1376027"/>
              <a:gd name="connsiteY123" fmla="*/ 202911 h 1170600"/>
              <a:gd name="connsiteX124" fmla="*/ 1113322 w 1376027"/>
              <a:gd name="connsiteY124" fmla="*/ 174916 h 1170600"/>
              <a:gd name="connsiteX125" fmla="*/ 1125484 w 1376027"/>
              <a:gd name="connsiteY125" fmla="*/ 147520 h 1170600"/>
              <a:gd name="connsiteX126" fmla="*/ 1100130 w 1376027"/>
              <a:gd name="connsiteY126" fmla="*/ 122167 h 1170600"/>
              <a:gd name="connsiteX127" fmla="*/ 1072715 w 1376027"/>
              <a:gd name="connsiteY127" fmla="*/ 134346 h 1170600"/>
              <a:gd name="connsiteX128" fmla="*/ 1044746 w 1376027"/>
              <a:gd name="connsiteY128" fmla="*/ 132473 h 1170600"/>
              <a:gd name="connsiteX129" fmla="*/ 982310 w 1376027"/>
              <a:gd name="connsiteY129" fmla="*/ 106585 h 1170600"/>
              <a:gd name="connsiteX130" fmla="*/ 961201 w 1376027"/>
              <a:gd name="connsiteY130" fmla="*/ 88137 h 1170600"/>
              <a:gd name="connsiteX131" fmla="*/ 950443 w 1376027"/>
              <a:gd name="connsiteY131" fmla="*/ 60167 h 1170600"/>
              <a:gd name="connsiteX132" fmla="*/ 893968 w 1376027"/>
              <a:gd name="connsiteY132" fmla="*/ 0 h 1170600"/>
              <a:gd name="connsiteX133" fmla="*/ 971123 w 1376027"/>
              <a:gd name="connsiteY133" fmla="*/ 0 h 1170600"/>
              <a:gd name="connsiteX134" fmla="*/ 999194 w 1376027"/>
              <a:gd name="connsiteY134" fmla="*/ 19274 h 1170600"/>
              <a:gd name="connsiteX135" fmla="*/ 1011890 w 1376027"/>
              <a:gd name="connsiteY135" fmla="*/ 52274 h 1170600"/>
              <a:gd name="connsiteX136" fmla="*/ 1062287 w 1376027"/>
              <a:gd name="connsiteY136" fmla="*/ 73177 h 1170600"/>
              <a:gd name="connsiteX137" fmla="*/ 1094629 w 1376027"/>
              <a:gd name="connsiteY137" fmla="*/ 58812 h 1170600"/>
              <a:gd name="connsiteX138" fmla="*/ 1128105 w 1376027"/>
              <a:gd name="connsiteY138" fmla="*/ 65034 h 1170600"/>
              <a:gd name="connsiteX139" fmla="*/ 1182664 w 1376027"/>
              <a:gd name="connsiteY139" fmla="*/ 119593 h 1170600"/>
              <a:gd name="connsiteX140" fmla="*/ 1188888 w 1376027"/>
              <a:gd name="connsiteY140" fmla="*/ 153069 h 1170600"/>
              <a:gd name="connsiteX141" fmla="*/ 1174542 w 1376027"/>
              <a:gd name="connsiteY141" fmla="*/ 185393 h 1170600"/>
              <a:gd name="connsiteX142" fmla="*/ 1195445 w 1376027"/>
              <a:gd name="connsiteY142" fmla="*/ 235810 h 1170600"/>
              <a:gd name="connsiteX143" fmla="*/ 1228425 w 1376027"/>
              <a:gd name="connsiteY143" fmla="*/ 248506 h 1170600"/>
              <a:gd name="connsiteX144" fmla="*/ 1247698 w 1376027"/>
              <a:gd name="connsiteY144" fmla="*/ 276577 h 1170600"/>
              <a:gd name="connsiteX145" fmla="*/ 1247698 w 1376027"/>
              <a:gd name="connsiteY145" fmla="*/ 353732 h 1170600"/>
              <a:gd name="connsiteX146" fmla="*/ 1228425 w 1376027"/>
              <a:gd name="connsiteY146" fmla="*/ 381803 h 1170600"/>
              <a:gd name="connsiteX147" fmla="*/ 1195425 w 1376027"/>
              <a:gd name="connsiteY147" fmla="*/ 394500 h 1170600"/>
              <a:gd name="connsiteX148" fmla="*/ 1174522 w 1376027"/>
              <a:gd name="connsiteY148" fmla="*/ 444898 h 1170600"/>
              <a:gd name="connsiteX149" fmla="*/ 1188886 w 1376027"/>
              <a:gd name="connsiteY149" fmla="*/ 477240 h 1170600"/>
              <a:gd name="connsiteX150" fmla="*/ 1182664 w 1376027"/>
              <a:gd name="connsiteY150" fmla="*/ 510716 h 1170600"/>
              <a:gd name="connsiteX151" fmla="*/ 1128105 w 1376027"/>
              <a:gd name="connsiteY151" fmla="*/ 565275 h 1170600"/>
              <a:gd name="connsiteX152" fmla="*/ 1094629 w 1376027"/>
              <a:gd name="connsiteY152" fmla="*/ 571497 h 1170600"/>
              <a:gd name="connsiteX153" fmla="*/ 1062305 w 1376027"/>
              <a:gd name="connsiteY153" fmla="*/ 557152 h 1170600"/>
              <a:gd name="connsiteX154" fmla="*/ 1011888 w 1376027"/>
              <a:gd name="connsiteY154" fmla="*/ 578055 h 1170600"/>
              <a:gd name="connsiteX155" fmla="*/ 999193 w 1376027"/>
              <a:gd name="connsiteY155" fmla="*/ 611035 h 1170600"/>
              <a:gd name="connsiteX156" fmla="*/ 971122 w 1376027"/>
              <a:gd name="connsiteY156" fmla="*/ 630309 h 1170600"/>
              <a:gd name="connsiteX157" fmla="*/ 893966 w 1376027"/>
              <a:gd name="connsiteY157" fmla="*/ 630309 h 1170600"/>
              <a:gd name="connsiteX158" fmla="*/ 865895 w 1376027"/>
              <a:gd name="connsiteY158" fmla="*/ 611035 h 1170600"/>
              <a:gd name="connsiteX159" fmla="*/ 853198 w 1376027"/>
              <a:gd name="connsiteY159" fmla="*/ 578035 h 1170600"/>
              <a:gd name="connsiteX160" fmla="*/ 802802 w 1376027"/>
              <a:gd name="connsiteY160" fmla="*/ 557132 h 1170600"/>
              <a:gd name="connsiteX161" fmla="*/ 770459 w 1376027"/>
              <a:gd name="connsiteY161" fmla="*/ 571497 h 1170600"/>
              <a:gd name="connsiteX162" fmla="*/ 736983 w 1376027"/>
              <a:gd name="connsiteY162" fmla="*/ 565273 h 1170600"/>
              <a:gd name="connsiteX163" fmla="*/ 682423 w 1376027"/>
              <a:gd name="connsiteY163" fmla="*/ 510715 h 1170600"/>
              <a:gd name="connsiteX164" fmla="*/ 676202 w 1376027"/>
              <a:gd name="connsiteY164" fmla="*/ 477238 h 1170600"/>
              <a:gd name="connsiteX165" fmla="*/ 690566 w 1376027"/>
              <a:gd name="connsiteY165" fmla="*/ 444914 h 1170600"/>
              <a:gd name="connsiteX166" fmla="*/ 669663 w 1376027"/>
              <a:gd name="connsiteY166" fmla="*/ 394497 h 1170600"/>
              <a:gd name="connsiteX167" fmla="*/ 636683 w 1376027"/>
              <a:gd name="connsiteY167" fmla="*/ 381802 h 1170600"/>
              <a:gd name="connsiteX168" fmla="*/ 617410 w 1376027"/>
              <a:gd name="connsiteY168" fmla="*/ 353731 h 1170600"/>
              <a:gd name="connsiteX169" fmla="*/ 617410 w 1376027"/>
              <a:gd name="connsiteY169" fmla="*/ 276575 h 1170600"/>
              <a:gd name="connsiteX170" fmla="*/ 617411 w 1376027"/>
              <a:gd name="connsiteY170" fmla="*/ 276577 h 1170600"/>
              <a:gd name="connsiteX171" fmla="*/ 636685 w 1376027"/>
              <a:gd name="connsiteY171" fmla="*/ 248486 h 1170600"/>
              <a:gd name="connsiteX172" fmla="*/ 669665 w 1376027"/>
              <a:gd name="connsiteY172" fmla="*/ 235790 h 1170600"/>
              <a:gd name="connsiteX173" fmla="*/ 690568 w 1376027"/>
              <a:gd name="connsiteY173" fmla="*/ 185393 h 1170600"/>
              <a:gd name="connsiteX174" fmla="*/ 676203 w 1376027"/>
              <a:gd name="connsiteY174" fmla="*/ 153069 h 1170600"/>
              <a:gd name="connsiteX175" fmla="*/ 682427 w 1376027"/>
              <a:gd name="connsiteY175" fmla="*/ 119593 h 1170600"/>
              <a:gd name="connsiteX176" fmla="*/ 736986 w 1376027"/>
              <a:gd name="connsiteY176" fmla="*/ 65034 h 1170600"/>
              <a:gd name="connsiteX177" fmla="*/ 770462 w 1376027"/>
              <a:gd name="connsiteY177" fmla="*/ 58812 h 1170600"/>
              <a:gd name="connsiteX178" fmla="*/ 802804 w 1376027"/>
              <a:gd name="connsiteY178" fmla="*/ 73177 h 1170600"/>
              <a:gd name="connsiteX179" fmla="*/ 853201 w 1376027"/>
              <a:gd name="connsiteY179" fmla="*/ 52274 h 1170600"/>
              <a:gd name="connsiteX180" fmla="*/ 865897 w 1376027"/>
              <a:gd name="connsiteY180" fmla="*/ 19274 h 1170600"/>
              <a:gd name="connsiteX181" fmla="*/ 893968 w 1376027"/>
              <a:gd name="connsiteY181" fmla="*/ 0 h 117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376027" h="1170600">
                <a:moveTo>
                  <a:pt x="120790" y="740708"/>
                </a:moveTo>
                <a:cubicBezTo>
                  <a:pt x="134310" y="738731"/>
                  <a:pt x="146884" y="748084"/>
                  <a:pt x="148861" y="761631"/>
                </a:cubicBezTo>
                <a:cubicBezTo>
                  <a:pt x="150838" y="775151"/>
                  <a:pt x="141478" y="787725"/>
                  <a:pt x="127938" y="789702"/>
                </a:cubicBezTo>
                <a:cubicBezTo>
                  <a:pt x="114418" y="791679"/>
                  <a:pt x="101844" y="782319"/>
                  <a:pt x="99867" y="768779"/>
                </a:cubicBezTo>
                <a:cubicBezTo>
                  <a:pt x="97889" y="755259"/>
                  <a:pt x="107249" y="742685"/>
                  <a:pt x="120790" y="740708"/>
                </a:cubicBezTo>
                <a:close/>
                <a:moveTo>
                  <a:pt x="135817" y="698327"/>
                </a:moveTo>
                <a:cubicBezTo>
                  <a:pt x="134760" y="698327"/>
                  <a:pt x="133711" y="698597"/>
                  <a:pt x="132763" y="699132"/>
                </a:cubicBezTo>
                <a:lnTo>
                  <a:pt x="63403" y="738380"/>
                </a:lnTo>
                <a:cubicBezTo>
                  <a:pt x="60414" y="740049"/>
                  <a:pt x="59325" y="744003"/>
                  <a:pt x="61013" y="746973"/>
                </a:cubicBezTo>
                <a:lnTo>
                  <a:pt x="264913" y="1107212"/>
                </a:lnTo>
                <a:cubicBezTo>
                  <a:pt x="266582" y="1110196"/>
                  <a:pt x="270536" y="1111285"/>
                  <a:pt x="273506" y="1109603"/>
                </a:cubicBezTo>
                <a:lnTo>
                  <a:pt x="342866" y="1070356"/>
                </a:lnTo>
                <a:lnTo>
                  <a:pt x="342870" y="1070356"/>
                </a:lnTo>
                <a:cubicBezTo>
                  <a:pt x="345839" y="1068691"/>
                  <a:pt x="346934" y="1064766"/>
                  <a:pt x="345266" y="1061781"/>
                </a:cubicBezTo>
                <a:lnTo>
                  <a:pt x="141382" y="701501"/>
                </a:lnTo>
                <a:cubicBezTo>
                  <a:pt x="140230" y="699480"/>
                  <a:pt x="138045" y="698327"/>
                  <a:pt x="135817" y="698327"/>
                </a:cubicBezTo>
                <a:close/>
                <a:moveTo>
                  <a:pt x="512916" y="612223"/>
                </a:moveTo>
                <a:cubicBezTo>
                  <a:pt x="485204" y="611138"/>
                  <a:pt x="454529" y="621574"/>
                  <a:pt x="413919" y="645087"/>
                </a:cubicBezTo>
                <a:lnTo>
                  <a:pt x="236634" y="747738"/>
                </a:lnTo>
                <a:lnTo>
                  <a:pt x="350930" y="949682"/>
                </a:lnTo>
                <a:lnTo>
                  <a:pt x="393270" y="925227"/>
                </a:lnTo>
                <a:cubicBezTo>
                  <a:pt x="400176" y="921237"/>
                  <a:pt x="408375" y="920165"/>
                  <a:pt x="416085" y="922226"/>
                </a:cubicBezTo>
                <a:lnTo>
                  <a:pt x="741451" y="1009393"/>
                </a:lnTo>
                <a:cubicBezTo>
                  <a:pt x="780595" y="1019880"/>
                  <a:pt x="817492" y="1014735"/>
                  <a:pt x="851090" y="994057"/>
                </a:cubicBezTo>
                <a:lnTo>
                  <a:pt x="1299637" y="717848"/>
                </a:lnTo>
                <a:lnTo>
                  <a:pt x="1299642" y="717848"/>
                </a:lnTo>
                <a:cubicBezTo>
                  <a:pt x="1316358" y="707560"/>
                  <a:pt x="1321427" y="675632"/>
                  <a:pt x="1309491" y="655758"/>
                </a:cubicBezTo>
                <a:cubicBezTo>
                  <a:pt x="1291765" y="626142"/>
                  <a:pt x="1239859" y="631559"/>
                  <a:pt x="1174067" y="669878"/>
                </a:cubicBezTo>
                <a:lnTo>
                  <a:pt x="926897" y="813838"/>
                </a:lnTo>
                <a:cubicBezTo>
                  <a:pt x="887263" y="836906"/>
                  <a:pt x="844717" y="844403"/>
                  <a:pt x="796812" y="836738"/>
                </a:cubicBezTo>
                <a:lnTo>
                  <a:pt x="766061" y="831727"/>
                </a:lnTo>
                <a:cubicBezTo>
                  <a:pt x="765855" y="831707"/>
                  <a:pt x="765649" y="831643"/>
                  <a:pt x="765443" y="831605"/>
                </a:cubicBezTo>
                <a:cubicBezTo>
                  <a:pt x="765255" y="831585"/>
                  <a:pt x="765049" y="831559"/>
                  <a:pt x="764862" y="831521"/>
                </a:cubicBezTo>
                <a:cubicBezTo>
                  <a:pt x="726195" y="823623"/>
                  <a:pt x="690413" y="813400"/>
                  <a:pt x="652523" y="802579"/>
                </a:cubicBezTo>
                <a:cubicBezTo>
                  <a:pt x="635369" y="797670"/>
                  <a:pt x="617624" y="792601"/>
                  <a:pt x="599587" y="787776"/>
                </a:cubicBezTo>
                <a:cubicBezTo>
                  <a:pt x="583536" y="783492"/>
                  <a:pt x="574009" y="766983"/>
                  <a:pt x="578318" y="750944"/>
                </a:cubicBezTo>
                <a:cubicBezTo>
                  <a:pt x="582602" y="734892"/>
                  <a:pt x="599110" y="725385"/>
                  <a:pt x="615151" y="729675"/>
                </a:cubicBezTo>
                <a:cubicBezTo>
                  <a:pt x="633664" y="734641"/>
                  <a:pt x="651635" y="739775"/>
                  <a:pt x="669033" y="744742"/>
                </a:cubicBezTo>
                <a:cubicBezTo>
                  <a:pt x="705330" y="755105"/>
                  <a:pt x="739651" y="764878"/>
                  <a:pt x="775581" y="772298"/>
                </a:cubicBezTo>
                <a:cubicBezTo>
                  <a:pt x="801713" y="775248"/>
                  <a:pt x="817894" y="765850"/>
                  <a:pt x="823646" y="744349"/>
                </a:cubicBezTo>
                <a:cubicBezTo>
                  <a:pt x="829070" y="724129"/>
                  <a:pt x="817114" y="703536"/>
                  <a:pt x="795715" y="695768"/>
                </a:cubicBezTo>
                <a:cubicBezTo>
                  <a:pt x="721167" y="682059"/>
                  <a:pt x="649623" y="656192"/>
                  <a:pt x="592030" y="635373"/>
                </a:cubicBezTo>
                <a:cubicBezTo>
                  <a:pt x="572055" y="628159"/>
                  <a:pt x="554805" y="621917"/>
                  <a:pt x="539900" y="617092"/>
                </a:cubicBezTo>
                <a:cubicBezTo>
                  <a:pt x="531062" y="614227"/>
                  <a:pt x="522154" y="612585"/>
                  <a:pt x="512916" y="612223"/>
                </a:cubicBezTo>
                <a:close/>
                <a:moveTo>
                  <a:pt x="510099" y="551960"/>
                </a:moveTo>
                <a:cubicBezTo>
                  <a:pt x="525746" y="552085"/>
                  <a:pt x="541886" y="554483"/>
                  <a:pt x="558474" y="559863"/>
                </a:cubicBezTo>
                <a:cubicBezTo>
                  <a:pt x="574327" y="564996"/>
                  <a:pt x="592853" y="571715"/>
                  <a:pt x="612499" y="578807"/>
                </a:cubicBezTo>
                <a:cubicBezTo>
                  <a:pt x="668537" y="599065"/>
                  <a:pt x="738292" y="624275"/>
                  <a:pt x="808665" y="636973"/>
                </a:cubicBezTo>
                <a:cubicBezTo>
                  <a:pt x="810006" y="637223"/>
                  <a:pt x="811300" y="637551"/>
                  <a:pt x="812601" y="637964"/>
                </a:cubicBezTo>
                <a:cubicBezTo>
                  <a:pt x="865143" y="654988"/>
                  <a:pt x="895521" y="708561"/>
                  <a:pt x="881775" y="759906"/>
                </a:cubicBezTo>
                <a:cubicBezTo>
                  <a:pt x="880764" y="763662"/>
                  <a:pt x="879592" y="767307"/>
                  <a:pt x="878271" y="770811"/>
                </a:cubicBezTo>
                <a:cubicBezTo>
                  <a:pt x="884475" y="768357"/>
                  <a:pt x="890574" y="765369"/>
                  <a:pt x="896636" y="761845"/>
                </a:cubicBezTo>
                <a:lnTo>
                  <a:pt x="1143806" y="617885"/>
                </a:lnTo>
                <a:lnTo>
                  <a:pt x="1143789" y="617892"/>
                </a:lnTo>
                <a:cubicBezTo>
                  <a:pt x="1290435" y="532471"/>
                  <a:pt x="1347196" y="601608"/>
                  <a:pt x="1361046" y="624842"/>
                </a:cubicBezTo>
                <a:cubicBezTo>
                  <a:pt x="1389866" y="672954"/>
                  <a:pt x="1375605" y="741716"/>
                  <a:pt x="1331120" y="769092"/>
                </a:cubicBezTo>
                <a:lnTo>
                  <a:pt x="882573" y="1045308"/>
                </a:lnTo>
                <a:cubicBezTo>
                  <a:pt x="850746" y="1064898"/>
                  <a:pt x="815937" y="1074809"/>
                  <a:pt x="779903" y="1074809"/>
                </a:cubicBezTo>
                <a:cubicBezTo>
                  <a:pt x="762092" y="1074809"/>
                  <a:pt x="743991" y="1072384"/>
                  <a:pt x="725814" y="1067520"/>
                </a:cubicBezTo>
                <a:lnTo>
                  <a:pt x="412502" y="983552"/>
                </a:lnTo>
                <a:lnTo>
                  <a:pt x="380515" y="1002021"/>
                </a:lnTo>
                <a:lnTo>
                  <a:pt x="397559" y="1032149"/>
                </a:lnTo>
                <a:cubicBezTo>
                  <a:pt x="415614" y="1064057"/>
                  <a:pt x="404335" y="1104672"/>
                  <a:pt x="372450" y="1122729"/>
                </a:cubicBezTo>
                <a:lnTo>
                  <a:pt x="303089" y="1161975"/>
                </a:lnTo>
                <a:cubicBezTo>
                  <a:pt x="292783" y="1167813"/>
                  <a:pt x="281548" y="1170600"/>
                  <a:pt x="270457" y="1170600"/>
                </a:cubicBezTo>
                <a:cubicBezTo>
                  <a:pt x="247268" y="1170600"/>
                  <a:pt x="224723" y="1158463"/>
                  <a:pt x="212498" y="1136877"/>
                </a:cubicBezTo>
                <a:lnTo>
                  <a:pt x="8614" y="776606"/>
                </a:lnTo>
                <a:cubicBezTo>
                  <a:pt x="-9441" y="744694"/>
                  <a:pt x="1812" y="704067"/>
                  <a:pt x="33723" y="686012"/>
                </a:cubicBezTo>
                <a:lnTo>
                  <a:pt x="103084" y="646764"/>
                </a:lnTo>
                <a:cubicBezTo>
                  <a:pt x="134970" y="628709"/>
                  <a:pt x="175622" y="639962"/>
                  <a:pt x="193677" y="671874"/>
                </a:cubicBezTo>
                <a:lnTo>
                  <a:pt x="206971" y="695352"/>
                </a:lnTo>
                <a:lnTo>
                  <a:pt x="383778" y="593012"/>
                </a:lnTo>
                <a:cubicBezTo>
                  <a:pt x="420652" y="571658"/>
                  <a:pt x="463158" y="551583"/>
                  <a:pt x="510099" y="551960"/>
                </a:cubicBezTo>
                <a:close/>
                <a:moveTo>
                  <a:pt x="932548" y="210676"/>
                </a:moveTo>
                <a:cubicBezTo>
                  <a:pt x="874937" y="210676"/>
                  <a:pt x="828062" y="257531"/>
                  <a:pt x="828062" y="315137"/>
                </a:cubicBezTo>
                <a:cubicBezTo>
                  <a:pt x="828062" y="372748"/>
                  <a:pt x="874937" y="419623"/>
                  <a:pt x="932548" y="419623"/>
                </a:cubicBezTo>
                <a:cubicBezTo>
                  <a:pt x="990159" y="419623"/>
                  <a:pt x="1037034" y="372773"/>
                  <a:pt x="1037034" y="315162"/>
                </a:cubicBezTo>
                <a:cubicBezTo>
                  <a:pt x="1037034" y="257550"/>
                  <a:pt x="990161" y="210676"/>
                  <a:pt x="932548" y="210676"/>
                </a:cubicBezTo>
                <a:close/>
                <a:moveTo>
                  <a:pt x="932548" y="150507"/>
                </a:moveTo>
                <a:cubicBezTo>
                  <a:pt x="1023328" y="150507"/>
                  <a:pt x="1097178" y="224384"/>
                  <a:pt x="1097178" y="315163"/>
                </a:cubicBezTo>
                <a:cubicBezTo>
                  <a:pt x="1097178" y="405936"/>
                  <a:pt x="1023328" y="479794"/>
                  <a:pt x="932548" y="479794"/>
                </a:cubicBezTo>
                <a:cubicBezTo>
                  <a:pt x="841768" y="479794"/>
                  <a:pt x="767918" y="405917"/>
                  <a:pt x="767918" y="315137"/>
                </a:cubicBezTo>
                <a:cubicBezTo>
                  <a:pt x="767918" y="224364"/>
                  <a:pt x="841768" y="150507"/>
                  <a:pt x="932548" y="150507"/>
                </a:cubicBezTo>
                <a:close/>
                <a:moveTo>
                  <a:pt x="914597" y="60167"/>
                </a:moveTo>
                <a:lnTo>
                  <a:pt x="903840" y="88137"/>
                </a:lnTo>
                <a:cubicBezTo>
                  <a:pt x="900272" y="97392"/>
                  <a:pt x="892381" y="104298"/>
                  <a:pt x="882732" y="106585"/>
                </a:cubicBezTo>
                <a:cubicBezTo>
                  <a:pt x="860658" y="111841"/>
                  <a:pt x="839671" y="120536"/>
                  <a:pt x="820295" y="132473"/>
                </a:cubicBezTo>
                <a:cubicBezTo>
                  <a:pt x="811870" y="137664"/>
                  <a:pt x="801376" y="138367"/>
                  <a:pt x="792327" y="134346"/>
                </a:cubicBezTo>
                <a:lnTo>
                  <a:pt x="764912" y="122167"/>
                </a:lnTo>
                <a:lnTo>
                  <a:pt x="739558" y="147520"/>
                </a:lnTo>
                <a:lnTo>
                  <a:pt x="751739" y="174935"/>
                </a:lnTo>
                <a:cubicBezTo>
                  <a:pt x="755758" y="184005"/>
                  <a:pt x="755056" y="194479"/>
                  <a:pt x="749865" y="202931"/>
                </a:cubicBezTo>
                <a:cubicBezTo>
                  <a:pt x="737929" y="222287"/>
                  <a:pt x="729234" y="243292"/>
                  <a:pt x="723977" y="265367"/>
                </a:cubicBezTo>
                <a:cubicBezTo>
                  <a:pt x="721690" y="275015"/>
                  <a:pt x="714783" y="282905"/>
                  <a:pt x="705527" y="286476"/>
                </a:cubicBezTo>
                <a:lnTo>
                  <a:pt x="677579" y="297232"/>
                </a:lnTo>
                <a:lnTo>
                  <a:pt x="677597" y="297231"/>
                </a:lnTo>
                <a:lnTo>
                  <a:pt x="677603" y="333077"/>
                </a:lnTo>
                <a:lnTo>
                  <a:pt x="705552" y="343833"/>
                </a:lnTo>
                <a:cubicBezTo>
                  <a:pt x="714810" y="347402"/>
                  <a:pt x="721714" y="355292"/>
                  <a:pt x="724001" y="364942"/>
                </a:cubicBezTo>
                <a:cubicBezTo>
                  <a:pt x="729257" y="387016"/>
                  <a:pt x="737972" y="408022"/>
                  <a:pt x="749889" y="427378"/>
                </a:cubicBezTo>
                <a:cubicBezTo>
                  <a:pt x="755080" y="435829"/>
                  <a:pt x="755783" y="446304"/>
                  <a:pt x="751762" y="455374"/>
                </a:cubicBezTo>
                <a:lnTo>
                  <a:pt x="739583" y="482769"/>
                </a:lnTo>
                <a:lnTo>
                  <a:pt x="764936" y="508122"/>
                </a:lnTo>
                <a:lnTo>
                  <a:pt x="792351" y="495941"/>
                </a:lnTo>
                <a:cubicBezTo>
                  <a:pt x="801394" y="491922"/>
                  <a:pt x="811869" y="492625"/>
                  <a:pt x="820320" y="497816"/>
                </a:cubicBezTo>
                <a:cubicBezTo>
                  <a:pt x="839696" y="509751"/>
                  <a:pt x="860701" y="518466"/>
                  <a:pt x="882756" y="523704"/>
                </a:cubicBezTo>
                <a:cubicBezTo>
                  <a:pt x="892405" y="525991"/>
                  <a:pt x="900297" y="532897"/>
                  <a:pt x="903865" y="542153"/>
                </a:cubicBezTo>
                <a:lnTo>
                  <a:pt x="914622" y="570122"/>
                </a:lnTo>
                <a:lnTo>
                  <a:pt x="950455" y="570115"/>
                </a:lnTo>
                <a:lnTo>
                  <a:pt x="961211" y="542166"/>
                </a:lnTo>
                <a:cubicBezTo>
                  <a:pt x="964780" y="532890"/>
                  <a:pt x="972672" y="525986"/>
                  <a:pt x="982322" y="523699"/>
                </a:cubicBezTo>
                <a:cubicBezTo>
                  <a:pt x="1004377" y="518443"/>
                  <a:pt x="1025380" y="509747"/>
                  <a:pt x="1044756" y="497811"/>
                </a:cubicBezTo>
                <a:cubicBezTo>
                  <a:pt x="1053208" y="492620"/>
                  <a:pt x="1063702" y="491918"/>
                  <a:pt x="1072752" y="495936"/>
                </a:cubicBezTo>
                <a:lnTo>
                  <a:pt x="1100148" y="508097"/>
                </a:lnTo>
                <a:lnTo>
                  <a:pt x="1125502" y="482744"/>
                </a:lnTo>
                <a:lnTo>
                  <a:pt x="1113321" y="455329"/>
                </a:lnTo>
                <a:cubicBezTo>
                  <a:pt x="1109300" y="446286"/>
                  <a:pt x="1110003" y="435811"/>
                  <a:pt x="1115195" y="427360"/>
                </a:cubicBezTo>
                <a:cubicBezTo>
                  <a:pt x="1127131" y="407985"/>
                  <a:pt x="1135826" y="386980"/>
                  <a:pt x="1141082" y="364924"/>
                </a:cubicBezTo>
                <a:cubicBezTo>
                  <a:pt x="1143370" y="355276"/>
                  <a:pt x="1150275" y="347383"/>
                  <a:pt x="1159530" y="343815"/>
                </a:cubicBezTo>
                <a:lnTo>
                  <a:pt x="1187500" y="333058"/>
                </a:lnTo>
                <a:lnTo>
                  <a:pt x="1187500" y="297212"/>
                </a:lnTo>
                <a:lnTo>
                  <a:pt x="1159552" y="286456"/>
                </a:lnTo>
                <a:cubicBezTo>
                  <a:pt x="1150276" y="282887"/>
                  <a:pt x="1143390" y="274995"/>
                  <a:pt x="1141083" y="265347"/>
                </a:cubicBezTo>
                <a:cubicBezTo>
                  <a:pt x="1135829" y="243274"/>
                  <a:pt x="1127133" y="222267"/>
                  <a:pt x="1115195" y="202911"/>
                </a:cubicBezTo>
                <a:cubicBezTo>
                  <a:pt x="1110004" y="194459"/>
                  <a:pt x="1109302" y="183985"/>
                  <a:pt x="1113322" y="174916"/>
                </a:cubicBezTo>
                <a:lnTo>
                  <a:pt x="1125484" y="147520"/>
                </a:lnTo>
                <a:lnTo>
                  <a:pt x="1100130" y="122167"/>
                </a:lnTo>
                <a:lnTo>
                  <a:pt x="1072715" y="134346"/>
                </a:lnTo>
                <a:cubicBezTo>
                  <a:pt x="1063672" y="138367"/>
                  <a:pt x="1053198" y="137664"/>
                  <a:pt x="1044746" y="132473"/>
                </a:cubicBezTo>
                <a:cubicBezTo>
                  <a:pt x="1025371" y="120538"/>
                  <a:pt x="1004365" y="111841"/>
                  <a:pt x="982310" y="106585"/>
                </a:cubicBezTo>
                <a:cubicBezTo>
                  <a:pt x="972660" y="104297"/>
                  <a:pt x="964770" y="97392"/>
                  <a:pt x="961201" y="88137"/>
                </a:cubicBezTo>
                <a:lnTo>
                  <a:pt x="950443" y="60167"/>
                </a:lnTo>
                <a:close/>
                <a:moveTo>
                  <a:pt x="893968" y="0"/>
                </a:moveTo>
                <a:lnTo>
                  <a:pt x="971123" y="0"/>
                </a:lnTo>
                <a:cubicBezTo>
                  <a:pt x="983567" y="0"/>
                  <a:pt x="994724" y="7665"/>
                  <a:pt x="999194" y="19274"/>
                </a:cubicBezTo>
                <a:lnTo>
                  <a:pt x="1011890" y="52274"/>
                </a:lnTo>
                <a:cubicBezTo>
                  <a:pt x="1029345" y="57549"/>
                  <a:pt x="1046209" y="64537"/>
                  <a:pt x="1062287" y="73177"/>
                </a:cubicBezTo>
                <a:lnTo>
                  <a:pt x="1094629" y="58812"/>
                </a:lnTo>
                <a:cubicBezTo>
                  <a:pt x="1106012" y="53761"/>
                  <a:pt x="1119306" y="56235"/>
                  <a:pt x="1128105" y="65034"/>
                </a:cubicBezTo>
                <a:lnTo>
                  <a:pt x="1182664" y="119593"/>
                </a:lnTo>
                <a:cubicBezTo>
                  <a:pt x="1191464" y="128399"/>
                  <a:pt x="1193937" y="141695"/>
                  <a:pt x="1188888" y="153069"/>
                </a:cubicBezTo>
                <a:lnTo>
                  <a:pt x="1174542" y="185393"/>
                </a:lnTo>
                <a:cubicBezTo>
                  <a:pt x="1183200" y="201471"/>
                  <a:pt x="1190189" y="218354"/>
                  <a:pt x="1195445" y="235810"/>
                </a:cubicBezTo>
                <a:lnTo>
                  <a:pt x="1228425" y="248506"/>
                </a:lnTo>
                <a:cubicBezTo>
                  <a:pt x="1240034" y="252976"/>
                  <a:pt x="1247698" y="264127"/>
                  <a:pt x="1247698" y="276577"/>
                </a:cubicBezTo>
                <a:lnTo>
                  <a:pt x="1247698" y="353732"/>
                </a:lnTo>
                <a:cubicBezTo>
                  <a:pt x="1247698" y="366177"/>
                  <a:pt x="1240032" y="377333"/>
                  <a:pt x="1228425" y="381803"/>
                </a:cubicBezTo>
                <a:lnTo>
                  <a:pt x="1195425" y="394500"/>
                </a:lnTo>
                <a:cubicBezTo>
                  <a:pt x="1190169" y="411954"/>
                  <a:pt x="1183161" y="428820"/>
                  <a:pt x="1174522" y="444898"/>
                </a:cubicBezTo>
                <a:lnTo>
                  <a:pt x="1188886" y="477240"/>
                </a:lnTo>
                <a:cubicBezTo>
                  <a:pt x="1193937" y="488623"/>
                  <a:pt x="1191464" y="501917"/>
                  <a:pt x="1182664" y="510716"/>
                </a:cubicBezTo>
                <a:lnTo>
                  <a:pt x="1128105" y="565275"/>
                </a:lnTo>
                <a:cubicBezTo>
                  <a:pt x="1119300" y="574073"/>
                  <a:pt x="1106004" y="576546"/>
                  <a:pt x="1094629" y="571497"/>
                </a:cubicBezTo>
                <a:lnTo>
                  <a:pt x="1062305" y="557152"/>
                </a:lnTo>
                <a:cubicBezTo>
                  <a:pt x="1046208" y="565790"/>
                  <a:pt x="1029345" y="572798"/>
                  <a:pt x="1011888" y="578055"/>
                </a:cubicBezTo>
                <a:lnTo>
                  <a:pt x="999193" y="611035"/>
                </a:lnTo>
                <a:cubicBezTo>
                  <a:pt x="994722" y="622642"/>
                  <a:pt x="983572" y="630309"/>
                  <a:pt x="971122" y="630309"/>
                </a:cubicBezTo>
                <a:lnTo>
                  <a:pt x="893966" y="630309"/>
                </a:lnTo>
                <a:cubicBezTo>
                  <a:pt x="881521" y="630309"/>
                  <a:pt x="870366" y="622642"/>
                  <a:pt x="865895" y="611035"/>
                </a:cubicBezTo>
                <a:lnTo>
                  <a:pt x="853198" y="578035"/>
                </a:lnTo>
                <a:cubicBezTo>
                  <a:pt x="835745" y="572758"/>
                  <a:pt x="818880" y="565770"/>
                  <a:pt x="802802" y="557132"/>
                </a:cubicBezTo>
                <a:lnTo>
                  <a:pt x="770459" y="571497"/>
                </a:lnTo>
                <a:cubicBezTo>
                  <a:pt x="759102" y="576546"/>
                  <a:pt x="745782" y="574073"/>
                  <a:pt x="736983" y="565273"/>
                </a:cubicBezTo>
                <a:lnTo>
                  <a:pt x="682423" y="510715"/>
                </a:lnTo>
                <a:cubicBezTo>
                  <a:pt x="673626" y="501909"/>
                  <a:pt x="671152" y="488614"/>
                  <a:pt x="676202" y="477238"/>
                </a:cubicBezTo>
                <a:lnTo>
                  <a:pt x="690566" y="444914"/>
                </a:lnTo>
                <a:cubicBezTo>
                  <a:pt x="681909" y="428836"/>
                  <a:pt x="674920" y="411954"/>
                  <a:pt x="669663" y="394497"/>
                </a:cubicBezTo>
                <a:lnTo>
                  <a:pt x="636683" y="381802"/>
                </a:lnTo>
                <a:cubicBezTo>
                  <a:pt x="625074" y="377331"/>
                  <a:pt x="617410" y="366182"/>
                  <a:pt x="617410" y="353731"/>
                </a:cubicBezTo>
                <a:lnTo>
                  <a:pt x="617410" y="276575"/>
                </a:lnTo>
                <a:lnTo>
                  <a:pt x="617411" y="276577"/>
                </a:lnTo>
                <a:cubicBezTo>
                  <a:pt x="617411" y="264133"/>
                  <a:pt x="625084" y="252976"/>
                  <a:pt x="636685" y="248486"/>
                </a:cubicBezTo>
                <a:lnTo>
                  <a:pt x="669665" y="235790"/>
                </a:lnTo>
                <a:cubicBezTo>
                  <a:pt x="674922" y="218336"/>
                  <a:pt x="681930" y="201471"/>
                  <a:pt x="690568" y="185393"/>
                </a:cubicBezTo>
                <a:lnTo>
                  <a:pt x="676203" y="153069"/>
                </a:lnTo>
                <a:cubicBezTo>
                  <a:pt x="671154" y="141713"/>
                  <a:pt x="673628" y="128392"/>
                  <a:pt x="682427" y="119593"/>
                </a:cubicBezTo>
                <a:lnTo>
                  <a:pt x="736986" y="65034"/>
                </a:lnTo>
                <a:cubicBezTo>
                  <a:pt x="745792" y="56235"/>
                  <a:pt x="759086" y="53761"/>
                  <a:pt x="770462" y="58812"/>
                </a:cubicBezTo>
                <a:lnTo>
                  <a:pt x="802804" y="73177"/>
                </a:lnTo>
                <a:cubicBezTo>
                  <a:pt x="818882" y="64518"/>
                  <a:pt x="835745" y="57529"/>
                  <a:pt x="853201" y="52274"/>
                </a:cubicBezTo>
                <a:lnTo>
                  <a:pt x="865897" y="19274"/>
                </a:lnTo>
                <a:cubicBezTo>
                  <a:pt x="870367" y="7665"/>
                  <a:pt x="881516" y="0"/>
                  <a:pt x="893968" y="0"/>
                </a:cubicBezTo>
                <a:close/>
              </a:path>
            </a:pathLst>
          </a:custGeom>
          <a:solidFill>
            <a:schemeClr val="bg1"/>
          </a:solidFill>
          <a:ln w="19050" cap="flat">
            <a:solidFill>
              <a:srgbClr val="0ABAEE"/>
            </a:solidFill>
            <a:prstDash val="solid"/>
            <a:miter/>
          </a:ln>
        </p:spPr>
        <p:txBody>
          <a:bodyPr rtlCol="0" anchor="ctr"/>
          <a:lstStyle/>
          <a:p>
            <a:pPr defTabSz="1219118">
              <a:defRPr/>
            </a:pPr>
            <a:endParaRPr lang="de-CH" sz="2400">
              <a:solidFill>
                <a:prstClr val="black"/>
              </a:solidFill>
              <a:latin typeface="Segoe UI"/>
            </a:endParaRPr>
          </a:p>
        </p:txBody>
      </p:sp>
      <p:pic>
        <p:nvPicPr>
          <p:cNvPr id="5" name="Graphic 4">
            <a:extLst>
              <a:ext uri="{FF2B5EF4-FFF2-40B4-BE49-F238E27FC236}">
                <a16:creationId xmlns:a16="http://schemas.microsoft.com/office/drawing/2014/main" id="{3C9A56E6-7538-183E-AE81-68C879DE479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flipV="1">
            <a:off x="7165049" y="1504694"/>
            <a:ext cx="900000" cy="900000"/>
          </a:xfrm>
          <a:prstGeom prst="rect">
            <a:avLst/>
          </a:prstGeom>
        </p:spPr>
      </p:pic>
      <p:sp>
        <p:nvSpPr>
          <p:cNvPr id="6" name="Graphic 6">
            <a:extLst>
              <a:ext uri="{FF2B5EF4-FFF2-40B4-BE49-F238E27FC236}">
                <a16:creationId xmlns:a16="http://schemas.microsoft.com/office/drawing/2014/main" id="{16A24E90-E6E6-DB22-4614-B887701FBC38}"/>
              </a:ext>
            </a:extLst>
          </p:cNvPr>
          <p:cNvSpPr>
            <a:spLocks noChangeAspect="1"/>
          </p:cNvSpPr>
          <p:nvPr/>
        </p:nvSpPr>
        <p:spPr>
          <a:xfrm rot="19160564">
            <a:off x="4025041" y="4371928"/>
            <a:ext cx="793490" cy="864000"/>
          </a:xfrm>
          <a:custGeom>
            <a:avLst/>
            <a:gdLst>
              <a:gd name="connsiteX0" fmla="*/ 149998 w 222859"/>
              <a:gd name="connsiteY0" fmla="*/ 538 h 242663"/>
              <a:gd name="connsiteX1" fmla="*/ 67496 w 222859"/>
              <a:gd name="connsiteY1" fmla="*/ 119899 h 242663"/>
              <a:gd name="connsiteX2" fmla="*/ 548 w 222859"/>
              <a:gd name="connsiteY2" fmla="*/ 240498 h 242663"/>
              <a:gd name="connsiteX3" fmla="*/ 2644 w 222859"/>
              <a:gd name="connsiteY3" fmla="*/ 242639 h 242663"/>
              <a:gd name="connsiteX4" fmla="*/ 5269 w 222859"/>
              <a:gd name="connsiteY4" fmla="*/ 241194 h 242663"/>
              <a:gd name="connsiteX5" fmla="*/ 35609 w 222859"/>
              <a:gd name="connsiteY5" fmla="*/ 188401 h 242663"/>
              <a:gd name="connsiteX6" fmla="*/ 86226 w 222859"/>
              <a:gd name="connsiteY6" fmla="*/ 170986 h 242663"/>
              <a:gd name="connsiteX7" fmla="*/ 177398 w 222859"/>
              <a:gd name="connsiteY7" fmla="*/ 237557 h 242663"/>
              <a:gd name="connsiteX8" fmla="*/ 180515 w 222859"/>
              <a:gd name="connsiteY8" fmla="*/ 236737 h 242663"/>
              <a:gd name="connsiteX9" fmla="*/ 180184 w 222859"/>
              <a:gd name="connsiteY9" fmla="*/ 233531 h 242663"/>
              <a:gd name="connsiteX10" fmla="*/ 137618 w 222859"/>
              <a:gd name="connsiteY10" fmla="*/ 183140 h 242663"/>
              <a:gd name="connsiteX11" fmla="*/ 126319 w 222859"/>
              <a:gd name="connsiteY11" fmla="*/ 134840 h 242663"/>
              <a:gd name="connsiteX12" fmla="*/ 161611 w 222859"/>
              <a:gd name="connsiteY12" fmla="*/ 115721 h 242663"/>
              <a:gd name="connsiteX13" fmla="*/ 220276 w 222859"/>
              <a:gd name="connsiteY13" fmla="*/ 106510 h 242663"/>
              <a:gd name="connsiteX14" fmla="*/ 222857 w 222859"/>
              <a:gd name="connsiteY14" fmla="*/ 103829 h 242663"/>
              <a:gd name="connsiteX15" fmla="*/ 219889 w 222859"/>
              <a:gd name="connsiteY15" fmla="*/ 101556 h 242663"/>
              <a:gd name="connsiteX16" fmla="*/ 157896 w 222859"/>
              <a:gd name="connsiteY16" fmla="*/ 97841 h 242663"/>
              <a:gd name="connsiteX17" fmla="*/ 119120 w 222859"/>
              <a:gd name="connsiteY17" fmla="*/ 80501 h 242663"/>
              <a:gd name="connsiteX18" fmla="*/ 120823 w 222859"/>
              <a:gd name="connsiteY18" fmla="*/ 53254 h 242663"/>
              <a:gd name="connsiteX19" fmla="*/ 153561 w 222859"/>
              <a:gd name="connsiteY19" fmla="*/ 3948 h 242663"/>
              <a:gd name="connsiteX20" fmla="*/ 153138 w 222859"/>
              <a:gd name="connsiteY20" fmla="*/ 726 h 242663"/>
              <a:gd name="connsiteX21" fmla="*/ 150001 w 222859"/>
              <a:gd name="connsiteY21" fmla="*/ 541 h 242663"/>
              <a:gd name="connsiteX22" fmla="*/ 136608 w 222859"/>
              <a:gd name="connsiteY22" fmla="*/ 18729 h 242663"/>
              <a:gd name="connsiteX23" fmla="*/ 116254 w 222859"/>
              <a:gd name="connsiteY23" fmla="*/ 51317 h 242663"/>
              <a:gd name="connsiteX24" fmla="*/ 114783 w 222859"/>
              <a:gd name="connsiteY24" fmla="*/ 82899 h 242663"/>
              <a:gd name="connsiteX25" fmla="*/ 157274 w 222859"/>
              <a:gd name="connsiteY25" fmla="*/ 102715 h 242663"/>
              <a:gd name="connsiteX26" fmla="*/ 197131 w 222859"/>
              <a:gd name="connsiteY26" fmla="*/ 105502 h 242663"/>
              <a:gd name="connsiteX27" fmla="*/ 160679 w 222859"/>
              <a:gd name="connsiteY27" fmla="*/ 110843 h 242663"/>
              <a:gd name="connsiteX28" fmla="*/ 121828 w 222859"/>
              <a:gd name="connsiteY28" fmla="*/ 132750 h 242663"/>
              <a:gd name="connsiteX29" fmla="*/ 133437 w 222859"/>
              <a:gd name="connsiteY29" fmla="*/ 185851 h 242663"/>
              <a:gd name="connsiteX30" fmla="*/ 166331 w 222859"/>
              <a:gd name="connsiteY30" fmla="*/ 226026 h 242663"/>
              <a:gd name="connsiteX31" fmla="*/ 89091 w 222859"/>
              <a:gd name="connsiteY31" fmla="*/ 166886 h 242663"/>
              <a:gd name="connsiteX32" fmla="*/ 72219 w 222859"/>
              <a:gd name="connsiteY32" fmla="*/ 121370 h 242663"/>
              <a:gd name="connsiteX33" fmla="*/ 136611 w 222859"/>
              <a:gd name="connsiteY33" fmla="*/ 18730 h 242663"/>
              <a:gd name="connsiteX34" fmla="*/ 144193 w 222859"/>
              <a:gd name="connsiteY34" fmla="*/ 47215 h 242663"/>
              <a:gd name="connsiteX35" fmla="*/ 121748 w 222859"/>
              <a:gd name="connsiteY35" fmla="*/ 69354 h 242663"/>
              <a:gd name="connsiteX36" fmla="*/ 144193 w 222859"/>
              <a:gd name="connsiteY36" fmla="*/ 91493 h 242663"/>
              <a:gd name="connsiteX37" fmla="*/ 166638 w 222859"/>
              <a:gd name="connsiteY37" fmla="*/ 69354 h 242663"/>
              <a:gd name="connsiteX38" fmla="*/ 144193 w 222859"/>
              <a:gd name="connsiteY38" fmla="*/ 47215 h 242663"/>
              <a:gd name="connsiteX39" fmla="*/ 144193 w 222859"/>
              <a:gd name="connsiteY39" fmla="*/ 51860 h 242663"/>
              <a:gd name="connsiteX40" fmla="*/ 161375 w 222859"/>
              <a:gd name="connsiteY40" fmla="*/ 69354 h 242663"/>
              <a:gd name="connsiteX41" fmla="*/ 144193 w 222859"/>
              <a:gd name="connsiteY41" fmla="*/ 86848 h 242663"/>
              <a:gd name="connsiteX42" fmla="*/ 127011 w 222859"/>
              <a:gd name="connsiteY42" fmla="*/ 69354 h 242663"/>
              <a:gd name="connsiteX43" fmla="*/ 144193 w 222859"/>
              <a:gd name="connsiteY43" fmla="*/ 51860 h 242663"/>
              <a:gd name="connsiteX44" fmla="*/ 67573 w 222859"/>
              <a:gd name="connsiteY44" fmla="*/ 126016 h 242663"/>
              <a:gd name="connsiteX45" fmla="*/ 82201 w 222859"/>
              <a:gd name="connsiteY45" fmla="*/ 166037 h 242663"/>
              <a:gd name="connsiteX46" fmla="*/ 32203 w 222859"/>
              <a:gd name="connsiteY46" fmla="*/ 184925 h 242663"/>
              <a:gd name="connsiteX47" fmla="*/ 5346 w 222859"/>
              <a:gd name="connsiteY47" fmla="*/ 229356 h 242663"/>
              <a:gd name="connsiteX48" fmla="*/ 67573 w 222859"/>
              <a:gd name="connsiteY48" fmla="*/ 126018 h 24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2859" h="242663">
                <a:moveTo>
                  <a:pt x="149998" y="538"/>
                </a:moveTo>
                <a:cubicBezTo>
                  <a:pt x="105753" y="37505"/>
                  <a:pt x="80035" y="60658"/>
                  <a:pt x="67496" y="119899"/>
                </a:cubicBezTo>
                <a:cubicBezTo>
                  <a:pt x="25526" y="149846"/>
                  <a:pt x="-4469" y="190179"/>
                  <a:pt x="548" y="240498"/>
                </a:cubicBezTo>
                <a:cubicBezTo>
                  <a:pt x="682" y="241563"/>
                  <a:pt x="1583" y="242483"/>
                  <a:pt x="2644" y="242639"/>
                </a:cubicBezTo>
                <a:cubicBezTo>
                  <a:pt x="3706" y="242796"/>
                  <a:pt x="4834" y="242175"/>
                  <a:pt x="5269" y="241194"/>
                </a:cubicBezTo>
                <a:cubicBezTo>
                  <a:pt x="15126" y="217723"/>
                  <a:pt x="23721" y="200024"/>
                  <a:pt x="35609" y="188401"/>
                </a:cubicBezTo>
                <a:cubicBezTo>
                  <a:pt x="47357" y="176917"/>
                  <a:pt x="62427" y="171123"/>
                  <a:pt x="86226" y="170986"/>
                </a:cubicBezTo>
                <a:cubicBezTo>
                  <a:pt x="117880" y="200266"/>
                  <a:pt x="140379" y="220233"/>
                  <a:pt x="177398" y="237557"/>
                </a:cubicBezTo>
                <a:cubicBezTo>
                  <a:pt x="178450" y="238067"/>
                  <a:pt x="179849" y="237698"/>
                  <a:pt x="180515" y="236737"/>
                </a:cubicBezTo>
                <a:cubicBezTo>
                  <a:pt x="181180" y="235776"/>
                  <a:pt x="181032" y="234338"/>
                  <a:pt x="180184" y="233531"/>
                </a:cubicBezTo>
                <a:cubicBezTo>
                  <a:pt x="165410" y="218717"/>
                  <a:pt x="148858" y="200807"/>
                  <a:pt x="137618" y="183140"/>
                </a:cubicBezTo>
                <a:cubicBezTo>
                  <a:pt x="126418" y="165539"/>
                  <a:pt x="120745" y="148480"/>
                  <a:pt x="126319" y="134840"/>
                </a:cubicBezTo>
                <a:cubicBezTo>
                  <a:pt x="133094" y="121926"/>
                  <a:pt x="147816" y="118424"/>
                  <a:pt x="161611" y="115721"/>
                </a:cubicBezTo>
                <a:cubicBezTo>
                  <a:pt x="178487" y="112699"/>
                  <a:pt x="199246" y="111390"/>
                  <a:pt x="220276" y="106510"/>
                </a:cubicBezTo>
                <a:cubicBezTo>
                  <a:pt x="222174" y="105942"/>
                  <a:pt x="222898" y="105223"/>
                  <a:pt x="222857" y="103829"/>
                </a:cubicBezTo>
                <a:cubicBezTo>
                  <a:pt x="222773" y="101972"/>
                  <a:pt x="220515" y="101691"/>
                  <a:pt x="219889" y="101556"/>
                </a:cubicBezTo>
                <a:cubicBezTo>
                  <a:pt x="198978" y="100351"/>
                  <a:pt x="176513" y="100259"/>
                  <a:pt x="157896" y="97841"/>
                </a:cubicBezTo>
                <a:cubicBezTo>
                  <a:pt x="139073" y="95396"/>
                  <a:pt x="124618" y="90399"/>
                  <a:pt x="119120" y="80501"/>
                </a:cubicBezTo>
                <a:cubicBezTo>
                  <a:pt x="115741" y="72471"/>
                  <a:pt x="115772" y="64821"/>
                  <a:pt x="120823" y="53254"/>
                </a:cubicBezTo>
                <a:cubicBezTo>
                  <a:pt x="125923" y="41575"/>
                  <a:pt x="136309" y="26185"/>
                  <a:pt x="153561" y="3948"/>
                </a:cubicBezTo>
                <a:cubicBezTo>
                  <a:pt x="154293" y="2980"/>
                  <a:pt x="153960" y="1579"/>
                  <a:pt x="153138" y="726"/>
                </a:cubicBezTo>
                <a:cubicBezTo>
                  <a:pt x="151999" y="-391"/>
                  <a:pt x="151135" y="-26"/>
                  <a:pt x="150001" y="541"/>
                </a:cubicBezTo>
                <a:close/>
                <a:moveTo>
                  <a:pt x="136608" y="18729"/>
                </a:moveTo>
                <a:cubicBezTo>
                  <a:pt x="127380" y="31533"/>
                  <a:pt x="120021" y="42690"/>
                  <a:pt x="116254" y="51317"/>
                </a:cubicBezTo>
                <a:cubicBezTo>
                  <a:pt x="111533" y="62317"/>
                  <a:pt x="109758" y="71946"/>
                  <a:pt x="114783" y="82899"/>
                </a:cubicBezTo>
                <a:cubicBezTo>
                  <a:pt x="121668" y="95295"/>
                  <a:pt x="137951" y="100206"/>
                  <a:pt x="157274" y="102715"/>
                </a:cubicBezTo>
                <a:cubicBezTo>
                  <a:pt x="169636" y="104320"/>
                  <a:pt x="183334" y="104973"/>
                  <a:pt x="197131" y="105502"/>
                </a:cubicBezTo>
                <a:cubicBezTo>
                  <a:pt x="184282" y="107360"/>
                  <a:pt x="171728" y="108864"/>
                  <a:pt x="160679" y="110843"/>
                </a:cubicBezTo>
                <a:cubicBezTo>
                  <a:pt x="144408" y="114087"/>
                  <a:pt x="128642" y="118824"/>
                  <a:pt x="121828" y="132750"/>
                </a:cubicBezTo>
                <a:cubicBezTo>
                  <a:pt x="115156" y="148806"/>
                  <a:pt x="121827" y="167603"/>
                  <a:pt x="133437" y="185851"/>
                </a:cubicBezTo>
                <a:cubicBezTo>
                  <a:pt x="142421" y="199971"/>
                  <a:pt x="154436" y="213508"/>
                  <a:pt x="166331" y="226026"/>
                </a:cubicBezTo>
                <a:cubicBezTo>
                  <a:pt x="137516" y="210499"/>
                  <a:pt x="116805" y="192529"/>
                  <a:pt x="89091" y="166886"/>
                </a:cubicBezTo>
                <a:cubicBezTo>
                  <a:pt x="75729" y="151251"/>
                  <a:pt x="71730" y="140343"/>
                  <a:pt x="72219" y="121370"/>
                </a:cubicBezTo>
                <a:cubicBezTo>
                  <a:pt x="82780" y="71009"/>
                  <a:pt x="103169" y="47712"/>
                  <a:pt x="136611" y="18730"/>
                </a:cubicBezTo>
                <a:close/>
                <a:moveTo>
                  <a:pt x="144193" y="47215"/>
                </a:moveTo>
                <a:cubicBezTo>
                  <a:pt x="131653" y="47215"/>
                  <a:pt x="121748" y="57287"/>
                  <a:pt x="121748" y="69354"/>
                </a:cubicBezTo>
                <a:cubicBezTo>
                  <a:pt x="121748" y="81420"/>
                  <a:pt x="131653" y="91493"/>
                  <a:pt x="144193" y="91493"/>
                </a:cubicBezTo>
                <a:cubicBezTo>
                  <a:pt x="156733" y="91493"/>
                  <a:pt x="166638" y="81421"/>
                  <a:pt x="166638" y="69354"/>
                </a:cubicBezTo>
                <a:cubicBezTo>
                  <a:pt x="166638" y="57288"/>
                  <a:pt x="156733" y="47215"/>
                  <a:pt x="144193" y="47215"/>
                </a:cubicBezTo>
                <a:close/>
                <a:moveTo>
                  <a:pt x="144193" y="51860"/>
                </a:moveTo>
                <a:cubicBezTo>
                  <a:pt x="153539" y="51860"/>
                  <a:pt x="161375" y="59532"/>
                  <a:pt x="161375" y="69354"/>
                </a:cubicBezTo>
                <a:cubicBezTo>
                  <a:pt x="161375" y="79176"/>
                  <a:pt x="153539" y="86848"/>
                  <a:pt x="144193" y="86848"/>
                </a:cubicBezTo>
                <a:cubicBezTo>
                  <a:pt x="134847" y="86848"/>
                  <a:pt x="127011" y="79176"/>
                  <a:pt x="127011" y="69354"/>
                </a:cubicBezTo>
                <a:cubicBezTo>
                  <a:pt x="127011" y="59532"/>
                  <a:pt x="134848" y="51860"/>
                  <a:pt x="144193" y="51860"/>
                </a:cubicBezTo>
                <a:close/>
                <a:moveTo>
                  <a:pt x="67573" y="126016"/>
                </a:moveTo>
                <a:cubicBezTo>
                  <a:pt x="68275" y="141995"/>
                  <a:pt x="72763" y="153650"/>
                  <a:pt x="82201" y="166037"/>
                </a:cubicBezTo>
                <a:cubicBezTo>
                  <a:pt x="59690" y="166814"/>
                  <a:pt x="44192" y="173206"/>
                  <a:pt x="32203" y="184925"/>
                </a:cubicBezTo>
                <a:cubicBezTo>
                  <a:pt x="21413" y="195473"/>
                  <a:pt x="13480" y="210924"/>
                  <a:pt x="5346" y="229356"/>
                </a:cubicBezTo>
                <a:cubicBezTo>
                  <a:pt x="5451" y="187274"/>
                  <a:pt x="31019" y="152880"/>
                  <a:pt x="67573" y="126018"/>
                </a:cubicBezTo>
                <a:close/>
              </a:path>
            </a:pathLst>
          </a:custGeom>
          <a:solidFill>
            <a:schemeClr val="bg1"/>
          </a:solidFill>
          <a:ln w="3175" cap="flat">
            <a:solidFill>
              <a:schemeClr val="bg1"/>
            </a:solidFill>
            <a:prstDash val="solid"/>
            <a:miter/>
          </a:ln>
        </p:spPr>
        <p:txBody>
          <a:bodyPr rtlCol="0" anchor="ctr"/>
          <a:lstStyle/>
          <a:p>
            <a:pPr defTabSz="1219118">
              <a:defRPr/>
            </a:pPr>
            <a:endParaRPr lang="de-CH" sz="2400">
              <a:solidFill>
                <a:prstClr val="black"/>
              </a:solidFill>
              <a:latin typeface="Segoe UI"/>
            </a:endParaRPr>
          </a:p>
        </p:txBody>
      </p:sp>
      <p:sp>
        <p:nvSpPr>
          <p:cNvPr id="7" name="Graphic 14">
            <a:extLst>
              <a:ext uri="{FF2B5EF4-FFF2-40B4-BE49-F238E27FC236}">
                <a16:creationId xmlns:a16="http://schemas.microsoft.com/office/drawing/2014/main" id="{1F88E32F-6E3B-E458-E0B2-B3CD469A4E5D}"/>
              </a:ext>
            </a:extLst>
          </p:cNvPr>
          <p:cNvSpPr>
            <a:spLocks noChangeAspect="1"/>
          </p:cNvSpPr>
          <p:nvPr/>
        </p:nvSpPr>
        <p:spPr>
          <a:xfrm>
            <a:off x="7165049" y="4540101"/>
            <a:ext cx="738931" cy="720000"/>
          </a:xfrm>
          <a:custGeom>
            <a:avLst/>
            <a:gdLst>
              <a:gd name="connsiteX0" fmla="*/ 442784 w 446504"/>
              <a:gd name="connsiteY0" fmla="*/ 178736 h 435064"/>
              <a:gd name="connsiteX1" fmla="*/ 271039 w 446504"/>
              <a:gd name="connsiteY1" fmla="*/ 434995 h 435064"/>
              <a:gd name="connsiteX2" fmla="*/ 259475 w 446504"/>
              <a:gd name="connsiteY2" fmla="*/ 425796 h 435064"/>
              <a:gd name="connsiteX3" fmla="*/ 260856 w 446504"/>
              <a:gd name="connsiteY3" fmla="*/ 419318 h 435064"/>
              <a:gd name="connsiteX4" fmla="*/ 322584 w 446504"/>
              <a:gd name="connsiteY4" fmla="*/ 307457 h 435064"/>
              <a:gd name="connsiteX5" fmla="*/ 290654 w 446504"/>
              <a:gd name="connsiteY5" fmla="*/ 339359 h 435064"/>
              <a:gd name="connsiteX6" fmla="*/ 250988 w 446504"/>
              <a:gd name="connsiteY6" fmla="*/ 396150 h 435064"/>
              <a:gd name="connsiteX7" fmla="*/ 236841 w 446504"/>
              <a:gd name="connsiteY7" fmla="*/ 400403 h 435064"/>
              <a:gd name="connsiteX8" fmla="*/ 231359 w 446504"/>
              <a:gd name="connsiteY8" fmla="*/ 390561 h 435064"/>
              <a:gd name="connsiteX9" fmla="*/ 264301 w 446504"/>
              <a:gd name="connsiteY9" fmla="*/ 262224 h 435064"/>
              <a:gd name="connsiteX10" fmla="*/ 431508 w 446504"/>
              <a:gd name="connsiteY10" fmla="*/ 169908 h 435064"/>
              <a:gd name="connsiteX11" fmla="*/ 442799 w 446504"/>
              <a:gd name="connsiteY11" fmla="*/ 178738 h 435064"/>
              <a:gd name="connsiteX12" fmla="*/ 221448 w 446504"/>
              <a:gd name="connsiteY12" fmla="*/ 24897 h 435064"/>
              <a:gd name="connsiteX13" fmla="*/ 223649 w 446504"/>
              <a:gd name="connsiteY13" fmla="*/ 210520 h 435064"/>
              <a:gd name="connsiteX14" fmla="*/ 225837 w 446504"/>
              <a:gd name="connsiteY14" fmla="*/ 97765 h 435064"/>
              <a:gd name="connsiteX15" fmla="*/ 236416 w 446504"/>
              <a:gd name="connsiteY15" fmla="*/ 87501 h 435064"/>
              <a:gd name="connsiteX16" fmla="*/ 245588 w 446504"/>
              <a:gd name="connsiteY16" fmla="*/ 93282 h 435064"/>
              <a:gd name="connsiteX17" fmla="*/ 245614 w 446504"/>
              <a:gd name="connsiteY17" fmla="*/ 93269 h 435064"/>
              <a:gd name="connsiteX18" fmla="*/ 270341 w 446504"/>
              <a:gd name="connsiteY18" fmla="*/ 165112 h 435064"/>
              <a:gd name="connsiteX19" fmla="*/ 272665 w 446504"/>
              <a:gd name="connsiteY19" fmla="*/ 178754 h 435064"/>
              <a:gd name="connsiteX20" fmla="*/ 277927 w 446504"/>
              <a:gd name="connsiteY20" fmla="*/ 107116 h 435064"/>
              <a:gd name="connsiteX21" fmla="*/ 221461 w 446504"/>
              <a:gd name="connsiteY21" fmla="*/ 24899 h 435064"/>
              <a:gd name="connsiteX22" fmla="*/ 227436 w 446504"/>
              <a:gd name="connsiteY22" fmla="*/ 240875 h 435064"/>
              <a:gd name="connsiteX23" fmla="*/ 211512 w 446504"/>
              <a:gd name="connsiteY23" fmla="*/ 3695 h 435064"/>
              <a:gd name="connsiteX24" fmla="*/ 225536 w 446504"/>
              <a:gd name="connsiteY24" fmla="*/ 1932 h 435064"/>
              <a:gd name="connsiteX25" fmla="*/ 298363 w 446504"/>
              <a:gd name="connsiteY25" fmla="*/ 102779 h 435064"/>
              <a:gd name="connsiteX26" fmla="*/ 273786 w 446504"/>
              <a:gd name="connsiteY26" fmla="*/ 226442 h 435064"/>
              <a:gd name="connsiteX27" fmla="*/ 273773 w 446504"/>
              <a:gd name="connsiteY27" fmla="*/ 226442 h 435064"/>
              <a:gd name="connsiteX28" fmla="*/ 264465 w 446504"/>
              <a:gd name="connsiteY28" fmla="*/ 231636 h 435064"/>
              <a:gd name="connsiteX29" fmla="*/ 254323 w 446504"/>
              <a:gd name="connsiteY29" fmla="*/ 220920 h 435064"/>
              <a:gd name="connsiteX30" fmla="*/ 249813 w 446504"/>
              <a:gd name="connsiteY30" fmla="*/ 169116 h 435064"/>
              <a:gd name="connsiteX31" fmla="*/ 245644 w 446504"/>
              <a:gd name="connsiteY31" fmla="*/ 151415 h 435064"/>
              <a:gd name="connsiteX32" fmla="*/ 244072 w 446504"/>
              <a:gd name="connsiteY32" fmla="*/ 232322 h 435064"/>
              <a:gd name="connsiteX33" fmla="*/ 242022 w 446504"/>
              <a:gd name="connsiteY33" fmla="*/ 238705 h 435064"/>
              <a:gd name="connsiteX34" fmla="*/ 227424 w 446504"/>
              <a:gd name="connsiteY34" fmla="*/ 240864 h 435064"/>
              <a:gd name="connsiteX35" fmla="*/ 22871 w 446504"/>
              <a:gd name="connsiteY35" fmla="*/ 148749 h 435064"/>
              <a:gd name="connsiteX36" fmla="*/ 157164 w 446504"/>
              <a:gd name="connsiteY36" fmla="*/ 367902 h 435064"/>
              <a:gd name="connsiteX37" fmla="*/ 81725 w 446504"/>
              <a:gd name="connsiteY37" fmla="*/ 231189 h 435064"/>
              <a:gd name="connsiteX38" fmla="*/ 85853 w 446504"/>
              <a:gd name="connsiteY38" fmla="*/ 217002 h 435064"/>
              <a:gd name="connsiteX39" fmla="*/ 96966 w 446504"/>
              <a:gd name="connsiteY39" fmla="*/ 217672 h 435064"/>
              <a:gd name="connsiteX40" fmla="*/ 171570 w 446504"/>
              <a:gd name="connsiteY40" fmla="*/ 282613 h 435064"/>
              <a:gd name="connsiteX41" fmla="*/ 191499 w 446504"/>
              <a:gd name="connsiteY41" fmla="*/ 307626 h 435064"/>
              <a:gd name="connsiteX42" fmla="*/ 164476 w 446504"/>
              <a:gd name="connsiteY42" fmla="*/ 230164 h 435064"/>
              <a:gd name="connsiteX43" fmla="*/ 22869 w 446504"/>
              <a:gd name="connsiteY43" fmla="*/ 148741 h 435064"/>
              <a:gd name="connsiteX44" fmla="*/ 175469 w 446504"/>
              <a:gd name="connsiteY44" fmla="*/ 391981 h 435064"/>
              <a:gd name="connsiteX45" fmla="*/ 3723 w 446504"/>
              <a:gd name="connsiteY45" fmla="*/ 135722 h 435064"/>
              <a:gd name="connsiteX46" fmla="*/ 15013 w 446504"/>
              <a:gd name="connsiteY46" fmla="*/ 126891 h 435064"/>
              <a:gd name="connsiteX47" fmla="*/ 182221 w 446504"/>
              <a:gd name="connsiteY47" fmla="*/ 219223 h 435064"/>
              <a:gd name="connsiteX48" fmla="*/ 215163 w 446504"/>
              <a:gd name="connsiteY48" fmla="*/ 347559 h 435064"/>
              <a:gd name="connsiteX49" fmla="*/ 209681 w 446504"/>
              <a:gd name="connsiteY49" fmla="*/ 357401 h 435064"/>
              <a:gd name="connsiteX50" fmla="*/ 195533 w 446504"/>
              <a:gd name="connsiteY50" fmla="*/ 353151 h 435064"/>
              <a:gd name="connsiteX51" fmla="*/ 155868 w 446504"/>
              <a:gd name="connsiteY51" fmla="*/ 296358 h 435064"/>
              <a:gd name="connsiteX52" fmla="*/ 123937 w 446504"/>
              <a:gd name="connsiteY52" fmla="*/ 264456 h 435064"/>
              <a:gd name="connsiteX53" fmla="*/ 185666 w 446504"/>
              <a:gd name="connsiteY53" fmla="*/ 376319 h 435064"/>
              <a:gd name="connsiteX54" fmla="*/ 187047 w 446504"/>
              <a:gd name="connsiteY54" fmla="*/ 382797 h 435064"/>
              <a:gd name="connsiteX55" fmla="*/ 175483 w 446504"/>
              <a:gd name="connsiteY55" fmla="*/ 391993 h 435064"/>
              <a:gd name="connsiteX56" fmla="*/ 289328 w 446504"/>
              <a:gd name="connsiteY56" fmla="*/ 410897 h 435064"/>
              <a:gd name="connsiteX57" fmla="*/ 423622 w 446504"/>
              <a:gd name="connsiteY57" fmla="*/ 191746 h 435064"/>
              <a:gd name="connsiteX58" fmla="*/ 282015 w 446504"/>
              <a:gd name="connsiteY58" fmla="*/ 273169 h 435064"/>
              <a:gd name="connsiteX59" fmla="*/ 254992 w 446504"/>
              <a:gd name="connsiteY59" fmla="*/ 350632 h 435064"/>
              <a:gd name="connsiteX60" fmla="*/ 274921 w 446504"/>
              <a:gd name="connsiteY60" fmla="*/ 325618 h 435064"/>
              <a:gd name="connsiteX61" fmla="*/ 349510 w 446504"/>
              <a:gd name="connsiteY61" fmla="*/ 260666 h 435064"/>
              <a:gd name="connsiteX62" fmla="*/ 360623 w 446504"/>
              <a:gd name="connsiteY62" fmla="*/ 259996 h 435064"/>
              <a:gd name="connsiteX63" fmla="*/ 364751 w 446504"/>
              <a:gd name="connsiteY63" fmla="*/ 274183 h 435064"/>
              <a:gd name="connsiteX64" fmla="*/ 289312 w 446504"/>
              <a:gd name="connsiteY64" fmla="*/ 410897 h 4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6504" h="435064">
                <a:moveTo>
                  <a:pt x="442784" y="178736"/>
                </a:moveTo>
                <a:cubicBezTo>
                  <a:pt x="444383" y="187499"/>
                  <a:pt x="482901" y="410297"/>
                  <a:pt x="271039" y="434995"/>
                </a:cubicBezTo>
                <a:cubicBezTo>
                  <a:pt x="265297" y="435652"/>
                  <a:pt x="260131" y="431537"/>
                  <a:pt x="259475" y="425796"/>
                </a:cubicBezTo>
                <a:cubicBezTo>
                  <a:pt x="259215" y="423461"/>
                  <a:pt x="259734" y="421205"/>
                  <a:pt x="260856" y="419318"/>
                </a:cubicBezTo>
                <a:lnTo>
                  <a:pt x="322584" y="307457"/>
                </a:lnTo>
                <a:cubicBezTo>
                  <a:pt x="310460" y="318078"/>
                  <a:pt x="299867" y="328821"/>
                  <a:pt x="290654" y="339359"/>
                </a:cubicBezTo>
                <a:cubicBezTo>
                  <a:pt x="272748" y="359835"/>
                  <a:pt x="259955" y="379585"/>
                  <a:pt x="250988" y="396150"/>
                </a:cubicBezTo>
                <a:cubicBezTo>
                  <a:pt x="248255" y="401234"/>
                  <a:pt x="241926" y="403136"/>
                  <a:pt x="236841" y="400403"/>
                </a:cubicBezTo>
                <a:cubicBezTo>
                  <a:pt x="233136" y="398405"/>
                  <a:pt x="231113" y="394510"/>
                  <a:pt x="231359" y="390561"/>
                </a:cubicBezTo>
                <a:cubicBezTo>
                  <a:pt x="231290" y="357140"/>
                  <a:pt x="236757" y="306730"/>
                  <a:pt x="264301" y="262224"/>
                </a:cubicBezTo>
                <a:cubicBezTo>
                  <a:pt x="292240" y="217076"/>
                  <a:pt x="342443" y="178310"/>
                  <a:pt x="431508" y="169908"/>
                </a:cubicBezTo>
                <a:cubicBezTo>
                  <a:pt x="437059" y="169389"/>
                  <a:pt x="441994" y="173298"/>
                  <a:pt x="442799" y="178738"/>
                </a:cubicBezTo>
                <a:close/>
                <a:moveTo>
                  <a:pt x="221448" y="24897"/>
                </a:moveTo>
                <a:cubicBezTo>
                  <a:pt x="202298" y="51072"/>
                  <a:pt x="148143" y="138976"/>
                  <a:pt x="223649" y="210520"/>
                </a:cubicBezTo>
                <a:lnTo>
                  <a:pt x="225837" y="97765"/>
                </a:lnTo>
                <a:cubicBezTo>
                  <a:pt x="225918" y="92011"/>
                  <a:pt x="230675" y="87417"/>
                  <a:pt x="236416" y="87501"/>
                </a:cubicBezTo>
                <a:cubicBezTo>
                  <a:pt x="240449" y="87569"/>
                  <a:pt x="243906" y="89906"/>
                  <a:pt x="245588" y="93282"/>
                </a:cubicBezTo>
                <a:lnTo>
                  <a:pt x="245614" y="93269"/>
                </a:lnTo>
                <a:cubicBezTo>
                  <a:pt x="258436" y="118979"/>
                  <a:pt x="266036" y="143337"/>
                  <a:pt x="270341" y="165112"/>
                </a:cubicBezTo>
                <a:cubicBezTo>
                  <a:pt x="271256" y="169774"/>
                  <a:pt x="272036" y="174326"/>
                  <a:pt x="272665" y="178754"/>
                </a:cubicBezTo>
                <a:cubicBezTo>
                  <a:pt x="279609" y="157800"/>
                  <a:pt x="283477" y="132923"/>
                  <a:pt x="277927" y="107116"/>
                </a:cubicBezTo>
                <a:cubicBezTo>
                  <a:pt x="272104" y="79996"/>
                  <a:pt x="255756" y="51511"/>
                  <a:pt x="221461" y="24899"/>
                </a:cubicBezTo>
                <a:close/>
                <a:moveTo>
                  <a:pt x="227436" y="240875"/>
                </a:moveTo>
                <a:cubicBezTo>
                  <a:pt x="93085" y="140916"/>
                  <a:pt x="211184" y="4094"/>
                  <a:pt x="211512" y="3695"/>
                </a:cubicBezTo>
                <a:cubicBezTo>
                  <a:pt x="214984" y="-406"/>
                  <a:pt x="221079" y="-1239"/>
                  <a:pt x="225536" y="1932"/>
                </a:cubicBezTo>
                <a:cubicBezTo>
                  <a:pt x="270259" y="33711"/>
                  <a:pt x="291107" y="68976"/>
                  <a:pt x="298363" y="102779"/>
                </a:cubicBezTo>
                <a:cubicBezTo>
                  <a:pt x="309217" y="153337"/>
                  <a:pt x="289341" y="199757"/>
                  <a:pt x="273786" y="226442"/>
                </a:cubicBezTo>
                <a:lnTo>
                  <a:pt x="273773" y="226442"/>
                </a:lnTo>
                <a:cubicBezTo>
                  <a:pt x="271915" y="229641"/>
                  <a:pt x="268415" y="231745"/>
                  <a:pt x="264465" y="231636"/>
                </a:cubicBezTo>
                <a:cubicBezTo>
                  <a:pt x="258710" y="231471"/>
                  <a:pt x="254172" y="226675"/>
                  <a:pt x="254323" y="220920"/>
                </a:cubicBezTo>
                <a:cubicBezTo>
                  <a:pt x="254706" y="206882"/>
                  <a:pt x="253791" y="189277"/>
                  <a:pt x="249813" y="169116"/>
                </a:cubicBezTo>
                <a:cubicBezTo>
                  <a:pt x="248678" y="163403"/>
                  <a:pt x="247311" y="157497"/>
                  <a:pt x="245644" y="151415"/>
                </a:cubicBezTo>
                <a:lnTo>
                  <a:pt x="244072" y="232322"/>
                </a:lnTo>
                <a:cubicBezTo>
                  <a:pt x="244113" y="234536"/>
                  <a:pt x="243443" y="236791"/>
                  <a:pt x="242022" y="238705"/>
                </a:cubicBezTo>
                <a:cubicBezTo>
                  <a:pt x="238592" y="243338"/>
                  <a:pt x="232057" y="244295"/>
                  <a:pt x="227424" y="240864"/>
                </a:cubicBezTo>
                <a:close/>
                <a:moveTo>
                  <a:pt x="22871" y="148749"/>
                </a:moveTo>
                <a:cubicBezTo>
                  <a:pt x="18033" y="188304"/>
                  <a:pt x="9858" y="337911"/>
                  <a:pt x="157164" y="367902"/>
                </a:cubicBezTo>
                <a:lnTo>
                  <a:pt x="81725" y="231189"/>
                </a:lnTo>
                <a:cubicBezTo>
                  <a:pt x="78950" y="226132"/>
                  <a:pt x="80795" y="219777"/>
                  <a:pt x="85853" y="217002"/>
                </a:cubicBezTo>
                <a:cubicBezTo>
                  <a:pt x="89488" y="215006"/>
                  <a:pt x="93795" y="215403"/>
                  <a:pt x="96966" y="217672"/>
                </a:cubicBezTo>
                <a:cubicBezTo>
                  <a:pt x="128131" y="238340"/>
                  <a:pt x="152544" y="260865"/>
                  <a:pt x="171570" y="282613"/>
                </a:cubicBezTo>
                <a:cubicBezTo>
                  <a:pt x="179020" y="291130"/>
                  <a:pt x="185634" y="299521"/>
                  <a:pt x="191499" y="307626"/>
                </a:cubicBezTo>
                <a:cubicBezTo>
                  <a:pt x="187877" y="282981"/>
                  <a:pt x="180099" y="255412"/>
                  <a:pt x="164476" y="230164"/>
                </a:cubicBezTo>
                <a:cubicBezTo>
                  <a:pt x="140596" y="191576"/>
                  <a:pt x="97952" y="158183"/>
                  <a:pt x="22869" y="148741"/>
                </a:cubicBezTo>
                <a:close/>
                <a:moveTo>
                  <a:pt x="175469" y="391981"/>
                </a:moveTo>
                <a:cubicBezTo>
                  <a:pt x="-36409" y="367282"/>
                  <a:pt x="2125" y="144481"/>
                  <a:pt x="3723" y="135722"/>
                </a:cubicBezTo>
                <a:cubicBezTo>
                  <a:pt x="4530" y="130282"/>
                  <a:pt x="9464" y="126372"/>
                  <a:pt x="15013" y="126891"/>
                </a:cubicBezTo>
                <a:cubicBezTo>
                  <a:pt x="104090" y="135311"/>
                  <a:pt x="154284" y="174075"/>
                  <a:pt x="182221" y="219223"/>
                </a:cubicBezTo>
                <a:cubicBezTo>
                  <a:pt x="209763" y="263729"/>
                  <a:pt x="215231" y="314124"/>
                  <a:pt x="215163" y="347559"/>
                </a:cubicBezTo>
                <a:cubicBezTo>
                  <a:pt x="215409" y="351495"/>
                  <a:pt x="213386" y="355405"/>
                  <a:pt x="209681" y="357401"/>
                </a:cubicBezTo>
                <a:cubicBezTo>
                  <a:pt x="204597" y="360135"/>
                  <a:pt x="198268" y="358235"/>
                  <a:pt x="195533" y="353151"/>
                </a:cubicBezTo>
                <a:cubicBezTo>
                  <a:pt x="186566" y="336584"/>
                  <a:pt x="173773" y="316833"/>
                  <a:pt x="155868" y="296358"/>
                </a:cubicBezTo>
                <a:cubicBezTo>
                  <a:pt x="146655" y="285819"/>
                  <a:pt x="136062" y="275076"/>
                  <a:pt x="123937" y="264456"/>
                </a:cubicBezTo>
                <a:lnTo>
                  <a:pt x="185666" y="376319"/>
                </a:lnTo>
                <a:cubicBezTo>
                  <a:pt x="186774" y="378203"/>
                  <a:pt x="187306" y="380458"/>
                  <a:pt x="187047" y="382797"/>
                </a:cubicBezTo>
                <a:cubicBezTo>
                  <a:pt x="186391" y="388522"/>
                  <a:pt x="181211" y="392638"/>
                  <a:pt x="175483" y="391993"/>
                </a:cubicBezTo>
                <a:close/>
                <a:moveTo>
                  <a:pt x="289328" y="410897"/>
                </a:moveTo>
                <a:cubicBezTo>
                  <a:pt x="436637" y="380910"/>
                  <a:pt x="428463" y="231305"/>
                  <a:pt x="423622" y="191746"/>
                </a:cubicBezTo>
                <a:cubicBezTo>
                  <a:pt x="348539" y="201190"/>
                  <a:pt x="305893" y="234582"/>
                  <a:pt x="282015" y="273169"/>
                </a:cubicBezTo>
                <a:cubicBezTo>
                  <a:pt x="266392" y="298401"/>
                  <a:pt x="258614" y="325971"/>
                  <a:pt x="254992" y="350632"/>
                </a:cubicBezTo>
                <a:cubicBezTo>
                  <a:pt x="260857" y="342513"/>
                  <a:pt x="267472" y="334133"/>
                  <a:pt x="274921" y="325618"/>
                </a:cubicBezTo>
                <a:cubicBezTo>
                  <a:pt x="293948" y="303858"/>
                  <a:pt x="318376" y="281344"/>
                  <a:pt x="349510" y="260666"/>
                </a:cubicBezTo>
                <a:cubicBezTo>
                  <a:pt x="352681" y="258397"/>
                  <a:pt x="356986" y="258001"/>
                  <a:pt x="360623" y="259996"/>
                </a:cubicBezTo>
                <a:cubicBezTo>
                  <a:pt x="365681" y="262771"/>
                  <a:pt x="367526" y="269126"/>
                  <a:pt x="364751" y="274183"/>
                </a:cubicBezTo>
                <a:lnTo>
                  <a:pt x="289312" y="410897"/>
                </a:lnTo>
                <a:close/>
              </a:path>
            </a:pathLst>
          </a:custGeom>
          <a:solidFill>
            <a:schemeClr val="bg1"/>
          </a:solidFill>
          <a:ln w="15875" cap="flat">
            <a:solidFill>
              <a:srgbClr val="FFB127"/>
            </a:solidFill>
            <a:prstDash val="solid"/>
            <a:miter/>
          </a:ln>
        </p:spPr>
        <p:txBody>
          <a:bodyPr rtlCol="0" anchor="ctr"/>
          <a:lstStyle/>
          <a:p>
            <a:pPr defTabSz="1219118">
              <a:defRPr/>
            </a:pPr>
            <a:endParaRPr lang="de-CH" sz="2400">
              <a:solidFill>
                <a:prstClr val="black"/>
              </a:solidFill>
              <a:latin typeface="Segoe UI"/>
            </a:endParaRPr>
          </a:p>
        </p:txBody>
      </p:sp>
      <p:cxnSp>
        <p:nvCxnSpPr>
          <p:cNvPr id="9" name="Straight Connector 8">
            <a:extLst>
              <a:ext uri="{FF2B5EF4-FFF2-40B4-BE49-F238E27FC236}">
                <a16:creationId xmlns:a16="http://schemas.microsoft.com/office/drawing/2014/main" id="{D8D9FB45-51B0-3A05-8BAA-3FAFC0BEAD30}"/>
              </a:ext>
            </a:extLst>
          </p:cNvPr>
          <p:cNvCxnSpPr>
            <a:cxnSpLocks/>
          </p:cNvCxnSpPr>
          <p:nvPr/>
        </p:nvCxnSpPr>
        <p:spPr>
          <a:xfrm>
            <a:off x="1080537" y="2160104"/>
            <a:ext cx="2444541" cy="0"/>
          </a:xfrm>
          <a:prstGeom prst="line">
            <a:avLst/>
          </a:prstGeom>
          <a:ln>
            <a:solidFill>
              <a:srgbClr val="0ABAEE"/>
            </a:solidFill>
            <a:prstDash val="sysDot"/>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6EE3DCA3-5A20-616B-DDBE-826A0C93032A}"/>
              </a:ext>
            </a:extLst>
          </p:cNvPr>
          <p:cNvSpPr txBox="1"/>
          <p:nvPr/>
        </p:nvSpPr>
        <p:spPr>
          <a:xfrm>
            <a:off x="9014117" y="1185977"/>
            <a:ext cx="2373200" cy="461665"/>
          </a:xfrm>
          <a:prstGeom prst="rect">
            <a:avLst/>
          </a:prstGeom>
          <a:noFill/>
        </p:spPr>
        <p:txBody>
          <a:bodyPr wrap="square">
            <a:spAutoFit/>
          </a:bodyPr>
          <a:lstStyle/>
          <a:p>
            <a:pPr algn="r" defTabSz="1219140">
              <a:defRPr/>
            </a:pPr>
            <a:r>
              <a:rPr lang="en-GB" sz="2400" dirty="0">
                <a:solidFill>
                  <a:prstClr val="white"/>
                </a:solidFill>
                <a:latin typeface="Aptos" panose="020B0004020202020204" pitchFamily="34" charset="0"/>
                <a:ea typeface="Segoe UI" pitchFamily="34" charset="0"/>
                <a:cs typeface="Segoe UI" pitchFamily="34" charset="0"/>
              </a:rPr>
              <a:t>Performance</a:t>
            </a:r>
          </a:p>
        </p:txBody>
      </p:sp>
      <p:cxnSp>
        <p:nvCxnSpPr>
          <p:cNvPr id="11" name="Straight Connector 10">
            <a:extLst>
              <a:ext uri="{FF2B5EF4-FFF2-40B4-BE49-F238E27FC236}">
                <a16:creationId xmlns:a16="http://schemas.microsoft.com/office/drawing/2014/main" id="{DA2225C4-B3B5-8767-C21B-991CA762A7E1}"/>
              </a:ext>
            </a:extLst>
          </p:cNvPr>
          <p:cNvCxnSpPr>
            <a:cxnSpLocks/>
          </p:cNvCxnSpPr>
          <p:nvPr/>
        </p:nvCxnSpPr>
        <p:spPr>
          <a:xfrm>
            <a:off x="8859563" y="2160104"/>
            <a:ext cx="2444541" cy="0"/>
          </a:xfrm>
          <a:prstGeom prst="line">
            <a:avLst/>
          </a:prstGeom>
          <a:ln>
            <a:solidFill>
              <a:srgbClr val="78B145"/>
            </a:solidFill>
            <a:prstDash val="sysDot"/>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AF233E3-8064-10B2-C031-48FD7158FB4F}"/>
              </a:ext>
            </a:extLst>
          </p:cNvPr>
          <p:cNvCxnSpPr>
            <a:cxnSpLocks/>
          </p:cNvCxnSpPr>
          <p:nvPr/>
        </p:nvCxnSpPr>
        <p:spPr>
          <a:xfrm>
            <a:off x="1080537" y="5260101"/>
            <a:ext cx="2773694" cy="0"/>
          </a:xfrm>
          <a:prstGeom prst="line">
            <a:avLst/>
          </a:prstGeom>
          <a:ln>
            <a:solidFill>
              <a:srgbClr val="C03116"/>
            </a:solidFill>
            <a:prstDash val="sysDot"/>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CD55566-51DC-E619-C2EE-1659AE14D077}"/>
              </a:ext>
            </a:extLst>
          </p:cNvPr>
          <p:cNvCxnSpPr>
            <a:cxnSpLocks/>
          </p:cNvCxnSpPr>
          <p:nvPr/>
        </p:nvCxnSpPr>
        <p:spPr>
          <a:xfrm>
            <a:off x="8183217" y="5260101"/>
            <a:ext cx="3120887" cy="0"/>
          </a:xfrm>
          <a:prstGeom prst="line">
            <a:avLst/>
          </a:prstGeom>
          <a:ln>
            <a:solidFill>
              <a:srgbClr val="FFB127"/>
            </a:solidFill>
            <a:prstDash val="sys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807F7A-1622-BF13-B19D-A498DCF8C764}"/>
              </a:ext>
            </a:extLst>
          </p:cNvPr>
          <p:cNvSpPr txBox="1"/>
          <p:nvPr/>
        </p:nvSpPr>
        <p:spPr>
          <a:xfrm>
            <a:off x="974521" y="4300237"/>
            <a:ext cx="7513982" cy="461665"/>
          </a:xfrm>
          <a:prstGeom prst="rect">
            <a:avLst/>
          </a:prstGeom>
          <a:noFill/>
        </p:spPr>
        <p:txBody>
          <a:bodyPr wrap="square">
            <a:spAutoFit/>
          </a:bodyPr>
          <a:lstStyle/>
          <a:p>
            <a:pPr defTabSz="1219140">
              <a:defRPr/>
            </a:pPr>
            <a:r>
              <a:rPr lang="en-GB" sz="2400" dirty="0">
                <a:solidFill>
                  <a:prstClr val="white"/>
                </a:solidFill>
                <a:latin typeface="Aptos" panose="020B0004020202020204" pitchFamily="34" charset="0"/>
                <a:ea typeface="Segoe UI" pitchFamily="34" charset="0"/>
                <a:cs typeface="Segoe UI" pitchFamily="34" charset="0"/>
              </a:rPr>
              <a:t>Recovery</a:t>
            </a:r>
          </a:p>
        </p:txBody>
      </p:sp>
      <p:sp>
        <p:nvSpPr>
          <p:cNvPr id="16" name="TextBox 15">
            <a:extLst>
              <a:ext uri="{FF2B5EF4-FFF2-40B4-BE49-F238E27FC236}">
                <a16:creationId xmlns:a16="http://schemas.microsoft.com/office/drawing/2014/main" id="{3B0669C5-185B-44F6-7149-23E318356DAE}"/>
              </a:ext>
            </a:extLst>
          </p:cNvPr>
          <p:cNvSpPr txBox="1"/>
          <p:nvPr/>
        </p:nvSpPr>
        <p:spPr>
          <a:xfrm>
            <a:off x="974521" y="1185977"/>
            <a:ext cx="2203364" cy="830997"/>
          </a:xfrm>
          <a:prstGeom prst="rect">
            <a:avLst/>
          </a:prstGeom>
          <a:noFill/>
        </p:spPr>
        <p:txBody>
          <a:bodyPr wrap="square">
            <a:spAutoFit/>
          </a:bodyPr>
          <a:lstStyle/>
          <a:p>
            <a:pPr defTabSz="1219140">
              <a:defRPr/>
            </a:pPr>
            <a:r>
              <a:rPr lang="en-GB" sz="2400" dirty="0">
                <a:solidFill>
                  <a:prstClr val="white"/>
                </a:solidFill>
                <a:latin typeface="Aptos" panose="020B0004020202020204" pitchFamily="34" charset="0"/>
                <a:ea typeface="Segoe UI" pitchFamily="34" charset="0"/>
                <a:cs typeface="Segoe UI" pitchFamily="34" charset="0"/>
              </a:rPr>
              <a:t>Health indicator</a:t>
            </a:r>
          </a:p>
        </p:txBody>
      </p:sp>
      <p:sp>
        <p:nvSpPr>
          <p:cNvPr id="17" name="TextBox 16">
            <a:extLst>
              <a:ext uri="{FF2B5EF4-FFF2-40B4-BE49-F238E27FC236}">
                <a16:creationId xmlns:a16="http://schemas.microsoft.com/office/drawing/2014/main" id="{35DD730D-B8CD-F2D3-224B-8C1F12382B1B}"/>
              </a:ext>
            </a:extLst>
          </p:cNvPr>
          <p:cNvSpPr txBox="1"/>
          <p:nvPr/>
        </p:nvSpPr>
        <p:spPr>
          <a:xfrm>
            <a:off x="8993153" y="4294937"/>
            <a:ext cx="2373200" cy="461665"/>
          </a:xfrm>
          <a:prstGeom prst="rect">
            <a:avLst/>
          </a:prstGeom>
          <a:noFill/>
        </p:spPr>
        <p:txBody>
          <a:bodyPr wrap="square">
            <a:spAutoFit/>
          </a:bodyPr>
          <a:lstStyle/>
          <a:p>
            <a:pPr algn="r" defTabSz="1219140">
              <a:defRPr/>
            </a:pPr>
            <a:r>
              <a:rPr lang="en-GB" sz="2400" dirty="0">
                <a:solidFill>
                  <a:prstClr val="white"/>
                </a:solidFill>
                <a:latin typeface="Aptos" panose="020B0004020202020204" pitchFamily="34" charset="0"/>
                <a:ea typeface="Segoe UI" pitchFamily="34" charset="0"/>
                <a:cs typeface="Segoe UI" pitchFamily="34" charset="0"/>
              </a:rPr>
              <a:t>Injury Risk</a:t>
            </a:r>
          </a:p>
        </p:txBody>
      </p:sp>
    </p:spTree>
    <p:extLst>
      <p:ext uri="{BB962C8B-B14F-4D97-AF65-F5344CB8AC3E}">
        <p14:creationId xmlns:p14="http://schemas.microsoft.com/office/powerpoint/2010/main" val="264474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29E61-E82D-F44A-C330-3E5AD4A40B3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989D680-1FE7-85C7-2184-4143147B1DF6}"/>
              </a:ext>
            </a:extLst>
          </p:cNvPr>
          <p:cNvSpPr txBox="1"/>
          <p:nvPr/>
        </p:nvSpPr>
        <p:spPr>
          <a:xfrm>
            <a:off x="7210359" y="6569972"/>
            <a:ext cx="4323574" cy="288028"/>
          </a:xfrm>
          <a:prstGeom prst="rect">
            <a:avLst/>
          </a:prstGeom>
          <a:noFill/>
        </p:spPr>
        <p:txBody>
          <a:bodyPr wrap="square">
            <a:spAutoFit/>
          </a:bodyPr>
          <a:lstStyle/>
          <a:p>
            <a:pPr marL="0" marR="0" lvl="0" indent="0" algn="r" defTabSz="913401" rtl="0" eaLnBrk="1" fontAlgn="auto" latinLnBrk="0" hangingPunct="1">
              <a:lnSpc>
                <a:spcPct val="90000"/>
              </a:lnSpc>
              <a:spcBef>
                <a:spcPts val="0"/>
              </a:spcBef>
              <a:spcAft>
                <a:spcPts val="0"/>
              </a:spcAft>
              <a:buClrTx/>
              <a:buSzTx/>
              <a:buFontTx/>
              <a:buNone/>
              <a:tabLst/>
              <a:defRPr/>
            </a:pPr>
            <a:r>
              <a:rPr lang="de-CH" sz="1400" dirty="0">
                <a:solidFill>
                  <a:schemeClr val="bg1"/>
                </a:solidFill>
                <a:latin typeface="Aptos Light" panose="020B0004020202020204" pitchFamily="34" charset="0"/>
              </a:rPr>
              <a:t>Verhagen et al. </a:t>
            </a:r>
            <a:r>
              <a:rPr lang="de-CH" sz="1400" i="1" dirty="0">
                <a:solidFill>
                  <a:schemeClr val="bg1"/>
                </a:solidFill>
                <a:latin typeface="Aptos Light" panose="020B0004020202020204" pitchFamily="34" charset="0"/>
              </a:rPr>
              <a:t>@BMJ Open SEM </a:t>
            </a:r>
            <a:r>
              <a:rPr lang="de-CH" sz="1400" b="1" dirty="0">
                <a:solidFill>
                  <a:schemeClr val="bg1"/>
                </a:solidFill>
                <a:latin typeface="Aptos Light" panose="020B0004020202020204" pitchFamily="34" charset="0"/>
              </a:rPr>
              <a:t>2025</a:t>
            </a:r>
            <a:endParaRPr kumimoji="0" lang="de-CH" sz="1400" b="1" u="none" strike="noStrike" kern="1200" cap="none" normalizeH="0" baseline="0" noProof="0" dirty="0">
              <a:ln>
                <a:noFill/>
              </a:ln>
              <a:solidFill>
                <a:schemeClr val="bg1"/>
              </a:solidFill>
              <a:effectLst/>
              <a:uLnTx/>
              <a:uFillTx/>
              <a:latin typeface="Aptos Light" panose="020B0004020202020204" pitchFamily="34" charset="0"/>
            </a:endParaRPr>
          </a:p>
        </p:txBody>
      </p:sp>
      <p:pic>
        <p:nvPicPr>
          <p:cNvPr id="11" name="Picture 10">
            <a:extLst>
              <a:ext uri="{FF2B5EF4-FFF2-40B4-BE49-F238E27FC236}">
                <a16:creationId xmlns:a16="http://schemas.microsoft.com/office/drawing/2014/main" id="{00CB1C1C-78E2-61B7-2A72-0CB3D37C538A}"/>
              </a:ext>
            </a:extLst>
          </p:cNvPr>
          <p:cNvPicPr>
            <a:picLocks noChangeAspect="1"/>
          </p:cNvPicPr>
          <p:nvPr/>
        </p:nvPicPr>
        <p:blipFill>
          <a:blip r:embed="rId2"/>
          <a:stretch>
            <a:fillRect/>
          </a:stretch>
        </p:blipFill>
        <p:spPr>
          <a:xfrm>
            <a:off x="483671" y="1127667"/>
            <a:ext cx="3449100" cy="4602665"/>
          </a:xfrm>
          <a:prstGeom prst="rect">
            <a:avLst/>
          </a:prstGeom>
          <a:solidFill>
            <a:schemeClr val="bg1"/>
          </a:solidFill>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2941F50C-DB2C-B854-7077-A521EB5E1AE8}"/>
              </a:ext>
            </a:extLst>
          </p:cNvPr>
          <p:cNvGrpSpPr/>
          <p:nvPr/>
        </p:nvGrpSpPr>
        <p:grpSpPr>
          <a:xfrm>
            <a:off x="5817203" y="305636"/>
            <a:ext cx="4596443" cy="5424696"/>
            <a:chOff x="7197767" y="1011120"/>
            <a:chExt cx="4596443" cy="5424696"/>
          </a:xfrm>
        </p:grpSpPr>
        <p:sp>
          <p:nvSpPr>
            <p:cNvPr id="13" name="Rounded Rectangle 12">
              <a:extLst>
                <a:ext uri="{FF2B5EF4-FFF2-40B4-BE49-F238E27FC236}">
                  <a16:creationId xmlns:a16="http://schemas.microsoft.com/office/drawing/2014/main" id="{6D2D0456-85C4-0428-6DBB-4C10AE485A22}"/>
                </a:ext>
              </a:extLst>
            </p:cNvPr>
            <p:cNvSpPr/>
            <p:nvPr/>
          </p:nvSpPr>
          <p:spPr>
            <a:xfrm>
              <a:off x="7470183" y="1921790"/>
              <a:ext cx="4324027" cy="4514026"/>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7" name="Rectangle 16">
              <a:extLst>
                <a:ext uri="{FF2B5EF4-FFF2-40B4-BE49-F238E27FC236}">
                  <a16:creationId xmlns:a16="http://schemas.microsoft.com/office/drawing/2014/main" id="{F00F7257-4CE6-E356-D9DC-F12C84A8DF45}"/>
                </a:ext>
              </a:extLst>
            </p:cNvPr>
            <p:cNvSpPr/>
            <p:nvPr/>
          </p:nvSpPr>
          <p:spPr>
            <a:xfrm>
              <a:off x="7439187" y="1534333"/>
              <a:ext cx="1115878" cy="1115878"/>
            </a:xfrm>
            <a:prstGeom prst="rect">
              <a:avLst/>
            </a:prstGeom>
            <a:solidFill>
              <a:srgbClr val="1618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8" name="TextBox 17">
              <a:extLst>
                <a:ext uri="{FF2B5EF4-FFF2-40B4-BE49-F238E27FC236}">
                  <a16:creationId xmlns:a16="http://schemas.microsoft.com/office/drawing/2014/main" id="{C178BB0F-B1D0-80DC-800B-06D09570E3F3}"/>
                </a:ext>
              </a:extLst>
            </p:cNvPr>
            <p:cNvSpPr txBox="1"/>
            <p:nvPr/>
          </p:nvSpPr>
          <p:spPr>
            <a:xfrm>
              <a:off x="7197767" y="1011120"/>
              <a:ext cx="1343638" cy="3170099"/>
            </a:xfrm>
            <a:prstGeom prst="rect">
              <a:avLst/>
            </a:prstGeom>
            <a:noFill/>
          </p:spPr>
          <p:txBody>
            <a:bodyPr wrap="none" rtlCol="0">
              <a:spAutoFit/>
            </a:bodyPr>
            <a:lstStyle/>
            <a:p>
              <a:r>
                <a:rPr lang="en-CH" sz="20000" dirty="0">
                  <a:solidFill>
                    <a:schemeClr val="bg1"/>
                  </a:solidFill>
                </a:rPr>
                <a:t>“</a:t>
              </a:r>
            </a:p>
          </p:txBody>
        </p:sp>
      </p:grpSp>
      <p:sp>
        <p:nvSpPr>
          <p:cNvPr id="19" name="TextBox 18">
            <a:extLst>
              <a:ext uri="{FF2B5EF4-FFF2-40B4-BE49-F238E27FC236}">
                <a16:creationId xmlns:a16="http://schemas.microsoft.com/office/drawing/2014/main" id="{D9027A8F-F79B-74DD-D501-0EC8E1F62366}"/>
              </a:ext>
            </a:extLst>
          </p:cNvPr>
          <p:cNvSpPr txBox="1"/>
          <p:nvPr/>
        </p:nvSpPr>
        <p:spPr>
          <a:xfrm>
            <a:off x="6381397" y="1773392"/>
            <a:ext cx="3758692" cy="3585597"/>
          </a:xfrm>
          <a:prstGeom prst="rect">
            <a:avLst/>
          </a:prstGeom>
          <a:noFill/>
        </p:spPr>
        <p:txBody>
          <a:bodyPr wrap="square">
            <a:spAutoFit/>
          </a:bodyPr>
          <a:lstStyle/>
          <a:p>
            <a:pPr marL="0" marR="0" lvl="0" indent="0" algn="l" defTabSz="1219170" rtl="0" eaLnBrk="0" fontAlgn="base" latinLnBrk="0" hangingPunct="0">
              <a:lnSpc>
                <a:spcPct val="100000"/>
              </a:lnSpc>
              <a:spcBef>
                <a:spcPts val="667"/>
              </a:spcBef>
              <a:spcAft>
                <a:spcPts val="667"/>
              </a:spcAft>
              <a:buClrTx/>
              <a:buSzTx/>
              <a:buFontTx/>
              <a:buNone/>
              <a:tabLst/>
              <a:defRPr/>
            </a:pPr>
            <a:r>
              <a:rPr kumimoji="0" lang="en-US" sz="2100" u="none" strike="noStrike" kern="0" cap="none" spc="0" normalizeH="0" baseline="0" noProof="0" dirty="0">
                <a:ln>
                  <a:noFill/>
                </a:ln>
                <a:solidFill>
                  <a:prstClr val="white"/>
                </a:solidFill>
                <a:effectLst/>
                <a:uLnTx/>
                <a:uFillTx/>
                <a:latin typeface="Aptos" panose="020B0004020202020204" pitchFamily="34" charset="0"/>
                <a:cs typeface="Arial" charset="0"/>
              </a:rPr>
              <a:t>To date there is insufficient high-quality evidence to confirm or refute a meaningful relationship between menstrual cycle phases and football players’ </a:t>
            </a:r>
          </a:p>
          <a:p>
            <a:pPr marL="0" marR="0" lvl="0" indent="0" algn="l" defTabSz="1219170" rtl="0" eaLnBrk="0" fontAlgn="base" latinLnBrk="0" hangingPunct="0">
              <a:lnSpc>
                <a:spcPct val="100000"/>
              </a:lnSpc>
              <a:spcBef>
                <a:spcPts val="667"/>
              </a:spcBef>
              <a:spcAft>
                <a:spcPts val="667"/>
              </a:spcAft>
              <a:buClrTx/>
              <a:buSzTx/>
              <a:buFontTx/>
              <a:buNone/>
              <a:tabLst/>
              <a:defRPr/>
            </a:pPr>
            <a:r>
              <a:rPr lang="en-US" sz="2000" kern="0" dirty="0">
                <a:solidFill>
                  <a:srgbClr val="0ABAEE"/>
                </a:solidFill>
                <a:latin typeface="Aptos Light" panose="020B0004020202020204" pitchFamily="34" charset="0"/>
                <a:cs typeface="Arial" charset="0"/>
              </a:rPr>
              <a:t>… </a:t>
            </a:r>
            <a:r>
              <a:rPr kumimoji="0" lang="en-US" sz="2000" u="none" strike="noStrike" kern="0" cap="none" spc="0" normalizeH="0" baseline="0" noProof="0" dirty="0">
                <a:ln>
                  <a:noFill/>
                </a:ln>
                <a:solidFill>
                  <a:srgbClr val="0ABAEE"/>
                </a:solidFill>
                <a:effectLst/>
                <a:uLnTx/>
                <a:uFillTx/>
                <a:latin typeface="Aptos Light" panose="020B0004020202020204" pitchFamily="34" charset="0"/>
                <a:cs typeface="Arial" charset="0"/>
              </a:rPr>
              <a:t>performance benefits. </a:t>
            </a:r>
          </a:p>
          <a:p>
            <a:pPr marL="0" marR="0" lvl="0" indent="0" algn="l" defTabSz="1219170" rtl="0" eaLnBrk="0" fontAlgn="base" latinLnBrk="0" hangingPunct="0">
              <a:lnSpc>
                <a:spcPct val="100000"/>
              </a:lnSpc>
              <a:spcBef>
                <a:spcPts val="667"/>
              </a:spcBef>
              <a:spcAft>
                <a:spcPts val="667"/>
              </a:spcAft>
              <a:buClrTx/>
              <a:buSzTx/>
              <a:buFontTx/>
              <a:buNone/>
              <a:tabLst/>
              <a:defRPr/>
            </a:pPr>
            <a:r>
              <a:rPr lang="en-US" sz="2000" kern="0" dirty="0">
                <a:solidFill>
                  <a:srgbClr val="0ABAEE"/>
                </a:solidFill>
                <a:latin typeface="Aptos Light" panose="020B0004020202020204" pitchFamily="34" charset="0"/>
                <a:cs typeface="Arial" charset="0"/>
              </a:rPr>
              <a:t>… injury risk.</a:t>
            </a:r>
          </a:p>
          <a:p>
            <a:pPr marL="0" marR="0" lvl="0" indent="0" algn="l" defTabSz="1219170" rtl="0" eaLnBrk="0" fontAlgn="base" latinLnBrk="0" hangingPunct="0">
              <a:lnSpc>
                <a:spcPct val="100000"/>
              </a:lnSpc>
              <a:spcBef>
                <a:spcPts val="667"/>
              </a:spcBef>
              <a:spcAft>
                <a:spcPts val="667"/>
              </a:spcAft>
              <a:buClrTx/>
              <a:buSzTx/>
              <a:buFontTx/>
              <a:buNone/>
              <a:tabLst/>
              <a:defRPr/>
            </a:pPr>
            <a:r>
              <a:rPr kumimoji="0" lang="en-US" sz="2000" u="none" strike="noStrike" kern="0" cap="none" spc="0" normalizeH="0" baseline="0" noProof="0" dirty="0">
                <a:ln>
                  <a:noFill/>
                </a:ln>
                <a:solidFill>
                  <a:srgbClr val="0ABAEE"/>
                </a:solidFill>
                <a:effectLst/>
                <a:uLnTx/>
                <a:uFillTx/>
                <a:latin typeface="Aptos Light" panose="020B0004020202020204" pitchFamily="34" charset="0"/>
                <a:cs typeface="Arial" charset="0"/>
              </a:rPr>
              <a:t>… recovery.</a:t>
            </a:r>
          </a:p>
        </p:txBody>
      </p:sp>
    </p:spTree>
    <p:extLst>
      <p:ext uri="{BB962C8B-B14F-4D97-AF65-F5344CB8AC3E}">
        <p14:creationId xmlns:p14="http://schemas.microsoft.com/office/powerpoint/2010/main" val="82451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0CE0D-A483-6189-6F97-AD7B120C3F4F}"/>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4E886D71-8AA9-E1BE-FB7A-0285716811A0}"/>
              </a:ext>
            </a:extLst>
          </p:cNvPr>
          <p:cNvGrpSpPr/>
          <p:nvPr/>
        </p:nvGrpSpPr>
        <p:grpSpPr>
          <a:xfrm>
            <a:off x="5726385" y="1127667"/>
            <a:ext cx="4596443" cy="3963836"/>
            <a:chOff x="7197767" y="1011120"/>
            <a:chExt cx="4596443" cy="3963836"/>
          </a:xfrm>
        </p:grpSpPr>
        <p:sp>
          <p:nvSpPr>
            <p:cNvPr id="8" name="Rounded Rectangle 7">
              <a:extLst>
                <a:ext uri="{FF2B5EF4-FFF2-40B4-BE49-F238E27FC236}">
                  <a16:creationId xmlns:a16="http://schemas.microsoft.com/office/drawing/2014/main" id="{03902C7C-6E96-9DCA-80DC-794F49FA18CE}"/>
                </a:ext>
              </a:extLst>
            </p:cNvPr>
            <p:cNvSpPr/>
            <p:nvPr/>
          </p:nvSpPr>
          <p:spPr>
            <a:xfrm>
              <a:off x="7470183" y="1921790"/>
              <a:ext cx="4324027" cy="3053166"/>
            </a:xfrm>
            <a:prstGeom prst="round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Rectangle 9">
              <a:extLst>
                <a:ext uri="{FF2B5EF4-FFF2-40B4-BE49-F238E27FC236}">
                  <a16:creationId xmlns:a16="http://schemas.microsoft.com/office/drawing/2014/main" id="{6129B380-AE2B-C46E-2D75-C45B6B63D1B0}"/>
                </a:ext>
              </a:extLst>
            </p:cNvPr>
            <p:cNvSpPr/>
            <p:nvPr/>
          </p:nvSpPr>
          <p:spPr>
            <a:xfrm>
              <a:off x="7439187" y="1534333"/>
              <a:ext cx="1115878" cy="1115878"/>
            </a:xfrm>
            <a:prstGeom prst="rect">
              <a:avLst/>
            </a:prstGeom>
            <a:solidFill>
              <a:srgbClr val="1618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9" name="TextBox 8">
              <a:extLst>
                <a:ext uri="{FF2B5EF4-FFF2-40B4-BE49-F238E27FC236}">
                  <a16:creationId xmlns:a16="http://schemas.microsoft.com/office/drawing/2014/main" id="{58C2AFD7-4E19-1B0D-DF16-56F685A841E9}"/>
                </a:ext>
              </a:extLst>
            </p:cNvPr>
            <p:cNvSpPr txBox="1"/>
            <p:nvPr/>
          </p:nvSpPr>
          <p:spPr>
            <a:xfrm>
              <a:off x="7197767" y="1011120"/>
              <a:ext cx="1343638" cy="3170099"/>
            </a:xfrm>
            <a:prstGeom prst="rect">
              <a:avLst/>
            </a:prstGeom>
            <a:noFill/>
          </p:spPr>
          <p:txBody>
            <a:bodyPr wrap="none" rtlCol="0">
              <a:spAutoFit/>
            </a:bodyPr>
            <a:lstStyle/>
            <a:p>
              <a:r>
                <a:rPr lang="en-CH" sz="20000" dirty="0">
                  <a:solidFill>
                    <a:schemeClr val="bg1"/>
                  </a:solidFill>
                </a:rPr>
                <a:t>“</a:t>
              </a:r>
            </a:p>
          </p:txBody>
        </p:sp>
      </p:grpSp>
      <p:sp>
        <p:nvSpPr>
          <p:cNvPr id="3" name="TextBox 2">
            <a:extLst>
              <a:ext uri="{FF2B5EF4-FFF2-40B4-BE49-F238E27FC236}">
                <a16:creationId xmlns:a16="http://schemas.microsoft.com/office/drawing/2014/main" id="{776CDDD5-7B69-F268-E184-B5978E23C987}"/>
              </a:ext>
            </a:extLst>
          </p:cNvPr>
          <p:cNvSpPr txBox="1"/>
          <p:nvPr/>
        </p:nvSpPr>
        <p:spPr>
          <a:xfrm>
            <a:off x="6281468" y="2872422"/>
            <a:ext cx="3758692" cy="1384995"/>
          </a:xfrm>
          <a:prstGeom prst="rect">
            <a:avLst/>
          </a:prstGeom>
          <a:noFill/>
        </p:spPr>
        <p:txBody>
          <a:bodyPr wrap="square">
            <a:spAutoFit/>
          </a:bodyPr>
          <a:lstStyle/>
          <a:p>
            <a:pPr defTabSz="1219170" eaLnBrk="0" fontAlgn="base" hangingPunct="0">
              <a:spcBef>
                <a:spcPts val="667"/>
              </a:spcBef>
              <a:spcAft>
                <a:spcPts val="667"/>
              </a:spcAft>
              <a:defRPr/>
            </a:pPr>
            <a:r>
              <a:rPr kumimoji="0" lang="en-US" sz="2100" u="none" strike="noStrike" kern="0" cap="none" spc="0" normalizeH="0" baseline="0" noProof="0" dirty="0">
                <a:ln>
                  <a:noFill/>
                </a:ln>
                <a:solidFill>
                  <a:prstClr val="white"/>
                </a:solidFill>
                <a:effectLst/>
                <a:uLnTx/>
                <a:uFillTx/>
                <a:latin typeface="Aptos" panose="020B0004020202020204" pitchFamily="34" charset="0"/>
                <a:cs typeface="Arial" charset="0"/>
              </a:rPr>
              <a:t>Tracking the menstrual cycle is meaningful to understanding a player’s normal cycle and any related symptoms and signs. </a:t>
            </a:r>
          </a:p>
        </p:txBody>
      </p:sp>
      <p:sp>
        <p:nvSpPr>
          <p:cNvPr id="7" name="TextBox 6">
            <a:extLst>
              <a:ext uri="{FF2B5EF4-FFF2-40B4-BE49-F238E27FC236}">
                <a16:creationId xmlns:a16="http://schemas.microsoft.com/office/drawing/2014/main" id="{4FF6BC0F-446E-5F18-EEE4-93A7A8034036}"/>
              </a:ext>
            </a:extLst>
          </p:cNvPr>
          <p:cNvSpPr txBox="1"/>
          <p:nvPr/>
        </p:nvSpPr>
        <p:spPr>
          <a:xfrm>
            <a:off x="7210359" y="6569972"/>
            <a:ext cx="4323574" cy="288028"/>
          </a:xfrm>
          <a:prstGeom prst="rect">
            <a:avLst/>
          </a:prstGeom>
          <a:noFill/>
        </p:spPr>
        <p:txBody>
          <a:bodyPr wrap="square">
            <a:spAutoFit/>
          </a:bodyPr>
          <a:lstStyle/>
          <a:p>
            <a:pPr marL="0" marR="0" lvl="0" indent="0" algn="r" defTabSz="913401" rtl="0" eaLnBrk="1" fontAlgn="auto" latinLnBrk="0" hangingPunct="1">
              <a:lnSpc>
                <a:spcPct val="90000"/>
              </a:lnSpc>
              <a:spcBef>
                <a:spcPts val="0"/>
              </a:spcBef>
              <a:spcAft>
                <a:spcPts val="0"/>
              </a:spcAft>
              <a:buClrTx/>
              <a:buSzTx/>
              <a:buFontTx/>
              <a:buNone/>
              <a:tabLst/>
              <a:defRPr/>
            </a:pPr>
            <a:r>
              <a:rPr lang="de-CH" sz="1400" dirty="0">
                <a:solidFill>
                  <a:schemeClr val="bg1"/>
                </a:solidFill>
                <a:latin typeface="Aptos Light" panose="020B0004020202020204" pitchFamily="34" charset="0"/>
              </a:rPr>
              <a:t>Verhagen et al. </a:t>
            </a:r>
            <a:r>
              <a:rPr lang="de-CH" sz="1400" i="1" dirty="0">
                <a:solidFill>
                  <a:schemeClr val="bg1"/>
                </a:solidFill>
                <a:latin typeface="Aptos Light" panose="020B0004020202020204" pitchFamily="34" charset="0"/>
              </a:rPr>
              <a:t>@BMJ Open SEM </a:t>
            </a:r>
            <a:r>
              <a:rPr lang="de-CH" sz="1400" b="1" dirty="0">
                <a:solidFill>
                  <a:schemeClr val="bg1"/>
                </a:solidFill>
                <a:latin typeface="Aptos Light" panose="020B0004020202020204" pitchFamily="34" charset="0"/>
              </a:rPr>
              <a:t>2025</a:t>
            </a:r>
            <a:endParaRPr kumimoji="0" lang="de-CH" sz="1400" b="1" u="none" strike="noStrike" kern="1200" cap="none" normalizeH="0" baseline="0" noProof="0" dirty="0">
              <a:ln>
                <a:noFill/>
              </a:ln>
              <a:solidFill>
                <a:schemeClr val="bg1"/>
              </a:solidFill>
              <a:effectLst/>
              <a:uLnTx/>
              <a:uFillTx/>
              <a:latin typeface="Aptos Light" panose="020B0004020202020204" pitchFamily="34" charset="0"/>
            </a:endParaRPr>
          </a:p>
        </p:txBody>
      </p:sp>
      <p:pic>
        <p:nvPicPr>
          <p:cNvPr id="11" name="Picture 10">
            <a:extLst>
              <a:ext uri="{FF2B5EF4-FFF2-40B4-BE49-F238E27FC236}">
                <a16:creationId xmlns:a16="http://schemas.microsoft.com/office/drawing/2014/main" id="{9C9BB59E-5C44-8EBE-0720-C860A14E5E7A}"/>
              </a:ext>
            </a:extLst>
          </p:cNvPr>
          <p:cNvPicPr>
            <a:picLocks noChangeAspect="1"/>
          </p:cNvPicPr>
          <p:nvPr/>
        </p:nvPicPr>
        <p:blipFill>
          <a:blip r:embed="rId2"/>
          <a:stretch>
            <a:fillRect/>
          </a:stretch>
        </p:blipFill>
        <p:spPr>
          <a:xfrm>
            <a:off x="483671" y="1127667"/>
            <a:ext cx="3449100" cy="4602665"/>
          </a:xfrm>
          <a:prstGeom prst="rect">
            <a:avLst/>
          </a:prstGeom>
          <a:solidFill>
            <a:schemeClr val="bg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168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4415B0-6B03-3B78-97CF-5636D3B259EA}"/>
              </a:ext>
            </a:extLst>
          </p:cNvPr>
          <p:cNvSpPr/>
          <p:nvPr/>
        </p:nvSpPr>
        <p:spPr>
          <a:xfrm>
            <a:off x="0" y="0"/>
            <a:ext cx="4060800" cy="6858000"/>
          </a:xfrm>
          <a:prstGeom prst="rect">
            <a:avLst/>
          </a:prstGeom>
          <a:solidFill>
            <a:srgbClr val="16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ABAEE"/>
              </a:solidFill>
              <a:effectLst/>
              <a:uLnTx/>
              <a:uFillTx/>
              <a:latin typeface="Segoe UI"/>
              <a:ea typeface="+mn-ea"/>
              <a:cs typeface="+mn-cs"/>
            </a:endParaRPr>
          </a:p>
        </p:txBody>
      </p:sp>
      <p:sp>
        <p:nvSpPr>
          <p:cNvPr id="3" name="Rectangle 2">
            <a:extLst>
              <a:ext uri="{FF2B5EF4-FFF2-40B4-BE49-F238E27FC236}">
                <a16:creationId xmlns:a16="http://schemas.microsoft.com/office/drawing/2014/main" id="{CDD73D5E-09DA-1F0E-DFBC-8A46B8AE62B3}"/>
              </a:ext>
            </a:extLst>
          </p:cNvPr>
          <p:cNvSpPr/>
          <p:nvPr/>
        </p:nvSpPr>
        <p:spPr>
          <a:xfrm>
            <a:off x="4060800" y="0"/>
            <a:ext cx="7961296" cy="6858000"/>
          </a:xfrm>
          <a:prstGeom prst="rect">
            <a:avLst/>
          </a:prstGeom>
          <a:solidFill>
            <a:srgbClr val="0AB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sp>
        <p:nvSpPr>
          <p:cNvPr id="4" name="Rectangle 3">
            <a:extLst>
              <a:ext uri="{FF2B5EF4-FFF2-40B4-BE49-F238E27FC236}">
                <a16:creationId xmlns:a16="http://schemas.microsoft.com/office/drawing/2014/main" id="{50057959-1AEA-D79F-855E-34BD3E342EA6}"/>
              </a:ext>
            </a:extLst>
          </p:cNvPr>
          <p:cNvSpPr/>
          <p:nvPr/>
        </p:nvSpPr>
        <p:spPr>
          <a:xfrm>
            <a:off x="8121601" y="0"/>
            <a:ext cx="4070400" cy="6858000"/>
          </a:xfrm>
          <a:prstGeom prst="rect">
            <a:avLst/>
          </a:prstGeom>
          <a:solidFill>
            <a:srgbClr val="E5E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sp>
        <p:nvSpPr>
          <p:cNvPr id="5" name="TextBox 4">
            <a:extLst>
              <a:ext uri="{FF2B5EF4-FFF2-40B4-BE49-F238E27FC236}">
                <a16:creationId xmlns:a16="http://schemas.microsoft.com/office/drawing/2014/main" id="{861266FB-E029-A958-5699-BAE26D7FCD83}"/>
              </a:ext>
            </a:extLst>
          </p:cNvPr>
          <p:cNvSpPr txBox="1"/>
          <p:nvPr/>
        </p:nvSpPr>
        <p:spPr>
          <a:xfrm>
            <a:off x="0" y="525843"/>
            <a:ext cx="12191999" cy="2308324"/>
          </a:xfrm>
          <a:prstGeom prst="rect">
            <a:avLst/>
          </a:prstGeom>
          <a:noFill/>
        </p:spPr>
        <p:txBody>
          <a:bodyPr wrap="square" rtlCol="0">
            <a:spAutoFit/>
          </a:bodyPr>
          <a:lstStyle/>
          <a:p>
            <a:pPr marR="0" algn="ctr" defTabSz="914400" rtl="0" eaLnBrk="1" fontAlgn="auto" latinLnBrk="0" hangingPunct="1">
              <a:buClrTx/>
              <a:buSzTx/>
              <a:tabLst/>
            </a:pPr>
            <a:r>
              <a:rPr lang="en-GB" sz="14400" dirty="0">
                <a:solidFill>
                  <a:schemeClr val="bg1">
                    <a:alpha val="17422"/>
                  </a:schemeClr>
                </a:solidFill>
                <a:latin typeface="Aptos" panose="020B0004020202020204" pitchFamily="34" charset="0"/>
                <a:ea typeface="Segoe UI" pitchFamily="34" charset="0"/>
                <a:cs typeface="Segoe UI" pitchFamily="34" charset="0"/>
              </a:rPr>
              <a:t>VS</a:t>
            </a:r>
            <a:endParaRPr kumimoji="0" lang="en-GB" sz="14400" u="none" strike="noStrike" kern="1200" cap="none" spc="0" normalizeH="0" baseline="0" noProof="0" dirty="0">
              <a:ln>
                <a:noFill/>
              </a:ln>
              <a:solidFill>
                <a:schemeClr val="bg1">
                  <a:alpha val="17422"/>
                </a:schemeClr>
              </a:solidFill>
              <a:effectLst/>
              <a:uLnTx/>
              <a:uFillTx/>
              <a:latin typeface="Aptos" panose="020B0004020202020204" pitchFamily="34" charset="0"/>
              <a:ea typeface="Segoe UI" pitchFamily="34" charset="0"/>
              <a:cs typeface="Segoe UI" pitchFamily="34" charset="0"/>
            </a:endParaRPr>
          </a:p>
        </p:txBody>
      </p:sp>
      <p:sp>
        <p:nvSpPr>
          <p:cNvPr id="11" name="Oval 10">
            <a:extLst>
              <a:ext uri="{FF2B5EF4-FFF2-40B4-BE49-F238E27FC236}">
                <a16:creationId xmlns:a16="http://schemas.microsoft.com/office/drawing/2014/main" id="{D7F04A73-D176-BB61-AA61-E368B42A72DC}"/>
              </a:ext>
            </a:extLst>
          </p:cNvPr>
          <p:cNvSpPr/>
          <p:nvPr/>
        </p:nvSpPr>
        <p:spPr>
          <a:xfrm>
            <a:off x="5453413" y="3116694"/>
            <a:ext cx="1249623" cy="1249623"/>
          </a:xfrm>
          <a:prstGeom prst="ellipse">
            <a:avLst/>
          </a:prstGeom>
          <a:solidFill>
            <a:srgbClr val="001B59"/>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7E3C8DED-CC98-F34E-F914-1D382DDB765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646516" y="3268162"/>
            <a:ext cx="878924" cy="878924"/>
          </a:xfrm>
          <a:prstGeom prst="rect">
            <a:avLst/>
          </a:prstGeom>
        </p:spPr>
      </p:pic>
      <p:sp>
        <p:nvSpPr>
          <p:cNvPr id="13" name="TextBox 12">
            <a:extLst>
              <a:ext uri="{FF2B5EF4-FFF2-40B4-BE49-F238E27FC236}">
                <a16:creationId xmlns:a16="http://schemas.microsoft.com/office/drawing/2014/main" id="{0EAF1459-B692-9142-B19B-063AEE24E363}"/>
              </a:ext>
            </a:extLst>
          </p:cNvPr>
          <p:cNvSpPr txBox="1"/>
          <p:nvPr/>
        </p:nvSpPr>
        <p:spPr>
          <a:xfrm>
            <a:off x="4043935" y="2803932"/>
            <a:ext cx="4060799" cy="338554"/>
          </a:xfrm>
          <a:prstGeom prst="rect">
            <a:avLst/>
          </a:prstGeom>
          <a:noFill/>
        </p:spPr>
        <p:txBody>
          <a:bodyPr wrap="square" rtlCol="0">
            <a:spAutoFit/>
          </a:bodyPr>
          <a:lstStyle/>
          <a:p>
            <a:pPr marR="0" algn="ctr" defTabSz="914400" rtl="0" eaLnBrk="1" fontAlgn="auto" latinLnBrk="0" hangingPunct="1">
              <a:buClrTx/>
              <a:buSzTx/>
              <a:tabLst/>
            </a:pPr>
            <a:r>
              <a:rPr lang="en-GB" sz="1600" dirty="0">
                <a:solidFill>
                  <a:schemeClr val="bg1"/>
                </a:solidFill>
                <a:latin typeface="Aptos" panose="020B0004020202020204" pitchFamily="34" charset="0"/>
                <a:ea typeface="Segoe UI" pitchFamily="34" charset="0"/>
                <a:cs typeface="Segoe UI" pitchFamily="34" charset="0"/>
              </a:rPr>
              <a:t>DETAILS</a:t>
            </a:r>
            <a:endParaRPr kumimoji="0" lang="en-GB" sz="1600" u="none" strike="noStrike" kern="1200" cap="none" spc="0" normalizeH="0" baseline="0" noProof="0" dirty="0">
              <a:ln>
                <a:noFill/>
              </a:ln>
              <a:solidFill>
                <a:schemeClr val="bg1"/>
              </a:solidFill>
              <a:effectLst/>
              <a:uLnTx/>
              <a:uFillTx/>
              <a:latin typeface="Aptos" panose="020B0004020202020204" pitchFamily="34" charset="0"/>
              <a:ea typeface="Segoe UI" pitchFamily="34" charset="0"/>
              <a:cs typeface="Segoe UI" pitchFamily="34" charset="0"/>
            </a:endParaRPr>
          </a:p>
        </p:txBody>
      </p:sp>
      <p:sp>
        <p:nvSpPr>
          <p:cNvPr id="14" name="Oval 13">
            <a:extLst>
              <a:ext uri="{FF2B5EF4-FFF2-40B4-BE49-F238E27FC236}">
                <a16:creationId xmlns:a16="http://schemas.microsoft.com/office/drawing/2014/main" id="{43A19ED2-F8DC-E3FB-FA6F-7DF3567590F6}"/>
              </a:ext>
            </a:extLst>
          </p:cNvPr>
          <p:cNvSpPr/>
          <p:nvPr/>
        </p:nvSpPr>
        <p:spPr>
          <a:xfrm>
            <a:off x="5453413" y="5230740"/>
            <a:ext cx="1249623" cy="1249623"/>
          </a:xfrm>
          <a:prstGeom prst="ellipse">
            <a:avLst/>
          </a:prstGeom>
          <a:solidFill>
            <a:srgbClr val="001B59"/>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BD863323-BFDF-04DC-83DD-02BF5EC71E5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639316" y="5382208"/>
            <a:ext cx="878924" cy="878924"/>
          </a:xfrm>
          <a:prstGeom prst="rect">
            <a:avLst/>
          </a:prstGeom>
        </p:spPr>
      </p:pic>
      <p:sp>
        <p:nvSpPr>
          <p:cNvPr id="16" name="TextBox 15">
            <a:extLst>
              <a:ext uri="{FF2B5EF4-FFF2-40B4-BE49-F238E27FC236}">
                <a16:creationId xmlns:a16="http://schemas.microsoft.com/office/drawing/2014/main" id="{41D00A7D-AD06-1C34-49C8-CFC80BAEB261}"/>
              </a:ext>
            </a:extLst>
          </p:cNvPr>
          <p:cNvSpPr txBox="1"/>
          <p:nvPr/>
        </p:nvSpPr>
        <p:spPr>
          <a:xfrm>
            <a:off x="4043935" y="4917380"/>
            <a:ext cx="4060799" cy="338554"/>
          </a:xfrm>
          <a:prstGeom prst="rect">
            <a:avLst/>
          </a:prstGeom>
          <a:noFill/>
        </p:spPr>
        <p:txBody>
          <a:bodyPr wrap="square" rtlCol="0">
            <a:spAutoFit/>
          </a:bodyPr>
          <a:lstStyle/>
          <a:p>
            <a:pPr marR="0" algn="ctr" defTabSz="914400" rtl="0" eaLnBrk="1" fontAlgn="auto" latinLnBrk="0" hangingPunct="1">
              <a:buClrTx/>
              <a:buSzTx/>
              <a:tabLst/>
            </a:pPr>
            <a:r>
              <a:rPr lang="en-GB" sz="1600" dirty="0">
                <a:solidFill>
                  <a:schemeClr val="bg1"/>
                </a:solidFill>
                <a:latin typeface="Aptos" panose="020B0004020202020204" pitchFamily="34" charset="0"/>
                <a:ea typeface="Segoe UI" pitchFamily="34" charset="0"/>
                <a:cs typeface="Segoe UI" pitchFamily="34" charset="0"/>
              </a:rPr>
              <a:t>EFFORT AND EXPERTISE NEEDED</a:t>
            </a:r>
            <a:endParaRPr kumimoji="0" lang="en-GB" sz="1600" u="none" strike="noStrike" kern="1200" cap="none" spc="0" normalizeH="0" baseline="0" noProof="0" dirty="0">
              <a:ln>
                <a:noFill/>
              </a:ln>
              <a:solidFill>
                <a:schemeClr val="bg1"/>
              </a:solidFill>
              <a:effectLst/>
              <a:uLnTx/>
              <a:uFillTx/>
              <a:latin typeface="Aptos" panose="020B0004020202020204" pitchFamily="34" charset="0"/>
              <a:ea typeface="Segoe UI" pitchFamily="34" charset="0"/>
              <a:cs typeface="Segoe UI" pitchFamily="34" charset="0"/>
            </a:endParaRPr>
          </a:p>
        </p:txBody>
      </p:sp>
      <p:sp>
        <p:nvSpPr>
          <p:cNvPr id="20" name="TextBox 19">
            <a:extLst>
              <a:ext uri="{FF2B5EF4-FFF2-40B4-BE49-F238E27FC236}">
                <a16:creationId xmlns:a16="http://schemas.microsoft.com/office/drawing/2014/main" id="{A8B80D7B-955C-C691-D403-2F7D97358C7F}"/>
              </a:ext>
            </a:extLst>
          </p:cNvPr>
          <p:cNvSpPr txBox="1"/>
          <p:nvPr/>
        </p:nvSpPr>
        <p:spPr>
          <a:xfrm>
            <a:off x="6695344" y="3429664"/>
            <a:ext cx="1416653" cy="584775"/>
          </a:xfrm>
          <a:prstGeom prst="rect">
            <a:avLst/>
          </a:prstGeom>
          <a:noFill/>
        </p:spPr>
        <p:txBody>
          <a:bodyPr wrap="square" rtlCol="0">
            <a:spAutoFit/>
          </a:bodyPr>
          <a:lstStyle/>
          <a:p>
            <a:pPr marR="0" algn="ctr" defTabSz="914400" rtl="0" eaLnBrk="1" fontAlgn="auto" latinLnBrk="0" hangingPunct="1">
              <a:buClrTx/>
              <a:buSzTx/>
              <a:tabLst/>
            </a:pPr>
            <a:r>
              <a:rPr lang="en-GB" sz="3200" dirty="0">
                <a:solidFill>
                  <a:schemeClr val="bg1"/>
                </a:solidFill>
                <a:latin typeface="Aptos" panose="020B0004020202020204" pitchFamily="34" charset="0"/>
                <a:ea typeface="Segoe UI" pitchFamily="34" charset="0"/>
                <a:cs typeface="Segoe UI" pitchFamily="34" charset="0"/>
              </a:rPr>
              <a:t>HIGH</a:t>
            </a:r>
            <a:endParaRPr kumimoji="0" lang="en-GB" sz="3200" u="none" strike="noStrike" kern="1200" cap="none" spc="0" normalizeH="0" baseline="0" noProof="0" dirty="0">
              <a:ln>
                <a:noFill/>
              </a:ln>
              <a:solidFill>
                <a:schemeClr val="bg1"/>
              </a:solidFill>
              <a:effectLst/>
              <a:uLnTx/>
              <a:uFillTx/>
              <a:latin typeface="Aptos" panose="020B0004020202020204" pitchFamily="34" charset="0"/>
              <a:ea typeface="Segoe UI" pitchFamily="34" charset="0"/>
              <a:cs typeface="Segoe UI" pitchFamily="34" charset="0"/>
            </a:endParaRPr>
          </a:p>
        </p:txBody>
      </p:sp>
      <p:sp>
        <p:nvSpPr>
          <p:cNvPr id="21" name="TextBox 20">
            <a:extLst>
              <a:ext uri="{FF2B5EF4-FFF2-40B4-BE49-F238E27FC236}">
                <a16:creationId xmlns:a16="http://schemas.microsoft.com/office/drawing/2014/main" id="{FE36959E-26A7-2795-DDAB-643275C3618E}"/>
              </a:ext>
            </a:extLst>
          </p:cNvPr>
          <p:cNvSpPr txBox="1"/>
          <p:nvPr/>
        </p:nvSpPr>
        <p:spPr>
          <a:xfrm>
            <a:off x="4067999" y="3432799"/>
            <a:ext cx="1408612" cy="584775"/>
          </a:xfrm>
          <a:prstGeom prst="rect">
            <a:avLst/>
          </a:prstGeom>
          <a:noFill/>
        </p:spPr>
        <p:txBody>
          <a:bodyPr wrap="square">
            <a:spAutoFit/>
          </a:bodyPr>
          <a:lstStyle/>
          <a:p>
            <a:pPr algn="ctr"/>
            <a:r>
              <a:rPr kumimoji="0" lang="en-GB" sz="3200" u="none" strike="noStrike" kern="1200" cap="none" spc="0" normalizeH="0" baseline="0" noProof="0" dirty="0">
                <a:ln>
                  <a:noFill/>
                </a:ln>
                <a:solidFill>
                  <a:schemeClr val="bg1"/>
                </a:solidFill>
                <a:effectLst/>
                <a:uLnTx/>
                <a:uFillTx/>
                <a:latin typeface="Aptos" panose="020B0004020202020204" pitchFamily="34" charset="0"/>
                <a:ea typeface="Segoe UI" pitchFamily="34" charset="0"/>
                <a:cs typeface="Segoe UI" pitchFamily="34" charset="0"/>
              </a:rPr>
              <a:t>LIGHT</a:t>
            </a:r>
            <a:endParaRPr lang="en-GB" sz="3200" dirty="0">
              <a:solidFill>
                <a:schemeClr val="bg1"/>
              </a:solidFill>
              <a:latin typeface="Aptos" panose="020B0004020202020204" pitchFamily="34" charset="0"/>
            </a:endParaRPr>
          </a:p>
        </p:txBody>
      </p:sp>
      <p:sp>
        <p:nvSpPr>
          <p:cNvPr id="24" name="TextBox 23">
            <a:extLst>
              <a:ext uri="{FF2B5EF4-FFF2-40B4-BE49-F238E27FC236}">
                <a16:creationId xmlns:a16="http://schemas.microsoft.com/office/drawing/2014/main" id="{4A13DEE0-C140-1096-A7E1-1BA626A28D0A}"/>
              </a:ext>
            </a:extLst>
          </p:cNvPr>
          <p:cNvSpPr txBox="1"/>
          <p:nvPr/>
        </p:nvSpPr>
        <p:spPr>
          <a:xfrm>
            <a:off x="4067999" y="5645610"/>
            <a:ext cx="1353596" cy="523220"/>
          </a:xfrm>
          <a:prstGeom prst="rect">
            <a:avLst/>
          </a:prstGeom>
          <a:noFill/>
        </p:spPr>
        <p:txBody>
          <a:bodyPr wrap="square" lIns="91440" tIns="45720" rIns="91440" bIns="45720" anchor="t">
            <a:spAutoFit/>
          </a:bodyPr>
          <a:lstStyle/>
          <a:p>
            <a:pPr algn="ctr"/>
            <a:r>
              <a:rPr lang="en-GB" sz="2800" dirty="0">
                <a:solidFill>
                  <a:schemeClr val="bg1"/>
                </a:solidFill>
                <a:latin typeface="Aptos" panose="020B0004020202020204" pitchFamily="34" charset="0"/>
                <a:cs typeface="Segoe UI"/>
              </a:rPr>
              <a:t>SOME</a:t>
            </a:r>
          </a:p>
        </p:txBody>
      </p:sp>
      <p:sp>
        <p:nvSpPr>
          <p:cNvPr id="25" name="TextBox 28">
            <a:extLst>
              <a:ext uri="{FF2B5EF4-FFF2-40B4-BE49-F238E27FC236}">
                <a16:creationId xmlns:a16="http://schemas.microsoft.com/office/drawing/2014/main" id="{C0EDFD3A-56BA-9D04-9A7E-3F6F0947481C}"/>
              </a:ext>
            </a:extLst>
          </p:cNvPr>
          <p:cNvSpPr txBox="1"/>
          <p:nvPr/>
        </p:nvSpPr>
        <p:spPr>
          <a:xfrm>
            <a:off x="6734853" y="5645610"/>
            <a:ext cx="1377144" cy="523220"/>
          </a:xfrm>
          <a:prstGeom prst="rect">
            <a:avLst/>
          </a:prstGeom>
          <a:noFill/>
        </p:spPr>
        <p:txBody>
          <a:bodyPr wrap="square" lIns="91440" tIns="45720" rIns="91440" bIns="45720" anchor="t">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dirty="0">
                <a:solidFill>
                  <a:schemeClr val="bg1"/>
                </a:solidFill>
                <a:latin typeface="Aptos" panose="020B0004020202020204" pitchFamily="34" charset="0"/>
                <a:cs typeface="Segoe UI"/>
              </a:rPr>
              <a:t>HIGH</a:t>
            </a:r>
            <a:endParaRPr lang="en-US" sz="2800" dirty="0">
              <a:solidFill>
                <a:schemeClr val="bg1"/>
              </a:solidFill>
              <a:latin typeface="Aptos" panose="020B0004020202020204" pitchFamily="34" charset="0"/>
              <a:cs typeface="Segoe UI"/>
            </a:endParaRPr>
          </a:p>
        </p:txBody>
      </p:sp>
      <p:grpSp>
        <p:nvGrpSpPr>
          <p:cNvPr id="27" name="Group 26">
            <a:extLst>
              <a:ext uri="{FF2B5EF4-FFF2-40B4-BE49-F238E27FC236}">
                <a16:creationId xmlns:a16="http://schemas.microsoft.com/office/drawing/2014/main" id="{AF5D40BA-CF08-265C-F8BF-CBFEC247D10C}"/>
              </a:ext>
            </a:extLst>
          </p:cNvPr>
          <p:cNvGrpSpPr/>
          <p:nvPr/>
        </p:nvGrpSpPr>
        <p:grpSpPr>
          <a:xfrm>
            <a:off x="5392424" y="19878"/>
            <a:ext cx="1371600" cy="773611"/>
            <a:chOff x="1312714" y="1284831"/>
            <a:chExt cx="1371600" cy="773611"/>
          </a:xfrm>
        </p:grpSpPr>
        <p:pic>
          <p:nvPicPr>
            <p:cNvPr id="28" name="Picture 27" descr="A blue and black logo&#10;&#10;AI-generated content may be incorrect.">
              <a:extLst>
                <a:ext uri="{FF2B5EF4-FFF2-40B4-BE49-F238E27FC236}">
                  <a16:creationId xmlns:a16="http://schemas.microsoft.com/office/drawing/2014/main" id="{E141CCE9-090A-F08B-28C8-6C5F8DA1A283}"/>
                </a:ext>
              </a:extLst>
            </p:cNvPr>
            <p:cNvPicPr>
              <a:picLocks noChangeAspect="1"/>
            </p:cNvPicPr>
            <p:nvPr/>
          </p:nvPicPr>
          <p:blipFill>
            <a:blip r:embed="rId7"/>
            <a:srcRect b="38260"/>
            <a:stretch/>
          </p:blipFill>
          <p:spPr>
            <a:xfrm>
              <a:off x="1312714" y="1284831"/>
              <a:ext cx="1371600" cy="404744"/>
            </a:xfrm>
            <a:prstGeom prst="rect">
              <a:avLst/>
            </a:prstGeom>
          </p:spPr>
        </p:pic>
        <p:sp>
          <p:nvSpPr>
            <p:cNvPr id="29" name="TextBox 28">
              <a:extLst>
                <a:ext uri="{FF2B5EF4-FFF2-40B4-BE49-F238E27FC236}">
                  <a16:creationId xmlns:a16="http://schemas.microsoft.com/office/drawing/2014/main" id="{E861D9B3-6725-1132-743E-6240595DA1A3}"/>
                </a:ext>
              </a:extLst>
            </p:cNvPr>
            <p:cNvSpPr txBox="1"/>
            <p:nvPr/>
          </p:nvSpPr>
          <p:spPr>
            <a:xfrm>
              <a:off x="1474488" y="1658332"/>
              <a:ext cx="1048052" cy="400110"/>
            </a:xfrm>
            <a:prstGeom prst="rect">
              <a:avLst/>
            </a:prstGeom>
            <a:noFill/>
          </p:spPr>
          <p:txBody>
            <a:bodyPr wrap="square" rtlCol="0">
              <a:spAutoFit/>
            </a:bodyPr>
            <a:lstStyle/>
            <a:p>
              <a:pPr algn="ctr"/>
              <a:r>
                <a:rPr lang="en-US" sz="1000" dirty="0">
                  <a:solidFill>
                    <a:srgbClr val="123884"/>
                  </a:solidFill>
                  <a:latin typeface="Aptos" panose="020B0004020202020204" pitchFamily="34" charset="0"/>
                </a:rPr>
                <a:t>MEDICAL &amp;</a:t>
              </a:r>
            </a:p>
            <a:p>
              <a:pPr algn="ctr"/>
              <a:r>
                <a:rPr lang="en-US" sz="1000" dirty="0">
                  <a:solidFill>
                    <a:srgbClr val="123884"/>
                  </a:solidFill>
                  <a:latin typeface="Aptos" panose="020B0004020202020204" pitchFamily="34" charset="0"/>
                </a:rPr>
                <a:t>ANTI-DOPING</a:t>
              </a:r>
            </a:p>
          </p:txBody>
        </p:sp>
      </p:grpSp>
      <p:pic>
        <p:nvPicPr>
          <p:cNvPr id="10" name="Picture 9">
            <a:extLst>
              <a:ext uri="{FF2B5EF4-FFF2-40B4-BE49-F238E27FC236}">
                <a16:creationId xmlns:a16="http://schemas.microsoft.com/office/drawing/2014/main" id="{AA1010FD-27E5-9032-4E61-A1ED3A4CEA4B}"/>
              </a:ext>
            </a:extLst>
          </p:cNvPr>
          <p:cNvPicPr>
            <a:picLocks noChangeAspect="1"/>
          </p:cNvPicPr>
          <p:nvPr/>
        </p:nvPicPr>
        <p:blipFill>
          <a:blip r:embed="rId8"/>
          <a:srcRect t="19637" b="40521"/>
          <a:stretch>
            <a:fillRect/>
          </a:stretch>
        </p:blipFill>
        <p:spPr>
          <a:xfrm>
            <a:off x="7881415" y="4122747"/>
            <a:ext cx="4669551" cy="1314697"/>
          </a:xfrm>
          <a:prstGeom prst="rect">
            <a:avLst/>
          </a:prstGeom>
        </p:spPr>
      </p:pic>
      <p:sp>
        <p:nvSpPr>
          <p:cNvPr id="26" name="TextBox 25">
            <a:extLst>
              <a:ext uri="{FF2B5EF4-FFF2-40B4-BE49-F238E27FC236}">
                <a16:creationId xmlns:a16="http://schemas.microsoft.com/office/drawing/2014/main" id="{89F801E9-5501-25FD-542F-149E458915CE}"/>
              </a:ext>
            </a:extLst>
          </p:cNvPr>
          <p:cNvSpPr txBox="1"/>
          <p:nvPr/>
        </p:nvSpPr>
        <p:spPr>
          <a:xfrm>
            <a:off x="31108" y="1202952"/>
            <a:ext cx="3960000" cy="954107"/>
          </a:xfrm>
          <a:prstGeom prst="rect">
            <a:avLst/>
          </a:prstGeom>
          <a:noFill/>
        </p:spPr>
        <p:txBody>
          <a:bodyPr wrap="square">
            <a:noAutofit/>
          </a:bodyPr>
          <a:lstStyle/>
          <a:p>
            <a:pPr algn="ctr"/>
            <a:r>
              <a:rPr lang="en-GB" sz="2800" b="1" dirty="0">
                <a:solidFill>
                  <a:schemeClr val="bg1"/>
                </a:solidFill>
                <a:latin typeface="Aptos" panose="020B0004020202020204" pitchFamily="34" charset="0"/>
              </a:rPr>
              <a:t>BLEEDING</a:t>
            </a:r>
          </a:p>
          <a:p>
            <a:pPr algn="ctr"/>
            <a:r>
              <a:rPr lang="en-GB" sz="2800" b="1" dirty="0">
                <a:solidFill>
                  <a:schemeClr val="bg1"/>
                </a:solidFill>
                <a:latin typeface="Aptos" panose="020B0004020202020204" pitchFamily="34" charset="0"/>
              </a:rPr>
              <a:t>TRACKING</a:t>
            </a:r>
          </a:p>
        </p:txBody>
      </p:sp>
      <p:sp>
        <p:nvSpPr>
          <p:cNvPr id="30" name="TextBox 29">
            <a:extLst>
              <a:ext uri="{FF2B5EF4-FFF2-40B4-BE49-F238E27FC236}">
                <a16:creationId xmlns:a16="http://schemas.microsoft.com/office/drawing/2014/main" id="{B754C7F4-812D-ED9C-3882-2E7B3EB5A056}"/>
              </a:ext>
            </a:extLst>
          </p:cNvPr>
          <p:cNvSpPr txBox="1"/>
          <p:nvPr/>
        </p:nvSpPr>
        <p:spPr>
          <a:xfrm>
            <a:off x="8176801" y="1202952"/>
            <a:ext cx="3960000" cy="954107"/>
          </a:xfrm>
          <a:prstGeom prst="rect">
            <a:avLst/>
          </a:prstGeom>
          <a:noFill/>
        </p:spPr>
        <p:txBody>
          <a:bodyPr wrap="square">
            <a:noAutofit/>
          </a:bodyPr>
          <a:lstStyle/>
          <a:p>
            <a:pPr algn="ctr"/>
            <a:r>
              <a:rPr lang="en-GB" sz="2800" b="1" dirty="0">
                <a:solidFill>
                  <a:srgbClr val="001B59"/>
                </a:solidFill>
                <a:latin typeface="Aptos" panose="020B0004020202020204" pitchFamily="34" charset="0"/>
              </a:rPr>
              <a:t>MENSTRUAL CYCLE TRACKING</a:t>
            </a:r>
          </a:p>
        </p:txBody>
      </p:sp>
      <p:pic>
        <p:nvPicPr>
          <p:cNvPr id="32" name="Picture 31">
            <a:extLst>
              <a:ext uri="{FF2B5EF4-FFF2-40B4-BE49-F238E27FC236}">
                <a16:creationId xmlns:a16="http://schemas.microsoft.com/office/drawing/2014/main" id="{267E7281-D4C7-9176-7A5D-4A3131DD9AB3}"/>
              </a:ext>
            </a:extLst>
          </p:cNvPr>
          <p:cNvPicPr>
            <a:picLocks noChangeAspect="1"/>
          </p:cNvPicPr>
          <p:nvPr/>
        </p:nvPicPr>
        <p:blipFill>
          <a:blip r:embed="rId9"/>
          <a:stretch>
            <a:fillRect/>
          </a:stretch>
        </p:blipFill>
        <p:spPr>
          <a:xfrm>
            <a:off x="423410" y="3674092"/>
            <a:ext cx="3209463" cy="2207929"/>
          </a:xfrm>
          <a:prstGeom prst="rect">
            <a:avLst/>
          </a:prstGeom>
          <a:ln w="12700">
            <a:solidFill>
              <a:schemeClr val="bg1"/>
            </a:solidFill>
          </a:ln>
        </p:spPr>
      </p:pic>
      <p:sp>
        <p:nvSpPr>
          <p:cNvPr id="8" name="Picture Placeholder 7">
            <a:extLst>
              <a:ext uri="{FF2B5EF4-FFF2-40B4-BE49-F238E27FC236}">
                <a16:creationId xmlns:a16="http://schemas.microsoft.com/office/drawing/2014/main" id="{59A216E5-25C8-7F16-3444-405786B58A68}"/>
              </a:ext>
            </a:extLst>
          </p:cNvPr>
          <p:cNvSpPr>
            <a:spLocks noGrp="1"/>
          </p:cNvSpPr>
          <p:nvPr>
            <p:ph type="pic" sz="quarter" idx="10"/>
          </p:nvPr>
        </p:nvSpPr>
        <p:spPr/>
        <p:txBody>
          <a:bodyPr/>
          <a:lstStyle/>
          <a:p>
            <a:endParaRPr lang="en-CH"/>
          </a:p>
        </p:txBody>
      </p:sp>
      <p:sp>
        <p:nvSpPr>
          <p:cNvPr id="9" name="Picture Placeholder 8">
            <a:extLst>
              <a:ext uri="{FF2B5EF4-FFF2-40B4-BE49-F238E27FC236}">
                <a16:creationId xmlns:a16="http://schemas.microsoft.com/office/drawing/2014/main" id="{A8071F20-30F9-F35C-6DD8-CCF4B6D65792}"/>
              </a:ext>
            </a:extLst>
          </p:cNvPr>
          <p:cNvSpPr>
            <a:spLocks noGrp="1"/>
          </p:cNvSpPr>
          <p:nvPr>
            <p:ph type="pic" sz="quarter" idx="11"/>
          </p:nvPr>
        </p:nvSpPr>
        <p:spPr/>
        <p:txBody>
          <a:bodyPr/>
          <a:lstStyle/>
          <a:p>
            <a:endParaRPr lang="en-CH"/>
          </a:p>
        </p:txBody>
      </p:sp>
    </p:spTree>
    <p:extLst>
      <p:ext uri="{BB962C8B-B14F-4D97-AF65-F5344CB8AC3E}">
        <p14:creationId xmlns:p14="http://schemas.microsoft.com/office/powerpoint/2010/main" val="268664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2190B-8B8B-267F-E2B5-F8F44D94EEA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F0E0DA5-DF19-8E49-4BD2-A46F324A58C9}"/>
              </a:ext>
            </a:extLst>
          </p:cNvPr>
          <p:cNvSpPr/>
          <p:nvPr/>
        </p:nvSpPr>
        <p:spPr>
          <a:xfrm>
            <a:off x="0" y="0"/>
            <a:ext cx="4230704" cy="6858000"/>
          </a:xfrm>
          <a:prstGeom prst="rect">
            <a:avLst/>
          </a:prstGeom>
          <a:solidFill>
            <a:srgbClr val="16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mn-cs"/>
            </a:endParaRPr>
          </a:p>
        </p:txBody>
      </p:sp>
      <p:sp>
        <p:nvSpPr>
          <p:cNvPr id="4" name="TextBox 3">
            <a:extLst>
              <a:ext uri="{FF2B5EF4-FFF2-40B4-BE49-F238E27FC236}">
                <a16:creationId xmlns:a16="http://schemas.microsoft.com/office/drawing/2014/main" id="{AC809964-77BA-B79A-C5CC-83200DFF0DA6}"/>
              </a:ext>
            </a:extLst>
          </p:cNvPr>
          <p:cNvSpPr txBox="1"/>
          <p:nvPr/>
        </p:nvSpPr>
        <p:spPr>
          <a:xfrm>
            <a:off x="1491911" y="3330009"/>
            <a:ext cx="3758692" cy="338554"/>
          </a:xfrm>
          <a:prstGeom prst="rect">
            <a:avLst/>
          </a:prstGeom>
          <a:noFill/>
        </p:spPr>
        <p:txBody>
          <a:bodyPr wrap="square" anchor="ctr">
            <a:spAutoFit/>
          </a:bodyPr>
          <a:lstStyle/>
          <a:p>
            <a:pPr marL="0" marR="0" lvl="0" indent="0" algn="l" defTabSz="1219170" rtl="0" eaLnBrk="0" fontAlgn="base" latinLnBrk="0" hangingPunct="0">
              <a:lnSpc>
                <a:spcPct val="100000"/>
              </a:lnSpc>
              <a:spcBef>
                <a:spcPts val="667"/>
              </a:spcBef>
              <a:spcAft>
                <a:spcPts val="667"/>
              </a:spcAft>
              <a:buClrTx/>
              <a:buSzTx/>
              <a:buFontTx/>
              <a:buNone/>
              <a:tabLst/>
              <a:defRPr/>
            </a:pPr>
            <a:r>
              <a:rPr kumimoji="0" lang="en-US" sz="1600" u="none" strike="noStrike" kern="0" cap="none" spc="0" normalizeH="0" baseline="0" noProof="0" dirty="0">
                <a:ln>
                  <a:noFill/>
                </a:ln>
                <a:solidFill>
                  <a:prstClr val="white"/>
                </a:solidFill>
                <a:effectLst/>
                <a:uLnTx/>
                <a:uFillTx/>
                <a:latin typeface="Aptos" panose="020B0004020202020204" pitchFamily="34" charset="0"/>
                <a:cs typeface="Arial" charset="0"/>
              </a:rPr>
              <a:t>REGULARITY</a:t>
            </a:r>
          </a:p>
        </p:txBody>
      </p:sp>
      <p:sp>
        <p:nvSpPr>
          <p:cNvPr id="5" name="Oval 4">
            <a:extLst>
              <a:ext uri="{FF2B5EF4-FFF2-40B4-BE49-F238E27FC236}">
                <a16:creationId xmlns:a16="http://schemas.microsoft.com/office/drawing/2014/main" id="{7C8E7B92-F5C2-53BB-5575-9589CE909D8A}"/>
              </a:ext>
            </a:extLst>
          </p:cNvPr>
          <p:cNvSpPr/>
          <p:nvPr/>
        </p:nvSpPr>
        <p:spPr>
          <a:xfrm>
            <a:off x="606759" y="3165542"/>
            <a:ext cx="667488" cy="667488"/>
          </a:xfrm>
          <a:prstGeom prst="ellipse">
            <a:avLst/>
          </a:prstGeom>
          <a:solidFill>
            <a:srgbClr val="0AB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400" u="none" strike="noStrike" kern="1200" cap="none" spc="0" normalizeH="0" baseline="0" noProof="0" dirty="0">
                <a:ln>
                  <a:noFill/>
                </a:ln>
                <a:solidFill>
                  <a:prstClr val="white"/>
                </a:solidFill>
                <a:effectLst/>
                <a:uLnTx/>
                <a:uFillTx/>
                <a:latin typeface="Aptos" panose="020B0004020202020204" pitchFamily="34" charset="0"/>
              </a:rPr>
              <a:t>1</a:t>
            </a:r>
          </a:p>
        </p:txBody>
      </p:sp>
      <p:cxnSp>
        <p:nvCxnSpPr>
          <p:cNvPr id="6" name="Straight Connector 5">
            <a:extLst>
              <a:ext uri="{FF2B5EF4-FFF2-40B4-BE49-F238E27FC236}">
                <a16:creationId xmlns:a16="http://schemas.microsoft.com/office/drawing/2014/main" id="{EF0E1ADD-0F64-0823-C588-9F507A2B6F10}"/>
              </a:ext>
            </a:extLst>
          </p:cNvPr>
          <p:cNvCxnSpPr>
            <a:cxnSpLocks/>
          </p:cNvCxnSpPr>
          <p:nvPr/>
        </p:nvCxnSpPr>
        <p:spPr>
          <a:xfrm>
            <a:off x="1597296" y="3932595"/>
            <a:ext cx="2664541" cy="0"/>
          </a:xfrm>
          <a:prstGeom prst="line">
            <a:avLst/>
          </a:prstGeom>
          <a:ln w="22225" cap="rnd">
            <a:solidFill>
              <a:srgbClr val="0ABAEE"/>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0E9303-91E0-CD18-65E6-18D1AE40A41D}"/>
              </a:ext>
            </a:extLst>
          </p:cNvPr>
          <p:cNvSpPr txBox="1"/>
          <p:nvPr/>
        </p:nvSpPr>
        <p:spPr>
          <a:xfrm>
            <a:off x="1491911" y="4184362"/>
            <a:ext cx="2723490" cy="584775"/>
          </a:xfrm>
          <a:prstGeom prst="rect">
            <a:avLst/>
          </a:prstGeom>
          <a:noFill/>
        </p:spPr>
        <p:txBody>
          <a:bodyPr wrap="square">
            <a:spAutoFit/>
          </a:bodyPr>
          <a:lstStyle/>
          <a:p>
            <a:pPr marL="0" marR="0" lvl="0" indent="0" algn="l" defTabSz="1219170" rtl="0" eaLnBrk="0" fontAlgn="base" latinLnBrk="0" hangingPunct="0">
              <a:lnSpc>
                <a:spcPct val="100000"/>
              </a:lnSpc>
              <a:spcBef>
                <a:spcPts val="667"/>
              </a:spcBef>
              <a:spcAft>
                <a:spcPts val="667"/>
              </a:spcAft>
              <a:buClrTx/>
              <a:buSzTx/>
              <a:buFontTx/>
              <a:buNone/>
              <a:tabLst/>
              <a:defRPr/>
            </a:pPr>
            <a:r>
              <a:rPr kumimoji="0" lang="en-US" sz="1600" u="none" strike="noStrike" kern="0" cap="none" spc="0" normalizeH="0" baseline="0" noProof="0" dirty="0">
                <a:ln>
                  <a:noFill/>
                </a:ln>
                <a:solidFill>
                  <a:prstClr val="white"/>
                </a:solidFill>
                <a:effectLst/>
                <a:uLnTx/>
                <a:uFillTx/>
                <a:latin typeface="Aptos" panose="020B0004020202020204" pitchFamily="34" charset="0"/>
                <a:cs typeface="Arial" charset="0"/>
              </a:rPr>
              <a:t>CHARACTERISTICS OF BLEEDING</a:t>
            </a:r>
          </a:p>
        </p:txBody>
      </p:sp>
      <p:sp>
        <p:nvSpPr>
          <p:cNvPr id="8" name="Oval 7">
            <a:extLst>
              <a:ext uri="{FF2B5EF4-FFF2-40B4-BE49-F238E27FC236}">
                <a16:creationId xmlns:a16="http://schemas.microsoft.com/office/drawing/2014/main" id="{B87ADAF0-860D-33A8-C721-22539D928F1C}"/>
              </a:ext>
            </a:extLst>
          </p:cNvPr>
          <p:cNvSpPr/>
          <p:nvPr/>
        </p:nvSpPr>
        <p:spPr>
          <a:xfrm>
            <a:off x="606759" y="4128753"/>
            <a:ext cx="667488" cy="667488"/>
          </a:xfrm>
          <a:prstGeom prst="ellipse">
            <a:avLst/>
          </a:prstGeom>
          <a:solidFill>
            <a:srgbClr val="0AB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400" u="none" strike="noStrike" kern="1200" cap="none" spc="0" normalizeH="0" baseline="0" noProof="0" dirty="0">
                <a:ln>
                  <a:noFill/>
                </a:ln>
                <a:solidFill>
                  <a:prstClr val="white"/>
                </a:solidFill>
                <a:effectLst/>
                <a:uLnTx/>
                <a:uFillTx/>
                <a:latin typeface="Aptos" panose="020B0004020202020204" pitchFamily="34" charset="0"/>
              </a:rPr>
              <a:t>2</a:t>
            </a:r>
          </a:p>
        </p:txBody>
      </p:sp>
      <p:cxnSp>
        <p:nvCxnSpPr>
          <p:cNvPr id="9" name="Straight Connector 8">
            <a:extLst>
              <a:ext uri="{FF2B5EF4-FFF2-40B4-BE49-F238E27FC236}">
                <a16:creationId xmlns:a16="http://schemas.microsoft.com/office/drawing/2014/main" id="{872E374D-7D5C-3305-197F-2F97A66BF3E8}"/>
              </a:ext>
            </a:extLst>
          </p:cNvPr>
          <p:cNvCxnSpPr>
            <a:cxnSpLocks/>
          </p:cNvCxnSpPr>
          <p:nvPr/>
        </p:nvCxnSpPr>
        <p:spPr>
          <a:xfrm>
            <a:off x="1597296" y="4941146"/>
            <a:ext cx="2664541" cy="0"/>
          </a:xfrm>
          <a:prstGeom prst="line">
            <a:avLst/>
          </a:prstGeom>
          <a:ln w="22225" cap="rnd">
            <a:solidFill>
              <a:srgbClr val="0ABAEE"/>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EA6D594-26FE-A94F-5B80-0D6EC38A6ECA}"/>
              </a:ext>
            </a:extLst>
          </p:cNvPr>
          <p:cNvSpPr txBox="1"/>
          <p:nvPr/>
        </p:nvSpPr>
        <p:spPr>
          <a:xfrm>
            <a:off x="1491911" y="5111108"/>
            <a:ext cx="2723490" cy="830997"/>
          </a:xfrm>
          <a:prstGeom prst="rect">
            <a:avLst/>
          </a:prstGeom>
          <a:noFill/>
        </p:spPr>
        <p:txBody>
          <a:bodyPr wrap="square">
            <a:spAutoFit/>
          </a:bodyPr>
          <a:lstStyle/>
          <a:p>
            <a:pPr lvl="0" defTabSz="1219170" eaLnBrk="0" fontAlgn="base" hangingPunct="0">
              <a:spcBef>
                <a:spcPts val="667"/>
              </a:spcBef>
              <a:spcAft>
                <a:spcPts val="667"/>
              </a:spcAft>
              <a:defRPr/>
            </a:pPr>
            <a:r>
              <a:rPr lang="en-GB" sz="1600" dirty="0">
                <a:solidFill>
                  <a:schemeClr val="bg1"/>
                </a:solidFill>
                <a:latin typeface="Aptos" panose="020B0004020202020204" pitchFamily="34" charset="0"/>
                <a:ea typeface="Arial Unicode MS" panose="020B0604020202020204" pitchFamily="34" charset="-128"/>
                <a:cs typeface="Times New Roman" panose="02020603050405020304" pitchFamily="18" charset="0"/>
              </a:rPr>
              <a:t>TYPE, INTENSITY AND FREQUENCY OF CYCLICAL SYMPTOMS</a:t>
            </a:r>
            <a:endParaRPr kumimoji="0" lang="en-US" sz="1600" u="none" strike="noStrike" kern="0" cap="none" spc="0" normalizeH="0" baseline="0" noProof="0" dirty="0">
              <a:ln>
                <a:noFill/>
              </a:ln>
              <a:solidFill>
                <a:prstClr val="white"/>
              </a:solidFill>
              <a:effectLst/>
              <a:uLnTx/>
              <a:uFillTx/>
              <a:latin typeface="Aptos" panose="020B0004020202020204" pitchFamily="34" charset="0"/>
              <a:cs typeface="Arial" charset="0"/>
            </a:endParaRPr>
          </a:p>
        </p:txBody>
      </p:sp>
      <p:sp>
        <p:nvSpPr>
          <p:cNvPr id="11" name="Oval 10">
            <a:extLst>
              <a:ext uri="{FF2B5EF4-FFF2-40B4-BE49-F238E27FC236}">
                <a16:creationId xmlns:a16="http://schemas.microsoft.com/office/drawing/2014/main" id="{C082DC3E-E2CA-674B-B77E-73D62FA1BBB3}"/>
              </a:ext>
            </a:extLst>
          </p:cNvPr>
          <p:cNvSpPr/>
          <p:nvPr/>
        </p:nvSpPr>
        <p:spPr>
          <a:xfrm>
            <a:off x="606759" y="5192862"/>
            <a:ext cx="667488" cy="667488"/>
          </a:xfrm>
          <a:prstGeom prst="ellipse">
            <a:avLst/>
          </a:prstGeom>
          <a:solidFill>
            <a:srgbClr val="0AB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2400" u="none" strike="noStrike" kern="1200" cap="none" spc="0" normalizeH="0" baseline="0" noProof="0" dirty="0">
                <a:ln>
                  <a:noFill/>
                </a:ln>
                <a:solidFill>
                  <a:prstClr val="white"/>
                </a:solidFill>
                <a:effectLst/>
                <a:uLnTx/>
                <a:uFillTx/>
                <a:latin typeface="Aptos" panose="020B0004020202020204" pitchFamily="34" charset="0"/>
              </a:rPr>
              <a:t>3</a:t>
            </a:r>
          </a:p>
        </p:txBody>
      </p:sp>
      <p:sp>
        <p:nvSpPr>
          <p:cNvPr id="12" name="TextBox 11">
            <a:extLst>
              <a:ext uri="{FF2B5EF4-FFF2-40B4-BE49-F238E27FC236}">
                <a16:creationId xmlns:a16="http://schemas.microsoft.com/office/drawing/2014/main" id="{499BB11A-A2F5-D4B6-A6B3-5B0E9E1A0E3D}"/>
              </a:ext>
            </a:extLst>
          </p:cNvPr>
          <p:cNvSpPr txBox="1"/>
          <p:nvPr/>
        </p:nvSpPr>
        <p:spPr>
          <a:xfrm>
            <a:off x="556197" y="908927"/>
            <a:ext cx="3904121" cy="1079719"/>
          </a:xfrm>
          <a:prstGeom prst="rect">
            <a:avLst/>
          </a:prstGeom>
          <a:noFill/>
        </p:spPr>
        <p:txBody>
          <a:bodyPr wrap="square">
            <a:spAutoFit/>
          </a:bodyPr>
          <a:lstStyle/>
          <a:p>
            <a:pPr defTabSz="1219140">
              <a:lnSpc>
                <a:spcPts val="3700"/>
              </a:lnSpc>
              <a:defRPr/>
            </a:pPr>
            <a:r>
              <a:rPr lang="en-GB" sz="4400" dirty="0">
                <a:ln>
                  <a:solidFill>
                    <a:srgbClr val="0ABAEE"/>
                  </a:solidFill>
                </a:ln>
                <a:noFill/>
                <a:latin typeface="Aptos" panose="020B0004020202020204" pitchFamily="34" charset="0"/>
                <a:ea typeface="Segoe UI" pitchFamily="34" charset="0"/>
                <a:cs typeface="Segoe UI" pitchFamily="34" charset="0"/>
              </a:rPr>
              <a:t>BLEEDING TRACKING</a:t>
            </a:r>
          </a:p>
        </p:txBody>
      </p:sp>
      <p:sp>
        <p:nvSpPr>
          <p:cNvPr id="13" name="TextBox 12">
            <a:extLst>
              <a:ext uri="{FF2B5EF4-FFF2-40B4-BE49-F238E27FC236}">
                <a16:creationId xmlns:a16="http://schemas.microsoft.com/office/drawing/2014/main" id="{02FA066E-2F03-06D2-6797-148B0AA40FDB}"/>
              </a:ext>
            </a:extLst>
          </p:cNvPr>
          <p:cNvSpPr txBox="1"/>
          <p:nvPr/>
        </p:nvSpPr>
        <p:spPr>
          <a:xfrm>
            <a:off x="556196" y="1982491"/>
            <a:ext cx="3296227" cy="343556"/>
          </a:xfrm>
          <a:prstGeom prst="rect">
            <a:avLst/>
          </a:prstGeom>
          <a:noFill/>
        </p:spPr>
        <p:txBody>
          <a:bodyPr wrap="square">
            <a:spAutoFit/>
          </a:bodyPr>
          <a:lstStyle/>
          <a:p>
            <a:pPr marL="0" marR="0" lvl="0" indent="0" defTabSz="913401" rtl="0" eaLnBrk="1" fontAlgn="auto" latinLnBrk="0" hangingPunct="1">
              <a:lnSpc>
                <a:spcPct val="90000"/>
              </a:lnSpc>
              <a:spcBef>
                <a:spcPts val="0"/>
              </a:spcBef>
              <a:spcAft>
                <a:spcPts val="0"/>
              </a:spcAft>
              <a:buClrTx/>
              <a:buSzTx/>
              <a:buFontTx/>
              <a:buNone/>
              <a:tabLst/>
              <a:defRPr/>
            </a:pPr>
            <a:r>
              <a:rPr kumimoji="0" lang="de-CH" u="none" strike="noStrike" kern="1200" cap="none" normalizeH="0" baseline="0" noProof="0" dirty="0">
                <a:ln>
                  <a:noFill/>
                </a:ln>
                <a:solidFill>
                  <a:schemeClr val="bg1"/>
                </a:solidFill>
                <a:effectLst/>
                <a:uLnTx/>
                <a:uFillTx/>
                <a:latin typeface="Aptos" panose="020B0004020202020204" pitchFamily="34" charset="0"/>
              </a:rPr>
              <a:t>WHAT CAN WE MEASURE?</a:t>
            </a:r>
          </a:p>
        </p:txBody>
      </p:sp>
      <p:pic>
        <p:nvPicPr>
          <p:cNvPr id="17" name="Picture 16">
            <a:extLst>
              <a:ext uri="{FF2B5EF4-FFF2-40B4-BE49-F238E27FC236}">
                <a16:creationId xmlns:a16="http://schemas.microsoft.com/office/drawing/2014/main" id="{299070EB-5148-0198-B3CC-C8E8D5C3C068}"/>
              </a:ext>
            </a:extLst>
          </p:cNvPr>
          <p:cNvPicPr>
            <a:picLocks noChangeAspect="1"/>
          </p:cNvPicPr>
          <p:nvPr/>
        </p:nvPicPr>
        <p:blipFill>
          <a:blip r:embed="rId3"/>
          <a:stretch>
            <a:fillRect/>
          </a:stretch>
        </p:blipFill>
        <p:spPr>
          <a:xfrm rot="20418174">
            <a:off x="4636442" y="722586"/>
            <a:ext cx="3289758" cy="2263167"/>
          </a:xfrm>
          <a:prstGeom prst="rect">
            <a:avLst/>
          </a:prstGeom>
          <a:ln w="12700">
            <a:solidFill>
              <a:schemeClr val="bg1"/>
            </a:solid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FF51C856-7E58-745A-D0EC-1C0B973E39C1}"/>
              </a:ext>
            </a:extLst>
          </p:cNvPr>
          <p:cNvPicPr>
            <a:picLocks noChangeAspect="1"/>
          </p:cNvPicPr>
          <p:nvPr/>
        </p:nvPicPr>
        <p:blipFill>
          <a:blip r:embed="rId4"/>
          <a:stretch>
            <a:fillRect/>
          </a:stretch>
        </p:blipFill>
        <p:spPr>
          <a:xfrm>
            <a:off x="6227214" y="2433511"/>
            <a:ext cx="3280495" cy="2638659"/>
          </a:xfrm>
          <a:prstGeom prst="rect">
            <a:avLst/>
          </a:prstGeom>
          <a:ln w="12700">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E2473C18-8DA5-0D87-2DA3-8E7EA172386E}"/>
              </a:ext>
            </a:extLst>
          </p:cNvPr>
          <p:cNvPicPr>
            <a:picLocks noChangeAspect="1"/>
          </p:cNvPicPr>
          <p:nvPr/>
        </p:nvPicPr>
        <p:blipFill>
          <a:blip r:embed="rId5"/>
          <a:stretch>
            <a:fillRect/>
          </a:stretch>
        </p:blipFill>
        <p:spPr>
          <a:xfrm rot="1145794">
            <a:off x="7411000" y="885072"/>
            <a:ext cx="3771216" cy="2079915"/>
          </a:xfrm>
          <a:prstGeom prst="rect">
            <a:avLst/>
          </a:prstGeom>
          <a:ln w="12700">
            <a:solidFill>
              <a:schemeClr val="bg1"/>
            </a:solidFill>
          </a:ln>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ACD7A8A7-5C7D-41CB-916D-BF9F4B6FE38E}"/>
              </a:ext>
            </a:extLst>
          </p:cNvPr>
          <p:cNvSpPr txBox="1"/>
          <p:nvPr/>
        </p:nvSpPr>
        <p:spPr>
          <a:xfrm>
            <a:off x="4915823" y="5747220"/>
            <a:ext cx="1693328" cy="646331"/>
          </a:xfrm>
          <a:prstGeom prst="rect">
            <a:avLst/>
          </a:prstGeom>
          <a:noFill/>
        </p:spPr>
        <p:txBody>
          <a:bodyPr wrap="square">
            <a:spAutoFit/>
          </a:bodyPr>
          <a:lstStyle/>
          <a:p>
            <a:pPr marL="0" marR="0" lvl="0" indent="0" algn="l" defTabSz="1219170" rtl="0" eaLnBrk="0" fontAlgn="base" latinLnBrk="0" hangingPunct="0">
              <a:lnSpc>
                <a:spcPct val="100000"/>
              </a:lnSpc>
              <a:spcBef>
                <a:spcPts val="667"/>
              </a:spcBef>
              <a:spcAft>
                <a:spcPts val="667"/>
              </a:spcAft>
              <a:buClrTx/>
              <a:buSzTx/>
              <a:buFontTx/>
              <a:buNone/>
              <a:tabLst/>
              <a:defRPr/>
            </a:pPr>
            <a:r>
              <a:rPr kumimoji="0" lang="en-US" sz="1200" u="none" strike="noStrike" kern="0" cap="none" spc="0" normalizeH="0" baseline="0" noProof="0" dirty="0">
                <a:ln>
                  <a:noFill/>
                </a:ln>
                <a:solidFill>
                  <a:srgbClr val="15182B"/>
                </a:solidFill>
                <a:effectLst/>
                <a:uLnTx/>
                <a:uFillTx/>
                <a:latin typeface="Aptos" panose="020B0004020202020204" pitchFamily="34" charset="0"/>
                <a:cs typeface="Arial" charset="0"/>
              </a:rPr>
              <a:t>Regularity</a:t>
            </a:r>
            <a:br>
              <a:rPr kumimoji="0" lang="en-US" sz="1200" u="none" strike="noStrike" kern="0" cap="none" spc="0" normalizeH="0" baseline="0" noProof="0" dirty="0">
                <a:ln>
                  <a:noFill/>
                </a:ln>
                <a:solidFill>
                  <a:srgbClr val="15182B"/>
                </a:solidFill>
                <a:effectLst/>
                <a:uLnTx/>
                <a:uFillTx/>
                <a:latin typeface="Aptos" panose="020B0004020202020204" pitchFamily="34" charset="0"/>
                <a:cs typeface="Arial" charset="0"/>
              </a:rPr>
            </a:br>
            <a:r>
              <a:rPr kumimoji="0" lang="en-US" sz="1200" u="none" strike="noStrike" kern="0" cap="none" spc="0" normalizeH="0" baseline="0" noProof="0" dirty="0">
                <a:ln>
                  <a:noFill/>
                </a:ln>
                <a:solidFill>
                  <a:srgbClr val="15182B"/>
                </a:solidFill>
                <a:effectLst/>
                <a:uLnTx/>
                <a:uFillTx/>
                <a:latin typeface="Aptos" panose="020B0004020202020204" pitchFamily="34" charset="0"/>
                <a:cs typeface="Arial" charset="0"/>
              </a:rPr>
              <a:t>Impacted by age &amp; maturation</a:t>
            </a:r>
            <a:endParaRPr kumimoji="0" lang="en-US" sz="1600" u="none" strike="noStrike" kern="0" cap="none" spc="0" normalizeH="0" baseline="0" noProof="0" dirty="0">
              <a:ln>
                <a:noFill/>
              </a:ln>
              <a:solidFill>
                <a:srgbClr val="15182B"/>
              </a:solidFill>
              <a:effectLst/>
              <a:uLnTx/>
              <a:uFillTx/>
              <a:latin typeface="Aptos" panose="020B0004020202020204" pitchFamily="34" charset="0"/>
              <a:cs typeface="Arial" charset="0"/>
            </a:endParaRPr>
          </a:p>
        </p:txBody>
      </p:sp>
      <p:grpSp>
        <p:nvGrpSpPr>
          <p:cNvPr id="35" name="Group 34">
            <a:extLst>
              <a:ext uri="{FF2B5EF4-FFF2-40B4-BE49-F238E27FC236}">
                <a16:creationId xmlns:a16="http://schemas.microsoft.com/office/drawing/2014/main" id="{2F3AFA83-5CF1-1FD7-87EA-4BA36B95B8EC}"/>
              </a:ext>
            </a:extLst>
          </p:cNvPr>
          <p:cNvGrpSpPr/>
          <p:nvPr/>
        </p:nvGrpSpPr>
        <p:grpSpPr>
          <a:xfrm>
            <a:off x="4460318" y="5745866"/>
            <a:ext cx="456039" cy="456039"/>
            <a:chOff x="5639961" y="1312445"/>
            <a:chExt cx="456039" cy="456039"/>
          </a:xfrm>
        </p:grpSpPr>
        <p:sp>
          <p:nvSpPr>
            <p:cNvPr id="36" name="Oval 35">
              <a:extLst>
                <a:ext uri="{FF2B5EF4-FFF2-40B4-BE49-F238E27FC236}">
                  <a16:creationId xmlns:a16="http://schemas.microsoft.com/office/drawing/2014/main" id="{8645707A-3F3F-1EB0-369C-8D03265D5DC4}"/>
                </a:ext>
              </a:extLst>
            </p:cNvPr>
            <p:cNvSpPr/>
            <p:nvPr/>
          </p:nvSpPr>
          <p:spPr>
            <a:xfrm>
              <a:off x="5639961" y="1312445"/>
              <a:ext cx="456039" cy="4560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Graphic 36">
              <a:extLst>
                <a:ext uri="{FF2B5EF4-FFF2-40B4-BE49-F238E27FC236}">
                  <a16:creationId xmlns:a16="http://schemas.microsoft.com/office/drawing/2014/main" id="{DFB19AD0-5219-1CC7-F44E-DA2B70FAB1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88313" y="1357210"/>
              <a:ext cx="373293" cy="373293"/>
            </a:xfrm>
            <a:prstGeom prst="rect">
              <a:avLst/>
            </a:prstGeom>
          </p:spPr>
        </p:pic>
      </p:grpSp>
      <p:grpSp>
        <p:nvGrpSpPr>
          <p:cNvPr id="38" name="Group 37">
            <a:extLst>
              <a:ext uri="{FF2B5EF4-FFF2-40B4-BE49-F238E27FC236}">
                <a16:creationId xmlns:a16="http://schemas.microsoft.com/office/drawing/2014/main" id="{4265E047-3112-EF3C-07F4-6616CD392E6E}"/>
              </a:ext>
            </a:extLst>
          </p:cNvPr>
          <p:cNvGrpSpPr/>
          <p:nvPr/>
        </p:nvGrpSpPr>
        <p:grpSpPr>
          <a:xfrm>
            <a:off x="6752889" y="5745866"/>
            <a:ext cx="456039" cy="456039"/>
            <a:chOff x="5639961" y="1312445"/>
            <a:chExt cx="456039" cy="456039"/>
          </a:xfrm>
        </p:grpSpPr>
        <p:sp>
          <p:nvSpPr>
            <p:cNvPr id="39" name="Oval 38">
              <a:extLst>
                <a:ext uri="{FF2B5EF4-FFF2-40B4-BE49-F238E27FC236}">
                  <a16:creationId xmlns:a16="http://schemas.microsoft.com/office/drawing/2014/main" id="{F54C4B7B-39B9-09CD-ADED-1513714AEDDF}"/>
                </a:ext>
              </a:extLst>
            </p:cNvPr>
            <p:cNvSpPr/>
            <p:nvPr/>
          </p:nvSpPr>
          <p:spPr>
            <a:xfrm>
              <a:off x="5639961" y="1312445"/>
              <a:ext cx="456039" cy="4560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40" name="Graphic 39">
              <a:extLst>
                <a:ext uri="{FF2B5EF4-FFF2-40B4-BE49-F238E27FC236}">
                  <a16:creationId xmlns:a16="http://schemas.microsoft.com/office/drawing/2014/main" id="{FA04A09A-6F98-54ED-B574-FC86A61CDF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88313" y="1357210"/>
              <a:ext cx="373293" cy="373293"/>
            </a:xfrm>
            <a:prstGeom prst="rect">
              <a:avLst/>
            </a:prstGeom>
          </p:spPr>
        </p:pic>
      </p:grpSp>
      <p:sp>
        <p:nvSpPr>
          <p:cNvPr id="41" name="TextBox 40">
            <a:extLst>
              <a:ext uri="{FF2B5EF4-FFF2-40B4-BE49-F238E27FC236}">
                <a16:creationId xmlns:a16="http://schemas.microsoft.com/office/drawing/2014/main" id="{8050229C-F62D-6C41-C907-87BA7FA30239}"/>
              </a:ext>
            </a:extLst>
          </p:cNvPr>
          <p:cNvSpPr txBox="1"/>
          <p:nvPr/>
        </p:nvSpPr>
        <p:spPr>
          <a:xfrm>
            <a:off x="7208394" y="5747220"/>
            <a:ext cx="3401144" cy="1072088"/>
          </a:xfrm>
          <a:prstGeom prst="rect">
            <a:avLst/>
          </a:prstGeom>
          <a:noFill/>
        </p:spPr>
        <p:txBody>
          <a:bodyPr wrap="square">
            <a:spAutoFit/>
          </a:bodyPr>
          <a:lstStyle/>
          <a:p>
            <a:pPr defTabSz="1219170" eaLnBrk="0" fontAlgn="base" hangingPunct="0">
              <a:spcBef>
                <a:spcPts val="667"/>
              </a:spcBef>
              <a:spcAft>
                <a:spcPts val="667"/>
              </a:spcAft>
              <a:defRPr/>
            </a:pPr>
            <a:r>
              <a:rPr kumimoji="0" lang="en-US" sz="1200" u="none" strike="noStrike" kern="0" cap="none" spc="0" normalizeH="0" baseline="0" noProof="0" dirty="0">
                <a:ln>
                  <a:noFill/>
                </a:ln>
                <a:solidFill>
                  <a:srgbClr val="15182B"/>
                </a:solidFill>
                <a:effectLst/>
                <a:uLnTx/>
                <a:uFillTx/>
                <a:latin typeface="Aptos" panose="020B0004020202020204" pitchFamily="34" charset="0"/>
                <a:cs typeface="Arial" charset="0"/>
              </a:rPr>
              <a:t>Duration</a:t>
            </a:r>
            <a:br>
              <a:rPr kumimoji="0" lang="en-US" sz="1200" u="none" strike="noStrike" kern="0" cap="none" spc="0" normalizeH="0" baseline="0" noProof="0" dirty="0">
                <a:ln>
                  <a:noFill/>
                </a:ln>
                <a:solidFill>
                  <a:srgbClr val="15182B"/>
                </a:solidFill>
                <a:effectLst/>
                <a:uLnTx/>
                <a:uFillTx/>
                <a:latin typeface="Aptos" panose="020B0004020202020204" pitchFamily="34" charset="0"/>
                <a:cs typeface="Arial" charset="0"/>
              </a:rPr>
            </a:br>
            <a:r>
              <a:rPr kumimoji="0" lang="en-US" sz="1200" u="none" strike="noStrike" kern="0" cap="none" spc="0" normalizeH="0" baseline="0" noProof="0" dirty="0">
                <a:ln>
                  <a:noFill/>
                </a:ln>
                <a:solidFill>
                  <a:srgbClr val="15182B"/>
                </a:solidFill>
                <a:effectLst/>
                <a:uLnTx/>
                <a:uFillTx/>
                <a:latin typeface="Aptos" panose="020B0004020202020204" pitchFamily="34" charset="0"/>
                <a:cs typeface="Arial" charset="0"/>
              </a:rPr>
              <a:t>Min. 3 consecutive cycles in the first instance + tracking 1 cycle for subsequent spot-checks. </a:t>
            </a:r>
          </a:p>
          <a:p>
            <a:pPr defTabSz="1219170" eaLnBrk="0" fontAlgn="base" hangingPunct="0">
              <a:spcBef>
                <a:spcPts val="667"/>
              </a:spcBef>
              <a:spcAft>
                <a:spcPts val="667"/>
              </a:spcAft>
              <a:defRPr/>
            </a:pPr>
            <a:endParaRPr kumimoji="0" lang="en-US" sz="1600" u="none" strike="noStrike" kern="0" cap="none" spc="0" normalizeH="0" baseline="0" noProof="0" dirty="0">
              <a:ln>
                <a:noFill/>
              </a:ln>
              <a:solidFill>
                <a:srgbClr val="15182B"/>
              </a:solidFill>
              <a:effectLst/>
              <a:uLnTx/>
              <a:uFillTx/>
              <a:latin typeface="Aptos" panose="020B0004020202020204" pitchFamily="34" charset="0"/>
              <a:cs typeface="Arial" charset="0"/>
            </a:endParaRPr>
          </a:p>
        </p:txBody>
      </p:sp>
      <p:sp>
        <p:nvSpPr>
          <p:cNvPr id="26" name="TextBox 25">
            <a:extLst>
              <a:ext uri="{FF2B5EF4-FFF2-40B4-BE49-F238E27FC236}">
                <a16:creationId xmlns:a16="http://schemas.microsoft.com/office/drawing/2014/main" id="{1ECB4CD5-493C-7A55-69C5-EFEC90E4B1E1}"/>
              </a:ext>
            </a:extLst>
          </p:cNvPr>
          <p:cNvSpPr txBox="1"/>
          <p:nvPr/>
        </p:nvSpPr>
        <p:spPr>
          <a:xfrm>
            <a:off x="7210359" y="6569972"/>
            <a:ext cx="4323574" cy="288028"/>
          </a:xfrm>
          <a:prstGeom prst="rect">
            <a:avLst/>
          </a:prstGeom>
          <a:noFill/>
        </p:spPr>
        <p:txBody>
          <a:bodyPr wrap="square">
            <a:spAutoFit/>
          </a:bodyPr>
          <a:lstStyle/>
          <a:p>
            <a:pPr marL="0" marR="0" lvl="0" indent="0" algn="r" defTabSz="913401" rtl="0" eaLnBrk="1" fontAlgn="auto" latinLnBrk="0" hangingPunct="1">
              <a:lnSpc>
                <a:spcPct val="90000"/>
              </a:lnSpc>
              <a:spcBef>
                <a:spcPts val="0"/>
              </a:spcBef>
              <a:spcAft>
                <a:spcPts val="0"/>
              </a:spcAft>
              <a:buClrTx/>
              <a:buSzTx/>
              <a:buFontTx/>
              <a:buNone/>
              <a:tabLst/>
              <a:defRPr/>
            </a:pPr>
            <a:r>
              <a:rPr lang="de-CH" sz="1400" dirty="0">
                <a:solidFill>
                  <a:srgbClr val="15182B"/>
                </a:solidFill>
                <a:latin typeface="Aptos Light" panose="020B0004020202020204" pitchFamily="34" charset="0"/>
              </a:rPr>
              <a:t>Verhagen et al. </a:t>
            </a:r>
            <a:r>
              <a:rPr lang="de-CH" sz="1400" i="1" dirty="0">
                <a:solidFill>
                  <a:srgbClr val="15182B"/>
                </a:solidFill>
                <a:latin typeface="Aptos Light" panose="020B0004020202020204" pitchFamily="34" charset="0"/>
              </a:rPr>
              <a:t>@BMJ Open SEM </a:t>
            </a:r>
            <a:r>
              <a:rPr lang="de-CH" sz="1400" b="1" dirty="0">
                <a:solidFill>
                  <a:srgbClr val="15182B"/>
                </a:solidFill>
                <a:latin typeface="Aptos Light" panose="020B0004020202020204" pitchFamily="34" charset="0"/>
              </a:rPr>
              <a:t>2025</a:t>
            </a:r>
            <a:endParaRPr kumimoji="0" lang="de-CH" sz="1400" b="1" u="none" strike="noStrike" kern="1200" cap="none" normalizeH="0" baseline="0" noProof="0" dirty="0">
              <a:ln>
                <a:noFill/>
              </a:ln>
              <a:solidFill>
                <a:srgbClr val="15182B"/>
              </a:solidFill>
              <a:effectLst/>
              <a:uLnTx/>
              <a:uFillTx/>
              <a:latin typeface="Aptos Light" panose="020B0004020202020204" pitchFamily="34" charset="0"/>
            </a:endParaRPr>
          </a:p>
        </p:txBody>
      </p:sp>
    </p:spTree>
    <p:extLst>
      <p:ext uri="{BB962C8B-B14F-4D97-AF65-F5344CB8AC3E}">
        <p14:creationId xmlns:p14="http://schemas.microsoft.com/office/powerpoint/2010/main" val="82736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A085C-BB9E-D451-ECBD-DB234297D9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79B178-5801-FFCE-2E22-3ED39A344308}"/>
              </a:ext>
            </a:extLst>
          </p:cNvPr>
          <p:cNvSpPr/>
          <p:nvPr/>
        </p:nvSpPr>
        <p:spPr>
          <a:xfrm>
            <a:off x="4227871" y="-4587"/>
            <a:ext cx="2691206" cy="3429000"/>
          </a:xfrm>
          <a:prstGeom prst="rect">
            <a:avLst/>
          </a:prstGeom>
          <a:solidFill>
            <a:srgbClr val="1618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Rectangle 4">
            <a:extLst>
              <a:ext uri="{FF2B5EF4-FFF2-40B4-BE49-F238E27FC236}">
                <a16:creationId xmlns:a16="http://schemas.microsoft.com/office/drawing/2014/main" id="{FBB7B83B-BCE9-8D9B-5893-364060E2B7C0}"/>
              </a:ext>
            </a:extLst>
          </p:cNvPr>
          <p:cNvSpPr/>
          <p:nvPr/>
        </p:nvSpPr>
        <p:spPr>
          <a:xfrm>
            <a:off x="6922906" y="0"/>
            <a:ext cx="2631215" cy="3429000"/>
          </a:xfrm>
          <a:prstGeom prst="rect">
            <a:avLst/>
          </a:prstGeom>
          <a:solidFill>
            <a:srgbClr val="0ABA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Rectangle 5">
            <a:extLst>
              <a:ext uri="{FF2B5EF4-FFF2-40B4-BE49-F238E27FC236}">
                <a16:creationId xmlns:a16="http://schemas.microsoft.com/office/drawing/2014/main" id="{E144B137-5122-9F46-456E-E245879DF749}"/>
              </a:ext>
            </a:extLst>
          </p:cNvPr>
          <p:cNvSpPr/>
          <p:nvPr/>
        </p:nvSpPr>
        <p:spPr>
          <a:xfrm>
            <a:off x="9557951" y="0"/>
            <a:ext cx="2631215" cy="3429000"/>
          </a:xfrm>
          <a:prstGeom prst="rect">
            <a:avLst/>
          </a:prstGeom>
          <a:solidFill>
            <a:srgbClr val="1618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a:extLst>
              <a:ext uri="{FF2B5EF4-FFF2-40B4-BE49-F238E27FC236}">
                <a16:creationId xmlns:a16="http://schemas.microsoft.com/office/drawing/2014/main" id="{2228C875-990E-3120-3FAD-1BFD8306E6BF}"/>
              </a:ext>
            </a:extLst>
          </p:cNvPr>
          <p:cNvSpPr/>
          <p:nvPr/>
        </p:nvSpPr>
        <p:spPr>
          <a:xfrm>
            <a:off x="6925739" y="3431458"/>
            <a:ext cx="2631215" cy="3429000"/>
          </a:xfrm>
          <a:prstGeom prst="rect">
            <a:avLst/>
          </a:prstGeom>
          <a:solidFill>
            <a:srgbClr val="1618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E41DEE-92EE-4DEA-4210-AA814A43C777}"/>
              </a:ext>
            </a:extLst>
          </p:cNvPr>
          <p:cNvSpPr/>
          <p:nvPr/>
        </p:nvSpPr>
        <p:spPr>
          <a:xfrm>
            <a:off x="9557951" y="3431458"/>
            <a:ext cx="2631215" cy="3429000"/>
          </a:xfrm>
          <a:prstGeom prst="rect">
            <a:avLst/>
          </a:prstGeom>
          <a:solidFill>
            <a:srgbClr val="0ABA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CB76BC-2445-CF21-AD5B-2661C722B730}"/>
              </a:ext>
            </a:extLst>
          </p:cNvPr>
          <p:cNvSpPr/>
          <p:nvPr/>
        </p:nvSpPr>
        <p:spPr>
          <a:xfrm>
            <a:off x="4227871" y="3431458"/>
            <a:ext cx="2691206" cy="3429000"/>
          </a:xfrm>
          <a:prstGeom prst="rect">
            <a:avLst/>
          </a:prstGeom>
          <a:solidFill>
            <a:srgbClr val="0ABA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10D288-0314-9FEA-2639-D9C4278506B7}"/>
              </a:ext>
            </a:extLst>
          </p:cNvPr>
          <p:cNvSpPr txBox="1"/>
          <p:nvPr/>
        </p:nvSpPr>
        <p:spPr>
          <a:xfrm>
            <a:off x="4385749" y="641537"/>
            <a:ext cx="2321128" cy="1631216"/>
          </a:xfrm>
          <a:prstGeom prst="rect">
            <a:avLst/>
          </a:prstGeom>
          <a:noFill/>
        </p:spPr>
        <p:txBody>
          <a:bodyPr wrap="square" anchor="b">
            <a:spAutoFit/>
          </a:bodyPr>
          <a:lstStyle/>
          <a:p>
            <a:pPr defTabSz="913401">
              <a:defRPr/>
            </a:pPr>
            <a:r>
              <a:rPr lang="en-GB" sz="2000" dirty="0">
                <a:ln>
                  <a:solidFill>
                    <a:prstClr val="white"/>
                  </a:solidFill>
                </a:ln>
                <a:solidFill>
                  <a:schemeClr val="bg1"/>
                </a:solidFill>
                <a:latin typeface="Aptos" panose="020B0004020202020204" pitchFamily="34" charset="0"/>
              </a:rPr>
              <a:t>Players should be educated on menstrual health + objectives of monitoring</a:t>
            </a:r>
            <a:endParaRPr lang="it-IT" sz="2000" dirty="0">
              <a:ln>
                <a:solidFill>
                  <a:prstClr val="white"/>
                </a:solidFill>
              </a:ln>
              <a:solidFill>
                <a:schemeClr val="bg1"/>
              </a:solidFill>
              <a:latin typeface="Aptos" panose="020B0004020202020204" pitchFamily="34" charset="0"/>
            </a:endParaRPr>
          </a:p>
        </p:txBody>
      </p:sp>
      <p:sp>
        <p:nvSpPr>
          <p:cNvPr id="13" name="TextBox 12">
            <a:extLst>
              <a:ext uri="{FF2B5EF4-FFF2-40B4-BE49-F238E27FC236}">
                <a16:creationId xmlns:a16="http://schemas.microsoft.com/office/drawing/2014/main" id="{2F94BBBE-978A-F380-8835-823F20912ABB}"/>
              </a:ext>
            </a:extLst>
          </p:cNvPr>
          <p:cNvSpPr txBox="1"/>
          <p:nvPr/>
        </p:nvSpPr>
        <p:spPr>
          <a:xfrm>
            <a:off x="7071367" y="641537"/>
            <a:ext cx="2321128" cy="1631216"/>
          </a:xfrm>
          <a:prstGeom prst="rect">
            <a:avLst/>
          </a:prstGeom>
          <a:noFill/>
        </p:spPr>
        <p:txBody>
          <a:bodyPr wrap="square" anchor="b">
            <a:spAutoFit/>
          </a:bodyPr>
          <a:lstStyle/>
          <a:p>
            <a:pPr defTabSz="913401">
              <a:defRPr/>
            </a:pPr>
            <a:r>
              <a:rPr lang="en-GB" sz="2000" dirty="0">
                <a:ln>
                  <a:solidFill>
                    <a:prstClr val="white"/>
                  </a:solidFill>
                </a:ln>
                <a:solidFill>
                  <a:schemeClr val="bg1"/>
                </a:solidFill>
                <a:latin typeface="Aptos" panose="020B0004020202020204" pitchFamily="34" charset="0"/>
              </a:rPr>
              <a:t>Players should know and consent to whom their menstrual health data will be shared</a:t>
            </a:r>
            <a:endParaRPr lang="it-IT" sz="2000" dirty="0">
              <a:ln>
                <a:solidFill>
                  <a:prstClr val="white"/>
                </a:solidFill>
              </a:ln>
              <a:solidFill>
                <a:schemeClr val="bg1"/>
              </a:solidFill>
              <a:latin typeface="Aptos" panose="020B0004020202020204" pitchFamily="34" charset="0"/>
            </a:endParaRPr>
          </a:p>
        </p:txBody>
      </p:sp>
      <p:sp>
        <p:nvSpPr>
          <p:cNvPr id="16" name="TextBox 15">
            <a:extLst>
              <a:ext uri="{FF2B5EF4-FFF2-40B4-BE49-F238E27FC236}">
                <a16:creationId xmlns:a16="http://schemas.microsoft.com/office/drawing/2014/main" id="{0C06850C-1C1A-82F0-CA53-8DCDE129A788}"/>
              </a:ext>
            </a:extLst>
          </p:cNvPr>
          <p:cNvSpPr txBox="1"/>
          <p:nvPr/>
        </p:nvSpPr>
        <p:spPr>
          <a:xfrm>
            <a:off x="9729990" y="641537"/>
            <a:ext cx="2321128" cy="1631216"/>
          </a:xfrm>
          <a:prstGeom prst="rect">
            <a:avLst/>
          </a:prstGeom>
          <a:noFill/>
        </p:spPr>
        <p:txBody>
          <a:bodyPr wrap="square" anchor="b">
            <a:spAutoFit/>
          </a:bodyPr>
          <a:lstStyle/>
          <a:p>
            <a:pPr defTabSz="913401">
              <a:defRPr/>
            </a:pPr>
            <a:r>
              <a:rPr lang="en-GB" sz="2000" dirty="0">
                <a:ln>
                  <a:solidFill>
                    <a:prstClr val="white"/>
                  </a:solidFill>
                </a:ln>
                <a:solidFill>
                  <a:schemeClr val="bg1"/>
                </a:solidFill>
                <a:latin typeface="Aptos" panose="020B0004020202020204" pitchFamily="34" charset="0"/>
              </a:rPr>
              <a:t>Data handling must be compliant with data protection regulations</a:t>
            </a:r>
          </a:p>
        </p:txBody>
      </p:sp>
      <p:sp>
        <p:nvSpPr>
          <p:cNvPr id="19" name="TextBox 18">
            <a:extLst>
              <a:ext uri="{FF2B5EF4-FFF2-40B4-BE49-F238E27FC236}">
                <a16:creationId xmlns:a16="http://schemas.microsoft.com/office/drawing/2014/main" id="{582C2EF9-15A2-43FE-04D1-6AA058055360}"/>
              </a:ext>
            </a:extLst>
          </p:cNvPr>
          <p:cNvSpPr txBox="1"/>
          <p:nvPr/>
        </p:nvSpPr>
        <p:spPr>
          <a:xfrm>
            <a:off x="4282427" y="4199310"/>
            <a:ext cx="2559358" cy="2246769"/>
          </a:xfrm>
          <a:prstGeom prst="rect">
            <a:avLst/>
          </a:prstGeom>
          <a:noFill/>
        </p:spPr>
        <p:txBody>
          <a:bodyPr wrap="square" anchor="b">
            <a:spAutoFit/>
          </a:bodyPr>
          <a:lstStyle/>
          <a:p>
            <a:pPr defTabSz="913401">
              <a:defRPr/>
            </a:pPr>
            <a:r>
              <a:rPr lang="en-GB" sz="2000" dirty="0">
                <a:ln>
                  <a:solidFill>
                    <a:prstClr val="white"/>
                  </a:solidFill>
                </a:ln>
                <a:solidFill>
                  <a:schemeClr val="bg1"/>
                </a:solidFill>
                <a:latin typeface="Aptos" panose="020B0004020202020204" pitchFamily="34" charset="0"/>
              </a:rPr>
              <a:t>Ensure it is purposeful</a:t>
            </a:r>
          </a:p>
          <a:p>
            <a:pPr defTabSz="913401">
              <a:defRPr/>
            </a:pPr>
            <a:r>
              <a:rPr lang="en-GB" sz="2000" dirty="0">
                <a:ln>
                  <a:solidFill>
                    <a:prstClr val="white"/>
                  </a:solidFill>
                </a:ln>
                <a:solidFill>
                  <a:schemeClr val="bg1"/>
                </a:solidFill>
                <a:latin typeface="Aptos" panose="020B0004020202020204" pitchFamily="34" charset="0"/>
              </a:rPr>
              <a:t>+</a:t>
            </a:r>
          </a:p>
          <a:p>
            <a:pPr defTabSz="913401">
              <a:defRPr/>
            </a:pPr>
            <a:r>
              <a:rPr lang="en-GB" sz="2000" dirty="0">
                <a:ln>
                  <a:solidFill>
                    <a:prstClr val="white"/>
                  </a:solidFill>
                </a:ln>
                <a:solidFill>
                  <a:schemeClr val="bg1"/>
                </a:solidFill>
                <a:latin typeface="Aptos" panose="020B0004020202020204" pitchFamily="34" charset="0"/>
              </a:rPr>
              <a:t>Adequate resources must be available to take appropriate action </a:t>
            </a:r>
            <a:endParaRPr lang="it-IT" sz="2000" dirty="0">
              <a:ln>
                <a:solidFill>
                  <a:prstClr val="white"/>
                </a:solidFill>
              </a:ln>
              <a:solidFill>
                <a:schemeClr val="bg1"/>
              </a:solidFill>
              <a:latin typeface="Aptos" panose="020B0004020202020204" pitchFamily="34" charset="0"/>
            </a:endParaRPr>
          </a:p>
        </p:txBody>
      </p:sp>
      <p:sp>
        <p:nvSpPr>
          <p:cNvPr id="22" name="TextBox 21">
            <a:extLst>
              <a:ext uri="{FF2B5EF4-FFF2-40B4-BE49-F238E27FC236}">
                <a16:creationId xmlns:a16="http://schemas.microsoft.com/office/drawing/2014/main" id="{DB558D8D-5BAE-7924-A5BC-B2AD6E960AF6}"/>
              </a:ext>
            </a:extLst>
          </p:cNvPr>
          <p:cNvSpPr txBox="1"/>
          <p:nvPr/>
        </p:nvSpPr>
        <p:spPr>
          <a:xfrm>
            <a:off x="7098775" y="4199310"/>
            <a:ext cx="2321128" cy="1631216"/>
          </a:xfrm>
          <a:prstGeom prst="rect">
            <a:avLst/>
          </a:prstGeom>
          <a:noFill/>
        </p:spPr>
        <p:txBody>
          <a:bodyPr wrap="square" anchor="b">
            <a:spAutoFit/>
          </a:bodyPr>
          <a:lstStyle/>
          <a:p>
            <a:pPr defTabSz="913401">
              <a:defRPr/>
            </a:pPr>
            <a:r>
              <a:rPr lang="en-GB" sz="2000" dirty="0">
                <a:ln>
                  <a:solidFill>
                    <a:prstClr val="white"/>
                  </a:solidFill>
                </a:ln>
                <a:solidFill>
                  <a:schemeClr val="bg1"/>
                </a:solidFill>
                <a:latin typeface="Aptos" panose="020B0004020202020204" pitchFamily="34" charset="0"/>
              </a:rPr>
              <a:t>Players should receive regular updates on their menstrual cycle data and trends</a:t>
            </a:r>
            <a:endParaRPr lang="it-IT" sz="2000" dirty="0">
              <a:ln>
                <a:solidFill>
                  <a:prstClr val="white"/>
                </a:solidFill>
              </a:ln>
              <a:solidFill>
                <a:schemeClr val="bg1"/>
              </a:solidFill>
              <a:latin typeface="Aptos" panose="020B0004020202020204" pitchFamily="34" charset="0"/>
            </a:endParaRPr>
          </a:p>
        </p:txBody>
      </p:sp>
      <p:sp>
        <p:nvSpPr>
          <p:cNvPr id="25" name="TextBox 24">
            <a:extLst>
              <a:ext uri="{FF2B5EF4-FFF2-40B4-BE49-F238E27FC236}">
                <a16:creationId xmlns:a16="http://schemas.microsoft.com/office/drawing/2014/main" id="{70043E87-4482-D15E-053C-7A1288DDC789}"/>
              </a:ext>
            </a:extLst>
          </p:cNvPr>
          <p:cNvSpPr txBox="1"/>
          <p:nvPr/>
        </p:nvSpPr>
        <p:spPr>
          <a:xfrm>
            <a:off x="9729990" y="4199310"/>
            <a:ext cx="2321128" cy="1631216"/>
          </a:xfrm>
          <a:prstGeom prst="rect">
            <a:avLst/>
          </a:prstGeom>
          <a:noFill/>
        </p:spPr>
        <p:txBody>
          <a:bodyPr wrap="square" anchor="b">
            <a:spAutoFit/>
          </a:bodyPr>
          <a:lstStyle/>
          <a:p>
            <a:pPr defTabSz="913401">
              <a:defRPr/>
            </a:pPr>
            <a:r>
              <a:rPr lang="en-GB" sz="2000" dirty="0">
                <a:ln>
                  <a:solidFill>
                    <a:prstClr val="white"/>
                  </a:solidFill>
                </a:ln>
                <a:solidFill>
                  <a:schemeClr val="bg1"/>
                </a:solidFill>
                <a:latin typeface="Aptos" panose="020B0004020202020204" pitchFamily="34" charset="0"/>
              </a:rPr>
              <a:t>Be aware of potential conflicts due to players' cultural differences and beliefs</a:t>
            </a:r>
            <a:endParaRPr lang="it-IT" sz="2000" dirty="0">
              <a:ln>
                <a:solidFill>
                  <a:prstClr val="white"/>
                </a:solidFill>
              </a:ln>
              <a:solidFill>
                <a:schemeClr val="bg1"/>
              </a:solidFill>
              <a:latin typeface="Aptos" panose="020B0004020202020204" pitchFamily="34" charset="0"/>
            </a:endParaRPr>
          </a:p>
        </p:txBody>
      </p:sp>
      <p:sp>
        <p:nvSpPr>
          <p:cNvPr id="28" name="Oval 27">
            <a:extLst>
              <a:ext uri="{FF2B5EF4-FFF2-40B4-BE49-F238E27FC236}">
                <a16:creationId xmlns:a16="http://schemas.microsoft.com/office/drawing/2014/main" id="{89C29416-F412-4A99-BD56-BBF8B9D8CF6B}"/>
              </a:ext>
            </a:extLst>
          </p:cNvPr>
          <p:cNvSpPr/>
          <p:nvPr/>
        </p:nvSpPr>
        <p:spPr>
          <a:xfrm>
            <a:off x="6591994" y="3098909"/>
            <a:ext cx="667488" cy="66748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lang="en-US" sz="2400" dirty="0">
                <a:solidFill>
                  <a:srgbClr val="001B59"/>
                </a:solidFill>
                <a:latin typeface="Aptos" panose="020B0004020202020204" pitchFamily="34" charset="0"/>
              </a:rPr>
              <a:t>+</a:t>
            </a:r>
            <a:endParaRPr kumimoji="0" lang="en-US" sz="2400" u="none" strike="noStrike" kern="1200" cap="none" spc="0" normalizeH="0" baseline="0" noProof="0" dirty="0">
              <a:ln>
                <a:noFill/>
              </a:ln>
              <a:solidFill>
                <a:srgbClr val="001B59"/>
              </a:solidFill>
              <a:effectLst/>
              <a:uLnTx/>
              <a:uFillTx/>
              <a:latin typeface="Aptos" panose="020B0004020202020204" pitchFamily="34" charset="0"/>
            </a:endParaRPr>
          </a:p>
        </p:txBody>
      </p:sp>
      <p:sp>
        <p:nvSpPr>
          <p:cNvPr id="29" name="Oval 28">
            <a:extLst>
              <a:ext uri="{FF2B5EF4-FFF2-40B4-BE49-F238E27FC236}">
                <a16:creationId xmlns:a16="http://schemas.microsoft.com/office/drawing/2014/main" id="{88244CED-2793-3668-C36A-02D4D5EF29EF}"/>
              </a:ext>
            </a:extLst>
          </p:cNvPr>
          <p:cNvSpPr/>
          <p:nvPr/>
        </p:nvSpPr>
        <p:spPr>
          <a:xfrm>
            <a:off x="9227039" y="3098909"/>
            <a:ext cx="667488" cy="66748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lang="en-US" sz="2400" dirty="0">
                <a:solidFill>
                  <a:srgbClr val="001B59"/>
                </a:solidFill>
                <a:latin typeface="Aptos" panose="020B0004020202020204" pitchFamily="34" charset="0"/>
              </a:rPr>
              <a:t>+</a:t>
            </a:r>
            <a:endParaRPr kumimoji="0" lang="en-US" sz="2400" u="none" strike="noStrike" kern="1200" cap="none" spc="0" normalizeH="0" baseline="0" noProof="0" dirty="0">
              <a:ln>
                <a:noFill/>
              </a:ln>
              <a:solidFill>
                <a:srgbClr val="001B59"/>
              </a:solidFill>
              <a:effectLst/>
              <a:uLnTx/>
              <a:uFillTx/>
              <a:latin typeface="Aptos" panose="020B0004020202020204" pitchFamily="34" charset="0"/>
            </a:endParaRPr>
          </a:p>
        </p:txBody>
      </p:sp>
      <p:pic>
        <p:nvPicPr>
          <p:cNvPr id="11" name="Picture 10" descr="Two women in football uniforms giving each other a high five&#10;&#10;AI-generated content may be incorrect.">
            <a:extLst>
              <a:ext uri="{FF2B5EF4-FFF2-40B4-BE49-F238E27FC236}">
                <a16:creationId xmlns:a16="http://schemas.microsoft.com/office/drawing/2014/main" id="{779798B8-58EE-8B54-34DB-4C18529E297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312200" y="3231367"/>
            <a:ext cx="3223132" cy="3710533"/>
          </a:xfrm>
          <a:prstGeom prst="rect">
            <a:avLst/>
          </a:prstGeom>
          <a:effectLst>
            <a:outerShdw blurRad="50800" dist="38100" dir="2700000" algn="tl" rotWithShape="0">
              <a:prstClr val="black">
                <a:alpha val="40000"/>
              </a:prstClr>
            </a:outerShdw>
          </a:effectLst>
        </p:spPr>
      </p:pic>
      <p:sp>
        <p:nvSpPr>
          <p:cNvPr id="15" name="Title 14">
            <a:extLst>
              <a:ext uri="{FF2B5EF4-FFF2-40B4-BE49-F238E27FC236}">
                <a16:creationId xmlns:a16="http://schemas.microsoft.com/office/drawing/2014/main" id="{FBFB62F8-DB93-5F07-11C3-F9013F7CCB34}"/>
              </a:ext>
            </a:extLst>
          </p:cNvPr>
          <p:cNvSpPr>
            <a:spLocks noGrp="1"/>
          </p:cNvSpPr>
          <p:nvPr>
            <p:ph type="title"/>
          </p:nvPr>
        </p:nvSpPr>
        <p:spPr/>
        <p:txBody>
          <a:bodyPr/>
          <a:lstStyle/>
          <a:p>
            <a:r>
              <a:rPr lang="en-US" sz="2800" dirty="0">
                <a:latin typeface="Aptos" panose="020B0004020202020204" pitchFamily="34" charset="0"/>
              </a:rPr>
              <a:t>WHAT TRACKING </a:t>
            </a:r>
            <a:r>
              <a:rPr lang="en-US" sz="2800" dirty="0">
                <a:ln>
                  <a:solidFill>
                    <a:srgbClr val="0ABAEE"/>
                  </a:solidFill>
                </a:ln>
                <a:noFill/>
                <a:latin typeface="Aptos" panose="020B0004020202020204" pitchFamily="34" charset="0"/>
              </a:rPr>
              <a:t>SHOULD</a:t>
            </a:r>
            <a:r>
              <a:rPr lang="en-US" sz="2800" dirty="0">
                <a:latin typeface="Aptos" panose="020B0004020202020204" pitchFamily="34" charset="0"/>
              </a:rPr>
              <a:t> LOOK LIKE IN FOOTBALL TODAY</a:t>
            </a:r>
          </a:p>
        </p:txBody>
      </p:sp>
    </p:spTree>
    <p:extLst>
      <p:ext uri="{BB962C8B-B14F-4D97-AF65-F5344CB8AC3E}">
        <p14:creationId xmlns:p14="http://schemas.microsoft.com/office/powerpoint/2010/main" val="31724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500"/>
                                  </p:stCondLst>
                                  <p:childTnLst>
                                    <p:animMotion origin="layout" path="M 3.125E-6 3.33333E-6 L 0.32916 -0.00186 " pathEditMode="relative" rAng="0" ptsTypes="AA">
                                      <p:cBhvr>
                                        <p:cTn id="6" dur="1000" fill="hold"/>
                                        <p:tgtEl>
                                          <p:spTgt spid="11"/>
                                        </p:tgtEl>
                                        <p:attrNameLst>
                                          <p:attrName>ppt_x</p:attrName>
                                          <p:attrName>ppt_y</p:attrName>
                                        </p:attrNameLst>
                                      </p:cBhvr>
                                      <p:rCtr x="1645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in Presentation Title Page-Pattern Righ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peaker-Contents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Divider Presentation Title P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Full page desig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3 White Title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Custom Desig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1_Custom Desig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90ed74be2c9423ba62de00beaf530d2 xmlns="d395ca59-1e1f-49c6-b27b-60319e35311f">
      <Terms xmlns="http://schemas.microsoft.com/office/infopath/2007/PartnerControls"/>
    </b90ed74be2c9423ba62de00beaf530d2>
    <n85b496d31b7433aba822d9300691867 xmlns="d395ca59-1e1f-49c6-b27b-60319e35311f">
      <Terms xmlns="http://schemas.microsoft.com/office/infopath/2007/PartnerControls"/>
    </n85b496d31b7433aba822d9300691867>
    <df912c534edb446fa407fdf4b6c87e1e xmlns="d395ca59-1e1f-49c6-b27b-60319e35311f">
      <Terms xmlns="http://schemas.microsoft.com/office/infopath/2007/PartnerControls">
        <TermInfo xmlns="http://schemas.microsoft.com/office/infopath/2007/PartnerControls">
          <TermName xmlns="http://schemas.microsoft.com/office/infopath/2007/PartnerControls">Medical ＆ Anti-Doping</TermName>
          <TermId xmlns="http://schemas.microsoft.com/office/infopath/2007/PartnerControls">6de2edde-46a4-4a9f-93e9-a39dbd176834</TermId>
        </TermInfo>
      </Terms>
    </df912c534edb446fa407fdf4b6c87e1e>
    <k6f029d161a04e988567830420c084e3 xmlns="d395ca59-1e1f-49c6-b27b-60319e35311f">
      <Terms xmlns="http://schemas.microsoft.com/office/infopath/2007/PartnerControls"/>
    </k6f029d161a04e988567830420c084e3>
    <lcf76f155ced4ddcb4097134ff3c332f xmlns="3992922b-352f-497f-add6-d32bf4b0c86c">
      <Terms xmlns="http://schemas.microsoft.com/office/infopath/2007/PartnerControls"/>
    </lcf76f155ced4ddcb4097134ff3c332f>
    <TaxCatchAll xmlns="d395ca59-1e1f-49c6-b27b-60319e35311f">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Organisation document" ma:contentTypeID="0x0101001D26475C81A5428CA82A0196BFE02A64001489239F4E8EF5469FBE6C8768CFD24B" ma:contentTypeVersion="20" ma:contentTypeDescription="" ma:contentTypeScope="" ma:versionID="3de9bc70af101b28a2a9848647cda1cb">
  <xsd:schema xmlns:xsd="http://www.w3.org/2001/XMLSchema" xmlns:xs="http://www.w3.org/2001/XMLSchema" xmlns:p="http://schemas.microsoft.com/office/2006/metadata/properties" xmlns:ns2="d395ca59-1e1f-49c6-b27b-60319e35311f" xmlns:ns3="3992922b-352f-497f-add6-d32bf4b0c86c" targetNamespace="http://schemas.microsoft.com/office/2006/metadata/properties" ma:root="true" ma:fieldsID="a8bd8864c83be0fc14592796dc18fccc" ns2:_="" ns3:_="">
    <xsd:import namespace="d395ca59-1e1f-49c6-b27b-60319e35311f"/>
    <xsd:import namespace="3992922b-352f-497f-add6-d32bf4b0c86c"/>
    <xsd:element name="properties">
      <xsd:complexType>
        <xsd:sequence>
          <xsd:element name="documentManagement">
            <xsd:complexType>
              <xsd:all>
                <xsd:element ref="ns2:df912c534edb446fa407fdf4b6c87e1e" minOccurs="0"/>
                <xsd:element ref="ns2:TaxCatchAll" minOccurs="0"/>
                <xsd:element ref="ns2:n85b496d31b7433aba822d9300691867" minOccurs="0"/>
                <xsd:element ref="ns2:TaxCatchAllLabel" minOccurs="0"/>
                <xsd:element ref="ns2:k6f029d161a04e988567830420c084e3" minOccurs="0"/>
                <xsd:element ref="ns2:b90ed74be2c9423ba62de00beaf530d2"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5ca59-1e1f-49c6-b27b-60319e35311f" elementFormDefault="qualified">
    <xsd:import namespace="http://schemas.microsoft.com/office/2006/documentManagement/types"/>
    <xsd:import namespace="http://schemas.microsoft.com/office/infopath/2007/PartnerControls"/>
    <xsd:element name="df912c534edb446fa407fdf4b6c87e1e" ma:index="17" nillable="true" ma:taxonomy="true" ma:internalName="df912c534edb446fa407fdf4b6c87e1e" ma:taxonomyFieldName="uefa_news_cc" ma:displayName="Organisation" ma:default="1;#Medical ＆ Anti-Doping|6de2edde-46a4-4a9f-93e9-a39dbd176834" ma:fieldId="{df912c53-4edb-446f-a407-fdf4b6c87e1e}" ma:taxonomyMulti="true" ma:sspId="04a8516e-0b59-45e9-ab9f-72fd8e49e383" ma:termSetId="a48682eb-2874-4c5c-acf6-5248c3020e9a" ma:anchorId="00000000-0000-0000-0000-000000000000" ma:open="false" ma:isKeyword="false">
      <xsd:complexType>
        <xsd:sequence>
          <xsd:element ref="pc:Terms" minOccurs="0" maxOccurs="1"/>
        </xsd:sequence>
      </xsd:complexType>
    </xsd:element>
    <xsd:element name="TaxCatchAll" ma:index="18" nillable="true" ma:displayName="Taxonomy Catch All Column" ma:hidden="true" ma:list="{76c1d068-1dbc-4c37-a05f-b6a18ecce85c}" ma:internalName="TaxCatchAll" ma:showField="CatchAllData" ma:web="d395ca59-1e1f-49c6-b27b-60319e35311f">
      <xsd:complexType>
        <xsd:complexContent>
          <xsd:extension base="dms:MultiChoiceLookup">
            <xsd:sequence>
              <xsd:element name="Value" type="dms:Lookup" maxOccurs="unbounded" minOccurs="0" nillable="true"/>
            </xsd:sequence>
          </xsd:extension>
        </xsd:complexContent>
      </xsd:complexType>
    </xsd:element>
    <xsd:element name="n85b496d31b7433aba822d9300691867" ma:index="19" nillable="true" ma:taxonomy="true" ma:internalName="n85b496d31b7433aba822d9300691867" ma:taxonomyFieldName="UEFA_doc_type" ma:displayName="Document type" ma:fieldId="{785b496d-31b7-433a-ba82-2d9300691867}" ma:taxonomyMulti="true" ma:sspId="04a8516e-0b59-45e9-ab9f-72fd8e49e383" ma:termSetId="d0321bb1-2195-4dd6-a6eb-100ef6b322c9"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76c1d068-1dbc-4c37-a05f-b6a18ecce85c}" ma:internalName="TaxCatchAllLabel" ma:readOnly="true" ma:showField="CatchAllDataLabel" ma:web="d395ca59-1e1f-49c6-b27b-60319e35311f">
      <xsd:complexType>
        <xsd:complexContent>
          <xsd:extension base="dms:MultiChoiceLookup">
            <xsd:sequence>
              <xsd:element name="Value" type="dms:Lookup" maxOccurs="unbounded" minOccurs="0" nillable="true"/>
            </xsd:sequence>
          </xsd:extension>
        </xsd:complexContent>
      </xsd:complexType>
    </xsd:element>
    <xsd:element name="k6f029d161a04e988567830420c084e3" ma:index="21" nillable="true" ma:taxonomy="true" ma:internalName="k6f029d161a04e988567830420c084e3" ma:taxonomyFieldName="uefa_event_tags" ma:displayName="Tags" ma:fieldId="{46f029d1-61a0-4e98-8567-830420c084e3}" ma:taxonomyMulti="true" ma:sspId="04a8516e-0b59-45e9-ab9f-72fd8e49e383" ma:termSetId="615ed33c-f790-4b22-9f3e-1d0983a998d3" ma:anchorId="00000000-0000-0000-0000-000000000000" ma:open="true" ma:isKeyword="false">
      <xsd:complexType>
        <xsd:sequence>
          <xsd:element ref="pc:Terms" minOccurs="0" maxOccurs="1"/>
        </xsd:sequence>
      </xsd:complexType>
    </xsd:element>
    <xsd:element name="b90ed74be2c9423ba62de00beaf530d2" ma:index="22" nillable="true" ma:taxonomy="true" ma:internalName="b90ed74be2c9423ba62de00beaf530d2" ma:taxonomyFieldName="UEFA_news_event" ma:displayName="Event" ma:fieldId="{b90ed74b-e2c9-423b-a62d-e00beaf530d2}" ma:taxonomyMulti="true" ma:sspId="04a8516e-0b59-45e9-ab9f-72fd8e49e383" ma:termSetId="7ac6acbc-a2a0-4303-b579-69bcc2b32d1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92922b-352f-497f-add6-d32bf4b0c86c" elementFormDefault="qualified">
    <xsd:import namespace="http://schemas.microsoft.com/office/2006/documentManagement/types"/>
    <xsd:import namespace="http://schemas.microsoft.com/office/infopath/2007/PartnerControls"/>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4a8516e-0b59-45e9-ab9f-72fd8e49e3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48522B-9B40-4060-A258-CBD4E3415ECB}">
  <ds:schemaRefs>
    <ds:schemaRef ds:uri="http://schemas.microsoft.com/sharepoint/v3/contenttype/forms"/>
  </ds:schemaRefs>
</ds:datastoreItem>
</file>

<file path=customXml/itemProps2.xml><?xml version="1.0" encoding="utf-8"?>
<ds:datastoreItem xmlns:ds="http://schemas.openxmlformats.org/officeDocument/2006/customXml" ds:itemID="{1E52AD9D-55AC-4DE4-98C9-CCC1FBE25980}">
  <ds:schemaRefs>
    <ds:schemaRef ds:uri="http://purl.org/dc/elements/1.1/"/>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3992922b-352f-497f-add6-d32bf4b0c86c"/>
    <ds:schemaRef ds:uri="d395ca59-1e1f-49c6-b27b-60319e35311f"/>
    <ds:schemaRef ds:uri="http://www.w3.org/XML/1998/namespace"/>
  </ds:schemaRefs>
</ds:datastoreItem>
</file>

<file path=customXml/itemProps3.xml><?xml version="1.0" encoding="utf-8"?>
<ds:datastoreItem xmlns:ds="http://schemas.openxmlformats.org/officeDocument/2006/customXml" ds:itemID="{1ED330E1-6CAC-4523-BFC8-647FECE4EE0C}">
  <ds:schemaRefs>
    <ds:schemaRef ds:uri="3992922b-352f-497f-add6-d32bf4b0c86c"/>
    <ds:schemaRef ds:uri="d395ca59-1e1f-49c6-b27b-60319e3531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156</TotalTime>
  <Words>420</Words>
  <Application>Microsoft Macintosh PowerPoint</Application>
  <PresentationFormat>Widescreen</PresentationFormat>
  <Paragraphs>69</Paragraphs>
  <Slides>8</Slides>
  <Notes>6</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8</vt:i4>
      </vt:variant>
    </vt:vector>
  </HeadingPairs>
  <TitlesOfParts>
    <vt:vector size="23" baseType="lpstr">
      <vt:lpstr>Aptos</vt:lpstr>
      <vt:lpstr>Aptos Light</vt:lpstr>
      <vt:lpstr>Arial</vt:lpstr>
      <vt:lpstr>Baskerville</vt:lpstr>
      <vt:lpstr>Cambria</vt:lpstr>
      <vt:lpstr>Courier New</vt:lpstr>
      <vt:lpstr>Segoe UI</vt:lpstr>
      <vt:lpstr>UEFA Colosseum</vt:lpstr>
      <vt:lpstr>Main Presentation Title Page-Pattern Right</vt:lpstr>
      <vt:lpstr>Speaker-Contents Slide</vt:lpstr>
      <vt:lpstr>Divider Presentation Title Pages</vt:lpstr>
      <vt:lpstr>Full page designs</vt:lpstr>
      <vt:lpstr>1/3 White Title Slides</vt:lpstr>
      <vt:lpstr>Custom Designs</vt:lpstr>
      <vt:lpstr>1_Custom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TRACKING SHOULD LOOK LIKE IN FOOTBALL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Robinson</dc:creator>
  <cp:lastModifiedBy>Verhagen Evert</cp:lastModifiedBy>
  <cp:revision>9</cp:revision>
  <cp:lastPrinted>2025-05-28T06:38:22Z</cp:lastPrinted>
  <dcterms:created xsi:type="dcterms:W3CDTF">2025-05-08T10:38:48Z</dcterms:created>
  <dcterms:modified xsi:type="dcterms:W3CDTF">2026-02-23T07:18:10Z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0x0101001D26475C81A5428CA82A0196BFE02A64001489239F4E8EF5469FBE6C8768CFD24B</vt:lpwstr>
  </property>
  <property fmtid="{D5CDD505-2E9C-101B-9397-08002B2CF9AE}" pid="4" name="UEFA_doc_type">
    <vt:lpwstr/>
  </property>
  <property fmtid="{D5CDD505-2E9C-101B-9397-08002B2CF9AE}" pid="5" name="uefa_event_tags">
    <vt:lpwstr/>
  </property>
  <property fmtid="{D5CDD505-2E9C-101B-9397-08002B2CF9AE}" pid="6" name="uefa_news_cc">
    <vt:lpwstr>1;#Medical ＆ Anti-Doping|6de2edde-46a4-4a9f-93e9-a39dbd176834</vt:lpwstr>
  </property>
  <property fmtid="{D5CDD505-2E9C-101B-9397-08002B2CF9AE}" pid="7" name="UEFA_news_event">
    <vt:lpwstr/>
  </property>
</Properties>
</file>