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83" r:id="rId1"/>
    <p:sldMasterId id="2147483685" r:id="rId2"/>
    <p:sldMasterId id="2147483687" r:id="rId3"/>
    <p:sldMasterId id="2147483677" r:id="rId4"/>
  </p:sldMasterIdLst>
  <p:notesMasterIdLst>
    <p:notesMasterId r:id="rId16"/>
  </p:notesMasterIdLst>
  <p:handoutMasterIdLst>
    <p:handoutMasterId r:id="rId17"/>
  </p:handoutMasterIdLst>
  <p:sldIdLst>
    <p:sldId id="300" r:id="rId5"/>
    <p:sldId id="315" r:id="rId6"/>
    <p:sldId id="317" r:id="rId7"/>
    <p:sldId id="319" r:id="rId8"/>
    <p:sldId id="320" r:id="rId9"/>
    <p:sldId id="321" r:id="rId10"/>
    <p:sldId id="313" r:id="rId11"/>
    <p:sldId id="322" r:id="rId12"/>
    <p:sldId id="323" r:id="rId13"/>
    <p:sldId id="312" r:id="rId14"/>
    <p:sldId id="282" r:id="rId15"/>
  </p:sldIdLst>
  <p:sldSz cx="9144000" cy="6858000" type="screen4x3"/>
  <p:notesSz cx="6819900" cy="9918700"/>
  <p:defaultTextStyle>
    <a:defPPr>
      <a:defRPr lang="fr-FR"/>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D347D"/>
    <a:srgbClr val="002A40"/>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34" autoAdjust="0"/>
    <p:restoredTop sz="67611" autoAdjust="0"/>
  </p:normalViewPr>
  <p:slideViewPr>
    <p:cSldViewPr snapToGrid="0" snapToObjects="1">
      <p:cViewPr varScale="1">
        <p:scale>
          <a:sx n="86" d="100"/>
          <a:sy n="86" d="100"/>
        </p:scale>
        <p:origin x="202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1" d="100"/>
          <a:sy n="91" d="100"/>
        </p:scale>
        <p:origin x="376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81F9DD-2372-4FCE-ABF0-BC023CF4D6F0}"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fr-FR"/>
        </a:p>
      </dgm:t>
    </dgm:pt>
    <dgm:pt modelId="{A3C0C50F-A673-4BFF-86BC-41D242AC9C06}">
      <dgm:prSet/>
      <dgm:spPr/>
      <dgm:t>
        <a:bodyPr/>
        <a:lstStyle/>
        <a:p>
          <a:r>
            <a:rPr lang="en-US" b="1" i="1" dirty="0"/>
            <a:t>PROGRESS ON IMPLEMENTATION</a:t>
          </a:r>
          <a:r>
            <a:rPr lang="en-US" i="1" dirty="0"/>
            <a:t> </a:t>
          </a:r>
          <a:endParaRPr lang="fr-FR" dirty="0"/>
        </a:p>
      </dgm:t>
    </dgm:pt>
    <dgm:pt modelId="{C12C4411-4191-4F4D-8C8A-85A7228691A1}" type="parTrans" cxnId="{440C41A1-D281-43C2-AF11-C4955FFD7AAB}">
      <dgm:prSet/>
      <dgm:spPr/>
      <dgm:t>
        <a:bodyPr/>
        <a:lstStyle/>
        <a:p>
          <a:endParaRPr lang="fr-FR"/>
        </a:p>
      </dgm:t>
    </dgm:pt>
    <dgm:pt modelId="{AD5E19B7-6833-4F6D-9290-B50B043BEF6E}" type="sibTrans" cxnId="{440C41A1-D281-43C2-AF11-C4955FFD7AAB}">
      <dgm:prSet/>
      <dgm:spPr/>
      <dgm:t>
        <a:bodyPr/>
        <a:lstStyle/>
        <a:p>
          <a:endParaRPr lang="fr-FR"/>
        </a:p>
      </dgm:t>
    </dgm:pt>
    <dgm:pt modelId="{143DADA7-4E13-4C43-9D07-2C08C14F787F}" type="pres">
      <dgm:prSet presAssocID="{2F81F9DD-2372-4FCE-ABF0-BC023CF4D6F0}" presName="CompostProcess" presStyleCnt="0">
        <dgm:presLayoutVars>
          <dgm:dir/>
          <dgm:resizeHandles val="exact"/>
        </dgm:presLayoutVars>
      </dgm:prSet>
      <dgm:spPr/>
    </dgm:pt>
    <dgm:pt modelId="{1DAA19DF-2128-4B49-8C94-BC6EBA056E7A}" type="pres">
      <dgm:prSet presAssocID="{2F81F9DD-2372-4FCE-ABF0-BC023CF4D6F0}" presName="arrow" presStyleLbl="bgShp" presStyleIdx="0" presStyleCnt="1"/>
      <dgm:spPr/>
    </dgm:pt>
    <dgm:pt modelId="{6665EE67-9DBA-471F-A103-5B344D54D942}" type="pres">
      <dgm:prSet presAssocID="{2F81F9DD-2372-4FCE-ABF0-BC023CF4D6F0}" presName="linearProcess" presStyleCnt="0"/>
      <dgm:spPr/>
    </dgm:pt>
    <dgm:pt modelId="{E0C77A00-73F3-40BE-B523-F028BF4AB86B}" type="pres">
      <dgm:prSet presAssocID="{A3C0C50F-A673-4BFF-86BC-41D242AC9C06}" presName="textNode" presStyleLbl="node1" presStyleIdx="0" presStyleCnt="1">
        <dgm:presLayoutVars>
          <dgm:bulletEnabled val="1"/>
        </dgm:presLayoutVars>
      </dgm:prSet>
      <dgm:spPr/>
    </dgm:pt>
  </dgm:ptLst>
  <dgm:cxnLst>
    <dgm:cxn modelId="{12260F29-5CCE-4CCB-9132-16505CA6FC49}" type="presOf" srcId="{A3C0C50F-A673-4BFF-86BC-41D242AC9C06}" destId="{E0C77A00-73F3-40BE-B523-F028BF4AB86B}" srcOrd="0" destOrd="0" presId="urn:microsoft.com/office/officeart/2005/8/layout/hProcess9"/>
    <dgm:cxn modelId="{1C89F62E-81F5-4DB4-B6C8-71850B2C2BE2}" type="presOf" srcId="{2F81F9DD-2372-4FCE-ABF0-BC023CF4D6F0}" destId="{143DADA7-4E13-4C43-9D07-2C08C14F787F}" srcOrd="0" destOrd="0" presId="urn:microsoft.com/office/officeart/2005/8/layout/hProcess9"/>
    <dgm:cxn modelId="{440C41A1-D281-43C2-AF11-C4955FFD7AAB}" srcId="{2F81F9DD-2372-4FCE-ABF0-BC023CF4D6F0}" destId="{A3C0C50F-A673-4BFF-86BC-41D242AC9C06}" srcOrd="0" destOrd="0" parTransId="{C12C4411-4191-4F4D-8C8A-85A7228691A1}" sibTransId="{AD5E19B7-6833-4F6D-9290-B50B043BEF6E}"/>
    <dgm:cxn modelId="{66E69ECB-A64A-423B-8B5C-6E88AFC4C836}" type="presParOf" srcId="{143DADA7-4E13-4C43-9D07-2C08C14F787F}" destId="{1DAA19DF-2128-4B49-8C94-BC6EBA056E7A}" srcOrd="0" destOrd="0" presId="urn:microsoft.com/office/officeart/2005/8/layout/hProcess9"/>
    <dgm:cxn modelId="{FDDC6D3A-72A5-4FFA-A748-7EF04634DC83}" type="presParOf" srcId="{143DADA7-4E13-4C43-9D07-2C08C14F787F}" destId="{6665EE67-9DBA-471F-A103-5B344D54D942}" srcOrd="1" destOrd="0" presId="urn:microsoft.com/office/officeart/2005/8/layout/hProcess9"/>
    <dgm:cxn modelId="{7A67238B-D34C-45FD-9095-91542B395473}" type="presParOf" srcId="{6665EE67-9DBA-471F-A103-5B344D54D942}" destId="{E0C77A00-73F3-40BE-B523-F028BF4AB86B}" srcOrd="0"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374DC1-9D24-4BE5-A1D8-F9105A6C200A}" type="doc">
      <dgm:prSet loTypeId="urn:microsoft.com/office/officeart/2009/3/layout/StepUpProcess" loCatId="process" qsTypeId="urn:microsoft.com/office/officeart/2005/8/quickstyle/simple1" qsCatId="simple" csTypeId="urn:microsoft.com/office/officeart/2005/8/colors/colorful4" csCatId="colorful" phldr="1"/>
      <dgm:spPr/>
      <dgm:t>
        <a:bodyPr/>
        <a:lstStyle/>
        <a:p>
          <a:endParaRPr lang="fr-FR"/>
        </a:p>
      </dgm:t>
    </dgm:pt>
    <dgm:pt modelId="{BE908933-CB44-4DE3-A069-DB85D389254E}">
      <dgm:prSet phldrT="[Text]" custT="1"/>
      <dgm:spPr/>
      <dgm:t>
        <a:bodyPr/>
        <a:lstStyle/>
        <a:p>
          <a:pPr>
            <a:buFont typeface="Wingdings" panose="05000000000000000000" pitchFamily="2" charset="2"/>
            <a:buChar char=""/>
          </a:pPr>
          <a:r>
            <a:rPr lang="en-GB" sz="1800" dirty="0">
              <a:effectLst/>
              <a:latin typeface="Calibri" panose="020F0502020204030204" pitchFamily="34" charset="0"/>
              <a:ea typeface="Times New Roman" panose="02020603050405020304" pitchFamily="18" charset="0"/>
              <a:cs typeface="Calibri" panose="020F0502020204030204" pitchFamily="34" charset="0"/>
            </a:rPr>
            <a:t>Increasing </a:t>
          </a:r>
          <a:r>
            <a:rPr lang="en-GB" sz="1800" b="1" dirty="0">
              <a:effectLst/>
              <a:latin typeface="Calibri" panose="020F0502020204030204" pitchFamily="34" charset="0"/>
              <a:ea typeface="Times New Roman" panose="02020603050405020304" pitchFamily="18" charset="0"/>
              <a:cs typeface="Calibri" panose="020F0502020204030204" pitchFamily="34" charset="0"/>
            </a:rPr>
            <a:t>outreach/ fundraising</a:t>
          </a:r>
          <a:r>
            <a:rPr lang="en-GB" sz="1800" dirty="0">
              <a:effectLst/>
              <a:latin typeface="Calibri" panose="020F0502020204030204" pitchFamily="34" charset="0"/>
              <a:ea typeface="Times New Roman" panose="02020603050405020304" pitchFamily="18" charset="0"/>
              <a:cs typeface="Calibri" panose="020F0502020204030204" pitchFamily="34" charset="0"/>
            </a:rPr>
            <a:t>  efforts</a:t>
          </a:r>
          <a:endParaRPr lang="fr-FR" sz="1800" dirty="0"/>
        </a:p>
      </dgm:t>
    </dgm:pt>
    <dgm:pt modelId="{0E3C4146-13D2-4046-82FA-F35391FD3F14}" type="parTrans" cxnId="{E083A42B-E6B1-4209-A9F3-960B7BC2E9E5}">
      <dgm:prSet/>
      <dgm:spPr/>
      <dgm:t>
        <a:bodyPr/>
        <a:lstStyle/>
        <a:p>
          <a:endParaRPr lang="fr-FR"/>
        </a:p>
      </dgm:t>
    </dgm:pt>
    <dgm:pt modelId="{68762A39-E34A-4471-A5F4-89709AFE07DA}" type="sibTrans" cxnId="{E083A42B-E6B1-4209-A9F3-960B7BC2E9E5}">
      <dgm:prSet/>
      <dgm:spPr/>
      <dgm:t>
        <a:bodyPr/>
        <a:lstStyle/>
        <a:p>
          <a:endParaRPr lang="fr-FR"/>
        </a:p>
      </dgm:t>
    </dgm:pt>
    <dgm:pt modelId="{F0BB94A6-D14F-4883-99B2-D6E270B5AF6F}">
      <dgm:prSet phldrT="[Text]" custT="1"/>
      <dgm:spPr/>
      <dgm:t>
        <a:bodyPr/>
        <a:lstStyle/>
        <a:p>
          <a:pPr>
            <a:buFont typeface="Wingdings" panose="05000000000000000000" pitchFamily="2" charset="2"/>
            <a:buChar char=""/>
          </a:pPr>
          <a:r>
            <a:rPr lang="en-GB" sz="1800" dirty="0">
              <a:effectLst/>
              <a:latin typeface="Calibri" panose="020F0502020204030204" pitchFamily="34" charset="0"/>
              <a:ea typeface="Times New Roman" panose="02020603050405020304" pitchFamily="18" charset="0"/>
              <a:cs typeface="Calibri" panose="020F0502020204030204" pitchFamily="34" charset="0"/>
            </a:rPr>
            <a:t>Advancing with the guidance on  </a:t>
          </a:r>
          <a:r>
            <a:rPr lang="en-GB" sz="1800" b="1" dirty="0">
              <a:effectLst/>
              <a:latin typeface="Calibri" panose="020F0502020204030204" pitchFamily="34" charset="0"/>
              <a:ea typeface="Times New Roman" panose="02020603050405020304" pitchFamily="18" charset="0"/>
              <a:cs typeface="Calibri" panose="020F0502020204030204" pitchFamily="34" charset="0"/>
            </a:rPr>
            <a:t>vulnerability</a:t>
          </a:r>
          <a:endParaRPr lang="fr-FR" sz="1800" b="1" dirty="0"/>
        </a:p>
      </dgm:t>
    </dgm:pt>
    <dgm:pt modelId="{2AAEE864-DA47-4A54-B4DF-A0D81E8AFA71}" type="parTrans" cxnId="{A553DC62-2E2B-48A4-ABC1-744CAFEF9787}">
      <dgm:prSet/>
      <dgm:spPr/>
      <dgm:t>
        <a:bodyPr/>
        <a:lstStyle/>
        <a:p>
          <a:endParaRPr lang="fr-FR"/>
        </a:p>
      </dgm:t>
    </dgm:pt>
    <dgm:pt modelId="{388D67A3-FD69-4CBF-9E74-352CE2467C96}" type="sibTrans" cxnId="{A553DC62-2E2B-48A4-ABC1-744CAFEF9787}">
      <dgm:prSet/>
      <dgm:spPr/>
      <dgm:t>
        <a:bodyPr/>
        <a:lstStyle/>
        <a:p>
          <a:endParaRPr lang="fr-FR"/>
        </a:p>
      </dgm:t>
    </dgm:pt>
    <dgm:pt modelId="{8CBB5DC6-D21B-4343-A85F-E739A33D4B8A}">
      <dgm:prSet phldrT="[Text]" custT="1"/>
      <dgm:spPr/>
      <dgm:t>
        <a:bodyPr/>
        <a:lstStyle/>
        <a:p>
          <a:pPr>
            <a:buFont typeface="Wingdings" panose="05000000000000000000" pitchFamily="2" charset="2"/>
            <a:buChar char=""/>
          </a:pPr>
          <a:endParaRPr lang="fr-FR" sz="1800" b="1" dirty="0"/>
        </a:p>
      </dgm:t>
    </dgm:pt>
    <dgm:pt modelId="{D428CB87-868C-4CA3-A631-6E5CB77AB04E}" type="parTrans" cxnId="{D1B8E47A-384D-44CF-B53A-8186E1028A9C}">
      <dgm:prSet/>
      <dgm:spPr/>
      <dgm:t>
        <a:bodyPr/>
        <a:lstStyle/>
        <a:p>
          <a:endParaRPr lang="fr-FR"/>
        </a:p>
      </dgm:t>
    </dgm:pt>
    <dgm:pt modelId="{D105C45F-1A0C-428C-984A-F25B26860BA8}" type="sibTrans" cxnId="{D1B8E47A-384D-44CF-B53A-8186E1028A9C}">
      <dgm:prSet/>
      <dgm:spPr/>
      <dgm:t>
        <a:bodyPr/>
        <a:lstStyle/>
        <a:p>
          <a:endParaRPr lang="fr-FR"/>
        </a:p>
      </dgm:t>
    </dgm:pt>
    <dgm:pt modelId="{2FFF0C78-7E2C-4D91-98BC-5E7E02B629F5}">
      <dgm:prSet phldrT="[Text]" custT="1"/>
      <dgm:spPr/>
      <dgm:t>
        <a:bodyPr/>
        <a:lstStyle/>
        <a:p>
          <a:pPr>
            <a:buFont typeface="Wingdings" panose="05000000000000000000" pitchFamily="2" charset="2"/>
            <a:buChar char=""/>
          </a:pPr>
          <a:r>
            <a:rPr lang="fr-FR" sz="1800" dirty="0" err="1"/>
            <a:t>Closely</a:t>
          </a:r>
          <a:r>
            <a:rPr lang="fr-FR" sz="1800" dirty="0"/>
            <a:t> </a:t>
          </a:r>
          <a:r>
            <a:rPr lang="fr-FR" sz="1800" dirty="0" err="1"/>
            <a:t>liaising</a:t>
          </a:r>
          <a:r>
            <a:rPr lang="fr-FR" sz="1800" dirty="0"/>
            <a:t> </a:t>
          </a:r>
          <a:r>
            <a:rPr lang="fr-FR" sz="1800" dirty="0" err="1"/>
            <a:t>with</a:t>
          </a:r>
          <a:r>
            <a:rPr lang="fr-FR" sz="1800" dirty="0"/>
            <a:t> the </a:t>
          </a:r>
          <a:r>
            <a:rPr lang="fr-FR" sz="1800" b="1" dirty="0"/>
            <a:t>NFPM</a:t>
          </a:r>
          <a:r>
            <a:rPr lang="fr-FR" sz="1800" dirty="0"/>
            <a:t> and </a:t>
          </a:r>
          <a:r>
            <a:rPr lang="fr-FR" sz="1800" dirty="0" err="1"/>
            <a:t>other</a:t>
          </a:r>
          <a:r>
            <a:rPr lang="fr-FR" sz="1800" dirty="0"/>
            <a:t> international </a:t>
          </a:r>
          <a:r>
            <a:rPr lang="fr-FR" sz="1800" dirty="0" err="1"/>
            <a:t>partners</a:t>
          </a:r>
          <a:endParaRPr lang="fr-FR" sz="1800" dirty="0"/>
        </a:p>
      </dgm:t>
    </dgm:pt>
    <dgm:pt modelId="{D2092961-384A-4559-A4AB-B42EC5AAF5C7}" type="parTrans" cxnId="{D64C58A4-D69A-4BC0-85B8-EE7AF6462C81}">
      <dgm:prSet/>
      <dgm:spPr/>
      <dgm:t>
        <a:bodyPr/>
        <a:lstStyle/>
        <a:p>
          <a:endParaRPr lang="fr-FR"/>
        </a:p>
      </dgm:t>
    </dgm:pt>
    <dgm:pt modelId="{E8B51824-B55D-43DA-96CD-8ED079193B56}" type="sibTrans" cxnId="{D64C58A4-D69A-4BC0-85B8-EE7AF6462C81}">
      <dgm:prSet/>
      <dgm:spPr/>
      <dgm:t>
        <a:bodyPr/>
        <a:lstStyle/>
        <a:p>
          <a:endParaRPr lang="fr-FR"/>
        </a:p>
      </dgm:t>
    </dgm:pt>
    <dgm:pt modelId="{62CBD1A2-9D29-4FB6-B63B-5E9411DE9ECA}">
      <dgm:prSet phldrT="[Text]" custT="1"/>
      <dgm:spPr/>
      <dgm:t>
        <a:bodyPr/>
        <a:lstStyle/>
        <a:p>
          <a:pPr>
            <a:buFont typeface="Wingdings" panose="05000000000000000000" pitchFamily="2" charset="2"/>
            <a:buChar char=""/>
          </a:pPr>
          <a:r>
            <a:rPr lang="fr-FR" sz="1800" b="0" dirty="0" err="1"/>
            <a:t>Preparation</a:t>
          </a:r>
          <a:r>
            <a:rPr lang="fr-FR" sz="1800" b="0" dirty="0"/>
            <a:t> of the </a:t>
          </a:r>
          <a:r>
            <a:rPr lang="fr-FR" sz="1800" b="1" dirty="0" err="1"/>
            <a:t>mid-term</a:t>
          </a:r>
          <a:r>
            <a:rPr lang="fr-FR" sz="1800" b="1" dirty="0"/>
            <a:t> </a:t>
          </a:r>
          <a:r>
            <a:rPr lang="fr-FR" sz="1800" b="1" dirty="0" err="1"/>
            <a:t>review</a:t>
          </a:r>
          <a:r>
            <a:rPr lang="fr-FR" sz="1800" b="1" dirty="0"/>
            <a:t> report </a:t>
          </a:r>
        </a:p>
      </dgm:t>
    </dgm:pt>
    <dgm:pt modelId="{6351B08B-4A0B-4826-9459-1E3BD4549E8D}" type="parTrans" cxnId="{E86A66BD-CDE5-4A76-9DAB-38466888BAE7}">
      <dgm:prSet/>
      <dgm:spPr/>
      <dgm:t>
        <a:bodyPr/>
        <a:lstStyle/>
        <a:p>
          <a:endParaRPr lang="fr-FR"/>
        </a:p>
      </dgm:t>
    </dgm:pt>
    <dgm:pt modelId="{574BDF70-B964-4A2C-8C06-04D803A4F74D}" type="sibTrans" cxnId="{E86A66BD-CDE5-4A76-9DAB-38466888BAE7}">
      <dgm:prSet/>
      <dgm:spPr/>
      <dgm:t>
        <a:bodyPr/>
        <a:lstStyle/>
        <a:p>
          <a:endParaRPr lang="fr-FR"/>
        </a:p>
      </dgm:t>
    </dgm:pt>
    <dgm:pt modelId="{FC8B4808-AE68-4444-8CE3-8BC7764E19D3}" type="pres">
      <dgm:prSet presAssocID="{6F374DC1-9D24-4BE5-A1D8-F9105A6C200A}" presName="rootnode" presStyleCnt="0">
        <dgm:presLayoutVars>
          <dgm:chMax/>
          <dgm:chPref/>
          <dgm:dir/>
          <dgm:animLvl val="lvl"/>
        </dgm:presLayoutVars>
      </dgm:prSet>
      <dgm:spPr/>
    </dgm:pt>
    <dgm:pt modelId="{CFB86707-7198-48DC-954C-3ECBD0A70B57}" type="pres">
      <dgm:prSet presAssocID="{62CBD1A2-9D29-4FB6-B63B-5E9411DE9ECA}" presName="composite" presStyleCnt="0"/>
      <dgm:spPr/>
    </dgm:pt>
    <dgm:pt modelId="{15D0A862-090C-4CEA-BDA2-236A84829B96}" type="pres">
      <dgm:prSet presAssocID="{62CBD1A2-9D29-4FB6-B63B-5E9411DE9ECA}" presName="LShape" presStyleLbl="alignNode1" presStyleIdx="0" presStyleCnt="9"/>
      <dgm:spPr/>
    </dgm:pt>
    <dgm:pt modelId="{44038CA0-DE96-4CAC-9A0D-CD36F1F5BA10}" type="pres">
      <dgm:prSet presAssocID="{62CBD1A2-9D29-4FB6-B63B-5E9411DE9ECA}" presName="ParentText" presStyleLbl="revTx" presStyleIdx="0" presStyleCnt="5">
        <dgm:presLayoutVars>
          <dgm:chMax val="0"/>
          <dgm:chPref val="0"/>
          <dgm:bulletEnabled val="1"/>
        </dgm:presLayoutVars>
      </dgm:prSet>
      <dgm:spPr/>
    </dgm:pt>
    <dgm:pt modelId="{14653F91-DBE3-46D1-A138-8CE09986BE2C}" type="pres">
      <dgm:prSet presAssocID="{62CBD1A2-9D29-4FB6-B63B-5E9411DE9ECA}" presName="Triangle" presStyleLbl="alignNode1" presStyleIdx="1" presStyleCnt="9"/>
      <dgm:spPr/>
    </dgm:pt>
    <dgm:pt modelId="{1A908CCF-A29B-45AE-8994-87933B1748B2}" type="pres">
      <dgm:prSet presAssocID="{574BDF70-B964-4A2C-8C06-04D803A4F74D}" presName="sibTrans" presStyleCnt="0"/>
      <dgm:spPr/>
    </dgm:pt>
    <dgm:pt modelId="{F20DB631-FFBB-4B6D-B2E5-1D6D35E6AD73}" type="pres">
      <dgm:prSet presAssocID="{574BDF70-B964-4A2C-8C06-04D803A4F74D}" presName="space" presStyleCnt="0"/>
      <dgm:spPr/>
    </dgm:pt>
    <dgm:pt modelId="{894CA71D-CA4C-4335-8BDF-3FA34DEBDF50}" type="pres">
      <dgm:prSet presAssocID="{BE908933-CB44-4DE3-A069-DB85D389254E}" presName="composite" presStyleCnt="0"/>
      <dgm:spPr/>
    </dgm:pt>
    <dgm:pt modelId="{1ECEFE87-FF34-4D6A-96C1-CFC27E1BC1F2}" type="pres">
      <dgm:prSet presAssocID="{BE908933-CB44-4DE3-A069-DB85D389254E}" presName="LShape" presStyleLbl="alignNode1" presStyleIdx="2" presStyleCnt="9"/>
      <dgm:spPr/>
    </dgm:pt>
    <dgm:pt modelId="{C03CAC5B-F76D-45D0-BCD4-F3FE9950FA54}" type="pres">
      <dgm:prSet presAssocID="{BE908933-CB44-4DE3-A069-DB85D389254E}" presName="ParentText" presStyleLbl="revTx" presStyleIdx="1" presStyleCnt="5">
        <dgm:presLayoutVars>
          <dgm:chMax val="0"/>
          <dgm:chPref val="0"/>
          <dgm:bulletEnabled val="1"/>
        </dgm:presLayoutVars>
      </dgm:prSet>
      <dgm:spPr/>
    </dgm:pt>
    <dgm:pt modelId="{BA43D097-461F-4816-BDD6-16BCAE3D3A85}" type="pres">
      <dgm:prSet presAssocID="{BE908933-CB44-4DE3-A069-DB85D389254E}" presName="Triangle" presStyleLbl="alignNode1" presStyleIdx="3" presStyleCnt="9"/>
      <dgm:spPr/>
    </dgm:pt>
    <dgm:pt modelId="{7043FA30-CC7B-46DA-9236-2F156AED4550}" type="pres">
      <dgm:prSet presAssocID="{68762A39-E34A-4471-A5F4-89709AFE07DA}" presName="sibTrans" presStyleCnt="0"/>
      <dgm:spPr/>
    </dgm:pt>
    <dgm:pt modelId="{C15293C3-40E5-4EB3-8349-55858ADDAF15}" type="pres">
      <dgm:prSet presAssocID="{68762A39-E34A-4471-A5F4-89709AFE07DA}" presName="space" presStyleCnt="0"/>
      <dgm:spPr/>
    </dgm:pt>
    <dgm:pt modelId="{B81FACC9-5883-4BEC-B382-38A4C84FDD70}" type="pres">
      <dgm:prSet presAssocID="{F0BB94A6-D14F-4883-99B2-D6E270B5AF6F}" presName="composite" presStyleCnt="0"/>
      <dgm:spPr/>
    </dgm:pt>
    <dgm:pt modelId="{ADF1BE25-674A-4778-9219-4F347E512952}" type="pres">
      <dgm:prSet presAssocID="{F0BB94A6-D14F-4883-99B2-D6E270B5AF6F}" presName="LShape" presStyleLbl="alignNode1" presStyleIdx="4" presStyleCnt="9"/>
      <dgm:spPr/>
    </dgm:pt>
    <dgm:pt modelId="{4F028AA5-1424-43A1-AF51-C9101A33F2BE}" type="pres">
      <dgm:prSet presAssocID="{F0BB94A6-D14F-4883-99B2-D6E270B5AF6F}" presName="ParentText" presStyleLbl="revTx" presStyleIdx="2" presStyleCnt="5" custLinFactX="22275" custLinFactNeighborX="100000" custLinFactNeighborY="-35834">
        <dgm:presLayoutVars>
          <dgm:chMax val="0"/>
          <dgm:chPref val="0"/>
          <dgm:bulletEnabled val="1"/>
        </dgm:presLayoutVars>
      </dgm:prSet>
      <dgm:spPr/>
    </dgm:pt>
    <dgm:pt modelId="{FCBEB170-CD9D-4CB6-BC35-404C78FF9A2A}" type="pres">
      <dgm:prSet presAssocID="{F0BB94A6-D14F-4883-99B2-D6E270B5AF6F}" presName="Triangle" presStyleLbl="alignNode1" presStyleIdx="5" presStyleCnt="9"/>
      <dgm:spPr/>
    </dgm:pt>
    <dgm:pt modelId="{A99F60F1-72B1-4698-9831-B0327254DCDC}" type="pres">
      <dgm:prSet presAssocID="{388D67A3-FD69-4CBF-9E74-352CE2467C96}" presName="sibTrans" presStyleCnt="0"/>
      <dgm:spPr/>
    </dgm:pt>
    <dgm:pt modelId="{900F2B32-65B8-4878-ADEC-9C37F4E67723}" type="pres">
      <dgm:prSet presAssocID="{388D67A3-FD69-4CBF-9E74-352CE2467C96}" presName="space" presStyleCnt="0"/>
      <dgm:spPr/>
    </dgm:pt>
    <dgm:pt modelId="{48D2024B-4BDA-4A2B-9B92-4CFA8607B65C}" type="pres">
      <dgm:prSet presAssocID="{8CBB5DC6-D21B-4343-A85F-E739A33D4B8A}" presName="composite" presStyleCnt="0"/>
      <dgm:spPr/>
    </dgm:pt>
    <dgm:pt modelId="{79C5E655-211F-4C48-B7E7-A40F275FBF75}" type="pres">
      <dgm:prSet presAssocID="{8CBB5DC6-D21B-4343-A85F-E739A33D4B8A}" presName="LShape" presStyleLbl="alignNode1" presStyleIdx="6" presStyleCnt="9"/>
      <dgm:spPr/>
    </dgm:pt>
    <dgm:pt modelId="{07BD12FC-5353-4B1B-BF01-AD6181C5371E}" type="pres">
      <dgm:prSet presAssocID="{8CBB5DC6-D21B-4343-A85F-E739A33D4B8A}" presName="ParentText" presStyleLbl="revTx" presStyleIdx="3" presStyleCnt="5">
        <dgm:presLayoutVars>
          <dgm:chMax val="0"/>
          <dgm:chPref val="0"/>
          <dgm:bulletEnabled val="1"/>
        </dgm:presLayoutVars>
      </dgm:prSet>
      <dgm:spPr/>
    </dgm:pt>
    <dgm:pt modelId="{099090BD-6B65-4D3B-A8FB-2512450147E6}" type="pres">
      <dgm:prSet presAssocID="{8CBB5DC6-D21B-4343-A85F-E739A33D4B8A}" presName="Triangle" presStyleLbl="alignNode1" presStyleIdx="7" presStyleCnt="9"/>
      <dgm:spPr/>
    </dgm:pt>
    <dgm:pt modelId="{66DA6B19-C2C6-4D91-AC06-D290CB32AB63}" type="pres">
      <dgm:prSet presAssocID="{D105C45F-1A0C-428C-984A-F25B26860BA8}" presName="sibTrans" presStyleCnt="0"/>
      <dgm:spPr/>
    </dgm:pt>
    <dgm:pt modelId="{E29F6EFB-0916-44B1-9071-5BE00EE1BD04}" type="pres">
      <dgm:prSet presAssocID="{D105C45F-1A0C-428C-984A-F25B26860BA8}" presName="space" presStyleCnt="0"/>
      <dgm:spPr/>
    </dgm:pt>
    <dgm:pt modelId="{D7A905F2-6BC5-4299-97FF-F827206B091B}" type="pres">
      <dgm:prSet presAssocID="{2FFF0C78-7E2C-4D91-98BC-5E7E02B629F5}" presName="composite" presStyleCnt="0"/>
      <dgm:spPr/>
    </dgm:pt>
    <dgm:pt modelId="{57C0A3CA-CA75-495D-AFA0-6F6E06755AD6}" type="pres">
      <dgm:prSet presAssocID="{2FFF0C78-7E2C-4D91-98BC-5E7E02B629F5}" presName="LShape" presStyleLbl="alignNode1" presStyleIdx="8" presStyleCnt="9"/>
      <dgm:spPr/>
    </dgm:pt>
    <dgm:pt modelId="{083CB49D-0A60-4954-8775-0B1B8F35851D}" type="pres">
      <dgm:prSet presAssocID="{2FFF0C78-7E2C-4D91-98BC-5E7E02B629F5}" presName="ParentText" presStyleLbl="revTx" presStyleIdx="4" presStyleCnt="5">
        <dgm:presLayoutVars>
          <dgm:chMax val="0"/>
          <dgm:chPref val="0"/>
          <dgm:bulletEnabled val="1"/>
        </dgm:presLayoutVars>
      </dgm:prSet>
      <dgm:spPr/>
    </dgm:pt>
  </dgm:ptLst>
  <dgm:cxnLst>
    <dgm:cxn modelId="{61456105-C396-4492-A9BD-9ABF3246D6F9}" type="presOf" srcId="{62CBD1A2-9D29-4FB6-B63B-5E9411DE9ECA}" destId="{44038CA0-DE96-4CAC-9A0D-CD36F1F5BA10}" srcOrd="0" destOrd="0" presId="urn:microsoft.com/office/officeart/2009/3/layout/StepUpProcess"/>
    <dgm:cxn modelId="{2251A60C-79EA-4E9F-9901-02F4F6779F14}" type="presOf" srcId="{8CBB5DC6-D21B-4343-A85F-E739A33D4B8A}" destId="{07BD12FC-5353-4B1B-BF01-AD6181C5371E}" srcOrd="0" destOrd="0" presId="urn:microsoft.com/office/officeart/2009/3/layout/StepUpProcess"/>
    <dgm:cxn modelId="{2BE8421E-DBF0-4EE9-8767-2F4151603EF7}" type="presOf" srcId="{6F374DC1-9D24-4BE5-A1D8-F9105A6C200A}" destId="{FC8B4808-AE68-4444-8CE3-8BC7764E19D3}" srcOrd="0" destOrd="0" presId="urn:microsoft.com/office/officeart/2009/3/layout/StepUpProcess"/>
    <dgm:cxn modelId="{E083A42B-E6B1-4209-A9F3-960B7BC2E9E5}" srcId="{6F374DC1-9D24-4BE5-A1D8-F9105A6C200A}" destId="{BE908933-CB44-4DE3-A069-DB85D389254E}" srcOrd="1" destOrd="0" parTransId="{0E3C4146-13D2-4046-82FA-F35391FD3F14}" sibTransId="{68762A39-E34A-4471-A5F4-89709AFE07DA}"/>
    <dgm:cxn modelId="{A553DC62-2E2B-48A4-ABC1-744CAFEF9787}" srcId="{6F374DC1-9D24-4BE5-A1D8-F9105A6C200A}" destId="{F0BB94A6-D14F-4883-99B2-D6E270B5AF6F}" srcOrd="2" destOrd="0" parTransId="{2AAEE864-DA47-4A54-B4DF-A0D81E8AFA71}" sibTransId="{388D67A3-FD69-4CBF-9E74-352CE2467C96}"/>
    <dgm:cxn modelId="{C6AF3C6D-221D-48C2-874D-95C95730E47C}" type="presOf" srcId="{BE908933-CB44-4DE3-A069-DB85D389254E}" destId="{C03CAC5B-F76D-45D0-BCD4-F3FE9950FA54}" srcOrd="0" destOrd="0" presId="urn:microsoft.com/office/officeart/2009/3/layout/StepUpProcess"/>
    <dgm:cxn modelId="{E1DEE953-55D1-4509-A889-F045D363015C}" type="presOf" srcId="{2FFF0C78-7E2C-4D91-98BC-5E7E02B629F5}" destId="{083CB49D-0A60-4954-8775-0B1B8F35851D}" srcOrd="0" destOrd="0" presId="urn:microsoft.com/office/officeart/2009/3/layout/StepUpProcess"/>
    <dgm:cxn modelId="{D1B8E47A-384D-44CF-B53A-8186E1028A9C}" srcId="{6F374DC1-9D24-4BE5-A1D8-F9105A6C200A}" destId="{8CBB5DC6-D21B-4343-A85F-E739A33D4B8A}" srcOrd="3" destOrd="0" parTransId="{D428CB87-868C-4CA3-A631-6E5CB77AB04E}" sibTransId="{D105C45F-1A0C-428C-984A-F25B26860BA8}"/>
    <dgm:cxn modelId="{D64C58A4-D69A-4BC0-85B8-EE7AF6462C81}" srcId="{6F374DC1-9D24-4BE5-A1D8-F9105A6C200A}" destId="{2FFF0C78-7E2C-4D91-98BC-5E7E02B629F5}" srcOrd="4" destOrd="0" parTransId="{D2092961-384A-4559-A4AB-B42EC5AAF5C7}" sibTransId="{E8B51824-B55D-43DA-96CD-8ED079193B56}"/>
    <dgm:cxn modelId="{E86A66BD-CDE5-4A76-9DAB-38466888BAE7}" srcId="{6F374DC1-9D24-4BE5-A1D8-F9105A6C200A}" destId="{62CBD1A2-9D29-4FB6-B63B-5E9411DE9ECA}" srcOrd="0" destOrd="0" parTransId="{6351B08B-4A0B-4826-9459-1E3BD4549E8D}" sibTransId="{574BDF70-B964-4A2C-8C06-04D803A4F74D}"/>
    <dgm:cxn modelId="{2129C9C7-868B-48E2-9469-1F1A08AA8612}" type="presOf" srcId="{F0BB94A6-D14F-4883-99B2-D6E270B5AF6F}" destId="{4F028AA5-1424-43A1-AF51-C9101A33F2BE}" srcOrd="0" destOrd="0" presId="urn:microsoft.com/office/officeart/2009/3/layout/StepUpProcess"/>
    <dgm:cxn modelId="{97D30839-4C0A-48D3-A2D0-0094CFC593BB}" type="presParOf" srcId="{FC8B4808-AE68-4444-8CE3-8BC7764E19D3}" destId="{CFB86707-7198-48DC-954C-3ECBD0A70B57}" srcOrd="0" destOrd="0" presId="urn:microsoft.com/office/officeart/2009/3/layout/StepUpProcess"/>
    <dgm:cxn modelId="{78E0A1C9-E5F1-4AB6-A655-4CF76B690AC3}" type="presParOf" srcId="{CFB86707-7198-48DC-954C-3ECBD0A70B57}" destId="{15D0A862-090C-4CEA-BDA2-236A84829B96}" srcOrd="0" destOrd="0" presId="urn:microsoft.com/office/officeart/2009/3/layout/StepUpProcess"/>
    <dgm:cxn modelId="{6F5EDB92-4231-44F7-AFCC-27F99DBF7809}" type="presParOf" srcId="{CFB86707-7198-48DC-954C-3ECBD0A70B57}" destId="{44038CA0-DE96-4CAC-9A0D-CD36F1F5BA10}" srcOrd="1" destOrd="0" presId="urn:microsoft.com/office/officeart/2009/3/layout/StepUpProcess"/>
    <dgm:cxn modelId="{182A57D3-7B35-4635-91EE-E8D11D31BD46}" type="presParOf" srcId="{CFB86707-7198-48DC-954C-3ECBD0A70B57}" destId="{14653F91-DBE3-46D1-A138-8CE09986BE2C}" srcOrd="2" destOrd="0" presId="urn:microsoft.com/office/officeart/2009/3/layout/StepUpProcess"/>
    <dgm:cxn modelId="{BDF63D85-C3B1-499E-BC03-C19D762054EF}" type="presParOf" srcId="{FC8B4808-AE68-4444-8CE3-8BC7764E19D3}" destId="{1A908CCF-A29B-45AE-8994-87933B1748B2}" srcOrd="1" destOrd="0" presId="urn:microsoft.com/office/officeart/2009/3/layout/StepUpProcess"/>
    <dgm:cxn modelId="{DFEDAFFD-632A-46B4-8372-9307C49C0D2F}" type="presParOf" srcId="{1A908CCF-A29B-45AE-8994-87933B1748B2}" destId="{F20DB631-FFBB-4B6D-B2E5-1D6D35E6AD73}" srcOrd="0" destOrd="0" presId="urn:microsoft.com/office/officeart/2009/3/layout/StepUpProcess"/>
    <dgm:cxn modelId="{B6F7F444-7E14-40D2-876B-7A03DC84006A}" type="presParOf" srcId="{FC8B4808-AE68-4444-8CE3-8BC7764E19D3}" destId="{894CA71D-CA4C-4335-8BDF-3FA34DEBDF50}" srcOrd="2" destOrd="0" presId="urn:microsoft.com/office/officeart/2009/3/layout/StepUpProcess"/>
    <dgm:cxn modelId="{274234E5-574D-4AF5-AAB6-6B13B5D59E68}" type="presParOf" srcId="{894CA71D-CA4C-4335-8BDF-3FA34DEBDF50}" destId="{1ECEFE87-FF34-4D6A-96C1-CFC27E1BC1F2}" srcOrd="0" destOrd="0" presId="urn:microsoft.com/office/officeart/2009/3/layout/StepUpProcess"/>
    <dgm:cxn modelId="{57F482C0-CA06-4FEE-BFF7-30145FAEC79D}" type="presParOf" srcId="{894CA71D-CA4C-4335-8BDF-3FA34DEBDF50}" destId="{C03CAC5B-F76D-45D0-BCD4-F3FE9950FA54}" srcOrd="1" destOrd="0" presId="urn:microsoft.com/office/officeart/2009/3/layout/StepUpProcess"/>
    <dgm:cxn modelId="{0E254FD1-018D-4F91-8C57-E4C800A00B70}" type="presParOf" srcId="{894CA71D-CA4C-4335-8BDF-3FA34DEBDF50}" destId="{BA43D097-461F-4816-BDD6-16BCAE3D3A85}" srcOrd="2" destOrd="0" presId="urn:microsoft.com/office/officeart/2009/3/layout/StepUpProcess"/>
    <dgm:cxn modelId="{FAA301B6-BABD-431E-9E91-FE74719C2489}" type="presParOf" srcId="{FC8B4808-AE68-4444-8CE3-8BC7764E19D3}" destId="{7043FA30-CC7B-46DA-9236-2F156AED4550}" srcOrd="3" destOrd="0" presId="urn:microsoft.com/office/officeart/2009/3/layout/StepUpProcess"/>
    <dgm:cxn modelId="{73CBE8DA-285E-4E7D-BB96-A0594F27E46B}" type="presParOf" srcId="{7043FA30-CC7B-46DA-9236-2F156AED4550}" destId="{C15293C3-40E5-4EB3-8349-55858ADDAF15}" srcOrd="0" destOrd="0" presId="urn:microsoft.com/office/officeart/2009/3/layout/StepUpProcess"/>
    <dgm:cxn modelId="{6F0FFA9A-CE85-46FE-B82C-7F3BDA8E0E98}" type="presParOf" srcId="{FC8B4808-AE68-4444-8CE3-8BC7764E19D3}" destId="{B81FACC9-5883-4BEC-B382-38A4C84FDD70}" srcOrd="4" destOrd="0" presId="urn:microsoft.com/office/officeart/2009/3/layout/StepUpProcess"/>
    <dgm:cxn modelId="{988CE5D6-84DC-4BAA-B230-D614B9AD5FE4}" type="presParOf" srcId="{B81FACC9-5883-4BEC-B382-38A4C84FDD70}" destId="{ADF1BE25-674A-4778-9219-4F347E512952}" srcOrd="0" destOrd="0" presId="urn:microsoft.com/office/officeart/2009/3/layout/StepUpProcess"/>
    <dgm:cxn modelId="{7E0FE3CA-94B5-42D5-BD95-ED3DCCF10D55}" type="presParOf" srcId="{B81FACC9-5883-4BEC-B382-38A4C84FDD70}" destId="{4F028AA5-1424-43A1-AF51-C9101A33F2BE}" srcOrd="1" destOrd="0" presId="urn:microsoft.com/office/officeart/2009/3/layout/StepUpProcess"/>
    <dgm:cxn modelId="{17E96049-6519-40F3-951E-BA30E985BBCD}" type="presParOf" srcId="{B81FACC9-5883-4BEC-B382-38A4C84FDD70}" destId="{FCBEB170-CD9D-4CB6-BC35-404C78FF9A2A}" srcOrd="2" destOrd="0" presId="urn:microsoft.com/office/officeart/2009/3/layout/StepUpProcess"/>
    <dgm:cxn modelId="{D104DAD1-3E37-40D8-B793-783A2E840087}" type="presParOf" srcId="{FC8B4808-AE68-4444-8CE3-8BC7764E19D3}" destId="{A99F60F1-72B1-4698-9831-B0327254DCDC}" srcOrd="5" destOrd="0" presId="urn:microsoft.com/office/officeart/2009/3/layout/StepUpProcess"/>
    <dgm:cxn modelId="{0857F532-8290-4321-8A21-C2C82741BE72}" type="presParOf" srcId="{A99F60F1-72B1-4698-9831-B0327254DCDC}" destId="{900F2B32-65B8-4878-ADEC-9C37F4E67723}" srcOrd="0" destOrd="0" presId="urn:microsoft.com/office/officeart/2009/3/layout/StepUpProcess"/>
    <dgm:cxn modelId="{FE8F0955-D566-4715-961F-D476B5A721AA}" type="presParOf" srcId="{FC8B4808-AE68-4444-8CE3-8BC7764E19D3}" destId="{48D2024B-4BDA-4A2B-9B92-4CFA8607B65C}" srcOrd="6" destOrd="0" presId="urn:microsoft.com/office/officeart/2009/3/layout/StepUpProcess"/>
    <dgm:cxn modelId="{2CCD1AD1-FD65-41CD-9DBB-45B5F7954B60}" type="presParOf" srcId="{48D2024B-4BDA-4A2B-9B92-4CFA8607B65C}" destId="{79C5E655-211F-4C48-B7E7-A40F275FBF75}" srcOrd="0" destOrd="0" presId="urn:microsoft.com/office/officeart/2009/3/layout/StepUpProcess"/>
    <dgm:cxn modelId="{9A5D7371-F9FF-4D2C-8099-DB1713CF37F7}" type="presParOf" srcId="{48D2024B-4BDA-4A2B-9B92-4CFA8607B65C}" destId="{07BD12FC-5353-4B1B-BF01-AD6181C5371E}" srcOrd="1" destOrd="0" presId="urn:microsoft.com/office/officeart/2009/3/layout/StepUpProcess"/>
    <dgm:cxn modelId="{D173272B-0030-4D43-8EFC-8B14C05148CD}" type="presParOf" srcId="{48D2024B-4BDA-4A2B-9B92-4CFA8607B65C}" destId="{099090BD-6B65-4D3B-A8FB-2512450147E6}" srcOrd="2" destOrd="0" presId="urn:microsoft.com/office/officeart/2009/3/layout/StepUpProcess"/>
    <dgm:cxn modelId="{141DF915-305E-4395-9B89-FEE7E8C02B57}" type="presParOf" srcId="{FC8B4808-AE68-4444-8CE3-8BC7764E19D3}" destId="{66DA6B19-C2C6-4D91-AC06-D290CB32AB63}" srcOrd="7" destOrd="0" presId="urn:microsoft.com/office/officeart/2009/3/layout/StepUpProcess"/>
    <dgm:cxn modelId="{1E25E0DF-2945-4FB9-8D57-B76B1835AC2A}" type="presParOf" srcId="{66DA6B19-C2C6-4D91-AC06-D290CB32AB63}" destId="{E29F6EFB-0916-44B1-9071-5BE00EE1BD04}" srcOrd="0" destOrd="0" presId="urn:microsoft.com/office/officeart/2009/3/layout/StepUpProcess"/>
    <dgm:cxn modelId="{5AC613DA-F871-441B-AE77-7B3FC58B80A7}" type="presParOf" srcId="{FC8B4808-AE68-4444-8CE3-8BC7764E19D3}" destId="{D7A905F2-6BC5-4299-97FF-F827206B091B}" srcOrd="8" destOrd="0" presId="urn:microsoft.com/office/officeart/2009/3/layout/StepUpProcess"/>
    <dgm:cxn modelId="{5A23FA6C-4FA3-4C71-9E48-DE93114AA5D0}" type="presParOf" srcId="{D7A905F2-6BC5-4299-97FF-F827206B091B}" destId="{57C0A3CA-CA75-495D-AFA0-6F6E06755AD6}" srcOrd="0" destOrd="0" presId="urn:microsoft.com/office/officeart/2009/3/layout/StepUpProcess"/>
    <dgm:cxn modelId="{6F3E4A82-0D2C-446D-80D3-428160A3FBD7}" type="presParOf" srcId="{D7A905F2-6BC5-4299-97FF-F827206B091B}" destId="{083CB49D-0A60-4954-8775-0B1B8F35851D}"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AA19DF-2128-4B49-8C94-BC6EBA056E7A}">
      <dsp:nvSpPr>
        <dsp:cNvPr id="0" name=""/>
        <dsp:cNvSpPr/>
      </dsp:nvSpPr>
      <dsp:spPr>
        <a:xfrm>
          <a:off x="303496" y="0"/>
          <a:ext cx="3439624" cy="158043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C77A00-73F3-40BE-B523-F028BF4AB86B}">
      <dsp:nvSpPr>
        <dsp:cNvPr id="0" name=""/>
        <dsp:cNvSpPr/>
      </dsp:nvSpPr>
      <dsp:spPr>
        <a:xfrm>
          <a:off x="44259" y="474131"/>
          <a:ext cx="3958097" cy="6321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i="1" kern="1200" dirty="0"/>
            <a:t>PROGRESS ON IMPLEMENTATION</a:t>
          </a:r>
          <a:r>
            <a:rPr lang="en-US" sz="2100" i="1" kern="1200" dirty="0"/>
            <a:t> </a:t>
          </a:r>
          <a:endParaRPr lang="fr-FR" sz="2100" kern="1200" dirty="0"/>
        </a:p>
      </dsp:txBody>
      <dsp:txXfrm>
        <a:off x="75119" y="504991"/>
        <a:ext cx="3896377" cy="5704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D0A862-090C-4CEA-BDA2-236A84829B96}">
      <dsp:nvSpPr>
        <dsp:cNvPr id="0" name=""/>
        <dsp:cNvSpPr/>
      </dsp:nvSpPr>
      <dsp:spPr>
        <a:xfrm rot="5400000">
          <a:off x="312132" y="2115514"/>
          <a:ext cx="935522" cy="1556688"/>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038CA0-DE96-4CAC-9A0D-CD36F1F5BA10}">
      <dsp:nvSpPr>
        <dsp:cNvPr id="0" name=""/>
        <dsp:cNvSpPr/>
      </dsp:nvSpPr>
      <dsp:spPr>
        <a:xfrm>
          <a:off x="155970" y="2580629"/>
          <a:ext cx="1405387" cy="1231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Wingdings" panose="05000000000000000000" pitchFamily="2" charset="2"/>
            <a:buNone/>
          </a:pPr>
          <a:r>
            <a:rPr lang="fr-FR" sz="1800" b="0" kern="1200" dirty="0" err="1"/>
            <a:t>Preparation</a:t>
          </a:r>
          <a:r>
            <a:rPr lang="fr-FR" sz="1800" b="0" kern="1200" dirty="0"/>
            <a:t> of the </a:t>
          </a:r>
          <a:r>
            <a:rPr lang="fr-FR" sz="1800" b="1" kern="1200" dirty="0" err="1"/>
            <a:t>mid-term</a:t>
          </a:r>
          <a:r>
            <a:rPr lang="fr-FR" sz="1800" b="1" kern="1200" dirty="0"/>
            <a:t> </a:t>
          </a:r>
          <a:r>
            <a:rPr lang="fr-FR" sz="1800" b="1" kern="1200" dirty="0" err="1"/>
            <a:t>review</a:t>
          </a:r>
          <a:r>
            <a:rPr lang="fr-FR" sz="1800" b="1" kern="1200" dirty="0"/>
            <a:t> report </a:t>
          </a:r>
        </a:p>
      </dsp:txBody>
      <dsp:txXfrm>
        <a:off x="155970" y="2580629"/>
        <a:ext cx="1405387" cy="1231904"/>
      </dsp:txXfrm>
    </dsp:sp>
    <dsp:sp modelId="{14653F91-DBE3-46D1-A138-8CE09986BE2C}">
      <dsp:nvSpPr>
        <dsp:cNvPr id="0" name=""/>
        <dsp:cNvSpPr/>
      </dsp:nvSpPr>
      <dsp:spPr>
        <a:xfrm>
          <a:off x="1296190" y="2000909"/>
          <a:ext cx="265167" cy="265167"/>
        </a:xfrm>
        <a:prstGeom prst="triangle">
          <a:avLst>
            <a:gd name="adj" fmla="val 100000"/>
          </a:avLst>
        </a:prstGeom>
        <a:solidFill>
          <a:schemeClr val="accent4">
            <a:hueOff val="1299462"/>
            <a:satOff val="-5996"/>
            <a:lumOff val="221"/>
            <a:alphaOff val="0"/>
          </a:schemeClr>
        </a:solidFill>
        <a:ln w="12700" cap="flat" cmpd="sng" algn="ctr">
          <a:solidFill>
            <a:schemeClr val="accent4">
              <a:hueOff val="1299462"/>
              <a:satOff val="-5996"/>
              <a:lumOff val="22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CEFE87-FF34-4D6A-96C1-CFC27E1BC1F2}">
      <dsp:nvSpPr>
        <dsp:cNvPr id="0" name=""/>
        <dsp:cNvSpPr/>
      </dsp:nvSpPr>
      <dsp:spPr>
        <a:xfrm rot="5400000">
          <a:off x="2032601" y="1689783"/>
          <a:ext cx="935522" cy="1556688"/>
        </a:xfrm>
        <a:prstGeom prst="corner">
          <a:avLst>
            <a:gd name="adj1" fmla="val 16120"/>
            <a:gd name="adj2" fmla="val 16110"/>
          </a:avLst>
        </a:prstGeom>
        <a:solidFill>
          <a:schemeClr val="accent4">
            <a:hueOff val="2598923"/>
            <a:satOff val="-11992"/>
            <a:lumOff val="441"/>
            <a:alphaOff val="0"/>
          </a:schemeClr>
        </a:solidFill>
        <a:ln w="12700" cap="flat" cmpd="sng" algn="ctr">
          <a:solidFill>
            <a:schemeClr val="accent4">
              <a:hueOff val="2598923"/>
              <a:satOff val="-11992"/>
              <a:lumOff val="4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3CAC5B-F76D-45D0-BCD4-F3FE9950FA54}">
      <dsp:nvSpPr>
        <dsp:cNvPr id="0" name=""/>
        <dsp:cNvSpPr/>
      </dsp:nvSpPr>
      <dsp:spPr>
        <a:xfrm>
          <a:off x="1876439" y="2154897"/>
          <a:ext cx="1405387" cy="1231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Wingdings" panose="05000000000000000000" pitchFamily="2" charset="2"/>
            <a:buNone/>
          </a:pPr>
          <a:r>
            <a:rPr lang="en-GB" sz="1800" kern="1200" dirty="0">
              <a:effectLst/>
              <a:latin typeface="Calibri" panose="020F0502020204030204" pitchFamily="34" charset="0"/>
              <a:ea typeface="Times New Roman" panose="02020603050405020304" pitchFamily="18" charset="0"/>
              <a:cs typeface="Calibri" panose="020F0502020204030204" pitchFamily="34" charset="0"/>
            </a:rPr>
            <a:t>Increasing </a:t>
          </a:r>
          <a:r>
            <a:rPr lang="en-GB" sz="1800" b="1" kern="1200" dirty="0">
              <a:effectLst/>
              <a:latin typeface="Calibri" panose="020F0502020204030204" pitchFamily="34" charset="0"/>
              <a:ea typeface="Times New Roman" panose="02020603050405020304" pitchFamily="18" charset="0"/>
              <a:cs typeface="Calibri" panose="020F0502020204030204" pitchFamily="34" charset="0"/>
            </a:rPr>
            <a:t>outreach/ fundraising</a:t>
          </a:r>
          <a:r>
            <a:rPr lang="en-GB" sz="1800" kern="1200" dirty="0">
              <a:effectLst/>
              <a:latin typeface="Calibri" panose="020F0502020204030204" pitchFamily="34" charset="0"/>
              <a:ea typeface="Times New Roman" panose="02020603050405020304" pitchFamily="18" charset="0"/>
              <a:cs typeface="Calibri" panose="020F0502020204030204" pitchFamily="34" charset="0"/>
            </a:rPr>
            <a:t>  efforts</a:t>
          </a:r>
          <a:endParaRPr lang="fr-FR" sz="1800" kern="1200" dirty="0"/>
        </a:p>
      </dsp:txBody>
      <dsp:txXfrm>
        <a:off x="1876439" y="2154897"/>
        <a:ext cx="1405387" cy="1231904"/>
      </dsp:txXfrm>
    </dsp:sp>
    <dsp:sp modelId="{BA43D097-461F-4816-BDD6-16BCAE3D3A85}">
      <dsp:nvSpPr>
        <dsp:cNvPr id="0" name=""/>
        <dsp:cNvSpPr/>
      </dsp:nvSpPr>
      <dsp:spPr>
        <a:xfrm>
          <a:off x="3016659" y="1575177"/>
          <a:ext cx="265167" cy="265167"/>
        </a:xfrm>
        <a:prstGeom prst="triangle">
          <a:avLst>
            <a:gd name="adj" fmla="val 100000"/>
          </a:avLst>
        </a:prstGeom>
        <a:solidFill>
          <a:schemeClr val="accent4">
            <a:hueOff val="3898385"/>
            <a:satOff val="-17988"/>
            <a:lumOff val="662"/>
            <a:alphaOff val="0"/>
          </a:schemeClr>
        </a:solidFill>
        <a:ln w="12700" cap="flat" cmpd="sng" algn="ctr">
          <a:solidFill>
            <a:schemeClr val="accent4">
              <a:hueOff val="3898385"/>
              <a:satOff val="-17988"/>
              <a:lumOff val="66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F1BE25-674A-4778-9219-4F347E512952}">
      <dsp:nvSpPr>
        <dsp:cNvPr id="0" name=""/>
        <dsp:cNvSpPr/>
      </dsp:nvSpPr>
      <dsp:spPr>
        <a:xfrm rot="5400000">
          <a:off x="3753070" y="1264051"/>
          <a:ext cx="935522" cy="1556688"/>
        </a:xfrm>
        <a:prstGeom prst="corner">
          <a:avLst>
            <a:gd name="adj1" fmla="val 16120"/>
            <a:gd name="adj2" fmla="val 16110"/>
          </a:avLst>
        </a:prstGeom>
        <a:solidFill>
          <a:schemeClr val="accent4">
            <a:hueOff val="5197846"/>
            <a:satOff val="-23984"/>
            <a:lumOff val="883"/>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028AA5-1424-43A1-AF51-C9101A33F2BE}">
      <dsp:nvSpPr>
        <dsp:cNvPr id="0" name=""/>
        <dsp:cNvSpPr/>
      </dsp:nvSpPr>
      <dsp:spPr>
        <a:xfrm>
          <a:off x="5315345" y="1287725"/>
          <a:ext cx="1405387" cy="1231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Wingdings" panose="05000000000000000000" pitchFamily="2" charset="2"/>
            <a:buNone/>
          </a:pPr>
          <a:r>
            <a:rPr lang="en-GB" sz="1800" kern="1200" dirty="0">
              <a:effectLst/>
              <a:latin typeface="Calibri" panose="020F0502020204030204" pitchFamily="34" charset="0"/>
              <a:ea typeface="Times New Roman" panose="02020603050405020304" pitchFamily="18" charset="0"/>
              <a:cs typeface="Calibri" panose="020F0502020204030204" pitchFamily="34" charset="0"/>
            </a:rPr>
            <a:t>Advancing with the guidance on  </a:t>
          </a:r>
          <a:r>
            <a:rPr lang="en-GB" sz="1800" b="1" kern="1200" dirty="0">
              <a:effectLst/>
              <a:latin typeface="Calibri" panose="020F0502020204030204" pitchFamily="34" charset="0"/>
              <a:ea typeface="Times New Roman" panose="02020603050405020304" pitchFamily="18" charset="0"/>
              <a:cs typeface="Calibri" panose="020F0502020204030204" pitchFamily="34" charset="0"/>
            </a:rPr>
            <a:t>vulnerability</a:t>
          </a:r>
          <a:endParaRPr lang="fr-FR" sz="1800" b="1" kern="1200" dirty="0"/>
        </a:p>
      </dsp:txBody>
      <dsp:txXfrm>
        <a:off x="5315345" y="1287725"/>
        <a:ext cx="1405387" cy="1231904"/>
      </dsp:txXfrm>
    </dsp:sp>
    <dsp:sp modelId="{FCBEB170-CD9D-4CB6-BC35-404C78FF9A2A}">
      <dsp:nvSpPr>
        <dsp:cNvPr id="0" name=""/>
        <dsp:cNvSpPr/>
      </dsp:nvSpPr>
      <dsp:spPr>
        <a:xfrm>
          <a:off x="4737128" y="1149446"/>
          <a:ext cx="265167" cy="265167"/>
        </a:xfrm>
        <a:prstGeom prst="triangle">
          <a:avLst>
            <a:gd name="adj" fmla="val 100000"/>
          </a:avLst>
        </a:prstGeom>
        <a:solidFill>
          <a:schemeClr val="accent4">
            <a:hueOff val="6497308"/>
            <a:satOff val="-29980"/>
            <a:lumOff val="1103"/>
            <a:alphaOff val="0"/>
          </a:schemeClr>
        </a:solidFill>
        <a:ln w="12700" cap="flat" cmpd="sng" algn="ctr">
          <a:solidFill>
            <a:schemeClr val="accent4">
              <a:hueOff val="6497308"/>
              <a:satOff val="-29980"/>
              <a:lumOff val="110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C5E655-211F-4C48-B7E7-A40F275FBF75}">
      <dsp:nvSpPr>
        <dsp:cNvPr id="0" name=""/>
        <dsp:cNvSpPr/>
      </dsp:nvSpPr>
      <dsp:spPr>
        <a:xfrm rot="5400000">
          <a:off x="5473539" y="838319"/>
          <a:ext cx="935522" cy="1556688"/>
        </a:xfrm>
        <a:prstGeom prst="corner">
          <a:avLst>
            <a:gd name="adj1" fmla="val 16120"/>
            <a:gd name="adj2" fmla="val 16110"/>
          </a:avLst>
        </a:prstGeom>
        <a:solidFill>
          <a:schemeClr val="accent4">
            <a:hueOff val="7796769"/>
            <a:satOff val="-35976"/>
            <a:lumOff val="1324"/>
            <a:alphaOff val="0"/>
          </a:schemeClr>
        </a:solidFill>
        <a:ln w="12700" cap="flat" cmpd="sng" algn="ctr">
          <a:solidFill>
            <a:schemeClr val="accent4">
              <a:hueOff val="7796769"/>
              <a:satOff val="-35976"/>
              <a:lumOff val="13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BD12FC-5353-4B1B-BF01-AD6181C5371E}">
      <dsp:nvSpPr>
        <dsp:cNvPr id="0" name=""/>
        <dsp:cNvSpPr/>
      </dsp:nvSpPr>
      <dsp:spPr>
        <a:xfrm>
          <a:off x="5317377" y="1303434"/>
          <a:ext cx="1405387" cy="1231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Wingdings" panose="05000000000000000000" pitchFamily="2" charset="2"/>
            <a:buNone/>
          </a:pPr>
          <a:endParaRPr lang="fr-FR" sz="1800" b="1" kern="1200" dirty="0"/>
        </a:p>
      </dsp:txBody>
      <dsp:txXfrm>
        <a:off x="5317377" y="1303434"/>
        <a:ext cx="1405387" cy="1231904"/>
      </dsp:txXfrm>
    </dsp:sp>
    <dsp:sp modelId="{099090BD-6B65-4D3B-A8FB-2512450147E6}">
      <dsp:nvSpPr>
        <dsp:cNvPr id="0" name=""/>
        <dsp:cNvSpPr/>
      </dsp:nvSpPr>
      <dsp:spPr>
        <a:xfrm>
          <a:off x="6457597" y="723714"/>
          <a:ext cx="265167" cy="265167"/>
        </a:xfrm>
        <a:prstGeom prst="triangle">
          <a:avLst>
            <a:gd name="adj" fmla="val 100000"/>
          </a:avLst>
        </a:prstGeom>
        <a:solidFill>
          <a:schemeClr val="accent4">
            <a:hueOff val="9096231"/>
            <a:satOff val="-41972"/>
            <a:lumOff val="1544"/>
            <a:alphaOff val="0"/>
          </a:schemeClr>
        </a:solidFill>
        <a:ln w="12700" cap="flat" cmpd="sng" algn="ctr">
          <a:solidFill>
            <a:schemeClr val="accent4">
              <a:hueOff val="9096231"/>
              <a:satOff val="-41972"/>
              <a:lumOff val="154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C0A3CA-CA75-495D-AFA0-6F6E06755AD6}">
      <dsp:nvSpPr>
        <dsp:cNvPr id="0" name=""/>
        <dsp:cNvSpPr/>
      </dsp:nvSpPr>
      <dsp:spPr>
        <a:xfrm rot="5400000">
          <a:off x="7194007" y="412587"/>
          <a:ext cx="935522" cy="1556688"/>
        </a:xfrm>
        <a:prstGeom prst="corner">
          <a:avLst>
            <a:gd name="adj1" fmla="val 16120"/>
            <a:gd name="adj2" fmla="val 16110"/>
          </a:avLst>
        </a:prstGeom>
        <a:solidFill>
          <a:schemeClr val="accent4">
            <a:hueOff val="10395692"/>
            <a:satOff val="-47968"/>
            <a:lumOff val="1765"/>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3CB49D-0A60-4954-8775-0B1B8F35851D}">
      <dsp:nvSpPr>
        <dsp:cNvPr id="0" name=""/>
        <dsp:cNvSpPr/>
      </dsp:nvSpPr>
      <dsp:spPr>
        <a:xfrm>
          <a:off x="7037845" y="877702"/>
          <a:ext cx="1405387" cy="1231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Wingdings" panose="05000000000000000000" pitchFamily="2" charset="2"/>
            <a:buNone/>
          </a:pPr>
          <a:r>
            <a:rPr lang="fr-FR" sz="1800" kern="1200" dirty="0" err="1"/>
            <a:t>Closely</a:t>
          </a:r>
          <a:r>
            <a:rPr lang="fr-FR" sz="1800" kern="1200" dirty="0"/>
            <a:t> </a:t>
          </a:r>
          <a:r>
            <a:rPr lang="fr-FR" sz="1800" kern="1200" dirty="0" err="1"/>
            <a:t>liaising</a:t>
          </a:r>
          <a:r>
            <a:rPr lang="fr-FR" sz="1800" kern="1200" dirty="0"/>
            <a:t> </a:t>
          </a:r>
          <a:r>
            <a:rPr lang="fr-FR" sz="1800" kern="1200" dirty="0" err="1"/>
            <a:t>with</a:t>
          </a:r>
          <a:r>
            <a:rPr lang="fr-FR" sz="1800" kern="1200" dirty="0"/>
            <a:t> the </a:t>
          </a:r>
          <a:r>
            <a:rPr lang="fr-FR" sz="1800" b="1" kern="1200" dirty="0"/>
            <a:t>NFPM</a:t>
          </a:r>
          <a:r>
            <a:rPr lang="fr-FR" sz="1800" kern="1200" dirty="0"/>
            <a:t> and </a:t>
          </a:r>
          <a:r>
            <a:rPr lang="fr-FR" sz="1800" kern="1200" dirty="0" err="1"/>
            <a:t>other</a:t>
          </a:r>
          <a:r>
            <a:rPr lang="fr-FR" sz="1800" kern="1200" dirty="0"/>
            <a:t> international </a:t>
          </a:r>
          <a:r>
            <a:rPr lang="fr-FR" sz="1800" kern="1200" dirty="0" err="1"/>
            <a:t>partners</a:t>
          </a:r>
          <a:endParaRPr lang="fr-FR" sz="1800" kern="1200" dirty="0"/>
        </a:p>
      </dsp:txBody>
      <dsp:txXfrm>
        <a:off x="7037845" y="877702"/>
        <a:ext cx="1405387" cy="123190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ECBEFC0B-5551-46D7-8CC2-DAFF384D9BF7}"/>
              </a:ext>
            </a:extLst>
          </p:cNvPr>
          <p:cNvSpPr>
            <a:spLocks noGrp="1"/>
          </p:cNvSpPr>
          <p:nvPr>
            <p:ph type="hdr" sz="quarter"/>
          </p:nvPr>
        </p:nvSpPr>
        <p:spPr>
          <a:xfrm>
            <a:off x="1" y="0"/>
            <a:ext cx="2955767" cy="495619"/>
          </a:xfrm>
          <a:prstGeom prst="rect">
            <a:avLst/>
          </a:prstGeom>
        </p:spPr>
        <p:txBody>
          <a:bodyPr vert="horz" lIns="95706" tIns="47854" rIns="95706" bIns="47854" rtlCol="0"/>
          <a:lstStyle>
            <a:lvl1pPr algn="l" eaLnBrk="1" fontAlgn="auto" hangingPunct="1">
              <a:spcBef>
                <a:spcPts val="0"/>
              </a:spcBef>
              <a:spcAft>
                <a:spcPts val="0"/>
              </a:spcAft>
              <a:defRPr sz="1300">
                <a:latin typeface="+mn-lt"/>
                <a:cs typeface="+mn-cs"/>
              </a:defRPr>
            </a:lvl1pPr>
          </a:lstStyle>
          <a:p>
            <a:pPr>
              <a:defRPr/>
            </a:pPr>
            <a:endParaRPr lang="fr-FR"/>
          </a:p>
        </p:txBody>
      </p:sp>
      <p:sp>
        <p:nvSpPr>
          <p:cNvPr id="3" name="Espace réservé de la date 2">
            <a:extLst>
              <a:ext uri="{FF2B5EF4-FFF2-40B4-BE49-F238E27FC236}">
                <a16:creationId xmlns:a16="http://schemas.microsoft.com/office/drawing/2014/main" id="{4D9A9362-1D15-4D76-B100-800E1ED1A7F4}"/>
              </a:ext>
            </a:extLst>
          </p:cNvPr>
          <p:cNvSpPr>
            <a:spLocks noGrp="1"/>
          </p:cNvSpPr>
          <p:nvPr>
            <p:ph type="dt" sz="quarter" idx="1"/>
          </p:nvPr>
        </p:nvSpPr>
        <p:spPr>
          <a:xfrm>
            <a:off x="3862542" y="0"/>
            <a:ext cx="2955767" cy="495619"/>
          </a:xfrm>
          <a:prstGeom prst="rect">
            <a:avLst/>
          </a:prstGeom>
        </p:spPr>
        <p:txBody>
          <a:bodyPr vert="horz" lIns="95706" tIns="47854" rIns="95706" bIns="47854" rtlCol="0"/>
          <a:lstStyle>
            <a:lvl1pPr algn="r" eaLnBrk="1" fontAlgn="auto" hangingPunct="1">
              <a:spcBef>
                <a:spcPts val="0"/>
              </a:spcBef>
              <a:spcAft>
                <a:spcPts val="0"/>
              </a:spcAft>
              <a:defRPr sz="1300">
                <a:latin typeface="+mn-lt"/>
                <a:cs typeface="+mn-cs"/>
              </a:defRPr>
            </a:lvl1pPr>
          </a:lstStyle>
          <a:p>
            <a:pPr>
              <a:defRPr/>
            </a:pPr>
            <a:fld id="{CF6B2577-5E58-4683-A09C-06CDE58C6C88}" type="datetime1">
              <a:rPr lang="fr-FR"/>
              <a:pPr>
                <a:defRPr/>
              </a:pPr>
              <a:t>05/07/2022</a:t>
            </a:fld>
            <a:endParaRPr lang="fr-FR"/>
          </a:p>
        </p:txBody>
      </p:sp>
      <p:sp>
        <p:nvSpPr>
          <p:cNvPr id="4" name="Espace réservé du pied de page 3">
            <a:extLst>
              <a:ext uri="{FF2B5EF4-FFF2-40B4-BE49-F238E27FC236}">
                <a16:creationId xmlns:a16="http://schemas.microsoft.com/office/drawing/2014/main" id="{40DC7F99-A565-443F-8AFA-F295F98765A4}"/>
              </a:ext>
            </a:extLst>
          </p:cNvPr>
          <p:cNvSpPr>
            <a:spLocks noGrp="1"/>
          </p:cNvSpPr>
          <p:nvPr>
            <p:ph type="ftr" sz="quarter" idx="2"/>
          </p:nvPr>
        </p:nvSpPr>
        <p:spPr>
          <a:xfrm>
            <a:off x="1" y="9421498"/>
            <a:ext cx="2955767" cy="495619"/>
          </a:xfrm>
          <a:prstGeom prst="rect">
            <a:avLst/>
          </a:prstGeom>
        </p:spPr>
        <p:txBody>
          <a:bodyPr vert="horz" lIns="95706" tIns="47854" rIns="95706" bIns="47854" rtlCol="0" anchor="b"/>
          <a:lstStyle>
            <a:lvl1pPr algn="l" eaLnBrk="1" fontAlgn="auto" hangingPunct="1">
              <a:spcBef>
                <a:spcPts val="0"/>
              </a:spcBef>
              <a:spcAft>
                <a:spcPts val="0"/>
              </a:spcAft>
              <a:defRPr sz="1300">
                <a:latin typeface="+mn-lt"/>
                <a:cs typeface="+mn-cs"/>
              </a:defRPr>
            </a:lvl1pPr>
          </a:lstStyle>
          <a:p>
            <a:pPr>
              <a:defRPr/>
            </a:pPr>
            <a:endParaRPr lang="fr-FR"/>
          </a:p>
        </p:txBody>
      </p:sp>
      <p:sp>
        <p:nvSpPr>
          <p:cNvPr id="5" name="Espace réservé du numéro de diapositive 4">
            <a:extLst>
              <a:ext uri="{FF2B5EF4-FFF2-40B4-BE49-F238E27FC236}">
                <a16:creationId xmlns:a16="http://schemas.microsoft.com/office/drawing/2014/main" id="{096E7DA0-6332-4393-9FE8-564B55FDAC62}"/>
              </a:ext>
            </a:extLst>
          </p:cNvPr>
          <p:cNvSpPr>
            <a:spLocks noGrp="1"/>
          </p:cNvSpPr>
          <p:nvPr>
            <p:ph type="sldNum" sz="quarter" idx="3"/>
          </p:nvPr>
        </p:nvSpPr>
        <p:spPr>
          <a:xfrm>
            <a:off x="3862542" y="9421498"/>
            <a:ext cx="2955767" cy="495619"/>
          </a:xfrm>
          <a:prstGeom prst="rect">
            <a:avLst/>
          </a:prstGeom>
        </p:spPr>
        <p:txBody>
          <a:bodyPr vert="horz" wrap="square" lIns="95706" tIns="47854" rIns="95706" bIns="47854" numCol="1" anchor="b" anchorCtr="0" compatLnSpc="1">
            <a:prstTxWarp prst="textNoShape">
              <a:avLst/>
            </a:prstTxWarp>
          </a:bodyPr>
          <a:lstStyle>
            <a:lvl1pPr algn="r" eaLnBrk="1" hangingPunct="1">
              <a:defRPr sz="1300"/>
            </a:lvl1pPr>
          </a:lstStyle>
          <a:p>
            <a:fld id="{BFBA4152-FD16-42C6-81E3-AD9C7D43070C}" type="slidenum">
              <a:rPr lang="fr-FR" altLang="fr-FR"/>
              <a:pPr/>
              <a:t>‹#›</a:t>
            </a:fld>
            <a:endParaRPr lang="fr-FR" altLang="fr-F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8B89D505-510A-42EC-9691-2CF023E10E72}"/>
              </a:ext>
            </a:extLst>
          </p:cNvPr>
          <p:cNvSpPr>
            <a:spLocks noGrp="1"/>
          </p:cNvSpPr>
          <p:nvPr>
            <p:ph type="hdr" sz="quarter"/>
          </p:nvPr>
        </p:nvSpPr>
        <p:spPr>
          <a:xfrm>
            <a:off x="1" y="0"/>
            <a:ext cx="2955767" cy="495619"/>
          </a:xfrm>
          <a:prstGeom prst="rect">
            <a:avLst/>
          </a:prstGeom>
        </p:spPr>
        <p:txBody>
          <a:bodyPr vert="horz" lIns="95706" tIns="47854" rIns="95706" bIns="47854" rtlCol="0"/>
          <a:lstStyle>
            <a:lvl1pPr algn="l" eaLnBrk="1" fontAlgn="auto" hangingPunct="1">
              <a:spcBef>
                <a:spcPts val="0"/>
              </a:spcBef>
              <a:spcAft>
                <a:spcPts val="0"/>
              </a:spcAft>
              <a:defRPr sz="1300">
                <a:latin typeface="+mn-lt"/>
                <a:cs typeface="+mn-cs"/>
              </a:defRPr>
            </a:lvl1pPr>
          </a:lstStyle>
          <a:p>
            <a:pPr>
              <a:defRPr/>
            </a:pPr>
            <a:endParaRPr lang="fr-FR"/>
          </a:p>
        </p:txBody>
      </p:sp>
      <p:sp>
        <p:nvSpPr>
          <p:cNvPr id="3" name="Espace réservé de la date 2">
            <a:extLst>
              <a:ext uri="{FF2B5EF4-FFF2-40B4-BE49-F238E27FC236}">
                <a16:creationId xmlns:a16="http://schemas.microsoft.com/office/drawing/2014/main" id="{829AFA59-A7F5-46CA-A4C3-057C722AB55A}"/>
              </a:ext>
            </a:extLst>
          </p:cNvPr>
          <p:cNvSpPr>
            <a:spLocks noGrp="1"/>
          </p:cNvSpPr>
          <p:nvPr>
            <p:ph type="dt" idx="1"/>
          </p:nvPr>
        </p:nvSpPr>
        <p:spPr>
          <a:xfrm>
            <a:off x="3862542" y="0"/>
            <a:ext cx="2955767" cy="495619"/>
          </a:xfrm>
          <a:prstGeom prst="rect">
            <a:avLst/>
          </a:prstGeom>
        </p:spPr>
        <p:txBody>
          <a:bodyPr vert="horz" lIns="95706" tIns="47854" rIns="95706" bIns="47854" rtlCol="0"/>
          <a:lstStyle>
            <a:lvl1pPr algn="r" eaLnBrk="1" fontAlgn="auto" hangingPunct="1">
              <a:spcBef>
                <a:spcPts val="0"/>
              </a:spcBef>
              <a:spcAft>
                <a:spcPts val="0"/>
              </a:spcAft>
              <a:defRPr sz="1300">
                <a:latin typeface="+mn-lt"/>
                <a:cs typeface="+mn-cs"/>
              </a:defRPr>
            </a:lvl1pPr>
          </a:lstStyle>
          <a:p>
            <a:pPr>
              <a:defRPr/>
            </a:pPr>
            <a:fld id="{DD620BEF-2F66-4843-92A1-BC0D79EAB052}" type="datetime1">
              <a:rPr lang="fr-FR"/>
              <a:pPr>
                <a:defRPr/>
              </a:pPr>
              <a:t>05/07/2022</a:t>
            </a:fld>
            <a:endParaRPr lang="fr-FR"/>
          </a:p>
        </p:txBody>
      </p:sp>
      <p:sp>
        <p:nvSpPr>
          <p:cNvPr id="4" name="Espace réservé de l'image des diapositives 3">
            <a:extLst>
              <a:ext uri="{FF2B5EF4-FFF2-40B4-BE49-F238E27FC236}">
                <a16:creationId xmlns:a16="http://schemas.microsoft.com/office/drawing/2014/main" id="{F798C65E-A4D8-4544-A1A7-18536BF9837E}"/>
              </a:ext>
            </a:extLst>
          </p:cNvPr>
          <p:cNvSpPr>
            <a:spLocks noGrp="1" noRot="1" noChangeAspect="1"/>
          </p:cNvSpPr>
          <p:nvPr>
            <p:ph type="sldImg" idx="2"/>
          </p:nvPr>
        </p:nvSpPr>
        <p:spPr>
          <a:xfrm>
            <a:off x="930275" y="744538"/>
            <a:ext cx="4959350" cy="3719512"/>
          </a:xfrm>
          <a:prstGeom prst="rect">
            <a:avLst/>
          </a:prstGeom>
          <a:noFill/>
          <a:ln w="12700">
            <a:solidFill>
              <a:prstClr val="black"/>
            </a:solidFill>
          </a:ln>
        </p:spPr>
        <p:txBody>
          <a:bodyPr vert="horz" lIns="95706" tIns="47854" rIns="95706" bIns="47854" rtlCol="0" anchor="ctr"/>
          <a:lstStyle/>
          <a:p>
            <a:pPr lvl="0"/>
            <a:endParaRPr lang="fr-FR" noProof="0"/>
          </a:p>
        </p:txBody>
      </p:sp>
      <p:sp>
        <p:nvSpPr>
          <p:cNvPr id="5" name="Espace réservé des commentaires 4">
            <a:extLst>
              <a:ext uri="{FF2B5EF4-FFF2-40B4-BE49-F238E27FC236}">
                <a16:creationId xmlns:a16="http://schemas.microsoft.com/office/drawing/2014/main" id="{05E3AF90-2FB0-46B0-A843-50DA57897E48}"/>
              </a:ext>
            </a:extLst>
          </p:cNvPr>
          <p:cNvSpPr>
            <a:spLocks noGrp="1"/>
          </p:cNvSpPr>
          <p:nvPr>
            <p:ph type="body" sz="quarter" idx="3"/>
          </p:nvPr>
        </p:nvSpPr>
        <p:spPr>
          <a:xfrm>
            <a:off x="682468" y="4710750"/>
            <a:ext cx="5454965" cy="4463731"/>
          </a:xfrm>
          <a:prstGeom prst="rect">
            <a:avLst/>
          </a:prstGeom>
        </p:spPr>
        <p:txBody>
          <a:bodyPr vert="horz" lIns="95706" tIns="47854" rIns="95706" bIns="47854" rtlCol="0"/>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a:extLst>
              <a:ext uri="{FF2B5EF4-FFF2-40B4-BE49-F238E27FC236}">
                <a16:creationId xmlns:a16="http://schemas.microsoft.com/office/drawing/2014/main" id="{BD834D44-6D53-4927-8AD6-90B9112628BB}"/>
              </a:ext>
            </a:extLst>
          </p:cNvPr>
          <p:cNvSpPr>
            <a:spLocks noGrp="1"/>
          </p:cNvSpPr>
          <p:nvPr>
            <p:ph type="ftr" sz="quarter" idx="4"/>
          </p:nvPr>
        </p:nvSpPr>
        <p:spPr>
          <a:xfrm>
            <a:off x="1" y="9421498"/>
            <a:ext cx="2955767" cy="495619"/>
          </a:xfrm>
          <a:prstGeom prst="rect">
            <a:avLst/>
          </a:prstGeom>
        </p:spPr>
        <p:txBody>
          <a:bodyPr vert="horz" lIns="95706" tIns="47854" rIns="95706" bIns="47854" rtlCol="0" anchor="b"/>
          <a:lstStyle>
            <a:lvl1pPr algn="l" eaLnBrk="1" fontAlgn="auto" hangingPunct="1">
              <a:spcBef>
                <a:spcPts val="0"/>
              </a:spcBef>
              <a:spcAft>
                <a:spcPts val="0"/>
              </a:spcAft>
              <a:defRPr sz="1300">
                <a:latin typeface="+mn-lt"/>
                <a:cs typeface="+mn-cs"/>
              </a:defRPr>
            </a:lvl1pPr>
          </a:lstStyle>
          <a:p>
            <a:pPr>
              <a:defRPr/>
            </a:pPr>
            <a:endParaRPr lang="fr-FR"/>
          </a:p>
        </p:txBody>
      </p:sp>
      <p:sp>
        <p:nvSpPr>
          <p:cNvPr id="7" name="Espace réservé du numéro de diapositive 6">
            <a:extLst>
              <a:ext uri="{FF2B5EF4-FFF2-40B4-BE49-F238E27FC236}">
                <a16:creationId xmlns:a16="http://schemas.microsoft.com/office/drawing/2014/main" id="{09CC93CF-4C1D-40A3-A998-7AFC348F3E20}"/>
              </a:ext>
            </a:extLst>
          </p:cNvPr>
          <p:cNvSpPr>
            <a:spLocks noGrp="1"/>
          </p:cNvSpPr>
          <p:nvPr>
            <p:ph type="sldNum" sz="quarter" idx="5"/>
          </p:nvPr>
        </p:nvSpPr>
        <p:spPr>
          <a:xfrm>
            <a:off x="3862542" y="9421498"/>
            <a:ext cx="2955767" cy="495619"/>
          </a:xfrm>
          <a:prstGeom prst="rect">
            <a:avLst/>
          </a:prstGeom>
        </p:spPr>
        <p:txBody>
          <a:bodyPr vert="horz" wrap="square" lIns="95706" tIns="47854" rIns="95706" bIns="47854" numCol="1" anchor="b" anchorCtr="0" compatLnSpc="1">
            <a:prstTxWarp prst="textNoShape">
              <a:avLst/>
            </a:prstTxWarp>
          </a:bodyPr>
          <a:lstStyle>
            <a:lvl1pPr algn="r" eaLnBrk="1" hangingPunct="1">
              <a:defRPr sz="1300"/>
            </a:lvl1pPr>
          </a:lstStyle>
          <a:p>
            <a:fld id="{CD91D898-C786-4C5B-BF7A-1E0F2AAC44B7}" type="slidenum">
              <a:rPr lang="fr-FR" altLang="fr-FR"/>
              <a:pPr/>
              <a:t>‹#›</a:t>
            </a:fld>
            <a:endParaRPr lang="fr-FR" altLang="fr-FR"/>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 typeface="Wingdings" panose="05000000000000000000" pitchFamily="2" charset="2"/>
              <a:buNone/>
              <a:tabLst/>
              <a:defRPr/>
            </a:pPr>
            <a:endParaRPr lang="fr-FR"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D91D898-C786-4C5B-BF7A-1E0F2AAC44B7}" type="slidenum">
              <a:rPr lang="fr-FR" altLang="fr-FR" smtClean="0"/>
              <a:pPr/>
              <a:t>1</a:t>
            </a:fld>
            <a:endParaRPr lang="fr-FR" altLang="fr-FR"/>
          </a:p>
        </p:txBody>
      </p:sp>
    </p:spTree>
    <p:extLst>
      <p:ext uri="{BB962C8B-B14F-4D97-AF65-F5344CB8AC3E}">
        <p14:creationId xmlns:p14="http://schemas.microsoft.com/office/powerpoint/2010/main" val="21621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CD91D898-C786-4C5B-BF7A-1E0F2AAC44B7}" type="slidenum">
              <a:rPr lang="fr-FR" altLang="fr-FR" smtClean="0"/>
              <a:pPr/>
              <a:t>2</a:t>
            </a:fld>
            <a:endParaRPr lang="fr-FR" altLang="fr-FR"/>
          </a:p>
        </p:txBody>
      </p:sp>
    </p:spTree>
    <p:extLst>
      <p:ext uri="{BB962C8B-B14F-4D97-AF65-F5344CB8AC3E}">
        <p14:creationId xmlns:p14="http://schemas.microsoft.com/office/powerpoint/2010/main" val="1930821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D91D898-C786-4C5B-BF7A-1E0F2AAC44B7}" type="slidenum">
              <a:rPr lang="fr-FR" altLang="fr-FR" smtClean="0"/>
              <a:pPr/>
              <a:t>4</a:t>
            </a:fld>
            <a:endParaRPr lang="fr-FR" altLang="fr-FR"/>
          </a:p>
        </p:txBody>
      </p:sp>
    </p:spTree>
    <p:extLst>
      <p:ext uri="{BB962C8B-B14F-4D97-AF65-F5344CB8AC3E}">
        <p14:creationId xmlns:p14="http://schemas.microsoft.com/office/powerpoint/2010/main" val="1132925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CD91D898-C786-4C5B-BF7A-1E0F2AAC44B7}" type="slidenum">
              <a:rPr lang="fr-FR" altLang="fr-FR" smtClean="0"/>
              <a:pPr/>
              <a:t>5</a:t>
            </a:fld>
            <a:endParaRPr lang="fr-FR" altLang="fr-FR"/>
          </a:p>
        </p:txBody>
      </p:sp>
    </p:spTree>
    <p:extLst>
      <p:ext uri="{BB962C8B-B14F-4D97-AF65-F5344CB8AC3E}">
        <p14:creationId xmlns:p14="http://schemas.microsoft.com/office/powerpoint/2010/main" val="3864653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D91D898-C786-4C5B-BF7A-1E0F2AAC44B7}" type="slidenum">
              <a:rPr lang="fr-FR" altLang="fr-FR" smtClean="0"/>
              <a:pPr/>
              <a:t>6</a:t>
            </a:fld>
            <a:endParaRPr lang="fr-FR" altLang="fr-FR"/>
          </a:p>
        </p:txBody>
      </p:sp>
    </p:spTree>
    <p:extLst>
      <p:ext uri="{BB962C8B-B14F-4D97-AF65-F5344CB8AC3E}">
        <p14:creationId xmlns:p14="http://schemas.microsoft.com/office/powerpoint/2010/main" val="3003904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dirty="0">
              <a:latin typeface="+mn-lt"/>
            </a:endParaRPr>
          </a:p>
        </p:txBody>
      </p:sp>
      <p:sp>
        <p:nvSpPr>
          <p:cNvPr id="4" name="Slide Number Placeholder 3"/>
          <p:cNvSpPr>
            <a:spLocks noGrp="1"/>
          </p:cNvSpPr>
          <p:nvPr>
            <p:ph type="sldNum" sz="quarter" idx="5"/>
          </p:nvPr>
        </p:nvSpPr>
        <p:spPr/>
        <p:txBody>
          <a:bodyPr/>
          <a:lstStyle/>
          <a:p>
            <a:fld id="{CD91D898-C786-4C5B-BF7A-1E0F2AAC44B7}" type="slidenum">
              <a:rPr lang="fr-FR" altLang="fr-FR" smtClean="0"/>
              <a:pPr/>
              <a:t>7</a:t>
            </a:fld>
            <a:endParaRPr lang="fr-FR" altLang="fr-FR"/>
          </a:p>
        </p:txBody>
      </p:sp>
    </p:spTree>
    <p:extLst>
      <p:ext uri="{BB962C8B-B14F-4D97-AF65-F5344CB8AC3E}">
        <p14:creationId xmlns:p14="http://schemas.microsoft.com/office/powerpoint/2010/main" val="2333002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D91D898-C786-4C5B-BF7A-1E0F2AAC44B7}" type="slidenum">
              <a:rPr lang="fr-FR" altLang="fr-FR" smtClean="0"/>
              <a:pPr/>
              <a:t>9</a:t>
            </a:fld>
            <a:endParaRPr lang="fr-FR" altLang="fr-FR"/>
          </a:p>
        </p:txBody>
      </p:sp>
    </p:spTree>
    <p:extLst>
      <p:ext uri="{BB962C8B-B14F-4D97-AF65-F5344CB8AC3E}">
        <p14:creationId xmlns:p14="http://schemas.microsoft.com/office/powerpoint/2010/main" val="3570271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dirty="0">
              <a:latin typeface="+mn-lt"/>
            </a:endParaRPr>
          </a:p>
        </p:txBody>
      </p:sp>
      <p:sp>
        <p:nvSpPr>
          <p:cNvPr id="4" name="Slide Number Placeholder 3"/>
          <p:cNvSpPr>
            <a:spLocks noGrp="1"/>
          </p:cNvSpPr>
          <p:nvPr>
            <p:ph type="sldNum" sz="quarter" idx="5"/>
          </p:nvPr>
        </p:nvSpPr>
        <p:spPr/>
        <p:txBody>
          <a:bodyPr/>
          <a:lstStyle/>
          <a:p>
            <a:fld id="{CD91D898-C786-4C5B-BF7A-1E0F2AAC44B7}" type="slidenum">
              <a:rPr lang="fr-FR" altLang="fr-FR" smtClean="0"/>
              <a:pPr/>
              <a:t>10</a:t>
            </a:fld>
            <a:endParaRPr lang="fr-FR" altLang="fr-FR"/>
          </a:p>
        </p:txBody>
      </p:sp>
    </p:spTree>
    <p:extLst>
      <p:ext uri="{BB962C8B-B14F-4D97-AF65-F5344CB8AC3E}">
        <p14:creationId xmlns:p14="http://schemas.microsoft.com/office/powerpoint/2010/main" val="1859320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CD91D898-C786-4C5B-BF7A-1E0F2AAC44B7}" type="slidenum">
              <a:rPr lang="fr-FR" altLang="fr-FR" smtClean="0"/>
              <a:pPr/>
              <a:t>11</a:t>
            </a:fld>
            <a:endParaRPr lang="fr-FR" altLang="fr-FR"/>
          </a:p>
        </p:txBody>
      </p:sp>
    </p:spTree>
    <p:extLst>
      <p:ext uri="{BB962C8B-B14F-4D97-AF65-F5344CB8AC3E}">
        <p14:creationId xmlns:p14="http://schemas.microsoft.com/office/powerpoint/2010/main" val="3145991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Espace réservé du numéro de diapositive 5">
            <a:extLst>
              <a:ext uri="{FF2B5EF4-FFF2-40B4-BE49-F238E27FC236}">
                <a16:creationId xmlns:a16="http://schemas.microsoft.com/office/drawing/2014/main" id="{A3C25237-06C7-4393-A852-037944D36347}"/>
              </a:ext>
            </a:extLst>
          </p:cNvPr>
          <p:cNvSpPr>
            <a:spLocks noGrp="1"/>
          </p:cNvSpPr>
          <p:nvPr>
            <p:ph type="sldNum" sz="quarter" idx="10"/>
          </p:nvPr>
        </p:nvSpPr>
        <p:spPr/>
        <p:txBody>
          <a:bodyPr/>
          <a:lstStyle>
            <a:lvl1pPr>
              <a:defRPr/>
            </a:lvl1pPr>
          </a:lstStyle>
          <a:p>
            <a:fld id="{7C1FC204-4705-4E45-9CB1-474F22CFD434}" type="slidenum">
              <a:rPr lang="fr-FR" altLang="fr-FR"/>
              <a:pPr/>
              <a:t>‹#›</a:t>
            </a:fld>
            <a:endParaRPr lang="fr-FR" altLang="fr-FR"/>
          </a:p>
        </p:txBody>
      </p:sp>
    </p:spTree>
    <p:extLst>
      <p:ext uri="{BB962C8B-B14F-4D97-AF65-F5344CB8AC3E}">
        <p14:creationId xmlns:p14="http://schemas.microsoft.com/office/powerpoint/2010/main" val="2668660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
        <p:nvSpPr>
          <p:cNvPr id="2" name="Espace réservé du numéro de diapositive 5">
            <a:extLst>
              <a:ext uri="{FF2B5EF4-FFF2-40B4-BE49-F238E27FC236}">
                <a16:creationId xmlns:a16="http://schemas.microsoft.com/office/drawing/2014/main" id="{A3C25237-06C7-4393-A852-037944D36347}"/>
              </a:ext>
            </a:extLst>
          </p:cNvPr>
          <p:cNvSpPr>
            <a:spLocks noGrp="1"/>
          </p:cNvSpPr>
          <p:nvPr>
            <p:ph type="sldNum" sz="quarter" idx="10"/>
          </p:nvPr>
        </p:nvSpPr>
        <p:spPr/>
        <p:txBody>
          <a:bodyPr/>
          <a:lstStyle>
            <a:lvl1pPr>
              <a:defRPr/>
            </a:lvl1pPr>
          </a:lstStyle>
          <a:p>
            <a:fld id="{7C1FC204-4705-4E45-9CB1-474F22CFD434}" type="slidenum">
              <a:rPr lang="fr-FR" altLang="fr-FR"/>
              <a:pPr/>
              <a:t>‹#›</a:t>
            </a:fld>
            <a:endParaRPr lang="fr-FR" altLang="fr-FR"/>
          </a:p>
        </p:txBody>
      </p:sp>
    </p:spTree>
    <p:extLst>
      <p:ext uri="{BB962C8B-B14F-4D97-AF65-F5344CB8AC3E}">
        <p14:creationId xmlns:p14="http://schemas.microsoft.com/office/powerpoint/2010/main" val="844425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
        <p:nvSpPr>
          <p:cNvPr id="6" name="Espace réservé du texte 2"/>
          <p:cNvSpPr>
            <a:spLocks noGrp="1"/>
          </p:cNvSpPr>
          <p:nvPr>
            <p:ph idx="1"/>
          </p:nvPr>
        </p:nvSpPr>
        <p:spPr>
          <a:xfrm>
            <a:off x="457200" y="1600200"/>
            <a:ext cx="8229600" cy="4525963"/>
          </a:xfrm>
          <a:prstGeom prst="rect">
            <a:avLst/>
          </a:prstGeom>
        </p:spPr>
        <p:txBody>
          <a:bodyPr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3" name="Espace réservé de la date 3">
            <a:extLst>
              <a:ext uri="{FF2B5EF4-FFF2-40B4-BE49-F238E27FC236}">
                <a16:creationId xmlns:a16="http://schemas.microsoft.com/office/drawing/2014/main" id="{D40CB59E-E485-4D83-9B9C-CD7BA2FD7209}"/>
              </a:ext>
            </a:extLst>
          </p:cNvPr>
          <p:cNvSpPr>
            <a:spLocks noGrp="1"/>
          </p:cNvSpPr>
          <p:nvPr>
            <p:ph type="dt" sz="half" idx="10"/>
          </p:nvPr>
        </p:nvSpPr>
        <p:spPr/>
        <p:txBody>
          <a:bodyPr/>
          <a:lstStyle>
            <a:lvl1pPr>
              <a:defRPr/>
            </a:lvl1pPr>
          </a:lstStyle>
          <a:p>
            <a:pPr>
              <a:defRPr/>
            </a:pPr>
            <a:fld id="{47615DA5-AD21-472C-BD45-88B4761B913D}" type="datetime1">
              <a:rPr lang="fr-FR"/>
              <a:pPr>
                <a:defRPr/>
              </a:pPr>
              <a:t>05/07/2022</a:t>
            </a:fld>
            <a:endParaRPr lang="fr-FR" dirty="0"/>
          </a:p>
        </p:txBody>
      </p:sp>
      <p:sp>
        <p:nvSpPr>
          <p:cNvPr id="4" name="Espace réservé du numéro de diapositive 5">
            <a:extLst>
              <a:ext uri="{FF2B5EF4-FFF2-40B4-BE49-F238E27FC236}">
                <a16:creationId xmlns:a16="http://schemas.microsoft.com/office/drawing/2014/main" id="{D00B961E-8A58-4ED6-8855-543B7BE80643}"/>
              </a:ext>
            </a:extLst>
          </p:cNvPr>
          <p:cNvSpPr>
            <a:spLocks noGrp="1"/>
          </p:cNvSpPr>
          <p:nvPr>
            <p:ph type="sldNum" sz="quarter" idx="11"/>
          </p:nvPr>
        </p:nvSpPr>
        <p:spPr/>
        <p:txBody>
          <a:bodyPr/>
          <a:lstStyle>
            <a:lvl1pPr>
              <a:defRPr/>
            </a:lvl1pPr>
          </a:lstStyle>
          <a:p>
            <a:fld id="{936BCB6B-3970-457E-A2B3-ABF76972ACB8}" type="slidenum">
              <a:rPr lang="fr-FR" altLang="fr-FR"/>
              <a:pPr/>
              <a:t>‹#›</a:t>
            </a:fld>
            <a:endParaRPr lang="fr-FR" altLang="fr-FR"/>
          </a:p>
        </p:txBody>
      </p:sp>
    </p:spTree>
    <p:extLst>
      <p:ext uri="{BB962C8B-B14F-4D97-AF65-F5344CB8AC3E}">
        <p14:creationId xmlns:p14="http://schemas.microsoft.com/office/powerpoint/2010/main" val="1269544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6" name="Espace réservé du texte 2"/>
          <p:cNvSpPr>
            <a:spLocks noGrp="1"/>
          </p:cNvSpPr>
          <p:nvPr>
            <p:ph idx="1"/>
          </p:nvPr>
        </p:nvSpPr>
        <p:spPr>
          <a:xfrm>
            <a:off x="457200" y="1600200"/>
            <a:ext cx="8229600" cy="4525963"/>
          </a:xfrm>
          <a:prstGeom prst="rect">
            <a:avLst/>
          </a:prstGeom>
        </p:spPr>
        <p:txBody>
          <a:bodyPr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3" name="Espace réservé de la date 3">
            <a:extLst>
              <a:ext uri="{FF2B5EF4-FFF2-40B4-BE49-F238E27FC236}">
                <a16:creationId xmlns:a16="http://schemas.microsoft.com/office/drawing/2014/main" id="{D40CB59E-E485-4D83-9B9C-CD7BA2FD7209}"/>
              </a:ext>
            </a:extLst>
          </p:cNvPr>
          <p:cNvSpPr>
            <a:spLocks noGrp="1"/>
          </p:cNvSpPr>
          <p:nvPr>
            <p:ph type="dt" sz="half" idx="10"/>
          </p:nvPr>
        </p:nvSpPr>
        <p:spPr/>
        <p:txBody>
          <a:bodyPr/>
          <a:lstStyle>
            <a:lvl1pPr>
              <a:defRPr/>
            </a:lvl1pPr>
          </a:lstStyle>
          <a:p>
            <a:pPr>
              <a:defRPr/>
            </a:pPr>
            <a:fld id="{47615DA5-AD21-472C-BD45-88B4761B913D}" type="datetime1">
              <a:rPr lang="fr-FR"/>
              <a:pPr>
                <a:defRPr/>
              </a:pPr>
              <a:t>05/07/2022</a:t>
            </a:fld>
            <a:endParaRPr lang="fr-FR" dirty="0"/>
          </a:p>
        </p:txBody>
      </p:sp>
      <p:sp>
        <p:nvSpPr>
          <p:cNvPr id="4" name="Espace réservé du numéro de diapositive 5">
            <a:extLst>
              <a:ext uri="{FF2B5EF4-FFF2-40B4-BE49-F238E27FC236}">
                <a16:creationId xmlns:a16="http://schemas.microsoft.com/office/drawing/2014/main" id="{D00B961E-8A58-4ED6-8855-543B7BE80643}"/>
              </a:ext>
            </a:extLst>
          </p:cNvPr>
          <p:cNvSpPr>
            <a:spLocks noGrp="1"/>
          </p:cNvSpPr>
          <p:nvPr>
            <p:ph type="sldNum" sz="quarter" idx="11"/>
          </p:nvPr>
        </p:nvSpPr>
        <p:spPr/>
        <p:txBody>
          <a:bodyPr/>
          <a:lstStyle>
            <a:lvl1pPr>
              <a:defRPr/>
            </a:lvl1pPr>
          </a:lstStyle>
          <a:p>
            <a:fld id="{936BCB6B-3970-457E-A2B3-ABF76972ACB8}" type="slidenum">
              <a:rPr lang="fr-FR" altLang="fr-FR"/>
              <a:pPr/>
              <a:t>‹#›</a:t>
            </a:fld>
            <a:endParaRPr lang="fr-FR" altLang="fr-FR"/>
          </a:p>
        </p:txBody>
      </p:sp>
    </p:spTree>
    <p:extLst>
      <p:ext uri="{BB962C8B-B14F-4D97-AF65-F5344CB8AC3E}">
        <p14:creationId xmlns:p14="http://schemas.microsoft.com/office/powerpoint/2010/main" val="293678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
        <p:nvSpPr>
          <p:cNvPr id="2" name="Espace réservé du numéro de diapositive 5">
            <a:extLst>
              <a:ext uri="{FF2B5EF4-FFF2-40B4-BE49-F238E27FC236}">
                <a16:creationId xmlns:a16="http://schemas.microsoft.com/office/drawing/2014/main" id="{A3C25237-06C7-4393-A852-037944D36347}"/>
              </a:ext>
            </a:extLst>
          </p:cNvPr>
          <p:cNvSpPr>
            <a:spLocks noGrp="1"/>
          </p:cNvSpPr>
          <p:nvPr>
            <p:ph type="sldNum" sz="quarter" idx="10"/>
          </p:nvPr>
        </p:nvSpPr>
        <p:spPr/>
        <p:txBody>
          <a:bodyPr/>
          <a:lstStyle>
            <a:lvl1pPr>
              <a:defRPr/>
            </a:lvl1pPr>
          </a:lstStyle>
          <a:p>
            <a:fld id="{7C1FC204-4705-4E45-9CB1-474F22CFD434}" type="slidenum">
              <a:rPr lang="fr-FR" altLang="fr-FR"/>
              <a:pPr/>
              <a:t>‹#›</a:t>
            </a:fld>
            <a:endParaRPr lang="fr-FR" altLang="fr-FR"/>
          </a:p>
        </p:txBody>
      </p:sp>
    </p:spTree>
    <p:extLst>
      <p:ext uri="{BB962C8B-B14F-4D97-AF65-F5344CB8AC3E}">
        <p14:creationId xmlns:p14="http://schemas.microsoft.com/office/powerpoint/2010/main" val="3580698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Diapositive de titre">
    <p:spTree>
      <p:nvGrpSpPr>
        <p:cNvPr id="1" name=""/>
        <p:cNvGrpSpPr/>
        <p:nvPr/>
      </p:nvGrpSpPr>
      <p:grpSpPr>
        <a:xfrm>
          <a:off x="0" y="0"/>
          <a:ext cx="0" cy="0"/>
          <a:chOff x="0" y="0"/>
          <a:chExt cx="0" cy="0"/>
        </a:xfrm>
      </p:grpSpPr>
      <p:sp>
        <p:nvSpPr>
          <p:cNvPr id="6" name="Espace réservé du texte 2"/>
          <p:cNvSpPr>
            <a:spLocks noGrp="1"/>
          </p:cNvSpPr>
          <p:nvPr>
            <p:ph idx="1"/>
          </p:nvPr>
        </p:nvSpPr>
        <p:spPr>
          <a:xfrm>
            <a:off x="457200" y="1600200"/>
            <a:ext cx="8229600" cy="4525963"/>
          </a:xfrm>
          <a:prstGeom prst="rect">
            <a:avLst/>
          </a:prstGeom>
        </p:spPr>
        <p:txBody>
          <a:bodyPr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3" name="Espace réservé de la date 3">
            <a:extLst>
              <a:ext uri="{FF2B5EF4-FFF2-40B4-BE49-F238E27FC236}">
                <a16:creationId xmlns:a16="http://schemas.microsoft.com/office/drawing/2014/main" id="{003569D5-CB9F-4C36-B17D-7C85E22277C4}"/>
              </a:ext>
            </a:extLst>
          </p:cNvPr>
          <p:cNvSpPr>
            <a:spLocks noGrp="1"/>
          </p:cNvSpPr>
          <p:nvPr>
            <p:ph type="dt" sz="half" idx="10"/>
          </p:nvPr>
        </p:nvSpPr>
        <p:spPr/>
        <p:txBody>
          <a:bodyPr/>
          <a:lstStyle>
            <a:lvl1pPr algn="l">
              <a:defRPr sz="1000">
                <a:solidFill>
                  <a:schemeClr val="tx1">
                    <a:tint val="75000"/>
                  </a:schemeClr>
                </a:solidFill>
                <a:latin typeface="Century Gothic" charset="0"/>
                <a:ea typeface="Century Gothic" charset="0"/>
                <a:cs typeface="Century Gothic" charset="0"/>
              </a:defRPr>
            </a:lvl1pPr>
          </a:lstStyle>
          <a:p>
            <a:pPr>
              <a:defRPr/>
            </a:pPr>
            <a:fld id="{22B85CF0-CDDE-444D-9422-28351580A267}" type="datetime1">
              <a:rPr lang="fr-FR"/>
              <a:pPr>
                <a:defRPr/>
              </a:pPr>
              <a:t>05/07/2022</a:t>
            </a:fld>
            <a:endParaRPr lang="fr-FR" dirty="0"/>
          </a:p>
        </p:txBody>
      </p:sp>
      <p:sp>
        <p:nvSpPr>
          <p:cNvPr id="4" name="Espace réservé du numéro de diapositive 5">
            <a:extLst>
              <a:ext uri="{FF2B5EF4-FFF2-40B4-BE49-F238E27FC236}">
                <a16:creationId xmlns:a16="http://schemas.microsoft.com/office/drawing/2014/main" id="{EEF30C7E-53D1-4B3C-82D4-15F04F76D60A}"/>
              </a:ext>
            </a:extLst>
          </p:cNvPr>
          <p:cNvSpPr>
            <a:spLocks noGrp="1"/>
          </p:cNvSpPr>
          <p:nvPr>
            <p:ph type="sldNum" sz="quarter" idx="11"/>
          </p:nvPr>
        </p:nvSpPr>
        <p:spPr/>
        <p:txBody>
          <a:bodyPr/>
          <a:lstStyle>
            <a:lvl1pPr>
              <a:defRPr/>
            </a:lvl1pPr>
          </a:lstStyle>
          <a:p>
            <a:fld id="{A725AD86-6B63-47AF-8C69-9EFCD0ADAB89}" type="slidenum">
              <a:rPr lang="fr-FR" altLang="fr-FR"/>
              <a:pPr/>
              <a:t>‹#›</a:t>
            </a:fld>
            <a:endParaRPr lang="fr-FR" altLang="fr-FR"/>
          </a:p>
        </p:txBody>
      </p:sp>
    </p:spTree>
    <p:extLst>
      <p:ext uri="{BB962C8B-B14F-4D97-AF65-F5344CB8AC3E}">
        <p14:creationId xmlns:p14="http://schemas.microsoft.com/office/powerpoint/2010/main" val="4119933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Diapositive de titre">
    <p:spTree>
      <p:nvGrpSpPr>
        <p:cNvPr id="1" name=""/>
        <p:cNvGrpSpPr/>
        <p:nvPr/>
      </p:nvGrpSpPr>
      <p:grpSpPr>
        <a:xfrm>
          <a:off x="0" y="0"/>
          <a:ext cx="0" cy="0"/>
          <a:chOff x="0" y="0"/>
          <a:chExt cx="0" cy="0"/>
        </a:xfrm>
      </p:grpSpPr>
      <p:sp>
        <p:nvSpPr>
          <p:cNvPr id="2" name="Espace réservé du numéro de diapositive 5">
            <a:extLst>
              <a:ext uri="{FF2B5EF4-FFF2-40B4-BE49-F238E27FC236}">
                <a16:creationId xmlns:a16="http://schemas.microsoft.com/office/drawing/2014/main" id="{A3C25237-06C7-4393-A852-037944D36347}"/>
              </a:ext>
            </a:extLst>
          </p:cNvPr>
          <p:cNvSpPr>
            <a:spLocks noGrp="1"/>
          </p:cNvSpPr>
          <p:nvPr>
            <p:ph type="sldNum" sz="quarter" idx="10"/>
          </p:nvPr>
        </p:nvSpPr>
        <p:spPr/>
        <p:txBody>
          <a:bodyPr/>
          <a:lstStyle>
            <a:lvl1pPr>
              <a:defRPr/>
            </a:lvl1pPr>
          </a:lstStyle>
          <a:p>
            <a:fld id="{7C1FC204-4705-4E45-9CB1-474F22CFD434}" type="slidenum">
              <a:rPr lang="fr-FR" altLang="fr-FR"/>
              <a:pPr/>
              <a:t>‹#›</a:t>
            </a:fld>
            <a:endParaRPr lang="fr-FR" altLang="fr-FR"/>
          </a:p>
        </p:txBody>
      </p:sp>
    </p:spTree>
    <p:extLst>
      <p:ext uri="{BB962C8B-B14F-4D97-AF65-F5344CB8AC3E}">
        <p14:creationId xmlns:p14="http://schemas.microsoft.com/office/powerpoint/2010/main" val="3162285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6" name="Espace réservé du texte 2"/>
          <p:cNvSpPr>
            <a:spLocks noGrp="1"/>
          </p:cNvSpPr>
          <p:nvPr>
            <p:ph idx="1"/>
          </p:nvPr>
        </p:nvSpPr>
        <p:spPr>
          <a:xfrm>
            <a:off x="457200" y="1600200"/>
            <a:ext cx="8229600" cy="4525963"/>
          </a:xfrm>
          <a:prstGeom prst="rect">
            <a:avLst/>
          </a:prstGeom>
        </p:spPr>
        <p:txBody>
          <a:bodyPr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3" name="Espace réservé de la date 3">
            <a:extLst>
              <a:ext uri="{FF2B5EF4-FFF2-40B4-BE49-F238E27FC236}">
                <a16:creationId xmlns:a16="http://schemas.microsoft.com/office/drawing/2014/main" id="{003569D5-CB9F-4C36-B17D-7C85E22277C4}"/>
              </a:ext>
            </a:extLst>
          </p:cNvPr>
          <p:cNvSpPr>
            <a:spLocks noGrp="1"/>
          </p:cNvSpPr>
          <p:nvPr>
            <p:ph type="dt" sz="half" idx="10"/>
          </p:nvPr>
        </p:nvSpPr>
        <p:spPr/>
        <p:txBody>
          <a:bodyPr/>
          <a:lstStyle>
            <a:lvl1pPr algn="l">
              <a:defRPr sz="1000">
                <a:solidFill>
                  <a:schemeClr val="tx1">
                    <a:tint val="75000"/>
                  </a:schemeClr>
                </a:solidFill>
                <a:latin typeface="Century Gothic" charset="0"/>
                <a:ea typeface="Century Gothic" charset="0"/>
                <a:cs typeface="Century Gothic" charset="0"/>
              </a:defRPr>
            </a:lvl1pPr>
          </a:lstStyle>
          <a:p>
            <a:pPr>
              <a:defRPr/>
            </a:pPr>
            <a:fld id="{22B85CF0-CDDE-444D-9422-28351580A267}" type="datetime1">
              <a:rPr lang="fr-FR"/>
              <a:pPr>
                <a:defRPr/>
              </a:pPr>
              <a:t>05/07/2022</a:t>
            </a:fld>
            <a:endParaRPr lang="fr-FR" dirty="0"/>
          </a:p>
        </p:txBody>
      </p:sp>
      <p:sp>
        <p:nvSpPr>
          <p:cNvPr id="4" name="Espace réservé du numéro de diapositive 5">
            <a:extLst>
              <a:ext uri="{FF2B5EF4-FFF2-40B4-BE49-F238E27FC236}">
                <a16:creationId xmlns:a16="http://schemas.microsoft.com/office/drawing/2014/main" id="{EEF30C7E-53D1-4B3C-82D4-15F04F76D60A}"/>
              </a:ext>
            </a:extLst>
          </p:cNvPr>
          <p:cNvSpPr>
            <a:spLocks noGrp="1"/>
          </p:cNvSpPr>
          <p:nvPr>
            <p:ph type="sldNum" sz="quarter" idx="11"/>
          </p:nvPr>
        </p:nvSpPr>
        <p:spPr/>
        <p:txBody>
          <a:bodyPr/>
          <a:lstStyle>
            <a:lvl1pPr>
              <a:defRPr/>
            </a:lvl1pPr>
          </a:lstStyle>
          <a:p>
            <a:fld id="{A725AD86-6B63-47AF-8C69-9EFCD0ADAB89}" type="slidenum">
              <a:rPr lang="fr-FR" altLang="fr-FR"/>
              <a:pPr/>
              <a:t>‹#›</a:t>
            </a:fld>
            <a:endParaRPr lang="fr-FR" altLang="fr-FR"/>
          </a:p>
        </p:txBody>
      </p:sp>
    </p:spTree>
    <p:extLst>
      <p:ext uri="{BB962C8B-B14F-4D97-AF65-F5344CB8AC3E}">
        <p14:creationId xmlns:p14="http://schemas.microsoft.com/office/powerpoint/2010/main" val="774908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FD812036-C4E4-4951-9331-6EC2ED0CBA09}"/>
              </a:ext>
            </a:extLst>
          </p:cNvPr>
          <p:cNvSpPr>
            <a:spLocks noGrp="1"/>
          </p:cNvSpPr>
          <p:nvPr>
            <p:ph type="dt" sz="half" idx="10"/>
          </p:nvPr>
        </p:nvSpPr>
        <p:spPr/>
        <p:txBody>
          <a:bodyPr/>
          <a:lstStyle>
            <a:lvl1pPr algn="l">
              <a:defRPr sz="1000">
                <a:solidFill>
                  <a:schemeClr val="tx1">
                    <a:tint val="75000"/>
                  </a:schemeClr>
                </a:solidFill>
                <a:latin typeface="Arial Narrow" charset="0"/>
                <a:ea typeface="Arial Narrow" charset="0"/>
                <a:cs typeface="Arial Narrow" charset="0"/>
              </a:defRPr>
            </a:lvl1pPr>
          </a:lstStyle>
          <a:p>
            <a:pPr>
              <a:defRPr/>
            </a:pPr>
            <a:fld id="{ACA25288-A8B0-4AB0-B433-D2DAD4A644C7}" type="datetime1">
              <a:rPr lang="fr-FR"/>
              <a:pPr>
                <a:defRPr/>
              </a:pPr>
              <a:t>05/07/2022</a:t>
            </a:fld>
            <a:endParaRPr lang="fr-FR" dirty="0"/>
          </a:p>
        </p:txBody>
      </p:sp>
      <p:sp>
        <p:nvSpPr>
          <p:cNvPr id="3" name="Espace réservé du numéro de diapositive 5">
            <a:extLst>
              <a:ext uri="{FF2B5EF4-FFF2-40B4-BE49-F238E27FC236}">
                <a16:creationId xmlns:a16="http://schemas.microsoft.com/office/drawing/2014/main" id="{E964FC6E-CB38-40E1-9978-4D24995C9467}"/>
              </a:ext>
            </a:extLst>
          </p:cNvPr>
          <p:cNvSpPr>
            <a:spLocks noGrp="1"/>
          </p:cNvSpPr>
          <p:nvPr>
            <p:ph type="sldNum" sz="quarter" idx="11"/>
          </p:nvPr>
        </p:nvSpPr>
        <p:spPr/>
        <p:txBody>
          <a:bodyPr/>
          <a:lstStyle>
            <a:lvl1pPr>
              <a:defRPr/>
            </a:lvl1pPr>
          </a:lstStyle>
          <a:p>
            <a:fld id="{454AF49A-73B1-4E04-9572-2B39671B1AD8}" type="slidenum">
              <a:rPr lang="fr-FR" altLang="fr-FR"/>
              <a:pPr/>
              <a:t>‹#›</a:t>
            </a:fld>
            <a:endParaRPr lang="fr-FR" altLang="fr-FR"/>
          </a:p>
        </p:txBody>
      </p:sp>
    </p:spTree>
    <p:extLst>
      <p:ext uri="{BB962C8B-B14F-4D97-AF65-F5344CB8AC3E}">
        <p14:creationId xmlns:p14="http://schemas.microsoft.com/office/powerpoint/2010/main" val="3889852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6" name="Espace réservé du texte 2"/>
          <p:cNvSpPr>
            <a:spLocks noGrp="1"/>
          </p:cNvSpPr>
          <p:nvPr>
            <p:ph idx="1"/>
          </p:nvPr>
        </p:nvSpPr>
        <p:spPr>
          <a:xfrm>
            <a:off x="457200" y="1600200"/>
            <a:ext cx="8229600" cy="4525963"/>
          </a:xfrm>
          <a:prstGeom prst="rect">
            <a:avLst/>
          </a:prstGeom>
        </p:spPr>
        <p:txBody>
          <a:bodyPr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3" name="Espace réservé de la date 3">
            <a:extLst>
              <a:ext uri="{FF2B5EF4-FFF2-40B4-BE49-F238E27FC236}">
                <a16:creationId xmlns:a16="http://schemas.microsoft.com/office/drawing/2014/main" id="{003569D5-CB9F-4C36-B17D-7C85E22277C4}"/>
              </a:ext>
            </a:extLst>
          </p:cNvPr>
          <p:cNvSpPr>
            <a:spLocks noGrp="1"/>
          </p:cNvSpPr>
          <p:nvPr>
            <p:ph type="dt" sz="half" idx="10"/>
          </p:nvPr>
        </p:nvSpPr>
        <p:spPr/>
        <p:txBody>
          <a:bodyPr/>
          <a:lstStyle>
            <a:lvl1pPr algn="l">
              <a:defRPr sz="1000">
                <a:solidFill>
                  <a:schemeClr val="tx1">
                    <a:tint val="75000"/>
                  </a:schemeClr>
                </a:solidFill>
                <a:latin typeface="Century Gothic" charset="0"/>
                <a:ea typeface="Century Gothic" charset="0"/>
                <a:cs typeface="Century Gothic" charset="0"/>
              </a:defRPr>
            </a:lvl1pPr>
          </a:lstStyle>
          <a:p>
            <a:pPr>
              <a:defRPr/>
            </a:pPr>
            <a:fld id="{22B85CF0-CDDE-444D-9422-28351580A267}" type="datetime1">
              <a:rPr lang="fr-FR"/>
              <a:pPr>
                <a:defRPr/>
              </a:pPr>
              <a:t>05/07/2022</a:t>
            </a:fld>
            <a:endParaRPr lang="fr-FR" dirty="0"/>
          </a:p>
        </p:txBody>
      </p:sp>
      <p:sp>
        <p:nvSpPr>
          <p:cNvPr id="4" name="Espace réservé du numéro de diapositive 5">
            <a:extLst>
              <a:ext uri="{FF2B5EF4-FFF2-40B4-BE49-F238E27FC236}">
                <a16:creationId xmlns:a16="http://schemas.microsoft.com/office/drawing/2014/main" id="{EEF30C7E-53D1-4B3C-82D4-15F04F76D60A}"/>
              </a:ext>
            </a:extLst>
          </p:cNvPr>
          <p:cNvSpPr>
            <a:spLocks noGrp="1"/>
          </p:cNvSpPr>
          <p:nvPr>
            <p:ph type="sldNum" sz="quarter" idx="11"/>
          </p:nvPr>
        </p:nvSpPr>
        <p:spPr/>
        <p:txBody>
          <a:bodyPr/>
          <a:lstStyle>
            <a:lvl1pPr>
              <a:defRPr/>
            </a:lvl1pPr>
          </a:lstStyle>
          <a:p>
            <a:fld id="{A725AD86-6B63-47AF-8C69-9EFCD0ADAB89}" type="slidenum">
              <a:rPr lang="fr-FR" altLang="fr-FR"/>
              <a:pPr/>
              <a:t>‹#›</a:t>
            </a:fld>
            <a:endParaRPr lang="fr-FR" altLang="fr-FR"/>
          </a:p>
        </p:txBody>
      </p:sp>
    </p:spTree>
    <p:extLst>
      <p:ext uri="{BB962C8B-B14F-4D97-AF65-F5344CB8AC3E}">
        <p14:creationId xmlns:p14="http://schemas.microsoft.com/office/powerpoint/2010/main" val="18377905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2.jpeg"/><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4.jpe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E8F74EFC-86AD-4234-86B0-54B26A32E71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Arial Narrow" panose="020B0606020202030204" pitchFamily="34" charset="0"/>
              </a:defRPr>
            </a:lvl1pPr>
          </a:lstStyle>
          <a:p>
            <a:fld id="{8234F59C-4302-4254-A6B3-D94CFE807FD7}" type="slidenum">
              <a:rPr lang="fr-FR" altLang="fr-FR"/>
              <a:pPr/>
              <a:t>‹#›</a:t>
            </a:fld>
            <a:endParaRPr lang="fr-FR" altLang="fr-FR"/>
          </a:p>
        </p:txBody>
      </p:sp>
    </p:spTree>
  </p:cSld>
  <p:clrMap bg1="lt1" tx1="dk1" bg2="lt2" tx2="dk2" accent1="accent1" accent2="accent2" accent3="accent3" accent4="accent4" accent5="accent5" accent6="accent6" hlink="hlink" folHlink="folHlink"/>
  <p:sldLayoutIdLst>
    <p:sldLayoutId id="2147483716" r:id="rId1"/>
    <p:sldLayoutId id="2147483720" r:id="rId2"/>
  </p:sldLayoutIdLst>
  <p:hf hdr="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2050" name="Espace réservé du texte 2">
            <a:extLst>
              <a:ext uri="{FF2B5EF4-FFF2-40B4-BE49-F238E27FC236}">
                <a16:creationId xmlns:a16="http://schemas.microsoft.com/office/drawing/2014/main" id="{73CF25E2-6A39-4524-999F-AF5D27738BAA}"/>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6" name="Espace réservé de la date 3">
            <a:extLst>
              <a:ext uri="{FF2B5EF4-FFF2-40B4-BE49-F238E27FC236}">
                <a16:creationId xmlns:a16="http://schemas.microsoft.com/office/drawing/2014/main" id="{440A7044-738A-4D50-AFC1-9FF2DFAA2FEC}"/>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Arial Narrow" charset="0"/>
                <a:ea typeface="Arial Narrow" charset="0"/>
                <a:cs typeface="Arial Narrow" charset="0"/>
              </a:defRPr>
            </a:lvl1pPr>
          </a:lstStyle>
          <a:p>
            <a:pPr>
              <a:defRPr/>
            </a:pPr>
            <a:fld id="{539B65D8-15F7-4028-8C80-FA9A55CABA57}" type="datetime1">
              <a:rPr lang="fr-FR"/>
              <a:pPr>
                <a:defRPr/>
              </a:pPr>
              <a:t>05/07/2022</a:t>
            </a:fld>
            <a:endParaRPr lang="fr-FR" dirty="0"/>
          </a:p>
        </p:txBody>
      </p:sp>
      <p:sp>
        <p:nvSpPr>
          <p:cNvPr id="8" name="Espace réservé du numéro de diapositive 5">
            <a:extLst>
              <a:ext uri="{FF2B5EF4-FFF2-40B4-BE49-F238E27FC236}">
                <a16:creationId xmlns:a16="http://schemas.microsoft.com/office/drawing/2014/main" id="{EA54FC26-8496-4022-8479-843979AC2577}"/>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Arial Narrow" panose="020B0606020202030204" pitchFamily="34" charset="0"/>
              </a:defRPr>
            </a:lvl1pPr>
          </a:lstStyle>
          <a:p>
            <a:fld id="{C5277618-C601-49FA-B0E0-92C29163D876}" type="slidenum">
              <a:rPr lang="fr-FR" altLang="fr-FR"/>
              <a:pPr/>
              <a:t>‹#›</a:t>
            </a:fld>
            <a:endParaRPr lang="fr-FR" altLang="fr-FR"/>
          </a:p>
        </p:txBody>
      </p:sp>
    </p:spTree>
  </p:cSld>
  <p:clrMap bg1="lt1" tx1="dk1" bg2="lt2" tx2="dk2" accent1="accent1" accent2="accent2" accent3="accent3" accent4="accent4" accent5="accent5" accent6="accent6" hlink="hlink" folHlink="folHlink"/>
  <p:sldLayoutIdLst>
    <p:sldLayoutId id="2147483717" r:id="rId1"/>
    <p:sldLayoutId id="2147483721" r:id="rId2"/>
    <p:sldLayoutId id="2147483737" r:id="rId3"/>
    <p:sldLayoutId id="2147483738" r:id="rId4"/>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Espace réservé du texte 2">
            <a:extLst>
              <a:ext uri="{FF2B5EF4-FFF2-40B4-BE49-F238E27FC236}">
                <a16:creationId xmlns:a16="http://schemas.microsoft.com/office/drawing/2014/main" id="{9767662F-13E1-446A-BF9F-2E64F6BFC02E}"/>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6" name="Espace réservé de la date 3">
            <a:extLst>
              <a:ext uri="{FF2B5EF4-FFF2-40B4-BE49-F238E27FC236}">
                <a16:creationId xmlns:a16="http://schemas.microsoft.com/office/drawing/2014/main" id="{9F0BF038-4011-4D86-BED5-9CA30348F0C6}"/>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Arial Narrow" charset="0"/>
                <a:ea typeface="Arial Narrow" charset="0"/>
                <a:cs typeface="Arial Narrow" charset="0"/>
              </a:defRPr>
            </a:lvl1pPr>
          </a:lstStyle>
          <a:p>
            <a:pPr>
              <a:defRPr/>
            </a:pPr>
            <a:fld id="{89753087-2501-46B8-9E69-81957BAD572C}" type="datetime1">
              <a:rPr lang="fr-FR"/>
              <a:pPr>
                <a:defRPr/>
              </a:pPr>
              <a:t>05/07/2022</a:t>
            </a:fld>
            <a:endParaRPr lang="fr-FR" dirty="0"/>
          </a:p>
        </p:txBody>
      </p:sp>
      <p:sp>
        <p:nvSpPr>
          <p:cNvPr id="8" name="Espace réservé du numéro de diapositive 5">
            <a:extLst>
              <a:ext uri="{FF2B5EF4-FFF2-40B4-BE49-F238E27FC236}">
                <a16:creationId xmlns:a16="http://schemas.microsoft.com/office/drawing/2014/main" id="{0D47A272-66EA-406F-A965-EA188988B62F}"/>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Arial Narrow" panose="020B0606020202030204" pitchFamily="34" charset="0"/>
              </a:defRPr>
            </a:lvl1pPr>
          </a:lstStyle>
          <a:p>
            <a:fld id="{B3DAF49F-3427-4FD7-A9EF-9CE0DDB3B1D8}" type="slidenum">
              <a:rPr lang="fr-FR" altLang="fr-FR"/>
              <a:pPr/>
              <a:t>‹#›</a:t>
            </a:fld>
            <a:endParaRPr lang="fr-FR" altLang="fr-FR"/>
          </a:p>
        </p:txBody>
      </p:sp>
      <p:sp>
        <p:nvSpPr>
          <p:cNvPr id="3077" name="Espace réservé du titre 6">
            <a:extLst>
              <a:ext uri="{FF2B5EF4-FFF2-40B4-BE49-F238E27FC236}">
                <a16:creationId xmlns:a16="http://schemas.microsoft.com/office/drawing/2014/main" id="{9F97AACB-D198-4634-8386-238A318C9F13}"/>
              </a:ext>
            </a:extLst>
          </p:cNvPr>
          <p:cNvSpPr>
            <a:spLocks noGrp="1"/>
          </p:cNvSpPr>
          <p:nvPr>
            <p:ph type="title"/>
          </p:nvPr>
        </p:nvSpPr>
        <p:spPr bwMode="auto">
          <a:xfrm>
            <a:off x="4471988" y="274638"/>
            <a:ext cx="421481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Name of the presentation</a:t>
            </a:r>
          </a:p>
        </p:txBody>
      </p:sp>
    </p:spTree>
  </p:cSld>
  <p:clrMap bg1="lt1" tx1="dk1" bg2="lt2" tx2="dk2" accent1="accent1" accent2="accent2" accent3="accent3" accent4="accent4" accent5="accent5" accent6="accent6" hlink="hlink" folHlink="folHlink"/>
  <p:sldLayoutIdLst>
    <p:sldLayoutId id="2147483718" r:id="rId1"/>
  </p:sldLayoutIdLst>
  <p:txStyles>
    <p:titleStyle>
      <a:lvl1pPr algn="r" rtl="0" eaLnBrk="0" fontAlgn="base" hangingPunct="0">
        <a:lnSpc>
          <a:spcPct val="90000"/>
        </a:lnSpc>
        <a:spcBef>
          <a:spcPct val="0"/>
        </a:spcBef>
        <a:spcAft>
          <a:spcPct val="0"/>
        </a:spcAft>
        <a:defRPr sz="2000" kern="1200">
          <a:solidFill>
            <a:schemeClr val="bg1"/>
          </a:solidFill>
          <a:latin typeface="Arial Narrow" charset="0"/>
          <a:ea typeface="Arial Narrow" charset="0"/>
          <a:cs typeface="Arial Narrow" charset="0"/>
        </a:defRPr>
      </a:lvl1pPr>
      <a:lvl2pPr algn="r" rtl="0" eaLnBrk="0" fontAlgn="base" hangingPunct="0">
        <a:lnSpc>
          <a:spcPct val="90000"/>
        </a:lnSpc>
        <a:spcBef>
          <a:spcPct val="0"/>
        </a:spcBef>
        <a:spcAft>
          <a:spcPct val="0"/>
        </a:spcAft>
        <a:defRPr sz="2000">
          <a:solidFill>
            <a:schemeClr val="bg1"/>
          </a:solidFill>
          <a:latin typeface="Arial Narrow" panose="020B0606020202030204" pitchFamily="34" charset="0"/>
          <a:ea typeface="Arial Narrow" panose="020B0606020202030204" pitchFamily="34" charset="0"/>
          <a:cs typeface="Arial Narrow" panose="020B0606020202030204" pitchFamily="34" charset="0"/>
        </a:defRPr>
      </a:lvl2pPr>
      <a:lvl3pPr algn="r" rtl="0" eaLnBrk="0" fontAlgn="base" hangingPunct="0">
        <a:lnSpc>
          <a:spcPct val="90000"/>
        </a:lnSpc>
        <a:spcBef>
          <a:spcPct val="0"/>
        </a:spcBef>
        <a:spcAft>
          <a:spcPct val="0"/>
        </a:spcAft>
        <a:defRPr sz="2000">
          <a:solidFill>
            <a:schemeClr val="bg1"/>
          </a:solidFill>
          <a:latin typeface="Arial Narrow" panose="020B0606020202030204" pitchFamily="34" charset="0"/>
          <a:ea typeface="Arial Narrow" panose="020B0606020202030204" pitchFamily="34" charset="0"/>
          <a:cs typeface="Arial Narrow" panose="020B0606020202030204" pitchFamily="34" charset="0"/>
        </a:defRPr>
      </a:lvl3pPr>
      <a:lvl4pPr algn="r" rtl="0" eaLnBrk="0" fontAlgn="base" hangingPunct="0">
        <a:lnSpc>
          <a:spcPct val="90000"/>
        </a:lnSpc>
        <a:spcBef>
          <a:spcPct val="0"/>
        </a:spcBef>
        <a:spcAft>
          <a:spcPct val="0"/>
        </a:spcAft>
        <a:defRPr sz="2000">
          <a:solidFill>
            <a:schemeClr val="bg1"/>
          </a:solidFill>
          <a:latin typeface="Arial Narrow" panose="020B0606020202030204" pitchFamily="34" charset="0"/>
          <a:ea typeface="Arial Narrow" panose="020B0606020202030204" pitchFamily="34" charset="0"/>
          <a:cs typeface="Arial Narrow" panose="020B0606020202030204" pitchFamily="34" charset="0"/>
        </a:defRPr>
      </a:lvl4pPr>
      <a:lvl5pPr algn="r" rtl="0" eaLnBrk="0" fontAlgn="base" hangingPunct="0">
        <a:lnSpc>
          <a:spcPct val="90000"/>
        </a:lnSpc>
        <a:spcBef>
          <a:spcPct val="0"/>
        </a:spcBef>
        <a:spcAft>
          <a:spcPct val="0"/>
        </a:spcAft>
        <a:defRPr sz="2000">
          <a:solidFill>
            <a:schemeClr val="bg1"/>
          </a:solidFill>
          <a:latin typeface="Arial Narrow" panose="020B0606020202030204" pitchFamily="34" charset="0"/>
          <a:ea typeface="Arial Narrow" panose="020B0606020202030204" pitchFamily="34" charset="0"/>
          <a:cs typeface="Arial Narrow" panose="020B0606020202030204" pitchFamily="34" charset="0"/>
        </a:defRPr>
      </a:lvl5pPr>
      <a:lvl6pPr marL="457200" algn="r" rtl="0" fontAlgn="base">
        <a:lnSpc>
          <a:spcPct val="90000"/>
        </a:lnSpc>
        <a:spcBef>
          <a:spcPct val="0"/>
        </a:spcBef>
        <a:spcAft>
          <a:spcPct val="0"/>
        </a:spcAft>
        <a:defRPr sz="2000">
          <a:solidFill>
            <a:schemeClr val="bg1"/>
          </a:solidFill>
          <a:latin typeface="Arial Narrow" panose="020B0606020202030204" pitchFamily="34" charset="0"/>
          <a:ea typeface="Arial Narrow" panose="020B0606020202030204" pitchFamily="34" charset="0"/>
          <a:cs typeface="Arial Narrow" panose="020B0606020202030204" pitchFamily="34" charset="0"/>
        </a:defRPr>
      </a:lvl6pPr>
      <a:lvl7pPr marL="914400" algn="r" rtl="0" fontAlgn="base">
        <a:lnSpc>
          <a:spcPct val="90000"/>
        </a:lnSpc>
        <a:spcBef>
          <a:spcPct val="0"/>
        </a:spcBef>
        <a:spcAft>
          <a:spcPct val="0"/>
        </a:spcAft>
        <a:defRPr sz="2000">
          <a:solidFill>
            <a:schemeClr val="bg1"/>
          </a:solidFill>
          <a:latin typeface="Arial Narrow" panose="020B0606020202030204" pitchFamily="34" charset="0"/>
          <a:ea typeface="Arial Narrow" panose="020B0606020202030204" pitchFamily="34" charset="0"/>
          <a:cs typeface="Arial Narrow" panose="020B0606020202030204" pitchFamily="34" charset="0"/>
        </a:defRPr>
      </a:lvl7pPr>
      <a:lvl8pPr marL="1371600" algn="r" rtl="0" fontAlgn="base">
        <a:lnSpc>
          <a:spcPct val="90000"/>
        </a:lnSpc>
        <a:spcBef>
          <a:spcPct val="0"/>
        </a:spcBef>
        <a:spcAft>
          <a:spcPct val="0"/>
        </a:spcAft>
        <a:defRPr sz="2000">
          <a:solidFill>
            <a:schemeClr val="bg1"/>
          </a:solidFill>
          <a:latin typeface="Arial Narrow" panose="020B0606020202030204" pitchFamily="34" charset="0"/>
          <a:ea typeface="Arial Narrow" panose="020B0606020202030204" pitchFamily="34" charset="0"/>
          <a:cs typeface="Arial Narrow" panose="020B0606020202030204" pitchFamily="34" charset="0"/>
        </a:defRPr>
      </a:lvl8pPr>
      <a:lvl9pPr marL="1828800" algn="r" rtl="0" fontAlgn="base">
        <a:lnSpc>
          <a:spcPct val="90000"/>
        </a:lnSpc>
        <a:spcBef>
          <a:spcPct val="0"/>
        </a:spcBef>
        <a:spcAft>
          <a:spcPct val="0"/>
        </a:spcAft>
        <a:defRPr sz="2000">
          <a:solidFill>
            <a:schemeClr val="bg1"/>
          </a:solidFill>
          <a:latin typeface="Arial Narrow" panose="020B0606020202030204" pitchFamily="34" charset="0"/>
          <a:ea typeface="Arial Narrow" panose="020B0606020202030204" pitchFamily="34" charset="0"/>
          <a:cs typeface="Arial Narrow" panose="020B0606020202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098" name="Espace réservé du titre 6">
            <a:extLst>
              <a:ext uri="{FF2B5EF4-FFF2-40B4-BE49-F238E27FC236}">
                <a16:creationId xmlns:a16="http://schemas.microsoft.com/office/drawing/2014/main" id="{EBB19A38-2A6B-40BE-A5C0-11A8B5432D88}"/>
              </a:ext>
            </a:extLst>
          </p:cNvPr>
          <p:cNvSpPr>
            <a:spLocks noGrp="1"/>
          </p:cNvSpPr>
          <p:nvPr>
            <p:ph type="title"/>
          </p:nvPr>
        </p:nvSpPr>
        <p:spPr bwMode="auto">
          <a:xfrm>
            <a:off x="4471988" y="274638"/>
            <a:ext cx="421481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Nom de la présentation</a:t>
            </a:r>
          </a:p>
        </p:txBody>
      </p:sp>
      <p:sp>
        <p:nvSpPr>
          <p:cNvPr id="20" name="Espace réservé de la date 3">
            <a:extLst>
              <a:ext uri="{FF2B5EF4-FFF2-40B4-BE49-F238E27FC236}">
                <a16:creationId xmlns:a16="http://schemas.microsoft.com/office/drawing/2014/main" id="{86531151-7F0C-4989-98F7-1E4E6FA06227}"/>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Century Gothic" charset="0"/>
                <a:ea typeface="Century Gothic" charset="0"/>
                <a:cs typeface="Century Gothic" charset="0"/>
              </a:defRPr>
            </a:lvl1pPr>
          </a:lstStyle>
          <a:p>
            <a:pPr>
              <a:defRPr/>
            </a:pPr>
            <a:fld id="{9B663BAB-24DA-4125-8811-0DE95DEE615E}" type="datetime1">
              <a:rPr lang="fr-FR"/>
              <a:pPr>
                <a:defRPr/>
              </a:pPr>
              <a:t>05/07/2022</a:t>
            </a:fld>
            <a:endParaRPr lang="fr-FR"/>
          </a:p>
        </p:txBody>
      </p:sp>
      <p:sp>
        <p:nvSpPr>
          <p:cNvPr id="22" name="Espace réservé du numéro de diapositive 5">
            <a:extLst>
              <a:ext uri="{FF2B5EF4-FFF2-40B4-BE49-F238E27FC236}">
                <a16:creationId xmlns:a16="http://schemas.microsoft.com/office/drawing/2014/main" id="{0EC14E1C-4498-42D9-BA81-CD24E32CE68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Arial Narrow" panose="020B0606020202030204" pitchFamily="34" charset="0"/>
              </a:defRPr>
            </a:lvl1pPr>
          </a:lstStyle>
          <a:p>
            <a:fld id="{8C58DFBA-9B88-415E-ABD0-6AD37A570048}" type="slidenum">
              <a:rPr lang="fr-FR" altLang="fr-FR"/>
              <a:pPr/>
              <a:t>‹#›</a:t>
            </a:fld>
            <a:endParaRPr lang="fr-FR" altLang="fr-FR"/>
          </a:p>
        </p:txBody>
      </p:sp>
    </p:spTree>
  </p:cSld>
  <p:clrMap bg1="lt1" tx1="dk1" bg2="lt2" tx2="dk2" accent1="accent1" accent2="accent2" accent3="accent3" accent4="accent4" accent5="accent5" accent6="accent6" hlink="hlink" folHlink="folHlink"/>
  <p:sldLayoutIdLst>
    <p:sldLayoutId id="2147483719" r:id="rId1"/>
    <p:sldLayoutId id="2147483723" r:id="rId2"/>
    <p:sldLayoutId id="2147483724" r:id="rId3"/>
  </p:sldLayoutIdLst>
  <p:hf hdr="0"/>
  <p:txStyles>
    <p:titleStyle>
      <a:lvl1pPr algn="r" defTabSz="457200" rtl="0" eaLnBrk="0" fontAlgn="base" hangingPunct="0">
        <a:spcBef>
          <a:spcPct val="0"/>
        </a:spcBef>
        <a:spcAft>
          <a:spcPct val="0"/>
        </a:spcAft>
        <a:defRPr sz="2000" kern="1200">
          <a:solidFill>
            <a:srgbClr val="FFFFFF"/>
          </a:solidFill>
          <a:latin typeface="Arial Narrow" charset="0"/>
          <a:ea typeface="Arial Narrow" charset="0"/>
          <a:cs typeface="Arial Narrow" charset="0"/>
        </a:defRPr>
      </a:lvl1pPr>
      <a:lvl2pPr algn="r" defTabSz="457200" rtl="0" eaLnBrk="0" fontAlgn="base" hangingPunct="0">
        <a:spcBef>
          <a:spcPct val="0"/>
        </a:spcBef>
        <a:spcAft>
          <a:spcPct val="0"/>
        </a:spcAft>
        <a:defRPr sz="2000">
          <a:solidFill>
            <a:srgbClr val="FFFFFF"/>
          </a:solidFill>
          <a:latin typeface="Arial Narrow" panose="020B0606020202030204" pitchFamily="34" charset="0"/>
          <a:ea typeface="Arial Narrow" panose="020B0606020202030204" pitchFamily="34" charset="0"/>
          <a:cs typeface="Arial Narrow" panose="020B0606020202030204" pitchFamily="34" charset="0"/>
        </a:defRPr>
      </a:lvl2pPr>
      <a:lvl3pPr algn="r" defTabSz="457200" rtl="0" eaLnBrk="0" fontAlgn="base" hangingPunct="0">
        <a:spcBef>
          <a:spcPct val="0"/>
        </a:spcBef>
        <a:spcAft>
          <a:spcPct val="0"/>
        </a:spcAft>
        <a:defRPr sz="2000">
          <a:solidFill>
            <a:srgbClr val="FFFFFF"/>
          </a:solidFill>
          <a:latin typeface="Arial Narrow" panose="020B0606020202030204" pitchFamily="34" charset="0"/>
          <a:ea typeface="Arial Narrow" panose="020B0606020202030204" pitchFamily="34" charset="0"/>
          <a:cs typeface="Arial Narrow" panose="020B0606020202030204" pitchFamily="34" charset="0"/>
        </a:defRPr>
      </a:lvl3pPr>
      <a:lvl4pPr algn="r" defTabSz="457200" rtl="0" eaLnBrk="0" fontAlgn="base" hangingPunct="0">
        <a:spcBef>
          <a:spcPct val="0"/>
        </a:spcBef>
        <a:spcAft>
          <a:spcPct val="0"/>
        </a:spcAft>
        <a:defRPr sz="2000">
          <a:solidFill>
            <a:srgbClr val="FFFFFF"/>
          </a:solidFill>
          <a:latin typeface="Arial Narrow" panose="020B0606020202030204" pitchFamily="34" charset="0"/>
          <a:ea typeface="Arial Narrow" panose="020B0606020202030204" pitchFamily="34" charset="0"/>
          <a:cs typeface="Arial Narrow" panose="020B0606020202030204" pitchFamily="34" charset="0"/>
        </a:defRPr>
      </a:lvl4pPr>
      <a:lvl5pPr algn="r" defTabSz="457200" rtl="0" eaLnBrk="0" fontAlgn="base" hangingPunct="0">
        <a:spcBef>
          <a:spcPct val="0"/>
        </a:spcBef>
        <a:spcAft>
          <a:spcPct val="0"/>
        </a:spcAft>
        <a:defRPr sz="2000">
          <a:solidFill>
            <a:srgbClr val="FFFFFF"/>
          </a:solidFill>
          <a:latin typeface="Arial Narrow" panose="020B0606020202030204" pitchFamily="34" charset="0"/>
          <a:ea typeface="Arial Narrow" panose="020B0606020202030204" pitchFamily="34" charset="0"/>
          <a:cs typeface="Arial Narrow" panose="020B0606020202030204" pitchFamily="34" charset="0"/>
        </a:defRPr>
      </a:lvl5pPr>
      <a:lvl6pPr marL="457200" algn="r" defTabSz="457200" rtl="0" fontAlgn="base">
        <a:spcBef>
          <a:spcPct val="0"/>
        </a:spcBef>
        <a:spcAft>
          <a:spcPct val="0"/>
        </a:spcAft>
        <a:defRPr sz="2000">
          <a:solidFill>
            <a:srgbClr val="FFFFFF"/>
          </a:solidFill>
          <a:latin typeface="Arial Narrow" panose="020B0606020202030204" pitchFamily="34" charset="0"/>
          <a:ea typeface="Arial Narrow" panose="020B0606020202030204" pitchFamily="34" charset="0"/>
          <a:cs typeface="Arial Narrow" panose="020B0606020202030204" pitchFamily="34" charset="0"/>
        </a:defRPr>
      </a:lvl6pPr>
      <a:lvl7pPr marL="914400" algn="r" defTabSz="457200" rtl="0" fontAlgn="base">
        <a:spcBef>
          <a:spcPct val="0"/>
        </a:spcBef>
        <a:spcAft>
          <a:spcPct val="0"/>
        </a:spcAft>
        <a:defRPr sz="2000">
          <a:solidFill>
            <a:srgbClr val="FFFFFF"/>
          </a:solidFill>
          <a:latin typeface="Arial Narrow" panose="020B0606020202030204" pitchFamily="34" charset="0"/>
          <a:ea typeface="Arial Narrow" panose="020B0606020202030204" pitchFamily="34" charset="0"/>
          <a:cs typeface="Arial Narrow" panose="020B0606020202030204" pitchFamily="34" charset="0"/>
        </a:defRPr>
      </a:lvl7pPr>
      <a:lvl8pPr marL="1371600" algn="r" defTabSz="457200" rtl="0" fontAlgn="base">
        <a:spcBef>
          <a:spcPct val="0"/>
        </a:spcBef>
        <a:spcAft>
          <a:spcPct val="0"/>
        </a:spcAft>
        <a:defRPr sz="2000">
          <a:solidFill>
            <a:srgbClr val="FFFFFF"/>
          </a:solidFill>
          <a:latin typeface="Arial Narrow" panose="020B0606020202030204" pitchFamily="34" charset="0"/>
          <a:ea typeface="Arial Narrow" panose="020B0606020202030204" pitchFamily="34" charset="0"/>
          <a:cs typeface="Arial Narrow" panose="020B0606020202030204" pitchFamily="34" charset="0"/>
        </a:defRPr>
      </a:lvl8pPr>
      <a:lvl9pPr marL="1828800" algn="r" defTabSz="457200" rtl="0" fontAlgn="base">
        <a:spcBef>
          <a:spcPct val="0"/>
        </a:spcBef>
        <a:spcAft>
          <a:spcPct val="0"/>
        </a:spcAft>
        <a:defRPr sz="2000">
          <a:solidFill>
            <a:srgbClr val="FFFFFF"/>
          </a:solidFill>
          <a:latin typeface="Arial Narrow" panose="020B0606020202030204" pitchFamily="34" charset="0"/>
          <a:ea typeface="Arial Narrow" panose="020B0606020202030204" pitchFamily="34" charset="0"/>
          <a:cs typeface="Arial Narrow" panose="020B0606020202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j-lt"/>
          <a:ea typeface="Century Gothic" charset="0"/>
          <a:cs typeface="Century 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j-lt"/>
          <a:ea typeface="Century Gothic" charset="0"/>
          <a:cs typeface="Century 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j-lt"/>
          <a:ea typeface="Century Gothic" charset="0"/>
          <a:cs typeface="Century 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j-lt"/>
          <a:ea typeface="Century Gothic" charset="0"/>
          <a:cs typeface="Century 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j-lt"/>
          <a:ea typeface="Century Gothic" charset="0"/>
          <a:cs typeface="Century 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pn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6.jpg"/><Relationship Id="rId9" Type="http://schemas.microsoft.com/office/2007/relationships/diagramDrawing" Target="../diagrams/drawing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coe.int/en/web/special-representative-secretary-general-migration-refugees/special-representative"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www.coe.int/en/web/portal/-/migration-and-asylum-council-of-europe-to-increase-protection-of-vulnerable-person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search.coe.int/cm/pages/result_details.aspx?objectid=0900001680a6170e"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hyperlink" Target="https://search.coe.int/cm/Pages/result_details.aspx?ObjectId=0900001680a69407"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coe.int/en/web/bioethics/access-to-innovative-treatments" TargetMode="External"/><Relationship Id="rId2" Type="http://schemas.openxmlformats.org/officeDocument/2006/relationships/hyperlink" Target="https://www.coe.int/en/web/bioethics/guide-to-health-literacy" TargetMode="External"/><Relationship Id="rId1" Type="http://schemas.openxmlformats.org/officeDocument/2006/relationships/slideLayout" Target="../slideLayouts/slideLayout6.xml"/><Relationship Id="rId4" Type="http://schemas.openxmlformats.org/officeDocument/2006/relationships/hyperlink" Target="https://www.coe.int/en/web/pompidou/-/2nd-international-capacity-building-seminar-on-responding-to-drug-related-challenges-for-refugees-migrants-and-idp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hyperlink" Target="https://www.coe.int/en/web/language-support-for-adult-refugees/language-support-to-children" TargetMode="External"/><Relationship Id="rId3" Type="http://schemas.openxmlformats.org/officeDocument/2006/relationships/hyperlink" Target="https://www.coe.int/en/web/human-rights-rule-of-law/-/new-council-of-europe-help-edesks-on-asylum-migration-for-lawyers-assisting-people-fleeing-the-war-in-ukrai-2?msclkid=458ce985c55511ec9cdf3e9fb5a60ef4" TargetMode="External"/><Relationship Id="rId7" Type="http://schemas.openxmlformats.org/officeDocument/2006/relationships/hyperlink" Target="https://www.coe.int/en/web/language-support-for-adult-refugees/webinar"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hyperlink" Target="https://rm.coe.int/conventionistanbularticle60-61-web/1680995244?msclkid=85b64797c7e011eca9ac021c423c2602" TargetMode="External"/><Relationship Id="rId5" Type="http://schemas.openxmlformats.org/officeDocument/2006/relationships/hyperlink" Target="https://www.coe.int/en/web/anti-human-trafficking/-/greta-issues-guidance-note-on-addressing-the-risks-of-trafficking-in-human-beings-related-to-the-war-in-ukraine-and-the-ensuing-humanitarian-crisis?msclkid=3ac70ae3cf6e11ec9aa3dc8185357900" TargetMode="External"/><Relationship Id="rId4" Type="http://schemas.openxmlformats.org/officeDocument/2006/relationships/hyperlink" Target="https://help.elearning.ext.coe.int/course/view.php?id=5421"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BDFB64F-D154-4679-87DA-FEA192D4212B}"/>
              </a:ext>
            </a:extLst>
          </p:cNvPr>
          <p:cNvSpPr/>
          <p:nvPr/>
        </p:nvSpPr>
        <p:spPr>
          <a:xfrm>
            <a:off x="0" y="0"/>
            <a:ext cx="4640366" cy="11024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Picture 2">
            <a:extLst>
              <a:ext uri="{FF2B5EF4-FFF2-40B4-BE49-F238E27FC236}">
                <a16:creationId xmlns:a16="http://schemas.microsoft.com/office/drawing/2014/main" id="{AD3B7625-B306-4060-B693-2DA5ED50B858}"/>
              </a:ext>
            </a:extLst>
          </p:cNvPr>
          <p:cNvPicPr/>
          <p:nvPr/>
        </p:nvPicPr>
        <p:blipFill rotWithShape="1">
          <a:blip r:embed="rId3"/>
          <a:srcRect r="4900"/>
          <a:stretch/>
        </p:blipFill>
        <p:spPr>
          <a:xfrm>
            <a:off x="4172605" y="10"/>
            <a:ext cx="4971395" cy="3492998"/>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4" name="Image 2">
            <a:extLst>
              <a:ext uri="{FF2B5EF4-FFF2-40B4-BE49-F238E27FC236}">
                <a16:creationId xmlns:a16="http://schemas.microsoft.com/office/drawing/2014/main" id="{39BE10A0-F103-40F7-BF5C-3FFD9887F0E3}"/>
              </a:ext>
            </a:extLst>
          </p:cNvPr>
          <p:cNvPicPr>
            <a:picLocks noChangeAspect="1"/>
          </p:cNvPicPr>
          <p:nvPr/>
        </p:nvPicPr>
        <p:blipFill rotWithShape="1">
          <a:blip r:embed="rId4"/>
          <a:srcRect b="1620"/>
          <a:stretch/>
        </p:blipFill>
        <p:spPr bwMode="auto">
          <a:xfrm>
            <a:off x="4164059" y="3484451"/>
            <a:ext cx="4995333" cy="3373549"/>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Diagram 1">
            <a:extLst>
              <a:ext uri="{FF2B5EF4-FFF2-40B4-BE49-F238E27FC236}">
                <a16:creationId xmlns:a16="http://schemas.microsoft.com/office/drawing/2014/main" id="{08CA1390-4716-4121-A370-6B0B9F4077B6}"/>
              </a:ext>
            </a:extLst>
          </p:cNvPr>
          <p:cNvGraphicFramePr/>
          <p:nvPr>
            <p:extLst>
              <p:ext uri="{D42A27DB-BD31-4B8C-83A1-F6EECF244321}">
                <p14:modId xmlns:p14="http://schemas.microsoft.com/office/powerpoint/2010/main" val="1147558414"/>
              </p:ext>
            </p:extLst>
          </p:nvPr>
        </p:nvGraphicFramePr>
        <p:xfrm>
          <a:off x="216289" y="4343235"/>
          <a:ext cx="4046617" cy="158043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cxnSp>
        <p:nvCxnSpPr>
          <p:cNvPr id="8" name="Straight Connector 7">
            <a:extLst>
              <a:ext uri="{FF2B5EF4-FFF2-40B4-BE49-F238E27FC236}">
                <a16:creationId xmlns:a16="http://schemas.microsoft.com/office/drawing/2014/main" id="{EC0167E4-C8B5-471F-9461-94BF8F8F349B}"/>
              </a:ext>
            </a:extLst>
          </p:cNvPr>
          <p:cNvCxnSpPr>
            <a:cxnSpLocks/>
          </p:cNvCxnSpPr>
          <p:nvPr/>
        </p:nvCxnSpPr>
        <p:spPr>
          <a:xfrm>
            <a:off x="276821" y="3533071"/>
            <a:ext cx="2381461" cy="0"/>
          </a:xfrm>
          <a:prstGeom prst="line">
            <a:avLst/>
          </a:prstGeom>
          <a:ln w="381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0" name="Titre 1">
            <a:extLst>
              <a:ext uri="{FF2B5EF4-FFF2-40B4-BE49-F238E27FC236}">
                <a16:creationId xmlns:a16="http://schemas.microsoft.com/office/drawing/2014/main" id="{4EB86100-3DEA-4318-AF0F-BEEB20B0A953}"/>
              </a:ext>
            </a:extLst>
          </p:cNvPr>
          <p:cNvSpPr txBox="1">
            <a:spLocks/>
          </p:cNvSpPr>
          <p:nvPr/>
        </p:nvSpPr>
        <p:spPr bwMode="auto">
          <a:xfrm>
            <a:off x="224836" y="707251"/>
            <a:ext cx="3932377" cy="2785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fontScale="90000" lnSpcReduction="20000"/>
          </a:bodyPr>
          <a:lstStyle>
            <a:lvl1pPr algn="r" rtl="0" eaLnBrk="0" fontAlgn="base" hangingPunct="0">
              <a:lnSpc>
                <a:spcPct val="90000"/>
              </a:lnSpc>
              <a:spcBef>
                <a:spcPct val="0"/>
              </a:spcBef>
              <a:spcAft>
                <a:spcPct val="0"/>
              </a:spcAft>
              <a:defRPr sz="2000" kern="1200">
                <a:solidFill>
                  <a:schemeClr val="bg1"/>
                </a:solidFill>
                <a:latin typeface="Arial Narrow" charset="0"/>
                <a:ea typeface="Arial Narrow" charset="0"/>
                <a:cs typeface="Arial Narrow" charset="0"/>
              </a:defRPr>
            </a:lvl1pPr>
            <a:lvl2pPr algn="r" rtl="0" eaLnBrk="0" fontAlgn="base" hangingPunct="0">
              <a:lnSpc>
                <a:spcPct val="90000"/>
              </a:lnSpc>
              <a:spcBef>
                <a:spcPct val="0"/>
              </a:spcBef>
              <a:spcAft>
                <a:spcPct val="0"/>
              </a:spcAft>
              <a:defRPr sz="2000">
                <a:solidFill>
                  <a:schemeClr val="bg1"/>
                </a:solidFill>
                <a:latin typeface="Arial Narrow" panose="020B0606020202030204" pitchFamily="34" charset="0"/>
                <a:ea typeface="Arial Narrow" panose="020B0606020202030204" pitchFamily="34" charset="0"/>
                <a:cs typeface="Arial Narrow" panose="020B0606020202030204" pitchFamily="34" charset="0"/>
              </a:defRPr>
            </a:lvl2pPr>
            <a:lvl3pPr algn="r" rtl="0" eaLnBrk="0" fontAlgn="base" hangingPunct="0">
              <a:lnSpc>
                <a:spcPct val="90000"/>
              </a:lnSpc>
              <a:spcBef>
                <a:spcPct val="0"/>
              </a:spcBef>
              <a:spcAft>
                <a:spcPct val="0"/>
              </a:spcAft>
              <a:defRPr sz="2000">
                <a:solidFill>
                  <a:schemeClr val="bg1"/>
                </a:solidFill>
                <a:latin typeface="Arial Narrow" panose="020B0606020202030204" pitchFamily="34" charset="0"/>
                <a:ea typeface="Arial Narrow" panose="020B0606020202030204" pitchFamily="34" charset="0"/>
                <a:cs typeface="Arial Narrow" panose="020B0606020202030204" pitchFamily="34" charset="0"/>
              </a:defRPr>
            </a:lvl3pPr>
            <a:lvl4pPr algn="r" rtl="0" eaLnBrk="0" fontAlgn="base" hangingPunct="0">
              <a:lnSpc>
                <a:spcPct val="90000"/>
              </a:lnSpc>
              <a:spcBef>
                <a:spcPct val="0"/>
              </a:spcBef>
              <a:spcAft>
                <a:spcPct val="0"/>
              </a:spcAft>
              <a:defRPr sz="2000">
                <a:solidFill>
                  <a:schemeClr val="bg1"/>
                </a:solidFill>
                <a:latin typeface="Arial Narrow" panose="020B0606020202030204" pitchFamily="34" charset="0"/>
                <a:ea typeface="Arial Narrow" panose="020B0606020202030204" pitchFamily="34" charset="0"/>
                <a:cs typeface="Arial Narrow" panose="020B0606020202030204" pitchFamily="34" charset="0"/>
              </a:defRPr>
            </a:lvl4pPr>
            <a:lvl5pPr algn="r" rtl="0" eaLnBrk="0" fontAlgn="base" hangingPunct="0">
              <a:lnSpc>
                <a:spcPct val="90000"/>
              </a:lnSpc>
              <a:spcBef>
                <a:spcPct val="0"/>
              </a:spcBef>
              <a:spcAft>
                <a:spcPct val="0"/>
              </a:spcAft>
              <a:defRPr sz="2000">
                <a:solidFill>
                  <a:schemeClr val="bg1"/>
                </a:solidFill>
                <a:latin typeface="Arial Narrow" panose="020B0606020202030204" pitchFamily="34" charset="0"/>
                <a:ea typeface="Arial Narrow" panose="020B0606020202030204" pitchFamily="34" charset="0"/>
                <a:cs typeface="Arial Narrow" panose="020B0606020202030204" pitchFamily="34" charset="0"/>
              </a:defRPr>
            </a:lvl5pPr>
            <a:lvl6pPr marL="457200" algn="r" rtl="0" fontAlgn="base">
              <a:lnSpc>
                <a:spcPct val="90000"/>
              </a:lnSpc>
              <a:spcBef>
                <a:spcPct val="0"/>
              </a:spcBef>
              <a:spcAft>
                <a:spcPct val="0"/>
              </a:spcAft>
              <a:defRPr sz="2000">
                <a:solidFill>
                  <a:schemeClr val="bg1"/>
                </a:solidFill>
                <a:latin typeface="Arial Narrow" panose="020B0606020202030204" pitchFamily="34" charset="0"/>
                <a:ea typeface="Arial Narrow" panose="020B0606020202030204" pitchFamily="34" charset="0"/>
                <a:cs typeface="Arial Narrow" panose="020B0606020202030204" pitchFamily="34" charset="0"/>
              </a:defRPr>
            </a:lvl6pPr>
            <a:lvl7pPr marL="914400" algn="r" rtl="0" fontAlgn="base">
              <a:lnSpc>
                <a:spcPct val="90000"/>
              </a:lnSpc>
              <a:spcBef>
                <a:spcPct val="0"/>
              </a:spcBef>
              <a:spcAft>
                <a:spcPct val="0"/>
              </a:spcAft>
              <a:defRPr sz="2000">
                <a:solidFill>
                  <a:schemeClr val="bg1"/>
                </a:solidFill>
                <a:latin typeface="Arial Narrow" panose="020B0606020202030204" pitchFamily="34" charset="0"/>
                <a:ea typeface="Arial Narrow" panose="020B0606020202030204" pitchFamily="34" charset="0"/>
                <a:cs typeface="Arial Narrow" panose="020B0606020202030204" pitchFamily="34" charset="0"/>
              </a:defRPr>
            </a:lvl7pPr>
            <a:lvl8pPr marL="1371600" algn="r" rtl="0" fontAlgn="base">
              <a:lnSpc>
                <a:spcPct val="90000"/>
              </a:lnSpc>
              <a:spcBef>
                <a:spcPct val="0"/>
              </a:spcBef>
              <a:spcAft>
                <a:spcPct val="0"/>
              </a:spcAft>
              <a:defRPr sz="2000">
                <a:solidFill>
                  <a:schemeClr val="bg1"/>
                </a:solidFill>
                <a:latin typeface="Arial Narrow" panose="020B0606020202030204" pitchFamily="34" charset="0"/>
                <a:ea typeface="Arial Narrow" panose="020B0606020202030204" pitchFamily="34" charset="0"/>
                <a:cs typeface="Arial Narrow" panose="020B0606020202030204" pitchFamily="34" charset="0"/>
              </a:defRPr>
            </a:lvl8pPr>
            <a:lvl9pPr marL="1828800" algn="r" rtl="0" fontAlgn="base">
              <a:lnSpc>
                <a:spcPct val="90000"/>
              </a:lnSpc>
              <a:spcBef>
                <a:spcPct val="0"/>
              </a:spcBef>
              <a:spcAft>
                <a:spcPct val="0"/>
              </a:spcAft>
              <a:defRPr sz="2000">
                <a:solidFill>
                  <a:schemeClr val="bg1"/>
                </a:solidFill>
                <a:latin typeface="Arial Narrow" panose="020B0606020202030204" pitchFamily="34" charset="0"/>
                <a:ea typeface="Arial Narrow" panose="020B0606020202030204" pitchFamily="34" charset="0"/>
                <a:cs typeface="Arial Narrow" panose="020B0606020202030204" pitchFamily="34" charset="0"/>
              </a:defRPr>
            </a:lvl9pPr>
          </a:lstStyle>
          <a:p>
            <a:pPr algn="l" defTabSz="914400" eaLnBrk="1" hangingPunct="1"/>
            <a:r>
              <a:rPr lang="en-US" altLang="fr-FR" sz="2800" b="1" dirty="0">
                <a:solidFill>
                  <a:schemeClr val="tx1"/>
                </a:solidFill>
                <a:latin typeface="Calibri" panose="020F0502020204030204" pitchFamily="34" charset="0"/>
                <a:ea typeface="+mj-ea"/>
                <a:cs typeface="Calibri" panose="020F0502020204030204" pitchFamily="34" charset="0"/>
              </a:rPr>
              <a:t>Council of Europe </a:t>
            </a:r>
            <a:br>
              <a:rPr lang="en-US" altLang="fr-FR" sz="2800" b="1" dirty="0">
                <a:solidFill>
                  <a:schemeClr val="tx1"/>
                </a:solidFill>
                <a:latin typeface="Calibri" panose="020F0502020204030204" pitchFamily="34" charset="0"/>
                <a:ea typeface="+mj-ea"/>
                <a:cs typeface="Calibri" panose="020F0502020204030204" pitchFamily="34" charset="0"/>
              </a:rPr>
            </a:br>
            <a:r>
              <a:rPr lang="en-US" altLang="fr-FR" sz="2800" b="1" dirty="0">
                <a:solidFill>
                  <a:schemeClr val="tx1"/>
                </a:solidFill>
                <a:latin typeface="Calibri" panose="020F0502020204030204" pitchFamily="34" charset="0"/>
                <a:ea typeface="+mj-ea"/>
                <a:cs typeface="Calibri" panose="020F0502020204030204" pitchFamily="34" charset="0"/>
              </a:rPr>
              <a:t>Action Plan on </a:t>
            </a:r>
            <a:br>
              <a:rPr lang="en-US" altLang="fr-FR" sz="2800" b="1" dirty="0">
                <a:solidFill>
                  <a:schemeClr val="tx1"/>
                </a:solidFill>
                <a:latin typeface="Calibri" panose="020F0502020204030204" pitchFamily="34" charset="0"/>
                <a:ea typeface="+mj-ea"/>
                <a:cs typeface="Calibri" panose="020F0502020204030204" pitchFamily="34" charset="0"/>
              </a:rPr>
            </a:br>
            <a:r>
              <a:rPr lang="en-US" altLang="fr-FR" sz="2800" b="1" dirty="0">
                <a:solidFill>
                  <a:schemeClr val="tx1"/>
                </a:solidFill>
                <a:latin typeface="Calibri" panose="020F0502020204030204" pitchFamily="34" charset="0"/>
                <a:ea typeface="+mj-ea"/>
                <a:cs typeface="Calibri" panose="020F0502020204030204" pitchFamily="34" charset="0"/>
              </a:rPr>
              <a:t>Protecting Vulnerable Persons in the Context of Migration and Asylum in Europe (2021-2025)</a:t>
            </a:r>
          </a:p>
          <a:p>
            <a:pPr algn="l" defTabSz="914400" eaLnBrk="1" hangingPunct="1"/>
            <a:endParaRPr lang="en-US" altLang="fr-FR" sz="2200" b="1" dirty="0">
              <a:solidFill>
                <a:schemeClr val="tx1"/>
              </a:solidFill>
              <a:latin typeface="Calibri" panose="020F0502020204030204" pitchFamily="34" charset="0"/>
              <a:ea typeface="+mj-ea"/>
              <a:cs typeface="Calibri" panose="020F0502020204030204" pitchFamily="34" charset="0"/>
            </a:endParaRPr>
          </a:p>
          <a:p>
            <a:pPr algn="l" defTabSz="914400" eaLnBrk="1" hangingPunct="1"/>
            <a:endParaRPr lang="en-US" altLang="fr-FR" sz="2200" b="1" dirty="0">
              <a:solidFill>
                <a:schemeClr val="tx1"/>
              </a:solidFill>
              <a:latin typeface="Calibri" panose="020F0502020204030204" pitchFamily="34" charset="0"/>
              <a:ea typeface="+mj-ea"/>
              <a:cs typeface="Calibri" panose="020F0502020204030204" pitchFamily="34" charset="0"/>
            </a:endParaRPr>
          </a:p>
          <a:p>
            <a:pPr algn="l" defTabSz="914400" eaLnBrk="1" hangingPunct="1"/>
            <a:r>
              <a:rPr lang="en-US" altLang="fr-FR" sz="2200" b="1" i="1" dirty="0">
                <a:solidFill>
                  <a:schemeClr val="tx1"/>
                </a:solidFill>
                <a:latin typeface="Calibri" panose="020F0502020204030204" pitchFamily="34" charset="0"/>
                <a:ea typeface="+mj-ea"/>
                <a:cs typeface="Calibri" panose="020F0502020204030204" pitchFamily="34" charset="0"/>
              </a:rPr>
              <a:t>Adopted on 5 May 2021</a:t>
            </a:r>
            <a:br>
              <a:rPr lang="en-US" altLang="fr-FR" sz="2200" b="1" i="1" dirty="0">
                <a:solidFill>
                  <a:schemeClr val="tx1"/>
                </a:solidFill>
                <a:latin typeface="Calibri" panose="020F0502020204030204" pitchFamily="34" charset="0"/>
                <a:ea typeface="+mj-ea"/>
                <a:cs typeface="Calibri" panose="020F0502020204030204" pitchFamily="34" charset="0"/>
              </a:rPr>
            </a:br>
            <a:br>
              <a:rPr lang="en-US" altLang="fr-FR" sz="2200" b="1" dirty="0">
                <a:solidFill>
                  <a:schemeClr val="tx1"/>
                </a:solidFill>
                <a:latin typeface="Calibri" panose="020F0502020204030204" pitchFamily="34" charset="0"/>
                <a:ea typeface="+mj-ea"/>
                <a:cs typeface="Calibri" panose="020F0502020204030204" pitchFamily="34" charset="0"/>
              </a:rPr>
            </a:br>
            <a:endParaRPr lang="en-US" altLang="fr-FR" sz="2200" i="1" dirty="0">
              <a:solidFill>
                <a:schemeClr val="tx1"/>
              </a:solidFill>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1876761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651EFC-602C-4887-B111-3575951D6A52}"/>
              </a:ext>
            </a:extLst>
          </p:cNvPr>
          <p:cNvSpPr txBox="1"/>
          <p:nvPr/>
        </p:nvSpPr>
        <p:spPr>
          <a:xfrm>
            <a:off x="4223657" y="202755"/>
            <a:ext cx="4572000" cy="646331"/>
          </a:xfrm>
          <a:prstGeom prst="rect">
            <a:avLst/>
          </a:prstGeom>
          <a:noFill/>
        </p:spPr>
        <p:txBody>
          <a:bodyPr wrap="square">
            <a:spAutoFit/>
          </a:bodyPr>
          <a:lstStyle/>
          <a:p>
            <a:pPr algn="r" defTabSz="914400" eaLnBrk="1" hangingPunct="1">
              <a:spcBef>
                <a:spcPct val="0"/>
              </a:spcBef>
              <a:buFontTx/>
              <a:buNone/>
            </a:pPr>
            <a:r>
              <a:rPr lang="fr-FR" altLang="fr-FR" sz="1800" b="1" dirty="0">
                <a:solidFill>
                  <a:schemeClr val="bg1"/>
                </a:solidFill>
                <a:ea typeface="Century Gothic" panose="020B0502020202020204" pitchFamily="34" charset="0"/>
                <a:cs typeface="Calibri" panose="020F0502020204030204" pitchFamily="34" charset="0"/>
              </a:rPr>
              <a:t>Action Plan 2021-2025 </a:t>
            </a:r>
          </a:p>
          <a:p>
            <a:pPr algn="r" defTabSz="914400" eaLnBrk="1" hangingPunct="1">
              <a:spcBef>
                <a:spcPct val="0"/>
              </a:spcBef>
              <a:buFontTx/>
              <a:buNone/>
            </a:pPr>
            <a:r>
              <a:rPr lang="fr-FR" altLang="fr-FR" sz="1800" b="1" dirty="0">
                <a:solidFill>
                  <a:schemeClr val="bg1"/>
                </a:solidFill>
                <a:ea typeface="Century Gothic" panose="020B0502020202020204" pitchFamily="34" charset="0"/>
                <a:cs typeface="Calibri" panose="020F0502020204030204" pitchFamily="34" charset="0"/>
              </a:rPr>
              <a:t>Future </a:t>
            </a:r>
            <a:r>
              <a:rPr lang="fr-FR" altLang="fr-FR" sz="1800" b="1" dirty="0" err="1">
                <a:solidFill>
                  <a:schemeClr val="bg1"/>
                </a:solidFill>
                <a:ea typeface="Century Gothic" panose="020B0502020202020204" pitchFamily="34" charset="0"/>
                <a:cs typeface="Calibri" panose="020F0502020204030204" pitchFamily="34" charset="0"/>
              </a:rPr>
              <a:t>work</a:t>
            </a:r>
            <a:endParaRPr lang="fr-FR" altLang="fr-FR" sz="1800" b="1" dirty="0">
              <a:solidFill>
                <a:schemeClr val="bg1"/>
              </a:solidFill>
              <a:ea typeface="Century Gothic" panose="020B050202020202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0EBC2B5B-1829-4D09-92AF-34D48885E2B7}"/>
              </a:ext>
            </a:extLst>
          </p:cNvPr>
          <p:cNvSpPr txBox="1"/>
          <p:nvPr/>
        </p:nvSpPr>
        <p:spPr>
          <a:xfrm>
            <a:off x="691929" y="1191746"/>
            <a:ext cx="7760142" cy="658835"/>
          </a:xfrm>
          <a:prstGeom prst="rect">
            <a:avLst/>
          </a:prstGeom>
          <a:noFill/>
        </p:spPr>
        <p:txBody>
          <a:bodyPr wrap="square">
            <a:spAutoFit/>
          </a:bodyPr>
          <a:lstStyle/>
          <a:p>
            <a:pPr algn="ctr">
              <a:lnSpc>
                <a:spcPct val="107000"/>
              </a:lnSpc>
              <a:spcAft>
                <a:spcPts val="800"/>
              </a:spcAft>
            </a:pPr>
            <a:r>
              <a:rPr lang="en-GB" sz="3600" b="1" dirty="0">
                <a:solidFill>
                  <a:srgbClr val="0070C0"/>
                </a:solidFill>
                <a:cs typeface="Calibri" panose="020F0502020204030204" pitchFamily="34" charset="0"/>
              </a:rPr>
              <a:t>Next steps</a:t>
            </a:r>
          </a:p>
        </p:txBody>
      </p:sp>
      <p:graphicFrame>
        <p:nvGraphicFramePr>
          <p:cNvPr id="3" name="Diagram 2">
            <a:extLst>
              <a:ext uri="{FF2B5EF4-FFF2-40B4-BE49-F238E27FC236}">
                <a16:creationId xmlns:a16="http://schemas.microsoft.com/office/drawing/2014/main" id="{545EBEE5-5CEB-4371-A936-080F01A39ADD}"/>
              </a:ext>
            </a:extLst>
          </p:cNvPr>
          <p:cNvGraphicFramePr/>
          <p:nvPr>
            <p:extLst>
              <p:ext uri="{D42A27DB-BD31-4B8C-83A1-F6EECF244321}">
                <p14:modId xmlns:p14="http://schemas.microsoft.com/office/powerpoint/2010/main" val="2143270784"/>
              </p:ext>
            </p:extLst>
          </p:nvPr>
        </p:nvGraphicFramePr>
        <p:xfrm>
          <a:off x="350874" y="1850581"/>
          <a:ext cx="8444783" cy="45357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ED50164B-6BA1-458B-8A95-202C9E4D2323}"/>
              </a:ext>
            </a:extLst>
          </p:cNvPr>
          <p:cNvSpPr txBox="1"/>
          <p:nvPr/>
        </p:nvSpPr>
        <p:spPr>
          <a:xfrm>
            <a:off x="4004441" y="3610303"/>
            <a:ext cx="1324303" cy="1200329"/>
          </a:xfrm>
          <a:prstGeom prst="rect">
            <a:avLst/>
          </a:prstGeom>
          <a:noFill/>
        </p:spPr>
        <p:txBody>
          <a:bodyPr wrap="square" rtlCol="0">
            <a:spAutoFit/>
          </a:bodyPr>
          <a:lstStyle/>
          <a:p>
            <a:r>
              <a:rPr lang="en-GB" b="1" dirty="0"/>
              <a:t>Following up </a:t>
            </a:r>
            <a:r>
              <a:rPr lang="en-GB" dirty="0"/>
              <a:t>on the fact-finding visits</a:t>
            </a:r>
          </a:p>
        </p:txBody>
      </p:sp>
    </p:spTree>
    <p:extLst>
      <p:ext uri="{BB962C8B-B14F-4D97-AF65-F5344CB8AC3E}">
        <p14:creationId xmlns:p14="http://schemas.microsoft.com/office/powerpoint/2010/main" val="1659462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0">
            <a:extLst>
              <a:ext uri="{FF2B5EF4-FFF2-40B4-BE49-F238E27FC236}">
                <a16:creationId xmlns:a16="http://schemas.microsoft.com/office/drawing/2014/main" id="{9500ED5D-C4E5-44C1-801F-19CE31FD135B}"/>
              </a:ext>
            </a:extLst>
          </p:cNvPr>
          <p:cNvSpPr>
            <a:spLocks noChangeArrowheads="1"/>
          </p:cNvSpPr>
          <p:nvPr/>
        </p:nvSpPr>
        <p:spPr bwMode="auto">
          <a:xfrm>
            <a:off x="730250" y="1658938"/>
            <a:ext cx="3968359"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fr-FR" sz="2400" b="1" dirty="0">
                <a:latin typeface="+mn-lt"/>
                <a:cs typeface="Calibri" panose="020F0502020204030204" pitchFamily="34" charset="0"/>
              </a:rPr>
              <a:t>Thank you for your attention!</a:t>
            </a:r>
          </a:p>
          <a:p>
            <a:pPr eaLnBrk="1" hangingPunct="1"/>
            <a:endParaRPr lang="en-US" sz="1600" b="1" dirty="0">
              <a:latin typeface="+mn-lt"/>
            </a:endParaRPr>
          </a:p>
          <a:p>
            <a:pPr eaLnBrk="1" hangingPunct="1"/>
            <a:r>
              <a:rPr lang="en-US" b="1" i="1" dirty="0">
                <a:latin typeface="+mn-lt"/>
              </a:rPr>
              <a:t>Websites</a:t>
            </a:r>
          </a:p>
          <a:p>
            <a:pPr eaLnBrk="1" hangingPunct="1"/>
            <a:br>
              <a:rPr lang="en-US" sz="1600" b="1" dirty="0">
                <a:latin typeface="+mn-lt"/>
              </a:rPr>
            </a:br>
            <a:r>
              <a:rPr lang="en-US" sz="1600" b="1" dirty="0">
                <a:latin typeface="+mn-lt"/>
              </a:rPr>
              <a:t>SRSG </a:t>
            </a:r>
          </a:p>
          <a:p>
            <a:pPr eaLnBrk="1" hangingPunct="1"/>
            <a:r>
              <a:rPr lang="en-US" sz="1600" dirty="0">
                <a:latin typeface="+mn-lt"/>
                <a:hlinkClick r:id="rId3"/>
              </a:rPr>
              <a:t>https://www.coe.int/en/web/special-representative-secretary-general-migration-refugees/home</a:t>
            </a:r>
          </a:p>
          <a:p>
            <a:pPr eaLnBrk="1" hangingPunct="1"/>
            <a:endParaRPr lang="en-US" sz="1600" b="1" dirty="0">
              <a:latin typeface="+mn-lt"/>
            </a:endParaRPr>
          </a:p>
          <a:p>
            <a:pPr eaLnBrk="1" hangingPunct="1"/>
            <a:r>
              <a:rPr lang="en-US" sz="1600" b="1" dirty="0">
                <a:latin typeface="+mn-lt"/>
              </a:rPr>
              <a:t>Action Plan</a:t>
            </a:r>
            <a:endParaRPr lang="en-US" sz="1600" dirty="0">
              <a:latin typeface="+mn-lt"/>
            </a:endParaRPr>
          </a:p>
          <a:p>
            <a:pPr eaLnBrk="1" hangingPunct="1"/>
            <a:r>
              <a:rPr lang="en-US" sz="1600" dirty="0">
                <a:latin typeface="+mn-lt"/>
                <a:hlinkClick r:id="rId4"/>
              </a:rPr>
              <a:t>www.coe.int/en/web/portal/-/migration-and-asylum-council-of-europe-to-increase-protection-of-vulnerable-persons</a:t>
            </a:r>
            <a:endParaRPr lang="en-US" sz="1600" dirty="0">
              <a:latin typeface="+mn-lt"/>
            </a:endParaRPr>
          </a:p>
          <a:p>
            <a:pPr eaLnBrk="1" hangingPunct="1"/>
            <a:endParaRPr lang="en-US" sz="1600" dirty="0">
              <a:latin typeface="+mn-lt"/>
            </a:endParaRPr>
          </a:p>
        </p:txBody>
      </p:sp>
      <p:pic>
        <p:nvPicPr>
          <p:cNvPr id="4" name="Picture 3">
            <a:extLst>
              <a:ext uri="{FF2B5EF4-FFF2-40B4-BE49-F238E27FC236}">
                <a16:creationId xmlns:a16="http://schemas.microsoft.com/office/drawing/2014/main" id="{42833F3C-B8E4-4D6C-94C3-160A4DC25A4B}"/>
              </a:ext>
            </a:extLst>
          </p:cNvPr>
          <p:cNvPicPr>
            <a:picLocks noChangeAspect="1"/>
          </p:cNvPicPr>
          <p:nvPr/>
        </p:nvPicPr>
        <p:blipFill rotWithShape="1">
          <a:blip r:embed="rId5"/>
          <a:srcRect t="35659" r="75655"/>
          <a:stretch/>
        </p:blipFill>
        <p:spPr>
          <a:xfrm>
            <a:off x="539051" y="5319432"/>
            <a:ext cx="612182" cy="741550"/>
          </a:xfrm>
          <a:prstGeom prst="rect">
            <a:avLst/>
          </a:prstGeom>
        </p:spPr>
      </p:pic>
      <p:pic>
        <p:nvPicPr>
          <p:cNvPr id="5" name="Picture 4">
            <a:extLst>
              <a:ext uri="{FF2B5EF4-FFF2-40B4-BE49-F238E27FC236}">
                <a16:creationId xmlns:a16="http://schemas.microsoft.com/office/drawing/2014/main" id="{008B825A-E463-4D20-AAFC-3CBB3FA5537E}"/>
              </a:ext>
            </a:extLst>
          </p:cNvPr>
          <p:cNvPicPr>
            <a:picLocks noChangeAspect="1"/>
          </p:cNvPicPr>
          <p:nvPr/>
        </p:nvPicPr>
        <p:blipFill rotWithShape="1">
          <a:blip r:embed="rId5"/>
          <a:srcRect l="26271" t="40924" r="55239" b="19407"/>
          <a:stretch/>
        </p:blipFill>
        <p:spPr>
          <a:xfrm>
            <a:off x="664884" y="6028567"/>
            <a:ext cx="464949" cy="457200"/>
          </a:xfrm>
          <a:prstGeom prst="rect">
            <a:avLst/>
          </a:prstGeom>
        </p:spPr>
      </p:pic>
      <p:sp>
        <p:nvSpPr>
          <p:cNvPr id="6" name="Rectangle 5">
            <a:extLst>
              <a:ext uri="{FF2B5EF4-FFF2-40B4-BE49-F238E27FC236}">
                <a16:creationId xmlns:a16="http://schemas.microsoft.com/office/drawing/2014/main" id="{3D0570BD-F934-4278-B4AA-4414544B6FCA}"/>
              </a:ext>
            </a:extLst>
          </p:cNvPr>
          <p:cNvSpPr/>
          <p:nvPr/>
        </p:nvSpPr>
        <p:spPr>
          <a:xfrm>
            <a:off x="1237000" y="5321936"/>
            <a:ext cx="3313181" cy="6044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tx1"/>
                </a:solidFill>
              </a:rPr>
              <a:t>https://www.facebook.com/CoEMigrationRefugees/</a:t>
            </a:r>
          </a:p>
        </p:txBody>
      </p:sp>
      <p:sp>
        <p:nvSpPr>
          <p:cNvPr id="7" name="Rectangle 6">
            <a:extLst>
              <a:ext uri="{FF2B5EF4-FFF2-40B4-BE49-F238E27FC236}">
                <a16:creationId xmlns:a16="http://schemas.microsoft.com/office/drawing/2014/main" id="{063FD2F5-D481-4538-A929-0CA13F275470}"/>
              </a:ext>
            </a:extLst>
          </p:cNvPr>
          <p:cNvSpPr/>
          <p:nvPr/>
        </p:nvSpPr>
        <p:spPr>
          <a:xfrm>
            <a:off x="1237000" y="6160772"/>
            <a:ext cx="1631853" cy="3546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tx1"/>
                </a:solidFill>
              </a:rPr>
              <a:t>@CoESR_migration</a:t>
            </a:r>
            <a:r>
              <a:rPr lang="fr-FR" sz="1100" b="1" dirty="0"/>
              <a:t>ration</a:t>
            </a:r>
            <a:endParaRPr lang="fr-FR" sz="1100" b="1" dirty="0">
              <a:solidFill>
                <a:schemeClr val="tx1"/>
              </a:solidFill>
            </a:endParaRPr>
          </a:p>
        </p:txBody>
      </p:sp>
      <p:pic>
        <p:nvPicPr>
          <p:cNvPr id="8" name="Image 8" descr="41496_05.jpg">
            <a:extLst>
              <a:ext uri="{FF2B5EF4-FFF2-40B4-BE49-F238E27FC236}">
                <a16:creationId xmlns:a16="http://schemas.microsoft.com/office/drawing/2014/main" id="{0AD60DD0-BA92-42E7-9608-7C4C7B7394A6}"/>
              </a:ext>
            </a:extLst>
          </p:cNvPr>
          <p:cNvPicPr>
            <a:picLocks noChangeAspect="1"/>
          </p:cNvPicPr>
          <p:nvPr/>
        </p:nvPicPr>
        <p:blipFill>
          <a:blip r:embed="rId6">
            <a:extLst>
              <a:ext uri="{28A0092B-C50C-407E-A947-70E740481C1C}">
                <a14:useLocalDpi xmlns:a14="http://schemas.microsoft.com/office/drawing/2010/main" val="0"/>
              </a:ext>
            </a:extLst>
          </a:blip>
          <a:srcRect t="-2"/>
          <a:stretch>
            <a:fillRect/>
          </a:stretch>
        </p:blipFill>
        <p:spPr bwMode="auto">
          <a:xfrm>
            <a:off x="4917832" y="1494624"/>
            <a:ext cx="3968359" cy="513434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981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726F4D5-9FDE-424C-9858-0EFD7BEAE6C2}"/>
              </a:ext>
            </a:extLst>
          </p:cNvPr>
          <p:cNvSpPr txBox="1"/>
          <p:nvPr/>
        </p:nvSpPr>
        <p:spPr>
          <a:xfrm>
            <a:off x="184935" y="1346182"/>
            <a:ext cx="8352889" cy="4308872"/>
          </a:xfrm>
          <a:prstGeom prst="rect">
            <a:avLst/>
          </a:prstGeom>
          <a:noFill/>
        </p:spPr>
        <p:txBody>
          <a:bodyPr wrap="square">
            <a:spAutoFit/>
          </a:bodyPr>
          <a:lstStyle/>
          <a:p>
            <a:pPr marL="0" indent="0" algn="just" defTabSz="914400">
              <a:buNone/>
            </a:pPr>
            <a:r>
              <a:rPr lang="en-US" sz="1800" b="1" dirty="0">
                <a:solidFill>
                  <a:schemeClr val="accent1">
                    <a:lumMod val="75000"/>
                  </a:schemeClr>
                </a:solidFill>
                <a:latin typeface="+mn-lt"/>
                <a:cs typeface="Sabon Next LT" panose="020B0502040204020203" pitchFamily="2" charset="0"/>
              </a:rPr>
              <a:t> </a:t>
            </a:r>
            <a:r>
              <a:rPr lang="en-US" sz="2000" b="1" dirty="0">
                <a:solidFill>
                  <a:schemeClr val="accent1">
                    <a:lumMod val="75000"/>
                  </a:schemeClr>
                </a:solidFill>
                <a:latin typeface="+mn-lt"/>
                <a:cs typeface="Sabon Next LT" panose="020B0502040204020203" pitchFamily="2" charset="0"/>
              </a:rPr>
              <a:t>At the policy and standard setting level</a:t>
            </a:r>
          </a:p>
          <a:p>
            <a:pPr marL="0" indent="0" algn="just" defTabSz="914400">
              <a:buNone/>
            </a:pPr>
            <a:endParaRPr lang="en-US" sz="2000" b="1" dirty="0">
              <a:solidFill>
                <a:schemeClr val="accent1">
                  <a:lumMod val="75000"/>
                </a:schemeClr>
              </a:solidFill>
              <a:latin typeface="+mn-lt"/>
              <a:cs typeface="Sabon Next LT" panose="020B0502040204020203" pitchFamily="2" charset="0"/>
            </a:endParaRPr>
          </a:p>
          <a:p>
            <a:pPr marL="0" indent="0" algn="just" defTabSz="914400">
              <a:buNone/>
            </a:pPr>
            <a:endParaRPr lang="en-US" b="1" dirty="0">
              <a:solidFill>
                <a:srgbClr val="0D347D"/>
              </a:solidFill>
              <a:latin typeface="+mn-lt"/>
              <a:cs typeface="Sabon Next LT" panose="020B0502040204020203" pitchFamily="2" charset="0"/>
            </a:endParaRPr>
          </a:p>
          <a:p>
            <a:pPr marL="285750" indent="-285750" algn="just" defTabSz="914400">
              <a:buClr>
                <a:schemeClr val="accent2">
                  <a:lumMod val="75000"/>
                </a:schemeClr>
              </a:buClr>
              <a:buFont typeface="Wingdings" panose="05000000000000000000" pitchFamily="2" charset="2"/>
              <a:buChar char="q"/>
            </a:pPr>
            <a:r>
              <a:rPr lang="en-US" sz="2000" b="0" i="0" u="sng" dirty="0">
                <a:solidFill>
                  <a:srgbClr val="0077B3"/>
                </a:solidFill>
                <a:effectLst/>
                <a:latin typeface="+mn-lt"/>
                <a:cs typeface="Sabon Next LT" panose="020B0502040204020203" pitchFamily="2" charset="0"/>
                <a:hlinkClick r:id="rId3"/>
              </a:rPr>
              <a:t>Recommendation of the Committee of Ministers to member States on </a:t>
            </a:r>
            <a:r>
              <a:rPr lang="en-US" sz="2000" b="1" i="0" u="sng" dirty="0">
                <a:solidFill>
                  <a:srgbClr val="0077B3"/>
                </a:solidFill>
                <a:effectLst/>
                <a:latin typeface="+mn-lt"/>
                <a:cs typeface="Sabon Next LT" panose="020B0502040204020203" pitchFamily="2" charset="0"/>
                <a:hlinkClick r:id="rId3"/>
              </a:rPr>
              <a:t>multilevel policies and governance for intercultural integration</a:t>
            </a:r>
            <a:r>
              <a:rPr lang="en-US" sz="2000" b="1" i="1" dirty="0">
                <a:solidFill>
                  <a:srgbClr val="161616"/>
                </a:solidFill>
                <a:effectLst/>
                <a:latin typeface="+mn-lt"/>
                <a:cs typeface="Sabon Next LT" panose="020B0502040204020203" pitchFamily="2" charset="0"/>
              </a:rPr>
              <a:t> </a:t>
            </a:r>
            <a:r>
              <a:rPr lang="en-US" sz="2000" b="0" i="1" dirty="0">
                <a:solidFill>
                  <a:srgbClr val="161616"/>
                </a:solidFill>
                <a:effectLst/>
                <a:latin typeface="+mn-lt"/>
                <a:cs typeface="Sabon Next LT" panose="020B0502040204020203" pitchFamily="2" charset="0"/>
              </a:rPr>
              <a:t>(Adopted by the Committee of Ministers on 6 April 2022)</a:t>
            </a:r>
          </a:p>
          <a:p>
            <a:pPr algn="just" defTabSz="914400">
              <a:buClr>
                <a:schemeClr val="accent2">
                  <a:lumMod val="75000"/>
                </a:schemeClr>
              </a:buClr>
            </a:pPr>
            <a:endParaRPr lang="en-US" sz="2000" b="0" i="0" u="none" strike="noStrike" dirty="0">
              <a:solidFill>
                <a:srgbClr val="007BC8"/>
              </a:solidFill>
              <a:effectLst/>
              <a:latin typeface="+mn-lt"/>
              <a:cs typeface="Sabon Next LT" panose="020B0502040204020203" pitchFamily="2" charset="0"/>
              <a:hlinkClick r:id="rId4"/>
            </a:endParaRPr>
          </a:p>
          <a:p>
            <a:pPr algn="just" defTabSz="914400">
              <a:buClr>
                <a:schemeClr val="accent2">
                  <a:lumMod val="75000"/>
                </a:schemeClr>
              </a:buClr>
            </a:pPr>
            <a:endParaRPr lang="en-US" sz="2000" b="0" i="0" u="none" strike="noStrike" dirty="0">
              <a:solidFill>
                <a:srgbClr val="007BC8"/>
              </a:solidFill>
              <a:effectLst/>
              <a:latin typeface="+mn-lt"/>
              <a:cs typeface="Sabon Next LT" panose="020B0502040204020203" pitchFamily="2" charset="0"/>
              <a:hlinkClick r:id="rId4"/>
            </a:endParaRPr>
          </a:p>
          <a:p>
            <a:pPr marL="285750" indent="-285750" algn="just" defTabSz="914400">
              <a:buClr>
                <a:schemeClr val="accent2">
                  <a:lumMod val="75000"/>
                </a:schemeClr>
              </a:buClr>
              <a:buFont typeface="Wingdings" panose="05000000000000000000" pitchFamily="2" charset="2"/>
              <a:buChar char="q"/>
            </a:pPr>
            <a:r>
              <a:rPr lang="en-US" sz="2000" dirty="0">
                <a:solidFill>
                  <a:srgbClr val="007BC8"/>
                </a:solidFill>
                <a:latin typeface="+mn-lt"/>
                <a:cs typeface="Sabon Next LT" panose="020B0502040204020203" pitchFamily="2" charset="0"/>
                <a:hlinkClick r:id="rId4"/>
              </a:rPr>
              <a:t>N</a:t>
            </a:r>
            <a:r>
              <a:rPr lang="en-US" sz="2000" b="0" i="0" u="none" strike="noStrike" dirty="0">
                <a:solidFill>
                  <a:srgbClr val="007BC8"/>
                </a:solidFill>
                <a:effectLst/>
                <a:latin typeface="+mn-lt"/>
                <a:cs typeface="Sabon Next LT" panose="020B0502040204020203" pitchFamily="2" charset="0"/>
                <a:hlinkClick r:id="rId4"/>
              </a:rPr>
              <a:t>ew recommendation</a:t>
            </a:r>
            <a:r>
              <a:rPr lang="en-US" sz="2000" b="0" i="0" dirty="0">
                <a:solidFill>
                  <a:srgbClr val="161616"/>
                </a:solidFill>
                <a:effectLst/>
                <a:latin typeface="+mn-lt"/>
                <a:cs typeface="Sabon Next LT" panose="020B0502040204020203" pitchFamily="2" charset="0"/>
              </a:rPr>
              <a:t> to </a:t>
            </a:r>
            <a:r>
              <a:rPr lang="en-US" sz="2000" b="1" i="0" dirty="0">
                <a:solidFill>
                  <a:srgbClr val="161616"/>
                </a:solidFill>
                <a:effectLst/>
                <a:latin typeface="+mn-lt"/>
                <a:cs typeface="Sabon Next LT" panose="020B0502040204020203" pitchFamily="2" charset="0"/>
              </a:rPr>
              <a:t>protect the rights of migrant, refugee and asylum-seeking women and girls</a:t>
            </a:r>
            <a:r>
              <a:rPr lang="en-US" sz="2000" b="0" i="0" dirty="0">
                <a:solidFill>
                  <a:srgbClr val="161616"/>
                </a:solidFill>
                <a:effectLst/>
                <a:latin typeface="+mn-lt"/>
                <a:cs typeface="Sabon Next LT" panose="020B0502040204020203" pitchFamily="2" charset="0"/>
              </a:rPr>
              <a:t> providing measures to better respond to needs and challenges that they face. (</a:t>
            </a:r>
            <a:r>
              <a:rPr lang="en-US" sz="2000" b="0" i="1" dirty="0">
                <a:solidFill>
                  <a:srgbClr val="333333"/>
                </a:solidFill>
                <a:effectLst/>
                <a:latin typeface="+mn-lt"/>
                <a:cs typeface="Sabon Next LT" panose="020B0502040204020203" pitchFamily="2" charset="0"/>
              </a:rPr>
              <a:t>Adopted by the Committee of Ministers on 20 May 2022)</a:t>
            </a:r>
          </a:p>
          <a:p>
            <a:pPr marL="0" indent="0" defTabSz="914400">
              <a:buNone/>
            </a:pPr>
            <a:endParaRPr lang="en-US" sz="1800" b="1" dirty="0">
              <a:solidFill>
                <a:srgbClr val="0070C0"/>
              </a:solidFill>
              <a:latin typeface="Calibri" panose="020F0502020204030204" pitchFamily="34" charset="0"/>
              <a:cs typeface="Calibri" panose="020F0502020204030204" pitchFamily="34" charset="0"/>
            </a:endParaRPr>
          </a:p>
          <a:p>
            <a:pPr marL="0" indent="0" algn="ctr" defTabSz="914400">
              <a:buNone/>
            </a:pPr>
            <a:endParaRPr lang="en-US" b="1" dirty="0">
              <a:solidFill>
                <a:srgbClr val="0070C0"/>
              </a:solidFill>
              <a:cs typeface="Calibri" panose="020F0502020204030204" pitchFamily="34" charset="0"/>
            </a:endParaRPr>
          </a:p>
        </p:txBody>
      </p:sp>
      <p:sp>
        <p:nvSpPr>
          <p:cNvPr id="7" name="TextBox 6">
            <a:extLst>
              <a:ext uri="{FF2B5EF4-FFF2-40B4-BE49-F238E27FC236}">
                <a16:creationId xmlns:a16="http://schemas.microsoft.com/office/drawing/2014/main" id="{EF7C9FD1-5DBD-4796-93E6-D65970F1DBE4}"/>
              </a:ext>
            </a:extLst>
          </p:cNvPr>
          <p:cNvSpPr txBox="1"/>
          <p:nvPr/>
        </p:nvSpPr>
        <p:spPr>
          <a:xfrm>
            <a:off x="4572000" y="298219"/>
            <a:ext cx="4572000" cy="46166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Implementation highlights </a:t>
            </a:r>
          </a:p>
        </p:txBody>
      </p:sp>
    </p:spTree>
    <p:extLst>
      <p:ext uri="{BB962C8B-B14F-4D97-AF65-F5344CB8AC3E}">
        <p14:creationId xmlns:p14="http://schemas.microsoft.com/office/powerpoint/2010/main" val="127564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062AF3-B5A1-4218-9FE9-ABE74E6758FC}"/>
              </a:ext>
            </a:extLst>
          </p:cNvPr>
          <p:cNvSpPr txBox="1"/>
          <p:nvPr/>
        </p:nvSpPr>
        <p:spPr>
          <a:xfrm>
            <a:off x="373842" y="1093599"/>
            <a:ext cx="8396316" cy="2308324"/>
          </a:xfrm>
          <a:prstGeom prst="rect">
            <a:avLst/>
          </a:prstGeom>
          <a:noFill/>
          <a:effectLst/>
        </p:spPr>
        <p:txBody>
          <a:bodyPr wrap="square">
            <a:spAutoFit/>
          </a:bodyPr>
          <a:lstStyle/>
          <a:p>
            <a:pPr algn="just" defTabSz="914400">
              <a:buClr>
                <a:schemeClr val="accent2">
                  <a:lumMod val="75000"/>
                </a:schemeClr>
              </a:buClr>
            </a:pPr>
            <a:r>
              <a:rPr lang="en-US" sz="1800" b="1" dirty="0">
                <a:solidFill>
                  <a:schemeClr val="accent1">
                    <a:lumMod val="75000"/>
                  </a:schemeClr>
                </a:solidFill>
                <a:effectLst/>
                <a:latin typeface="+mn-lt"/>
                <a:cs typeface="Sabon Next LT" panose="020B0502040204020203" pitchFamily="2" charset="0"/>
              </a:rPr>
              <a:t>CHILDREN</a:t>
            </a:r>
          </a:p>
          <a:p>
            <a:pPr algn="just" defTabSz="914400">
              <a:buClr>
                <a:schemeClr val="accent2">
                  <a:lumMod val="75000"/>
                </a:schemeClr>
              </a:buClr>
            </a:pPr>
            <a:endParaRPr lang="en-US" sz="1800" b="0" dirty="0">
              <a:solidFill>
                <a:srgbClr val="333333"/>
              </a:solidFill>
              <a:effectLst/>
              <a:latin typeface="+mn-lt"/>
              <a:cs typeface="Sabon Next LT" panose="020B0502040204020203" pitchFamily="2" charset="0"/>
            </a:endParaRPr>
          </a:p>
          <a:p>
            <a:pPr marL="285750" indent="-285750" algn="just" defTabSz="914400">
              <a:buClr>
                <a:schemeClr val="accent2">
                  <a:lumMod val="75000"/>
                </a:schemeClr>
              </a:buClr>
              <a:buFont typeface="Wingdings" panose="05000000000000000000" pitchFamily="2" charset="2"/>
              <a:buChar char="q"/>
            </a:pPr>
            <a:r>
              <a:rPr lang="en-US" sz="1800" b="0" dirty="0">
                <a:solidFill>
                  <a:srgbClr val="333333"/>
                </a:solidFill>
                <a:effectLst/>
                <a:latin typeface="+mn-lt"/>
                <a:cs typeface="Sabon Next LT" panose="020B0502040204020203" pitchFamily="2" charset="0"/>
              </a:rPr>
              <a:t>Draft an </a:t>
            </a:r>
            <a:r>
              <a:rPr lang="en-US" sz="1800" b="1" dirty="0">
                <a:solidFill>
                  <a:srgbClr val="333333"/>
                </a:solidFill>
                <a:effectLst/>
                <a:latin typeface="+mn-lt"/>
                <a:cs typeface="Sabon Next LT" panose="020B0502040204020203" pitchFamily="2" charset="0"/>
              </a:rPr>
              <a:t>explanatory memorandum to CM/Rec(2019)11 on effective guardianship </a:t>
            </a:r>
            <a:r>
              <a:rPr lang="en-US" sz="1800" b="0" dirty="0">
                <a:solidFill>
                  <a:srgbClr val="333333"/>
                </a:solidFill>
                <a:effectLst/>
                <a:latin typeface="+mn-lt"/>
                <a:cs typeface="Sabon Next LT" panose="020B0502040204020203" pitchFamily="2" charset="0"/>
              </a:rPr>
              <a:t>for unaccompanied and separated children in the context of migration</a:t>
            </a:r>
            <a:endParaRPr lang="en-US" dirty="0">
              <a:solidFill>
                <a:srgbClr val="272425"/>
              </a:solidFill>
              <a:latin typeface="+mn-lt"/>
            </a:endParaRPr>
          </a:p>
          <a:p>
            <a:pPr marL="285750" indent="-285750" algn="just" defTabSz="914400">
              <a:buClr>
                <a:schemeClr val="accent2">
                  <a:lumMod val="75000"/>
                </a:schemeClr>
              </a:buClr>
              <a:buFont typeface="Wingdings" panose="05000000000000000000" pitchFamily="2" charset="2"/>
              <a:buChar char="q"/>
            </a:pPr>
            <a:r>
              <a:rPr lang="en-US" sz="1800" b="0" i="0" u="none" strike="noStrike" baseline="0" dirty="0">
                <a:solidFill>
                  <a:srgbClr val="000000"/>
                </a:solidFill>
                <a:latin typeface="+mn-lt"/>
              </a:rPr>
              <a:t>Draft explanatory </a:t>
            </a:r>
            <a:r>
              <a:rPr lang="en-US" dirty="0">
                <a:solidFill>
                  <a:srgbClr val="000000"/>
                </a:solidFill>
                <a:latin typeface="+mn-lt"/>
              </a:rPr>
              <a:t>m</a:t>
            </a:r>
            <a:r>
              <a:rPr lang="en-US" sz="1800" b="0" i="0" u="none" strike="noStrike" baseline="0" dirty="0">
                <a:solidFill>
                  <a:srgbClr val="000000"/>
                </a:solidFill>
                <a:latin typeface="+mn-lt"/>
              </a:rPr>
              <a:t>emorandum of the draft Recommendation on </a:t>
            </a:r>
            <a:r>
              <a:rPr lang="en-US" sz="1800" b="1" i="0" u="none" strike="noStrike" baseline="0" dirty="0">
                <a:solidFill>
                  <a:srgbClr val="000000"/>
                </a:solidFill>
                <a:latin typeface="+mn-lt"/>
              </a:rPr>
              <a:t>Human Rights Principles and Implementing Guidelines on age assessment for children in migration</a:t>
            </a:r>
          </a:p>
          <a:p>
            <a:pPr marL="285750" indent="-285750" algn="just" defTabSz="914400">
              <a:buClr>
                <a:schemeClr val="accent2">
                  <a:lumMod val="75000"/>
                </a:schemeClr>
              </a:buClr>
              <a:buFont typeface="Wingdings" panose="05000000000000000000" pitchFamily="2" charset="2"/>
              <a:buChar char="q"/>
            </a:pPr>
            <a:r>
              <a:rPr lang="en-US" dirty="0">
                <a:solidFill>
                  <a:srgbClr val="272425"/>
                </a:solidFill>
                <a:latin typeface="+mn-lt"/>
              </a:rPr>
              <a:t>T</a:t>
            </a:r>
            <a:r>
              <a:rPr lang="en-US" sz="1800" b="0" i="0" u="none" strike="noStrike" baseline="0" dirty="0">
                <a:solidFill>
                  <a:srgbClr val="272425"/>
                </a:solidFill>
                <a:latin typeface="+mn-lt"/>
              </a:rPr>
              <a:t>hematic discussions on </a:t>
            </a:r>
            <a:r>
              <a:rPr lang="en-US" sz="1800" b="1" i="0" u="none" strike="noStrike" baseline="0" dirty="0">
                <a:solidFill>
                  <a:srgbClr val="272425"/>
                </a:solidFill>
                <a:latin typeface="+mn-lt"/>
              </a:rPr>
              <a:t>child-friendly approaches and procedures in migration </a:t>
            </a:r>
            <a:r>
              <a:rPr lang="en-US" sz="1800" b="0" i="0" u="none" strike="noStrike" baseline="0" dirty="0">
                <a:solidFill>
                  <a:srgbClr val="272425"/>
                </a:solidFill>
                <a:latin typeface="+mn-lt"/>
              </a:rPr>
              <a:t>within the Network of Focal Points on Migration</a:t>
            </a:r>
          </a:p>
        </p:txBody>
      </p:sp>
      <p:sp>
        <p:nvSpPr>
          <p:cNvPr id="4" name="TextBox 3">
            <a:extLst>
              <a:ext uri="{FF2B5EF4-FFF2-40B4-BE49-F238E27FC236}">
                <a16:creationId xmlns:a16="http://schemas.microsoft.com/office/drawing/2014/main" id="{E254AA1C-9EC8-4072-81BA-7CC484B53F2A}"/>
              </a:ext>
            </a:extLst>
          </p:cNvPr>
          <p:cNvSpPr txBox="1"/>
          <p:nvPr/>
        </p:nvSpPr>
        <p:spPr>
          <a:xfrm>
            <a:off x="4572000" y="109027"/>
            <a:ext cx="4572000" cy="830997"/>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400" b="1" dirty="0">
                <a:solidFill>
                  <a:schemeClr val="bg1"/>
                </a:solidFill>
                <a:cs typeface="Calibri" panose="020F0502020204030204" pitchFamily="34" charset="0"/>
              </a:rPr>
              <a:t>Ongoing work – policy and standard setting </a:t>
            </a:r>
            <a:endParaRPr kumimoji="0" lang="en-US" sz="24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endParaRPr>
          </a:p>
        </p:txBody>
      </p:sp>
      <p:sp>
        <p:nvSpPr>
          <p:cNvPr id="9" name="TextBox 8">
            <a:extLst>
              <a:ext uri="{FF2B5EF4-FFF2-40B4-BE49-F238E27FC236}">
                <a16:creationId xmlns:a16="http://schemas.microsoft.com/office/drawing/2014/main" id="{BA505A9D-5C62-4158-A443-F7107EACD042}"/>
              </a:ext>
            </a:extLst>
          </p:cNvPr>
          <p:cNvSpPr txBox="1"/>
          <p:nvPr/>
        </p:nvSpPr>
        <p:spPr>
          <a:xfrm>
            <a:off x="373842" y="3732154"/>
            <a:ext cx="6969552" cy="1477328"/>
          </a:xfrm>
          <a:prstGeom prst="rect">
            <a:avLst/>
          </a:prstGeom>
          <a:noFill/>
        </p:spPr>
        <p:txBody>
          <a:bodyPr wrap="square">
            <a:spAutoFit/>
          </a:bodyPr>
          <a:lstStyle/>
          <a:p>
            <a:pPr algn="just" defTabSz="914400">
              <a:buClr>
                <a:schemeClr val="accent2">
                  <a:lumMod val="75000"/>
                </a:schemeClr>
              </a:buClr>
            </a:pPr>
            <a:r>
              <a:rPr lang="fr-FR" sz="1800" b="1" dirty="0">
                <a:solidFill>
                  <a:schemeClr val="accent1">
                    <a:lumMod val="75000"/>
                  </a:schemeClr>
                </a:solidFill>
              </a:rPr>
              <a:t>HEALTH</a:t>
            </a:r>
          </a:p>
          <a:p>
            <a:pPr algn="just" defTabSz="914400">
              <a:buClr>
                <a:schemeClr val="accent2">
                  <a:lumMod val="75000"/>
                </a:schemeClr>
              </a:buClr>
            </a:pPr>
            <a:endParaRPr lang="fr-FR" sz="1800" dirty="0"/>
          </a:p>
          <a:p>
            <a:pPr marL="285750" indent="-285750" algn="just" defTabSz="914400">
              <a:buClr>
                <a:schemeClr val="accent2">
                  <a:lumMod val="75000"/>
                </a:schemeClr>
              </a:buClr>
              <a:buFont typeface="Wingdings" panose="05000000000000000000" pitchFamily="2" charset="2"/>
              <a:buChar char="q"/>
            </a:pPr>
            <a:r>
              <a:rPr lang="fr-FR" sz="1800" dirty="0"/>
              <a:t>Guide to </a:t>
            </a:r>
            <a:r>
              <a:rPr lang="fr-FR" sz="1800" dirty="0" err="1">
                <a:hlinkClick r:id="rId2"/>
              </a:rPr>
              <a:t>health</a:t>
            </a:r>
            <a:r>
              <a:rPr lang="fr-FR" sz="1800" dirty="0">
                <a:hlinkClick r:id="rId2"/>
              </a:rPr>
              <a:t> </a:t>
            </a:r>
            <a:r>
              <a:rPr lang="fr-FR" sz="1800" dirty="0" err="1">
                <a:hlinkClick r:id="rId2"/>
              </a:rPr>
              <a:t>literacy</a:t>
            </a:r>
            <a:r>
              <a:rPr lang="fr-FR" sz="1800" dirty="0"/>
              <a:t> and recommandation on </a:t>
            </a:r>
            <a:r>
              <a:rPr lang="fr-FR" sz="1800" dirty="0" err="1">
                <a:hlinkClick r:id="rId3"/>
              </a:rPr>
              <a:t>equity</a:t>
            </a:r>
            <a:r>
              <a:rPr lang="fr-FR" sz="1800" dirty="0">
                <a:hlinkClick r:id="rId3"/>
              </a:rPr>
              <a:t> in </a:t>
            </a:r>
            <a:r>
              <a:rPr lang="fr-FR" sz="1800" dirty="0" err="1">
                <a:hlinkClick r:id="rId3"/>
              </a:rPr>
              <a:t>healthcare</a:t>
            </a:r>
            <a:endParaRPr lang="fr-FR" dirty="0"/>
          </a:p>
          <a:p>
            <a:pPr marL="285750" indent="-285750" algn="just" defTabSz="914400">
              <a:buClr>
                <a:schemeClr val="accent2">
                  <a:lumMod val="75000"/>
                </a:schemeClr>
              </a:buClr>
              <a:buFont typeface="Wingdings" panose="05000000000000000000" pitchFamily="2" charset="2"/>
              <a:buChar char="q"/>
            </a:pPr>
            <a:r>
              <a:rPr lang="fr-FR" sz="1800" dirty="0"/>
              <a:t>Guidance on the screening of </a:t>
            </a:r>
            <a:r>
              <a:rPr lang="fr-FR" sz="1800" dirty="0" err="1">
                <a:hlinkClick r:id="rId4"/>
              </a:rPr>
              <a:t>drug</a:t>
            </a:r>
            <a:r>
              <a:rPr lang="fr-FR" sz="1800" dirty="0">
                <a:hlinkClick r:id="rId4"/>
              </a:rPr>
              <a:t> addiction </a:t>
            </a:r>
            <a:r>
              <a:rPr lang="fr-FR" sz="1800" dirty="0" err="1"/>
              <a:t>vulnerabilities</a:t>
            </a:r>
            <a:r>
              <a:rPr lang="fr-FR" sz="1800" dirty="0"/>
              <a:t> of migrants</a:t>
            </a:r>
          </a:p>
        </p:txBody>
      </p:sp>
      <p:sp>
        <p:nvSpPr>
          <p:cNvPr id="15" name="TextBox 14">
            <a:extLst>
              <a:ext uri="{FF2B5EF4-FFF2-40B4-BE49-F238E27FC236}">
                <a16:creationId xmlns:a16="http://schemas.microsoft.com/office/drawing/2014/main" id="{24BDA0EB-2C19-444A-B23F-3175E541DF65}"/>
              </a:ext>
            </a:extLst>
          </p:cNvPr>
          <p:cNvSpPr txBox="1"/>
          <p:nvPr/>
        </p:nvSpPr>
        <p:spPr>
          <a:xfrm>
            <a:off x="373842" y="5332018"/>
            <a:ext cx="6969552" cy="1477328"/>
          </a:xfrm>
          <a:prstGeom prst="rect">
            <a:avLst/>
          </a:prstGeom>
          <a:noFill/>
        </p:spPr>
        <p:txBody>
          <a:bodyPr wrap="square">
            <a:spAutoFit/>
          </a:bodyPr>
          <a:lstStyle/>
          <a:p>
            <a:pPr algn="just" defTabSz="914400">
              <a:buClr>
                <a:schemeClr val="accent2">
                  <a:lumMod val="75000"/>
                </a:schemeClr>
              </a:buClr>
            </a:pPr>
            <a:r>
              <a:rPr lang="fr-FR" b="1" dirty="0">
                <a:solidFill>
                  <a:schemeClr val="accent1">
                    <a:lumMod val="75000"/>
                  </a:schemeClr>
                </a:solidFill>
              </a:rPr>
              <a:t>YOUTH</a:t>
            </a:r>
            <a:endParaRPr lang="fr-FR" sz="1800" b="1" dirty="0">
              <a:solidFill>
                <a:schemeClr val="accent1">
                  <a:lumMod val="75000"/>
                </a:schemeClr>
              </a:solidFill>
            </a:endParaRPr>
          </a:p>
          <a:p>
            <a:pPr algn="just" defTabSz="914400">
              <a:buClr>
                <a:schemeClr val="accent2">
                  <a:lumMod val="75000"/>
                </a:schemeClr>
              </a:buClr>
            </a:pPr>
            <a:endParaRPr lang="fr-FR" sz="1800" dirty="0"/>
          </a:p>
          <a:p>
            <a:pPr marL="285750" indent="-285750" algn="just" defTabSz="914400">
              <a:buClr>
                <a:schemeClr val="accent2">
                  <a:lumMod val="75000"/>
                </a:schemeClr>
              </a:buClr>
              <a:buFont typeface="Wingdings" panose="05000000000000000000" pitchFamily="2" charset="2"/>
              <a:buChar char="q"/>
            </a:pPr>
            <a:r>
              <a:rPr lang="en-US" dirty="0"/>
              <a:t>Development of user-friendly guide to support the implementation of  the CM/Rec(2019)4 on</a:t>
            </a:r>
            <a:r>
              <a:rPr lang="en-US" b="1" dirty="0"/>
              <a:t> supporting young refugees in transition to adulthood</a:t>
            </a:r>
            <a:endParaRPr lang="fr-FR" b="1" dirty="0"/>
          </a:p>
        </p:txBody>
      </p:sp>
    </p:spTree>
    <p:extLst>
      <p:ext uri="{BB962C8B-B14F-4D97-AF65-F5344CB8AC3E}">
        <p14:creationId xmlns:p14="http://schemas.microsoft.com/office/powerpoint/2010/main" val="4044316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EFD11A9-A611-4222-BCB2-233BF7FCEB3C}"/>
              </a:ext>
            </a:extLst>
          </p:cNvPr>
          <p:cNvSpPr txBox="1"/>
          <p:nvPr/>
        </p:nvSpPr>
        <p:spPr>
          <a:xfrm>
            <a:off x="126122" y="991414"/>
            <a:ext cx="8939048" cy="6740307"/>
          </a:xfrm>
          <a:prstGeom prst="rect">
            <a:avLst/>
          </a:prstGeom>
          <a:noFill/>
        </p:spPr>
        <p:txBody>
          <a:bodyPr wrap="square">
            <a:spAutoFit/>
          </a:bodyPr>
          <a:lstStyle/>
          <a:p>
            <a:pPr marL="285750" indent="-285750" algn="just" defTabSz="914400">
              <a:buFont typeface="Wingdings" panose="05000000000000000000" pitchFamily="2" charset="2"/>
              <a:buChar char="q"/>
            </a:pPr>
            <a:r>
              <a:rPr lang="en-US" b="1" dirty="0">
                <a:latin typeface="+mn-lt"/>
                <a:cs typeface="Sabon Next LT" panose="020B0502040204020203" pitchFamily="2" charset="0"/>
              </a:rPr>
              <a:t>EQPR – European Qualifications Passport for Refugees </a:t>
            </a:r>
            <a:r>
              <a:rPr lang="en-US" dirty="0">
                <a:latin typeface="+mn-lt"/>
                <a:cs typeface="Sabon Next LT" panose="020B0502040204020203" pitchFamily="2" charset="0"/>
              </a:rPr>
              <a:t>– 3</a:t>
            </a:r>
            <a:r>
              <a:rPr lang="en-US" baseline="30000" dirty="0">
                <a:latin typeface="+mn-lt"/>
                <a:cs typeface="Sabon Next LT" panose="020B0502040204020203" pitchFamily="2" charset="0"/>
              </a:rPr>
              <a:t>rd</a:t>
            </a:r>
            <a:r>
              <a:rPr lang="en-US" dirty="0">
                <a:latin typeface="+mn-lt"/>
                <a:cs typeface="Sabon Next LT" panose="020B0502040204020203" pitchFamily="2" charset="0"/>
              </a:rPr>
              <a:t> phase – Poland and Moldova joined in May making in total 14 countries participating in the project. Total value of the </a:t>
            </a:r>
            <a:r>
              <a:rPr lang="en-US" dirty="0" err="1">
                <a:latin typeface="+mn-lt"/>
                <a:cs typeface="Sabon Next LT" panose="020B0502040204020203" pitchFamily="2" charset="0"/>
              </a:rPr>
              <a:t>programme</a:t>
            </a:r>
            <a:r>
              <a:rPr lang="en-US" dirty="0">
                <a:latin typeface="+mn-lt"/>
                <a:cs typeface="Sabon Next LT" panose="020B0502040204020203" pitchFamily="2" charset="0"/>
              </a:rPr>
              <a:t> </a:t>
            </a:r>
            <a:r>
              <a:rPr lang="en-US" u="sng" dirty="0">
                <a:latin typeface="+mn-lt"/>
                <a:cs typeface="Sabon Next LT" panose="020B0502040204020203" pitchFamily="2" charset="0"/>
              </a:rPr>
              <a:t>EUR 750.000 –  funding secured by Norway</a:t>
            </a:r>
            <a:r>
              <a:rPr lang="en-US" dirty="0">
                <a:latin typeface="+mn-lt"/>
                <a:cs typeface="Sabon Next LT" panose="020B0502040204020203" pitchFamily="2" charset="0"/>
              </a:rPr>
              <a:t>. </a:t>
            </a:r>
          </a:p>
          <a:p>
            <a:pPr marL="285750" indent="-285750" algn="just" defTabSz="914400">
              <a:buFont typeface="Wingdings" panose="05000000000000000000" pitchFamily="2" charset="2"/>
              <a:buChar char="q"/>
            </a:pPr>
            <a:r>
              <a:rPr lang="en-US" b="1" dirty="0">
                <a:latin typeface="+mn-lt"/>
                <a:cs typeface="Sabon Next LT" panose="020B0502040204020203" pitchFamily="2" charset="0"/>
              </a:rPr>
              <a:t>TOOLKID – Linguistic integration of migrant/refugee children </a:t>
            </a:r>
            <a:r>
              <a:rPr lang="en-US" dirty="0">
                <a:latin typeface="+mn-lt"/>
                <a:cs typeface="Sabon Next LT" panose="020B0502040204020203" pitchFamily="2" charset="0"/>
              </a:rPr>
              <a:t>–  based on the </a:t>
            </a:r>
            <a:r>
              <a:rPr lang="en-US" dirty="0" err="1">
                <a:latin typeface="+mn-lt"/>
                <a:cs typeface="Sabon Next LT" panose="020B0502040204020203" pitchFamily="2" charset="0"/>
              </a:rPr>
              <a:t>programme</a:t>
            </a:r>
            <a:r>
              <a:rPr lang="en-US" dirty="0">
                <a:latin typeface="+mn-lt"/>
                <a:cs typeface="Sabon Next LT" panose="020B0502040204020203" pitchFamily="2" charset="0"/>
              </a:rPr>
              <a:t> for Linguistic Integration of Adult Migrants (LIAM) - adapted to children. Piloting country to be identified. </a:t>
            </a:r>
            <a:r>
              <a:rPr lang="en-US" u="sng" dirty="0">
                <a:solidFill>
                  <a:srgbClr val="FF0066"/>
                </a:solidFill>
                <a:latin typeface="+mn-lt"/>
                <a:cs typeface="Sabon Next LT" panose="020B0502040204020203" pitchFamily="2" charset="0"/>
              </a:rPr>
              <a:t>Required funding in the amount of EUR 350.000</a:t>
            </a:r>
          </a:p>
          <a:p>
            <a:pPr marL="285750" indent="-285750" algn="just" defTabSz="914400">
              <a:buFont typeface="Wingdings" panose="05000000000000000000" pitchFamily="2" charset="2"/>
              <a:buChar char="q"/>
            </a:pPr>
            <a:r>
              <a:rPr lang="en-GB" sz="1800" dirty="0">
                <a:effectLst/>
                <a:latin typeface="+mn-lt"/>
                <a:ea typeface="Times New Roman" panose="02020603050405020304" pitchFamily="18" charset="0"/>
                <a:cs typeface="Times New Roman" panose="02020603050405020304" pitchFamily="18" charset="0"/>
              </a:rPr>
              <a:t>Building Futures, Sharing Good Practices: </a:t>
            </a:r>
            <a:r>
              <a:rPr lang="en-GB" sz="1800" b="1" dirty="0">
                <a:effectLst/>
                <a:latin typeface="+mn-lt"/>
                <a:ea typeface="Times New Roman" panose="02020603050405020304" pitchFamily="18" charset="0"/>
                <a:cs typeface="Times New Roman" panose="02020603050405020304" pitchFamily="18" charset="0"/>
              </a:rPr>
              <a:t>Migrant Children's Transition to Adulthood – focusing on </a:t>
            </a:r>
            <a:r>
              <a:rPr lang="en-GB" sz="1800" dirty="0">
                <a:effectLst/>
                <a:latin typeface="+mn-lt"/>
                <a:ea typeface="Times New Roman" panose="02020603050405020304" pitchFamily="18" charset="0"/>
                <a:cs typeface="Times New Roman" panose="02020603050405020304" pitchFamily="18" charset="0"/>
              </a:rPr>
              <a:t>Committee of Ministers´ Recommendation CM/Rec(2019)4 on supporting young refugees in transition to adulthood; Committee of Ministers´ Recommendation CM/Rec(2007)9 on life projects for unaccompanied migrant minors</a:t>
            </a:r>
            <a:r>
              <a:rPr lang="en-GB" sz="1800" b="1" dirty="0">
                <a:effectLst/>
                <a:latin typeface="+mn-lt"/>
                <a:ea typeface="Times New Roman" panose="02020603050405020304" pitchFamily="18" charset="0"/>
                <a:cs typeface="Times New Roman" panose="02020603050405020304" pitchFamily="18" charset="0"/>
              </a:rPr>
              <a:t> - </a:t>
            </a:r>
            <a:r>
              <a:rPr lang="en-GB" sz="1800" dirty="0">
                <a:effectLst/>
                <a:latin typeface="+mn-lt"/>
                <a:ea typeface="Times New Roman" panose="02020603050405020304" pitchFamily="18" charset="0"/>
                <a:cs typeface="Times New Roman" panose="02020603050405020304" pitchFamily="18" charset="0"/>
              </a:rPr>
              <a:t>implemented in Greece, Netherlands and Spain. </a:t>
            </a:r>
            <a:r>
              <a:rPr lang="en-GB" sz="1800" u="sng" dirty="0">
                <a:effectLst/>
                <a:latin typeface="+mn-lt"/>
                <a:ea typeface="Times New Roman" panose="02020603050405020304" pitchFamily="18" charset="0"/>
                <a:cs typeface="Times New Roman" panose="02020603050405020304" pitchFamily="18" charset="0"/>
              </a:rPr>
              <a:t>Total value of the project EUR 666.665 – funded by the DG REFORM and </a:t>
            </a:r>
            <a:r>
              <a:rPr lang="en-GB" sz="1800" u="sng" dirty="0" err="1">
                <a:effectLst/>
                <a:latin typeface="+mn-lt"/>
                <a:ea typeface="Times New Roman" panose="02020603050405020304" pitchFamily="18" charset="0"/>
                <a:cs typeface="Times New Roman" panose="02020603050405020304" pitchFamily="18" charset="0"/>
              </a:rPr>
              <a:t>CoE</a:t>
            </a:r>
            <a:r>
              <a:rPr lang="en-GB" sz="1800" u="sng" dirty="0">
                <a:effectLst/>
                <a:latin typeface="+mn-lt"/>
                <a:ea typeface="Times New Roman" panose="02020603050405020304" pitchFamily="18" charset="0"/>
                <a:cs typeface="Times New Roman" panose="02020603050405020304" pitchFamily="18" charset="0"/>
              </a:rPr>
              <a:t>;</a:t>
            </a:r>
            <a:endParaRPr lang="en-GB" b="1" u="sng" dirty="0">
              <a:latin typeface="+mn-lt"/>
              <a:cs typeface="Times New Roman" panose="02020603050405020304" pitchFamily="18" charset="0"/>
            </a:endParaRPr>
          </a:p>
          <a:p>
            <a:pPr marL="285750" indent="-285750" algn="just" defTabSz="914400">
              <a:buFont typeface="Wingdings" panose="05000000000000000000" pitchFamily="2" charset="2"/>
              <a:buChar char="q"/>
            </a:pPr>
            <a:r>
              <a:rPr lang="en-US" sz="1800" b="1" dirty="0">
                <a:latin typeface="+mn-lt"/>
                <a:cs typeface="Times New Roman" panose="02020603050405020304" pitchFamily="18" charset="0"/>
              </a:rPr>
              <a:t>Regional Intercultural Integration Networks in Cyprus - </a:t>
            </a:r>
            <a:r>
              <a:rPr lang="en-US" sz="1800" dirty="0">
                <a:latin typeface="+mn-lt"/>
                <a:cs typeface="Times New Roman" panose="02020603050405020304" pitchFamily="18" charset="0"/>
              </a:rPr>
              <a:t>developing and implementing integration policies in a range of areas including participation, citizenship, education, cultural and social life, urban planning, business and </a:t>
            </a:r>
            <a:r>
              <a:rPr lang="en-US" sz="1800" dirty="0" err="1">
                <a:latin typeface="+mn-lt"/>
                <a:cs typeface="Times New Roman" panose="02020603050405020304" pitchFamily="18" charset="0"/>
              </a:rPr>
              <a:t>labour</a:t>
            </a:r>
            <a:r>
              <a:rPr lang="en-US" sz="1800" dirty="0">
                <a:latin typeface="+mn-lt"/>
                <a:cs typeface="Times New Roman" panose="02020603050405020304" pitchFamily="18" charset="0"/>
              </a:rPr>
              <a:t> market.  </a:t>
            </a:r>
            <a:r>
              <a:rPr lang="en-US" sz="1800" u="sng" dirty="0">
                <a:latin typeface="+mn-lt"/>
                <a:cs typeface="Times New Roman" panose="02020603050405020304" pitchFamily="18" charset="0"/>
              </a:rPr>
              <a:t>Total value of the project EUR 444.444 – funded by the DG REFORM and </a:t>
            </a:r>
            <a:r>
              <a:rPr lang="en-US" sz="1800" u="sng" dirty="0" err="1">
                <a:latin typeface="+mn-lt"/>
                <a:cs typeface="Times New Roman" panose="02020603050405020304" pitchFamily="18" charset="0"/>
              </a:rPr>
              <a:t>CoE</a:t>
            </a:r>
            <a:r>
              <a:rPr lang="en-US" u="sng" dirty="0">
                <a:latin typeface="+mn-lt"/>
                <a:cs typeface="Times New Roman" panose="02020603050405020304" pitchFamily="18" charset="0"/>
              </a:rPr>
              <a:t>. </a:t>
            </a:r>
            <a:r>
              <a:rPr lang="en-US" dirty="0">
                <a:latin typeface="+mn-lt"/>
                <a:cs typeface="Times New Roman" panose="02020603050405020304" pitchFamily="18" charset="0"/>
              </a:rPr>
              <a:t>New project planned in Finland</a:t>
            </a:r>
            <a:endParaRPr lang="en-US" sz="1800" dirty="0">
              <a:latin typeface="+mn-lt"/>
              <a:cs typeface="Times New Roman" panose="02020603050405020304" pitchFamily="18" charset="0"/>
            </a:endParaRPr>
          </a:p>
          <a:p>
            <a:pPr marL="285750" indent="-285750" algn="just" defTabSz="914400">
              <a:buFont typeface="Wingdings" panose="05000000000000000000" pitchFamily="2" charset="2"/>
              <a:buChar char="q"/>
            </a:pPr>
            <a:r>
              <a:rPr lang="en-US" b="1" i="0" dirty="0">
                <a:solidFill>
                  <a:srgbClr val="000000"/>
                </a:solidFill>
                <a:effectLst/>
                <a:latin typeface="+mn-lt"/>
              </a:rPr>
              <a:t>Strengthening the human rights protection of migrants and victims of human trafficking in </a:t>
            </a:r>
            <a:r>
              <a:rPr lang="en-GB" b="1" i="0" dirty="0" err="1">
                <a:solidFill>
                  <a:srgbClr val="161616"/>
                </a:solidFill>
                <a:effectLst/>
                <a:latin typeface="+mn-lt"/>
              </a:rPr>
              <a:t>Türkiye</a:t>
            </a:r>
            <a:r>
              <a:rPr lang="en-US" b="1" i="0" dirty="0">
                <a:solidFill>
                  <a:srgbClr val="000000"/>
                </a:solidFill>
                <a:effectLst/>
                <a:latin typeface="+mn-lt"/>
              </a:rPr>
              <a:t> - Migration component </a:t>
            </a:r>
            <a:r>
              <a:rPr lang="en-US" b="0" i="0" dirty="0">
                <a:solidFill>
                  <a:srgbClr val="000000"/>
                </a:solidFill>
                <a:effectLst/>
                <a:latin typeface="+mn-lt"/>
              </a:rPr>
              <a:t>– implemented under Horizonal Facility </a:t>
            </a:r>
            <a:r>
              <a:rPr lang="en-US" b="0" i="0" dirty="0" err="1">
                <a:solidFill>
                  <a:srgbClr val="000000"/>
                </a:solidFill>
                <a:effectLst/>
                <a:latin typeface="+mn-lt"/>
              </a:rPr>
              <a:t>programme</a:t>
            </a:r>
            <a:r>
              <a:rPr lang="en-US" dirty="0">
                <a:solidFill>
                  <a:srgbClr val="000000"/>
                </a:solidFill>
                <a:latin typeface="+mn-lt"/>
              </a:rPr>
              <a:t>. Current phase ending in December 2022 and new phase is being negotiated. </a:t>
            </a:r>
            <a:r>
              <a:rPr lang="en-US" u="sng" dirty="0">
                <a:solidFill>
                  <a:srgbClr val="000000"/>
                </a:solidFill>
                <a:latin typeface="+mn-lt"/>
              </a:rPr>
              <a:t>Total value of the project EUR 1,2 million – funded by the European Union and </a:t>
            </a:r>
            <a:r>
              <a:rPr lang="en-US" u="sng" dirty="0" err="1">
                <a:solidFill>
                  <a:srgbClr val="000000"/>
                </a:solidFill>
                <a:latin typeface="+mn-lt"/>
              </a:rPr>
              <a:t>CoE</a:t>
            </a:r>
            <a:r>
              <a:rPr lang="en-US" u="sng" dirty="0">
                <a:solidFill>
                  <a:srgbClr val="000000"/>
                </a:solidFill>
                <a:latin typeface="+mn-lt"/>
              </a:rPr>
              <a:t>. </a:t>
            </a:r>
            <a:br>
              <a:rPr lang="en-US" u="sng" dirty="0"/>
            </a:br>
            <a:endParaRPr lang="en-US" sz="1800" u="sng" dirty="0">
              <a:latin typeface="+mn-lt"/>
              <a:cs typeface="Times New Roman" panose="02020603050405020304" pitchFamily="18" charset="0"/>
            </a:endParaRPr>
          </a:p>
          <a:p>
            <a:pPr marL="285750" indent="-285750" algn="just" defTabSz="914400">
              <a:buFont typeface="Wingdings" panose="05000000000000000000" pitchFamily="2" charset="2"/>
              <a:buChar char="q"/>
            </a:pPr>
            <a:endParaRPr lang="en-US" sz="1800" u="sng" dirty="0">
              <a:latin typeface="+mn-lt"/>
              <a:cs typeface="Times New Roman" panose="02020603050405020304" pitchFamily="18" charset="0"/>
            </a:endParaRPr>
          </a:p>
          <a:p>
            <a:pPr marL="0" indent="0" algn="just" defTabSz="914400">
              <a:buNone/>
            </a:pPr>
            <a:endParaRPr lang="en-US" u="sng" dirty="0">
              <a:latin typeface="+mn-lt"/>
              <a:cs typeface="Times New Roman" panose="02020603050405020304" pitchFamily="18" charset="0"/>
            </a:endParaRPr>
          </a:p>
          <a:p>
            <a:pPr marL="0" indent="0" algn="just" defTabSz="914400">
              <a:buNone/>
            </a:pPr>
            <a:endParaRPr lang="en-US" sz="1800" u="sng" dirty="0">
              <a:latin typeface="+mn-lt"/>
              <a:cs typeface="Times New Roman" panose="02020603050405020304" pitchFamily="18" charset="0"/>
            </a:endParaRPr>
          </a:p>
        </p:txBody>
      </p:sp>
      <p:sp>
        <p:nvSpPr>
          <p:cNvPr id="7" name="TextBox 6">
            <a:extLst>
              <a:ext uri="{FF2B5EF4-FFF2-40B4-BE49-F238E27FC236}">
                <a16:creationId xmlns:a16="http://schemas.microsoft.com/office/drawing/2014/main" id="{FF8D4C36-1119-4625-A251-4EB5AA930BE7}"/>
              </a:ext>
            </a:extLst>
          </p:cNvPr>
          <p:cNvSpPr txBox="1"/>
          <p:nvPr/>
        </p:nvSpPr>
        <p:spPr>
          <a:xfrm>
            <a:off x="5415457" y="340116"/>
            <a:ext cx="3697016" cy="461665"/>
          </a:xfrm>
          <a:prstGeom prst="rect">
            <a:avLst/>
          </a:prstGeom>
          <a:noFill/>
        </p:spPr>
        <p:txBody>
          <a:bodyPr wrap="square">
            <a:spAutoFit/>
          </a:bodyPr>
          <a:lstStyle/>
          <a:p>
            <a:pPr marL="0" indent="0" algn="just" defTabSz="914400">
              <a:buNone/>
            </a:pPr>
            <a:r>
              <a:rPr lang="en-US" sz="2400" b="1" dirty="0">
                <a:solidFill>
                  <a:schemeClr val="bg1"/>
                </a:solidFill>
                <a:latin typeface="+mn-lt"/>
                <a:cs typeface="Sabon Next LT" panose="020B0502040204020203" pitchFamily="2" charset="0"/>
              </a:rPr>
              <a:t>Technical co-operation</a:t>
            </a:r>
          </a:p>
        </p:txBody>
      </p:sp>
    </p:spTree>
    <p:extLst>
      <p:ext uri="{BB962C8B-B14F-4D97-AF65-F5344CB8AC3E}">
        <p14:creationId xmlns:p14="http://schemas.microsoft.com/office/powerpoint/2010/main" val="794255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B50557-6844-465D-944C-0459AD67408F}"/>
              </a:ext>
            </a:extLst>
          </p:cNvPr>
          <p:cNvSpPr txBox="1"/>
          <p:nvPr/>
        </p:nvSpPr>
        <p:spPr>
          <a:xfrm>
            <a:off x="3815255" y="56328"/>
            <a:ext cx="5297218" cy="830997"/>
          </a:xfrm>
          <a:prstGeom prst="rect">
            <a:avLst/>
          </a:prstGeom>
          <a:noFill/>
        </p:spPr>
        <p:txBody>
          <a:bodyPr wrap="square">
            <a:spAutoFit/>
          </a:bodyPr>
          <a:lstStyle/>
          <a:p>
            <a:pPr marL="0" indent="0" algn="just" defTabSz="914400">
              <a:buNone/>
            </a:pPr>
            <a:r>
              <a:rPr lang="en-US" sz="2400" b="1" dirty="0">
                <a:solidFill>
                  <a:schemeClr val="bg1"/>
                </a:solidFill>
                <a:latin typeface="+mn-lt"/>
                <a:cs typeface="Sabon Next LT" panose="020B0502040204020203" pitchFamily="2" charset="0"/>
              </a:rPr>
              <a:t>Relevance of the AP in the context of the current refugee crisis</a:t>
            </a:r>
          </a:p>
        </p:txBody>
      </p:sp>
      <p:sp>
        <p:nvSpPr>
          <p:cNvPr id="4" name="TextBox 3">
            <a:extLst>
              <a:ext uri="{FF2B5EF4-FFF2-40B4-BE49-F238E27FC236}">
                <a16:creationId xmlns:a16="http://schemas.microsoft.com/office/drawing/2014/main" id="{48C2442A-E5D8-4B23-9965-6EE0A72AE21A}"/>
              </a:ext>
            </a:extLst>
          </p:cNvPr>
          <p:cNvSpPr txBox="1"/>
          <p:nvPr/>
        </p:nvSpPr>
        <p:spPr>
          <a:xfrm>
            <a:off x="157655" y="1028177"/>
            <a:ext cx="8718331" cy="5632311"/>
          </a:xfrm>
          <a:prstGeom prst="rect">
            <a:avLst/>
          </a:prstGeom>
          <a:noFill/>
        </p:spPr>
        <p:txBody>
          <a:bodyPr wrap="square">
            <a:spAutoFit/>
          </a:bodyPr>
          <a:lstStyle/>
          <a:p>
            <a:pPr algn="ctr"/>
            <a:r>
              <a:rPr lang="en-GB" sz="1800" b="1" dirty="0">
                <a:effectLst/>
                <a:latin typeface="Calibri" panose="020F0502020204030204" pitchFamily="34" charset="0"/>
                <a:ea typeface="Calibri" panose="020F0502020204030204" pitchFamily="34" charset="0"/>
              </a:rPr>
              <a:t>Action Plan on Protecting Vulnerable Persons in the Context of Migration and Asylum in Europe  (2021-2025)  remains relevant als</a:t>
            </a:r>
            <a:r>
              <a:rPr lang="en-GB" b="1" dirty="0">
                <a:ea typeface="Calibri" panose="020F0502020204030204" pitchFamily="34" charset="0"/>
              </a:rPr>
              <a:t>o in the context of the current crisis</a:t>
            </a:r>
            <a:endParaRPr lang="en-GB" sz="1800" b="1" dirty="0">
              <a:effectLst/>
              <a:latin typeface="Calibri" panose="020F0502020204030204" pitchFamily="34" charset="0"/>
              <a:ea typeface="Calibri" panose="020F0502020204030204" pitchFamily="34" charset="0"/>
            </a:endParaRPr>
          </a:p>
          <a:p>
            <a:pPr marL="285750" indent="-285750">
              <a:buFont typeface="Wingdings" panose="05000000000000000000" pitchFamily="2" charset="2"/>
              <a:buChar char="q"/>
            </a:pPr>
            <a:endParaRPr lang="en-GB" dirty="0">
              <a:ea typeface="Calibri" panose="020F0502020204030204" pitchFamily="34" charset="0"/>
            </a:endParaRPr>
          </a:p>
          <a:p>
            <a:endParaRPr lang="en-GB" dirty="0">
              <a:ea typeface="Calibri" panose="020F0502020204030204" pitchFamily="34" charset="0"/>
            </a:endParaRPr>
          </a:p>
          <a:p>
            <a:pPr marL="285750" indent="-285750">
              <a:buClr>
                <a:schemeClr val="accent1">
                  <a:lumMod val="75000"/>
                </a:schemeClr>
              </a:buClr>
              <a:buFont typeface="Wingdings" panose="05000000000000000000" pitchFamily="2" charset="2"/>
              <a:buChar char="q"/>
            </a:pPr>
            <a:r>
              <a:rPr lang="en-GB" sz="1800" dirty="0">
                <a:effectLst/>
                <a:latin typeface="Calibri" panose="020F0502020204030204" pitchFamily="34" charset="0"/>
                <a:ea typeface="Calibri" panose="020F0502020204030204" pitchFamily="34" charset="0"/>
              </a:rPr>
              <a:t>Action plan is a </a:t>
            </a:r>
            <a:r>
              <a:rPr lang="en-GB" sz="1800" b="1" dirty="0">
                <a:effectLst/>
                <a:latin typeface="Calibri" panose="020F0502020204030204" pitchFamily="34" charset="0"/>
                <a:ea typeface="Calibri" panose="020F0502020204030204" pitchFamily="34" charset="0"/>
              </a:rPr>
              <a:t>living strategic framework </a:t>
            </a:r>
            <a:r>
              <a:rPr lang="en-GB" sz="1800" dirty="0">
                <a:effectLst/>
                <a:latin typeface="Calibri" panose="020F0502020204030204" pitchFamily="34" charset="0"/>
                <a:ea typeface="Calibri" panose="020F0502020204030204" pitchFamily="34" charset="0"/>
              </a:rPr>
              <a:t>and it is well positioned to respond to the current crisis with concrete actions</a:t>
            </a:r>
          </a:p>
          <a:p>
            <a:pPr marL="285750" indent="-285750">
              <a:buClr>
                <a:schemeClr val="accent1">
                  <a:lumMod val="75000"/>
                </a:schemeClr>
              </a:buClr>
              <a:buFont typeface="Wingdings" panose="05000000000000000000" pitchFamily="2" charset="2"/>
              <a:buChar char="q"/>
            </a:pPr>
            <a:endParaRPr lang="en-GB" sz="1800" dirty="0">
              <a:effectLst/>
              <a:latin typeface="Calibri" panose="020F0502020204030204" pitchFamily="34" charset="0"/>
              <a:ea typeface="Calibri" panose="020F0502020204030204" pitchFamily="34" charset="0"/>
            </a:endParaRPr>
          </a:p>
          <a:p>
            <a:pPr marL="285750" indent="-285750">
              <a:buClr>
                <a:schemeClr val="accent1">
                  <a:lumMod val="75000"/>
                </a:schemeClr>
              </a:buClr>
              <a:buFont typeface="Wingdings" panose="05000000000000000000" pitchFamily="2" charset="2"/>
              <a:buChar char="q"/>
            </a:pPr>
            <a:r>
              <a:rPr lang="en-GB" sz="1800" dirty="0">
                <a:effectLst/>
                <a:latin typeface="Calibri" panose="020F0502020204030204" pitchFamily="34" charset="0"/>
                <a:ea typeface="Calibri" panose="020F0502020204030204" pitchFamily="34" charset="0"/>
              </a:rPr>
              <a:t>It gathers </a:t>
            </a:r>
            <a:r>
              <a:rPr lang="en-GB" sz="1800" b="1" dirty="0">
                <a:effectLst/>
                <a:latin typeface="Calibri" panose="020F0502020204030204" pitchFamily="34" charset="0"/>
                <a:ea typeface="Calibri" panose="020F0502020204030204" pitchFamily="34" charset="0"/>
              </a:rPr>
              <a:t>know-how and expertise </a:t>
            </a:r>
            <a:r>
              <a:rPr lang="en-GB" sz="1800" dirty="0">
                <a:effectLst/>
                <a:latin typeface="Calibri" panose="020F0502020204030204" pitchFamily="34" charset="0"/>
                <a:ea typeface="Calibri" panose="020F0502020204030204" pitchFamily="34" charset="0"/>
              </a:rPr>
              <a:t>which can be engaged rapidly </a:t>
            </a:r>
          </a:p>
          <a:p>
            <a:pPr marL="285750" indent="-285750">
              <a:buClr>
                <a:schemeClr val="accent1">
                  <a:lumMod val="75000"/>
                </a:schemeClr>
              </a:buClr>
              <a:buFont typeface="Wingdings" panose="05000000000000000000" pitchFamily="2" charset="2"/>
              <a:buChar char="q"/>
            </a:pPr>
            <a:endParaRPr lang="en-GB" dirty="0">
              <a:ea typeface="Calibri" panose="020F0502020204030204" pitchFamily="34" charset="0"/>
            </a:endParaRPr>
          </a:p>
          <a:p>
            <a:pPr marL="285750" indent="-285750">
              <a:buClr>
                <a:schemeClr val="accent1">
                  <a:lumMod val="75000"/>
                </a:schemeClr>
              </a:buClr>
              <a:buFont typeface="Wingdings" panose="05000000000000000000" pitchFamily="2" charset="2"/>
              <a:buChar char="q"/>
            </a:pPr>
            <a:r>
              <a:rPr lang="en-GB" sz="1800" dirty="0">
                <a:effectLst/>
                <a:latin typeface="Calibri" panose="020F0502020204030204" pitchFamily="34" charset="0"/>
                <a:ea typeface="Calibri" panose="020F0502020204030204" pitchFamily="34" charset="0"/>
              </a:rPr>
              <a:t>It can be </a:t>
            </a:r>
            <a:r>
              <a:rPr lang="en-GB" sz="1800" b="1" dirty="0">
                <a:effectLst/>
                <a:latin typeface="Calibri" panose="020F0502020204030204" pitchFamily="34" charset="0"/>
                <a:ea typeface="Calibri" panose="020F0502020204030204" pitchFamily="34" charset="0"/>
              </a:rPr>
              <a:t>adapted to different contexts </a:t>
            </a:r>
            <a:r>
              <a:rPr lang="en-GB" sz="1800" dirty="0">
                <a:effectLst/>
                <a:latin typeface="Calibri" panose="020F0502020204030204" pitchFamily="34" charset="0"/>
                <a:ea typeface="Calibri" panose="020F0502020204030204" pitchFamily="34" charset="0"/>
              </a:rPr>
              <a:t>given the long lasting programmatic and technical expertise </a:t>
            </a:r>
          </a:p>
          <a:p>
            <a:pPr marL="285750" indent="-285750">
              <a:buClr>
                <a:schemeClr val="accent1">
                  <a:lumMod val="75000"/>
                </a:schemeClr>
              </a:buClr>
              <a:buFont typeface="Wingdings" panose="05000000000000000000" pitchFamily="2" charset="2"/>
              <a:buChar char="q"/>
            </a:pPr>
            <a:endParaRPr lang="en-GB" sz="1800" dirty="0">
              <a:effectLst/>
              <a:latin typeface="Calibri" panose="020F0502020204030204" pitchFamily="34" charset="0"/>
              <a:ea typeface="Calibri" panose="020F0502020204030204" pitchFamily="34" charset="0"/>
            </a:endParaRPr>
          </a:p>
          <a:p>
            <a:pPr marL="285750" indent="-285750">
              <a:buClr>
                <a:schemeClr val="accent1">
                  <a:lumMod val="75000"/>
                </a:schemeClr>
              </a:buClr>
              <a:buFont typeface="Wingdings" panose="05000000000000000000" pitchFamily="2" charset="2"/>
              <a:buChar char="q"/>
            </a:pPr>
            <a:r>
              <a:rPr lang="en-GB" dirty="0">
                <a:ea typeface="Calibri" panose="020F0502020204030204" pitchFamily="34" charset="0"/>
              </a:rPr>
              <a:t>Placing a </a:t>
            </a:r>
            <a:r>
              <a:rPr lang="en-GB" sz="1800" dirty="0">
                <a:effectLst/>
                <a:latin typeface="Calibri" panose="020F0502020204030204" pitchFamily="34" charset="0"/>
                <a:ea typeface="Calibri" panose="020F0502020204030204" pitchFamily="34" charset="0"/>
              </a:rPr>
              <a:t>focus on a limited number of identified priority areas where the Council of Europe </a:t>
            </a:r>
            <a:r>
              <a:rPr lang="en-GB" sz="1800" b="1" dirty="0">
                <a:effectLst/>
                <a:latin typeface="Calibri" panose="020F0502020204030204" pitchFamily="34" charset="0"/>
                <a:ea typeface="Calibri" panose="020F0502020204030204" pitchFamily="34" charset="0"/>
              </a:rPr>
              <a:t>can act on a short time basis</a:t>
            </a:r>
          </a:p>
          <a:p>
            <a:pPr marL="285750" indent="-285750">
              <a:buClr>
                <a:schemeClr val="accent1">
                  <a:lumMod val="75000"/>
                </a:schemeClr>
              </a:buClr>
              <a:buFont typeface="Wingdings" panose="05000000000000000000" pitchFamily="2" charset="2"/>
              <a:buChar char="q"/>
            </a:pPr>
            <a:endParaRPr lang="en-GB" sz="1800" dirty="0">
              <a:effectLst/>
              <a:latin typeface="Calibri" panose="020F0502020204030204" pitchFamily="34" charset="0"/>
              <a:ea typeface="Calibri" panose="020F0502020204030204" pitchFamily="34" charset="0"/>
            </a:endParaRPr>
          </a:p>
          <a:p>
            <a:pPr marL="285750" indent="-285750">
              <a:buClr>
                <a:schemeClr val="accent1">
                  <a:lumMod val="75000"/>
                </a:schemeClr>
              </a:buClr>
              <a:buFont typeface="Wingdings" panose="05000000000000000000" pitchFamily="2" charset="2"/>
              <a:buChar char="q"/>
            </a:pPr>
            <a:r>
              <a:rPr lang="en-GB" dirty="0">
                <a:ea typeface="Calibri" panose="020F0502020204030204" pitchFamily="34" charset="0"/>
              </a:rPr>
              <a:t>I</a:t>
            </a:r>
            <a:r>
              <a:rPr lang="en-GB" sz="1800" dirty="0">
                <a:effectLst/>
                <a:latin typeface="Calibri" panose="020F0502020204030204" pitchFamily="34" charset="0"/>
                <a:ea typeface="Calibri" panose="020F0502020204030204" pitchFamily="34" charset="0"/>
              </a:rPr>
              <a:t>t takes into account the </a:t>
            </a:r>
            <a:r>
              <a:rPr lang="en-GB" sz="1800" b="1" dirty="0">
                <a:effectLst/>
                <a:latin typeface="Calibri" panose="020F0502020204030204" pitchFamily="34" charset="0"/>
                <a:ea typeface="Calibri" panose="020F0502020204030204" pitchFamily="34" charset="0"/>
              </a:rPr>
              <a:t>needs and wishes of each member State </a:t>
            </a:r>
            <a:r>
              <a:rPr lang="en-GB" sz="1800" dirty="0">
                <a:effectLst/>
                <a:latin typeface="Calibri" panose="020F0502020204030204" pitchFamily="34" charset="0"/>
                <a:ea typeface="Calibri" panose="020F0502020204030204" pitchFamily="34" charset="0"/>
              </a:rPr>
              <a:t>in line with the </a:t>
            </a:r>
            <a:r>
              <a:rPr lang="en-GB" sz="1800" dirty="0" err="1">
                <a:effectLst/>
                <a:latin typeface="Calibri" panose="020F0502020204030204" pitchFamily="34" charset="0"/>
                <a:ea typeface="Calibri" panose="020F0502020204030204" pitchFamily="34" charset="0"/>
              </a:rPr>
              <a:t>CoE</a:t>
            </a:r>
            <a:r>
              <a:rPr lang="en-GB" sz="1800" dirty="0">
                <a:effectLst/>
                <a:latin typeface="Calibri" panose="020F0502020204030204" pitchFamily="34" charset="0"/>
                <a:ea typeface="Calibri" panose="020F0502020204030204" pitchFamily="34" charset="0"/>
              </a:rPr>
              <a:t> mandate and in the framework of the current crisis</a:t>
            </a:r>
          </a:p>
          <a:p>
            <a:pPr marL="285750" indent="-285750">
              <a:buClr>
                <a:schemeClr val="accent1">
                  <a:lumMod val="75000"/>
                </a:schemeClr>
              </a:buClr>
              <a:buFont typeface="Wingdings" panose="05000000000000000000" pitchFamily="2" charset="2"/>
              <a:buChar char="q"/>
            </a:pPr>
            <a:endParaRPr lang="en-GB" sz="1800" dirty="0">
              <a:effectLst/>
              <a:latin typeface="Calibri" panose="020F0502020204030204" pitchFamily="34" charset="0"/>
              <a:ea typeface="Calibri" panose="020F0502020204030204" pitchFamily="34" charset="0"/>
            </a:endParaRPr>
          </a:p>
          <a:p>
            <a:pPr marL="285750" indent="-285750">
              <a:buClr>
                <a:schemeClr val="accent1">
                  <a:lumMod val="75000"/>
                </a:schemeClr>
              </a:buClr>
              <a:buFont typeface="Wingdings" panose="05000000000000000000" pitchFamily="2" charset="2"/>
              <a:buChar char="q"/>
            </a:pPr>
            <a:r>
              <a:rPr lang="en-GB" dirty="0"/>
              <a:t>It </a:t>
            </a:r>
            <a:r>
              <a:rPr lang="en-GB" b="1" dirty="0"/>
              <a:t>complements the ongoing efforts </a:t>
            </a:r>
            <a:r>
              <a:rPr lang="en-GB" dirty="0"/>
              <a:t>of other international organisations and envisages </a:t>
            </a:r>
            <a:r>
              <a:rPr lang="en-GB" b="1" dirty="0"/>
              <a:t>sustainability and ownership elements </a:t>
            </a:r>
            <a:r>
              <a:rPr lang="en-GB" dirty="0"/>
              <a:t>on the side of the relevant authorities. </a:t>
            </a:r>
          </a:p>
        </p:txBody>
      </p:sp>
    </p:spTree>
    <p:extLst>
      <p:ext uri="{BB962C8B-B14F-4D97-AF65-F5344CB8AC3E}">
        <p14:creationId xmlns:p14="http://schemas.microsoft.com/office/powerpoint/2010/main" val="3287332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D47613-B3F3-4FD7-9799-7C4837FC19AC}"/>
              </a:ext>
            </a:extLst>
          </p:cNvPr>
          <p:cNvSpPr txBox="1"/>
          <p:nvPr/>
        </p:nvSpPr>
        <p:spPr>
          <a:xfrm>
            <a:off x="4445876" y="141918"/>
            <a:ext cx="4572000" cy="646331"/>
          </a:xfrm>
          <a:prstGeom prst="rect">
            <a:avLst/>
          </a:prstGeom>
          <a:noFill/>
        </p:spPr>
        <p:txBody>
          <a:bodyPr wrap="square">
            <a:spAutoFit/>
          </a:bodyPr>
          <a:lstStyle/>
          <a:p>
            <a:pPr marL="0" indent="0" algn="just" defTabSz="914400">
              <a:buNone/>
            </a:pPr>
            <a:r>
              <a:rPr lang="en-US" b="1" dirty="0">
                <a:solidFill>
                  <a:schemeClr val="bg1"/>
                </a:solidFill>
                <a:latin typeface="+mn-lt"/>
                <a:cs typeface="Sabon Next LT" panose="020B0502040204020203" pitchFamily="2" charset="0"/>
              </a:rPr>
              <a:t>Concrete examples of support that can be provided within the Action Plan</a:t>
            </a:r>
            <a:endParaRPr lang="en-US" sz="1800" b="1" dirty="0">
              <a:solidFill>
                <a:schemeClr val="bg1"/>
              </a:solidFill>
              <a:latin typeface="+mn-lt"/>
              <a:cs typeface="Sabon Next LT" panose="020B0502040204020203" pitchFamily="2" charset="0"/>
            </a:endParaRPr>
          </a:p>
        </p:txBody>
      </p:sp>
      <p:sp>
        <p:nvSpPr>
          <p:cNvPr id="38" name="Rectangle: Folded Corner 37">
            <a:extLst>
              <a:ext uri="{FF2B5EF4-FFF2-40B4-BE49-F238E27FC236}">
                <a16:creationId xmlns:a16="http://schemas.microsoft.com/office/drawing/2014/main" id="{64DFE453-3D81-4CFB-BDFA-0066FF0BB185}"/>
              </a:ext>
            </a:extLst>
          </p:cNvPr>
          <p:cNvSpPr/>
          <p:nvPr/>
        </p:nvSpPr>
        <p:spPr>
          <a:xfrm>
            <a:off x="126121" y="1040522"/>
            <a:ext cx="2002220" cy="1781503"/>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b="1" dirty="0">
              <a:effectLst/>
              <a:latin typeface="Calibri Light" panose="020F0302020204030204" pitchFamily="34" charset="0"/>
              <a:ea typeface="Calibri" panose="020F0502020204030204" pitchFamily="34" charset="0"/>
            </a:endParaRPr>
          </a:p>
          <a:p>
            <a:pPr algn="ctr"/>
            <a:endParaRPr lang="en-GB" sz="1800" b="1" dirty="0">
              <a:effectLst/>
              <a:latin typeface="Calibri Light" panose="020F0302020204030204" pitchFamily="34" charset="0"/>
              <a:ea typeface="Calibri" panose="020F0502020204030204" pitchFamily="34" charset="0"/>
            </a:endParaRPr>
          </a:p>
          <a:p>
            <a:pPr algn="ctr"/>
            <a:r>
              <a:rPr lang="en-GB" sz="1800" b="1" dirty="0">
                <a:effectLst/>
                <a:latin typeface="Calibri Light" panose="020F0302020204030204" pitchFamily="34" charset="0"/>
                <a:ea typeface="Calibri" panose="020F0502020204030204" pitchFamily="34" charset="0"/>
              </a:rPr>
              <a:t>Access to healthcare - restoration of psychological well-being of persons fleeing Ukraine</a:t>
            </a:r>
          </a:p>
          <a:p>
            <a:pPr algn="ctr"/>
            <a:endParaRPr lang="en-GB" b="1" dirty="0">
              <a:latin typeface="Calibri Light" panose="020F0302020204030204" pitchFamily="34" charset="0"/>
            </a:endParaRPr>
          </a:p>
        </p:txBody>
      </p:sp>
      <p:sp>
        <p:nvSpPr>
          <p:cNvPr id="41" name="Rectangle: Folded Corner 40">
            <a:extLst>
              <a:ext uri="{FF2B5EF4-FFF2-40B4-BE49-F238E27FC236}">
                <a16:creationId xmlns:a16="http://schemas.microsoft.com/office/drawing/2014/main" id="{677D6C1E-21C8-4559-97F6-94C81B2D4744}"/>
              </a:ext>
            </a:extLst>
          </p:cNvPr>
          <p:cNvSpPr/>
          <p:nvPr/>
        </p:nvSpPr>
        <p:spPr>
          <a:xfrm>
            <a:off x="2438399" y="1024113"/>
            <a:ext cx="2002220" cy="1781504"/>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b="1" dirty="0">
              <a:effectLst/>
              <a:latin typeface="Calibri Light" panose="020F0302020204030204" pitchFamily="34" charset="0"/>
              <a:ea typeface="Calibri" panose="020F0502020204030204" pitchFamily="34" charset="0"/>
            </a:endParaRPr>
          </a:p>
          <a:p>
            <a:pPr algn="ctr"/>
            <a:r>
              <a:rPr lang="en-GB" sz="1800" b="1" dirty="0">
                <a:effectLst/>
                <a:latin typeface="Calibri Light" panose="020F0302020204030204" pitchFamily="34" charset="0"/>
                <a:ea typeface="Calibri" panose="020F0502020204030204" pitchFamily="34" charset="0"/>
              </a:rPr>
              <a:t>Child-specific vulnerabilities and child friendly justice</a:t>
            </a:r>
            <a:endParaRPr lang="en-GB" b="1" dirty="0">
              <a:latin typeface="Calibri Light" panose="020F0302020204030204" pitchFamily="34" charset="0"/>
            </a:endParaRPr>
          </a:p>
          <a:p>
            <a:pPr algn="ctr"/>
            <a:endParaRPr lang="en-GB" b="1" dirty="0">
              <a:latin typeface="Calibri Light" panose="020F0302020204030204" pitchFamily="34" charset="0"/>
            </a:endParaRPr>
          </a:p>
        </p:txBody>
      </p:sp>
      <p:sp>
        <p:nvSpPr>
          <p:cNvPr id="42" name="Rectangle: Folded Corner 41">
            <a:extLst>
              <a:ext uri="{FF2B5EF4-FFF2-40B4-BE49-F238E27FC236}">
                <a16:creationId xmlns:a16="http://schemas.microsoft.com/office/drawing/2014/main" id="{60567802-E244-497C-8CDC-CF2FA3A1DB5C}"/>
              </a:ext>
            </a:extLst>
          </p:cNvPr>
          <p:cNvSpPr/>
          <p:nvPr/>
        </p:nvSpPr>
        <p:spPr>
          <a:xfrm>
            <a:off x="4766443" y="1024756"/>
            <a:ext cx="2002220" cy="1781505"/>
          </a:xfrm>
          <a:prstGeom prst="foldedCorne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b="1" dirty="0">
              <a:effectLst/>
              <a:latin typeface="Calibri Light" panose="020F0302020204030204" pitchFamily="34" charset="0"/>
              <a:ea typeface="Calibri" panose="020F0502020204030204" pitchFamily="34" charset="0"/>
            </a:endParaRPr>
          </a:p>
          <a:p>
            <a:pPr algn="ctr"/>
            <a:endParaRPr lang="en-GB" b="1" dirty="0">
              <a:latin typeface="Calibri Light" panose="020F0302020204030204" pitchFamily="34" charset="0"/>
              <a:ea typeface="Calibri" panose="020F0502020204030204" pitchFamily="34" charset="0"/>
            </a:endParaRPr>
          </a:p>
          <a:p>
            <a:pPr algn="ctr"/>
            <a:r>
              <a:rPr lang="en-GB" sz="1800" b="1" dirty="0">
                <a:effectLst/>
                <a:latin typeface="Calibri Light" panose="020F0302020204030204" pitchFamily="34" charset="0"/>
                <a:ea typeface="Calibri" panose="020F0502020204030204" pitchFamily="34" charset="0"/>
              </a:rPr>
              <a:t>Gender related vulnerabilities (combatting trafficking and gender-based violence) </a:t>
            </a:r>
          </a:p>
          <a:p>
            <a:pPr algn="ctr"/>
            <a:endParaRPr lang="en-GB" b="1" dirty="0">
              <a:latin typeface="Calibri Light" panose="020F0302020204030204" pitchFamily="34" charset="0"/>
            </a:endParaRPr>
          </a:p>
        </p:txBody>
      </p:sp>
      <p:sp>
        <p:nvSpPr>
          <p:cNvPr id="43" name="Rectangle: Folded Corner 42">
            <a:extLst>
              <a:ext uri="{FF2B5EF4-FFF2-40B4-BE49-F238E27FC236}">
                <a16:creationId xmlns:a16="http://schemas.microsoft.com/office/drawing/2014/main" id="{5FE6496E-BCDB-4FF7-A74D-31A9EBB283CE}"/>
              </a:ext>
            </a:extLst>
          </p:cNvPr>
          <p:cNvSpPr/>
          <p:nvPr/>
        </p:nvSpPr>
        <p:spPr>
          <a:xfrm>
            <a:off x="7047191" y="1035265"/>
            <a:ext cx="2002220" cy="1786761"/>
          </a:xfrm>
          <a:prstGeom prst="foldedCorne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a:effectLst/>
                <a:latin typeface="Calibri Light" panose="020F0302020204030204" pitchFamily="34" charset="0"/>
                <a:ea typeface="Calibri" panose="020F0502020204030204" pitchFamily="34" charset="0"/>
              </a:rPr>
              <a:t>Education recognition and linguistic integration</a:t>
            </a:r>
            <a:endParaRPr lang="en-GB" b="1" dirty="0">
              <a:latin typeface="Calibri Light" panose="020F0302020204030204" pitchFamily="34" charset="0"/>
            </a:endParaRPr>
          </a:p>
        </p:txBody>
      </p:sp>
      <p:sp>
        <p:nvSpPr>
          <p:cNvPr id="46" name="TextBox 45">
            <a:extLst>
              <a:ext uri="{FF2B5EF4-FFF2-40B4-BE49-F238E27FC236}">
                <a16:creationId xmlns:a16="http://schemas.microsoft.com/office/drawing/2014/main" id="{B3D0453B-85E6-45D9-B05E-71A1F0FE2658}"/>
              </a:ext>
            </a:extLst>
          </p:cNvPr>
          <p:cNvSpPr txBox="1"/>
          <p:nvPr/>
        </p:nvSpPr>
        <p:spPr>
          <a:xfrm>
            <a:off x="0" y="2916638"/>
            <a:ext cx="9144000" cy="2907271"/>
          </a:xfrm>
          <a:prstGeom prst="rect">
            <a:avLst/>
          </a:prstGeom>
          <a:noFill/>
        </p:spPr>
        <p:txBody>
          <a:bodyPr wrap="square">
            <a:spAutoFit/>
          </a:bodyPr>
          <a:lstStyle/>
          <a:p>
            <a:pPr marL="285750" indent="-285750">
              <a:lnSpc>
                <a:spcPct val="107000"/>
              </a:lnSpc>
              <a:spcAft>
                <a:spcPts val="800"/>
              </a:spcAft>
              <a:buFont typeface="Wingdings" panose="05000000000000000000" pitchFamily="2" charset="2"/>
              <a:buChar char="q"/>
            </a:pPr>
            <a:r>
              <a:rPr lang="en-GB" sz="1700" dirty="0">
                <a:solidFill>
                  <a:schemeClr val="accent1">
                    <a:lumMod val="75000"/>
                  </a:schemeClr>
                </a:solidFill>
                <a:effectLst/>
                <a:latin typeface="Calibri Light" panose="020F0302020204030204" pitchFamily="34" charset="0"/>
                <a:ea typeface="Calibri" panose="020F0502020204030204" pitchFamily="34" charset="0"/>
                <a:cs typeface="Times New Roman" panose="02020603050405020304" pitchFamily="18" charset="0"/>
              </a:rPr>
              <a:t>Capacity-building activities for psychologists and social workers who work directly with refugees with specific focus on post-traumatic stress disorder and related substance use disorders</a:t>
            </a:r>
          </a:p>
          <a:p>
            <a:pPr marL="285750" indent="-285750">
              <a:lnSpc>
                <a:spcPct val="107000"/>
              </a:lnSpc>
              <a:spcAft>
                <a:spcPts val="800"/>
              </a:spcAft>
              <a:buFont typeface="Wingdings" panose="05000000000000000000" pitchFamily="2" charset="2"/>
              <a:buChar char="q"/>
            </a:pPr>
            <a:r>
              <a:rPr lang="en-GB" sz="1700" dirty="0">
                <a:solidFill>
                  <a:schemeClr val="accent2">
                    <a:lumMod val="75000"/>
                  </a:schemeClr>
                </a:solidFill>
                <a:effectLst/>
                <a:latin typeface="Calibri Light" panose="020F0302020204030204" pitchFamily="34" charset="0"/>
                <a:ea typeface="Calibri" panose="020F0502020204030204" pitchFamily="34" charset="0"/>
                <a:cs typeface="Times New Roman" panose="02020603050405020304" pitchFamily="18" charset="0"/>
              </a:rPr>
              <a:t>Support national authorities and other competent stakeholders to register children, including children without parental care, children with disabilities and children with other specific needs</a:t>
            </a:r>
          </a:p>
          <a:p>
            <a:pPr marL="285750" indent="-285750" algn="just">
              <a:lnSpc>
                <a:spcPct val="107000"/>
              </a:lnSpc>
              <a:spcAft>
                <a:spcPts val="800"/>
              </a:spcAft>
              <a:buFont typeface="Wingdings" panose="05000000000000000000" pitchFamily="2" charset="2"/>
              <a:buChar char="q"/>
            </a:pPr>
            <a:r>
              <a:rPr lang="en-GB" sz="1700" dirty="0">
                <a:solidFill>
                  <a:schemeClr val="accent6">
                    <a:lumMod val="75000"/>
                  </a:schemeClr>
                </a:solidFill>
                <a:effectLst/>
                <a:latin typeface="Calibri Light" panose="020F0302020204030204" pitchFamily="34" charset="0"/>
                <a:ea typeface="Calibri" panose="020F0502020204030204" pitchFamily="34" charset="0"/>
                <a:cs typeface="Times New Roman" panose="02020603050405020304" pitchFamily="18" charset="0"/>
              </a:rPr>
              <a:t>Assisting relevant stakeholders in adapting and implementing the Council of Europe standards and guidance regarding women’s safety in transit and reception facilities relevant to the current context of the refugee crisis.</a:t>
            </a:r>
          </a:p>
          <a:p>
            <a:pPr marL="285750" indent="-285750" algn="just">
              <a:lnSpc>
                <a:spcPct val="107000"/>
              </a:lnSpc>
              <a:spcAft>
                <a:spcPts val="800"/>
              </a:spcAft>
              <a:buFont typeface="Wingdings" panose="05000000000000000000" pitchFamily="2" charset="2"/>
              <a:buChar char="q"/>
            </a:pPr>
            <a:r>
              <a:rPr lang="en-GB" sz="1700" dirty="0">
                <a:solidFill>
                  <a:srgbClr val="00B0F0"/>
                </a:solidFill>
                <a:latin typeface="Calibri Light" panose="020F0302020204030204" pitchFamily="34" charset="0"/>
                <a:ea typeface="Calibri" panose="020F0502020204030204" pitchFamily="34" charset="0"/>
                <a:cs typeface="Times New Roman" panose="02020603050405020304" pitchFamily="18" charset="0"/>
              </a:rPr>
              <a:t>EQPR, LIAM and TOOLKID translated and adapted to the current contexts. Contain practical checklists and guides for professionals in providing language support and qualification recognition. </a:t>
            </a:r>
            <a:endParaRPr lang="en-GB" sz="17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7" name="Rectangle: Folded Corner 46">
            <a:extLst>
              <a:ext uri="{FF2B5EF4-FFF2-40B4-BE49-F238E27FC236}">
                <a16:creationId xmlns:a16="http://schemas.microsoft.com/office/drawing/2014/main" id="{7E16D459-54AF-41AD-A4E9-C0D5A5B32957}"/>
              </a:ext>
            </a:extLst>
          </p:cNvPr>
          <p:cNvSpPr/>
          <p:nvPr/>
        </p:nvSpPr>
        <p:spPr>
          <a:xfrm>
            <a:off x="268015" y="5944262"/>
            <a:ext cx="8607970" cy="803388"/>
          </a:xfrm>
          <a:prstGeom prst="foldedCorne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b="1" dirty="0">
              <a:effectLst/>
              <a:latin typeface="Calibri Light" panose="020F0302020204030204" pitchFamily="34" charset="0"/>
              <a:ea typeface="Calibri" panose="020F0502020204030204" pitchFamily="34" charset="0"/>
            </a:endParaRPr>
          </a:p>
          <a:p>
            <a:pPr algn="ctr"/>
            <a:r>
              <a:rPr lang="en-GB" b="1" dirty="0">
                <a:latin typeface="Calibri Light" panose="020F0302020204030204" pitchFamily="34" charset="0"/>
              </a:rPr>
              <a:t>Integration and social inclusion </a:t>
            </a:r>
          </a:p>
          <a:p>
            <a:pPr algn="ctr"/>
            <a:endParaRPr lang="en-GB" b="1" dirty="0">
              <a:latin typeface="Calibri Light" panose="020F0302020204030204" pitchFamily="34" charset="0"/>
            </a:endParaRPr>
          </a:p>
        </p:txBody>
      </p:sp>
    </p:spTree>
    <p:extLst>
      <p:ext uri="{BB962C8B-B14F-4D97-AF65-F5344CB8AC3E}">
        <p14:creationId xmlns:p14="http://schemas.microsoft.com/office/powerpoint/2010/main" val="991280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A42CA41-9F18-4F3C-96D9-DC3DE29937A2}"/>
              </a:ext>
            </a:extLst>
          </p:cNvPr>
          <p:cNvSpPr txBox="1"/>
          <p:nvPr/>
        </p:nvSpPr>
        <p:spPr>
          <a:xfrm>
            <a:off x="5328745" y="148836"/>
            <a:ext cx="3689131" cy="369332"/>
          </a:xfrm>
          <a:prstGeom prst="rect">
            <a:avLst/>
          </a:prstGeom>
          <a:noFill/>
        </p:spPr>
        <p:txBody>
          <a:bodyPr wrap="square">
            <a:spAutoFit/>
          </a:bodyPr>
          <a:lstStyle/>
          <a:p>
            <a:pPr marL="0" indent="0" algn="just" defTabSz="914400">
              <a:buNone/>
            </a:pPr>
            <a:r>
              <a:rPr lang="en-US" b="1" dirty="0">
                <a:solidFill>
                  <a:schemeClr val="bg1"/>
                </a:solidFill>
                <a:latin typeface="+mn-lt"/>
                <a:cs typeface="Sabon Next LT" panose="020B0502040204020203" pitchFamily="2" charset="0"/>
              </a:rPr>
              <a:t>Concrete examples of existing tools </a:t>
            </a:r>
            <a:endParaRPr lang="en-US" sz="1800" b="1" dirty="0">
              <a:solidFill>
                <a:schemeClr val="bg1"/>
              </a:solidFill>
              <a:latin typeface="+mn-lt"/>
              <a:cs typeface="Sabon Next LT" panose="020B0502040204020203" pitchFamily="2" charset="0"/>
            </a:endParaRPr>
          </a:p>
        </p:txBody>
      </p:sp>
      <p:sp>
        <p:nvSpPr>
          <p:cNvPr id="7" name="TextBox 6">
            <a:extLst>
              <a:ext uri="{FF2B5EF4-FFF2-40B4-BE49-F238E27FC236}">
                <a16:creationId xmlns:a16="http://schemas.microsoft.com/office/drawing/2014/main" id="{571144E0-E0C3-49B9-9158-AE48D21C8528}"/>
              </a:ext>
            </a:extLst>
          </p:cNvPr>
          <p:cNvSpPr txBox="1"/>
          <p:nvPr/>
        </p:nvSpPr>
        <p:spPr>
          <a:xfrm>
            <a:off x="323193" y="1261519"/>
            <a:ext cx="8497614" cy="6463308"/>
          </a:xfrm>
          <a:prstGeom prst="rect">
            <a:avLst/>
          </a:prstGeom>
          <a:noFill/>
        </p:spPr>
        <p:txBody>
          <a:bodyPr wrap="square">
            <a:spAutoFit/>
          </a:bodyPr>
          <a:lstStyle/>
          <a:p>
            <a:pPr marL="285750" indent="-285750" algn="just">
              <a:buClr>
                <a:schemeClr val="accent2"/>
              </a:buClr>
              <a:buFont typeface="Wingdings" panose="05000000000000000000" pitchFamily="2" charset="2"/>
              <a:buChar char="§"/>
            </a:pP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New Council of Europe </a:t>
            </a:r>
            <a:r>
              <a:rPr lang="en-GB" sz="18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HELP</a:t>
            </a: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 e-Desks on asylum/migration for lawyers assisting people fleeing the war in Ukraine</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solidFill>
                  <a:srgbClr val="161616"/>
                </a:solidFill>
                <a:effectLst/>
                <a:latin typeface="Calibri" panose="020F0502020204030204" pitchFamily="34" charset="0"/>
                <a:ea typeface="Calibri" panose="020F0502020204030204" pitchFamily="34" charset="0"/>
                <a:cs typeface="Times New Roman" panose="02020603050405020304" pitchFamily="18" charset="0"/>
              </a:rPr>
              <a:t>As of 1 March 2022, virtual </a:t>
            </a:r>
            <a:r>
              <a:rPr lang="en-US" sz="1800" u="sng" dirty="0">
                <a:solidFill>
                  <a:srgbClr val="007BC8"/>
                </a:solidFill>
                <a:effectLst/>
                <a:latin typeface="Calibri" panose="020F0502020204030204" pitchFamily="34" charset="0"/>
                <a:ea typeface="Calibri" panose="020F0502020204030204" pitchFamily="34" charset="0"/>
                <a:cs typeface="Times New Roman" panose="02020603050405020304" pitchFamily="18" charset="0"/>
                <a:hlinkClick r:id="rId4"/>
              </a:rPr>
              <a:t>Asylum/Migration HELP e-Desks</a:t>
            </a:r>
            <a:r>
              <a:rPr lang="en-US" sz="1800" dirty="0">
                <a:solidFill>
                  <a:srgbClr val="161616"/>
                </a:solidFill>
                <a:effectLst/>
                <a:latin typeface="Calibri" panose="020F0502020204030204" pitchFamily="34" charset="0"/>
                <a:ea typeface="Calibri" panose="020F0502020204030204" pitchFamily="34" charset="0"/>
                <a:cs typeface="Times New Roman" panose="02020603050405020304" pitchFamily="18" charset="0"/>
              </a:rPr>
              <a:t> were set up, managed by HELP tutors and legal experts to support lawyers assisting refugees from Ukraine</a:t>
            </a:r>
          </a:p>
          <a:p>
            <a:pPr marL="285750" indent="-285750" algn="just">
              <a:buClr>
                <a:schemeClr val="accent2"/>
              </a:buClr>
              <a:buFont typeface="Wingdings" panose="05000000000000000000" pitchFamily="2" charset="2"/>
              <a:buChar char="§"/>
            </a:pPr>
            <a:endParaRPr lang="en-US" dirty="0">
              <a:solidFill>
                <a:srgbClr val="161616"/>
              </a:solidFill>
              <a:cs typeface="Times New Roman" panose="02020603050405020304" pitchFamily="18" charset="0"/>
            </a:endParaRPr>
          </a:p>
          <a:p>
            <a:pPr marL="285750" indent="-285750" algn="just">
              <a:buClr>
                <a:schemeClr val="accent2"/>
              </a:buClr>
              <a:buFont typeface="Wingdings" panose="05000000000000000000" pitchFamily="2" charset="2"/>
              <a:buChar char="§"/>
            </a:pPr>
            <a:r>
              <a:rPr lang="en-US" sz="1800" b="1" dirty="0">
                <a:solidFill>
                  <a:srgbClr val="161616"/>
                </a:solidFill>
                <a:effectLst/>
                <a:latin typeface="Calibri" panose="020F0502020204030204" pitchFamily="34" charset="0"/>
                <a:ea typeface="Calibri" panose="020F0502020204030204" pitchFamily="34" charset="0"/>
                <a:cs typeface="Times New Roman" panose="02020603050405020304" pitchFamily="18" charset="0"/>
              </a:rPr>
              <a:t>GRETA: </a:t>
            </a:r>
            <a:r>
              <a:rPr lang="en-US" sz="1800" dirty="0">
                <a:solidFill>
                  <a:srgbClr val="161616"/>
                </a:solidFill>
                <a:effectLst/>
                <a:latin typeface="Calibri" panose="020F0502020204030204" pitchFamily="34" charset="0"/>
                <a:ea typeface="Calibri" panose="020F0502020204030204" pitchFamily="34" charset="0"/>
                <a:cs typeface="Times New Roman" panose="02020603050405020304" pitchFamily="18" charset="0"/>
              </a:rPr>
              <a:t>Guidance note on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addressing the risks of trafficking in human beings related to the war in Ukraine and the ensuing humanitarian crisis </a:t>
            </a:r>
            <a:r>
              <a:rPr lang="en-US" sz="1800" dirty="0">
                <a:solidFill>
                  <a:srgbClr val="161616"/>
                </a:solidFill>
                <a:effectLst/>
                <a:latin typeface="Calibri" panose="020F0502020204030204" pitchFamily="34" charset="0"/>
                <a:ea typeface="Calibri" panose="020F0502020204030204" pitchFamily="34" charset="0"/>
                <a:cs typeface="Times New Roman" panose="02020603050405020304" pitchFamily="18" charset="0"/>
              </a:rPr>
              <a:t> (4 May 2022)</a:t>
            </a:r>
          </a:p>
          <a:p>
            <a:pPr marL="285750" indent="-285750" algn="just">
              <a:buClr>
                <a:schemeClr val="accent2"/>
              </a:buClr>
              <a:buFont typeface="Wingdings" panose="05000000000000000000" pitchFamily="2" charset="2"/>
              <a:buChar char="§"/>
            </a:pPr>
            <a:endParaRPr lang="en-US" dirty="0">
              <a:solidFill>
                <a:srgbClr val="161616"/>
              </a:solidFill>
              <a:ea typeface="Calibri" panose="020F0502020204030204" pitchFamily="34" charset="0"/>
              <a:cs typeface="Times New Roman" panose="02020603050405020304" pitchFamily="18" charset="0"/>
            </a:endParaRPr>
          </a:p>
          <a:p>
            <a:pPr marL="285750" indent="-285750" algn="just">
              <a:buClr>
                <a:schemeClr val="accent2"/>
              </a:buClr>
              <a:buFont typeface="Wingdings" panose="05000000000000000000" pitchFamily="2" charset="2"/>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GREVIO: </a:t>
            </a:r>
            <a:r>
              <a:rPr lang="en-GB" sz="1800" dirty="0">
                <a:effectLst/>
                <a:latin typeface="Calibri" panose="020F0502020204030204" pitchFamily="34" charset="0"/>
                <a:ea typeface="Calibri" panose="020F0502020204030204" pitchFamily="34" charset="0"/>
                <a:cs typeface="Times New Roman" panose="02020603050405020304" pitchFamily="18" charset="0"/>
              </a:rPr>
              <a:t>Checklist that can be of help in designing and implementing measures in law, policy and practice to implement Articles 60 and 61 of the Istanbul Convention: </a:t>
            </a: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https://rm.coe.int/conventionistanbularticle60-61-web/1680995244?msclkid=85b64797c7e011eca9ac021c423c2602</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Clr>
                <a:schemeClr val="accent2"/>
              </a:buClr>
              <a:buFont typeface="Wingdings" panose="05000000000000000000" pitchFamily="2" charset="2"/>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Clr>
                <a:schemeClr val="accent2"/>
              </a:buClr>
              <a:buFont typeface="Wingdings" panose="05000000000000000000" pitchFamily="2"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Lanzarote Convention checklist </a:t>
            </a:r>
            <a:r>
              <a:rPr lang="en-US" sz="1800" dirty="0">
                <a:effectLst/>
                <a:latin typeface="Calibri" panose="020F0502020204030204" pitchFamily="34" charset="0"/>
                <a:ea typeface="Calibri" panose="020F0502020204030204" pitchFamily="34" charset="0"/>
                <a:cs typeface="Times New Roman" panose="02020603050405020304" pitchFamily="18" charset="0"/>
              </a:rPr>
              <a:t>of obligations to protect children affected by the refugee crisis as set forth in its special report</a:t>
            </a:r>
          </a:p>
          <a:p>
            <a:pPr marL="285750" indent="-285750" algn="just">
              <a:buClr>
                <a:schemeClr val="accent2"/>
              </a:buClr>
              <a:buFont typeface="Wingdings" panose="05000000000000000000" pitchFamily="2"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Clr>
                <a:schemeClr val="accent2"/>
              </a:buClr>
              <a:buFont typeface="Wingdings" panose="05000000000000000000" pitchFamily="2" charset="2"/>
              <a:buChar char="§"/>
            </a:pPr>
            <a:r>
              <a:rPr lang="en-GB" sz="1800" b="1"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7"/>
              </a:rPr>
              <a:t>Toolkit for language support for adult refugees</a:t>
            </a:r>
            <a:r>
              <a:rPr lang="en-GB" sz="1800" dirty="0">
                <a:effectLst/>
                <a:latin typeface="Calibri" panose="020F0502020204030204" pitchFamily="34" charset="0"/>
                <a:ea typeface="Calibri" panose="020F0502020204030204" pitchFamily="34" charset="0"/>
                <a:cs typeface="Calibri" panose="020F0502020204030204" pitchFamily="34" charset="0"/>
              </a:rPr>
              <a:t>: offers guidance and easy to-use teaching materials for educators and volunteers. The toolkit is available in 7 languages. </a:t>
            </a:r>
            <a:r>
              <a:rPr lang="en-GB"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8"/>
              </a:rPr>
              <a:t>Tools a</a:t>
            </a: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8"/>
              </a:rPr>
              <a:t>nd guidelines </a:t>
            </a:r>
            <a:r>
              <a:rPr lang="en-GB"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8"/>
              </a:rPr>
              <a:t>adapted for children</a:t>
            </a:r>
            <a:r>
              <a:rPr lang="en-GB" sz="1800" dirty="0">
                <a:effectLst/>
                <a:latin typeface="Calibri" panose="020F0502020204030204" pitchFamily="34" charset="0"/>
                <a:ea typeface="Calibri" panose="020F0502020204030204" pitchFamily="34" charset="0"/>
                <a:cs typeface="Calibri" panose="020F0502020204030204" pitchFamily="34" charset="0"/>
              </a:rPr>
              <a:t> (for now focused on refugees from Ukraine)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ea typeface="Calibri" panose="020F0502020204030204" pitchFamily="34" charset="0"/>
              <a:cs typeface="Times New Roman" panose="02020603050405020304" pitchFamily="18" charset="0"/>
            </a:endParaRP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4107811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5379A8-483B-43B8-BE52-91696046227F}"/>
              </a:ext>
            </a:extLst>
          </p:cNvPr>
          <p:cNvSpPr txBox="1"/>
          <p:nvPr/>
        </p:nvSpPr>
        <p:spPr>
          <a:xfrm>
            <a:off x="5328745" y="148836"/>
            <a:ext cx="3689131" cy="646331"/>
          </a:xfrm>
          <a:prstGeom prst="rect">
            <a:avLst/>
          </a:prstGeom>
          <a:noFill/>
        </p:spPr>
        <p:txBody>
          <a:bodyPr wrap="square">
            <a:spAutoFit/>
          </a:bodyPr>
          <a:lstStyle/>
          <a:p>
            <a:pPr marL="0" indent="0" algn="just" defTabSz="914400">
              <a:buNone/>
            </a:pPr>
            <a:endParaRPr lang="en-US" b="1" dirty="0">
              <a:solidFill>
                <a:schemeClr val="bg1"/>
              </a:solidFill>
              <a:latin typeface="+mn-lt"/>
              <a:cs typeface="Sabon Next LT" panose="020B0502040204020203" pitchFamily="2" charset="0"/>
            </a:endParaRPr>
          </a:p>
          <a:p>
            <a:pPr marL="0" indent="0" algn="ctr" defTabSz="914400">
              <a:buNone/>
            </a:pPr>
            <a:r>
              <a:rPr lang="en-US" b="1" dirty="0">
                <a:solidFill>
                  <a:schemeClr val="bg1"/>
                </a:solidFill>
                <a:latin typeface="+mn-lt"/>
                <a:cs typeface="Sabon Next LT" panose="020B0502040204020203" pitchFamily="2" charset="0"/>
              </a:rPr>
              <a:t>OUTREACH  </a:t>
            </a:r>
            <a:endParaRPr lang="en-US" sz="1800" b="1" dirty="0">
              <a:solidFill>
                <a:schemeClr val="bg1"/>
              </a:solidFill>
              <a:latin typeface="+mn-lt"/>
              <a:cs typeface="Sabon Next LT" panose="020B0502040204020203" pitchFamily="2" charset="0"/>
            </a:endParaRPr>
          </a:p>
        </p:txBody>
      </p:sp>
      <p:sp>
        <p:nvSpPr>
          <p:cNvPr id="3" name="TextBox 2">
            <a:extLst>
              <a:ext uri="{FF2B5EF4-FFF2-40B4-BE49-F238E27FC236}">
                <a16:creationId xmlns:a16="http://schemas.microsoft.com/office/drawing/2014/main" id="{5D675F63-B3FE-4992-A72A-B18534E4ABC2}"/>
              </a:ext>
            </a:extLst>
          </p:cNvPr>
          <p:cNvSpPr txBox="1"/>
          <p:nvPr/>
        </p:nvSpPr>
        <p:spPr>
          <a:xfrm>
            <a:off x="409904" y="1491342"/>
            <a:ext cx="8607972" cy="4980531"/>
          </a:xfrm>
          <a:prstGeom prst="rect">
            <a:avLst/>
          </a:prstGeom>
          <a:noFill/>
        </p:spPr>
        <p:txBody>
          <a:bodyPr wrap="square">
            <a:spAutoFit/>
          </a:bodyPr>
          <a:lstStyle/>
          <a:p>
            <a:pPr marL="342900" indent="-342900" algn="just">
              <a:lnSpc>
                <a:spcPct val="107000"/>
              </a:lnSpc>
              <a:spcAft>
                <a:spcPts val="800"/>
              </a:spcAft>
              <a:buClr>
                <a:srgbClr val="FF0000"/>
              </a:buClr>
              <a:buFont typeface="Wingdings" panose="05000000000000000000" pitchFamily="2" charset="2"/>
              <a:buChar char="q"/>
            </a:pPr>
            <a:r>
              <a:rPr lang="en-GB" sz="2000" i="1" dirty="0">
                <a:latin typeface="+mn-lt"/>
                <a:ea typeface="Calibri" panose="020F0502020204030204" pitchFamily="34" charset="0"/>
                <a:cs typeface="Times New Roman" panose="02020603050405020304" pitchFamily="18" charset="0"/>
              </a:rPr>
              <a:t>Developed and updated implementation page of the AP implementation of the </a:t>
            </a:r>
            <a:r>
              <a:rPr lang="en-GB" sz="2000" b="1" i="1" dirty="0">
                <a:latin typeface="+mn-lt"/>
                <a:ea typeface="Calibri" panose="020F0502020204030204" pitchFamily="34" charset="0"/>
                <a:cs typeface="Times New Roman" panose="02020603050405020304" pitchFamily="18" charset="0"/>
              </a:rPr>
              <a:t>SRSG website</a:t>
            </a:r>
            <a:r>
              <a:rPr lang="en-GB" sz="2000" i="1" dirty="0">
                <a:latin typeface="+mn-lt"/>
                <a:ea typeface="Calibri" panose="020F0502020204030204" pitchFamily="34" charset="0"/>
                <a:cs typeface="Times New Roman" panose="02020603050405020304" pitchFamily="18" charset="0"/>
              </a:rPr>
              <a:t>;</a:t>
            </a:r>
          </a:p>
          <a:p>
            <a:pPr marL="342900" indent="-342900" algn="just">
              <a:lnSpc>
                <a:spcPct val="107000"/>
              </a:lnSpc>
              <a:spcAft>
                <a:spcPts val="800"/>
              </a:spcAft>
              <a:buClr>
                <a:srgbClr val="FF0000"/>
              </a:buClr>
              <a:buFont typeface="Wingdings" panose="05000000000000000000" pitchFamily="2" charset="2"/>
              <a:buChar char="q"/>
            </a:pPr>
            <a:r>
              <a:rPr lang="en-GB" sz="2000" i="1" dirty="0">
                <a:effectLst/>
                <a:latin typeface="+mn-lt"/>
                <a:ea typeface="Calibri" panose="020F0502020204030204" pitchFamily="34" charset="0"/>
                <a:cs typeface="Times New Roman" panose="02020603050405020304" pitchFamily="18" charset="0"/>
              </a:rPr>
              <a:t>Regular distribution of </a:t>
            </a:r>
            <a:r>
              <a:rPr lang="en-GB" sz="2000" b="1" i="1" dirty="0">
                <a:effectLst/>
                <a:latin typeface="+mn-lt"/>
                <a:ea typeface="Calibri" panose="020F0502020204030204" pitchFamily="34" charset="0"/>
                <a:cs typeface="Times New Roman" panose="02020603050405020304" pitchFamily="18" charset="0"/>
              </a:rPr>
              <a:t>newsletter and use of Twitter account</a:t>
            </a:r>
          </a:p>
          <a:p>
            <a:pPr marL="342900" indent="-342900" algn="just">
              <a:lnSpc>
                <a:spcPct val="107000"/>
              </a:lnSpc>
              <a:spcAft>
                <a:spcPts val="800"/>
              </a:spcAft>
              <a:buClr>
                <a:srgbClr val="FF0000"/>
              </a:buClr>
              <a:buFont typeface="Wingdings" panose="05000000000000000000" pitchFamily="2" charset="2"/>
              <a:buChar char="q"/>
            </a:pPr>
            <a:r>
              <a:rPr lang="en-GB" sz="2000" i="1" dirty="0">
                <a:latin typeface="+mn-lt"/>
                <a:ea typeface="Calibri" panose="020F0502020204030204" pitchFamily="34" charset="0"/>
                <a:cs typeface="Times New Roman" panose="02020603050405020304" pitchFamily="18" charset="0"/>
              </a:rPr>
              <a:t>Carrying out </a:t>
            </a:r>
            <a:r>
              <a:rPr lang="en-GB" sz="2000" b="1" i="1" dirty="0">
                <a:latin typeface="+mn-lt"/>
                <a:ea typeface="Calibri" panose="020F0502020204030204" pitchFamily="34" charset="0"/>
                <a:cs typeface="Times New Roman" panose="02020603050405020304" pitchFamily="18" charset="0"/>
              </a:rPr>
              <a:t>the fact-finding visits </a:t>
            </a:r>
            <a:r>
              <a:rPr lang="en-GB" sz="2000" i="1" dirty="0">
                <a:latin typeface="+mn-lt"/>
                <a:ea typeface="Calibri" panose="020F0502020204030204" pitchFamily="34" charset="0"/>
                <a:cs typeface="Times New Roman" panose="02020603050405020304" pitchFamily="18" charset="0"/>
              </a:rPr>
              <a:t>and participation in the </a:t>
            </a:r>
            <a:r>
              <a:rPr lang="en-GB" sz="2000" b="1" i="1" dirty="0">
                <a:latin typeface="+mn-lt"/>
                <a:ea typeface="Calibri" panose="020F0502020204030204" pitchFamily="34" charset="0"/>
                <a:cs typeface="Times New Roman" panose="02020603050405020304" pitchFamily="18" charset="0"/>
              </a:rPr>
              <a:t>thematic conferences</a:t>
            </a:r>
          </a:p>
          <a:p>
            <a:pPr marL="342900" indent="-342900" algn="just">
              <a:lnSpc>
                <a:spcPct val="107000"/>
              </a:lnSpc>
              <a:spcAft>
                <a:spcPts val="800"/>
              </a:spcAft>
              <a:buClr>
                <a:srgbClr val="FF0000"/>
              </a:buClr>
              <a:buFont typeface="Wingdings" panose="05000000000000000000" pitchFamily="2" charset="2"/>
              <a:buChar char="q"/>
            </a:pPr>
            <a:r>
              <a:rPr lang="en-GB" sz="2000" i="1" dirty="0">
                <a:latin typeface="+mn-lt"/>
                <a:ea typeface="Calibri" panose="020F0502020204030204" pitchFamily="34" charset="0"/>
                <a:cs typeface="Times New Roman" panose="02020603050405020304" pitchFamily="18" charset="0"/>
              </a:rPr>
              <a:t>Organisation</a:t>
            </a:r>
            <a:r>
              <a:rPr lang="en-GB" sz="2000" i="1" dirty="0">
                <a:effectLst/>
                <a:latin typeface="+mn-lt"/>
                <a:ea typeface="Calibri" panose="020F0502020204030204" pitchFamily="34" charset="0"/>
                <a:cs typeface="Times New Roman" panose="02020603050405020304" pitchFamily="18" charset="0"/>
              </a:rPr>
              <a:t> of </a:t>
            </a:r>
            <a:r>
              <a:rPr lang="en-GB" sz="2000" b="1" i="1" dirty="0">
                <a:effectLst/>
                <a:latin typeface="+mn-lt"/>
                <a:ea typeface="Calibri" panose="020F0502020204030204" pitchFamily="34" charset="0"/>
                <a:cs typeface="Times New Roman" panose="02020603050405020304" pitchFamily="18" charset="0"/>
              </a:rPr>
              <a:t>thematic/fundraising events </a:t>
            </a:r>
            <a:r>
              <a:rPr lang="en-GB" sz="2000" i="1" dirty="0">
                <a:effectLst/>
                <a:latin typeface="+mn-lt"/>
                <a:ea typeface="Calibri" panose="020F0502020204030204" pitchFamily="34" charset="0"/>
                <a:cs typeface="Times New Roman" panose="02020603050405020304" pitchFamily="18" charset="0"/>
              </a:rPr>
              <a:t>(including two working breakfasts with the member States) </a:t>
            </a:r>
          </a:p>
          <a:p>
            <a:pPr marL="342900" indent="-342900" algn="just">
              <a:lnSpc>
                <a:spcPct val="107000"/>
              </a:lnSpc>
              <a:spcAft>
                <a:spcPts val="800"/>
              </a:spcAft>
              <a:buClr>
                <a:srgbClr val="FF0000"/>
              </a:buClr>
              <a:buFont typeface="Wingdings" panose="05000000000000000000" pitchFamily="2" charset="2"/>
              <a:buChar char="q"/>
            </a:pPr>
            <a:r>
              <a:rPr lang="en-GB" sz="2000" i="1" dirty="0">
                <a:latin typeface="+mn-lt"/>
                <a:ea typeface="Calibri" panose="020F0502020204030204" pitchFamily="34" charset="0"/>
                <a:cs typeface="Times New Roman" panose="02020603050405020304" pitchFamily="18" charset="0"/>
              </a:rPr>
              <a:t>Recently closed </a:t>
            </a:r>
            <a:r>
              <a:rPr lang="en-GB" sz="2000" b="1" i="1" dirty="0">
                <a:latin typeface="+mn-lt"/>
                <a:ea typeface="Calibri" panose="020F0502020204030204" pitchFamily="34" charset="0"/>
                <a:cs typeface="Times New Roman" panose="02020603050405020304" pitchFamily="18" charset="0"/>
              </a:rPr>
              <a:t>call for experts in the field of migration and asylum </a:t>
            </a:r>
            <a:r>
              <a:rPr lang="en-GB" sz="2000" i="1" dirty="0">
                <a:latin typeface="+mn-lt"/>
                <a:ea typeface="Calibri" panose="020F0502020204030204" pitchFamily="34" charset="0"/>
                <a:cs typeface="Times New Roman" panose="02020603050405020304" pitchFamily="18" charset="0"/>
              </a:rPr>
              <a:t>within the framework of the Action Plan</a:t>
            </a:r>
          </a:p>
          <a:p>
            <a:pPr marL="342900" indent="-342900" algn="just">
              <a:lnSpc>
                <a:spcPct val="107000"/>
              </a:lnSpc>
              <a:spcAft>
                <a:spcPts val="800"/>
              </a:spcAft>
              <a:buClr>
                <a:srgbClr val="FF0000"/>
              </a:buClr>
              <a:buFont typeface="Wingdings" panose="05000000000000000000" pitchFamily="2" charset="2"/>
              <a:buChar char="q"/>
            </a:pPr>
            <a:r>
              <a:rPr lang="en-GB" sz="2000" i="1" dirty="0">
                <a:effectLst/>
                <a:latin typeface="+mn-lt"/>
                <a:ea typeface="Calibri" panose="020F0502020204030204" pitchFamily="34" charset="0"/>
                <a:cs typeface="Times New Roman" panose="02020603050405020304" pitchFamily="18" charset="0"/>
              </a:rPr>
              <a:t>Through the work of the </a:t>
            </a:r>
            <a:r>
              <a:rPr lang="en-GB" sz="2000" b="1" i="1" dirty="0">
                <a:effectLst/>
                <a:latin typeface="+mn-lt"/>
                <a:ea typeface="Calibri" panose="020F0502020204030204" pitchFamily="34" charset="0"/>
                <a:cs typeface="Times New Roman" panose="02020603050405020304" pitchFamily="18" charset="0"/>
              </a:rPr>
              <a:t>Network of Focal Points </a:t>
            </a:r>
            <a:r>
              <a:rPr lang="en-GB" sz="2000" i="1" dirty="0">
                <a:effectLst/>
                <a:latin typeface="+mn-lt"/>
                <a:ea typeface="Calibri" panose="020F0502020204030204" pitchFamily="34" charset="0"/>
                <a:cs typeface="Times New Roman" panose="02020603050405020304" pitchFamily="18" charset="0"/>
              </a:rPr>
              <a:t>and through regular exchanges between international stakeholders/partners</a:t>
            </a:r>
          </a:p>
          <a:p>
            <a:pPr marL="285750" indent="-285750">
              <a:lnSpc>
                <a:spcPct val="107000"/>
              </a:lnSpc>
              <a:spcAft>
                <a:spcPts val="800"/>
              </a:spcAft>
              <a:buFont typeface="Wingdings" panose="05000000000000000000" pitchFamily="2" charset="2"/>
              <a:buChar char="§"/>
            </a:pPr>
            <a:endParaRPr lang="en-GB" sz="17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
            </a:pPr>
            <a:endParaRPr lang="en-GB" sz="17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4706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6BFB8B-113B-45C8-911C-8AF85F97D6C9}"/>
              </a:ext>
            </a:extLst>
          </p:cNvPr>
          <p:cNvSpPr txBox="1"/>
          <p:nvPr/>
        </p:nvSpPr>
        <p:spPr>
          <a:xfrm>
            <a:off x="5486400" y="329091"/>
            <a:ext cx="3482390" cy="369332"/>
          </a:xfrm>
          <a:prstGeom prst="rect">
            <a:avLst/>
          </a:prstGeom>
          <a:noFill/>
        </p:spPr>
        <p:txBody>
          <a:bodyPr wrap="square">
            <a:spAutoFit/>
          </a:bodyPr>
          <a:lstStyle/>
          <a:p>
            <a:pPr algn="ctr" defTabSz="914400" eaLnBrk="1" hangingPunct="1">
              <a:spcBef>
                <a:spcPct val="0"/>
              </a:spcBef>
              <a:buFontTx/>
              <a:buNone/>
            </a:pPr>
            <a:r>
              <a:rPr lang="fr-FR" altLang="fr-FR" b="1">
                <a:solidFill>
                  <a:schemeClr val="bg1"/>
                </a:solidFill>
                <a:ea typeface="Century Gothic" panose="020B0502020202020204" pitchFamily="34" charset="0"/>
                <a:cs typeface="Calibri" panose="020F0502020204030204" pitchFamily="34" charset="0"/>
              </a:rPr>
              <a:t>FINANCIAL OVERVIEW</a:t>
            </a:r>
            <a:endParaRPr lang="fr-FR" altLang="fr-FR" sz="1800" b="1" dirty="0">
              <a:solidFill>
                <a:schemeClr val="bg1"/>
              </a:solidFill>
              <a:ea typeface="Century Gothic" panose="020B0502020202020204" pitchFamily="34" charset="0"/>
              <a:cs typeface="Calibri" panose="020F0502020204030204" pitchFamily="34" charset="0"/>
            </a:endParaRPr>
          </a:p>
        </p:txBody>
      </p:sp>
      <p:grpSp>
        <p:nvGrpSpPr>
          <p:cNvPr id="6" name="Group 5">
            <a:extLst>
              <a:ext uri="{FF2B5EF4-FFF2-40B4-BE49-F238E27FC236}">
                <a16:creationId xmlns:a16="http://schemas.microsoft.com/office/drawing/2014/main" id="{D28C4ECD-083B-40F5-AE94-C01898666E16}"/>
              </a:ext>
            </a:extLst>
          </p:cNvPr>
          <p:cNvGrpSpPr/>
          <p:nvPr/>
        </p:nvGrpSpPr>
        <p:grpSpPr>
          <a:xfrm>
            <a:off x="257971" y="2196943"/>
            <a:ext cx="2731755" cy="2731748"/>
            <a:chOff x="1961641" y="162215"/>
            <a:chExt cx="2731755" cy="2731748"/>
          </a:xfrm>
        </p:grpSpPr>
        <p:sp>
          <p:nvSpPr>
            <p:cNvPr id="7" name="Oval 6">
              <a:extLst>
                <a:ext uri="{FF2B5EF4-FFF2-40B4-BE49-F238E27FC236}">
                  <a16:creationId xmlns:a16="http://schemas.microsoft.com/office/drawing/2014/main" id="{028B1254-138A-4204-85A7-42AEB303A71F}"/>
                </a:ext>
              </a:extLst>
            </p:cNvPr>
            <p:cNvSpPr/>
            <p:nvPr/>
          </p:nvSpPr>
          <p:spPr>
            <a:xfrm>
              <a:off x="1961641" y="162215"/>
              <a:ext cx="2731755" cy="2731748"/>
            </a:xfrm>
            <a:prstGeom prst="ellipse">
              <a:avLst/>
            </a:prstGeom>
          </p:spPr>
          <p:style>
            <a:lnRef idx="2">
              <a:schemeClr val="lt1">
                <a:hueOff val="0"/>
                <a:satOff val="0"/>
                <a:lumOff val="0"/>
                <a:alphaOff val="0"/>
              </a:schemeClr>
            </a:lnRef>
            <a:fillRef idx="1">
              <a:schemeClr val="accent5">
                <a:alpha val="50000"/>
                <a:hueOff val="-1838336"/>
                <a:satOff val="-2557"/>
                <a:lumOff val="-981"/>
                <a:alphaOff val="0"/>
              </a:schemeClr>
            </a:fillRef>
            <a:effectRef idx="0">
              <a:schemeClr val="accent5">
                <a:alpha val="50000"/>
                <a:hueOff val="-1838336"/>
                <a:satOff val="-2557"/>
                <a:lumOff val="-981"/>
                <a:alphaOff val="0"/>
              </a:schemeClr>
            </a:effectRef>
            <a:fontRef idx="minor">
              <a:schemeClr val="tx1"/>
            </a:fontRef>
          </p:style>
        </p:sp>
        <p:sp>
          <p:nvSpPr>
            <p:cNvPr id="8" name="Oval 4">
              <a:extLst>
                <a:ext uri="{FF2B5EF4-FFF2-40B4-BE49-F238E27FC236}">
                  <a16:creationId xmlns:a16="http://schemas.microsoft.com/office/drawing/2014/main" id="{5695C0BA-946B-4BAC-8356-ACCD7444107F}"/>
                </a:ext>
              </a:extLst>
            </p:cNvPr>
            <p:cNvSpPr txBox="1"/>
            <p:nvPr/>
          </p:nvSpPr>
          <p:spPr>
            <a:xfrm>
              <a:off x="2361697" y="562270"/>
              <a:ext cx="1931643" cy="1931638"/>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b="1" kern="1200" dirty="0">
                  <a:effectLst/>
                  <a:latin typeface="Calibri" panose="020F0502020204030204" pitchFamily="34" charset="0"/>
                  <a:ea typeface="Times New Roman" panose="02020603050405020304" pitchFamily="18" charset="0"/>
                  <a:cs typeface="Times New Roman" panose="02020603050405020304" pitchFamily="18" charset="0"/>
                </a:rPr>
                <a:t>Total budget</a:t>
              </a:r>
              <a:r>
                <a:rPr lang="en-GB" sz="2300" kern="12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2300" b="0" u="none" kern="1200" dirty="0">
                  <a:effectLst/>
                  <a:latin typeface="Calibri" panose="020F0502020204030204" pitchFamily="34" charset="0"/>
                  <a:ea typeface="Times New Roman" panose="02020603050405020304" pitchFamily="18" charset="0"/>
                  <a:cs typeface="Times New Roman" panose="02020603050405020304" pitchFamily="18" charset="0"/>
                </a:rPr>
                <a:t>of the AP estimated </a:t>
              </a:r>
              <a:r>
                <a:rPr lang="en-GB" sz="2300" dirty="0">
                  <a:latin typeface="Calibri" panose="020F0502020204030204" pitchFamily="34" charset="0"/>
                  <a:ea typeface="Times New Roman" panose="02020603050405020304" pitchFamily="18" charset="0"/>
                  <a:cs typeface="Times New Roman" panose="02020603050405020304" pitchFamily="18" charset="0"/>
                </a:rPr>
                <a:t>at</a:t>
              </a:r>
              <a:r>
                <a:rPr lang="en-GB" sz="2300" b="0" u="none" kern="1200" dirty="0">
                  <a:effectLst/>
                  <a:latin typeface="Calibri" panose="020F0502020204030204" pitchFamily="34" charset="0"/>
                  <a:ea typeface="Times New Roman" panose="02020603050405020304" pitchFamily="18" charset="0"/>
                  <a:cs typeface="Times New Roman" panose="02020603050405020304" pitchFamily="18" charset="0"/>
                </a:rPr>
                <a:t>  9 million € </a:t>
              </a:r>
              <a:endParaRPr lang="fr-FR" sz="2300" b="0" u="none" kern="1200" dirty="0"/>
            </a:p>
          </p:txBody>
        </p:sp>
      </p:grpSp>
      <p:grpSp>
        <p:nvGrpSpPr>
          <p:cNvPr id="10" name="Group 9">
            <a:extLst>
              <a:ext uri="{FF2B5EF4-FFF2-40B4-BE49-F238E27FC236}">
                <a16:creationId xmlns:a16="http://schemas.microsoft.com/office/drawing/2014/main" id="{C50A6FCD-61E1-4844-B7E8-3583580D072E}"/>
              </a:ext>
            </a:extLst>
          </p:cNvPr>
          <p:cNvGrpSpPr/>
          <p:nvPr/>
        </p:nvGrpSpPr>
        <p:grpSpPr>
          <a:xfrm>
            <a:off x="3689330" y="1023098"/>
            <a:ext cx="2553818" cy="2257765"/>
            <a:chOff x="3611095" y="2534261"/>
            <a:chExt cx="2217092" cy="2077959"/>
          </a:xfrm>
        </p:grpSpPr>
        <p:sp>
          <p:nvSpPr>
            <p:cNvPr id="11" name="Oval 10">
              <a:extLst>
                <a:ext uri="{FF2B5EF4-FFF2-40B4-BE49-F238E27FC236}">
                  <a16:creationId xmlns:a16="http://schemas.microsoft.com/office/drawing/2014/main" id="{C66157B8-8F2E-43C0-AF0C-CCFFFBD3EC02}"/>
                </a:ext>
              </a:extLst>
            </p:cNvPr>
            <p:cNvSpPr/>
            <p:nvPr/>
          </p:nvSpPr>
          <p:spPr>
            <a:xfrm>
              <a:off x="3611095" y="2534261"/>
              <a:ext cx="2217092" cy="2077959"/>
            </a:xfrm>
            <a:prstGeom prst="ellipse">
              <a:avLst/>
            </a:prstGeom>
          </p:spPr>
          <p:style>
            <a:lnRef idx="2">
              <a:schemeClr val="lt1">
                <a:hueOff val="0"/>
                <a:satOff val="0"/>
                <a:lumOff val="0"/>
                <a:alphaOff val="0"/>
              </a:schemeClr>
            </a:lnRef>
            <a:fillRef idx="1">
              <a:schemeClr val="accent5">
                <a:alpha val="50000"/>
                <a:hueOff val="-5515009"/>
                <a:satOff val="-7671"/>
                <a:lumOff val="-2942"/>
                <a:alphaOff val="0"/>
              </a:schemeClr>
            </a:fillRef>
            <a:effectRef idx="0">
              <a:schemeClr val="accent5">
                <a:alpha val="50000"/>
                <a:hueOff val="-5515009"/>
                <a:satOff val="-7671"/>
                <a:lumOff val="-2942"/>
                <a:alphaOff val="0"/>
              </a:schemeClr>
            </a:effectRef>
            <a:fontRef idx="minor">
              <a:schemeClr val="tx1"/>
            </a:fontRef>
          </p:style>
        </p:sp>
        <p:sp>
          <p:nvSpPr>
            <p:cNvPr id="12" name="Oval 4">
              <a:extLst>
                <a:ext uri="{FF2B5EF4-FFF2-40B4-BE49-F238E27FC236}">
                  <a16:creationId xmlns:a16="http://schemas.microsoft.com/office/drawing/2014/main" id="{77EB5E07-7093-4E56-9D4F-DC1FB37AFD25}"/>
                </a:ext>
              </a:extLst>
            </p:cNvPr>
            <p:cNvSpPr txBox="1"/>
            <p:nvPr/>
          </p:nvSpPr>
          <p:spPr>
            <a:xfrm>
              <a:off x="3935781" y="2838571"/>
              <a:ext cx="1567720" cy="146933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effectLst/>
                  <a:latin typeface="Calibri" panose="020F0502020204030204" pitchFamily="34" charset="0"/>
                  <a:ea typeface="Calibri" panose="020F0502020204030204" pitchFamily="34" charset="0"/>
                  <a:cs typeface="Calibri" panose="020F0502020204030204" pitchFamily="34" charset="0"/>
                </a:rPr>
                <a:t>Currently </a:t>
              </a:r>
              <a:r>
                <a:rPr lang="en-US" sz="2300" b="1" kern="1200" dirty="0">
                  <a:effectLst/>
                  <a:latin typeface="Calibri" panose="020F0502020204030204" pitchFamily="34" charset="0"/>
                  <a:ea typeface="Calibri" panose="020F0502020204030204" pitchFamily="34" charset="0"/>
                  <a:cs typeface="Calibri" panose="020F0502020204030204" pitchFamily="34" charset="0"/>
                </a:rPr>
                <a:t>fundraised</a:t>
              </a:r>
              <a:r>
                <a:rPr lang="en-US" sz="2300" kern="1200" dirty="0">
                  <a:effectLst/>
                  <a:latin typeface="Calibri" panose="020F0502020204030204" pitchFamily="34" charset="0"/>
                  <a:ea typeface="Calibri" panose="020F0502020204030204" pitchFamily="34" charset="0"/>
                  <a:cs typeface="Calibri" panose="020F0502020204030204" pitchFamily="34" charset="0"/>
                </a:rPr>
                <a:t> 3,5 million €</a:t>
              </a:r>
              <a:endParaRPr lang="fr-FR" sz="2300" kern="1200" dirty="0"/>
            </a:p>
          </p:txBody>
        </p:sp>
      </p:grpSp>
      <p:sp>
        <p:nvSpPr>
          <p:cNvPr id="14" name="TextBox 13">
            <a:extLst>
              <a:ext uri="{FF2B5EF4-FFF2-40B4-BE49-F238E27FC236}">
                <a16:creationId xmlns:a16="http://schemas.microsoft.com/office/drawing/2014/main" id="{6E120608-3FCF-4057-B795-BA35E1054F02}"/>
              </a:ext>
            </a:extLst>
          </p:cNvPr>
          <p:cNvSpPr txBox="1"/>
          <p:nvPr/>
        </p:nvSpPr>
        <p:spPr>
          <a:xfrm>
            <a:off x="3140791" y="3049929"/>
            <a:ext cx="1752936" cy="3317639"/>
          </a:xfrm>
          <a:prstGeom prst="rect">
            <a:avLst/>
          </a:prstGeom>
          <a:noFill/>
        </p:spPr>
        <p:txBody>
          <a:bodyPr wrap="square">
            <a:spAutoFit/>
          </a:bodyPr>
          <a:lstStyle/>
          <a:p>
            <a:pPr algn="ctr">
              <a:lnSpc>
                <a:spcPct val="107000"/>
              </a:lnSpc>
              <a:spcAft>
                <a:spcPts val="800"/>
              </a:spcAft>
              <a:buClr>
                <a:schemeClr val="accent1">
                  <a:lumMod val="50000"/>
                </a:schemeClr>
              </a:buClr>
            </a:pPr>
            <a:r>
              <a:rPr lang="en-GB" sz="1700" b="1" dirty="0">
                <a:effectLst/>
                <a:latin typeface="Calibri" panose="020F0502020204030204" pitchFamily="34" charset="0"/>
                <a:ea typeface="Calibri" panose="020F0502020204030204" pitchFamily="34" charset="0"/>
                <a:cs typeface="Times New Roman" panose="02020603050405020304" pitchFamily="18" charset="0"/>
              </a:rPr>
              <a:t>AP LEVEL</a:t>
            </a:r>
          </a:p>
          <a:p>
            <a:pPr marL="285750" indent="-285750">
              <a:lnSpc>
                <a:spcPct val="107000"/>
              </a:lnSpc>
              <a:spcAft>
                <a:spcPts val="800"/>
              </a:spcAft>
              <a:buClr>
                <a:schemeClr val="accent1">
                  <a:lumMod val="50000"/>
                </a:schemeClr>
              </a:buClr>
              <a:buFont typeface="Wingdings" panose="05000000000000000000" pitchFamily="2" charset="2"/>
              <a:buChar char="§"/>
            </a:pPr>
            <a:r>
              <a:rPr lang="en-GB" sz="1700" b="1" dirty="0">
                <a:effectLst/>
                <a:latin typeface="Calibri" panose="020F0502020204030204" pitchFamily="34" charset="0"/>
                <a:ea typeface="Calibri" panose="020F0502020204030204" pitchFamily="34" charset="0"/>
                <a:cs typeface="Times New Roman" panose="02020603050405020304" pitchFamily="18" charset="0"/>
              </a:rPr>
              <a:t>Monaco</a:t>
            </a:r>
          </a:p>
          <a:p>
            <a:pPr marL="285750" indent="-285750">
              <a:lnSpc>
                <a:spcPct val="107000"/>
              </a:lnSpc>
              <a:spcAft>
                <a:spcPts val="800"/>
              </a:spcAft>
              <a:buClr>
                <a:schemeClr val="accent1">
                  <a:lumMod val="50000"/>
                </a:schemeClr>
              </a:buClr>
              <a:buFont typeface="Wingdings" panose="05000000000000000000" pitchFamily="2" charset="2"/>
              <a:buChar char="§"/>
            </a:pPr>
            <a:r>
              <a:rPr lang="en-GB" sz="1700" b="1" dirty="0">
                <a:ea typeface="Calibri" panose="020F0502020204030204" pitchFamily="34" charset="0"/>
                <a:cs typeface="Times New Roman" panose="02020603050405020304" pitchFamily="18" charset="0"/>
              </a:rPr>
              <a:t>Czech Republic</a:t>
            </a:r>
          </a:p>
          <a:p>
            <a:pPr marL="285750" indent="-285750">
              <a:lnSpc>
                <a:spcPct val="107000"/>
              </a:lnSpc>
              <a:spcAft>
                <a:spcPts val="800"/>
              </a:spcAft>
              <a:buClr>
                <a:schemeClr val="accent1">
                  <a:lumMod val="50000"/>
                </a:schemeClr>
              </a:buClr>
              <a:buFont typeface="Wingdings" panose="05000000000000000000" pitchFamily="2" charset="2"/>
              <a:buChar char="§"/>
            </a:pPr>
            <a:r>
              <a:rPr lang="en-GB" sz="1600" b="1" i="0" dirty="0" err="1">
                <a:solidFill>
                  <a:srgbClr val="161616"/>
                </a:solidFill>
                <a:effectLst/>
                <a:latin typeface="+mn-lt"/>
              </a:rPr>
              <a:t>Türkiye</a:t>
            </a:r>
            <a:endParaRPr lang="en-GB" sz="1700" b="1"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Clr>
                <a:schemeClr val="accent1">
                  <a:lumMod val="50000"/>
                </a:schemeClr>
              </a:buClr>
              <a:buFont typeface="Wingdings" panose="05000000000000000000" pitchFamily="2" charset="2"/>
              <a:buChar char="§"/>
            </a:pPr>
            <a:r>
              <a:rPr lang="en-GB" sz="1700" b="1" dirty="0">
                <a:ea typeface="Calibri" panose="020F0502020204030204" pitchFamily="34" charset="0"/>
                <a:cs typeface="Times New Roman" panose="02020603050405020304" pitchFamily="18" charset="0"/>
              </a:rPr>
              <a:t>Andorra</a:t>
            </a:r>
          </a:p>
          <a:p>
            <a:pPr marL="285750" indent="-285750">
              <a:lnSpc>
                <a:spcPct val="107000"/>
              </a:lnSpc>
              <a:spcAft>
                <a:spcPts val="800"/>
              </a:spcAft>
              <a:buClr>
                <a:schemeClr val="accent1">
                  <a:lumMod val="50000"/>
                </a:schemeClr>
              </a:buClr>
              <a:buFont typeface="Wingdings" panose="05000000000000000000" pitchFamily="2" charset="2"/>
              <a:buChar char="§"/>
            </a:pPr>
            <a:r>
              <a:rPr lang="en-GB" sz="1700" b="1" dirty="0">
                <a:effectLst/>
                <a:latin typeface="Calibri" panose="020F0502020204030204" pitchFamily="34" charset="0"/>
                <a:ea typeface="Calibri" panose="020F0502020204030204" pitchFamily="34" charset="0"/>
                <a:cs typeface="Times New Roman" panose="02020603050405020304" pitchFamily="18" charset="0"/>
              </a:rPr>
              <a:t>Luxembourg</a:t>
            </a:r>
          </a:p>
          <a:p>
            <a:pPr marL="285750" indent="-285750">
              <a:lnSpc>
                <a:spcPct val="107000"/>
              </a:lnSpc>
              <a:spcAft>
                <a:spcPts val="800"/>
              </a:spcAft>
              <a:buClr>
                <a:schemeClr val="accent1">
                  <a:lumMod val="50000"/>
                </a:schemeClr>
              </a:buClr>
              <a:buFont typeface="Wingdings" panose="05000000000000000000" pitchFamily="2" charset="2"/>
              <a:buChar char="§"/>
            </a:pPr>
            <a:r>
              <a:rPr lang="en-GB" sz="1700" b="1" dirty="0">
                <a:ea typeface="Calibri" panose="020F0502020204030204" pitchFamily="34" charset="0"/>
                <a:cs typeface="Times New Roman" panose="02020603050405020304" pitchFamily="18" charset="0"/>
              </a:rPr>
              <a:t>Cyprus</a:t>
            </a:r>
          </a:p>
          <a:p>
            <a:pPr algn="ctr">
              <a:lnSpc>
                <a:spcPct val="107000"/>
              </a:lnSpc>
              <a:spcAft>
                <a:spcPts val="800"/>
              </a:spcAft>
              <a:buClr>
                <a:schemeClr val="accent1">
                  <a:lumMod val="50000"/>
                </a:schemeClr>
              </a:buClr>
            </a:pPr>
            <a:endParaRPr lang="en-GB" sz="17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CFACEB9F-1B4E-4E25-854D-70C493670538}"/>
              </a:ext>
            </a:extLst>
          </p:cNvPr>
          <p:cNvSpPr txBox="1"/>
          <p:nvPr/>
        </p:nvSpPr>
        <p:spPr>
          <a:xfrm>
            <a:off x="5044792" y="3136733"/>
            <a:ext cx="2108210" cy="1124988"/>
          </a:xfrm>
          <a:prstGeom prst="rect">
            <a:avLst/>
          </a:prstGeom>
          <a:noFill/>
        </p:spPr>
        <p:txBody>
          <a:bodyPr wrap="square">
            <a:spAutoFit/>
          </a:bodyPr>
          <a:lstStyle/>
          <a:p>
            <a:pPr algn="ctr">
              <a:lnSpc>
                <a:spcPct val="107000"/>
              </a:lnSpc>
              <a:spcAft>
                <a:spcPts val="800"/>
              </a:spcAft>
              <a:buClr>
                <a:schemeClr val="accent1">
                  <a:lumMod val="50000"/>
                </a:schemeClr>
              </a:buClr>
            </a:pPr>
            <a:r>
              <a:rPr lang="en-GB" sz="1700" b="1" dirty="0">
                <a:effectLst/>
                <a:latin typeface="Calibri" panose="020F0502020204030204" pitchFamily="34" charset="0"/>
                <a:ea typeface="Calibri" panose="020F0502020204030204" pitchFamily="34" charset="0"/>
                <a:cs typeface="Times New Roman" panose="02020603050405020304" pitchFamily="18" charset="0"/>
              </a:rPr>
              <a:t>PROJECT SPECIFIC</a:t>
            </a:r>
          </a:p>
          <a:p>
            <a:pPr marL="285750" indent="-285750">
              <a:lnSpc>
                <a:spcPct val="107000"/>
              </a:lnSpc>
              <a:spcAft>
                <a:spcPts val="800"/>
              </a:spcAft>
              <a:buClr>
                <a:schemeClr val="accent1">
                  <a:lumMod val="50000"/>
                </a:schemeClr>
              </a:buClr>
              <a:buFont typeface="Wingdings" panose="05000000000000000000" pitchFamily="2" charset="2"/>
              <a:buChar char="§"/>
            </a:pPr>
            <a:r>
              <a:rPr lang="en-GB" sz="1700" b="1" dirty="0">
                <a:effectLst/>
                <a:latin typeface="Calibri" panose="020F0502020204030204" pitchFamily="34" charset="0"/>
                <a:ea typeface="Calibri" panose="020F0502020204030204" pitchFamily="34" charset="0"/>
                <a:cs typeface="Times New Roman" panose="02020603050405020304" pitchFamily="18" charset="0"/>
              </a:rPr>
              <a:t>European Union</a:t>
            </a:r>
          </a:p>
          <a:p>
            <a:pPr marL="285750" indent="-285750">
              <a:lnSpc>
                <a:spcPct val="107000"/>
              </a:lnSpc>
              <a:spcAft>
                <a:spcPts val="800"/>
              </a:spcAft>
              <a:buClr>
                <a:schemeClr val="accent1">
                  <a:lumMod val="50000"/>
                </a:schemeClr>
              </a:buClr>
              <a:buFont typeface="Wingdings" panose="05000000000000000000" pitchFamily="2" charset="2"/>
              <a:buChar char="§"/>
            </a:pPr>
            <a:r>
              <a:rPr lang="en-GB" sz="1700" b="1" dirty="0">
                <a:ea typeface="Calibri" panose="020F0502020204030204" pitchFamily="34" charset="0"/>
                <a:cs typeface="Times New Roman" panose="02020603050405020304" pitchFamily="18" charset="0"/>
              </a:rPr>
              <a:t>Norway</a:t>
            </a:r>
            <a:endParaRPr lang="en-GB" sz="17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6" name="Group 15">
            <a:extLst>
              <a:ext uri="{FF2B5EF4-FFF2-40B4-BE49-F238E27FC236}">
                <a16:creationId xmlns:a16="http://schemas.microsoft.com/office/drawing/2014/main" id="{FF5EC690-27BF-437F-BF8B-97B89CC11635}"/>
              </a:ext>
            </a:extLst>
          </p:cNvPr>
          <p:cNvGrpSpPr/>
          <p:nvPr/>
        </p:nvGrpSpPr>
        <p:grpSpPr>
          <a:xfrm>
            <a:off x="5486400" y="3972910"/>
            <a:ext cx="3181056" cy="2747937"/>
            <a:chOff x="4804738" y="76508"/>
            <a:chExt cx="3428926" cy="3360051"/>
          </a:xfrm>
        </p:grpSpPr>
        <p:sp>
          <p:nvSpPr>
            <p:cNvPr id="17" name="Oval 16">
              <a:extLst>
                <a:ext uri="{FF2B5EF4-FFF2-40B4-BE49-F238E27FC236}">
                  <a16:creationId xmlns:a16="http://schemas.microsoft.com/office/drawing/2014/main" id="{AF897679-6377-4AC5-9412-9965A53B3A5F}"/>
                </a:ext>
              </a:extLst>
            </p:cNvPr>
            <p:cNvSpPr/>
            <p:nvPr/>
          </p:nvSpPr>
          <p:spPr>
            <a:xfrm>
              <a:off x="4804738" y="76508"/>
              <a:ext cx="3428926" cy="3360051"/>
            </a:xfrm>
            <a:prstGeom prst="ellipse">
              <a:avLst/>
            </a:prstGeom>
            <a:solidFill>
              <a:srgbClr val="FF0000">
                <a:alpha val="50000"/>
              </a:srgbClr>
            </a:solidFill>
          </p:spPr>
          <p:style>
            <a:lnRef idx="2">
              <a:schemeClr val="lt1">
                <a:hueOff val="0"/>
                <a:satOff val="0"/>
                <a:lumOff val="0"/>
                <a:alphaOff val="0"/>
              </a:schemeClr>
            </a:lnRef>
            <a:fillRef idx="1">
              <a:schemeClr val="accent5">
                <a:alpha val="50000"/>
                <a:hueOff val="-7353344"/>
                <a:satOff val="-10228"/>
                <a:lumOff val="-3922"/>
                <a:alphaOff val="0"/>
              </a:schemeClr>
            </a:fillRef>
            <a:effectRef idx="0">
              <a:schemeClr val="accent5">
                <a:alpha val="50000"/>
                <a:hueOff val="-7353344"/>
                <a:satOff val="-10228"/>
                <a:lumOff val="-3922"/>
                <a:alphaOff val="0"/>
              </a:schemeClr>
            </a:effectRef>
            <a:fontRef idx="minor">
              <a:schemeClr val="tx1"/>
            </a:fontRef>
          </p:style>
        </p:sp>
        <p:sp>
          <p:nvSpPr>
            <p:cNvPr id="18" name="Oval 4">
              <a:extLst>
                <a:ext uri="{FF2B5EF4-FFF2-40B4-BE49-F238E27FC236}">
                  <a16:creationId xmlns:a16="http://schemas.microsoft.com/office/drawing/2014/main" id="{067F7218-F443-4442-A480-3D482128B95E}"/>
                </a:ext>
              </a:extLst>
            </p:cNvPr>
            <p:cNvSpPr txBox="1"/>
            <p:nvPr/>
          </p:nvSpPr>
          <p:spPr>
            <a:xfrm>
              <a:off x="5306893" y="568576"/>
              <a:ext cx="2424616" cy="237591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GB" sz="2400" b="1" dirty="0">
                  <a:ea typeface="Calibri" panose="020F0502020204030204" pitchFamily="34" charset="0"/>
                  <a:cs typeface="Times New Roman" panose="02020603050405020304" pitchFamily="18" charset="0"/>
                </a:rPr>
                <a:t>Fu</a:t>
              </a:r>
              <a:r>
                <a:rPr lang="en-GB" sz="2400" b="1" kern="1200" dirty="0">
                  <a:effectLst/>
                  <a:latin typeface="+mn-lt"/>
                  <a:ea typeface="Calibri" panose="020F0502020204030204" pitchFamily="34" charset="0"/>
                  <a:cs typeface="Times New Roman" panose="02020603050405020304" pitchFamily="18" charset="0"/>
                </a:rPr>
                <a:t>nding needs</a:t>
              </a:r>
            </a:p>
            <a:p>
              <a:pPr marL="0" lvl="0" indent="0" algn="ctr" defTabSz="1066800">
                <a:lnSpc>
                  <a:spcPct val="90000"/>
                </a:lnSpc>
                <a:spcBef>
                  <a:spcPct val="0"/>
                </a:spcBef>
                <a:spcAft>
                  <a:spcPts val="0"/>
                </a:spcAft>
                <a:buNone/>
              </a:pPr>
              <a:endParaRPr lang="fr-FR" sz="1000" kern="1200" dirty="0">
                <a:latin typeface="+mn-lt"/>
              </a:endParaRPr>
            </a:p>
            <a:p>
              <a:pPr marL="171450" lvl="1" indent="-171450" algn="l" defTabSz="711200">
                <a:lnSpc>
                  <a:spcPct val="90000"/>
                </a:lnSpc>
                <a:spcBef>
                  <a:spcPct val="0"/>
                </a:spcBef>
                <a:spcAft>
                  <a:spcPct val="15000"/>
                </a:spcAft>
                <a:buChar char="•"/>
              </a:pPr>
              <a:r>
                <a:rPr lang="en-GB" sz="1600" kern="1200" dirty="0">
                  <a:effectLst/>
                  <a:latin typeface="+mn-lt"/>
                  <a:ea typeface="Calibri" panose="020F0502020204030204" pitchFamily="34" charset="0"/>
                  <a:cs typeface="Times New Roman" panose="02020603050405020304" pitchFamily="18" charset="0"/>
                </a:rPr>
                <a:t>Practical guidance on vulnerability - 250.000€</a:t>
              </a:r>
              <a:endParaRPr lang="fr-FR" sz="1600" kern="1200" dirty="0">
                <a:latin typeface="+mn-lt"/>
              </a:endParaRPr>
            </a:p>
            <a:p>
              <a:pPr marL="171450" lvl="1" indent="-171450" algn="l" defTabSz="711200">
                <a:lnSpc>
                  <a:spcPct val="90000"/>
                </a:lnSpc>
                <a:spcBef>
                  <a:spcPct val="0"/>
                </a:spcBef>
                <a:spcAft>
                  <a:spcPct val="15000"/>
                </a:spcAft>
                <a:buChar char="•"/>
              </a:pPr>
              <a:r>
                <a:rPr lang="fr-FR" sz="1600" kern="1200" dirty="0">
                  <a:latin typeface="+mn-lt"/>
                </a:rPr>
                <a:t>HELP courses - 350.000€</a:t>
              </a:r>
            </a:p>
            <a:p>
              <a:pPr marL="171450" lvl="1" indent="-171450" algn="l" defTabSz="711200">
                <a:lnSpc>
                  <a:spcPct val="90000"/>
                </a:lnSpc>
                <a:spcBef>
                  <a:spcPct val="0"/>
                </a:spcBef>
                <a:spcAft>
                  <a:spcPct val="15000"/>
                </a:spcAft>
                <a:buChar char="•"/>
              </a:pPr>
              <a:r>
                <a:rPr lang="fr-FR" sz="1600" kern="1200" dirty="0">
                  <a:latin typeface="+mn-lt"/>
                </a:rPr>
                <a:t>TOOLKID – 350.000€</a:t>
              </a:r>
            </a:p>
          </p:txBody>
        </p:sp>
      </p:grpSp>
    </p:spTree>
    <p:extLst>
      <p:ext uri="{BB962C8B-B14F-4D97-AF65-F5344CB8AC3E}">
        <p14:creationId xmlns:p14="http://schemas.microsoft.com/office/powerpoint/2010/main" val="1339467173"/>
      </p:ext>
    </p:extLst>
  </p:cSld>
  <p:clrMapOvr>
    <a:masterClrMapping/>
  </p:clrMapOvr>
</p:sld>
</file>

<file path=ppt/theme/theme1.xml><?xml version="1.0" encoding="utf-8"?>
<a:theme xmlns:a="http://schemas.openxmlformats.org/drawingml/2006/main" name="1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ception personnalisé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Conception personnalisé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1246</Words>
  <Application>Microsoft Office PowerPoint</Application>
  <PresentationFormat>On-screen Show (4:3)</PresentationFormat>
  <Paragraphs>128</Paragraphs>
  <Slides>11</Slides>
  <Notes>9</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11</vt:i4>
      </vt:variant>
    </vt:vector>
  </HeadingPairs>
  <TitlesOfParts>
    <vt:vector size="21" baseType="lpstr">
      <vt:lpstr>Arial</vt:lpstr>
      <vt:lpstr>Arial Narrow</vt:lpstr>
      <vt:lpstr>Calibri</vt:lpstr>
      <vt:lpstr>Calibri Light</vt:lpstr>
      <vt:lpstr>Century Gothic</vt:lpstr>
      <vt:lpstr>Wingdings</vt:lpstr>
      <vt:lpstr>1_Conception personnalisée</vt:lpstr>
      <vt:lpstr>Conception personnalisée</vt:lpstr>
      <vt:lpstr>4_Conception personnalisée</vt:lpstr>
      <vt:lpstr>3_Conception personnalisée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
  <cp:lastModifiedBy/>
  <cp:revision>3</cp:revision>
  <dcterms:created xsi:type="dcterms:W3CDTF">2015-12-09T08:37:49Z</dcterms:created>
  <dcterms:modified xsi:type="dcterms:W3CDTF">2022-07-05T10:26:39Z</dcterms:modified>
</cp:coreProperties>
</file>