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331" r:id="rId3"/>
    <p:sldId id="333" r:id="rId4"/>
    <p:sldId id="334" r:id="rId5"/>
    <p:sldId id="335" r:id="rId6"/>
    <p:sldId id="338" r:id="rId7"/>
    <p:sldId id="339" r:id="rId8"/>
    <p:sldId id="336" r:id="rId9"/>
    <p:sldId id="296" r:id="rId10"/>
  </p:sldIdLst>
  <p:sldSz cx="12198350" cy="7626350"/>
  <p:notesSz cx="6858000" cy="9144000"/>
  <p:custDataLst>
    <p:tags r:id="rId13"/>
  </p:custDataLst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02">
          <p15:clr>
            <a:srgbClr val="A4A3A4"/>
          </p15:clr>
        </p15:guide>
        <p15:guide id="2" pos="384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592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84" autoAdjust="0"/>
    <p:restoredTop sz="61214" autoAdjust="0"/>
  </p:normalViewPr>
  <p:slideViewPr>
    <p:cSldViewPr>
      <p:cViewPr>
        <p:scale>
          <a:sx n="50" d="100"/>
          <a:sy n="50" d="100"/>
        </p:scale>
        <p:origin x="-1472" y="44"/>
      </p:cViewPr>
      <p:guideLst>
        <p:guide orient="horz" pos="2402"/>
        <p:guide pos="384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nl-NL" smtClean="0"/>
              <a:t>11th Plenary DH-BIO 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nl-NL" smtClean="0"/>
              <a:t>8 June 2017</a:t>
            </a:r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nl-NL" smtClean="0"/>
              <a:t>t.liefaard@law.leidenuniv.nl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181475-FE5C-1A45-B1A9-43396179A2D3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51004270"/>
      </p:ext>
    </p:extLst>
  </p:cSld>
  <p:clrMap bg1="lt1" tx1="dk1" bg2="lt2" tx2="dk2" accent1="accent1" accent2="accent2" accent3="accent3" accent4="accent4" accent5="accent5" accent6="accent6" hlink="hlink" folHlink="folHlink"/>
  <p:hf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nl-NL" smtClean="0"/>
              <a:t>11th Plenary DH-BIO 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nl-NL" smtClean="0"/>
              <a:t>8 June 2017</a:t>
            </a:r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685800"/>
            <a:ext cx="54832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nl-NL" smtClean="0"/>
              <a:t>t.liefaard@law.leidenuniv.nl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2ECD43-08E5-4945-BC4F-4857758E978F}" type="slidenum">
              <a:rPr lang="nl-NL" smtClean="0"/>
              <a:t>‹N°›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3515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2ECD43-08E5-4945-BC4F-4857758E978F}" type="slidenum">
              <a:rPr lang="nl-NL" smtClean="0"/>
              <a:t>1</a:t>
            </a:fld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nl-NL" smtClean="0"/>
              <a:t>8 June 2017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smtClean="0"/>
              <a:t>t.liefaard@law.leidenuniv.nl</a:t>
            </a:r>
            <a:endParaRPr lang="nl-NL"/>
          </a:p>
        </p:txBody>
      </p:sp>
      <p:sp>
        <p:nvSpPr>
          <p:cNvPr id="7" name="Tijdelijke aanduiding voor koptekst 6"/>
          <p:cNvSpPr>
            <a:spLocks noGrp="1"/>
          </p:cNvSpPr>
          <p:nvPr>
            <p:ph type="hdr" sz="quarter" idx="13"/>
          </p:nvPr>
        </p:nvSpPr>
        <p:spPr/>
        <p:txBody>
          <a:bodyPr/>
          <a:lstStyle/>
          <a:p>
            <a:r>
              <a:rPr lang="nl-NL" smtClean="0"/>
              <a:t>11th Plenary DH-BIO 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72145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כותרת עליונה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nl-NL" smtClean="0"/>
              <a:t>11th Plenary DH-BIO </a:t>
            </a:r>
            <a:endParaRPr lang="nl-N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nl-NL" smtClean="0"/>
              <a:t>8 June 2017</a:t>
            </a:r>
            <a:endParaRPr lang="nl-N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smtClean="0"/>
              <a:t>t.liefaard@law.leidenuniv.nl</a:t>
            </a:r>
            <a:endParaRPr lang="nl-N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12ECD43-08E5-4945-BC4F-4857758E978F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10789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algn="just">
              <a:buFont typeface="Arial" charset="0"/>
              <a:buNone/>
              <a:defRPr/>
            </a:pPr>
            <a:endParaRPr lang="en-US" sz="1000" baseline="0" dirty="0" smtClean="0"/>
          </a:p>
        </p:txBody>
      </p:sp>
      <p:sp>
        <p:nvSpPr>
          <p:cNvPr id="4" name="מציין מיקום של כותרת עליונה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nl-NL" smtClean="0"/>
              <a:t>11th Plenary DH-BIO </a:t>
            </a:r>
            <a:endParaRPr lang="nl-N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nl-NL" smtClean="0"/>
              <a:t>8 June 2017</a:t>
            </a:r>
            <a:endParaRPr lang="nl-N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smtClean="0"/>
              <a:t>t.liefaard@law.leidenuniv.nl</a:t>
            </a:r>
            <a:endParaRPr lang="nl-N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12ECD43-08E5-4945-BC4F-4857758E978F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3035103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כותרת עליונה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nl-NL" smtClean="0"/>
              <a:t>11th Plenary DH-BIO </a:t>
            </a:r>
            <a:endParaRPr lang="nl-N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nl-NL" smtClean="0"/>
              <a:t>8 June 2017</a:t>
            </a:r>
            <a:endParaRPr lang="nl-N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smtClean="0"/>
              <a:t>t.liefaard@law.leidenuniv.nl</a:t>
            </a:r>
            <a:endParaRPr lang="nl-N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12ECD43-08E5-4945-BC4F-4857758E978F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40006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  <a:defRPr/>
            </a:pPr>
            <a:endParaRPr lang="en-US" sz="1000" dirty="0" smtClean="0"/>
          </a:p>
        </p:txBody>
      </p:sp>
      <p:sp>
        <p:nvSpPr>
          <p:cNvPr id="4" name="מציין מיקום של כותרת עליונה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nl-NL" smtClean="0"/>
              <a:t>11th Plenary DH-BIO </a:t>
            </a:r>
            <a:endParaRPr lang="nl-N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nl-NL" smtClean="0"/>
              <a:t>8 June 2017</a:t>
            </a:r>
            <a:endParaRPr lang="nl-N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smtClean="0"/>
              <a:t>t.liefaard@law.leidenuniv.nl</a:t>
            </a:r>
            <a:endParaRPr lang="nl-N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12ECD43-08E5-4945-BC4F-4857758E978F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32200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  <a:defRPr/>
            </a:pPr>
            <a:endParaRPr lang="en-US" sz="1000" u="sng" dirty="0" smtClean="0"/>
          </a:p>
        </p:txBody>
      </p:sp>
      <p:sp>
        <p:nvSpPr>
          <p:cNvPr id="4" name="מציין מיקום של כותרת עליונה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nl-NL" smtClean="0"/>
              <a:t>11th Plenary DH-BIO </a:t>
            </a:r>
            <a:endParaRPr lang="nl-N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nl-NL" smtClean="0"/>
              <a:t>8 June 2017</a:t>
            </a:r>
            <a:endParaRPr lang="nl-N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smtClean="0"/>
              <a:t>t.liefaard@law.leidenuniv.nl</a:t>
            </a:r>
            <a:endParaRPr lang="nl-N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12ECD43-08E5-4945-BC4F-4857758E978F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27754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Arial" charset="0"/>
              <a:buNone/>
              <a:defRPr/>
            </a:pPr>
            <a:endParaRPr lang="en-US" sz="1000" dirty="0" smtClean="0"/>
          </a:p>
        </p:txBody>
      </p:sp>
      <p:sp>
        <p:nvSpPr>
          <p:cNvPr id="4" name="מציין מיקום של כותרת עליונה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nl-NL" smtClean="0"/>
              <a:t>11th Plenary DH-BIO </a:t>
            </a:r>
            <a:endParaRPr lang="nl-N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nl-NL" smtClean="0"/>
              <a:t>8 June 2017</a:t>
            </a:r>
            <a:endParaRPr lang="nl-N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smtClean="0"/>
              <a:t>t.liefaard@law.leidenuniv.nl</a:t>
            </a:r>
            <a:endParaRPr lang="nl-N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12ECD43-08E5-4945-BC4F-4857758E978F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89728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sz="1200" dirty="0"/>
          </a:p>
        </p:txBody>
      </p:sp>
      <p:sp>
        <p:nvSpPr>
          <p:cNvPr id="4" name="מציין מיקום של כותרת עליונה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nl-NL" smtClean="0"/>
              <a:t>11th Plenary DH-BIO </a:t>
            </a:r>
            <a:endParaRPr lang="nl-NL"/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nl-NL" smtClean="0"/>
              <a:t>8 June 2017</a:t>
            </a:r>
            <a:endParaRPr lang="nl-N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smtClean="0"/>
              <a:t>t.liefaard@law.leidenuniv.nl</a:t>
            </a:r>
            <a:endParaRPr lang="nl-N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12ECD43-08E5-4945-BC4F-4857758E978F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5686609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koptekst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nl-NL" smtClean="0"/>
              <a:t>11th Plenary DH-BIO 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nl-NL" smtClean="0"/>
              <a:t>8 June 2017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nl-NL" smtClean="0"/>
              <a:t>t.liefaard@law.leidenuniv.nl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812ECD43-08E5-4945-BC4F-4857758E978F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37900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jdelijke aanduiding voor tekst 5"/>
          <p:cNvSpPr>
            <a:spLocks noGrp="1"/>
          </p:cNvSpPr>
          <p:nvPr>
            <p:ph type="body" sz="quarter" idx="13" hasCustomPrompt="1"/>
          </p:nvPr>
        </p:nvSpPr>
        <p:spPr>
          <a:xfrm>
            <a:off x="1" y="1"/>
            <a:ext cx="12198349" cy="4529874"/>
          </a:xfrm>
          <a:solidFill>
            <a:srgbClr val="8592BC"/>
          </a:solid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noProof="0" dirty="0" smtClean="0"/>
              <a:t>..</a:t>
            </a:r>
            <a:endParaRPr lang="en-GB" noProof="0" dirty="0"/>
          </a:p>
        </p:txBody>
      </p:sp>
      <p:sp>
        <p:nvSpPr>
          <p:cNvPr id="6" name="Tijdelijke aanduiding voor tekst 5"/>
          <p:cNvSpPr>
            <a:spLocks noGrp="1"/>
          </p:cNvSpPr>
          <p:nvPr>
            <p:ph type="body" sz="quarter" idx="12" hasCustomPrompt="1"/>
          </p:nvPr>
        </p:nvSpPr>
        <p:spPr>
          <a:xfrm>
            <a:off x="1" y="1"/>
            <a:ext cx="12198350" cy="3637349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noProof="0" dirty="0" smtClean="0"/>
              <a:t>..</a:t>
            </a:r>
            <a:endParaRPr lang="en-GB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90662" y="894051"/>
            <a:ext cx="10319495" cy="1619677"/>
          </a:xfrm>
        </p:spPr>
        <p:txBody>
          <a:bodyPr/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Title presentation</a:t>
            </a:r>
            <a:endParaRPr lang="en-GB" noProof="0" dirty="0"/>
          </a:p>
        </p:txBody>
      </p:sp>
      <p:sp>
        <p:nvSpPr>
          <p:cNvPr id="20" name="Tijdelijke aanduiding voor tekst 19"/>
          <p:cNvSpPr>
            <a:spLocks noGrp="1"/>
          </p:cNvSpPr>
          <p:nvPr>
            <p:ph type="body" sz="quarter" idx="14" hasCustomPrompt="1"/>
          </p:nvPr>
        </p:nvSpPr>
        <p:spPr>
          <a:xfrm>
            <a:off x="1490662" y="3929529"/>
            <a:ext cx="5848950" cy="385022"/>
          </a:xfrm>
        </p:spPr>
        <p:txBody>
          <a:bodyPr anchor="ctr"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dirty="0" smtClean="0"/>
              <a:t>Subtitle presentation</a:t>
            </a:r>
            <a:endParaRPr lang="en-GB" noProof="0" dirty="0"/>
          </a:p>
        </p:txBody>
      </p:sp>
      <p:sp>
        <p:nvSpPr>
          <p:cNvPr id="8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7467328" y="3929669"/>
            <a:ext cx="4326359" cy="385439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2400">
                <a:solidFill>
                  <a:schemeClr val="bg1"/>
                </a:solidFill>
              </a:defRPr>
            </a:lvl1pPr>
          </a:lstStyle>
          <a:p>
            <a:endParaRPr lang="en-GB" noProof="0" dirty="0"/>
          </a:p>
        </p:txBody>
      </p:sp>
      <p:grpSp>
        <p:nvGrpSpPr>
          <p:cNvPr id="18" name="Grid" hidden="1"/>
          <p:cNvGrpSpPr/>
          <p:nvPr userDrawn="1"/>
        </p:nvGrpSpPr>
        <p:grpSpPr>
          <a:xfrm>
            <a:off x="-4" y="0"/>
            <a:ext cx="12198355" cy="7626352"/>
            <a:chOff x="-4" y="0"/>
            <a:chExt cx="12198355" cy="7626352"/>
          </a:xfrm>
        </p:grpSpPr>
        <p:sp>
          <p:nvSpPr>
            <p:cNvPr id="19" name="Rechthoek 18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2" name="Rechthoek 21"/>
            <p:cNvSpPr/>
            <p:nvPr userDrawn="1"/>
          </p:nvSpPr>
          <p:spPr bwMode="auto">
            <a:xfrm rot="5400000">
              <a:off x="-3590022" y="3590019"/>
              <a:ext cx="7626351" cy="446316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3" name="Rechthoek 22"/>
            <p:cNvSpPr/>
            <p:nvPr userDrawn="1"/>
          </p:nvSpPr>
          <p:spPr bwMode="auto">
            <a:xfrm rot="5400000">
              <a:off x="8182843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4" name="Rechthoek 23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5" name="Rechthoek 24"/>
            <p:cNvSpPr/>
            <p:nvPr userDrawn="1"/>
          </p:nvSpPr>
          <p:spPr bwMode="auto">
            <a:xfrm>
              <a:off x="0" y="7221686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6" name="Rechthoek 25"/>
            <p:cNvSpPr/>
            <p:nvPr userDrawn="1"/>
          </p:nvSpPr>
          <p:spPr bwMode="auto">
            <a:xfrm>
              <a:off x="0" y="4537584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pic>
        <p:nvPicPr>
          <p:cNvPr id="28" name="Picture 7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5940" y="5491598"/>
            <a:ext cx="2674361" cy="1194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/>
          <p:cNvSpPr/>
          <p:nvPr userDrawn="1"/>
        </p:nvSpPr>
        <p:spPr>
          <a:xfrm>
            <a:off x="50269" y="7221683"/>
            <a:ext cx="5328826" cy="33733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662" y="7289018"/>
            <a:ext cx="3588750" cy="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37975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7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1" decel="10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75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 animBg="1">
        <p:tmplLst>
          <p:tmpl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1" decel="10000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7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7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6" grpId="0" build="p" animBg="1">
        <p:tmplLst>
          <p:tmpl>
            <p:tnLst>
              <p:par>
                <p:cTn presetID="2" presetClass="entr" presetSubtype="1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1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  <p:bldP spid="20" grpId="0" build="p">
        <p:tmplLst>
          <p:tmpl lvl="1">
            <p:tnLst>
              <p:par>
                <p:cTn presetID="10" presetClass="entr" presetSubtype="0" fill="hold" nodeType="withEffect">
                  <p:stCondLst>
                    <p:cond delay="100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20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750"/>
                        <p:tgtEl>
                          <p:spTgt spid="20"/>
                        </p:tgtEl>
                      </p:cBhvr>
                    </p:animEffect>
                  </p:childTnLst>
                </p:cTn>
              </p:par>
            </p:tnLst>
          </p:tmpl>
        </p:tmplLst>
      </p:bldP>
      <p:bldP spid="8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ph 100%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4" name="Tijdelijke aanduiding voor grafiek 3"/>
          <p:cNvSpPr>
            <a:spLocks noGrp="1"/>
          </p:cNvSpPr>
          <p:nvPr>
            <p:ph type="chart" sz="quarter" idx="13" hasCustomPrompt="1"/>
          </p:nvPr>
        </p:nvSpPr>
        <p:spPr>
          <a:xfrm>
            <a:off x="404663" y="1252836"/>
            <a:ext cx="11389023" cy="5545251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400" baseline="0"/>
            </a:lvl1pPr>
          </a:lstStyle>
          <a:p>
            <a:r>
              <a:rPr lang="en-GB" noProof="0" dirty="0" smtClean="0"/>
              <a:t>Click here to insert</a:t>
            </a:r>
            <a:br>
              <a:rPr lang="en-GB" noProof="0" dirty="0" smtClean="0"/>
            </a:br>
            <a:r>
              <a:rPr lang="en-GB" noProof="0" dirty="0" smtClean="0"/>
              <a:t>a graph</a:t>
            </a:r>
            <a:endParaRPr lang="en-GB" noProof="0" dirty="0"/>
          </a:p>
        </p:txBody>
      </p:sp>
      <p:grpSp>
        <p:nvGrpSpPr>
          <p:cNvPr id="20" name="Grid" hidden="1"/>
          <p:cNvGrpSpPr/>
          <p:nvPr userDrawn="1"/>
        </p:nvGrpSpPr>
        <p:grpSpPr>
          <a:xfrm>
            <a:off x="-3" y="0"/>
            <a:ext cx="12198354" cy="7626352"/>
            <a:chOff x="-3" y="0"/>
            <a:chExt cx="12198354" cy="7626352"/>
          </a:xfrm>
        </p:grpSpPr>
        <p:sp>
          <p:nvSpPr>
            <p:cNvPr id="21" name="Rechthoek 20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2" name="Rechthoek 21"/>
            <p:cNvSpPr/>
            <p:nvPr userDrawn="1"/>
          </p:nvSpPr>
          <p:spPr bwMode="auto">
            <a:xfrm rot="5400000">
              <a:off x="8182843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3" name="Rechthoek 22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4" name="Rechthoek 23"/>
            <p:cNvSpPr/>
            <p:nvPr userDrawn="1"/>
          </p:nvSpPr>
          <p:spPr bwMode="auto">
            <a:xfrm>
              <a:off x="0" y="7221686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5" name="Rechthoek 24"/>
            <p:cNvSpPr/>
            <p:nvPr userDrawn="1"/>
          </p:nvSpPr>
          <p:spPr bwMode="auto">
            <a:xfrm>
              <a:off x="0" y="6798087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6" name="Rechthoek 25"/>
            <p:cNvSpPr/>
            <p:nvPr userDrawn="1"/>
          </p:nvSpPr>
          <p:spPr bwMode="auto">
            <a:xfrm rot="5400000">
              <a:off x="-3610847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0295096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deo 100%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13" name="Tijdelijke aanduiding voor media 12"/>
          <p:cNvSpPr>
            <a:spLocks noGrp="1"/>
          </p:cNvSpPr>
          <p:nvPr>
            <p:ph type="media" sz="quarter" idx="13" hasCustomPrompt="1"/>
          </p:nvPr>
        </p:nvSpPr>
        <p:spPr>
          <a:xfrm>
            <a:off x="404663" y="1252836"/>
            <a:ext cx="11389023" cy="5545251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400" baseline="0"/>
            </a:lvl1pPr>
          </a:lstStyle>
          <a:p>
            <a:r>
              <a:rPr lang="en-GB" noProof="0" dirty="0" smtClean="0"/>
              <a:t>Click here to insert</a:t>
            </a:r>
            <a:br>
              <a:rPr lang="en-GB" noProof="0" dirty="0" smtClean="0"/>
            </a:br>
            <a:r>
              <a:rPr lang="en-GB" noProof="0" dirty="0" smtClean="0"/>
              <a:t>a video</a:t>
            </a:r>
            <a:endParaRPr lang="en-GB" noProof="0" dirty="0"/>
          </a:p>
        </p:txBody>
      </p:sp>
      <p:grpSp>
        <p:nvGrpSpPr>
          <p:cNvPr id="14" name="Grid" hidden="1"/>
          <p:cNvGrpSpPr/>
          <p:nvPr userDrawn="1"/>
        </p:nvGrpSpPr>
        <p:grpSpPr>
          <a:xfrm>
            <a:off x="-3" y="0"/>
            <a:ext cx="12198354" cy="7626352"/>
            <a:chOff x="-3" y="0"/>
            <a:chExt cx="12198354" cy="7626352"/>
          </a:xfrm>
        </p:grpSpPr>
        <p:sp>
          <p:nvSpPr>
            <p:cNvPr id="15" name="Rechthoek 14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6" name="Rechthoek 15"/>
            <p:cNvSpPr/>
            <p:nvPr userDrawn="1"/>
          </p:nvSpPr>
          <p:spPr bwMode="auto">
            <a:xfrm rot="5400000">
              <a:off x="8182843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7" name="Rechthoek 16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8" name="Rechthoek 17"/>
            <p:cNvSpPr/>
            <p:nvPr userDrawn="1"/>
          </p:nvSpPr>
          <p:spPr bwMode="auto">
            <a:xfrm>
              <a:off x="0" y="7221686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9" name="Rechthoek 18"/>
            <p:cNvSpPr/>
            <p:nvPr userDrawn="1"/>
          </p:nvSpPr>
          <p:spPr bwMode="auto">
            <a:xfrm>
              <a:off x="0" y="6798087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0" name="Rechthoek 19"/>
            <p:cNvSpPr/>
            <p:nvPr userDrawn="1"/>
          </p:nvSpPr>
          <p:spPr bwMode="auto">
            <a:xfrm rot="5400000">
              <a:off x="-3610847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5317074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tekst 5"/>
          <p:cNvSpPr>
            <a:spLocks noGrp="1"/>
          </p:cNvSpPr>
          <p:nvPr>
            <p:ph type="body" sz="quarter" idx="12" hasCustomPrompt="1"/>
          </p:nvPr>
        </p:nvSpPr>
        <p:spPr>
          <a:xfrm>
            <a:off x="1" y="1"/>
            <a:ext cx="12198350" cy="452987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>
              <a:buNone/>
              <a:defRPr sz="100">
                <a:solidFill>
                  <a:schemeClr val="bg2"/>
                </a:solidFill>
              </a:defRPr>
            </a:lvl1pPr>
          </a:lstStyle>
          <a:p>
            <a:pPr lvl="0"/>
            <a:r>
              <a:rPr lang="en-GB" noProof="0" dirty="0" smtClean="0"/>
              <a:t>..</a:t>
            </a:r>
            <a:endParaRPr lang="en-GB" noProof="0" dirty="0"/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90662" y="894051"/>
            <a:ext cx="10319495" cy="1619677"/>
          </a:xfrm>
        </p:spPr>
        <p:txBody>
          <a:bodyPr/>
          <a:lstStyle>
            <a:lvl1pPr algn="l">
              <a:defRPr sz="5400">
                <a:solidFill>
                  <a:schemeClr val="bg1"/>
                </a:solidFill>
              </a:defRPr>
            </a:lvl1pPr>
          </a:lstStyle>
          <a:p>
            <a:r>
              <a:rPr lang="en-GB" noProof="0" dirty="0" smtClean="0"/>
              <a:t>Title closure</a:t>
            </a:r>
            <a:endParaRPr lang="en-GB" noProof="0" dirty="0"/>
          </a:p>
        </p:txBody>
      </p:sp>
      <p:grpSp>
        <p:nvGrpSpPr>
          <p:cNvPr id="18" name="Grid" hidden="1"/>
          <p:cNvGrpSpPr/>
          <p:nvPr userDrawn="1"/>
        </p:nvGrpSpPr>
        <p:grpSpPr>
          <a:xfrm>
            <a:off x="-4" y="0"/>
            <a:ext cx="12198355" cy="7626352"/>
            <a:chOff x="-4" y="0"/>
            <a:chExt cx="12198355" cy="7626352"/>
          </a:xfrm>
        </p:grpSpPr>
        <p:sp>
          <p:nvSpPr>
            <p:cNvPr id="19" name="Rechthoek 18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2" name="Rechthoek 21"/>
            <p:cNvSpPr/>
            <p:nvPr userDrawn="1"/>
          </p:nvSpPr>
          <p:spPr bwMode="auto">
            <a:xfrm rot="5400000">
              <a:off x="-3590022" y="3590019"/>
              <a:ext cx="7626351" cy="446316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3" name="Rechthoek 22"/>
            <p:cNvSpPr/>
            <p:nvPr userDrawn="1"/>
          </p:nvSpPr>
          <p:spPr bwMode="auto">
            <a:xfrm rot="5400000">
              <a:off x="8182843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4" name="Rechthoek 23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5" name="Rechthoek 24"/>
            <p:cNvSpPr/>
            <p:nvPr userDrawn="1"/>
          </p:nvSpPr>
          <p:spPr bwMode="auto">
            <a:xfrm>
              <a:off x="0" y="7221686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6" name="Rechthoek 25"/>
            <p:cNvSpPr/>
            <p:nvPr userDrawn="1"/>
          </p:nvSpPr>
          <p:spPr bwMode="auto">
            <a:xfrm>
              <a:off x="0" y="4537584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pic>
        <p:nvPicPr>
          <p:cNvPr id="28" name="Picture 71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15940" y="5491598"/>
            <a:ext cx="2674361" cy="11949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hthoek 3"/>
          <p:cNvSpPr/>
          <p:nvPr userDrawn="1"/>
        </p:nvSpPr>
        <p:spPr>
          <a:xfrm>
            <a:off x="50269" y="7221683"/>
            <a:ext cx="5328826" cy="337335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16" name="Afbeelding 1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0662" y="7289018"/>
            <a:ext cx="3588750" cy="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40884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" presetClass="entr" presetSubtype="1" decel="10000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animBg="1">
        <p:tmplLst>
          <p:tmpl>
            <p:tnLst>
              <p:par>
                <p:cTn presetID="2" presetClass="entr" presetSubtype="1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1">
            <p:tnLst>
              <p:par>
                <p:cTn presetID="2" presetClass="entr" presetSubtype="1" decel="100000" fill="hold" nodeType="withEffect">
                  <p:stCondLst>
                    <p:cond delay="25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6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 calcmode="lin" valueType="num">
                      <p:cBhvr additive="base">
                        <p:cTn dur="1000" fill="hold"/>
                        <p:tgtEl>
                          <p:spTgt spid="6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 additive="base">
                        <p:cTn dur="1000" fill="hold"/>
                        <p:tgtEl>
                          <p:spTgt spid="6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0-#ppt_h/2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  <p:bldP spid="2" grpId="0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e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>
          <a:xfrm>
            <a:off x="404663" y="1253168"/>
            <a:ext cx="6846640" cy="5545250"/>
          </a:xfrm>
          <a:noFill/>
        </p:spPr>
        <p:txBody>
          <a:bodyPr vert="horz" wrap="none" lIns="0" tIns="0" rIns="0" bIns="0"/>
          <a:lstStyle>
            <a:lvl1pPr marL="361950" indent="-361950">
              <a:spcBef>
                <a:spcPts val="800"/>
              </a:spcBef>
              <a:spcAft>
                <a:spcPts val="800"/>
              </a:spcAft>
              <a:buClr>
                <a:schemeClr val="bg2"/>
              </a:buClr>
              <a:buFont typeface="+mj-lt"/>
              <a:buAutoNum type="arabicPeriod"/>
              <a:defRPr sz="2400">
                <a:solidFill>
                  <a:schemeClr val="bg2"/>
                </a:solidFill>
              </a:defRPr>
            </a:lvl1pPr>
            <a:lvl2pPr marL="542925" indent="-180975">
              <a:buClr>
                <a:schemeClr val="bg2"/>
              </a:buClr>
              <a:buFont typeface="Arial" panose="020B0604020202020204" pitchFamily="34" charset="0"/>
              <a:buChar char="•"/>
              <a:defRPr>
                <a:solidFill>
                  <a:schemeClr val="bg2"/>
                </a:solidFill>
              </a:defRPr>
            </a:lvl2pPr>
            <a:lvl3pPr>
              <a:defRPr>
                <a:solidFill>
                  <a:schemeClr val="bg2"/>
                </a:solidFill>
              </a:defRPr>
            </a:lvl3pPr>
            <a:lvl4pPr>
              <a:defRPr>
                <a:solidFill>
                  <a:schemeClr val="bg2"/>
                </a:solidFill>
              </a:defRPr>
            </a:lvl4pPr>
            <a:lvl5pPr>
              <a:defRPr>
                <a:solidFill>
                  <a:schemeClr val="accent1"/>
                </a:solidFill>
              </a:defRPr>
            </a:lvl5pPr>
            <a:lvl6pPr marL="361950" indent="-361950">
              <a:spcBef>
                <a:spcPts val="800"/>
              </a:spcBef>
              <a:spcAft>
                <a:spcPts val="800"/>
              </a:spcAft>
              <a:buClr>
                <a:schemeClr val="bg2"/>
              </a:buClr>
              <a:buFont typeface="+mj-lt"/>
              <a:buAutoNum type="arabicPeriod"/>
              <a:tabLst/>
              <a:defRPr sz="2400">
                <a:solidFill>
                  <a:schemeClr val="bg2"/>
                </a:solidFill>
              </a:defRPr>
            </a:lvl6pPr>
            <a:lvl7pPr marL="542925" indent="-180975">
              <a:buClr>
                <a:schemeClr val="bg2"/>
              </a:buClr>
              <a:buFont typeface="Arial" panose="020B0604020202020204" pitchFamily="34" charset="0"/>
              <a:buChar char="•"/>
              <a:defRPr>
                <a:solidFill>
                  <a:schemeClr val="bg2"/>
                </a:solidFill>
              </a:defRPr>
            </a:lvl7pPr>
            <a:lvl8pPr>
              <a:defRPr>
                <a:solidFill>
                  <a:schemeClr val="bg2"/>
                </a:solidFill>
              </a:defRPr>
            </a:lvl8pPr>
            <a:lvl9pPr>
              <a:defRPr>
                <a:solidFill>
                  <a:schemeClr val="bg2"/>
                </a:solidFill>
              </a:defRPr>
            </a:lvl9pPr>
          </a:lstStyle>
          <a:p>
            <a:pPr lvl="0"/>
            <a:r>
              <a:rPr lang="en-GB" noProof="0" dirty="0" smtClean="0"/>
              <a:t>Numbering</a:t>
            </a:r>
          </a:p>
          <a:p>
            <a:pPr lvl="1"/>
            <a:r>
              <a:rPr lang="en-GB" noProof="0" dirty="0" smtClean="0"/>
              <a:t>Bullet</a:t>
            </a:r>
          </a:p>
          <a:p>
            <a:pPr lvl="2"/>
            <a:r>
              <a:rPr lang="en-GB" noProof="0" dirty="0" smtClean="0"/>
              <a:t>Plain text</a:t>
            </a:r>
          </a:p>
          <a:p>
            <a:pPr lvl="3"/>
            <a:r>
              <a:rPr lang="en-GB" noProof="0" dirty="0" smtClean="0"/>
              <a:t>Header dark blue</a:t>
            </a:r>
          </a:p>
          <a:p>
            <a:pPr lvl="4"/>
            <a:r>
              <a:rPr lang="en-GB" noProof="0" dirty="0" smtClean="0"/>
              <a:t>Header yellow</a:t>
            </a:r>
          </a:p>
          <a:p>
            <a:pPr lvl="5"/>
            <a:r>
              <a:rPr lang="en-GB" noProof="0" dirty="0" smtClean="0"/>
              <a:t>Numbering</a:t>
            </a:r>
          </a:p>
          <a:p>
            <a:pPr lvl="6"/>
            <a:r>
              <a:rPr lang="en-GB" noProof="0" dirty="0" smtClean="0"/>
              <a:t>Bullet</a:t>
            </a:r>
          </a:p>
          <a:p>
            <a:pPr lvl="7"/>
            <a:r>
              <a:rPr lang="en-GB" sz="1800" noProof="0" dirty="0" smtClean="0"/>
              <a:t>Plain text</a:t>
            </a:r>
          </a:p>
          <a:p>
            <a:pPr lvl="8"/>
            <a:r>
              <a:rPr lang="en-GB" noProof="0" dirty="0" smtClean="0"/>
              <a:t>Header dark blue</a:t>
            </a:r>
            <a:endParaRPr lang="en-GB" noProof="0" dirty="0"/>
          </a:p>
        </p:txBody>
      </p:sp>
      <p:sp>
        <p:nvSpPr>
          <p:cNvPr id="7" name="Tijdelijke aanduiding voor afbeelding 13"/>
          <p:cNvSpPr>
            <a:spLocks noGrp="1"/>
          </p:cNvSpPr>
          <p:nvPr>
            <p:ph type="pic" sz="quarter" idx="13" hasCustomPrompt="1"/>
          </p:nvPr>
        </p:nvSpPr>
        <p:spPr>
          <a:xfrm>
            <a:off x="7453635" y="1252836"/>
            <a:ext cx="4339905" cy="5545251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400" baseline="0"/>
            </a:lvl1pPr>
          </a:lstStyle>
          <a:p>
            <a:r>
              <a:rPr lang="en-GB" noProof="0" dirty="0" smtClean="0"/>
              <a:t>Click here to insert</a:t>
            </a:r>
            <a:br>
              <a:rPr lang="en-GB" noProof="0" dirty="0" smtClean="0"/>
            </a:br>
            <a:r>
              <a:rPr lang="en-GB" noProof="0" dirty="0" smtClean="0"/>
              <a:t>an image</a:t>
            </a:r>
            <a:endParaRPr lang="en-GB" noProof="0" dirty="0"/>
          </a:p>
        </p:txBody>
      </p:sp>
      <p:grpSp>
        <p:nvGrpSpPr>
          <p:cNvPr id="8" name="Grid" hidden="1"/>
          <p:cNvGrpSpPr/>
          <p:nvPr userDrawn="1"/>
        </p:nvGrpSpPr>
        <p:grpSpPr>
          <a:xfrm>
            <a:off x="1" y="0"/>
            <a:ext cx="12198353" cy="7626354"/>
            <a:chOff x="-2" y="-1"/>
            <a:chExt cx="12198353" cy="6858004"/>
          </a:xfrm>
        </p:grpSpPr>
        <p:sp>
          <p:nvSpPr>
            <p:cNvPr id="9" name="Rechthoek 8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0" name="Rechthoek 9"/>
            <p:cNvSpPr/>
            <p:nvPr userDrawn="1"/>
          </p:nvSpPr>
          <p:spPr bwMode="auto">
            <a:xfrm rot="5400000">
              <a:off x="-3226672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1" name="Rechthoek 10"/>
            <p:cNvSpPr/>
            <p:nvPr userDrawn="1"/>
          </p:nvSpPr>
          <p:spPr bwMode="auto">
            <a:xfrm rot="5400000">
              <a:off x="8567017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2" name="Rechthoek 11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3" name="Rechthoek 12"/>
            <p:cNvSpPr/>
            <p:nvPr userDrawn="1"/>
          </p:nvSpPr>
          <p:spPr bwMode="auto">
            <a:xfrm>
              <a:off x="0" y="60486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4" name="Rechthoek 13"/>
            <p:cNvSpPr/>
            <p:nvPr userDrawn="1"/>
          </p:nvSpPr>
          <p:spPr bwMode="auto">
            <a:xfrm rot="5400000">
              <a:off x="3923465" y="3327836"/>
              <a:ext cx="6858003" cy="202331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grpSp>
        <p:nvGrpSpPr>
          <p:cNvPr id="15" name="Grid" hidden="1"/>
          <p:cNvGrpSpPr/>
          <p:nvPr userDrawn="1"/>
        </p:nvGrpSpPr>
        <p:grpSpPr>
          <a:xfrm>
            <a:off x="-3" y="0"/>
            <a:ext cx="12198354" cy="7626352"/>
            <a:chOff x="-3" y="0"/>
            <a:chExt cx="12198354" cy="7626352"/>
          </a:xfrm>
        </p:grpSpPr>
        <p:sp>
          <p:nvSpPr>
            <p:cNvPr id="16" name="Rechthoek 15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7" name="Rechthoek 16"/>
            <p:cNvSpPr/>
            <p:nvPr userDrawn="1"/>
          </p:nvSpPr>
          <p:spPr bwMode="auto">
            <a:xfrm rot="5400000">
              <a:off x="8182843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8" name="Rechthoek 17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9" name="Rechthoek 18"/>
            <p:cNvSpPr/>
            <p:nvPr userDrawn="1"/>
          </p:nvSpPr>
          <p:spPr bwMode="auto">
            <a:xfrm>
              <a:off x="0" y="7221686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0" name="Rechthoek 19"/>
            <p:cNvSpPr/>
            <p:nvPr userDrawn="1"/>
          </p:nvSpPr>
          <p:spPr bwMode="auto">
            <a:xfrm>
              <a:off x="0" y="6798087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1" name="Rechthoek 20"/>
            <p:cNvSpPr/>
            <p:nvPr userDrawn="1"/>
          </p:nvSpPr>
          <p:spPr bwMode="auto">
            <a:xfrm rot="5400000">
              <a:off x="-3610847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5442613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100%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horz"/>
          <a:lstStyle/>
          <a:p>
            <a:pPr lvl="0"/>
            <a:r>
              <a:rPr lang="en-GB" noProof="0" dirty="0" smtClean="0"/>
              <a:t>Bullet</a:t>
            </a:r>
          </a:p>
          <a:p>
            <a:pPr lvl="1"/>
            <a:r>
              <a:rPr lang="en-GB" noProof="0" dirty="0" smtClean="0"/>
              <a:t>Sub-bullet</a:t>
            </a:r>
          </a:p>
          <a:p>
            <a:pPr lvl="2"/>
            <a:r>
              <a:rPr lang="en-GB" noProof="0" dirty="0" smtClean="0"/>
              <a:t>Plain text</a:t>
            </a:r>
          </a:p>
          <a:p>
            <a:pPr lvl="3"/>
            <a:r>
              <a:rPr lang="en-GB" noProof="0" dirty="0" smtClean="0"/>
              <a:t>Header dark blue</a:t>
            </a:r>
          </a:p>
          <a:p>
            <a:pPr lvl="4"/>
            <a:r>
              <a:rPr lang="en-GB" noProof="0" dirty="0" smtClean="0"/>
              <a:t>Header light blue</a:t>
            </a:r>
          </a:p>
          <a:p>
            <a:pPr lvl="5"/>
            <a:r>
              <a:rPr lang="en-GB" noProof="0" dirty="0" smtClean="0"/>
              <a:t>Bullet</a:t>
            </a:r>
          </a:p>
          <a:p>
            <a:pPr lvl="6"/>
            <a:r>
              <a:rPr lang="en-GB" noProof="0" dirty="0" smtClean="0"/>
              <a:t>Sub-bullet</a:t>
            </a:r>
          </a:p>
          <a:p>
            <a:pPr lvl="7"/>
            <a:r>
              <a:rPr lang="en-GB" sz="1800" noProof="0" dirty="0" smtClean="0"/>
              <a:t>Plain text</a:t>
            </a:r>
          </a:p>
          <a:p>
            <a:pPr lvl="8"/>
            <a:r>
              <a:rPr lang="en-GB" noProof="0" dirty="0" smtClean="0"/>
              <a:t>Header dark blue</a:t>
            </a:r>
            <a:endParaRPr lang="en-GB" noProof="0" dirty="0"/>
          </a:p>
        </p:txBody>
      </p:sp>
      <p:grpSp>
        <p:nvGrpSpPr>
          <p:cNvPr id="7" name="Grid" hidden="1"/>
          <p:cNvGrpSpPr/>
          <p:nvPr userDrawn="1"/>
        </p:nvGrpSpPr>
        <p:grpSpPr>
          <a:xfrm>
            <a:off x="-3" y="0"/>
            <a:ext cx="12198354" cy="7626352"/>
            <a:chOff x="-3" y="0"/>
            <a:chExt cx="12198354" cy="7626352"/>
          </a:xfrm>
        </p:grpSpPr>
        <p:sp>
          <p:nvSpPr>
            <p:cNvPr id="8" name="Rechthoek 7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9" name="Rechthoek 8"/>
            <p:cNvSpPr/>
            <p:nvPr userDrawn="1"/>
          </p:nvSpPr>
          <p:spPr bwMode="auto">
            <a:xfrm rot="5400000">
              <a:off x="8182843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0" name="Rechthoek 9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1" name="Rechthoek 10"/>
            <p:cNvSpPr/>
            <p:nvPr userDrawn="1"/>
          </p:nvSpPr>
          <p:spPr bwMode="auto">
            <a:xfrm>
              <a:off x="0" y="7221686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2" name="Rechthoek 11"/>
            <p:cNvSpPr/>
            <p:nvPr userDrawn="1"/>
          </p:nvSpPr>
          <p:spPr bwMode="auto">
            <a:xfrm>
              <a:off x="0" y="6798087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3" name="Rechthoek 12"/>
            <p:cNvSpPr/>
            <p:nvPr userDrawn="1"/>
          </p:nvSpPr>
          <p:spPr bwMode="auto">
            <a:xfrm rot="5400000">
              <a:off x="-3610847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9259685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Image 75%/25%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>
          <a:xfrm>
            <a:off x="404663" y="1253168"/>
            <a:ext cx="7926761" cy="5545250"/>
          </a:xfrm>
        </p:spPr>
        <p:txBody>
          <a:bodyPr vert="horz"/>
          <a:lstStyle/>
          <a:p>
            <a:pPr lvl="0"/>
            <a:r>
              <a:rPr lang="en-GB" noProof="0" dirty="0" smtClean="0"/>
              <a:t>Bullet</a:t>
            </a:r>
          </a:p>
          <a:p>
            <a:pPr lvl="1"/>
            <a:r>
              <a:rPr lang="en-GB" noProof="0" dirty="0" smtClean="0"/>
              <a:t>Sub-bullet</a:t>
            </a:r>
          </a:p>
          <a:p>
            <a:pPr lvl="2"/>
            <a:r>
              <a:rPr lang="en-GB" noProof="0" dirty="0" smtClean="0"/>
              <a:t>Plain text</a:t>
            </a:r>
          </a:p>
          <a:p>
            <a:pPr lvl="3"/>
            <a:r>
              <a:rPr lang="en-GB" noProof="0" dirty="0" smtClean="0"/>
              <a:t>Header dark blue</a:t>
            </a:r>
          </a:p>
          <a:p>
            <a:pPr lvl="4"/>
            <a:r>
              <a:rPr lang="en-GB" noProof="0" dirty="0" smtClean="0"/>
              <a:t>Header light blue</a:t>
            </a:r>
          </a:p>
          <a:p>
            <a:pPr lvl="5"/>
            <a:r>
              <a:rPr lang="en-GB" noProof="0" dirty="0" smtClean="0"/>
              <a:t>Bullet</a:t>
            </a:r>
          </a:p>
          <a:p>
            <a:pPr lvl="6"/>
            <a:r>
              <a:rPr lang="en-GB" noProof="0" dirty="0" smtClean="0"/>
              <a:t>Sub-bullet</a:t>
            </a:r>
          </a:p>
          <a:p>
            <a:pPr lvl="7"/>
            <a:r>
              <a:rPr lang="en-GB" sz="1800" noProof="0" dirty="0" smtClean="0"/>
              <a:t>Plain text</a:t>
            </a:r>
          </a:p>
          <a:p>
            <a:pPr lvl="8"/>
            <a:r>
              <a:rPr lang="en-GB" noProof="0" dirty="0" smtClean="0"/>
              <a:t>Header dark blue</a:t>
            </a:r>
            <a:endParaRPr lang="en-GB" noProof="0" dirty="0"/>
          </a:p>
        </p:txBody>
      </p:sp>
      <p:grpSp>
        <p:nvGrpSpPr>
          <p:cNvPr id="7" name="Grid" hidden="1"/>
          <p:cNvGrpSpPr/>
          <p:nvPr userDrawn="1"/>
        </p:nvGrpSpPr>
        <p:grpSpPr>
          <a:xfrm>
            <a:off x="1" y="0"/>
            <a:ext cx="12198353" cy="7626354"/>
            <a:chOff x="-2" y="-1"/>
            <a:chExt cx="12198353" cy="6858004"/>
          </a:xfrm>
        </p:grpSpPr>
        <p:sp>
          <p:nvSpPr>
            <p:cNvPr id="8" name="Rechthoek 7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9" name="Rechthoek 8"/>
            <p:cNvSpPr/>
            <p:nvPr userDrawn="1"/>
          </p:nvSpPr>
          <p:spPr bwMode="auto">
            <a:xfrm rot="5400000">
              <a:off x="-3226672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0" name="Rechthoek 9"/>
            <p:cNvSpPr/>
            <p:nvPr userDrawn="1"/>
          </p:nvSpPr>
          <p:spPr bwMode="auto">
            <a:xfrm rot="5400000">
              <a:off x="8567017" y="3226669"/>
              <a:ext cx="6858003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1" name="Rechthoek 10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2" name="Rechthoek 11"/>
            <p:cNvSpPr/>
            <p:nvPr userDrawn="1"/>
          </p:nvSpPr>
          <p:spPr bwMode="auto">
            <a:xfrm>
              <a:off x="0" y="60486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3" name="Rechthoek 12"/>
            <p:cNvSpPr/>
            <p:nvPr userDrawn="1"/>
          </p:nvSpPr>
          <p:spPr bwMode="auto">
            <a:xfrm rot="5400000">
              <a:off x="5003585" y="3327836"/>
              <a:ext cx="6858003" cy="202331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sp>
        <p:nvSpPr>
          <p:cNvPr id="14" name="Tijdelijke aanduiding voor afbeelding 13"/>
          <p:cNvSpPr>
            <a:spLocks noGrp="1"/>
          </p:cNvSpPr>
          <p:nvPr>
            <p:ph type="pic" sz="quarter" idx="13" hasCustomPrompt="1"/>
          </p:nvPr>
        </p:nvSpPr>
        <p:spPr>
          <a:xfrm>
            <a:off x="8533755" y="1252836"/>
            <a:ext cx="3259784" cy="5545251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400" baseline="0"/>
            </a:lvl1pPr>
          </a:lstStyle>
          <a:p>
            <a:r>
              <a:rPr lang="en-GB" noProof="0" dirty="0" smtClean="0"/>
              <a:t>Click here to insert</a:t>
            </a:r>
            <a:br>
              <a:rPr lang="en-GB" noProof="0" dirty="0" smtClean="0"/>
            </a:br>
            <a:r>
              <a:rPr lang="en-GB" noProof="0" dirty="0" smtClean="0"/>
              <a:t>an image</a:t>
            </a:r>
            <a:endParaRPr lang="en-GB" noProof="0" dirty="0"/>
          </a:p>
        </p:txBody>
      </p:sp>
      <p:grpSp>
        <p:nvGrpSpPr>
          <p:cNvPr id="15" name="Grid" hidden="1"/>
          <p:cNvGrpSpPr/>
          <p:nvPr userDrawn="1"/>
        </p:nvGrpSpPr>
        <p:grpSpPr>
          <a:xfrm>
            <a:off x="-3" y="0"/>
            <a:ext cx="12198354" cy="7626352"/>
            <a:chOff x="-3" y="0"/>
            <a:chExt cx="12198354" cy="7626352"/>
          </a:xfrm>
        </p:grpSpPr>
        <p:sp>
          <p:nvSpPr>
            <p:cNvPr id="16" name="Rechthoek 15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7" name="Rechthoek 16"/>
            <p:cNvSpPr/>
            <p:nvPr userDrawn="1"/>
          </p:nvSpPr>
          <p:spPr bwMode="auto">
            <a:xfrm rot="5400000">
              <a:off x="8182843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8" name="Rechthoek 17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9" name="Rechthoek 18"/>
            <p:cNvSpPr/>
            <p:nvPr userDrawn="1"/>
          </p:nvSpPr>
          <p:spPr bwMode="auto">
            <a:xfrm>
              <a:off x="0" y="7221686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0" name="Rechthoek 19"/>
            <p:cNvSpPr/>
            <p:nvPr userDrawn="1"/>
          </p:nvSpPr>
          <p:spPr bwMode="auto">
            <a:xfrm>
              <a:off x="0" y="6798087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1" name="Rechthoek 20"/>
            <p:cNvSpPr/>
            <p:nvPr userDrawn="1"/>
          </p:nvSpPr>
          <p:spPr bwMode="auto">
            <a:xfrm rot="5400000">
              <a:off x="-3610847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90302820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Image 50%/50%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>
          <a:xfrm>
            <a:off x="404662" y="1253168"/>
            <a:ext cx="5593347" cy="5545250"/>
          </a:xfrm>
        </p:spPr>
        <p:txBody>
          <a:bodyPr vert="horz"/>
          <a:lstStyle/>
          <a:p>
            <a:pPr lvl="0"/>
            <a:r>
              <a:rPr lang="en-GB" noProof="0" dirty="0" smtClean="0"/>
              <a:t>Bullet</a:t>
            </a:r>
          </a:p>
          <a:p>
            <a:pPr lvl="1"/>
            <a:r>
              <a:rPr lang="en-GB" noProof="0" dirty="0" smtClean="0"/>
              <a:t>Sub-bullet</a:t>
            </a:r>
          </a:p>
          <a:p>
            <a:pPr lvl="2"/>
            <a:r>
              <a:rPr lang="en-GB" noProof="0" dirty="0" smtClean="0"/>
              <a:t>Plain text</a:t>
            </a:r>
          </a:p>
          <a:p>
            <a:pPr lvl="3"/>
            <a:r>
              <a:rPr lang="en-GB" noProof="0" dirty="0" smtClean="0"/>
              <a:t>Header dark blue</a:t>
            </a:r>
          </a:p>
          <a:p>
            <a:pPr lvl="4"/>
            <a:r>
              <a:rPr lang="en-GB" noProof="0" dirty="0" smtClean="0"/>
              <a:t>Header light blue</a:t>
            </a:r>
          </a:p>
          <a:p>
            <a:pPr lvl="5"/>
            <a:r>
              <a:rPr lang="en-GB" noProof="0" dirty="0" smtClean="0"/>
              <a:t>Bullet</a:t>
            </a:r>
          </a:p>
          <a:p>
            <a:pPr lvl="6"/>
            <a:r>
              <a:rPr lang="en-GB" noProof="0" dirty="0" smtClean="0"/>
              <a:t>Sub-bullet</a:t>
            </a:r>
          </a:p>
          <a:p>
            <a:pPr lvl="7"/>
            <a:r>
              <a:rPr lang="en-GB" sz="1800" noProof="0" dirty="0" smtClean="0"/>
              <a:t>Plain text</a:t>
            </a:r>
          </a:p>
          <a:p>
            <a:pPr lvl="8"/>
            <a:r>
              <a:rPr lang="en-GB" noProof="0" dirty="0" smtClean="0"/>
              <a:t>Header dark blue</a:t>
            </a:r>
            <a:endParaRPr lang="en-GB" noProof="0" dirty="0"/>
          </a:p>
        </p:txBody>
      </p:sp>
      <p:sp>
        <p:nvSpPr>
          <p:cNvPr id="14" name="Tijdelijke aanduiding voor afbeelding 13"/>
          <p:cNvSpPr>
            <a:spLocks noGrp="1"/>
          </p:cNvSpPr>
          <p:nvPr>
            <p:ph type="pic" sz="quarter" idx="13" hasCustomPrompt="1"/>
          </p:nvPr>
        </p:nvSpPr>
        <p:spPr>
          <a:xfrm>
            <a:off x="6200776" y="1252836"/>
            <a:ext cx="5592763" cy="5545251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400" baseline="0"/>
            </a:lvl1pPr>
          </a:lstStyle>
          <a:p>
            <a:r>
              <a:rPr lang="en-GB" noProof="0" dirty="0" smtClean="0"/>
              <a:t>Click here to insert</a:t>
            </a:r>
            <a:br>
              <a:rPr lang="en-GB" noProof="0" dirty="0" smtClean="0"/>
            </a:br>
            <a:r>
              <a:rPr lang="en-GB" noProof="0" dirty="0" smtClean="0"/>
              <a:t>an image</a:t>
            </a:r>
            <a:endParaRPr lang="en-GB" noProof="0" dirty="0"/>
          </a:p>
        </p:txBody>
      </p:sp>
      <p:grpSp>
        <p:nvGrpSpPr>
          <p:cNvPr id="15" name="Grid" hidden="1"/>
          <p:cNvGrpSpPr/>
          <p:nvPr userDrawn="1"/>
        </p:nvGrpSpPr>
        <p:grpSpPr>
          <a:xfrm>
            <a:off x="-3" y="0"/>
            <a:ext cx="12198354" cy="7626352"/>
            <a:chOff x="-3" y="0"/>
            <a:chExt cx="12198354" cy="7626352"/>
          </a:xfrm>
        </p:grpSpPr>
        <p:sp>
          <p:nvSpPr>
            <p:cNvPr id="16" name="Rechthoek 15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7" name="Rechthoek 16"/>
            <p:cNvSpPr/>
            <p:nvPr userDrawn="1"/>
          </p:nvSpPr>
          <p:spPr bwMode="auto">
            <a:xfrm rot="5400000">
              <a:off x="8182843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8" name="Rechthoek 17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9" name="Rechthoek 18"/>
            <p:cNvSpPr/>
            <p:nvPr userDrawn="1"/>
          </p:nvSpPr>
          <p:spPr bwMode="auto">
            <a:xfrm>
              <a:off x="0" y="7221686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0" name="Rechthoek 19"/>
            <p:cNvSpPr/>
            <p:nvPr userDrawn="1"/>
          </p:nvSpPr>
          <p:spPr bwMode="auto">
            <a:xfrm>
              <a:off x="0" y="6798087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1" name="Rechthoek 20"/>
            <p:cNvSpPr/>
            <p:nvPr userDrawn="1"/>
          </p:nvSpPr>
          <p:spPr bwMode="auto">
            <a:xfrm rot="5400000">
              <a:off x="-3610847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8276742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Image 25%/75%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>
          <a:xfrm>
            <a:off x="404663" y="1253168"/>
            <a:ext cx="3534273" cy="5545250"/>
          </a:xfrm>
        </p:spPr>
        <p:txBody>
          <a:bodyPr vert="horz"/>
          <a:lstStyle/>
          <a:p>
            <a:pPr lvl="0"/>
            <a:r>
              <a:rPr lang="en-GB" noProof="0" dirty="0" smtClean="0"/>
              <a:t>Bullet</a:t>
            </a:r>
          </a:p>
          <a:p>
            <a:pPr lvl="1"/>
            <a:r>
              <a:rPr lang="en-GB" noProof="0" dirty="0" smtClean="0"/>
              <a:t>Sub-bullet</a:t>
            </a:r>
          </a:p>
          <a:p>
            <a:pPr lvl="2"/>
            <a:r>
              <a:rPr lang="en-GB" noProof="0" dirty="0" smtClean="0"/>
              <a:t>Plain text</a:t>
            </a:r>
          </a:p>
          <a:p>
            <a:pPr lvl="3"/>
            <a:r>
              <a:rPr lang="en-GB" noProof="0" dirty="0" smtClean="0"/>
              <a:t>Header dark blue</a:t>
            </a:r>
          </a:p>
          <a:p>
            <a:pPr lvl="4"/>
            <a:r>
              <a:rPr lang="en-GB" noProof="0" dirty="0" smtClean="0"/>
              <a:t>Header light blue</a:t>
            </a:r>
          </a:p>
          <a:p>
            <a:pPr lvl="5"/>
            <a:r>
              <a:rPr lang="en-GB" noProof="0" dirty="0" smtClean="0"/>
              <a:t>Bullet</a:t>
            </a:r>
          </a:p>
          <a:p>
            <a:pPr lvl="6"/>
            <a:r>
              <a:rPr lang="en-GB" noProof="0" dirty="0" smtClean="0"/>
              <a:t>Sub-bullet</a:t>
            </a:r>
          </a:p>
          <a:p>
            <a:pPr lvl="7"/>
            <a:r>
              <a:rPr lang="en-GB" sz="1800" noProof="0" dirty="0" smtClean="0"/>
              <a:t>Plain text</a:t>
            </a:r>
          </a:p>
          <a:p>
            <a:pPr lvl="8"/>
            <a:r>
              <a:rPr lang="en-GB" noProof="0" dirty="0" smtClean="0"/>
              <a:t>Header dark blue</a:t>
            </a:r>
            <a:endParaRPr lang="en-GB" noProof="0" dirty="0"/>
          </a:p>
        </p:txBody>
      </p:sp>
      <p:sp>
        <p:nvSpPr>
          <p:cNvPr id="14" name="Tijdelijke aanduiding voor afbeelding 13"/>
          <p:cNvSpPr>
            <a:spLocks noGrp="1"/>
          </p:cNvSpPr>
          <p:nvPr>
            <p:ph type="pic" sz="quarter" idx="13" hasCustomPrompt="1"/>
          </p:nvPr>
        </p:nvSpPr>
        <p:spPr>
          <a:xfrm>
            <a:off x="4141268" y="1252836"/>
            <a:ext cx="7652271" cy="5545251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400" baseline="0"/>
            </a:lvl1pPr>
          </a:lstStyle>
          <a:p>
            <a:r>
              <a:rPr lang="en-GB" noProof="0" dirty="0" smtClean="0"/>
              <a:t>Click here to insert</a:t>
            </a:r>
            <a:br>
              <a:rPr lang="en-GB" noProof="0" dirty="0" smtClean="0"/>
            </a:br>
            <a:r>
              <a:rPr lang="en-GB" noProof="0" dirty="0" smtClean="0"/>
              <a:t>an image</a:t>
            </a:r>
            <a:endParaRPr lang="en-GB" noProof="0" dirty="0"/>
          </a:p>
        </p:txBody>
      </p:sp>
      <p:grpSp>
        <p:nvGrpSpPr>
          <p:cNvPr id="15" name="Grid" hidden="1"/>
          <p:cNvGrpSpPr/>
          <p:nvPr userDrawn="1"/>
        </p:nvGrpSpPr>
        <p:grpSpPr>
          <a:xfrm>
            <a:off x="-3" y="0"/>
            <a:ext cx="12198354" cy="7626352"/>
            <a:chOff x="-3" y="0"/>
            <a:chExt cx="12198354" cy="7626352"/>
          </a:xfrm>
        </p:grpSpPr>
        <p:sp>
          <p:nvSpPr>
            <p:cNvPr id="16" name="Rechthoek 15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7" name="Rechthoek 16"/>
            <p:cNvSpPr/>
            <p:nvPr userDrawn="1"/>
          </p:nvSpPr>
          <p:spPr bwMode="auto">
            <a:xfrm rot="5400000">
              <a:off x="8182843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8" name="Rechthoek 17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9" name="Rechthoek 18"/>
            <p:cNvSpPr/>
            <p:nvPr userDrawn="1"/>
          </p:nvSpPr>
          <p:spPr bwMode="auto">
            <a:xfrm>
              <a:off x="0" y="7221686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0" name="Rechthoek 19"/>
            <p:cNvSpPr/>
            <p:nvPr userDrawn="1"/>
          </p:nvSpPr>
          <p:spPr bwMode="auto">
            <a:xfrm>
              <a:off x="0" y="6798087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1" name="Rechthoek 20"/>
            <p:cNvSpPr/>
            <p:nvPr userDrawn="1"/>
          </p:nvSpPr>
          <p:spPr bwMode="auto">
            <a:xfrm rot="5400000">
              <a:off x="-3610847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3231762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100%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14" name="Tijdelijke aanduiding voor afbeelding 13"/>
          <p:cNvSpPr>
            <a:spLocks noGrp="1"/>
          </p:cNvSpPr>
          <p:nvPr>
            <p:ph type="pic" sz="quarter" idx="13" hasCustomPrompt="1"/>
          </p:nvPr>
        </p:nvSpPr>
        <p:spPr>
          <a:xfrm>
            <a:off x="404663" y="1252836"/>
            <a:ext cx="11388876" cy="5545251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400" baseline="0"/>
            </a:lvl1pPr>
          </a:lstStyle>
          <a:p>
            <a:r>
              <a:rPr lang="en-GB" noProof="0" dirty="0" smtClean="0"/>
              <a:t>Click here to insert</a:t>
            </a:r>
            <a:br>
              <a:rPr lang="en-GB" noProof="0" dirty="0" smtClean="0"/>
            </a:br>
            <a:r>
              <a:rPr lang="en-GB" noProof="0" dirty="0" smtClean="0"/>
              <a:t>an image</a:t>
            </a:r>
            <a:endParaRPr lang="en-GB" noProof="0" dirty="0"/>
          </a:p>
        </p:txBody>
      </p:sp>
      <p:grpSp>
        <p:nvGrpSpPr>
          <p:cNvPr id="13" name="Grid" hidden="1"/>
          <p:cNvGrpSpPr/>
          <p:nvPr userDrawn="1"/>
        </p:nvGrpSpPr>
        <p:grpSpPr>
          <a:xfrm>
            <a:off x="-3" y="0"/>
            <a:ext cx="12198354" cy="7626352"/>
            <a:chOff x="-3" y="0"/>
            <a:chExt cx="12198354" cy="7626352"/>
          </a:xfrm>
        </p:grpSpPr>
        <p:sp>
          <p:nvSpPr>
            <p:cNvPr id="15" name="Rechthoek 14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6" name="Rechthoek 15"/>
            <p:cNvSpPr/>
            <p:nvPr userDrawn="1"/>
          </p:nvSpPr>
          <p:spPr bwMode="auto">
            <a:xfrm rot="5400000">
              <a:off x="8182843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7" name="Rechthoek 16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8" name="Rechthoek 17"/>
            <p:cNvSpPr/>
            <p:nvPr userDrawn="1"/>
          </p:nvSpPr>
          <p:spPr bwMode="auto">
            <a:xfrm>
              <a:off x="0" y="7221686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9" name="Rechthoek 18"/>
            <p:cNvSpPr/>
            <p:nvPr userDrawn="1"/>
          </p:nvSpPr>
          <p:spPr bwMode="auto">
            <a:xfrm>
              <a:off x="0" y="6798087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0" name="Rechthoek 19"/>
            <p:cNvSpPr/>
            <p:nvPr userDrawn="1"/>
          </p:nvSpPr>
          <p:spPr bwMode="auto">
            <a:xfrm rot="5400000">
              <a:off x="-3610847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29258224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Image 4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>
          <a:xfrm>
            <a:off x="404662" y="1252836"/>
            <a:ext cx="5593347" cy="5545251"/>
          </a:xfrm>
        </p:spPr>
        <p:txBody>
          <a:bodyPr vert="horz"/>
          <a:lstStyle/>
          <a:p>
            <a:pPr lvl="0"/>
            <a:r>
              <a:rPr lang="en-GB" noProof="0" dirty="0" smtClean="0"/>
              <a:t>Bullet</a:t>
            </a:r>
          </a:p>
          <a:p>
            <a:pPr lvl="1"/>
            <a:r>
              <a:rPr lang="en-GB" noProof="0" dirty="0" smtClean="0"/>
              <a:t>Sub-bullet</a:t>
            </a:r>
          </a:p>
          <a:p>
            <a:pPr lvl="2"/>
            <a:r>
              <a:rPr lang="en-GB" noProof="0" dirty="0" smtClean="0"/>
              <a:t>Plain text</a:t>
            </a:r>
          </a:p>
          <a:p>
            <a:pPr lvl="3"/>
            <a:r>
              <a:rPr lang="en-GB" noProof="0" dirty="0" smtClean="0"/>
              <a:t>Header dark blue</a:t>
            </a:r>
          </a:p>
          <a:p>
            <a:pPr lvl="4"/>
            <a:r>
              <a:rPr lang="en-GB" noProof="0" dirty="0" smtClean="0"/>
              <a:t>Header light blue</a:t>
            </a:r>
          </a:p>
          <a:p>
            <a:pPr lvl="5"/>
            <a:r>
              <a:rPr lang="en-GB" noProof="0" dirty="0" smtClean="0"/>
              <a:t>Bullet</a:t>
            </a:r>
          </a:p>
          <a:p>
            <a:pPr lvl="6"/>
            <a:r>
              <a:rPr lang="en-GB" noProof="0" dirty="0" smtClean="0"/>
              <a:t>Sub-bullet</a:t>
            </a:r>
          </a:p>
          <a:p>
            <a:pPr lvl="7"/>
            <a:r>
              <a:rPr lang="en-GB" sz="1800" noProof="0" dirty="0" smtClean="0"/>
              <a:t>Plain text</a:t>
            </a:r>
          </a:p>
          <a:p>
            <a:pPr lvl="8"/>
            <a:r>
              <a:rPr lang="en-GB" noProof="0" dirty="0" smtClean="0"/>
              <a:t>Header dark blue</a:t>
            </a:r>
            <a:endParaRPr lang="en-GB" noProof="0" dirty="0"/>
          </a:p>
        </p:txBody>
      </p:sp>
      <p:sp>
        <p:nvSpPr>
          <p:cNvPr id="14" name="Tijdelijke aanduiding voor afbeelding 13"/>
          <p:cNvSpPr>
            <a:spLocks noGrp="1"/>
          </p:cNvSpPr>
          <p:nvPr>
            <p:ph type="pic" sz="quarter" idx="13" hasCustomPrompt="1"/>
          </p:nvPr>
        </p:nvSpPr>
        <p:spPr>
          <a:xfrm>
            <a:off x="6200776" y="1252836"/>
            <a:ext cx="2695072" cy="2671459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400" baseline="0"/>
            </a:lvl1pPr>
          </a:lstStyle>
          <a:p>
            <a:r>
              <a:rPr lang="en-GB" noProof="0" dirty="0" smtClean="0"/>
              <a:t>Click here to insert</a:t>
            </a:r>
            <a:br>
              <a:rPr lang="en-GB" noProof="0" dirty="0" smtClean="0"/>
            </a:br>
            <a:r>
              <a:rPr lang="en-GB" noProof="0" dirty="0" smtClean="0"/>
              <a:t>an image</a:t>
            </a:r>
            <a:endParaRPr lang="en-GB" noProof="0" dirty="0"/>
          </a:p>
        </p:txBody>
      </p:sp>
      <p:sp>
        <p:nvSpPr>
          <p:cNvPr id="17" name="Tijdelijke aanduiding voor afbeelding 13"/>
          <p:cNvSpPr>
            <a:spLocks noGrp="1"/>
          </p:cNvSpPr>
          <p:nvPr>
            <p:ph type="pic" sz="quarter" idx="14" hasCustomPrompt="1"/>
          </p:nvPr>
        </p:nvSpPr>
        <p:spPr>
          <a:xfrm>
            <a:off x="9098614" y="1252836"/>
            <a:ext cx="2695072" cy="2671459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400" baseline="0"/>
            </a:lvl1pPr>
          </a:lstStyle>
          <a:p>
            <a:r>
              <a:rPr lang="en-GB" noProof="0" dirty="0" smtClean="0"/>
              <a:t>Click here to insert</a:t>
            </a:r>
            <a:br>
              <a:rPr lang="en-GB" noProof="0" dirty="0" smtClean="0"/>
            </a:br>
            <a:r>
              <a:rPr lang="en-GB" noProof="0" dirty="0" smtClean="0"/>
              <a:t>an image</a:t>
            </a:r>
            <a:endParaRPr lang="en-GB" noProof="0" dirty="0"/>
          </a:p>
        </p:txBody>
      </p:sp>
      <p:sp>
        <p:nvSpPr>
          <p:cNvPr id="18" name="Tijdelijke aanduiding voor afbeelding 13"/>
          <p:cNvSpPr>
            <a:spLocks noGrp="1"/>
          </p:cNvSpPr>
          <p:nvPr>
            <p:ph type="pic" sz="quarter" idx="15" hasCustomPrompt="1"/>
          </p:nvPr>
        </p:nvSpPr>
        <p:spPr>
          <a:xfrm>
            <a:off x="6200776" y="4126627"/>
            <a:ext cx="2695072" cy="2671460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400" baseline="0"/>
            </a:lvl1pPr>
          </a:lstStyle>
          <a:p>
            <a:r>
              <a:rPr lang="en-GB" noProof="0" dirty="0" smtClean="0"/>
              <a:t>Click here to insert</a:t>
            </a:r>
            <a:br>
              <a:rPr lang="en-GB" noProof="0" dirty="0" smtClean="0"/>
            </a:br>
            <a:r>
              <a:rPr lang="en-GB" noProof="0" dirty="0" smtClean="0"/>
              <a:t>an image</a:t>
            </a:r>
            <a:endParaRPr lang="en-GB" noProof="0" dirty="0"/>
          </a:p>
        </p:txBody>
      </p:sp>
      <p:sp>
        <p:nvSpPr>
          <p:cNvPr id="19" name="Tijdelijke aanduiding voor afbeelding 13"/>
          <p:cNvSpPr>
            <a:spLocks noGrp="1"/>
          </p:cNvSpPr>
          <p:nvPr>
            <p:ph type="pic" sz="quarter" idx="16" hasCustomPrompt="1"/>
          </p:nvPr>
        </p:nvSpPr>
        <p:spPr>
          <a:xfrm>
            <a:off x="9098614" y="4126627"/>
            <a:ext cx="2695072" cy="2671460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400" baseline="0"/>
            </a:lvl1pPr>
          </a:lstStyle>
          <a:p>
            <a:r>
              <a:rPr lang="en-GB" noProof="0" dirty="0" smtClean="0"/>
              <a:t>Click here to insert</a:t>
            </a:r>
            <a:br>
              <a:rPr lang="en-GB" noProof="0" dirty="0" smtClean="0"/>
            </a:br>
            <a:r>
              <a:rPr lang="en-GB" noProof="0" dirty="0" smtClean="0"/>
              <a:t>an image</a:t>
            </a:r>
            <a:endParaRPr lang="en-GB" noProof="0" dirty="0"/>
          </a:p>
        </p:txBody>
      </p:sp>
      <p:grpSp>
        <p:nvGrpSpPr>
          <p:cNvPr id="20" name="Grid" hidden="1"/>
          <p:cNvGrpSpPr/>
          <p:nvPr userDrawn="1"/>
        </p:nvGrpSpPr>
        <p:grpSpPr>
          <a:xfrm>
            <a:off x="-3" y="0"/>
            <a:ext cx="12198354" cy="7626352"/>
            <a:chOff x="-3" y="0"/>
            <a:chExt cx="12198354" cy="7626352"/>
          </a:xfrm>
        </p:grpSpPr>
        <p:sp>
          <p:nvSpPr>
            <p:cNvPr id="21" name="Rechthoek 20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2" name="Rechthoek 21"/>
            <p:cNvSpPr/>
            <p:nvPr userDrawn="1"/>
          </p:nvSpPr>
          <p:spPr bwMode="auto">
            <a:xfrm rot="5400000">
              <a:off x="8182843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3" name="Rechthoek 22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4" name="Rechthoek 23"/>
            <p:cNvSpPr/>
            <p:nvPr userDrawn="1"/>
          </p:nvSpPr>
          <p:spPr bwMode="auto">
            <a:xfrm>
              <a:off x="0" y="7221686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5" name="Rechthoek 24"/>
            <p:cNvSpPr/>
            <p:nvPr userDrawn="1"/>
          </p:nvSpPr>
          <p:spPr bwMode="auto">
            <a:xfrm>
              <a:off x="0" y="6798087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6" name="Rechthoek 25"/>
            <p:cNvSpPr/>
            <p:nvPr userDrawn="1"/>
          </p:nvSpPr>
          <p:spPr bwMode="auto">
            <a:xfrm rot="5400000">
              <a:off x="-3610847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7" name="Rechthoek 26"/>
            <p:cNvSpPr/>
            <p:nvPr userDrawn="1"/>
          </p:nvSpPr>
          <p:spPr bwMode="auto">
            <a:xfrm>
              <a:off x="5955158" y="3924295"/>
              <a:ext cx="6243191" cy="202332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8" name="Rechthoek 27"/>
            <p:cNvSpPr/>
            <p:nvPr userDrawn="1"/>
          </p:nvSpPr>
          <p:spPr bwMode="auto">
            <a:xfrm rot="5400000">
              <a:off x="2977579" y="4178536"/>
              <a:ext cx="6243191" cy="202332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9" name="Rechthoek 28"/>
            <p:cNvSpPr/>
            <p:nvPr userDrawn="1"/>
          </p:nvSpPr>
          <p:spPr bwMode="auto">
            <a:xfrm rot="5400000">
              <a:off x="5875418" y="4178537"/>
              <a:ext cx="6243191" cy="202332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7317344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Image 2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 hasCustomPrompt="1"/>
          </p:nvPr>
        </p:nvSpPr>
        <p:spPr>
          <a:xfrm>
            <a:off x="404662" y="1252836"/>
            <a:ext cx="5593347" cy="5545251"/>
          </a:xfrm>
        </p:spPr>
        <p:txBody>
          <a:bodyPr vert="horz"/>
          <a:lstStyle/>
          <a:p>
            <a:pPr lvl="0"/>
            <a:r>
              <a:rPr lang="en-GB" noProof="0" dirty="0" smtClean="0"/>
              <a:t>Bullet</a:t>
            </a:r>
          </a:p>
          <a:p>
            <a:pPr lvl="1"/>
            <a:r>
              <a:rPr lang="en-GB" noProof="0" dirty="0" smtClean="0"/>
              <a:t>Sub-bullet</a:t>
            </a:r>
          </a:p>
          <a:p>
            <a:pPr lvl="2"/>
            <a:r>
              <a:rPr lang="en-GB" noProof="0" dirty="0" smtClean="0"/>
              <a:t>Plain text</a:t>
            </a:r>
          </a:p>
          <a:p>
            <a:pPr lvl="3"/>
            <a:r>
              <a:rPr lang="en-GB" noProof="0" dirty="0" smtClean="0"/>
              <a:t>Header dark blue</a:t>
            </a:r>
          </a:p>
          <a:p>
            <a:pPr lvl="4"/>
            <a:r>
              <a:rPr lang="en-GB" noProof="0" dirty="0" smtClean="0"/>
              <a:t>Header light blue</a:t>
            </a:r>
          </a:p>
          <a:p>
            <a:pPr lvl="5"/>
            <a:r>
              <a:rPr lang="en-GB" noProof="0" dirty="0" smtClean="0"/>
              <a:t>Bullet</a:t>
            </a:r>
          </a:p>
          <a:p>
            <a:pPr lvl="6"/>
            <a:r>
              <a:rPr lang="en-GB" noProof="0" dirty="0" smtClean="0"/>
              <a:t>Sub-bullet</a:t>
            </a:r>
          </a:p>
          <a:p>
            <a:pPr lvl="7"/>
            <a:r>
              <a:rPr lang="en-GB" sz="1800" noProof="0" dirty="0" smtClean="0"/>
              <a:t>Plain text</a:t>
            </a:r>
          </a:p>
          <a:p>
            <a:pPr lvl="8"/>
            <a:r>
              <a:rPr lang="en-GB" noProof="0" dirty="0" smtClean="0"/>
              <a:t>Header dark blue</a:t>
            </a:r>
            <a:endParaRPr lang="en-GB" noProof="0" dirty="0"/>
          </a:p>
        </p:txBody>
      </p:sp>
      <p:sp>
        <p:nvSpPr>
          <p:cNvPr id="14" name="Tijdelijke aanduiding voor afbeelding 13"/>
          <p:cNvSpPr>
            <a:spLocks noGrp="1"/>
          </p:cNvSpPr>
          <p:nvPr>
            <p:ph type="pic" sz="quarter" idx="13" hasCustomPrompt="1"/>
          </p:nvPr>
        </p:nvSpPr>
        <p:spPr>
          <a:xfrm>
            <a:off x="6200341" y="1252836"/>
            <a:ext cx="2695072" cy="5545251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400" baseline="0"/>
            </a:lvl1pPr>
          </a:lstStyle>
          <a:p>
            <a:r>
              <a:rPr lang="en-GB" noProof="0" dirty="0" smtClean="0"/>
              <a:t>Click here to insert</a:t>
            </a:r>
            <a:br>
              <a:rPr lang="en-GB" noProof="0" dirty="0" smtClean="0"/>
            </a:br>
            <a:r>
              <a:rPr lang="en-GB" noProof="0" dirty="0" smtClean="0"/>
              <a:t>an image</a:t>
            </a:r>
            <a:endParaRPr lang="en-GB" noProof="0" dirty="0"/>
          </a:p>
        </p:txBody>
      </p:sp>
      <p:sp>
        <p:nvSpPr>
          <p:cNvPr id="17" name="Tijdelijke aanduiding voor afbeelding 13"/>
          <p:cNvSpPr>
            <a:spLocks noGrp="1"/>
          </p:cNvSpPr>
          <p:nvPr>
            <p:ph type="pic" sz="quarter" idx="14" hasCustomPrompt="1"/>
          </p:nvPr>
        </p:nvSpPr>
        <p:spPr>
          <a:xfrm>
            <a:off x="9098179" y="1252836"/>
            <a:ext cx="2695072" cy="5545251"/>
          </a:xfrm>
          <a:solidFill>
            <a:schemeClr val="tx2">
              <a:lumMod val="20000"/>
              <a:lumOff val="80000"/>
            </a:schemeClr>
          </a:solidFill>
        </p:spPr>
        <p:txBody>
          <a:bodyPr bIns="180000" anchor="ctr">
            <a:normAutofit/>
          </a:bodyPr>
          <a:lstStyle>
            <a:lvl1pPr marL="0" indent="0" algn="ctr">
              <a:lnSpc>
                <a:spcPct val="250000"/>
              </a:lnSpc>
              <a:buNone/>
              <a:defRPr sz="1400" baseline="0"/>
            </a:lvl1pPr>
          </a:lstStyle>
          <a:p>
            <a:r>
              <a:rPr lang="en-GB" noProof="0" dirty="0" smtClean="0"/>
              <a:t>Click here to insert</a:t>
            </a:r>
            <a:br>
              <a:rPr lang="en-GB" noProof="0" dirty="0" smtClean="0"/>
            </a:br>
            <a:r>
              <a:rPr lang="en-GB" noProof="0" dirty="0" smtClean="0"/>
              <a:t>an image</a:t>
            </a:r>
            <a:endParaRPr lang="en-GB" noProof="0" dirty="0"/>
          </a:p>
        </p:txBody>
      </p:sp>
      <p:grpSp>
        <p:nvGrpSpPr>
          <p:cNvPr id="16" name="Grid" hidden="1"/>
          <p:cNvGrpSpPr/>
          <p:nvPr userDrawn="1"/>
        </p:nvGrpSpPr>
        <p:grpSpPr>
          <a:xfrm>
            <a:off x="-3" y="0"/>
            <a:ext cx="12198354" cy="7626352"/>
            <a:chOff x="-3" y="0"/>
            <a:chExt cx="12198354" cy="7626352"/>
          </a:xfrm>
        </p:grpSpPr>
        <p:sp>
          <p:nvSpPr>
            <p:cNvPr id="18" name="Rechthoek 17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9" name="Rechthoek 18"/>
            <p:cNvSpPr/>
            <p:nvPr userDrawn="1"/>
          </p:nvSpPr>
          <p:spPr bwMode="auto">
            <a:xfrm rot="5400000">
              <a:off x="8182843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0" name="Rechthoek 19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1" name="Rechthoek 20"/>
            <p:cNvSpPr/>
            <p:nvPr userDrawn="1"/>
          </p:nvSpPr>
          <p:spPr bwMode="auto">
            <a:xfrm>
              <a:off x="0" y="7221686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2" name="Rechthoek 21"/>
            <p:cNvSpPr/>
            <p:nvPr userDrawn="1"/>
          </p:nvSpPr>
          <p:spPr bwMode="auto">
            <a:xfrm>
              <a:off x="0" y="6798087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3" name="Rechthoek 22"/>
            <p:cNvSpPr/>
            <p:nvPr userDrawn="1"/>
          </p:nvSpPr>
          <p:spPr bwMode="auto">
            <a:xfrm rot="5400000">
              <a:off x="-3610847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46982251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04662" y="404665"/>
            <a:ext cx="11389024" cy="443508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r>
              <a:rPr lang="en-GB" noProof="0" dirty="0" smtClean="0"/>
              <a:t>Title</a:t>
            </a:r>
            <a:endParaRPr lang="en-GB" noProof="0" dirty="0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04663" y="1252836"/>
            <a:ext cx="11389023" cy="5545251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GB" noProof="0" dirty="0" smtClean="0"/>
              <a:t>Bullet</a:t>
            </a:r>
          </a:p>
          <a:p>
            <a:pPr lvl="1"/>
            <a:r>
              <a:rPr lang="en-GB" noProof="0" dirty="0" smtClean="0"/>
              <a:t>Sub-bullet</a:t>
            </a:r>
          </a:p>
          <a:p>
            <a:pPr lvl="2"/>
            <a:r>
              <a:rPr lang="en-GB" noProof="0" dirty="0" smtClean="0"/>
              <a:t>Plain text</a:t>
            </a:r>
          </a:p>
          <a:p>
            <a:pPr lvl="3"/>
            <a:r>
              <a:rPr lang="en-GB" noProof="0" dirty="0" smtClean="0"/>
              <a:t>Header dark blue</a:t>
            </a:r>
          </a:p>
          <a:p>
            <a:pPr lvl="4"/>
            <a:r>
              <a:rPr lang="en-GB" noProof="0" dirty="0" smtClean="0"/>
              <a:t>Header light blue</a:t>
            </a:r>
          </a:p>
          <a:p>
            <a:pPr lvl="5"/>
            <a:r>
              <a:rPr lang="en-GB" noProof="0" dirty="0" smtClean="0"/>
              <a:t>Bullet</a:t>
            </a:r>
          </a:p>
          <a:p>
            <a:pPr lvl="6"/>
            <a:r>
              <a:rPr lang="en-GB" noProof="0" dirty="0" smtClean="0"/>
              <a:t>Sub-bullet</a:t>
            </a:r>
          </a:p>
          <a:p>
            <a:pPr lvl="7"/>
            <a:r>
              <a:rPr lang="en-GB" sz="1800" noProof="0" dirty="0" smtClean="0"/>
              <a:t>Plain text</a:t>
            </a:r>
          </a:p>
          <a:p>
            <a:pPr lvl="8"/>
            <a:r>
              <a:rPr lang="en-GB" noProof="0" dirty="0" smtClean="0"/>
              <a:t>Header dark blue</a:t>
            </a:r>
            <a:endParaRPr lang="en-GB" noProof="0" dirty="0"/>
          </a:p>
        </p:txBody>
      </p:sp>
      <p:sp>
        <p:nvSpPr>
          <p:cNvPr id="20" name="Rechthoek 19"/>
          <p:cNvSpPr/>
          <p:nvPr userDrawn="1"/>
        </p:nvSpPr>
        <p:spPr bwMode="auto">
          <a:xfrm>
            <a:off x="0" y="7221686"/>
            <a:ext cx="12198350" cy="404664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95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</a:pPr>
            <a:endParaRPr kumimoji="0" lang="en-GB" sz="2000" b="0" i="0" u="none" strike="noStrike" cap="none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latin typeface="Minion" pitchFamily="2" charset="0"/>
            </a:endParaRPr>
          </a:p>
        </p:txBody>
      </p:sp>
      <p:grpSp>
        <p:nvGrpSpPr>
          <p:cNvPr id="14" name="Grid" hidden="1"/>
          <p:cNvGrpSpPr/>
          <p:nvPr userDrawn="1"/>
        </p:nvGrpSpPr>
        <p:grpSpPr>
          <a:xfrm>
            <a:off x="-3" y="0"/>
            <a:ext cx="12198354" cy="7626352"/>
            <a:chOff x="-3" y="0"/>
            <a:chExt cx="12198354" cy="7626352"/>
          </a:xfrm>
        </p:grpSpPr>
        <p:sp>
          <p:nvSpPr>
            <p:cNvPr id="15" name="Rechthoek 14"/>
            <p:cNvSpPr/>
            <p:nvPr userDrawn="1"/>
          </p:nvSpPr>
          <p:spPr bwMode="auto">
            <a:xfrm>
              <a:off x="0" y="0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7" name="Rechthoek 16"/>
            <p:cNvSpPr/>
            <p:nvPr userDrawn="1"/>
          </p:nvSpPr>
          <p:spPr bwMode="auto">
            <a:xfrm rot="5400000">
              <a:off x="8182843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8" name="Rechthoek 17"/>
            <p:cNvSpPr/>
            <p:nvPr userDrawn="1"/>
          </p:nvSpPr>
          <p:spPr bwMode="auto">
            <a:xfrm>
              <a:off x="0" y="848172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19" name="Rechthoek 18"/>
            <p:cNvSpPr/>
            <p:nvPr userDrawn="1"/>
          </p:nvSpPr>
          <p:spPr bwMode="auto">
            <a:xfrm>
              <a:off x="0" y="7221686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1" name="Rechthoek 20"/>
            <p:cNvSpPr/>
            <p:nvPr userDrawn="1"/>
          </p:nvSpPr>
          <p:spPr bwMode="auto">
            <a:xfrm>
              <a:off x="0" y="6798087"/>
              <a:ext cx="12198350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  <p:sp>
          <p:nvSpPr>
            <p:cNvPr id="22" name="Rechthoek 21"/>
            <p:cNvSpPr/>
            <p:nvPr userDrawn="1"/>
          </p:nvSpPr>
          <p:spPr bwMode="auto">
            <a:xfrm rot="5400000">
              <a:off x="-3610847" y="3610844"/>
              <a:ext cx="7626352" cy="404664"/>
            </a:xfrm>
            <a:prstGeom prst="rect">
              <a:avLst/>
            </a:prstGeom>
            <a:solidFill>
              <a:schemeClr val="accent1">
                <a:alpha val="50000"/>
              </a:schemeClr>
            </a:solidFill>
            <a:ln>
              <a:noFill/>
            </a:ln>
            <a:effectLst/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95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typeface="Arial" charset="0"/>
                <a:buNone/>
                <a:tabLst/>
              </a:pPr>
              <a:endParaRPr kumimoji="0" lang="nl-NL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Minion" pitchFamily="2" charset="0"/>
              </a:endParaRPr>
            </a:p>
          </p:txBody>
        </p:sp>
      </p:grpSp>
      <p:pic>
        <p:nvPicPr>
          <p:cNvPr id="4" name="Afbeelding 3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62" y="7289018"/>
            <a:ext cx="3588750" cy="27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9803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58" r:id="rId3"/>
    <p:sldLayoutId id="2147483665" r:id="rId4"/>
    <p:sldLayoutId id="2147483661" r:id="rId5"/>
    <p:sldLayoutId id="2147483664" r:id="rId6"/>
    <p:sldLayoutId id="2147483666" r:id="rId7"/>
    <p:sldLayoutId id="2147483662" r:id="rId8"/>
    <p:sldLayoutId id="2147483663" r:id="rId9"/>
    <p:sldLayoutId id="2147483667" r:id="rId10"/>
    <p:sldLayoutId id="2147483668" r:id="rId11"/>
    <p:sldLayoutId id="2147483670" r:id="rId12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b="1" i="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0975" indent="-180975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1pPr>
      <a:lvl2pPr marL="361950" indent="-180975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bg2"/>
        </a:buClr>
        <a:buFont typeface="Arial" panose="020B0604020202020204" pitchFamily="34" charset="0"/>
        <a:buChar char="-"/>
        <a:defRPr sz="1600" kern="1200">
          <a:solidFill>
            <a:schemeClr val="bg2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800" kern="1200">
          <a:solidFill>
            <a:schemeClr val="bg2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800" b="1" kern="1200">
          <a:solidFill>
            <a:schemeClr val="bg2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800" b="1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80975" indent="-180975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bg2"/>
        </a:buClr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6pPr>
      <a:lvl7pPr marL="361950" indent="-180975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Clr>
          <a:schemeClr val="bg2"/>
        </a:buClr>
        <a:buFont typeface="Arial" panose="020B0604020202020204" pitchFamily="34" charset="0"/>
        <a:buChar char="-"/>
        <a:defRPr sz="1600" kern="1200">
          <a:solidFill>
            <a:schemeClr val="bg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600" kern="1200">
          <a:solidFill>
            <a:schemeClr val="bg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600"/>
        </a:spcBef>
        <a:spcAft>
          <a:spcPts val="600"/>
        </a:spcAft>
        <a:buFont typeface="Arial" panose="020B0604020202020204" pitchFamily="34" charset="0"/>
        <a:buNone/>
        <a:defRPr sz="1800" b="1" kern="1200" baseline="0">
          <a:solidFill>
            <a:schemeClr val="bg2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eeronskennen.leidenuniv.nl/en/ton-liefaard-engels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jdelijke aanduiding voor tekst 9"/>
          <p:cNvSpPr>
            <a:spLocks noGrp="1"/>
          </p:cNvSpPr>
          <p:nvPr>
            <p:ph type="body" sz="quarter" idx="13"/>
          </p:nvPr>
        </p:nvSpPr>
        <p:spPr>
          <a:xfrm>
            <a:off x="1" y="507437"/>
            <a:ext cx="12198349" cy="4529874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ijdelijke aanduiding voor tekst 8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>
          <a:xfrm>
            <a:off x="939428" y="969078"/>
            <a:ext cx="10319494" cy="1839004"/>
          </a:xfrm>
        </p:spPr>
        <p:txBody>
          <a:bodyPr/>
          <a:lstStyle/>
          <a:p>
            <a:pPr algn="ctr"/>
            <a:r>
              <a:rPr lang="en-US" sz="3600" dirty="0" smtClean="0"/>
              <a:t>From Law to Practice: </a:t>
            </a:r>
            <a:br>
              <a:rPr lang="en-US" sz="3600" dirty="0" smtClean="0"/>
            </a:br>
            <a:r>
              <a:rPr lang="en-US" sz="3600" b="0" i="1" dirty="0" smtClean="0"/>
              <a:t>Towards a roadmap to strengthen children’s rights in the era of biomedicine</a:t>
            </a:r>
            <a:endParaRPr lang="nl-NL" sz="3200" b="0" i="1" dirty="0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14"/>
          </p:nvPr>
        </p:nvSpPr>
        <p:spPr>
          <a:xfrm>
            <a:off x="1490663" y="3669159"/>
            <a:ext cx="8352928" cy="645392"/>
          </a:xfrm>
        </p:spPr>
        <p:txBody>
          <a:bodyPr>
            <a:noAutofit/>
          </a:bodyPr>
          <a:lstStyle/>
          <a:p>
            <a:pPr>
              <a:defRPr/>
            </a:pPr>
            <a:endParaRPr lang="nl-NL" sz="1900" dirty="0" smtClean="0"/>
          </a:p>
          <a:p>
            <a:pPr>
              <a:defRPr/>
            </a:pPr>
            <a:r>
              <a:rPr lang="nl-NL" sz="1900" dirty="0" smtClean="0"/>
              <a:t/>
            </a:r>
            <a:br>
              <a:rPr lang="nl-NL" sz="1900" dirty="0" smtClean="0"/>
            </a:br>
            <a:r>
              <a:rPr lang="nl-NL" sz="1900" dirty="0" smtClean="0"/>
              <a:t>Prof. Dr. Ton Liefaard</a:t>
            </a:r>
          </a:p>
          <a:p>
            <a:pPr>
              <a:defRPr/>
            </a:pPr>
            <a:r>
              <a:rPr lang="nl-NL" sz="1800" dirty="0" smtClean="0"/>
              <a:t>20th Anniversary of </a:t>
            </a:r>
            <a:r>
              <a:rPr lang="nl-NL" sz="1800" dirty="0" err="1" smtClean="0"/>
              <a:t>the</a:t>
            </a:r>
            <a:r>
              <a:rPr lang="nl-NL" sz="1800" dirty="0" smtClean="0"/>
              <a:t> Oviedo </a:t>
            </a:r>
            <a:r>
              <a:rPr lang="nl-NL" sz="1800" dirty="0" err="1" smtClean="0"/>
              <a:t>Convention</a:t>
            </a:r>
            <a:endParaRPr lang="en-US" sz="1800" dirty="0"/>
          </a:p>
          <a:p>
            <a:pPr>
              <a:defRPr/>
            </a:pPr>
            <a:r>
              <a:rPr lang="en-US" sz="1800" dirty="0"/>
              <a:t>Council of Europe, Strasbourg,  </a:t>
            </a:r>
            <a:r>
              <a:rPr lang="en-US" sz="1800" dirty="0" smtClean="0"/>
              <a:t>24 October 2017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97781484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04662" y="428799"/>
            <a:ext cx="11389024" cy="443508"/>
          </a:xfrm>
        </p:spPr>
        <p:txBody>
          <a:bodyPr/>
          <a:lstStyle/>
          <a:p>
            <a:r>
              <a:rPr lang="en-US" dirty="0" smtClean="0"/>
              <a:t>Leiden Study ‘From Law to Practice’</a:t>
            </a:r>
            <a:endParaRPr lang="he-IL" dirty="0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>
            <a:noAutofit/>
          </a:bodyPr>
          <a:lstStyle/>
          <a:p>
            <a:pPr>
              <a:buFont typeface="Arial" charset="0"/>
              <a:buChar char="-"/>
              <a:defRPr/>
            </a:pPr>
            <a:r>
              <a:rPr lang="en-US" sz="2400" dirty="0"/>
              <a:t>Children’s rights and </a:t>
            </a:r>
            <a:r>
              <a:rPr lang="en-US" sz="2400" dirty="0" smtClean="0"/>
              <a:t>biomedicine</a:t>
            </a:r>
            <a:endParaRPr lang="en-US" sz="2400" dirty="0"/>
          </a:p>
          <a:p>
            <a:pPr algn="just">
              <a:buFont typeface="Arial" charset="0"/>
              <a:buChar char="-"/>
              <a:defRPr/>
            </a:pPr>
            <a:endParaRPr lang="en-US" sz="2400" dirty="0" smtClean="0"/>
          </a:p>
          <a:p>
            <a:pPr algn="just">
              <a:buFont typeface="Arial" charset="0"/>
              <a:buChar char="-"/>
              <a:defRPr/>
            </a:pPr>
            <a:r>
              <a:rPr lang="en-US" sz="2400" dirty="0" smtClean="0"/>
              <a:t>Follow-up Uppsala Report </a:t>
            </a:r>
          </a:p>
          <a:p>
            <a:pPr algn="just">
              <a:buFont typeface="Arial" charset="0"/>
              <a:buChar char="-"/>
              <a:defRPr/>
            </a:pPr>
            <a:r>
              <a:rPr lang="en-US" sz="2400" dirty="0" smtClean="0"/>
              <a:t>Addresses </a:t>
            </a:r>
            <a:r>
              <a:rPr lang="en-US" sz="2400" dirty="0"/>
              <a:t>the challenges identified in the </a:t>
            </a:r>
            <a:r>
              <a:rPr lang="en-US" sz="2400" dirty="0" smtClean="0"/>
              <a:t>Uppsala study:</a:t>
            </a:r>
          </a:p>
          <a:p>
            <a:pPr lvl="1">
              <a:buFont typeface="Arial" charset="0"/>
              <a:buChar char="•"/>
              <a:defRPr/>
            </a:pPr>
            <a:r>
              <a:rPr lang="en-US" sz="1800" u="sng" dirty="0" smtClean="0"/>
              <a:t>Biomedical </a:t>
            </a:r>
            <a:r>
              <a:rPr lang="en-US" sz="1800" u="sng" dirty="0"/>
              <a:t>research</a:t>
            </a:r>
          </a:p>
          <a:p>
            <a:pPr lvl="1">
              <a:buFont typeface="Arial" charset="0"/>
              <a:buChar char="•"/>
              <a:defRPr/>
            </a:pPr>
            <a:r>
              <a:rPr lang="en-US" sz="1800" u="sng" dirty="0"/>
              <a:t>Physical and mental health care</a:t>
            </a:r>
          </a:p>
          <a:p>
            <a:pPr lvl="1">
              <a:buFont typeface="Arial" charset="0"/>
              <a:buChar char="•"/>
              <a:defRPr/>
            </a:pPr>
            <a:r>
              <a:rPr lang="en-US" sz="1800" dirty="0" err="1"/>
              <a:t>Preconceptional</a:t>
            </a:r>
            <a:r>
              <a:rPr lang="en-US" sz="1800" dirty="0"/>
              <a:t> and prenatal interventions</a:t>
            </a:r>
          </a:p>
          <a:p>
            <a:pPr lvl="1">
              <a:buFont typeface="Arial" charset="0"/>
              <a:buChar char="•"/>
              <a:defRPr/>
            </a:pPr>
            <a:r>
              <a:rPr lang="en-US" sz="1800" dirty="0"/>
              <a:t>Genetic techniques</a:t>
            </a:r>
          </a:p>
          <a:p>
            <a:pPr lvl="1">
              <a:buFont typeface="Arial" charset="0"/>
              <a:buChar char="•"/>
              <a:defRPr/>
            </a:pPr>
            <a:r>
              <a:rPr lang="en-US" sz="1800" dirty="0"/>
              <a:t>Gender modification techniques</a:t>
            </a:r>
          </a:p>
          <a:p>
            <a:pPr lvl="1">
              <a:buFont typeface="Arial" charset="0"/>
              <a:buChar char="•"/>
              <a:defRPr/>
            </a:pPr>
            <a:r>
              <a:rPr lang="en-US" sz="1800" dirty="0"/>
              <a:t>Transplantation care</a:t>
            </a:r>
          </a:p>
          <a:p>
            <a:pPr lvl="1">
              <a:buFont typeface="Arial" charset="0"/>
              <a:buChar char="•"/>
              <a:defRPr/>
            </a:pPr>
            <a:r>
              <a:rPr lang="en-US" sz="1800" dirty="0"/>
              <a:t>End of life decisions</a:t>
            </a:r>
          </a:p>
          <a:p>
            <a:pPr>
              <a:buFont typeface="Arial" charset="0"/>
              <a:buChar char="-"/>
              <a:defRPr/>
            </a:pPr>
            <a:endParaRPr lang="en-US" sz="2400" dirty="0" smtClean="0"/>
          </a:p>
          <a:p>
            <a:pPr>
              <a:buFont typeface="Arial" charset="0"/>
              <a:buChar char="-"/>
              <a:defRPr/>
            </a:pPr>
            <a:r>
              <a:rPr lang="en-US" sz="2400" dirty="0" smtClean="0"/>
              <a:t>Aim </a:t>
            </a:r>
            <a:r>
              <a:rPr lang="en-US" sz="2400" dirty="0"/>
              <a:t>of the </a:t>
            </a:r>
            <a:r>
              <a:rPr lang="en-US" sz="2400" dirty="0" smtClean="0"/>
              <a:t>Leiden study</a:t>
            </a: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1903477376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Children’s rights and </a:t>
            </a:r>
            <a:r>
              <a:rPr lang="en-US" sz="3600" dirty="0" smtClean="0"/>
              <a:t>biomedicine</a:t>
            </a:r>
            <a:endParaRPr lang="he-IL" sz="3600" dirty="0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338535" y="1292895"/>
            <a:ext cx="11389023" cy="5433184"/>
          </a:xfrm>
        </p:spPr>
        <p:txBody>
          <a:bodyPr>
            <a:noAutofit/>
          </a:bodyPr>
          <a:lstStyle/>
          <a:p>
            <a:pPr algn="just">
              <a:buFont typeface="Arial" charset="0"/>
              <a:buChar char="-"/>
              <a:defRPr/>
            </a:pPr>
            <a:r>
              <a:rPr lang="en-US" sz="2400" dirty="0" smtClean="0"/>
              <a:t>United Nations Convention on the Rights of the Child</a:t>
            </a:r>
          </a:p>
          <a:p>
            <a:pPr lvl="1" algn="just">
              <a:buFont typeface="Arial" charset="0"/>
              <a:buChar char="-"/>
              <a:defRPr/>
            </a:pPr>
            <a:r>
              <a:rPr lang="en-US" sz="2200" dirty="0" smtClean="0"/>
              <a:t>European law relating to the rights of the child</a:t>
            </a:r>
          </a:p>
          <a:p>
            <a:pPr algn="just">
              <a:buFont typeface="Arial" charset="0"/>
              <a:buChar char="-"/>
              <a:defRPr/>
            </a:pPr>
            <a:endParaRPr lang="en-US" dirty="0"/>
          </a:p>
          <a:p>
            <a:pPr algn="just">
              <a:buFont typeface="Arial" charset="0"/>
              <a:buChar char="-"/>
              <a:defRPr/>
            </a:pPr>
            <a:r>
              <a:rPr lang="en-US" sz="2400" dirty="0" smtClean="0"/>
              <a:t>Core human </a:t>
            </a:r>
            <a:r>
              <a:rPr lang="en-US" sz="2400" dirty="0"/>
              <a:t>rights </a:t>
            </a:r>
            <a:r>
              <a:rPr lang="en-US" sz="2400" dirty="0" smtClean="0"/>
              <a:t>and children</a:t>
            </a:r>
          </a:p>
          <a:p>
            <a:pPr lvl="1" algn="just">
              <a:buFont typeface="Arial" charset="0"/>
              <a:buChar char="•"/>
              <a:defRPr/>
            </a:pPr>
            <a:r>
              <a:rPr lang="en-US" sz="1800" dirty="0"/>
              <a:t>Dignity</a:t>
            </a:r>
          </a:p>
          <a:p>
            <a:pPr lvl="1" algn="just">
              <a:buFont typeface="Arial" charset="0"/>
              <a:buChar char="•"/>
              <a:defRPr/>
            </a:pPr>
            <a:r>
              <a:rPr lang="en-US" sz="1800" dirty="0"/>
              <a:t>Autonomy </a:t>
            </a:r>
            <a:r>
              <a:rPr lang="en-US" sz="1800" dirty="0" smtClean="0"/>
              <a:t>(of children) </a:t>
            </a:r>
            <a:endParaRPr lang="en-US" sz="1800" dirty="0"/>
          </a:p>
          <a:p>
            <a:pPr lvl="1" algn="just">
              <a:buFont typeface="Arial" charset="0"/>
              <a:buChar char="•"/>
              <a:defRPr/>
            </a:pPr>
            <a:r>
              <a:rPr lang="en-US" sz="1800" dirty="0"/>
              <a:t>Physical integrity and consent</a:t>
            </a:r>
          </a:p>
          <a:p>
            <a:pPr lvl="1" algn="just">
              <a:buFont typeface="Arial" charset="0"/>
              <a:buChar char="•"/>
              <a:defRPr/>
            </a:pPr>
            <a:r>
              <a:rPr lang="en-US" sz="1800" dirty="0"/>
              <a:t>Non-discrimination</a:t>
            </a:r>
          </a:p>
          <a:p>
            <a:pPr lvl="1" algn="just">
              <a:buFont typeface="Arial" charset="0"/>
              <a:buChar char="•"/>
              <a:defRPr/>
            </a:pPr>
            <a:r>
              <a:rPr lang="en-US" sz="1800" dirty="0"/>
              <a:t>Access to justice</a:t>
            </a:r>
          </a:p>
          <a:p>
            <a:pPr algn="just">
              <a:buFont typeface="Arial" charset="0"/>
              <a:buChar char="-"/>
              <a:defRPr/>
            </a:pPr>
            <a:endParaRPr lang="en-US" dirty="0"/>
          </a:p>
          <a:p>
            <a:pPr algn="just">
              <a:buFontTx/>
              <a:buChar char="-"/>
              <a:defRPr/>
            </a:pPr>
            <a:r>
              <a:rPr lang="en-US" sz="2400" dirty="0" smtClean="0"/>
              <a:t>Children as holders of human rights and fundamental freedoms</a:t>
            </a:r>
          </a:p>
          <a:p>
            <a:pPr lvl="1" algn="just">
              <a:buFont typeface="Arial" charset="0"/>
              <a:buChar char="•"/>
              <a:defRPr/>
            </a:pPr>
            <a:r>
              <a:rPr lang="en-US" sz="1800" dirty="0" smtClean="0"/>
              <a:t>General principles of the CRC</a:t>
            </a:r>
          </a:p>
          <a:p>
            <a:pPr lvl="1" algn="just">
              <a:buFont typeface="Arial" charset="0"/>
              <a:buChar char="•"/>
              <a:defRPr/>
            </a:pPr>
            <a:r>
              <a:rPr lang="en-US" sz="1800" dirty="0" smtClean="0"/>
              <a:t>Participation</a:t>
            </a:r>
            <a:r>
              <a:rPr lang="en-US" sz="1800" dirty="0"/>
              <a:t>, evolving capacities, and </a:t>
            </a:r>
            <a:r>
              <a:rPr lang="en-US" sz="1800" dirty="0" smtClean="0"/>
              <a:t>role of parents </a:t>
            </a:r>
          </a:p>
          <a:p>
            <a:pPr lvl="1" algn="just">
              <a:buFont typeface="Arial" charset="0"/>
              <a:buChar char="•"/>
              <a:defRPr/>
            </a:pPr>
            <a:r>
              <a:rPr lang="en-US" sz="1800" dirty="0" smtClean="0"/>
              <a:t>Right to identity, right to privacy &amp; confidentiality, right to highest attainable standard of health</a:t>
            </a:r>
          </a:p>
          <a:p>
            <a:pPr algn="just">
              <a:buFont typeface="Arial" charset="0"/>
              <a:buChar char="-"/>
              <a:defRPr/>
            </a:pPr>
            <a:endParaRPr lang="en-US" sz="2400" dirty="0" smtClean="0"/>
          </a:p>
          <a:p>
            <a:pPr algn="just">
              <a:buFont typeface="Arial" charset="0"/>
              <a:buChar char="-"/>
              <a:defRPr/>
            </a:pPr>
            <a:endParaRPr lang="en-US" sz="2400" dirty="0"/>
          </a:p>
          <a:p>
            <a:pPr marL="0" indent="0" algn="just">
              <a:buFont typeface="Arial" charset="0"/>
              <a:buNone/>
              <a:defRPr/>
            </a:pPr>
            <a:endParaRPr lang="en-US" sz="2400" b="1" dirty="0" smtClean="0"/>
          </a:p>
          <a:p>
            <a:pPr marL="0" indent="0" algn="just">
              <a:buFont typeface="Arial" charset="0"/>
              <a:buNone/>
              <a:defRPr/>
            </a:pPr>
            <a:endParaRPr lang="en-US" sz="2400" b="1" dirty="0" smtClean="0"/>
          </a:p>
          <a:p>
            <a:pPr marL="0" indent="0" algn="just">
              <a:buFont typeface="Arial" charset="0"/>
              <a:buNone/>
              <a:defRPr/>
            </a:pPr>
            <a:endParaRPr lang="en-US" sz="2400" b="1" dirty="0"/>
          </a:p>
          <a:p>
            <a:pPr marL="457200" lvl="1" indent="0" algn="just">
              <a:buFont typeface="Arial" charset="0"/>
              <a:buNone/>
              <a:defRPr/>
            </a:pPr>
            <a:endParaRPr lang="en-US" sz="2400" dirty="0"/>
          </a:p>
          <a:p>
            <a:pPr lvl="1" algn="just">
              <a:buFont typeface="Arial" charset="0"/>
              <a:buChar char="•"/>
              <a:defRPr/>
            </a:pPr>
            <a:endParaRPr lang="en-US" sz="2400" dirty="0"/>
          </a:p>
          <a:p>
            <a:endParaRPr lang="he-IL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12198350" y="1940967"/>
            <a:ext cx="914400" cy="914400"/>
          </a:xfrm>
          <a:prstGeom prst="rect">
            <a:avLst/>
          </a:prstGeom>
          <a:noFill/>
        </p:spPr>
        <p:txBody>
          <a:bodyPr wrap="none" lIns="108000" tIns="108000" rIns="108000" bIns="108000" rtlCol="1">
            <a:noAutofit/>
          </a:bodyPr>
          <a:lstStyle/>
          <a:p>
            <a:endParaRPr lang="he-IL" noProof="0" dirty="0" err="1" smtClean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397867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B</a:t>
            </a:r>
            <a:r>
              <a:rPr lang="en-US" sz="3600" dirty="0" smtClean="0"/>
              <a:t>iomedicine standards and children’s rights</a:t>
            </a:r>
            <a:endParaRPr lang="he-IL" sz="3600" dirty="0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10543" y="1252836"/>
            <a:ext cx="11389023" cy="5545251"/>
          </a:xfrm>
        </p:spPr>
        <p:txBody>
          <a:bodyPr>
            <a:normAutofit/>
          </a:bodyPr>
          <a:lstStyle/>
          <a:p>
            <a:pPr algn="just">
              <a:buFont typeface="Arial" charset="0"/>
              <a:buChar char="-"/>
              <a:defRPr/>
            </a:pPr>
            <a:endParaRPr lang="en-US" sz="2400" dirty="0"/>
          </a:p>
          <a:p>
            <a:pPr algn="just">
              <a:defRPr/>
            </a:pPr>
            <a:r>
              <a:rPr lang="en-GB" sz="2800" dirty="0" smtClean="0"/>
              <a:t>Many standards available at international and European level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en-GB" sz="2400" dirty="0"/>
              <a:t>	</a:t>
            </a:r>
            <a:r>
              <a:rPr lang="en-GB" sz="2200" dirty="0" smtClean="0"/>
              <a:t>*More general and specific </a:t>
            </a:r>
            <a:r>
              <a:rPr lang="mr-IN" sz="2200" dirty="0" smtClean="0"/>
              <a:t>–</a:t>
            </a:r>
            <a:r>
              <a:rPr lang="en-GB" sz="2200" dirty="0" smtClean="0"/>
              <a:t> strong focus on research and care</a:t>
            </a:r>
          </a:p>
          <a:p>
            <a:pPr marL="0" indent="0" algn="just">
              <a:buFont typeface="Arial" charset="0"/>
              <a:buNone/>
              <a:defRPr/>
            </a:pPr>
            <a:r>
              <a:rPr lang="en-GB" sz="2200" dirty="0"/>
              <a:t>	</a:t>
            </a:r>
            <a:r>
              <a:rPr lang="en-GB" sz="2200" dirty="0" smtClean="0"/>
              <a:t>*Hard and soft law</a:t>
            </a:r>
          </a:p>
          <a:p>
            <a:pPr marL="0" indent="0" algn="just">
              <a:buFont typeface="Arial" charset="0"/>
              <a:buNone/>
              <a:defRPr/>
            </a:pPr>
            <a:endParaRPr lang="en-GB" sz="2200" dirty="0" smtClean="0"/>
          </a:p>
          <a:p>
            <a:pPr algn="just">
              <a:defRPr/>
            </a:pPr>
            <a:r>
              <a:rPr lang="en-US" sz="2800" dirty="0" smtClean="0"/>
              <a:t>To what extent do they accommodate children and their rights?</a:t>
            </a:r>
          </a:p>
          <a:p>
            <a:pPr marL="0" indent="0" algn="just">
              <a:buNone/>
              <a:defRPr/>
            </a:pPr>
            <a:r>
              <a:rPr lang="en-US" sz="2400" dirty="0"/>
              <a:t>	</a:t>
            </a:r>
            <a:r>
              <a:rPr lang="en-US" sz="2200" dirty="0" smtClean="0"/>
              <a:t>*Strong focus on child in need of protection</a:t>
            </a:r>
          </a:p>
          <a:p>
            <a:pPr marL="0" indent="0" algn="just">
              <a:buNone/>
              <a:defRPr/>
            </a:pPr>
            <a:r>
              <a:rPr lang="en-US" sz="2200" dirty="0"/>
              <a:t>	</a:t>
            </a:r>
            <a:r>
              <a:rPr lang="en-GB" sz="2200" dirty="0" smtClean="0"/>
              <a:t>*</a:t>
            </a:r>
            <a:r>
              <a:rPr lang="en-GB" sz="2200" dirty="0"/>
              <a:t>Some areas are weakly developed, particularly on children</a:t>
            </a:r>
          </a:p>
          <a:p>
            <a:pPr marL="0" indent="0" algn="just">
              <a:buFont typeface="Arial" charset="0"/>
              <a:buNone/>
              <a:defRPr/>
            </a:pPr>
            <a:endParaRPr lang="he-IL" sz="2400" dirty="0"/>
          </a:p>
        </p:txBody>
      </p:sp>
    </p:spTree>
    <p:extLst>
      <p:ext uri="{BB962C8B-B14F-4D97-AF65-F5344CB8AC3E}">
        <p14:creationId xmlns:p14="http://schemas.microsoft.com/office/powerpoint/2010/main" val="1818356492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02416" y="428799"/>
            <a:ext cx="11389023" cy="672206"/>
          </a:xfrm>
        </p:spPr>
        <p:txBody>
          <a:bodyPr/>
          <a:lstStyle/>
          <a:p>
            <a:r>
              <a:rPr lang="en-US" sz="3600" dirty="0" smtClean="0"/>
              <a:t>Biomedical challenges and children’s rights </a:t>
            </a:r>
            <a:endParaRPr lang="he-IL" sz="3600" dirty="0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02416" y="1436911"/>
            <a:ext cx="11389023" cy="5545251"/>
          </a:xfrm>
        </p:spPr>
        <p:txBody>
          <a:bodyPr>
            <a:normAutofit/>
          </a:bodyPr>
          <a:lstStyle/>
          <a:p>
            <a:pPr>
              <a:buFont typeface="Arial" charset="0"/>
              <a:buChar char="-"/>
              <a:defRPr/>
            </a:pPr>
            <a:r>
              <a:rPr lang="en-US" sz="2400" dirty="0"/>
              <a:t>Closer look </a:t>
            </a:r>
            <a:r>
              <a:rPr lang="en-US" sz="2400" dirty="0" smtClean="0"/>
              <a:t>at Oviedo </a:t>
            </a:r>
            <a:r>
              <a:rPr lang="en-US" sz="2400" dirty="0"/>
              <a:t>Convention and its additional </a:t>
            </a:r>
            <a:r>
              <a:rPr lang="en-US" sz="2400" dirty="0" smtClean="0"/>
              <a:t>protocols</a:t>
            </a:r>
          </a:p>
          <a:p>
            <a:pPr>
              <a:buFont typeface="Arial" charset="0"/>
              <a:buChar char="-"/>
              <a:defRPr/>
            </a:pPr>
            <a:r>
              <a:rPr lang="en-US" sz="2400" dirty="0" smtClean="0"/>
              <a:t>Analysis </a:t>
            </a:r>
            <a:r>
              <a:rPr lang="en-US" sz="2400" dirty="0"/>
              <a:t>of </a:t>
            </a:r>
            <a:r>
              <a:rPr lang="en-US" sz="2400" dirty="0" smtClean="0"/>
              <a:t>challenges </a:t>
            </a:r>
            <a:r>
              <a:rPr lang="en-US" sz="2400" dirty="0"/>
              <a:t>and </a:t>
            </a:r>
            <a:r>
              <a:rPr lang="en-US" sz="2400" dirty="0" smtClean="0"/>
              <a:t>potential gaps </a:t>
            </a:r>
            <a:r>
              <a:rPr lang="en-US" sz="2400" dirty="0"/>
              <a:t>in </a:t>
            </a:r>
            <a:r>
              <a:rPr lang="en-US" sz="2400" dirty="0" smtClean="0"/>
              <a:t>framework </a:t>
            </a:r>
            <a:r>
              <a:rPr lang="en-US" sz="2400" dirty="0"/>
              <a:t>of children’s rights and biomedical </a:t>
            </a:r>
            <a:r>
              <a:rPr lang="en-US" sz="2400" dirty="0" smtClean="0"/>
              <a:t>standards</a:t>
            </a:r>
            <a:endParaRPr lang="en-US" sz="2800" dirty="0" smtClean="0"/>
          </a:p>
          <a:p>
            <a:pPr>
              <a:buFont typeface="Arial" charset="0"/>
              <a:buChar char="-"/>
              <a:defRPr/>
            </a:pPr>
            <a:endParaRPr lang="en-US" sz="2800" dirty="0"/>
          </a:p>
          <a:p>
            <a:pPr>
              <a:buFont typeface="Arial" charset="0"/>
              <a:buChar char="-"/>
              <a:defRPr/>
            </a:pPr>
            <a:r>
              <a:rPr lang="en-US" sz="3200" dirty="0"/>
              <a:t>S</a:t>
            </a:r>
            <a:r>
              <a:rPr lang="en-US" sz="3200" dirty="0" smtClean="0"/>
              <a:t>pecific </a:t>
            </a:r>
            <a:r>
              <a:rPr lang="en-US" sz="3200" dirty="0"/>
              <a:t>recommendations </a:t>
            </a:r>
            <a:r>
              <a:rPr lang="en-US" sz="3200" dirty="0" smtClean="0"/>
              <a:t>related to:</a:t>
            </a:r>
            <a:endParaRPr lang="en-US" sz="3200" dirty="0"/>
          </a:p>
          <a:p>
            <a:pPr lvl="1">
              <a:buFont typeface="Arial" charset="0"/>
              <a:buChar char="•"/>
              <a:defRPr/>
            </a:pPr>
            <a:r>
              <a:rPr lang="en-US" sz="2400" dirty="0"/>
              <a:t>The status </a:t>
            </a:r>
            <a:r>
              <a:rPr lang="en-US" sz="2400" dirty="0" smtClean="0"/>
              <a:t>of </a:t>
            </a:r>
            <a:r>
              <a:rPr lang="en-US" sz="2400" dirty="0"/>
              <a:t>children </a:t>
            </a:r>
            <a:r>
              <a:rPr lang="en-US" sz="2400" i="1" dirty="0"/>
              <a:t>able</a:t>
            </a:r>
            <a:r>
              <a:rPr lang="en-US" sz="2400" dirty="0"/>
              <a:t> to </a:t>
            </a:r>
            <a:r>
              <a:rPr lang="en-US" sz="2400" dirty="0" smtClean="0"/>
              <a:t>consent</a:t>
            </a:r>
            <a:endParaRPr lang="en-US" sz="2400" dirty="0"/>
          </a:p>
          <a:p>
            <a:pPr lvl="1">
              <a:buFont typeface="Arial" charset="0"/>
              <a:buChar char="•"/>
              <a:defRPr/>
            </a:pPr>
            <a:r>
              <a:rPr lang="en-US" sz="2400" dirty="0" smtClean="0"/>
              <a:t>Participation</a:t>
            </a:r>
            <a:endParaRPr lang="en-US" sz="2400" dirty="0">
              <a:solidFill>
                <a:srgbClr val="FFFF00"/>
              </a:solidFill>
            </a:endParaRPr>
          </a:p>
          <a:p>
            <a:pPr lvl="1">
              <a:buFont typeface="Arial" charset="0"/>
              <a:buChar char="•"/>
              <a:defRPr/>
            </a:pPr>
            <a:r>
              <a:rPr lang="en-US" sz="2400" dirty="0"/>
              <a:t>Child-friendly </a:t>
            </a:r>
            <a:r>
              <a:rPr lang="en-US" sz="2400" dirty="0" smtClean="0"/>
              <a:t>information</a:t>
            </a:r>
          </a:p>
          <a:p>
            <a:pPr lvl="1">
              <a:buFont typeface="Arial" charset="0"/>
              <a:buChar char="•"/>
              <a:defRPr/>
            </a:pPr>
            <a:r>
              <a:rPr lang="en-US" sz="2400" dirty="0" smtClean="0"/>
              <a:t>Parental authority</a:t>
            </a:r>
            <a:endParaRPr lang="en-US" sz="2400" dirty="0">
              <a:solidFill>
                <a:srgbClr val="FFFF00"/>
              </a:solidFill>
            </a:endParaRPr>
          </a:p>
          <a:p>
            <a:pPr lvl="1">
              <a:buFont typeface="Arial" charset="0"/>
              <a:buChar char="•"/>
              <a:defRPr/>
            </a:pPr>
            <a:r>
              <a:rPr lang="en-US" sz="2400" dirty="0"/>
              <a:t>Access to </a:t>
            </a:r>
            <a:r>
              <a:rPr lang="en-US" sz="2400" dirty="0" smtClean="0"/>
              <a:t>justice</a:t>
            </a:r>
            <a:endParaRPr lang="en-US" sz="2400" dirty="0"/>
          </a:p>
          <a:p>
            <a:pPr lvl="1">
              <a:buFont typeface="Arial" charset="0"/>
              <a:buChar char="•"/>
              <a:defRPr/>
            </a:pPr>
            <a:r>
              <a:rPr lang="en-US" sz="2400" dirty="0"/>
              <a:t>Additional guidelines and </a:t>
            </a:r>
            <a:r>
              <a:rPr lang="en-US" sz="2400" dirty="0" smtClean="0"/>
              <a:t>regulations</a:t>
            </a:r>
          </a:p>
        </p:txBody>
      </p:sp>
    </p:spTree>
    <p:extLst>
      <p:ext uri="{BB962C8B-B14F-4D97-AF65-F5344CB8AC3E}">
        <p14:creationId xmlns:p14="http://schemas.microsoft.com/office/powerpoint/2010/main" val="1319980359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02416" y="428799"/>
            <a:ext cx="11389023" cy="672206"/>
          </a:xfrm>
        </p:spPr>
        <p:txBody>
          <a:bodyPr/>
          <a:lstStyle/>
          <a:p>
            <a:r>
              <a:rPr lang="en-US" sz="3600" dirty="0" smtClean="0"/>
              <a:t>Specific focus I: privacy and confidentiality</a:t>
            </a:r>
            <a:endParaRPr lang="he-IL" sz="3600" dirty="0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02416" y="1436911"/>
            <a:ext cx="11389023" cy="5545251"/>
          </a:xfrm>
        </p:spPr>
        <p:txBody>
          <a:bodyPr>
            <a:normAutofit lnSpcReduction="10000"/>
          </a:bodyPr>
          <a:lstStyle/>
          <a:p>
            <a:pPr>
              <a:buFont typeface="Arial" charset="0"/>
              <a:buChar char="-"/>
              <a:defRPr/>
            </a:pPr>
            <a:r>
              <a:rPr lang="en-US" sz="2800" dirty="0" smtClean="0"/>
              <a:t>Children’s right to privacy</a:t>
            </a:r>
          </a:p>
          <a:p>
            <a:pPr>
              <a:buFont typeface="Arial" charset="0"/>
              <a:buChar char="-"/>
              <a:defRPr/>
            </a:pPr>
            <a:r>
              <a:rPr lang="en-US" sz="2800" dirty="0" smtClean="0"/>
              <a:t>Children’s privacy in the context biomedical care and research</a:t>
            </a:r>
            <a:endParaRPr lang="en-US" sz="2800" dirty="0"/>
          </a:p>
          <a:p>
            <a:pPr>
              <a:buFont typeface="Arial" charset="0"/>
              <a:buChar char="-"/>
              <a:defRPr/>
            </a:pPr>
            <a:r>
              <a:rPr lang="en-US" sz="2800" dirty="0" smtClean="0"/>
              <a:t>Issues of discussion:</a:t>
            </a:r>
          </a:p>
          <a:p>
            <a:pPr lvl="1">
              <a:buFont typeface="Arial" charset="0"/>
              <a:buChar char="-"/>
              <a:defRPr/>
            </a:pPr>
            <a:r>
              <a:rPr lang="en-US" sz="2600" dirty="0" smtClean="0"/>
              <a:t>Privacy: the child, medical professional and the parent/s</a:t>
            </a:r>
          </a:p>
          <a:p>
            <a:pPr lvl="1">
              <a:buFont typeface="Arial" charset="0"/>
              <a:buChar char="-"/>
              <a:defRPr/>
            </a:pPr>
            <a:r>
              <a:rPr lang="en-US" sz="2600" dirty="0" smtClean="0"/>
              <a:t>Data collection and storage</a:t>
            </a:r>
          </a:p>
          <a:p>
            <a:pPr lvl="1">
              <a:buFont typeface="Arial" charset="0"/>
              <a:buChar char="-"/>
              <a:defRPr/>
            </a:pPr>
            <a:endParaRPr lang="en-US" sz="2800" dirty="0"/>
          </a:p>
          <a:p>
            <a:pPr>
              <a:buFont typeface="Arial" charset="0"/>
              <a:buChar char="-"/>
              <a:defRPr/>
            </a:pPr>
            <a:r>
              <a:rPr lang="en-US" sz="2800" dirty="0" smtClean="0">
                <a:solidFill>
                  <a:srgbClr val="FF0000"/>
                </a:solidFill>
              </a:rPr>
              <a:t>RECOMMENDATIONS </a:t>
            </a:r>
            <a:r>
              <a:rPr lang="mr-IN" sz="2800" dirty="0">
                <a:solidFill>
                  <a:srgbClr val="FF0000"/>
                </a:solidFill>
              </a:rPr>
              <a:t>–</a:t>
            </a:r>
            <a:r>
              <a:rPr lang="en-US" sz="2800" dirty="0">
                <a:solidFill>
                  <a:srgbClr val="FF0000"/>
                </a:solidFill>
              </a:rPr>
              <a:t> examples</a:t>
            </a:r>
            <a:r>
              <a:rPr lang="en-US" sz="2800" dirty="0" smtClean="0">
                <a:solidFill>
                  <a:srgbClr val="FF0000"/>
                </a:solidFill>
              </a:rPr>
              <a:t>.</a:t>
            </a:r>
          </a:p>
          <a:p>
            <a:pPr>
              <a:buFont typeface="Arial" charset="0"/>
              <a:buChar char="-"/>
              <a:defRPr/>
            </a:pPr>
            <a:r>
              <a:rPr lang="en-US" sz="2800" dirty="0" smtClean="0"/>
              <a:t>Mapping on legislation and practices concerning age limits, privacy and confidentiality</a:t>
            </a:r>
          </a:p>
          <a:p>
            <a:pPr>
              <a:buFont typeface="Arial" charset="0"/>
              <a:buChar char="-"/>
              <a:defRPr/>
            </a:pPr>
            <a:r>
              <a:rPr lang="en-US" sz="2800" dirty="0" smtClean="0"/>
              <a:t>Training of medical professionals to respect children’s right to privacy</a:t>
            </a:r>
          </a:p>
          <a:p>
            <a:pPr>
              <a:buFont typeface="Arial" charset="0"/>
              <a:buChar char="-"/>
              <a:defRPr/>
            </a:pPr>
            <a:r>
              <a:rPr lang="en-US" sz="2800" dirty="0" smtClean="0"/>
              <a:t>Guidance from the </a:t>
            </a:r>
            <a:r>
              <a:rPr lang="en-US" sz="2800" dirty="0" err="1" smtClean="0"/>
              <a:t>CoE</a:t>
            </a:r>
            <a:r>
              <a:rPr lang="en-US" sz="2800" dirty="0" smtClean="0"/>
              <a:t> on privacy related standards (example: Genetic testing on persons not able to consent)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34918035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02416" y="428799"/>
            <a:ext cx="11389023" cy="672206"/>
          </a:xfrm>
        </p:spPr>
        <p:txBody>
          <a:bodyPr/>
          <a:lstStyle/>
          <a:p>
            <a:r>
              <a:rPr lang="en-US" sz="3600" dirty="0" smtClean="0"/>
              <a:t>Specific focus II: consent and participation</a:t>
            </a:r>
            <a:endParaRPr lang="he-IL" sz="3600" dirty="0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02416" y="1436911"/>
            <a:ext cx="11389023" cy="5545251"/>
          </a:xfrm>
        </p:spPr>
        <p:txBody>
          <a:bodyPr>
            <a:normAutofit/>
          </a:bodyPr>
          <a:lstStyle/>
          <a:p>
            <a:pPr>
              <a:buFont typeface="Arial" charset="0"/>
              <a:buChar char="-"/>
              <a:defRPr/>
            </a:pPr>
            <a:r>
              <a:rPr lang="en-US" sz="2800" dirty="0" smtClean="0"/>
              <a:t>Children’s autonomy, evolving capacities and consent </a:t>
            </a:r>
          </a:p>
          <a:p>
            <a:pPr>
              <a:buFont typeface="Arial" charset="0"/>
              <a:buChar char="-"/>
              <a:defRPr/>
            </a:pPr>
            <a:r>
              <a:rPr lang="en-US" sz="2800" dirty="0" smtClean="0"/>
              <a:t>Protection and safeguards for children able to consent to biomedical care and research </a:t>
            </a:r>
          </a:p>
          <a:p>
            <a:pPr>
              <a:buFont typeface="Arial" charset="0"/>
              <a:buChar char="-"/>
              <a:defRPr/>
            </a:pPr>
            <a:r>
              <a:rPr lang="en-US" sz="2800" dirty="0" smtClean="0"/>
              <a:t>Child participation in decision-making</a:t>
            </a:r>
          </a:p>
          <a:p>
            <a:pPr>
              <a:buFont typeface="Arial" charset="0"/>
              <a:buChar char="-"/>
              <a:defRPr/>
            </a:pPr>
            <a:endParaRPr lang="en-US" sz="2800" dirty="0" smtClean="0"/>
          </a:p>
          <a:p>
            <a:pPr>
              <a:buFont typeface="Arial" charset="0"/>
              <a:buChar char="-"/>
              <a:defRPr/>
            </a:pPr>
            <a:r>
              <a:rPr lang="en-US" sz="2800" dirty="0" smtClean="0">
                <a:solidFill>
                  <a:srgbClr val="FF0000"/>
                </a:solidFill>
              </a:rPr>
              <a:t>RECOMMENDATIONS </a:t>
            </a:r>
            <a:r>
              <a:rPr lang="mr-IN" sz="2800" dirty="0" smtClean="0">
                <a:solidFill>
                  <a:srgbClr val="FF0000"/>
                </a:solidFill>
              </a:rPr>
              <a:t>–</a:t>
            </a:r>
            <a:r>
              <a:rPr lang="en-US" sz="2800" dirty="0" smtClean="0">
                <a:solidFill>
                  <a:srgbClr val="FF0000"/>
                </a:solidFill>
              </a:rPr>
              <a:t> examples.</a:t>
            </a:r>
          </a:p>
          <a:p>
            <a:pPr>
              <a:buFont typeface="Arial" charset="0"/>
              <a:buChar char="-"/>
              <a:defRPr/>
            </a:pPr>
            <a:r>
              <a:rPr lang="en-US" sz="2800" dirty="0" smtClean="0"/>
              <a:t>Mapping legislation and practices concerning </a:t>
            </a:r>
            <a:r>
              <a:rPr lang="en-US" sz="2800" dirty="0"/>
              <a:t>age limits, </a:t>
            </a:r>
            <a:r>
              <a:rPr lang="en-US" sz="2800" dirty="0" smtClean="0"/>
              <a:t>child consent, objections, and participation in the biomedical context.</a:t>
            </a:r>
          </a:p>
          <a:p>
            <a:pPr>
              <a:buFont typeface="Arial" charset="0"/>
              <a:buChar char="-"/>
              <a:defRPr/>
            </a:pPr>
            <a:r>
              <a:rPr lang="en-US" sz="2800" dirty="0" smtClean="0"/>
              <a:t>Distinction between consent, objection and participation</a:t>
            </a:r>
          </a:p>
          <a:p>
            <a:pPr>
              <a:buFont typeface="Arial" charset="0"/>
              <a:buChar char="-"/>
              <a:defRPr/>
            </a:pPr>
            <a:r>
              <a:rPr lang="en-US" sz="2800" dirty="0" smtClean="0"/>
              <a:t>Child-friendly biomedicine</a:t>
            </a:r>
            <a:endParaRPr lang="en-US" sz="2800" dirty="0"/>
          </a:p>
          <a:p>
            <a:pPr>
              <a:buFont typeface="Arial" charset="0"/>
              <a:buChar char="-"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117114358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04664" y="212775"/>
            <a:ext cx="11389022" cy="1176263"/>
          </a:xfrm>
        </p:spPr>
        <p:txBody>
          <a:bodyPr/>
          <a:lstStyle/>
          <a:p>
            <a:r>
              <a:rPr lang="en-US" sz="3600" dirty="0" smtClean="0"/>
              <a:t>Towards a roadmap</a:t>
            </a:r>
            <a:endParaRPr lang="he-IL" dirty="0"/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04663" y="1389038"/>
            <a:ext cx="11389023" cy="5409049"/>
          </a:xfrm>
        </p:spPr>
        <p:txBody>
          <a:bodyPr>
            <a:normAutofit fontScale="92500"/>
          </a:bodyPr>
          <a:lstStyle/>
          <a:p>
            <a:pPr>
              <a:buFont typeface="Arial" charset="0"/>
              <a:buChar char="•"/>
              <a:defRPr/>
            </a:pPr>
            <a:r>
              <a:rPr lang="en-US" sz="2800" dirty="0" smtClean="0"/>
              <a:t>General (sets of) recommendations</a:t>
            </a:r>
          </a:p>
          <a:p>
            <a:pPr>
              <a:buFont typeface="Arial" charset="0"/>
              <a:buChar char="•"/>
              <a:defRPr/>
            </a:pPr>
            <a:endParaRPr lang="en-US" sz="2600" dirty="0" smtClean="0"/>
          </a:p>
          <a:p>
            <a:pPr lvl="1">
              <a:buFont typeface="Arial" charset="0"/>
              <a:buChar char="•"/>
              <a:defRPr/>
            </a:pPr>
            <a:r>
              <a:rPr lang="en-US" sz="2400" dirty="0" smtClean="0"/>
              <a:t>Additional standard-setting where gaps have been identified </a:t>
            </a:r>
            <a:r>
              <a:rPr lang="mr-IN" sz="2400" dirty="0" smtClean="0"/>
              <a:t>–</a:t>
            </a:r>
            <a:r>
              <a:rPr lang="en-US" sz="2400" dirty="0" smtClean="0"/>
              <a:t> assessment feasibility</a:t>
            </a:r>
          </a:p>
          <a:p>
            <a:pPr lvl="1">
              <a:buFont typeface="Arial" charset="0"/>
              <a:buChar char="•"/>
              <a:defRPr/>
            </a:pPr>
            <a:endParaRPr lang="en-US" sz="2400" dirty="0" smtClean="0"/>
          </a:p>
          <a:p>
            <a:pPr lvl="1">
              <a:buFont typeface="Arial" charset="0"/>
              <a:buChar char="•"/>
              <a:defRPr/>
            </a:pPr>
            <a:r>
              <a:rPr lang="en-US" sz="2400" dirty="0" smtClean="0"/>
              <a:t>Mapping of legislation within 47 Council of Europe Member States</a:t>
            </a:r>
          </a:p>
          <a:p>
            <a:pPr lvl="1">
              <a:buFont typeface="Arial" charset="0"/>
              <a:buChar char="•"/>
              <a:defRPr/>
            </a:pPr>
            <a:endParaRPr lang="en-US" sz="2400" dirty="0"/>
          </a:p>
          <a:p>
            <a:pPr lvl="1">
              <a:buFont typeface="Arial" charset="0"/>
              <a:buChar char="•"/>
              <a:defRPr/>
            </a:pPr>
            <a:r>
              <a:rPr lang="en-US" sz="2400" dirty="0" smtClean="0"/>
              <a:t>Development of practical tools on the accommodation of evolving capacities of children</a:t>
            </a:r>
          </a:p>
          <a:p>
            <a:pPr lvl="1">
              <a:buFont typeface="Arial" charset="0"/>
              <a:buChar char="•"/>
              <a:defRPr/>
            </a:pPr>
            <a:endParaRPr lang="en-US" sz="2400" dirty="0"/>
          </a:p>
          <a:p>
            <a:pPr lvl="1">
              <a:buFont typeface="Arial" charset="0"/>
              <a:buChar char="•"/>
              <a:defRPr/>
            </a:pPr>
            <a:r>
              <a:rPr lang="en-US" sz="2400" dirty="0" smtClean="0"/>
              <a:t>Child-friendly biomedicine </a:t>
            </a:r>
          </a:p>
          <a:p>
            <a:pPr lvl="1">
              <a:buFont typeface="Arial" charset="0"/>
              <a:buChar char="•"/>
              <a:defRPr/>
            </a:pPr>
            <a:endParaRPr lang="en-US" sz="2400" dirty="0" smtClean="0"/>
          </a:p>
          <a:p>
            <a:pPr lvl="1">
              <a:buFont typeface="Arial" charset="0"/>
              <a:buChar char="•"/>
              <a:defRPr/>
            </a:pPr>
            <a:r>
              <a:rPr lang="en-US" sz="2400" dirty="0" smtClean="0"/>
              <a:t>Information, education and training of domestic legislators, policy makers, medical professionals </a:t>
            </a:r>
            <a:r>
              <a:rPr lang="mr-IN" sz="2400" dirty="0" smtClean="0"/>
              <a:t>–</a:t>
            </a:r>
            <a:r>
              <a:rPr lang="en-US" sz="2400" dirty="0" smtClean="0"/>
              <a:t> with a focus on access to justice</a:t>
            </a:r>
            <a:endParaRPr lang="en-US" sz="2400" dirty="0"/>
          </a:p>
          <a:p>
            <a:pPr lvl="1">
              <a:buFont typeface="Arial" charset="0"/>
              <a:buChar char="•"/>
              <a:defRPr/>
            </a:pPr>
            <a:endParaRPr lang="en-US" sz="2400" dirty="0" smtClean="0"/>
          </a:p>
          <a:p>
            <a:pPr lvl="1">
              <a:buFont typeface="Arial" charset="0"/>
              <a:buChar char="•"/>
              <a:defRPr/>
            </a:pPr>
            <a:endParaRPr lang="en-US" sz="2400" dirty="0"/>
          </a:p>
          <a:p>
            <a:pPr lvl="1">
              <a:buFont typeface="Arial" charset="0"/>
              <a:buChar char="•"/>
              <a:defRPr/>
            </a:pP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2806925687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ekst 1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err="1" smtClean="0"/>
              <a:t>Conta</a:t>
            </a:r>
            <a:endParaRPr lang="nl-NL" dirty="0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490663" y="1220887"/>
            <a:ext cx="10319495" cy="1619677"/>
          </a:xfrm>
        </p:spPr>
        <p:txBody>
          <a:bodyPr/>
          <a:lstStyle/>
          <a:p>
            <a:r>
              <a:rPr lang="nl-NL" sz="2800" b="0" dirty="0" smtClean="0"/>
              <a:t/>
            </a:r>
            <a:br>
              <a:rPr lang="nl-NL" sz="2800" b="0" dirty="0" smtClean="0"/>
            </a:br>
            <a:r>
              <a:rPr lang="nl-NL" sz="2400" b="0" dirty="0"/>
              <a:t>Prof. Dr. Ton Liefaard</a:t>
            </a:r>
            <a:br>
              <a:rPr lang="nl-NL" sz="2400" b="0" dirty="0"/>
            </a:br>
            <a:r>
              <a:rPr lang="nl-NL" sz="2400" b="0" dirty="0"/>
              <a:t>Professor of </a:t>
            </a:r>
            <a:r>
              <a:rPr lang="nl-NL" sz="2400" b="0" dirty="0" err="1"/>
              <a:t>Children’s</a:t>
            </a:r>
            <a:r>
              <a:rPr lang="nl-NL" sz="2400" b="0" dirty="0"/>
              <a:t> </a:t>
            </a:r>
            <a:r>
              <a:rPr lang="nl-NL" sz="2400" b="0" dirty="0" err="1"/>
              <a:t>Rights</a:t>
            </a:r>
            <a:r>
              <a:rPr lang="nl-NL" sz="2400" b="0" dirty="0"/>
              <a:t> /</a:t>
            </a:r>
            <a:br>
              <a:rPr lang="nl-NL" sz="2400" b="0" dirty="0"/>
            </a:br>
            <a:r>
              <a:rPr lang="nl-NL" sz="2400" b="0" dirty="0"/>
              <a:t>UNICEF Chair in </a:t>
            </a:r>
            <a:r>
              <a:rPr lang="nl-NL" sz="2400" b="0" dirty="0" err="1"/>
              <a:t>Children’s</a:t>
            </a:r>
            <a:r>
              <a:rPr lang="nl-NL" sz="2400" b="0" dirty="0"/>
              <a:t> </a:t>
            </a:r>
            <a:r>
              <a:rPr lang="nl-NL" sz="2400" b="0" dirty="0" err="1"/>
              <a:t>Rights</a:t>
            </a:r>
            <a:r>
              <a:rPr lang="nl-NL" sz="2400" b="0" dirty="0"/>
              <a:t/>
            </a:r>
            <a:br>
              <a:rPr lang="nl-NL" sz="2400" b="0" dirty="0"/>
            </a:br>
            <a:r>
              <a:rPr lang="nl-NL" sz="2400" b="0" dirty="0"/>
              <a:t>Leiden </a:t>
            </a:r>
            <a:r>
              <a:rPr lang="nl-NL" sz="2400" b="0" dirty="0" err="1"/>
              <a:t>Law</a:t>
            </a:r>
            <a:r>
              <a:rPr lang="nl-NL" sz="2400" b="0" dirty="0"/>
              <a:t> School</a:t>
            </a:r>
            <a:br>
              <a:rPr lang="nl-NL" sz="2400" b="0" dirty="0"/>
            </a:br>
            <a:r>
              <a:rPr lang="nl-NL" sz="2400" b="0" dirty="0"/>
              <a:t/>
            </a:r>
            <a:br>
              <a:rPr lang="nl-NL" sz="2400" b="0" dirty="0"/>
            </a:br>
            <a:r>
              <a:rPr lang="nl-NL" sz="2400" b="0" dirty="0"/>
              <a:t>E-mail: </a:t>
            </a:r>
            <a:r>
              <a:rPr lang="nl-NL" sz="2400" b="0" dirty="0" err="1"/>
              <a:t>t.liefaard@law.leidenuniv.nl</a:t>
            </a:r>
            <a:r>
              <a:rPr lang="nl-NL" sz="2400" b="0" dirty="0"/>
              <a:t/>
            </a:r>
            <a:br>
              <a:rPr lang="nl-NL" sz="2400" b="0" dirty="0"/>
            </a:br>
            <a:r>
              <a:rPr lang="nl-NL" sz="2400" b="0" dirty="0"/>
              <a:t>Website: </a:t>
            </a:r>
            <a:r>
              <a:rPr lang="nl-NL" sz="2400" b="0" dirty="0">
                <a:hlinkClick r:id="rId3"/>
              </a:rPr>
              <a:t>http://www.leeronskennen.leidenuniv.nl/en/ton-liefaard-engels</a:t>
            </a:r>
            <a:r>
              <a:rPr lang="nl-NL" sz="2400" b="0" dirty="0" smtClean="0">
                <a:hlinkClick r:id="rId3"/>
              </a:rPr>
              <a:t>/</a:t>
            </a:r>
            <a:r>
              <a:rPr lang="nl-NL" sz="2400" b="0" dirty="0" smtClean="0"/>
              <a:t> </a:t>
            </a:r>
            <a:r>
              <a:rPr lang="nl-NL" sz="2400" b="0" dirty="0"/>
              <a:t/>
            </a:r>
            <a:br>
              <a:rPr lang="nl-NL" sz="2400" b="0" dirty="0"/>
            </a:br>
            <a:r>
              <a:rPr lang="nl-NL" sz="2400" b="0" dirty="0"/>
              <a:t> Twitter: @tonliefaard</a:t>
            </a:r>
            <a:br>
              <a:rPr lang="nl-NL" sz="2400" b="0" dirty="0"/>
            </a:br>
            <a:endParaRPr lang="nl-NL" sz="2400" b="0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63471" y="221776"/>
            <a:ext cx="2664296" cy="199822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39469" y="4893295"/>
            <a:ext cx="2688298" cy="20162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771733"/>
      </p:ext>
    </p:extLst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1f56913c5f5afd7ec22edc112653c67e16e02fa6"/>
</p:tagLst>
</file>

<file path=ppt/theme/theme1.xml><?xml version="1.0" encoding="utf-8"?>
<a:theme xmlns:a="http://schemas.openxmlformats.org/drawingml/2006/main" name="Corporate template-set Universiteit Leiden">
  <a:themeElements>
    <a:clrScheme name="Aangepast 30">
      <a:dk1>
        <a:srgbClr val="000000"/>
      </a:dk1>
      <a:lt1>
        <a:srgbClr val="FFFFFF"/>
      </a:lt1>
      <a:dk2>
        <a:srgbClr val="8592BC"/>
      </a:dk2>
      <a:lt2>
        <a:srgbClr val="0C2577"/>
      </a:lt2>
      <a:accent1>
        <a:srgbClr val="9EBA2E"/>
      </a:accent1>
      <a:accent2>
        <a:srgbClr val="5CB1EB"/>
      </a:accent2>
      <a:accent3>
        <a:srgbClr val="34A3A9"/>
      </a:accent3>
      <a:accent4>
        <a:srgbClr val="F46E32"/>
      </a:accent4>
      <a:accent5>
        <a:srgbClr val="2C712D"/>
      </a:accent5>
      <a:accent6>
        <a:srgbClr val="B02079"/>
      </a:accent6>
      <a:hlink>
        <a:srgbClr val="0033CC"/>
      </a:hlink>
      <a:folHlink>
        <a:srgbClr val="7030A0"/>
      </a:folHlink>
    </a:clrScheme>
    <a:fontScheme name="Universiteit Leiden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bg2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108000" tIns="108000" rIns="108000" bIns="108000" rtlCol="0">
        <a:noAutofit/>
      </a:bodyPr>
      <a:lstStyle>
        <a:defPPr>
          <a:defRPr noProof="0" dirty="0" err="1" smtClean="0">
            <a:solidFill>
              <a:schemeClr val="bg2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h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4082</TotalTime>
  <Words>488</Words>
  <Application>Microsoft Office PowerPoint</Application>
  <PresentationFormat>Personnalisé</PresentationFormat>
  <Paragraphs>132</Paragraphs>
  <Slides>9</Slides>
  <Notes>9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Corporate template-set Universiteit Leiden</vt:lpstr>
      <vt:lpstr>From Law to Practice:  Towards a roadmap to strengthen children’s rights in the era of biomedicine</vt:lpstr>
      <vt:lpstr>Leiden Study ‘From Law to Practice’</vt:lpstr>
      <vt:lpstr>Children’s rights and biomedicine</vt:lpstr>
      <vt:lpstr>Biomedicine standards and children’s rights</vt:lpstr>
      <vt:lpstr>Biomedical challenges and children’s rights </vt:lpstr>
      <vt:lpstr>Specific focus I: privacy and confidentiality</vt:lpstr>
      <vt:lpstr>Specific focus II: consent and participation</vt:lpstr>
      <vt:lpstr>Towards a roadmap</vt:lpstr>
      <vt:lpstr> Prof. Dr. Ton Liefaard Professor of Children’s Rights / UNICEF Chair in Children’s Rights Leiden Law School  E-mail: t.liefaard@law.leidenuniv.nl Website: http://www.leeronskennen.leidenuniv.nl/en/ton-liefaard-engels/   Twitter: @tonliefaard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template-set Universiteit Leiden</dc:title>
  <dc:creator>PPTsolutions</dc:creator>
  <cp:lastModifiedBy>Jeroen de Wit, Carlo Petrini, Dorothea Stahl</cp:lastModifiedBy>
  <cp:revision>391</cp:revision>
  <cp:lastPrinted>2017-06-07T14:13:38Z</cp:lastPrinted>
  <dcterms:created xsi:type="dcterms:W3CDTF">2015-03-10T08:05:39Z</dcterms:created>
  <dcterms:modified xsi:type="dcterms:W3CDTF">2017-10-23T09:20:42Z</dcterms:modified>
</cp:coreProperties>
</file>