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7"/>
  </p:notesMasterIdLst>
  <p:handoutMasterIdLst>
    <p:handoutMasterId r:id="rId8"/>
  </p:handoutMasterIdLst>
  <p:sldIdLst>
    <p:sldId id="280" r:id="rId2"/>
    <p:sldId id="282" r:id="rId3"/>
    <p:sldId id="283" r:id="rId4"/>
    <p:sldId id="284" r:id="rId5"/>
    <p:sldId id="285" r:id="rId6"/>
  </p:sldIdLst>
  <p:sldSz cx="9144000" cy="6858000" type="screen4x3"/>
  <p:notesSz cx="6819900" cy="99187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-856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66C08-7F92-A84E-B550-3415EDFCB5BF}" type="datetimeFigureOut">
              <a:rPr lang="fr-FR" smtClean="0"/>
              <a:t>18/10/2017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26970-475C-4C42-A221-BB026F3090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895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FBB4F00-3727-473D-930F-78023EEA579A}" type="datetime1">
              <a:rPr lang="de-DE"/>
              <a:pPr/>
              <a:t>18.10.2017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CC95D0A-9573-43C8-97B1-67EFE9C1D5FB}" type="slidenum">
              <a:rPr lang="en-GB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788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B5F47-0381-4194-B8AB-C681DA600F78}" type="datetime1">
              <a:rPr lang="de-DE" smtClean="0"/>
              <a:t>18.10.2017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68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7C15E-14D6-4D3D-B123-89CC892BC620}" type="datetime1">
              <a:rPr lang="de-DE" smtClean="0"/>
              <a:t>18.10.2017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45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1613" y="1231900"/>
            <a:ext cx="1908175" cy="4776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27088" y="1231900"/>
            <a:ext cx="5572125" cy="4776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67316-0DAE-4559-AEA9-6327F3314599}" type="datetime1">
              <a:rPr lang="de-DE" smtClean="0"/>
              <a:t>18.10.2017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919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634A-C268-4028-BEF1-9960C5CF9725}" type="datetime1">
              <a:rPr lang="de-DE" smtClean="0"/>
              <a:t>18.10.2017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52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ED6E28-3635-4050-87BD-7BA2FC8C3E8C}" type="datetime1">
              <a:rPr lang="de-DE" smtClean="0"/>
              <a:t>18.10.2017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572000" y="145234"/>
            <a:ext cx="4536506" cy="526727"/>
            <a:chOff x="4259215" y="192474"/>
            <a:chExt cx="3193105" cy="528594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4355976" y="192474"/>
              <a:ext cx="3096344" cy="4771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	</a:t>
              </a:r>
              <a:r>
                <a:rPr lang="fr-FR" baseline="0" dirty="0" smtClean="0"/>
                <a:t> </a:t>
              </a:r>
              <a:r>
                <a:rPr lang="fr-FR" sz="2000" b="1" i="1" dirty="0" smtClean="0">
                  <a:solidFill>
                    <a:schemeClr val="accent3"/>
                  </a:solidFill>
                </a:rPr>
                <a:t>of the Oviedo Convention</a:t>
              </a:r>
              <a:endParaRPr lang="en-US" sz="2000" b="1" i="1" dirty="0">
                <a:solidFill>
                  <a:schemeClr val="accent3"/>
                </a:solidFill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9215" y="236034"/>
              <a:ext cx="832642" cy="48503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206" y="548680"/>
            <a:ext cx="1023274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18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B9FB0-508D-4D31-8339-6A98C2EAB5AF}" type="datetime1">
              <a:rPr lang="de-DE" smtClean="0"/>
              <a:t>18.10.2017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29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27088" y="2060575"/>
            <a:ext cx="3703637" cy="394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3125" y="2060575"/>
            <a:ext cx="3705225" cy="394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02B7C-F7FD-44E6-A372-5236056EE2F8}" type="datetime1">
              <a:rPr lang="de-DE" smtClean="0"/>
              <a:t>18.10.2017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37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8B372-BB42-47C1-9B67-5D3FD20EF2C9}" type="datetime1">
              <a:rPr lang="de-DE" smtClean="0"/>
              <a:t>18.10.2017</a:t>
            </a:fld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8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007F1-BE8D-4FF8-BA4D-4E02CA65945E}" type="datetime1">
              <a:rPr lang="de-DE" smtClean="0"/>
              <a:t>18.10.2017</a:t>
            </a:fld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9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458B30-9842-4D67-98AC-5A7F92F9E4A2}" type="datetime1">
              <a:rPr lang="de-DE" smtClean="0"/>
              <a:t>18.10.2017</a:t>
            </a:fld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36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1078A-A712-4C8F-80FC-FB17EAFB9F3B}" type="datetime1">
              <a:rPr lang="de-DE" smtClean="0"/>
              <a:t>18.10.2017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12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56BEC-8A2F-46BD-8E4A-10AF5FEE8066}" type="datetime1">
              <a:rPr lang="de-DE" smtClean="0"/>
              <a:t>18.10.2017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63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PPT_background_20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231900"/>
            <a:ext cx="76327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name of presentation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060575"/>
            <a:ext cx="7561262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here my text</a:t>
            </a: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ea typeface="ＭＳ Ｐゴシック" charset="0"/>
              </a:defRPr>
            </a:lvl1pPr>
          </a:lstStyle>
          <a:p>
            <a:fld id="{CE83634A-C268-4028-BEF1-9960C5CF9725}" type="datetime1">
              <a:rPr lang="de-DE" smtClean="0"/>
              <a:t>18.10.2017</a:t>
            </a:fld>
            <a:endParaRPr lang="en-GB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Myriad Pro" pitchFamily="34" charset="0"/>
              </a:defRPr>
            </a:lvl1pPr>
          </a:lstStyle>
          <a:p>
            <a:fld id="{D3493519-56BF-4246-ACDC-669134EBBF57}" type="slidenum">
              <a:rPr lang="en-GB" smtClean="0"/>
              <a:pPr/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Alaotsikk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3600" dirty="0" err="1" smtClean="0"/>
              <a:t>Medicalization</a:t>
            </a:r>
            <a:r>
              <a:rPr lang="fi-FI" sz="3600" dirty="0" smtClean="0"/>
              <a:t> /</a:t>
            </a:r>
            <a:r>
              <a:rPr lang="fi-FI" sz="3600" dirty="0" err="1" smtClean="0"/>
              <a:t>layification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smtClean="0"/>
              <a:t>Internet – no </a:t>
            </a:r>
            <a:r>
              <a:rPr lang="fi-FI" sz="3600" dirty="0" err="1" smtClean="0"/>
              <a:t>gatekeeper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err="1" smtClean="0"/>
              <a:t>Speed</a:t>
            </a:r>
            <a:r>
              <a:rPr lang="fi-FI" sz="3600" dirty="0" smtClean="0"/>
              <a:t> – </a:t>
            </a:r>
            <a:r>
              <a:rPr lang="fi-FI" sz="3600" dirty="0" err="1" smtClean="0"/>
              <a:t>algoritms</a:t>
            </a:r>
            <a:r>
              <a:rPr lang="fi-FI" sz="3600" dirty="0" smtClean="0"/>
              <a:t> -&gt; </a:t>
            </a:r>
            <a:r>
              <a:rPr lang="fi-FI" sz="3600" dirty="0" err="1" smtClean="0"/>
              <a:t>reactive</a:t>
            </a:r>
            <a:r>
              <a:rPr lang="fi-FI" sz="3600" dirty="0" smtClean="0"/>
              <a:t> </a:t>
            </a:r>
            <a:r>
              <a:rPr lang="fi-FI" sz="3600" dirty="0" err="1" smtClean="0"/>
              <a:t>health</a:t>
            </a:r>
            <a:r>
              <a:rPr lang="fi-FI" sz="3600" dirty="0" smtClean="0"/>
              <a:t> </a:t>
            </a:r>
            <a:r>
              <a:rPr lang="fi-FI" sz="3600" dirty="0" err="1" smtClean="0"/>
              <a:t>care</a:t>
            </a:r>
            <a:endParaRPr lang="fi-FI" sz="3600" dirty="0" smtClean="0"/>
          </a:p>
          <a:p>
            <a:pPr marL="0" indent="0">
              <a:buNone/>
            </a:pPr>
            <a:r>
              <a:rPr lang="fi-FI" sz="3600" dirty="0" smtClean="0"/>
              <a:t>Risk </a:t>
            </a:r>
            <a:r>
              <a:rPr lang="fi-FI" sz="3600" dirty="0" smtClean="0"/>
              <a:t>calculators</a:t>
            </a:r>
            <a:endParaRPr lang="fi-FI" sz="3600" dirty="0"/>
          </a:p>
        </p:txBody>
      </p:sp>
      <p:sp>
        <p:nvSpPr>
          <p:cNvPr id="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800" dirty="0" smtClean="0"/>
              <a:t>Health? </a:t>
            </a:r>
            <a:r>
              <a:rPr lang="fi-FI" sz="4800" dirty="0" err="1" smtClean="0"/>
              <a:t>Normal</a:t>
            </a:r>
            <a:r>
              <a:rPr lang="fi-FI" sz="4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662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Alaotsikk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Doctor – Patient relationship =</a:t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/>
              <a:t>Social experience</a:t>
            </a:r>
            <a:r>
              <a:rPr lang="fi-FI" dirty="0" smtClean="0"/>
              <a:t>!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Self-care </a:t>
            </a:r>
            <a:r>
              <a:rPr lang="fi-FI" dirty="0"/>
              <a:t>/decision support?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4000" dirty="0" smtClean="0"/>
              <a:t>Medicine </a:t>
            </a:r>
            <a:r>
              <a:rPr lang="fi-FI" sz="4000" dirty="0"/>
              <a:t>is Art and Science</a:t>
            </a:r>
          </a:p>
          <a:p>
            <a:endParaRPr lang="fi-FI" dirty="0"/>
          </a:p>
        </p:txBody>
      </p:sp>
      <p:sp>
        <p:nvSpPr>
          <p:cNvPr id="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440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5400" dirty="0"/>
              <a:t>Equal access</a:t>
            </a:r>
            <a:endParaRPr lang="fr-FR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sz="4000" dirty="0" smtClean="0"/>
              <a:t>Universal </a:t>
            </a:r>
            <a:r>
              <a:rPr lang="fi-FI" sz="4000" dirty="0"/>
              <a:t>health coverage</a:t>
            </a:r>
            <a:r>
              <a:rPr lang="fi-FI" sz="4000" dirty="0" smtClean="0"/>
              <a:t>?</a:t>
            </a:r>
          </a:p>
          <a:p>
            <a:pPr marL="0" indent="0">
              <a:buNone/>
            </a:pPr>
            <a:endParaRPr lang="fi-FI" sz="4000" dirty="0"/>
          </a:p>
          <a:p>
            <a:pPr marL="0" indent="0">
              <a:buNone/>
            </a:pPr>
            <a:r>
              <a:rPr lang="fi-FI" sz="4000" dirty="0"/>
              <a:t>Immigrants, refugees, paperless</a:t>
            </a:r>
            <a:endParaRPr lang="fi-FI" sz="4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66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5400" dirty="0"/>
              <a:t>Confidentiality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i-FI" sz="6600" dirty="0" smtClean="0"/>
          </a:p>
          <a:p>
            <a:pPr marL="0" indent="0" algn="ctr">
              <a:buNone/>
            </a:pPr>
            <a:r>
              <a:rPr lang="fi-FI" sz="6600" dirty="0" smtClean="0"/>
              <a:t>Cyberreality</a:t>
            </a:r>
            <a:endParaRPr lang="fi-FI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7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800" dirty="0"/>
              <a:t>Continuous dialogue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4400" dirty="0"/>
              <a:t>A common European thematic day for schools, discussion material prepared by Council of Europe</a:t>
            </a:r>
            <a:br>
              <a:rPr lang="fi-FI" sz="4400" dirty="0"/>
            </a:br>
            <a:r>
              <a:rPr lang="fi-FI" sz="4400" dirty="0"/>
              <a:t>(together with EU?)</a:t>
            </a:r>
            <a:endParaRPr lang="fr-FR" sz="4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1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Pro"/>
        <a:ea typeface="ＭＳ Ｐゴシック"/>
        <a:cs typeface="Arial"/>
      </a:majorFont>
      <a:minorFont>
        <a:latin typeface="Myriad Pro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</TotalTime>
  <Words>60</Words>
  <Application>Microsoft Office PowerPoint</Application>
  <PresentationFormat>Affichage à l'écran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Theme1</vt:lpstr>
      <vt:lpstr>Health? Normal?</vt:lpstr>
      <vt:lpstr>Présentation PowerPoint</vt:lpstr>
      <vt:lpstr>Equal access</vt:lpstr>
      <vt:lpstr>Confidentiality</vt:lpstr>
      <vt:lpstr>Continuous dialogue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ETHICS OF PLACEBO CONTROL IN CLINICAL TRIALS</dc:title>
  <dc:creator>Prof.Dr.Doppelfeld</dc:creator>
  <cp:lastModifiedBy>Jeroen de Wit, Carlo Petrini, Dorothea Stahl</cp:lastModifiedBy>
  <cp:revision>293</cp:revision>
  <cp:lastPrinted>2017-02-27T11:52:10Z</cp:lastPrinted>
  <dcterms:created xsi:type="dcterms:W3CDTF">2010-01-23T16:40:48Z</dcterms:created>
  <dcterms:modified xsi:type="dcterms:W3CDTF">2017-10-18T15:47:18Z</dcterms:modified>
</cp:coreProperties>
</file>