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83" r:id="rId4"/>
    <p:sldMasterId id="2147483749" r:id="rId5"/>
    <p:sldMasterId id="2147483747" r:id="rId6"/>
    <p:sldMasterId id="2147483685" r:id="rId7"/>
    <p:sldMasterId id="2147483687" r:id="rId8"/>
    <p:sldMasterId id="2147483677" r:id="rId9"/>
  </p:sldMasterIdLst>
  <p:notesMasterIdLst>
    <p:notesMasterId r:id="rId28"/>
  </p:notesMasterIdLst>
  <p:handoutMasterIdLst>
    <p:handoutMasterId r:id="rId29"/>
  </p:handoutMasterIdLst>
  <p:sldIdLst>
    <p:sldId id="264" r:id="rId10"/>
    <p:sldId id="276" r:id="rId11"/>
    <p:sldId id="275" r:id="rId12"/>
    <p:sldId id="277" r:id="rId13"/>
    <p:sldId id="278" r:id="rId14"/>
    <p:sldId id="279" r:id="rId15"/>
    <p:sldId id="266" r:id="rId16"/>
    <p:sldId id="296" r:id="rId17"/>
    <p:sldId id="280" r:id="rId18"/>
    <p:sldId id="297" r:id="rId19"/>
    <p:sldId id="298" r:id="rId20"/>
    <p:sldId id="304" r:id="rId21"/>
    <p:sldId id="305" r:id="rId22"/>
    <p:sldId id="299" r:id="rId23"/>
    <p:sldId id="300" r:id="rId24"/>
    <p:sldId id="301" r:id="rId25"/>
    <p:sldId id="303" r:id="rId26"/>
    <p:sldId id="274" r:id="rId27"/>
  </p:sldIdLst>
  <p:sldSz cx="9144000" cy="5143500" type="screen16x9"/>
  <p:notesSz cx="6805613" cy="99441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47D"/>
    <a:srgbClr val="0E3D8A"/>
    <a:srgbClr val="417371"/>
    <a:srgbClr val="A9CFCD"/>
    <a:srgbClr val="9CDCDC"/>
    <a:srgbClr val="07A9E7"/>
    <a:srgbClr val="002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4" autoAdjust="0"/>
    <p:restoredTop sz="96327" autoAdjust="0"/>
  </p:normalViewPr>
  <p:slideViewPr>
    <p:cSldViewPr snapToGrid="0" snapToObjects="1">
      <p:cViewPr varScale="1">
        <p:scale>
          <a:sx n="84" d="100"/>
          <a:sy n="84" d="100"/>
        </p:scale>
        <p:origin x="992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449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CBEFC0B-5551-46D7-8CC2-DAFF384D9B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9A9362-1D15-4D76-B100-800E1ED1A7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CF6B2577-5E58-4683-A09C-06CDE58C6C88}" type="datetime1">
              <a:rPr lang="fr-FR"/>
              <a:pPr>
                <a:defRPr/>
              </a:pPr>
              <a:t>28/09/2023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0DC7F99-A565-443F-8AFA-F295F98765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6E7DA0-6332-4393-9FE8-564B55FDAC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wrap="square" lIns="95706" tIns="47854" rIns="95706" bIns="4785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BFBA4152-FD16-42C6-81E3-AD9C7D43070C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B89D505-510A-42EC-9691-2CF023E10E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29AFA59-A7F5-46CA-A4C3-057C722AB55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D620BEF-2F66-4843-92A1-BC0D79EAB052}" type="datetime1">
              <a:rPr lang="fr-FR"/>
              <a:pPr>
                <a:defRPr/>
              </a:pPr>
              <a:t>28/09/2023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F798C65E-A4D8-4544-A1A7-18536BF983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6" tIns="47854" rIns="95706" bIns="4785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05E3AF90-2FB0-46B0-A843-50DA57897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3537" cy="4475162"/>
          </a:xfrm>
          <a:prstGeom prst="rect">
            <a:avLst/>
          </a:prstGeom>
        </p:spPr>
        <p:txBody>
          <a:bodyPr vert="horz" lIns="95706" tIns="47854" rIns="95706" bIns="47854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834D44-6D53-4927-8AD6-90B9112628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CC93CF-4C1D-40A3-A998-7AFC348F3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wrap="square" lIns="95706" tIns="47854" rIns="95706" bIns="4785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CD91D898-C786-4C5B-BF7A-1E0F2AAC44B7}" type="slidenum">
              <a:rPr lang="fr-FR" altLang="fr-FR"/>
              <a:pPr/>
              <a:t>‹#›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1D898-C786-4C5B-BF7A-1E0F2AAC44B7}" type="slidenum">
              <a:rPr lang="fr-FR" altLang="fr-FR" smtClean="0"/>
              <a:pPr/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93237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1D898-C786-4C5B-BF7A-1E0F2AAC44B7}" type="slidenum">
              <a:rPr lang="fr-FR" altLang="fr-FR" smtClean="0"/>
              <a:pPr/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69193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1D898-C786-4C5B-BF7A-1E0F2AAC44B7}" type="slidenum">
              <a:rPr lang="fr-FR" altLang="fr-FR" smtClean="0"/>
              <a:pPr/>
              <a:t>14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06294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1D898-C786-4C5B-BF7A-1E0F2AAC44B7}" type="slidenum">
              <a:rPr lang="fr-FR" altLang="fr-FR" smtClean="0"/>
              <a:pPr/>
              <a:t>15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94288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78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52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592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7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908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852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25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13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hf hd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FFFFFF"/>
          </a:solidFill>
          <a:latin typeface="Arial Narrow" charset="0"/>
          <a:ea typeface="Arial Narrow" charset="0"/>
          <a:cs typeface="Arial Narrow" charset="0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069659-711E-31DF-BD45-8B0715B43381}"/>
              </a:ext>
            </a:extLst>
          </p:cNvPr>
          <p:cNvSpPr txBox="1"/>
          <p:nvPr/>
        </p:nvSpPr>
        <p:spPr>
          <a:xfrm>
            <a:off x="569701" y="4144392"/>
            <a:ext cx="66557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6">
                    <a:lumMod val="50000"/>
                  </a:schemeClr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COUNCIL OF EUROPE EDUCATION STRATEGY 2030</a:t>
            </a:r>
            <a:br>
              <a:rPr lang="fr-FR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</a:br>
            <a:r>
              <a:rPr lang="fr-FR" sz="1050" dirty="0">
                <a:solidFill>
                  <a:schemeClr val="bg1">
                    <a:lumMod val="50000"/>
                  </a:schemeClr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Maija INNOLA, Chair of the </a:t>
            </a:r>
            <a:r>
              <a:rPr lang="fr-FR" sz="1050" dirty="0" err="1">
                <a:solidFill>
                  <a:schemeClr val="bg1">
                    <a:lumMod val="50000"/>
                  </a:schemeClr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Steering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 </a:t>
            </a:r>
            <a:r>
              <a:rPr lang="fr-FR" sz="1050" dirty="0" err="1">
                <a:solidFill>
                  <a:schemeClr val="bg1">
                    <a:lumMod val="50000"/>
                  </a:schemeClr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Committee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 for Education</a:t>
            </a:r>
            <a:br>
              <a:rPr lang="fr-FR" sz="1050" dirty="0">
                <a:solidFill>
                  <a:schemeClr val="bg1">
                    <a:lumMod val="50000"/>
                  </a:schemeClr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</a:br>
            <a:r>
              <a:rPr lang="fr-FR" sz="1050" dirty="0" err="1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Matjaž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 GRUDEN, </a:t>
            </a:r>
            <a:r>
              <a:rPr lang="fr-FR" sz="1050" dirty="0" err="1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Director</a:t>
            </a:r>
            <a:r>
              <a:rPr lang="fr-FR" sz="105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rPr>
              <a:t> of Democratic Participation</a:t>
            </a:r>
            <a:endParaRPr lang="fr-FR" sz="1600" dirty="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177099C-BEE6-AFF5-3879-B71CE301B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855" y="4305814"/>
            <a:ext cx="580887" cy="546464"/>
          </a:xfrm>
          <a:prstGeom prst="rect">
            <a:avLst/>
          </a:prstGeom>
        </p:spPr>
      </p:pic>
      <p:pic>
        <p:nvPicPr>
          <p:cNvPr id="7" name="Picture 6" descr="A person writing on a book&#10;&#10;Description automatically generated">
            <a:extLst>
              <a:ext uri="{FF2B5EF4-FFF2-40B4-BE49-F238E27FC236}">
                <a16:creationId xmlns:a16="http://schemas.microsoft.com/office/drawing/2014/main" id="{A1598877-EB7F-7B32-C011-0482AF517B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"/>
                    </a14:imgEffect>
                    <a14:imgEffect>
                      <a14:colorTemperature colorTemp="6800"/>
                    </a14:imgEffect>
                  </a14:imgLayer>
                </a14:imgProps>
              </a:ext>
            </a:extLst>
          </a:blip>
          <a:srcRect l="21472" t="21417" r="34364" b="68714"/>
          <a:stretch/>
        </p:blipFill>
        <p:spPr>
          <a:xfrm>
            <a:off x="635923" y="3361830"/>
            <a:ext cx="4038414" cy="507653"/>
          </a:xfrm>
          <a:custGeom>
            <a:avLst/>
            <a:gdLst/>
            <a:ahLst/>
            <a:cxnLst/>
            <a:rect l="l" t="t" r="r" b="b"/>
            <a:pathLst>
              <a:path w="4038414" h="507653">
                <a:moveTo>
                  <a:pt x="1168654" y="135620"/>
                </a:moveTo>
                <a:lnTo>
                  <a:pt x="1115034" y="312093"/>
                </a:lnTo>
                <a:lnTo>
                  <a:pt x="1222839" y="312093"/>
                </a:lnTo>
                <a:close/>
                <a:moveTo>
                  <a:pt x="3240472" y="107491"/>
                </a:moveTo>
                <a:lnTo>
                  <a:pt x="3240472" y="207280"/>
                </a:lnTo>
                <a:lnTo>
                  <a:pt x="3304431" y="207280"/>
                </a:lnTo>
                <a:cubicBezTo>
                  <a:pt x="3311351" y="207280"/>
                  <a:pt x="3324746" y="205048"/>
                  <a:pt x="3344614" y="200583"/>
                </a:cubicBezTo>
                <a:cubicBezTo>
                  <a:pt x="3354660" y="198574"/>
                  <a:pt x="3362864" y="193439"/>
                  <a:pt x="3369227" y="185179"/>
                </a:cubicBezTo>
                <a:cubicBezTo>
                  <a:pt x="3375589" y="176919"/>
                  <a:pt x="3378770" y="167432"/>
                  <a:pt x="3378770" y="156716"/>
                </a:cubicBezTo>
                <a:cubicBezTo>
                  <a:pt x="3378770" y="140866"/>
                  <a:pt x="3373747" y="128699"/>
                  <a:pt x="3363701" y="120216"/>
                </a:cubicBezTo>
                <a:cubicBezTo>
                  <a:pt x="3353655" y="111733"/>
                  <a:pt x="3334791" y="107491"/>
                  <a:pt x="3307109" y="107491"/>
                </a:cubicBezTo>
                <a:close/>
                <a:moveTo>
                  <a:pt x="1640272" y="107491"/>
                </a:moveTo>
                <a:lnTo>
                  <a:pt x="1640272" y="207280"/>
                </a:lnTo>
                <a:lnTo>
                  <a:pt x="1704231" y="207280"/>
                </a:lnTo>
                <a:cubicBezTo>
                  <a:pt x="1711151" y="207280"/>
                  <a:pt x="1724546" y="205048"/>
                  <a:pt x="1744414" y="200583"/>
                </a:cubicBezTo>
                <a:cubicBezTo>
                  <a:pt x="1754460" y="198574"/>
                  <a:pt x="1762664" y="193439"/>
                  <a:pt x="1769027" y="185179"/>
                </a:cubicBezTo>
                <a:cubicBezTo>
                  <a:pt x="1775389" y="176919"/>
                  <a:pt x="1778570" y="167432"/>
                  <a:pt x="1778570" y="156716"/>
                </a:cubicBezTo>
                <a:cubicBezTo>
                  <a:pt x="1778570" y="140866"/>
                  <a:pt x="1773547" y="128699"/>
                  <a:pt x="1763501" y="120216"/>
                </a:cubicBezTo>
                <a:cubicBezTo>
                  <a:pt x="1753455" y="111733"/>
                  <a:pt x="1734592" y="107491"/>
                  <a:pt x="1706910" y="107491"/>
                </a:cubicBezTo>
                <a:close/>
                <a:moveTo>
                  <a:pt x="3088109" y="8371"/>
                </a:moveTo>
                <a:lnTo>
                  <a:pt x="3340931" y="8371"/>
                </a:lnTo>
                <a:cubicBezTo>
                  <a:pt x="3387811" y="8371"/>
                  <a:pt x="3423642" y="12390"/>
                  <a:pt x="3448422" y="20427"/>
                </a:cubicBezTo>
                <a:cubicBezTo>
                  <a:pt x="3473202" y="28463"/>
                  <a:pt x="3493182" y="43365"/>
                  <a:pt x="3508362" y="65131"/>
                </a:cubicBezTo>
                <a:cubicBezTo>
                  <a:pt x="3523543" y="86897"/>
                  <a:pt x="3531133" y="113407"/>
                  <a:pt x="3531133" y="144661"/>
                </a:cubicBezTo>
                <a:cubicBezTo>
                  <a:pt x="3531133" y="171896"/>
                  <a:pt x="3525325" y="195393"/>
                  <a:pt x="3513710" y="215150"/>
                </a:cubicBezTo>
                <a:cubicBezTo>
                  <a:pt x="3502094" y="234907"/>
                  <a:pt x="3486124" y="250924"/>
                  <a:pt x="3465798" y="263203"/>
                </a:cubicBezTo>
                <a:cubicBezTo>
                  <a:pt x="3452843" y="271016"/>
                  <a:pt x="3435085" y="277490"/>
                  <a:pt x="3412523" y="282625"/>
                </a:cubicBezTo>
                <a:cubicBezTo>
                  <a:pt x="3430592" y="288659"/>
                  <a:pt x="3443755" y="294692"/>
                  <a:pt x="3452011" y="300723"/>
                </a:cubicBezTo>
                <a:cubicBezTo>
                  <a:pt x="3457589" y="304745"/>
                  <a:pt x="3465676" y="313347"/>
                  <a:pt x="3476273" y="326531"/>
                </a:cubicBezTo>
                <a:cubicBezTo>
                  <a:pt x="3486870" y="339714"/>
                  <a:pt x="3493953" y="349881"/>
                  <a:pt x="3497521" y="357032"/>
                </a:cubicBezTo>
                <a:lnTo>
                  <a:pt x="3570982" y="499281"/>
                </a:lnTo>
                <a:lnTo>
                  <a:pt x="3399579" y="499281"/>
                </a:lnTo>
                <a:lnTo>
                  <a:pt x="3318495" y="349262"/>
                </a:lnTo>
                <a:cubicBezTo>
                  <a:pt x="3308226" y="329840"/>
                  <a:pt x="3299073" y="317227"/>
                  <a:pt x="3291036" y="311423"/>
                </a:cubicBezTo>
                <a:cubicBezTo>
                  <a:pt x="3280097" y="303833"/>
                  <a:pt x="3267707" y="300037"/>
                  <a:pt x="3253866" y="300037"/>
                </a:cubicBezTo>
                <a:lnTo>
                  <a:pt x="3240472" y="300037"/>
                </a:lnTo>
                <a:lnTo>
                  <a:pt x="3240472" y="499281"/>
                </a:lnTo>
                <a:lnTo>
                  <a:pt x="3088109" y="499281"/>
                </a:lnTo>
                <a:close/>
                <a:moveTo>
                  <a:pt x="2590465" y="8371"/>
                </a:moveTo>
                <a:lnTo>
                  <a:pt x="2996989" y="8371"/>
                </a:lnTo>
                <a:lnTo>
                  <a:pt x="2996989" y="113184"/>
                </a:lnTo>
                <a:lnTo>
                  <a:pt x="2742493" y="113184"/>
                </a:lnTo>
                <a:lnTo>
                  <a:pt x="2742493" y="191207"/>
                </a:lnTo>
                <a:lnTo>
                  <a:pt x="2978571" y="191207"/>
                </a:lnTo>
                <a:lnTo>
                  <a:pt x="2978571" y="291331"/>
                </a:lnTo>
                <a:lnTo>
                  <a:pt x="2742493" y="291331"/>
                </a:lnTo>
                <a:lnTo>
                  <a:pt x="2742493" y="388107"/>
                </a:lnTo>
                <a:lnTo>
                  <a:pt x="3004356" y="388107"/>
                </a:lnTo>
                <a:lnTo>
                  <a:pt x="3004356" y="499281"/>
                </a:lnTo>
                <a:lnTo>
                  <a:pt x="2590465" y="499281"/>
                </a:lnTo>
                <a:close/>
                <a:moveTo>
                  <a:pt x="2020304" y="8371"/>
                </a:moveTo>
                <a:lnTo>
                  <a:pt x="2161951" y="8371"/>
                </a:lnTo>
                <a:lnTo>
                  <a:pt x="2346796" y="279967"/>
                </a:lnTo>
                <a:lnTo>
                  <a:pt x="2346796" y="8371"/>
                </a:lnTo>
                <a:lnTo>
                  <a:pt x="2489783" y="8371"/>
                </a:lnTo>
                <a:lnTo>
                  <a:pt x="2489783" y="499281"/>
                </a:lnTo>
                <a:lnTo>
                  <a:pt x="2346796" y="499281"/>
                </a:lnTo>
                <a:lnTo>
                  <a:pt x="2162956" y="229737"/>
                </a:lnTo>
                <a:lnTo>
                  <a:pt x="2162956" y="499281"/>
                </a:lnTo>
                <a:lnTo>
                  <a:pt x="2020304" y="499281"/>
                </a:lnTo>
                <a:close/>
                <a:moveTo>
                  <a:pt x="1487909" y="8371"/>
                </a:moveTo>
                <a:lnTo>
                  <a:pt x="1740731" y="8371"/>
                </a:lnTo>
                <a:cubicBezTo>
                  <a:pt x="1787612" y="8371"/>
                  <a:pt x="1823442" y="12390"/>
                  <a:pt x="1848222" y="20427"/>
                </a:cubicBezTo>
                <a:cubicBezTo>
                  <a:pt x="1873002" y="28463"/>
                  <a:pt x="1892982" y="43365"/>
                  <a:pt x="1908162" y="65131"/>
                </a:cubicBezTo>
                <a:cubicBezTo>
                  <a:pt x="1923343" y="86897"/>
                  <a:pt x="1930933" y="113407"/>
                  <a:pt x="1930933" y="144661"/>
                </a:cubicBezTo>
                <a:cubicBezTo>
                  <a:pt x="1930933" y="171896"/>
                  <a:pt x="1925125" y="195393"/>
                  <a:pt x="1913510" y="215150"/>
                </a:cubicBezTo>
                <a:cubicBezTo>
                  <a:pt x="1901894" y="234907"/>
                  <a:pt x="1885924" y="250924"/>
                  <a:pt x="1865598" y="263203"/>
                </a:cubicBezTo>
                <a:cubicBezTo>
                  <a:pt x="1852643" y="271016"/>
                  <a:pt x="1834885" y="277490"/>
                  <a:pt x="1812323" y="282625"/>
                </a:cubicBezTo>
                <a:cubicBezTo>
                  <a:pt x="1830392" y="288659"/>
                  <a:pt x="1843555" y="294692"/>
                  <a:pt x="1851811" y="300723"/>
                </a:cubicBezTo>
                <a:cubicBezTo>
                  <a:pt x="1857389" y="304745"/>
                  <a:pt x="1865476" y="313347"/>
                  <a:pt x="1876073" y="326531"/>
                </a:cubicBezTo>
                <a:cubicBezTo>
                  <a:pt x="1886670" y="339714"/>
                  <a:pt x="1893753" y="349881"/>
                  <a:pt x="1897321" y="357032"/>
                </a:cubicBezTo>
                <a:lnTo>
                  <a:pt x="1970782" y="499281"/>
                </a:lnTo>
                <a:lnTo>
                  <a:pt x="1799379" y="499281"/>
                </a:lnTo>
                <a:lnTo>
                  <a:pt x="1718295" y="349262"/>
                </a:lnTo>
                <a:cubicBezTo>
                  <a:pt x="1708026" y="329840"/>
                  <a:pt x="1698873" y="317227"/>
                  <a:pt x="1690836" y="311423"/>
                </a:cubicBezTo>
                <a:cubicBezTo>
                  <a:pt x="1679897" y="303833"/>
                  <a:pt x="1667507" y="300037"/>
                  <a:pt x="1653666" y="300037"/>
                </a:cubicBezTo>
                <a:lnTo>
                  <a:pt x="1640272" y="300037"/>
                </a:lnTo>
                <a:lnTo>
                  <a:pt x="1640272" y="499281"/>
                </a:lnTo>
                <a:lnTo>
                  <a:pt x="1487909" y="499281"/>
                </a:lnTo>
                <a:close/>
                <a:moveTo>
                  <a:pt x="1087785" y="8371"/>
                </a:moveTo>
                <a:lnTo>
                  <a:pt x="1253249" y="8371"/>
                </a:lnTo>
                <a:lnTo>
                  <a:pt x="1437717" y="499281"/>
                </a:lnTo>
                <a:lnTo>
                  <a:pt x="1278866" y="499281"/>
                </a:lnTo>
                <a:lnTo>
                  <a:pt x="1254306" y="418244"/>
                </a:lnTo>
                <a:lnTo>
                  <a:pt x="1082086" y="418244"/>
                </a:lnTo>
                <a:lnTo>
                  <a:pt x="1058160" y="499281"/>
                </a:lnTo>
                <a:lnTo>
                  <a:pt x="903275" y="499281"/>
                </a:lnTo>
                <a:close/>
                <a:moveTo>
                  <a:pt x="456865" y="8371"/>
                </a:moveTo>
                <a:lnTo>
                  <a:pt x="863389" y="8371"/>
                </a:lnTo>
                <a:lnTo>
                  <a:pt x="863389" y="113184"/>
                </a:lnTo>
                <a:lnTo>
                  <a:pt x="608893" y="113184"/>
                </a:lnTo>
                <a:lnTo>
                  <a:pt x="608893" y="191207"/>
                </a:lnTo>
                <a:lnTo>
                  <a:pt x="844971" y="191207"/>
                </a:lnTo>
                <a:lnTo>
                  <a:pt x="844971" y="291331"/>
                </a:lnTo>
                <a:lnTo>
                  <a:pt x="608893" y="291331"/>
                </a:lnTo>
                <a:lnTo>
                  <a:pt x="608893" y="388107"/>
                </a:lnTo>
                <a:lnTo>
                  <a:pt x="870756" y="388107"/>
                </a:lnTo>
                <a:lnTo>
                  <a:pt x="870756" y="499281"/>
                </a:lnTo>
                <a:lnTo>
                  <a:pt x="456865" y="499281"/>
                </a:lnTo>
                <a:close/>
                <a:moveTo>
                  <a:pt x="0" y="8371"/>
                </a:moveTo>
                <a:lnTo>
                  <a:pt x="151693" y="8371"/>
                </a:lnTo>
                <a:lnTo>
                  <a:pt x="151693" y="378395"/>
                </a:lnTo>
                <a:lnTo>
                  <a:pt x="388441" y="378395"/>
                </a:lnTo>
                <a:lnTo>
                  <a:pt x="388441" y="499281"/>
                </a:lnTo>
                <a:lnTo>
                  <a:pt x="0" y="499281"/>
                </a:lnTo>
                <a:close/>
                <a:moveTo>
                  <a:pt x="3820083" y="0"/>
                </a:moveTo>
                <a:cubicBezTo>
                  <a:pt x="3882814" y="0"/>
                  <a:pt x="3930643" y="11664"/>
                  <a:pt x="3963572" y="34993"/>
                </a:cubicBezTo>
                <a:cubicBezTo>
                  <a:pt x="3996500" y="58322"/>
                  <a:pt x="4016089" y="95436"/>
                  <a:pt x="4022340" y="146335"/>
                </a:cubicBezTo>
                <a:lnTo>
                  <a:pt x="3879354" y="154707"/>
                </a:lnTo>
                <a:cubicBezTo>
                  <a:pt x="3875558" y="132606"/>
                  <a:pt x="3867578" y="116532"/>
                  <a:pt x="3855411" y="106486"/>
                </a:cubicBezTo>
                <a:cubicBezTo>
                  <a:pt x="3843244" y="96441"/>
                  <a:pt x="3826445" y="91418"/>
                  <a:pt x="3805014" y="91418"/>
                </a:cubicBezTo>
                <a:cubicBezTo>
                  <a:pt x="3787378" y="91418"/>
                  <a:pt x="3774095" y="95157"/>
                  <a:pt x="3765165" y="102636"/>
                </a:cubicBezTo>
                <a:cubicBezTo>
                  <a:pt x="3756235" y="110114"/>
                  <a:pt x="3751771" y="119211"/>
                  <a:pt x="3751771" y="129927"/>
                </a:cubicBezTo>
                <a:cubicBezTo>
                  <a:pt x="3751771" y="137740"/>
                  <a:pt x="3755454" y="144773"/>
                  <a:pt x="3762821" y="151023"/>
                </a:cubicBezTo>
                <a:cubicBezTo>
                  <a:pt x="3769965" y="157497"/>
                  <a:pt x="3786931" y="163525"/>
                  <a:pt x="3813720" y="169106"/>
                </a:cubicBezTo>
                <a:cubicBezTo>
                  <a:pt x="3880023" y="183393"/>
                  <a:pt x="3927518" y="197848"/>
                  <a:pt x="3956205" y="212471"/>
                </a:cubicBezTo>
                <a:cubicBezTo>
                  <a:pt x="3984891" y="227093"/>
                  <a:pt x="4005764" y="245232"/>
                  <a:pt x="4018824" y="266886"/>
                </a:cubicBezTo>
                <a:cubicBezTo>
                  <a:pt x="4031884" y="288540"/>
                  <a:pt x="4038414" y="312762"/>
                  <a:pt x="4038414" y="339551"/>
                </a:cubicBezTo>
                <a:cubicBezTo>
                  <a:pt x="4038414" y="371028"/>
                  <a:pt x="4029707" y="400050"/>
                  <a:pt x="4012294" y="426616"/>
                </a:cubicBezTo>
                <a:cubicBezTo>
                  <a:pt x="3994881" y="453182"/>
                  <a:pt x="3970548" y="473329"/>
                  <a:pt x="3939294" y="487059"/>
                </a:cubicBezTo>
                <a:cubicBezTo>
                  <a:pt x="3908040" y="500788"/>
                  <a:pt x="3868638" y="507653"/>
                  <a:pt x="3821087" y="507653"/>
                </a:cubicBezTo>
                <a:cubicBezTo>
                  <a:pt x="3737595" y="507653"/>
                  <a:pt x="3679775" y="491579"/>
                  <a:pt x="3647628" y="459432"/>
                </a:cubicBezTo>
                <a:cubicBezTo>
                  <a:pt x="3615481" y="427286"/>
                  <a:pt x="3597287" y="386432"/>
                  <a:pt x="3593045" y="336872"/>
                </a:cubicBezTo>
                <a:lnTo>
                  <a:pt x="3737372" y="327831"/>
                </a:lnTo>
                <a:cubicBezTo>
                  <a:pt x="3740497" y="351272"/>
                  <a:pt x="3746859" y="369131"/>
                  <a:pt x="3756459" y="381409"/>
                </a:cubicBezTo>
                <a:cubicBezTo>
                  <a:pt x="3772086" y="401278"/>
                  <a:pt x="3794410" y="411212"/>
                  <a:pt x="3823431" y="411212"/>
                </a:cubicBezTo>
                <a:cubicBezTo>
                  <a:pt x="3845086" y="411212"/>
                  <a:pt x="3861773" y="406133"/>
                  <a:pt x="3873493" y="395976"/>
                </a:cubicBezTo>
                <a:cubicBezTo>
                  <a:pt x="3885214" y="385818"/>
                  <a:pt x="3891074" y="374042"/>
                  <a:pt x="3891074" y="360648"/>
                </a:cubicBezTo>
                <a:cubicBezTo>
                  <a:pt x="3891074" y="347923"/>
                  <a:pt x="3885493" y="336538"/>
                  <a:pt x="3874331" y="326492"/>
                </a:cubicBezTo>
                <a:cubicBezTo>
                  <a:pt x="3863169" y="316446"/>
                  <a:pt x="3837272" y="306958"/>
                  <a:pt x="3796642" y="298028"/>
                </a:cubicBezTo>
                <a:cubicBezTo>
                  <a:pt x="3730116" y="283071"/>
                  <a:pt x="3682677" y="263203"/>
                  <a:pt x="3654325" y="238423"/>
                </a:cubicBezTo>
                <a:cubicBezTo>
                  <a:pt x="3625750" y="213643"/>
                  <a:pt x="3611463" y="182054"/>
                  <a:pt x="3611463" y="143656"/>
                </a:cubicBezTo>
                <a:cubicBezTo>
                  <a:pt x="3611463" y="118430"/>
                  <a:pt x="3618774" y="94599"/>
                  <a:pt x="3633397" y="72163"/>
                </a:cubicBezTo>
                <a:cubicBezTo>
                  <a:pt x="3648019" y="49727"/>
                  <a:pt x="3670008" y="32091"/>
                  <a:pt x="3699365" y="19255"/>
                </a:cubicBezTo>
                <a:cubicBezTo>
                  <a:pt x="3728721" y="6418"/>
                  <a:pt x="3768960" y="0"/>
                  <a:pt x="3820083" y="0"/>
                </a:cubicBezTo>
                <a:close/>
              </a:path>
            </a:pathLst>
          </a:custGeom>
          <a:effectLst>
            <a:glow>
              <a:schemeClr val="bg1">
                <a:alpha val="40000"/>
              </a:schemeClr>
            </a:glow>
            <a:outerShdw blurRad="50800" dist="50800" sx="1000" sy="1000" algn="ctr" rotWithShape="0">
              <a:srgbClr val="000000"/>
            </a:outerShdw>
          </a:effectLst>
        </p:spPr>
      </p:pic>
      <p:pic>
        <p:nvPicPr>
          <p:cNvPr id="8" name="Picture 7" descr="A person writing on a book&#10;&#10;Description automatically generated">
            <a:extLst>
              <a:ext uri="{FF2B5EF4-FFF2-40B4-BE49-F238E27FC236}">
                <a16:creationId xmlns:a16="http://schemas.microsoft.com/office/drawing/2014/main" id="{5B5B0C01-E9C8-5640-972F-8B1F26B4BD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80" t="32921" r="84912" b="62693"/>
          <a:stretch/>
        </p:blipFill>
        <p:spPr>
          <a:xfrm>
            <a:off x="635923" y="3953551"/>
            <a:ext cx="960834" cy="225624"/>
          </a:xfrm>
          <a:custGeom>
            <a:avLst/>
            <a:gdLst/>
            <a:ahLst/>
            <a:cxnLst/>
            <a:rect l="l" t="t" r="r" b="b"/>
            <a:pathLst>
              <a:path w="960834" h="225624">
                <a:moveTo>
                  <a:pt x="382637" y="47774"/>
                </a:moveTo>
                <a:lnTo>
                  <a:pt x="382637" y="92125"/>
                </a:lnTo>
                <a:lnTo>
                  <a:pt x="411063" y="92125"/>
                </a:lnTo>
                <a:cubicBezTo>
                  <a:pt x="414139" y="92125"/>
                  <a:pt x="420092" y="91133"/>
                  <a:pt x="428923" y="89148"/>
                </a:cubicBezTo>
                <a:cubicBezTo>
                  <a:pt x="433388" y="88256"/>
                  <a:pt x="437034" y="85973"/>
                  <a:pt x="439862" y="82302"/>
                </a:cubicBezTo>
                <a:cubicBezTo>
                  <a:pt x="442689" y="78631"/>
                  <a:pt x="444103" y="74414"/>
                  <a:pt x="444103" y="69652"/>
                </a:cubicBezTo>
                <a:cubicBezTo>
                  <a:pt x="444103" y="62607"/>
                  <a:pt x="441871" y="57200"/>
                  <a:pt x="437406" y="53430"/>
                </a:cubicBezTo>
                <a:cubicBezTo>
                  <a:pt x="432941" y="49659"/>
                  <a:pt x="424557" y="47774"/>
                  <a:pt x="412254" y="47774"/>
                </a:cubicBezTo>
                <a:close/>
                <a:moveTo>
                  <a:pt x="755898" y="3721"/>
                </a:moveTo>
                <a:lnTo>
                  <a:pt x="960834" y="3721"/>
                </a:lnTo>
                <a:lnTo>
                  <a:pt x="960834" y="57597"/>
                </a:lnTo>
                <a:lnTo>
                  <a:pt x="892076" y="57597"/>
                </a:lnTo>
                <a:lnTo>
                  <a:pt x="892076" y="221903"/>
                </a:lnTo>
                <a:lnTo>
                  <a:pt x="824657" y="221903"/>
                </a:lnTo>
                <a:lnTo>
                  <a:pt x="824657" y="57597"/>
                </a:lnTo>
                <a:lnTo>
                  <a:pt x="755898" y="57597"/>
                </a:lnTo>
                <a:close/>
                <a:moveTo>
                  <a:pt x="314920" y="3721"/>
                </a:moveTo>
                <a:lnTo>
                  <a:pt x="427286" y="3721"/>
                </a:lnTo>
                <a:cubicBezTo>
                  <a:pt x="448122" y="3721"/>
                  <a:pt x="464046" y="5507"/>
                  <a:pt x="475059" y="9079"/>
                </a:cubicBezTo>
                <a:cubicBezTo>
                  <a:pt x="486073" y="12651"/>
                  <a:pt x="494953" y="19274"/>
                  <a:pt x="501700" y="28948"/>
                </a:cubicBezTo>
                <a:cubicBezTo>
                  <a:pt x="508447" y="38621"/>
                  <a:pt x="511820" y="50403"/>
                  <a:pt x="511820" y="64294"/>
                </a:cubicBezTo>
                <a:cubicBezTo>
                  <a:pt x="511820" y="76399"/>
                  <a:pt x="509239" y="86842"/>
                  <a:pt x="504076" y="95623"/>
                </a:cubicBezTo>
                <a:cubicBezTo>
                  <a:pt x="498914" y="104403"/>
                  <a:pt x="491816" y="111522"/>
                  <a:pt x="482782" y="116979"/>
                </a:cubicBezTo>
                <a:cubicBezTo>
                  <a:pt x="477024" y="120452"/>
                  <a:pt x="469132" y="123329"/>
                  <a:pt x="459105" y="125611"/>
                </a:cubicBezTo>
                <a:cubicBezTo>
                  <a:pt x="467135" y="128293"/>
                  <a:pt x="472985" y="130975"/>
                  <a:pt x="476655" y="133655"/>
                </a:cubicBezTo>
                <a:cubicBezTo>
                  <a:pt x="479134" y="135443"/>
                  <a:pt x="482728" y="139266"/>
                  <a:pt x="487438" y="145125"/>
                </a:cubicBezTo>
                <a:cubicBezTo>
                  <a:pt x="492147" y="150985"/>
                  <a:pt x="495295" y="155503"/>
                  <a:pt x="496881" y="158681"/>
                </a:cubicBezTo>
                <a:lnTo>
                  <a:pt x="529530" y="221903"/>
                </a:lnTo>
                <a:lnTo>
                  <a:pt x="453352" y="221903"/>
                </a:lnTo>
                <a:lnTo>
                  <a:pt x="417314" y="155228"/>
                </a:lnTo>
                <a:cubicBezTo>
                  <a:pt x="412750" y="146596"/>
                  <a:pt x="408682" y="140990"/>
                  <a:pt x="405110" y="138411"/>
                </a:cubicBezTo>
                <a:cubicBezTo>
                  <a:pt x="400248" y="135037"/>
                  <a:pt x="394742" y="133350"/>
                  <a:pt x="388590" y="133350"/>
                </a:cubicBezTo>
                <a:lnTo>
                  <a:pt x="382637" y="133350"/>
                </a:lnTo>
                <a:lnTo>
                  <a:pt x="382637" y="221903"/>
                </a:lnTo>
                <a:lnTo>
                  <a:pt x="314920" y="221903"/>
                </a:lnTo>
                <a:close/>
                <a:moveTo>
                  <a:pt x="202406" y="3721"/>
                </a:moveTo>
                <a:lnTo>
                  <a:pt x="269974" y="3721"/>
                </a:lnTo>
                <a:lnTo>
                  <a:pt x="269974" y="221903"/>
                </a:lnTo>
                <a:lnTo>
                  <a:pt x="202406" y="221903"/>
                </a:lnTo>
                <a:close/>
                <a:moveTo>
                  <a:pt x="0" y="3721"/>
                </a:moveTo>
                <a:lnTo>
                  <a:pt x="166688" y="3721"/>
                </a:lnTo>
                <a:lnTo>
                  <a:pt x="166688" y="50602"/>
                </a:lnTo>
                <a:lnTo>
                  <a:pt x="67717" y="50602"/>
                </a:lnTo>
                <a:lnTo>
                  <a:pt x="67717" y="88702"/>
                </a:lnTo>
                <a:lnTo>
                  <a:pt x="152251" y="88702"/>
                </a:lnTo>
                <a:lnTo>
                  <a:pt x="152251" y="132755"/>
                </a:lnTo>
                <a:lnTo>
                  <a:pt x="67717" y="132755"/>
                </a:lnTo>
                <a:lnTo>
                  <a:pt x="67717" y="221903"/>
                </a:lnTo>
                <a:lnTo>
                  <a:pt x="0" y="221903"/>
                </a:lnTo>
                <a:close/>
                <a:moveTo>
                  <a:pt x="641301" y="0"/>
                </a:moveTo>
                <a:cubicBezTo>
                  <a:pt x="669181" y="0"/>
                  <a:pt x="690438" y="5185"/>
                  <a:pt x="705073" y="15553"/>
                </a:cubicBezTo>
                <a:cubicBezTo>
                  <a:pt x="719708" y="25921"/>
                  <a:pt x="728414" y="42416"/>
                  <a:pt x="731193" y="65038"/>
                </a:cubicBezTo>
                <a:lnTo>
                  <a:pt x="667643" y="68759"/>
                </a:lnTo>
                <a:cubicBezTo>
                  <a:pt x="665956" y="58936"/>
                  <a:pt x="662409" y="51793"/>
                  <a:pt x="657002" y="47328"/>
                </a:cubicBezTo>
                <a:cubicBezTo>
                  <a:pt x="651594" y="42863"/>
                  <a:pt x="644128" y="40630"/>
                  <a:pt x="634603" y="40630"/>
                </a:cubicBezTo>
                <a:cubicBezTo>
                  <a:pt x="626765" y="40630"/>
                  <a:pt x="620861" y="42292"/>
                  <a:pt x="616893" y="45616"/>
                </a:cubicBezTo>
                <a:cubicBezTo>
                  <a:pt x="612924" y="48940"/>
                  <a:pt x="610939" y="52983"/>
                  <a:pt x="610939" y="57746"/>
                </a:cubicBezTo>
                <a:cubicBezTo>
                  <a:pt x="610939" y="61218"/>
                  <a:pt x="612577" y="64344"/>
                  <a:pt x="615851" y="67122"/>
                </a:cubicBezTo>
                <a:cubicBezTo>
                  <a:pt x="619026" y="69999"/>
                  <a:pt x="626566" y="72678"/>
                  <a:pt x="638473" y="75159"/>
                </a:cubicBezTo>
                <a:cubicBezTo>
                  <a:pt x="667941" y="81509"/>
                  <a:pt x="689049" y="87933"/>
                  <a:pt x="701799" y="94432"/>
                </a:cubicBezTo>
                <a:cubicBezTo>
                  <a:pt x="714549" y="100931"/>
                  <a:pt x="723826" y="108992"/>
                  <a:pt x="729630" y="118616"/>
                </a:cubicBezTo>
                <a:cubicBezTo>
                  <a:pt x="735434" y="128241"/>
                  <a:pt x="738336" y="139006"/>
                  <a:pt x="738336" y="150912"/>
                </a:cubicBezTo>
                <a:cubicBezTo>
                  <a:pt x="738336" y="164902"/>
                  <a:pt x="734467" y="177800"/>
                  <a:pt x="726728" y="189607"/>
                </a:cubicBezTo>
                <a:cubicBezTo>
                  <a:pt x="718989" y="201415"/>
                  <a:pt x="708174" y="210369"/>
                  <a:pt x="694283" y="216471"/>
                </a:cubicBezTo>
                <a:cubicBezTo>
                  <a:pt x="680393" y="222573"/>
                  <a:pt x="662880" y="225624"/>
                  <a:pt x="641747" y="225624"/>
                </a:cubicBezTo>
                <a:cubicBezTo>
                  <a:pt x="604639" y="225624"/>
                  <a:pt x="578941" y="218480"/>
                  <a:pt x="564654" y="204193"/>
                </a:cubicBezTo>
                <a:cubicBezTo>
                  <a:pt x="550366" y="189905"/>
                  <a:pt x="542280" y="171748"/>
                  <a:pt x="540395" y="149721"/>
                </a:cubicBezTo>
                <a:lnTo>
                  <a:pt x="604540" y="145703"/>
                </a:lnTo>
                <a:cubicBezTo>
                  <a:pt x="605929" y="156121"/>
                  <a:pt x="608757" y="164059"/>
                  <a:pt x="613023" y="169516"/>
                </a:cubicBezTo>
                <a:cubicBezTo>
                  <a:pt x="619968" y="178346"/>
                  <a:pt x="629890" y="182761"/>
                  <a:pt x="642789" y="182761"/>
                </a:cubicBezTo>
                <a:cubicBezTo>
                  <a:pt x="652413" y="182761"/>
                  <a:pt x="659830" y="180504"/>
                  <a:pt x="665038" y="175990"/>
                </a:cubicBezTo>
                <a:cubicBezTo>
                  <a:pt x="670247" y="171475"/>
                  <a:pt x="672852" y="166241"/>
                  <a:pt x="672852" y="160288"/>
                </a:cubicBezTo>
                <a:cubicBezTo>
                  <a:pt x="672852" y="154633"/>
                  <a:pt x="670372" y="149573"/>
                  <a:pt x="665411" y="145108"/>
                </a:cubicBezTo>
                <a:cubicBezTo>
                  <a:pt x="660450" y="140643"/>
                  <a:pt x="648940" y="136426"/>
                  <a:pt x="630882" y="132457"/>
                </a:cubicBezTo>
                <a:cubicBezTo>
                  <a:pt x="601315" y="125810"/>
                  <a:pt x="580231" y="116979"/>
                  <a:pt x="567630" y="105966"/>
                </a:cubicBezTo>
                <a:cubicBezTo>
                  <a:pt x="554931" y="94953"/>
                  <a:pt x="548580" y="80913"/>
                  <a:pt x="548580" y="63848"/>
                </a:cubicBezTo>
                <a:cubicBezTo>
                  <a:pt x="548580" y="52636"/>
                  <a:pt x="551830" y="42044"/>
                  <a:pt x="558329" y="32073"/>
                </a:cubicBezTo>
                <a:cubicBezTo>
                  <a:pt x="564828" y="22101"/>
                  <a:pt x="574601" y="14263"/>
                  <a:pt x="587648" y="8558"/>
                </a:cubicBezTo>
                <a:cubicBezTo>
                  <a:pt x="600695" y="2853"/>
                  <a:pt x="618579" y="0"/>
                  <a:pt x="641301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houette of people climbing a mountain&#10;&#10;Description automatically generated">
            <a:extLst>
              <a:ext uri="{FF2B5EF4-FFF2-40B4-BE49-F238E27FC236}">
                <a16:creationId xmlns:a16="http://schemas.microsoft.com/office/drawing/2014/main" id="{D248EC87-F76F-A6FE-17C0-A809ACF979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086" r="39965"/>
          <a:stretch/>
        </p:blipFill>
        <p:spPr>
          <a:xfrm>
            <a:off x="4861602" y="790628"/>
            <a:ext cx="4282398" cy="4383819"/>
          </a:xfrm>
          <a:prstGeom prst="rect">
            <a:avLst/>
          </a:prstGeom>
        </p:spPr>
      </p:pic>
      <p:sp>
        <p:nvSpPr>
          <p:cNvPr id="12292" name="Espace réservé du numéro de diapositive 5">
            <a:extLst>
              <a:ext uri="{FF2B5EF4-FFF2-40B4-BE49-F238E27FC236}">
                <a16:creationId xmlns:a16="http://schemas.microsoft.com/office/drawing/2014/main" id="{A6DD81DC-2117-4F69-9BDD-E22D0282B3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50300" y="474503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ED45085C-2630-2CE0-4511-5080729D5389}"/>
              </a:ext>
            </a:extLst>
          </p:cNvPr>
          <p:cNvSpPr txBox="1">
            <a:spLocks/>
          </p:cNvSpPr>
          <p:nvPr/>
        </p:nvSpPr>
        <p:spPr bwMode="auto">
          <a:xfrm>
            <a:off x="4861602" y="70022"/>
            <a:ext cx="421481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46 MEMBER STATES</a:t>
            </a:r>
            <a:b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  <p:pic>
        <p:nvPicPr>
          <p:cNvPr id="2" name="Picture 1" descr="A person writing on a book&#10;&#10;Description automatically generated">
            <a:extLst>
              <a:ext uri="{FF2B5EF4-FFF2-40B4-BE49-F238E27FC236}">
                <a16:creationId xmlns:a16="http://schemas.microsoft.com/office/drawing/2014/main" id="{D94C558B-5D25-C05F-4BFD-8FF7937A58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"/>
                    </a14:imgEffect>
                    <a14:imgEffect>
                      <a14:colorTemperature colorTemp="6800"/>
                    </a14:imgEffect>
                    <a14:imgEffect>
                      <a14:saturation sat="10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22752" t="28633" r="35151" b="58447"/>
          <a:stretch/>
        </p:blipFill>
        <p:spPr>
          <a:xfrm>
            <a:off x="5146349" y="974314"/>
            <a:ext cx="3197551" cy="551989"/>
          </a:xfrm>
          <a:custGeom>
            <a:avLst/>
            <a:gdLst/>
            <a:ahLst/>
            <a:cxnLst/>
            <a:rect l="l" t="t" r="r" b="b"/>
            <a:pathLst>
              <a:path w="3849402" h="664517">
                <a:moveTo>
                  <a:pt x="2681771" y="522312"/>
                </a:moveTo>
                <a:lnTo>
                  <a:pt x="2681771" y="588615"/>
                </a:lnTo>
                <a:lnTo>
                  <a:pt x="2733340" y="588615"/>
                </a:lnTo>
                <a:cubicBezTo>
                  <a:pt x="2750753" y="588615"/>
                  <a:pt x="2763032" y="585527"/>
                  <a:pt x="2770175" y="579350"/>
                </a:cubicBezTo>
                <a:cubicBezTo>
                  <a:pt x="2777319" y="573174"/>
                  <a:pt x="2780891" y="564877"/>
                  <a:pt x="2780891" y="554459"/>
                </a:cubicBezTo>
                <a:cubicBezTo>
                  <a:pt x="2780891" y="544785"/>
                  <a:pt x="2777356" y="537009"/>
                  <a:pt x="2770287" y="531130"/>
                </a:cubicBezTo>
                <a:cubicBezTo>
                  <a:pt x="2763218" y="525251"/>
                  <a:pt x="2750828" y="522312"/>
                  <a:pt x="2733117" y="522312"/>
                </a:cubicBezTo>
                <a:close/>
                <a:moveTo>
                  <a:pt x="2371204" y="416495"/>
                </a:moveTo>
                <a:lnTo>
                  <a:pt x="2335458" y="534144"/>
                </a:lnTo>
                <a:lnTo>
                  <a:pt x="2407328" y="534144"/>
                </a:lnTo>
                <a:close/>
                <a:moveTo>
                  <a:pt x="119770" y="405780"/>
                </a:moveTo>
                <a:lnTo>
                  <a:pt x="119770" y="584596"/>
                </a:lnTo>
                <a:lnTo>
                  <a:pt x="144550" y="584596"/>
                </a:lnTo>
                <a:cubicBezTo>
                  <a:pt x="165683" y="584596"/>
                  <a:pt x="180715" y="582252"/>
                  <a:pt x="189645" y="577564"/>
                </a:cubicBezTo>
                <a:cubicBezTo>
                  <a:pt x="198574" y="572876"/>
                  <a:pt x="205569" y="564691"/>
                  <a:pt x="210629" y="553008"/>
                </a:cubicBezTo>
                <a:cubicBezTo>
                  <a:pt x="215690" y="541325"/>
                  <a:pt x="218220" y="522386"/>
                  <a:pt x="218220" y="496193"/>
                </a:cubicBezTo>
                <a:cubicBezTo>
                  <a:pt x="218220" y="461516"/>
                  <a:pt x="212564" y="437778"/>
                  <a:pt x="201253" y="424978"/>
                </a:cubicBezTo>
                <a:cubicBezTo>
                  <a:pt x="189942" y="412179"/>
                  <a:pt x="171190" y="405780"/>
                  <a:pt x="144996" y="405780"/>
                </a:cubicBezTo>
                <a:close/>
                <a:moveTo>
                  <a:pt x="2681771" y="397966"/>
                </a:moveTo>
                <a:lnTo>
                  <a:pt x="2681771" y="460027"/>
                </a:lnTo>
                <a:lnTo>
                  <a:pt x="2725750" y="460027"/>
                </a:lnTo>
                <a:cubicBezTo>
                  <a:pt x="2741526" y="460027"/>
                  <a:pt x="2752502" y="457311"/>
                  <a:pt x="2758678" y="451879"/>
                </a:cubicBezTo>
                <a:cubicBezTo>
                  <a:pt x="2764855" y="446447"/>
                  <a:pt x="2767943" y="438596"/>
                  <a:pt x="2767943" y="428327"/>
                </a:cubicBezTo>
                <a:cubicBezTo>
                  <a:pt x="2767943" y="418802"/>
                  <a:pt x="2764855" y="411361"/>
                  <a:pt x="2758678" y="406003"/>
                </a:cubicBezTo>
                <a:cubicBezTo>
                  <a:pt x="2752502" y="400645"/>
                  <a:pt x="2741749" y="397966"/>
                  <a:pt x="2726420" y="397966"/>
                </a:cubicBezTo>
                <a:close/>
                <a:moveTo>
                  <a:pt x="1977591" y="397743"/>
                </a:moveTo>
                <a:lnTo>
                  <a:pt x="1977591" y="464269"/>
                </a:lnTo>
                <a:lnTo>
                  <a:pt x="2020230" y="464269"/>
                </a:lnTo>
                <a:cubicBezTo>
                  <a:pt x="2024844" y="464269"/>
                  <a:pt x="2033774" y="462781"/>
                  <a:pt x="2047019" y="459804"/>
                </a:cubicBezTo>
                <a:cubicBezTo>
                  <a:pt x="2053717" y="458465"/>
                  <a:pt x="2059186" y="455042"/>
                  <a:pt x="2063428" y="449535"/>
                </a:cubicBezTo>
                <a:cubicBezTo>
                  <a:pt x="2067669" y="444028"/>
                  <a:pt x="2069790" y="437703"/>
                  <a:pt x="2069790" y="430559"/>
                </a:cubicBezTo>
                <a:cubicBezTo>
                  <a:pt x="2069790" y="419993"/>
                  <a:pt x="2066442" y="411881"/>
                  <a:pt x="2059744" y="406226"/>
                </a:cubicBezTo>
                <a:cubicBezTo>
                  <a:pt x="2053047" y="400571"/>
                  <a:pt x="2040471" y="397743"/>
                  <a:pt x="2022016" y="397743"/>
                </a:cubicBezTo>
                <a:close/>
                <a:moveTo>
                  <a:pt x="3236528" y="331663"/>
                </a:moveTo>
                <a:lnTo>
                  <a:pt x="3507544" y="331663"/>
                </a:lnTo>
                <a:lnTo>
                  <a:pt x="3507544" y="401538"/>
                </a:lnTo>
                <a:lnTo>
                  <a:pt x="3337880" y="401538"/>
                </a:lnTo>
                <a:lnTo>
                  <a:pt x="3337880" y="453553"/>
                </a:lnTo>
                <a:lnTo>
                  <a:pt x="3495266" y="453553"/>
                </a:lnTo>
                <a:lnTo>
                  <a:pt x="3495266" y="520303"/>
                </a:lnTo>
                <a:lnTo>
                  <a:pt x="3337880" y="520303"/>
                </a:lnTo>
                <a:lnTo>
                  <a:pt x="3337880" y="584820"/>
                </a:lnTo>
                <a:lnTo>
                  <a:pt x="3512456" y="584820"/>
                </a:lnTo>
                <a:lnTo>
                  <a:pt x="3512456" y="658936"/>
                </a:lnTo>
                <a:lnTo>
                  <a:pt x="3236528" y="658936"/>
                </a:lnTo>
                <a:close/>
                <a:moveTo>
                  <a:pt x="2931952" y="331663"/>
                </a:moveTo>
                <a:lnTo>
                  <a:pt x="3033080" y="331663"/>
                </a:lnTo>
                <a:lnTo>
                  <a:pt x="3033080" y="578346"/>
                </a:lnTo>
                <a:lnTo>
                  <a:pt x="3190912" y="578346"/>
                </a:lnTo>
                <a:lnTo>
                  <a:pt x="3190912" y="658936"/>
                </a:lnTo>
                <a:lnTo>
                  <a:pt x="2931952" y="658936"/>
                </a:lnTo>
                <a:close/>
                <a:moveTo>
                  <a:pt x="2579750" y="331663"/>
                </a:moveTo>
                <a:lnTo>
                  <a:pt x="2769059" y="331663"/>
                </a:lnTo>
                <a:cubicBezTo>
                  <a:pt x="2800611" y="331663"/>
                  <a:pt x="2824832" y="339477"/>
                  <a:pt x="2841724" y="355103"/>
                </a:cubicBezTo>
                <a:cubicBezTo>
                  <a:pt x="2858616" y="370731"/>
                  <a:pt x="2867062" y="390078"/>
                  <a:pt x="2867062" y="413146"/>
                </a:cubicBezTo>
                <a:cubicBezTo>
                  <a:pt x="2867062" y="432494"/>
                  <a:pt x="2861035" y="449088"/>
                  <a:pt x="2848980" y="462930"/>
                </a:cubicBezTo>
                <a:cubicBezTo>
                  <a:pt x="2840943" y="472157"/>
                  <a:pt x="2829186" y="479449"/>
                  <a:pt x="2813708" y="484807"/>
                </a:cubicBezTo>
                <a:cubicBezTo>
                  <a:pt x="2837222" y="490463"/>
                  <a:pt x="2854524" y="500174"/>
                  <a:pt x="2865611" y="513940"/>
                </a:cubicBezTo>
                <a:cubicBezTo>
                  <a:pt x="2876699" y="527707"/>
                  <a:pt x="2882243" y="545008"/>
                  <a:pt x="2882243" y="565844"/>
                </a:cubicBezTo>
                <a:cubicBezTo>
                  <a:pt x="2882243" y="582811"/>
                  <a:pt x="2878299" y="598065"/>
                  <a:pt x="2870411" y="611609"/>
                </a:cubicBezTo>
                <a:cubicBezTo>
                  <a:pt x="2862523" y="625152"/>
                  <a:pt x="2851733" y="635868"/>
                  <a:pt x="2838041" y="643756"/>
                </a:cubicBezTo>
                <a:cubicBezTo>
                  <a:pt x="2829558" y="648667"/>
                  <a:pt x="2816759" y="652239"/>
                  <a:pt x="2799643" y="654471"/>
                </a:cubicBezTo>
                <a:cubicBezTo>
                  <a:pt x="2776873" y="657448"/>
                  <a:pt x="2761767" y="658936"/>
                  <a:pt x="2754325" y="658936"/>
                </a:cubicBezTo>
                <a:lnTo>
                  <a:pt x="2579750" y="658936"/>
                </a:lnTo>
                <a:close/>
                <a:moveTo>
                  <a:pt x="1876016" y="331663"/>
                </a:moveTo>
                <a:lnTo>
                  <a:pt x="2044564" y="331663"/>
                </a:lnTo>
                <a:cubicBezTo>
                  <a:pt x="2075818" y="331663"/>
                  <a:pt x="2099705" y="334342"/>
                  <a:pt x="2116225" y="339700"/>
                </a:cubicBezTo>
                <a:cubicBezTo>
                  <a:pt x="2132744" y="345058"/>
                  <a:pt x="2146065" y="354992"/>
                  <a:pt x="2156185" y="369503"/>
                </a:cubicBezTo>
                <a:cubicBezTo>
                  <a:pt x="2166305" y="384013"/>
                  <a:pt x="2171365" y="401687"/>
                  <a:pt x="2171365" y="422523"/>
                </a:cubicBezTo>
                <a:cubicBezTo>
                  <a:pt x="2171365" y="440680"/>
                  <a:pt x="2167494" y="456344"/>
                  <a:pt x="2159750" y="469515"/>
                </a:cubicBezTo>
                <a:cubicBezTo>
                  <a:pt x="2152006" y="482686"/>
                  <a:pt x="2141359" y="493365"/>
                  <a:pt x="2127809" y="501550"/>
                </a:cubicBezTo>
                <a:cubicBezTo>
                  <a:pt x="2119172" y="506759"/>
                  <a:pt x="2107333" y="511075"/>
                  <a:pt x="2092292" y="514498"/>
                </a:cubicBezTo>
                <a:cubicBezTo>
                  <a:pt x="2104338" y="518521"/>
                  <a:pt x="2113113" y="522543"/>
                  <a:pt x="2118617" y="526564"/>
                </a:cubicBezTo>
                <a:cubicBezTo>
                  <a:pt x="2122336" y="529245"/>
                  <a:pt x="2127727" y="534980"/>
                  <a:pt x="2134792" y="543769"/>
                </a:cubicBezTo>
                <a:cubicBezTo>
                  <a:pt x="2141857" y="552558"/>
                  <a:pt x="2146579" y="559336"/>
                  <a:pt x="2148957" y="564104"/>
                </a:cubicBezTo>
                <a:lnTo>
                  <a:pt x="2195821" y="654850"/>
                </a:lnTo>
                <a:lnTo>
                  <a:pt x="2317291" y="331663"/>
                </a:lnTo>
                <a:lnTo>
                  <a:pt x="2427601" y="331663"/>
                </a:lnTo>
                <a:lnTo>
                  <a:pt x="2550579" y="658936"/>
                </a:lnTo>
                <a:lnTo>
                  <a:pt x="2444679" y="658936"/>
                </a:lnTo>
                <a:lnTo>
                  <a:pt x="2428306" y="604912"/>
                </a:lnTo>
                <a:lnTo>
                  <a:pt x="2313493" y="604912"/>
                </a:lnTo>
                <a:lnTo>
                  <a:pt x="2297541" y="658936"/>
                </a:lnTo>
                <a:lnTo>
                  <a:pt x="2197931" y="658936"/>
                </a:lnTo>
                <a:lnTo>
                  <a:pt x="2194285" y="658936"/>
                </a:lnTo>
                <a:lnTo>
                  <a:pt x="2083663" y="658936"/>
                </a:lnTo>
                <a:lnTo>
                  <a:pt x="2029607" y="558924"/>
                </a:lnTo>
                <a:cubicBezTo>
                  <a:pt x="2022760" y="545976"/>
                  <a:pt x="2016659" y="537567"/>
                  <a:pt x="2011301" y="533697"/>
                </a:cubicBezTo>
                <a:cubicBezTo>
                  <a:pt x="2004008" y="528637"/>
                  <a:pt x="1995748" y="526107"/>
                  <a:pt x="1986521" y="526107"/>
                </a:cubicBezTo>
                <a:lnTo>
                  <a:pt x="1977591" y="526107"/>
                </a:lnTo>
                <a:lnTo>
                  <a:pt x="1977591" y="658936"/>
                </a:lnTo>
                <a:lnTo>
                  <a:pt x="1876016" y="658936"/>
                </a:lnTo>
                <a:close/>
                <a:moveTo>
                  <a:pt x="1541078" y="331663"/>
                </a:moveTo>
                <a:lnTo>
                  <a:pt x="1812094" y="331663"/>
                </a:lnTo>
                <a:lnTo>
                  <a:pt x="1812094" y="401538"/>
                </a:lnTo>
                <a:lnTo>
                  <a:pt x="1642430" y="401538"/>
                </a:lnTo>
                <a:lnTo>
                  <a:pt x="1642430" y="453553"/>
                </a:lnTo>
                <a:lnTo>
                  <a:pt x="1799816" y="453553"/>
                </a:lnTo>
                <a:lnTo>
                  <a:pt x="1799816" y="520303"/>
                </a:lnTo>
                <a:lnTo>
                  <a:pt x="1642430" y="520303"/>
                </a:lnTo>
                <a:lnTo>
                  <a:pt x="1642430" y="584820"/>
                </a:lnTo>
                <a:lnTo>
                  <a:pt x="1817006" y="584820"/>
                </a:lnTo>
                <a:lnTo>
                  <a:pt x="1817006" y="658936"/>
                </a:lnTo>
                <a:lnTo>
                  <a:pt x="1541078" y="658936"/>
                </a:lnTo>
                <a:close/>
                <a:moveTo>
                  <a:pt x="1156730" y="331663"/>
                </a:moveTo>
                <a:lnTo>
                  <a:pt x="1262445" y="331663"/>
                </a:lnTo>
                <a:lnTo>
                  <a:pt x="1336105" y="567184"/>
                </a:lnTo>
                <a:lnTo>
                  <a:pt x="1408822" y="331663"/>
                </a:lnTo>
                <a:lnTo>
                  <a:pt x="1511462" y="331663"/>
                </a:lnTo>
                <a:lnTo>
                  <a:pt x="1389941" y="658936"/>
                </a:lnTo>
                <a:lnTo>
                  <a:pt x="1280329" y="658936"/>
                </a:lnTo>
                <a:close/>
                <a:moveTo>
                  <a:pt x="1011920" y="331663"/>
                </a:moveTo>
                <a:lnTo>
                  <a:pt x="1113272" y="331663"/>
                </a:lnTo>
                <a:lnTo>
                  <a:pt x="1113272" y="658936"/>
                </a:lnTo>
                <a:lnTo>
                  <a:pt x="1011920" y="658936"/>
                </a:lnTo>
                <a:close/>
                <a:moveTo>
                  <a:pt x="703101" y="331663"/>
                </a:moveTo>
                <a:lnTo>
                  <a:pt x="804230" y="331663"/>
                </a:lnTo>
                <a:lnTo>
                  <a:pt x="804230" y="578346"/>
                </a:lnTo>
                <a:lnTo>
                  <a:pt x="962063" y="578346"/>
                </a:lnTo>
                <a:lnTo>
                  <a:pt x="962063" y="658936"/>
                </a:lnTo>
                <a:lnTo>
                  <a:pt x="703101" y="658936"/>
                </a:lnTo>
                <a:close/>
                <a:moveTo>
                  <a:pt x="369503" y="331663"/>
                </a:moveTo>
                <a:lnTo>
                  <a:pt x="640520" y="331663"/>
                </a:lnTo>
                <a:lnTo>
                  <a:pt x="640520" y="401538"/>
                </a:lnTo>
                <a:lnTo>
                  <a:pt x="470855" y="401538"/>
                </a:lnTo>
                <a:lnTo>
                  <a:pt x="470855" y="453553"/>
                </a:lnTo>
                <a:lnTo>
                  <a:pt x="628241" y="453553"/>
                </a:lnTo>
                <a:lnTo>
                  <a:pt x="628241" y="520303"/>
                </a:lnTo>
                <a:lnTo>
                  <a:pt x="470855" y="520303"/>
                </a:lnTo>
                <a:lnTo>
                  <a:pt x="470855" y="584820"/>
                </a:lnTo>
                <a:lnTo>
                  <a:pt x="645431" y="584820"/>
                </a:lnTo>
                <a:lnTo>
                  <a:pt x="645431" y="658936"/>
                </a:lnTo>
                <a:lnTo>
                  <a:pt x="369503" y="658936"/>
                </a:lnTo>
                <a:close/>
                <a:moveTo>
                  <a:pt x="18641" y="331663"/>
                </a:moveTo>
                <a:lnTo>
                  <a:pt x="168883" y="331663"/>
                </a:lnTo>
                <a:cubicBezTo>
                  <a:pt x="198500" y="331663"/>
                  <a:pt x="222424" y="335681"/>
                  <a:pt x="240655" y="343718"/>
                </a:cubicBezTo>
                <a:cubicBezTo>
                  <a:pt x="258887" y="351755"/>
                  <a:pt x="273956" y="363289"/>
                  <a:pt x="285862" y="378321"/>
                </a:cubicBezTo>
                <a:cubicBezTo>
                  <a:pt x="297768" y="393352"/>
                  <a:pt x="306400" y="410840"/>
                  <a:pt x="311758" y="430783"/>
                </a:cubicBezTo>
                <a:cubicBezTo>
                  <a:pt x="317116" y="450726"/>
                  <a:pt x="319795" y="471859"/>
                  <a:pt x="319795" y="494183"/>
                </a:cubicBezTo>
                <a:cubicBezTo>
                  <a:pt x="319795" y="529158"/>
                  <a:pt x="315814" y="556282"/>
                  <a:pt x="307852" y="575555"/>
                </a:cubicBezTo>
                <a:cubicBezTo>
                  <a:pt x="299889" y="594828"/>
                  <a:pt x="288838" y="610976"/>
                  <a:pt x="274700" y="623999"/>
                </a:cubicBezTo>
                <a:cubicBezTo>
                  <a:pt x="260561" y="637021"/>
                  <a:pt x="245381" y="645690"/>
                  <a:pt x="229159" y="650006"/>
                </a:cubicBezTo>
                <a:cubicBezTo>
                  <a:pt x="206983" y="655960"/>
                  <a:pt x="186891" y="658936"/>
                  <a:pt x="168883" y="658936"/>
                </a:cubicBezTo>
                <a:lnTo>
                  <a:pt x="18641" y="658936"/>
                </a:lnTo>
                <a:close/>
                <a:moveTo>
                  <a:pt x="3703849" y="326082"/>
                </a:moveTo>
                <a:cubicBezTo>
                  <a:pt x="3745669" y="326082"/>
                  <a:pt x="3777556" y="333858"/>
                  <a:pt x="3799508" y="349411"/>
                </a:cubicBezTo>
                <a:cubicBezTo>
                  <a:pt x="3821460" y="364963"/>
                  <a:pt x="3834520" y="389706"/>
                  <a:pt x="3838687" y="423639"/>
                </a:cubicBezTo>
                <a:lnTo>
                  <a:pt x="3743362" y="429220"/>
                </a:lnTo>
                <a:cubicBezTo>
                  <a:pt x="3740832" y="414486"/>
                  <a:pt x="3735512" y="403770"/>
                  <a:pt x="3727401" y="397073"/>
                </a:cubicBezTo>
                <a:cubicBezTo>
                  <a:pt x="3719289" y="390376"/>
                  <a:pt x="3708090" y="387027"/>
                  <a:pt x="3693803" y="387027"/>
                </a:cubicBezTo>
                <a:cubicBezTo>
                  <a:pt x="3682045" y="387027"/>
                  <a:pt x="3673190" y="389520"/>
                  <a:pt x="3667237" y="394506"/>
                </a:cubicBezTo>
                <a:cubicBezTo>
                  <a:pt x="3661284" y="399491"/>
                  <a:pt x="3658307" y="405556"/>
                  <a:pt x="3658307" y="412700"/>
                </a:cubicBezTo>
                <a:cubicBezTo>
                  <a:pt x="3658307" y="417909"/>
                  <a:pt x="3660763" y="422597"/>
                  <a:pt x="3665674" y="426764"/>
                </a:cubicBezTo>
                <a:cubicBezTo>
                  <a:pt x="3670437" y="431080"/>
                  <a:pt x="3681748" y="435099"/>
                  <a:pt x="3699607" y="438819"/>
                </a:cubicBezTo>
                <a:cubicBezTo>
                  <a:pt x="3743809" y="448344"/>
                  <a:pt x="3775472" y="457981"/>
                  <a:pt x="3794597" y="467729"/>
                </a:cubicBezTo>
                <a:cubicBezTo>
                  <a:pt x="3813721" y="477477"/>
                  <a:pt x="3827636" y="489570"/>
                  <a:pt x="3836343" y="504006"/>
                </a:cubicBezTo>
                <a:cubicBezTo>
                  <a:pt x="3845049" y="518442"/>
                  <a:pt x="3849402" y="534590"/>
                  <a:pt x="3849402" y="552450"/>
                </a:cubicBezTo>
                <a:cubicBezTo>
                  <a:pt x="3849402" y="573434"/>
                  <a:pt x="3843598" y="592782"/>
                  <a:pt x="3831990" y="610493"/>
                </a:cubicBezTo>
                <a:cubicBezTo>
                  <a:pt x="3820381" y="628203"/>
                  <a:pt x="3804159" y="641635"/>
                  <a:pt x="3783323" y="650788"/>
                </a:cubicBezTo>
                <a:cubicBezTo>
                  <a:pt x="3762487" y="659941"/>
                  <a:pt x="3736219" y="664517"/>
                  <a:pt x="3704518" y="664517"/>
                </a:cubicBezTo>
                <a:cubicBezTo>
                  <a:pt x="3648857" y="664517"/>
                  <a:pt x="3610310" y="653802"/>
                  <a:pt x="3588879" y="632370"/>
                </a:cubicBezTo>
                <a:cubicBezTo>
                  <a:pt x="3567448" y="610939"/>
                  <a:pt x="3555318" y="583704"/>
                  <a:pt x="3552490" y="550664"/>
                </a:cubicBezTo>
                <a:lnTo>
                  <a:pt x="3648708" y="544636"/>
                </a:lnTo>
                <a:cubicBezTo>
                  <a:pt x="3650791" y="560263"/>
                  <a:pt x="3655033" y="572169"/>
                  <a:pt x="3661433" y="580355"/>
                </a:cubicBezTo>
                <a:cubicBezTo>
                  <a:pt x="3671851" y="593601"/>
                  <a:pt x="3686733" y="600223"/>
                  <a:pt x="3706081" y="600223"/>
                </a:cubicBezTo>
                <a:cubicBezTo>
                  <a:pt x="3720517" y="600223"/>
                  <a:pt x="3731642" y="596838"/>
                  <a:pt x="3739456" y="590066"/>
                </a:cubicBezTo>
                <a:cubicBezTo>
                  <a:pt x="3747269" y="583294"/>
                  <a:pt x="3751176" y="575444"/>
                  <a:pt x="3751176" y="566514"/>
                </a:cubicBezTo>
                <a:cubicBezTo>
                  <a:pt x="3751176" y="558031"/>
                  <a:pt x="3747455" y="550440"/>
                  <a:pt x="3740014" y="543743"/>
                </a:cubicBezTo>
                <a:cubicBezTo>
                  <a:pt x="3732572" y="537046"/>
                  <a:pt x="3715308" y="530721"/>
                  <a:pt x="3688222" y="524768"/>
                </a:cubicBezTo>
                <a:cubicBezTo>
                  <a:pt x="3643871" y="514796"/>
                  <a:pt x="3612245" y="501550"/>
                  <a:pt x="3593344" y="485030"/>
                </a:cubicBezTo>
                <a:cubicBezTo>
                  <a:pt x="3574294" y="468511"/>
                  <a:pt x="3564769" y="447451"/>
                  <a:pt x="3564769" y="421853"/>
                </a:cubicBezTo>
                <a:cubicBezTo>
                  <a:pt x="3564769" y="405035"/>
                  <a:pt x="3569643" y="389148"/>
                  <a:pt x="3579391" y="374191"/>
                </a:cubicBezTo>
                <a:cubicBezTo>
                  <a:pt x="3589139" y="359233"/>
                  <a:pt x="3603799" y="347476"/>
                  <a:pt x="3623370" y="338918"/>
                </a:cubicBezTo>
                <a:cubicBezTo>
                  <a:pt x="3642941" y="330361"/>
                  <a:pt x="3669767" y="326082"/>
                  <a:pt x="3703849" y="326082"/>
                </a:cubicBezTo>
                <a:close/>
                <a:moveTo>
                  <a:pt x="291685" y="42416"/>
                </a:moveTo>
                <a:lnTo>
                  <a:pt x="273812" y="101240"/>
                </a:lnTo>
                <a:lnTo>
                  <a:pt x="309747" y="101240"/>
                </a:lnTo>
                <a:close/>
                <a:moveTo>
                  <a:pt x="486668" y="0"/>
                </a:moveTo>
                <a:lnTo>
                  <a:pt x="533884" y="0"/>
                </a:lnTo>
                <a:lnTo>
                  <a:pt x="595499" y="90531"/>
                </a:lnTo>
                <a:lnTo>
                  <a:pt x="595499" y="0"/>
                </a:lnTo>
                <a:lnTo>
                  <a:pt x="643161" y="0"/>
                </a:lnTo>
                <a:lnTo>
                  <a:pt x="643161" y="163636"/>
                </a:lnTo>
                <a:lnTo>
                  <a:pt x="595499" y="163636"/>
                </a:lnTo>
                <a:lnTo>
                  <a:pt x="534219" y="73788"/>
                </a:lnTo>
                <a:lnTo>
                  <a:pt x="534219" y="163636"/>
                </a:lnTo>
                <a:lnTo>
                  <a:pt x="486668" y="163636"/>
                </a:lnTo>
                <a:close/>
                <a:moveTo>
                  <a:pt x="402618" y="0"/>
                </a:moveTo>
                <a:lnTo>
                  <a:pt x="453294" y="0"/>
                </a:lnTo>
                <a:lnTo>
                  <a:pt x="453294" y="163636"/>
                </a:lnTo>
                <a:lnTo>
                  <a:pt x="402618" y="163636"/>
                </a:lnTo>
                <a:close/>
                <a:moveTo>
                  <a:pt x="264728" y="0"/>
                </a:moveTo>
                <a:lnTo>
                  <a:pt x="319883" y="0"/>
                </a:lnTo>
                <a:lnTo>
                  <a:pt x="381372" y="163636"/>
                </a:lnTo>
                <a:lnTo>
                  <a:pt x="328422" y="163636"/>
                </a:lnTo>
                <a:lnTo>
                  <a:pt x="320235" y="136624"/>
                </a:lnTo>
                <a:lnTo>
                  <a:pt x="262829" y="136624"/>
                </a:lnTo>
                <a:lnTo>
                  <a:pt x="254853" y="163636"/>
                </a:lnTo>
                <a:lnTo>
                  <a:pt x="203225" y="163636"/>
                </a:lnTo>
                <a:close/>
                <a:moveTo>
                  <a:pt x="0" y="0"/>
                </a:moveTo>
                <a:lnTo>
                  <a:pt x="66499" y="0"/>
                </a:lnTo>
                <a:lnTo>
                  <a:pt x="92144" y="99566"/>
                </a:lnTo>
                <a:lnTo>
                  <a:pt x="117605" y="0"/>
                </a:lnTo>
                <a:lnTo>
                  <a:pt x="184063" y="0"/>
                </a:lnTo>
                <a:lnTo>
                  <a:pt x="184063" y="163636"/>
                </a:lnTo>
                <a:lnTo>
                  <a:pt x="142652" y="163636"/>
                </a:lnTo>
                <a:lnTo>
                  <a:pt x="142652" y="38844"/>
                </a:lnTo>
                <a:lnTo>
                  <a:pt x="110744" y="163636"/>
                </a:lnTo>
                <a:lnTo>
                  <a:pt x="73260" y="163636"/>
                </a:lnTo>
                <a:lnTo>
                  <a:pt x="41412" y="38844"/>
                </a:lnTo>
                <a:lnTo>
                  <a:pt x="41412" y="163636"/>
                </a:lnTo>
                <a:lnTo>
                  <a:pt x="0" y="163636"/>
                </a:lnTo>
                <a:close/>
              </a:path>
            </a:pathLst>
          </a:custGeom>
          <a:effectLst>
            <a:glow>
              <a:schemeClr val="bg1">
                <a:alpha val="17000"/>
              </a:schemeClr>
            </a:glow>
            <a:outerShdw blurRad="50800" dist="50800" sx="1000" sy="1000" algn="ctr" rotWithShape="0">
              <a:srgbClr val="000000"/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23C48-5123-9778-CB5B-7DB51F0E21A7}"/>
              </a:ext>
            </a:extLst>
          </p:cNvPr>
          <p:cNvSpPr txBox="1"/>
          <p:nvPr/>
        </p:nvSpPr>
        <p:spPr>
          <a:xfrm>
            <a:off x="180975" y="1158061"/>
            <a:ext cx="3914775" cy="73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PILLAR 2</a:t>
            </a:r>
            <a:endParaRPr lang="en-US" sz="1200" b="1" dirty="0">
              <a:solidFill>
                <a:srgbClr val="000000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Enhancing the social responsibility and responsiveness of education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6B57B5-B945-9AFF-8990-34C8C077768B}"/>
              </a:ext>
            </a:extLst>
          </p:cNvPr>
          <p:cNvSpPr txBox="1"/>
          <p:nvPr/>
        </p:nvSpPr>
        <p:spPr>
          <a:xfrm>
            <a:off x="221911" y="2040835"/>
            <a:ext cx="383290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Resilience toolbox</a:t>
            </a:r>
            <a:r>
              <a:rPr lang="en-US" sz="105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to ensure the right to education in times of emergency</a:t>
            </a:r>
            <a:endParaRPr lang="en-US" sz="1050" dirty="0">
              <a:solidFill>
                <a:srgbClr val="000000"/>
              </a:solidFill>
              <a:latin typeface="Arial Nova Light" panose="020B0304020202020204" pitchFamily="34" charset="0"/>
              <a:ea typeface="Times New Roman" panose="02020603050405020304" pitchFamily="18" charset="0"/>
            </a:endParaRPr>
          </a:p>
          <a:p>
            <a:endParaRPr lang="fr-FR" sz="1050" dirty="0">
              <a:solidFill>
                <a:srgbClr val="000000"/>
              </a:solidFill>
              <a:effectLst/>
              <a:latin typeface="Arial Nova Light" panose="020B0304020202020204" pitchFamily="34" charset="0"/>
              <a:ea typeface="Times New Roman" panose="02020603050405020304" pitchFamily="18" charset="0"/>
            </a:endParaRPr>
          </a:p>
          <a:p>
            <a:r>
              <a:rPr lang="en-US" sz="1050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Policy Toolbox </a:t>
            </a:r>
            <a:r>
              <a:rPr lang="en-US" sz="1050" dirty="0">
                <a:solidFill>
                  <a:srgbClr val="000000"/>
                </a:solidFill>
                <a:latin typeface="Arial Nova Light" panose="020B0304020202020204" pitchFamily="34" charset="0"/>
                <a:ea typeface="Times New Roman" panose="02020603050405020304" pitchFamily="18" charset="0"/>
              </a:rPr>
              <a:t>on plurilingual and intercultural education</a:t>
            </a:r>
          </a:p>
          <a:p>
            <a:endParaRPr lang="en-US" sz="1050" dirty="0">
              <a:solidFill>
                <a:srgbClr val="000000"/>
              </a:solidFill>
              <a:latin typeface="Arial Nova Light" panose="020B0304020202020204" pitchFamily="34" charset="0"/>
              <a:ea typeface="Times New Roman" panose="02020603050405020304" pitchFamily="18" charset="0"/>
            </a:endParaRPr>
          </a:p>
          <a:p>
            <a:r>
              <a:rPr lang="en-US" sz="105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Gender Equality Scorecard</a:t>
            </a:r>
            <a:r>
              <a:rPr lang="en-US" sz="105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1050" dirty="0"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in</a:t>
            </a:r>
            <a:r>
              <a:rPr lang="en-US" sz="105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US" sz="105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Education</a:t>
            </a:r>
            <a:endParaRPr lang="fr-FR" sz="1050" dirty="0">
              <a:solidFill>
                <a:srgbClr val="000000"/>
              </a:solidFill>
              <a:latin typeface="Arial Nova Light" panose="020B03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720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Espace réservé du numéro de diapositive 5">
            <a:extLst>
              <a:ext uri="{FF2B5EF4-FFF2-40B4-BE49-F238E27FC236}">
                <a16:creationId xmlns:a16="http://schemas.microsoft.com/office/drawing/2014/main" id="{A6DD81DC-2117-4F69-9BDD-E22D0282B3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50300" y="474503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ED45085C-2630-2CE0-4511-5080729D5389}"/>
              </a:ext>
            </a:extLst>
          </p:cNvPr>
          <p:cNvSpPr txBox="1">
            <a:spLocks/>
          </p:cNvSpPr>
          <p:nvPr/>
        </p:nvSpPr>
        <p:spPr bwMode="auto">
          <a:xfrm>
            <a:off x="4861602" y="70022"/>
            <a:ext cx="421481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46 MEMBER STATES</a:t>
            </a:r>
            <a:b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  <p:pic>
        <p:nvPicPr>
          <p:cNvPr id="2" name="Picture 1" descr="A person writing on a book&#10;&#10;Description automatically generated">
            <a:extLst>
              <a:ext uri="{FF2B5EF4-FFF2-40B4-BE49-F238E27FC236}">
                <a16:creationId xmlns:a16="http://schemas.microsoft.com/office/drawing/2014/main" id="{D94C558B-5D25-C05F-4BFD-8FF7937A58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colorTemperature colorTemp="6800"/>
                    </a14:imgEffect>
                    <a14:imgEffect>
                      <a14:saturation sat="10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22752" t="28633" r="35151" b="58447"/>
          <a:stretch/>
        </p:blipFill>
        <p:spPr>
          <a:xfrm>
            <a:off x="4670099" y="974314"/>
            <a:ext cx="3197551" cy="551989"/>
          </a:xfrm>
          <a:custGeom>
            <a:avLst/>
            <a:gdLst/>
            <a:ahLst/>
            <a:cxnLst/>
            <a:rect l="l" t="t" r="r" b="b"/>
            <a:pathLst>
              <a:path w="3849402" h="664517">
                <a:moveTo>
                  <a:pt x="2681771" y="522312"/>
                </a:moveTo>
                <a:lnTo>
                  <a:pt x="2681771" y="588615"/>
                </a:lnTo>
                <a:lnTo>
                  <a:pt x="2733340" y="588615"/>
                </a:lnTo>
                <a:cubicBezTo>
                  <a:pt x="2750753" y="588615"/>
                  <a:pt x="2763032" y="585527"/>
                  <a:pt x="2770175" y="579350"/>
                </a:cubicBezTo>
                <a:cubicBezTo>
                  <a:pt x="2777319" y="573174"/>
                  <a:pt x="2780891" y="564877"/>
                  <a:pt x="2780891" y="554459"/>
                </a:cubicBezTo>
                <a:cubicBezTo>
                  <a:pt x="2780891" y="544785"/>
                  <a:pt x="2777356" y="537009"/>
                  <a:pt x="2770287" y="531130"/>
                </a:cubicBezTo>
                <a:cubicBezTo>
                  <a:pt x="2763218" y="525251"/>
                  <a:pt x="2750828" y="522312"/>
                  <a:pt x="2733117" y="522312"/>
                </a:cubicBezTo>
                <a:close/>
                <a:moveTo>
                  <a:pt x="2371204" y="416495"/>
                </a:moveTo>
                <a:lnTo>
                  <a:pt x="2335458" y="534144"/>
                </a:lnTo>
                <a:lnTo>
                  <a:pt x="2407328" y="534144"/>
                </a:lnTo>
                <a:close/>
                <a:moveTo>
                  <a:pt x="119770" y="405780"/>
                </a:moveTo>
                <a:lnTo>
                  <a:pt x="119770" y="584596"/>
                </a:lnTo>
                <a:lnTo>
                  <a:pt x="144550" y="584596"/>
                </a:lnTo>
                <a:cubicBezTo>
                  <a:pt x="165683" y="584596"/>
                  <a:pt x="180715" y="582252"/>
                  <a:pt x="189645" y="577564"/>
                </a:cubicBezTo>
                <a:cubicBezTo>
                  <a:pt x="198574" y="572876"/>
                  <a:pt x="205569" y="564691"/>
                  <a:pt x="210629" y="553008"/>
                </a:cubicBezTo>
                <a:cubicBezTo>
                  <a:pt x="215690" y="541325"/>
                  <a:pt x="218220" y="522386"/>
                  <a:pt x="218220" y="496193"/>
                </a:cubicBezTo>
                <a:cubicBezTo>
                  <a:pt x="218220" y="461516"/>
                  <a:pt x="212564" y="437778"/>
                  <a:pt x="201253" y="424978"/>
                </a:cubicBezTo>
                <a:cubicBezTo>
                  <a:pt x="189942" y="412179"/>
                  <a:pt x="171190" y="405780"/>
                  <a:pt x="144996" y="405780"/>
                </a:cubicBezTo>
                <a:close/>
                <a:moveTo>
                  <a:pt x="2681771" y="397966"/>
                </a:moveTo>
                <a:lnTo>
                  <a:pt x="2681771" y="460027"/>
                </a:lnTo>
                <a:lnTo>
                  <a:pt x="2725750" y="460027"/>
                </a:lnTo>
                <a:cubicBezTo>
                  <a:pt x="2741526" y="460027"/>
                  <a:pt x="2752502" y="457311"/>
                  <a:pt x="2758678" y="451879"/>
                </a:cubicBezTo>
                <a:cubicBezTo>
                  <a:pt x="2764855" y="446447"/>
                  <a:pt x="2767943" y="438596"/>
                  <a:pt x="2767943" y="428327"/>
                </a:cubicBezTo>
                <a:cubicBezTo>
                  <a:pt x="2767943" y="418802"/>
                  <a:pt x="2764855" y="411361"/>
                  <a:pt x="2758678" y="406003"/>
                </a:cubicBezTo>
                <a:cubicBezTo>
                  <a:pt x="2752502" y="400645"/>
                  <a:pt x="2741749" y="397966"/>
                  <a:pt x="2726420" y="397966"/>
                </a:cubicBezTo>
                <a:close/>
                <a:moveTo>
                  <a:pt x="1977591" y="397743"/>
                </a:moveTo>
                <a:lnTo>
                  <a:pt x="1977591" y="464269"/>
                </a:lnTo>
                <a:lnTo>
                  <a:pt x="2020230" y="464269"/>
                </a:lnTo>
                <a:cubicBezTo>
                  <a:pt x="2024844" y="464269"/>
                  <a:pt x="2033774" y="462781"/>
                  <a:pt x="2047019" y="459804"/>
                </a:cubicBezTo>
                <a:cubicBezTo>
                  <a:pt x="2053717" y="458465"/>
                  <a:pt x="2059186" y="455042"/>
                  <a:pt x="2063428" y="449535"/>
                </a:cubicBezTo>
                <a:cubicBezTo>
                  <a:pt x="2067669" y="444028"/>
                  <a:pt x="2069790" y="437703"/>
                  <a:pt x="2069790" y="430559"/>
                </a:cubicBezTo>
                <a:cubicBezTo>
                  <a:pt x="2069790" y="419993"/>
                  <a:pt x="2066442" y="411881"/>
                  <a:pt x="2059744" y="406226"/>
                </a:cubicBezTo>
                <a:cubicBezTo>
                  <a:pt x="2053047" y="400571"/>
                  <a:pt x="2040471" y="397743"/>
                  <a:pt x="2022016" y="397743"/>
                </a:cubicBezTo>
                <a:close/>
                <a:moveTo>
                  <a:pt x="3236528" y="331663"/>
                </a:moveTo>
                <a:lnTo>
                  <a:pt x="3507544" y="331663"/>
                </a:lnTo>
                <a:lnTo>
                  <a:pt x="3507544" y="401538"/>
                </a:lnTo>
                <a:lnTo>
                  <a:pt x="3337880" y="401538"/>
                </a:lnTo>
                <a:lnTo>
                  <a:pt x="3337880" y="453553"/>
                </a:lnTo>
                <a:lnTo>
                  <a:pt x="3495266" y="453553"/>
                </a:lnTo>
                <a:lnTo>
                  <a:pt x="3495266" y="520303"/>
                </a:lnTo>
                <a:lnTo>
                  <a:pt x="3337880" y="520303"/>
                </a:lnTo>
                <a:lnTo>
                  <a:pt x="3337880" y="584820"/>
                </a:lnTo>
                <a:lnTo>
                  <a:pt x="3512456" y="584820"/>
                </a:lnTo>
                <a:lnTo>
                  <a:pt x="3512456" y="658936"/>
                </a:lnTo>
                <a:lnTo>
                  <a:pt x="3236528" y="658936"/>
                </a:lnTo>
                <a:close/>
                <a:moveTo>
                  <a:pt x="2931952" y="331663"/>
                </a:moveTo>
                <a:lnTo>
                  <a:pt x="3033080" y="331663"/>
                </a:lnTo>
                <a:lnTo>
                  <a:pt x="3033080" y="578346"/>
                </a:lnTo>
                <a:lnTo>
                  <a:pt x="3190912" y="578346"/>
                </a:lnTo>
                <a:lnTo>
                  <a:pt x="3190912" y="658936"/>
                </a:lnTo>
                <a:lnTo>
                  <a:pt x="2931952" y="658936"/>
                </a:lnTo>
                <a:close/>
                <a:moveTo>
                  <a:pt x="2579750" y="331663"/>
                </a:moveTo>
                <a:lnTo>
                  <a:pt x="2769059" y="331663"/>
                </a:lnTo>
                <a:cubicBezTo>
                  <a:pt x="2800611" y="331663"/>
                  <a:pt x="2824832" y="339477"/>
                  <a:pt x="2841724" y="355103"/>
                </a:cubicBezTo>
                <a:cubicBezTo>
                  <a:pt x="2858616" y="370731"/>
                  <a:pt x="2867062" y="390078"/>
                  <a:pt x="2867062" y="413146"/>
                </a:cubicBezTo>
                <a:cubicBezTo>
                  <a:pt x="2867062" y="432494"/>
                  <a:pt x="2861035" y="449088"/>
                  <a:pt x="2848980" y="462930"/>
                </a:cubicBezTo>
                <a:cubicBezTo>
                  <a:pt x="2840943" y="472157"/>
                  <a:pt x="2829186" y="479449"/>
                  <a:pt x="2813708" y="484807"/>
                </a:cubicBezTo>
                <a:cubicBezTo>
                  <a:pt x="2837222" y="490463"/>
                  <a:pt x="2854524" y="500174"/>
                  <a:pt x="2865611" y="513940"/>
                </a:cubicBezTo>
                <a:cubicBezTo>
                  <a:pt x="2876699" y="527707"/>
                  <a:pt x="2882243" y="545008"/>
                  <a:pt x="2882243" y="565844"/>
                </a:cubicBezTo>
                <a:cubicBezTo>
                  <a:pt x="2882243" y="582811"/>
                  <a:pt x="2878299" y="598065"/>
                  <a:pt x="2870411" y="611609"/>
                </a:cubicBezTo>
                <a:cubicBezTo>
                  <a:pt x="2862523" y="625152"/>
                  <a:pt x="2851733" y="635868"/>
                  <a:pt x="2838041" y="643756"/>
                </a:cubicBezTo>
                <a:cubicBezTo>
                  <a:pt x="2829558" y="648667"/>
                  <a:pt x="2816759" y="652239"/>
                  <a:pt x="2799643" y="654471"/>
                </a:cubicBezTo>
                <a:cubicBezTo>
                  <a:pt x="2776873" y="657448"/>
                  <a:pt x="2761767" y="658936"/>
                  <a:pt x="2754325" y="658936"/>
                </a:cubicBezTo>
                <a:lnTo>
                  <a:pt x="2579750" y="658936"/>
                </a:lnTo>
                <a:close/>
                <a:moveTo>
                  <a:pt x="1876016" y="331663"/>
                </a:moveTo>
                <a:lnTo>
                  <a:pt x="2044564" y="331663"/>
                </a:lnTo>
                <a:cubicBezTo>
                  <a:pt x="2075818" y="331663"/>
                  <a:pt x="2099705" y="334342"/>
                  <a:pt x="2116225" y="339700"/>
                </a:cubicBezTo>
                <a:cubicBezTo>
                  <a:pt x="2132744" y="345058"/>
                  <a:pt x="2146065" y="354992"/>
                  <a:pt x="2156185" y="369503"/>
                </a:cubicBezTo>
                <a:cubicBezTo>
                  <a:pt x="2166305" y="384013"/>
                  <a:pt x="2171365" y="401687"/>
                  <a:pt x="2171365" y="422523"/>
                </a:cubicBezTo>
                <a:cubicBezTo>
                  <a:pt x="2171365" y="440680"/>
                  <a:pt x="2167494" y="456344"/>
                  <a:pt x="2159750" y="469515"/>
                </a:cubicBezTo>
                <a:cubicBezTo>
                  <a:pt x="2152006" y="482686"/>
                  <a:pt x="2141359" y="493365"/>
                  <a:pt x="2127809" y="501550"/>
                </a:cubicBezTo>
                <a:cubicBezTo>
                  <a:pt x="2119172" y="506759"/>
                  <a:pt x="2107333" y="511075"/>
                  <a:pt x="2092292" y="514498"/>
                </a:cubicBezTo>
                <a:cubicBezTo>
                  <a:pt x="2104338" y="518521"/>
                  <a:pt x="2113113" y="522543"/>
                  <a:pt x="2118617" y="526564"/>
                </a:cubicBezTo>
                <a:cubicBezTo>
                  <a:pt x="2122336" y="529245"/>
                  <a:pt x="2127727" y="534980"/>
                  <a:pt x="2134792" y="543769"/>
                </a:cubicBezTo>
                <a:cubicBezTo>
                  <a:pt x="2141857" y="552558"/>
                  <a:pt x="2146579" y="559336"/>
                  <a:pt x="2148957" y="564104"/>
                </a:cubicBezTo>
                <a:lnTo>
                  <a:pt x="2195821" y="654850"/>
                </a:lnTo>
                <a:lnTo>
                  <a:pt x="2317291" y="331663"/>
                </a:lnTo>
                <a:lnTo>
                  <a:pt x="2427601" y="331663"/>
                </a:lnTo>
                <a:lnTo>
                  <a:pt x="2550579" y="658936"/>
                </a:lnTo>
                <a:lnTo>
                  <a:pt x="2444679" y="658936"/>
                </a:lnTo>
                <a:lnTo>
                  <a:pt x="2428306" y="604912"/>
                </a:lnTo>
                <a:lnTo>
                  <a:pt x="2313493" y="604912"/>
                </a:lnTo>
                <a:lnTo>
                  <a:pt x="2297541" y="658936"/>
                </a:lnTo>
                <a:lnTo>
                  <a:pt x="2197931" y="658936"/>
                </a:lnTo>
                <a:lnTo>
                  <a:pt x="2194285" y="658936"/>
                </a:lnTo>
                <a:lnTo>
                  <a:pt x="2083663" y="658936"/>
                </a:lnTo>
                <a:lnTo>
                  <a:pt x="2029607" y="558924"/>
                </a:lnTo>
                <a:cubicBezTo>
                  <a:pt x="2022760" y="545976"/>
                  <a:pt x="2016659" y="537567"/>
                  <a:pt x="2011301" y="533697"/>
                </a:cubicBezTo>
                <a:cubicBezTo>
                  <a:pt x="2004008" y="528637"/>
                  <a:pt x="1995748" y="526107"/>
                  <a:pt x="1986521" y="526107"/>
                </a:cubicBezTo>
                <a:lnTo>
                  <a:pt x="1977591" y="526107"/>
                </a:lnTo>
                <a:lnTo>
                  <a:pt x="1977591" y="658936"/>
                </a:lnTo>
                <a:lnTo>
                  <a:pt x="1876016" y="658936"/>
                </a:lnTo>
                <a:close/>
                <a:moveTo>
                  <a:pt x="1541078" y="331663"/>
                </a:moveTo>
                <a:lnTo>
                  <a:pt x="1812094" y="331663"/>
                </a:lnTo>
                <a:lnTo>
                  <a:pt x="1812094" y="401538"/>
                </a:lnTo>
                <a:lnTo>
                  <a:pt x="1642430" y="401538"/>
                </a:lnTo>
                <a:lnTo>
                  <a:pt x="1642430" y="453553"/>
                </a:lnTo>
                <a:lnTo>
                  <a:pt x="1799816" y="453553"/>
                </a:lnTo>
                <a:lnTo>
                  <a:pt x="1799816" y="520303"/>
                </a:lnTo>
                <a:lnTo>
                  <a:pt x="1642430" y="520303"/>
                </a:lnTo>
                <a:lnTo>
                  <a:pt x="1642430" y="584820"/>
                </a:lnTo>
                <a:lnTo>
                  <a:pt x="1817006" y="584820"/>
                </a:lnTo>
                <a:lnTo>
                  <a:pt x="1817006" y="658936"/>
                </a:lnTo>
                <a:lnTo>
                  <a:pt x="1541078" y="658936"/>
                </a:lnTo>
                <a:close/>
                <a:moveTo>
                  <a:pt x="1156730" y="331663"/>
                </a:moveTo>
                <a:lnTo>
                  <a:pt x="1262445" y="331663"/>
                </a:lnTo>
                <a:lnTo>
                  <a:pt x="1336105" y="567184"/>
                </a:lnTo>
                <a:lnTo>
                  <a:pt x="1408822" y="331663"/>
                </a:lnTo>
                <a:lnTo>
                  <a:pt x="1511462" y="331663"/>
                </a:lnTo>
                <a:lnTo>
                  <a:pt x="1389941" y="658936"/>
                </a:lnTo>
                <a:lnTo>
                  <a:pt x="1280329" y="658936"/>
                </a:lnTo>
                <a:close/>
                <a:moveTo>
                  <a:pt x="1011920" y="331663"/>
                </a:moveTo>
                <a:lnTo>
                  <a:pt x="1113272" y="331663"/>
                </a:lnTo>
                <a:lnTo>
                  <a:pt x="1113272" y="658936"/>
                </a:lnTo>
                <a:lnTo>
                  <a:pt x="1011920" y="658936"/>
                </a:lnTo>
                <a:close/>
                <a:moveTo>
                  <a:pt x="703101" y="331663"/>
                </a:moveTo>
                <a:lnTo>
                  <a:pt x="804230" y="331663"/>
                </a:lnTo>
                <a:lnTo>
                  <a:pt x="804230" y="578346"/>
                </a:lnTo>
                <a:lnTo>
                  <a:pt x="962063" y="578346"/>
                </a:lnTo>
                <a:lnTo>
                  <a:pt x="962063" y="658936"/>
                </a:lnTo>
                <a:lnTo>
                  <a:pt x="703101" y="658936"/>
                </a:lnTo>
                <a:close/>
                <a:moveTo>
                  <a:pt x="369503" y="331663"/>
                </a:moveTo>
                <a:lnTo>
                  <a:pt x="640520" y="331663"/>
                </a:lnTo>
                <a:lnTo>
                  <a:pt x="640520" y="401538"/>
                </a:lnTo>
                <a:lnTo>
                  <a:pt x="470855" y="401538"/>
                </a:lnTo>
                <a:lnTo>
                  <a:pt x="470855" y="453553"/>
                </a:lnTo>
                <a:lnTo>
                  <a:pt x="628241" y="453553"/>
                </a:lnTo>
                <a:lnTo>
                  <a:pt x="628241" y="520303"/>
                </a:lnTo>
                <a:lnTo>
                  <a:pt x="470855" y="520303"/>
                </a:lnTo>
                <a:lnTo>
                  <a:pt x="470855" y="584820"/>
                </a:lnTo>
                <a:lnTo>
                  <a:pt x="645431" y="584820"/>
                </a:lnTo>
                <a:lnTo>
                  <a:pt x="645431" y="658936"/>
                </a:lnTo>
                <a:lnTo>
                  <a:pt x="369503" y="658936"/>
                </a:lnTo>
                <a:close/>
                <a:moveTo>
                  <a:pt x="18641" y="331663"/>
                </a:moveTo>
                <a:lnTo>
                  <a:pt x="168883" y="331663"/>
                </a:lnTo>
                <a:cubicBezTo>
                  <a:pt x="198500" y="331663"/>
                  <a:pt x="222424" y="335681"/>
                  <a:pt x="240655" y="343718"/>
                </a:cubicBezTo>
                <a:cubicBezTo>
                  <a:pt x="258887" y="351755"/>
                  <a:pt x="273956" y="363289"/>
                  <a:pt x="285862" y="378321"/>
                </a:cubicBezTo>
                <a:cubicBezTo>
                  <a:pt x="297768" y="393352"/>
                  <a:pt x="306400" y="410840"/>
                  <a:pt x="311758" y="430783"/>
                </a:cubicBezTo>
                <a:cubicBezTo>
                  <a:pt x="317116" y="450726"/>
                  <a:pt x="319795" y="471859"/>
                  <a:pt x="319795" y="494183"/>
                </a:cubicBezTo>
                <a:cubicBezTo>
                  <a:pt x="319795" y="529158"/>
                  <a:pt x="315814" y="556282"/>
                  <a:pt x="307852" y="575555"/>
                </a:cubicBezTo>
                <a:cubicBezTo>
                  <a:pt x="299889" y="594828"/>
                  <a:pt x="288838" y="610976"/>
                  <a:pt x="274700" y="623999"/>
                </a:cubicBezTo>
                <a:cubicBezTo>
                  <a:pt x="260561" y="637021"/>
                  <a:pt x="245381" y="645690"/>
                  <a:pt x="229159" y="650006"/>
                </a:cubicBezTo>
                <a:cubicBezTo>
                  <a:pt x="206983" y="655960"/>
                  <a:pt x="186891" y="658936"/>
                  <a:pt x="168883" y="658936"/>
                </a:cubicBezTo>
                <a:lnTo>
                  <a:pt x="18641" y="658936"/>
                </a:lnTo>
                <a:close/>
                <a:moveTo>
                  <a:pt x="3703849" y="326082"/>
                </a:moveTo>
                <a:cubicBezTo>
                  <a:pt x="3745669" y="326082"/>
                  <a:pt x="3777556" y="333858"/>
                  <a:pt x="3799508" y="349411"/>
                </a:cubicBezTo>
                <a:cubicBezTo>
                  <a:pt x="3821460" y="364963"/>
                  <a:pt x="3834520" y="389706"/>
                  <a:pt x="3838687" y="423639"/>
                </a:cubicBezTo>
                <a:lnTo>
                  <a:pt x="3743362" y="429220"/>
                </a:lnTo>
                <a:cubicBezTo>
                  <a:pt x="3740832" y="414486"/>
                  <a:pt x="3735512" y="403770"/>
                  <a:pt x="3727401" y="397073"/>
                </a:cubicBezTo>
                <a:cubicBezTo>
                  <a:pt x="3719289" y="390376"/>
                  <a:pt x="3708090" y="387027"/>
                  <a:pt x="3693803" y="387027"/>
                </a:cubicBezTo>
                <a:cubicBezTo>
                  <a:pt x="3682045" y="387027"/>
                  <a:pt x="3673190" y="389520"/>
                  <a:pt x="3667237" y="394506"/>
                </a:cubicBezTo>
                <a:cubicBezTo>
                  <a:pt x="3661284" y="399491"/>
                  <a:pt x="3658307" y="405556"/>
                  <a:pt x="3658307" y="412700"/>
                </a:cubicBezTo>
                <a:cubicBezTo>
                  <a:pt x="3658307" y="417909"/>
                  <a:pt x="3660763" y="422597"/>
                  <a:pt x="3665674" y="426764"/>
                </a:cubicBezTo>
                <a:cubicBezTo>
                  <a:pt x="3670437" y="431080"/>
                  <a:pt x="3681748" y="435099"/>
                  <a:pt x="3699607" y="438819"/>
                </a:cubicBezTo>
                <a:cubicBezTo>
                  <a:pt x="3743809" y="448344"/>
                  <a:pt x="3775472" y="457981"/>
                  <a:pt x="3794597" y="467729"/>
                </a:cubicBezTo>
                <a:cubicBezTo>
                  <a:pt x="3813721" y="477477"/>
                  <a:pt x="3827636" y="489570"/>
                  <a:pt x="3836343" y="504006"/>
                </a:cubicBezTo>
                <a:cubicBezTo>
                  <a:pt x="3845049" y="518442"/>
                  <a:pt x="3849402" y="534590"/>
                  <a:pt x="3849402" y="552450"/>
                </a:cubicBezTo>
                <a:cubicBezTo>
                  <a:pt x="3849402" y="573434"/>
                  <a:pt x="3843598" y="592782"/>
                  <a:pt x="3831990" y="610493"/>
                </a:cubicBezTo>
                <a:cubicBezTo>
                  <a:pt x="3820381" y="628203"/>
                  <a:pt x="3804159" y="641635"/>
                  <a:pt x="3783323" y="650788"/>
                </a:cubicBezTo>
                <a:cubicBezTo>
                  <a:pt x="3762487" y="659941"/>
                  <a:pt x="3736219" y="664517"/>
                  <a:pt x="3704518" y="664517"/>
                </a:cubicBezTo>
                <a:cubicBezTo>
                  <a:pt x="3648857" y="664517"/>
                  <a:pt x="3610310" y="653802"/>
                  <a:pt x="3588879" y="632370"/>
                </a:cubicBezTo>
                <a:cubicBezTo>
                  <a:pt x="3567448" y="610939"/>
                  <a:pt x="3555318" y="583704"/>
                  <a:pt x="3552490" y="550664"/>
                </a:cubicBezTo>
                <a:lnTo>
                  <a:pt x="3648708" y="544636"/>
                </a:lnTo>
                <a:cubicBezTo>
                  <a:pt x="3650791" y="560263"/>
                  <a:pt x="3655033" y="572169"/>
                  <a:pt x="3661433" y="580355"/>
                </a:cubicBezTo>
                <a:cubicBezTo>
                  <a:pt x="3671851" y="593601"/>
                  <a:pt x="3686733" y="600223"/>
                  <a:pt x="3706081" y="600223"/>
                </a:cubicBezTo>
                <a:cubicBezTo>
                  <a:pt x="3720517" y="600223"/>
                  <a:pt x="3731642" y="596838"/>
                  <a:pt x="3739456" y="590066"/>
                </a:cubicBezTo>
                <a:cubicBezTo>
                  <a:pt x="3747269" y="583294"/>
                  <a:pt x="3751176" y="575444"/>
                  <a:pt x="3751176" y="566514"/>
                </a:cubicBezTo>
                <a:cubicBezTo>
                  <a:pt x="3751176" y="558031"/>
                  <a:pt x="3747455" y="550440"/>
                  <a:pt x="3740014" y="543743"/>
                </a:cubicBezTo>
                <a:cubicBezTo>
                  <a:pt x="3732572" y="537046"/>
                  <a:pt x="3715308" y="530721"/>
                  <a:pt x="3688222" y="524768"/>
                </a:cubicBezTo>
                <a:cubicBezTo>
                  <a:pt x="3643871" y="514796"/>
                  <a:pt x="3612245" y="501550"/>
                  <a:pt x="3593344" y="485030"/>
                </a:cubicBezTo>
                <a:cubicBezTo>
                  <a:pt x="3574294" y="468511"/>
                  <a:pt x="3564769" y="447451"/>
                  <a:pt x="3564769" y="421853"/>
                </a:cubicBezTo>
                <a:cubicBezTo>
                  <a:pt x="3564769" y="405035"/>
                  <a:pt x="3569643" y="389148"/>
                  <a:pt x="3579391" y="374191"/>
                </a:cubicBezTo>
                <a:cubicBezTo>
                  <a:pt x="3589139" y="359233"/>
                  <a:pt x="3603799" y="347476"/>
                  <a:pt x="3623370" y="338918"/>
                </a:cubicBezTo>
                <a:cubicBezTo>
                  <a:pt x="3642941" y="330361"/>
                  <a:pt x="3669767" y="326082"/>
                  <a:pt x="3703849" y="326082"/>
                </a:cubicBezTo>
                <a:close/>
                <a:moveTo>
                  <a:pt x="291685" y="42416"/>
                </a:moveTo>
                <a:lnTo>
                  <a:pt x="273812" y="101240"/>
                </a:lnTo>
                <a:lnTo>
                  <a:pt x="309747" y="101240"/>
                </a:lnTo>
                <a:close/>
                <a:moveTo>
                  <a:pt x="486668" y="0"/>
                </a:moveTo>
                <a:lnTo>
                  <a:pt x="533884" y="0"/>
                </a:lnTo>
                <a:lnTo>
                  <a:pt x="595499" y="90531"/>
                </a:lnTo>
                <a:lnTo>
                  <a:pt x="595499" y="0"/>
                </a:lnTo>
                <a:lnTo>
                  <a:pt x="643161" y="0"/>
                </a:lnTo>
                <a:lnTo>
                  <a:pt x="643161" y="163636"/>
                </a:lnTo>
                <a:lnTo>
                  <a:pt x="595499" y="163636"/>
                </a:lnTo>
                <a:lnTo>
                  <a:pt x="534219" y="73788"/>
                </a:lnTo>
                <a:lnTo>
                  <a:pt x="534219" y="163636"/>
                </a:lnTo>
                <a:lnTo>
                  <a:pt x="486668" y="163636"/>
                </a:lnTo>
                <a:close/>
                <a:moveTo>
                  <a:pt x="402618" y="0"/>
                </a:moveTo>
                <a:lnTo>
                  <a:pt x="453294" y="0"/>
                </a:lnTo>
                <a:lnTo>
                  <a:pt x="453294" y="163636"/>
                </a:lnTo>
                <a:lnTo>
                  <a:pt x="402618" y="163636"/>
                </a:lnTo>
                <a:close/>
                <a:moveTo>
                  <a:pt x="264728" y="0"/>
                </a:moveTo>
                <a:lnTo>
                  <a:pt x="319883" y="0"/>
                </a:lnTo>
                <a:lnTo>
                  <a:pt x="381372" y="163636"/>
                </a:lnTo>
                <a:lnTo>
                  <a:pt x="328422" y="163636"/>
                </a:lnTo>
                <a:lnTo>
                  <a:pt x="320235" y="136624"/>
                </a:lnTo>
                <a:lnTo>
                  <a:pt x="262829" y="136624"/>
                </a:lnTo>
                <a:lnTo>
                  <a:pt x="254853" y="163636"/>
                </a:lnTo>
                <a:lnTo>
                  <a:pt x="203225" y="163636"/>
                </a:lnTo>
                <a:close/>
                <a:moveTo>
                  <a:pt x="0" y="0"/>
                </a:moveTo>
                <a:lnTo>
                  <a:pt x="66499" y="0"/>
                </a:lnTo>
                <a:lnTo>
                  <a:pt x="92144" y="99566"/>
                </a:lnTo>
                <a:lnTo>
                  <a:pt x="117605" y="0"/>
                </a:lnTo>
                <a:lnTo>
                  <a:pt x="184063" y="0"/>
                </a:lnTo>
                <a:lnTo>
                  <a:pt x="184063" y="163636"/>
                </a:lnTo>
                <a:lnTo>
                  <a:pt x="142652" y="163636"/>
                </a:lnTo>
                <a:lnTo>
                  <a:pt x="142652" y="38844"/>
                </a:lnTo>
                <a:lnTo>
                  <a:pt x="110744" y="163636"/>
                </a:lnTo>
                <a:lnTo>
                  <a:pt x="73260" y="163636"/>
                </a:lnTo>
                <a:lnTo>
                  <a:pt x="41412" y="38844"/>
                </a:lnTo>
                <a:lnTo>
                  <a:pt x="41412" y="163636"/>
                </a:lnTo>
                <a:lnTo>
                  <a:pt x="0" y="163636"/>
                </a:lnTo>
                <a:close/>
              </a:path>
            </a:pathLst>
          </a:custGeom>
          <a:effectLst>
            <a:glow>
              <a:schemeClr val="bg1">
                <a:alpha val="17000"/>
              </a:schemeClr>
            </a:glow>
            <a:outerShdw blurRad="50800" dist="50800" sx="1000" sy="1000" algn="ctr" rotWithShape="0">
              <a:srgbClr val="000000"/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23C48-5123-9778-CB5B-7DB51F0E21A7}"/>
              </a:ext>
            </a:extLst>
          </p:cNvPr>
          <p:cNvSpPr txBox="1"/>
          <p:nvPr/>
        </p:nvSpPr>
        <p:spPr>
          <a:xfrm>
            <a:off x="142507" y="1288255"/>
            <a:ext cx="3914775" cy="73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PILLAR 3</a:t>
            </a:r>
            <a:endParaRPr lang="en-US" sz="1200" b="1" dirty="0">
              <a:solidFill>
                <a:srgbClr val="000000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Advancing education through a human rights-based digital transformation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269672-4B82-E982-3A83-447E1B1CBDA8}"/>
              </a:ext>
            </a:extLst>
          </p:cNvPr>
          <p:cNvSpPr txBox="1"/>
          <p:nvPr/>
        </p:nvSpPr>
        <p:spPr>
          <a:xfrm>
            <a:off x="220981" y="2053693"/>
            <a:ext cx="4023360" cy="2839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2025 European Year of Digital Citizenship Education</a:t>
            </a:r>
          </a:p>
          <a:p>
            <a:endParaRPr lang="en-US" sz="1050" dirty="0"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r>
              <a:rPr lang="en-US" sz="1050" dirty="0">
                <a:latin typeface="Arial Black" panose="020B0A04020102020204" pitchFamily="34" charset="0"/>
                <a:ea typeface="Times New Roman" panose="02020603050405020304" pitchFamily="18" charset="0"/>
              </a:rPr>
              <a:t>Curriculum framework </a:t>
            </a:r>
            <a:r>
              <a:rPr lang="en-US" sz="1050" dirty="0">
                <a:latin typeface="Arial Nova Light" panose="020B0304020202020204" pitchFamily="34" charset="0"/>
              </a:rPr>
              <a:t>for Digital Citizenship Education</a:t>
            </a:r>
          </a:p>
          <a:p>
            <a:endParaRPr lang="en-US" sz="1050" dirty="0"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r>
              <a:rPr lang="en-US" sz="1050" dirty="0">
                <a:latin typeface="Arial Black" panose="020B0A04020102020204" pitchFamily="34" charset="0"/>
                <a:ea typeface="Times New Roman" panose="02020603050405020304" pitchFamily="18" charset="0"/>
              </a:rPr>
              <a:t>Legal instrument </a:t>
            </a:r>
            <a:r>
              <a:rPr lang="en-US" sz="1050" dirty="0">
                <a:latin typeface="Arial Nova Light" panose="020B0304020202020204" pitchFamily="34" charset="0"/>
              </a:rPr>
              <a:t>to regulate the use of Artificial Intelligence systems in education</a:t>
            </a:r>
          </a:p>
          <a:p>
            <a:endParaRPr lang="en-US" sz="1050" dirty="0"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r>
              <a:rPr lang="en-US" sz="1050" dirty="0">
                <a:latin typeface="Arial Black" panose="020B0A04020102020204" pitchFamily="34" charset="0"/>
                <a:ea typeface="Times New Roman" panose="02020603050405020304" pitchFamily="18" charset="0"/>
              </a:rPr>
              <a:t>CM Recommendation </a:t>
            </a:r>
            <a:r>
              <a:rPr lang="en-US" sz="1050" dirty="0">
                <a:latin typeface="Arial Nova Light" panose="020B0304020202020204" pitchFamily="34" charset="0"/>
              </a:rPr>
              <a:t>on teaching and learning about Artificial Intelligence systems</a:t>
            </a:r>
          </a:p>
          <a:p>
            <a:endParaRPr lang="en-US" sz="1050" dirty="0"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r>
              <a:rPr lang="en-US" sz="105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White paper </a:t>
            </a:r>
            <a:r>
              <a:rPr lang="en-US" sz="1050" dirty="0"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on teaching profession in the digital age</a:t>
            </a:r>
          </a:p>
          <a:p>
            <a:endParaRPr lang="en-US" sz="1050" dirty="0"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r>
              <a:rPr lang="en-US" sz="1050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Guidelines </a:t>
            </a:r>
            <a:r>
              <a:rPr lang="en-US" sz="1050" dirty="0"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on the use of education data and data analytics in education systems </a:t>
            </a:r>
          </a:p>
          <a:p>
            <a:endParaRPr lang="en-US" sz="1050" dirty="0">
              <a:effectLst/>
              <a:latin typeface="Arial Nova Light" panose="020B0304020202020204" pitchFamily="34" charset="0"/>
              <a:ea typeface="Times New Roman" panose="02020603050405020304" pitchFamily="18" charset="0"/>
            </a:endParaRPr>
          </a:p>
          <a:p>
            <a:r>
              <a:rPr lang="en-US" sz="1050" dirty="0">
                <a:latin typeface="Arial Black" panose="020B0A04020102020204" pitchFamily="34" charset="0"/>
              </a:rPr>
              <a:t>Framework for structured dialogue</a:t>
            </a:r>
            <a:r>
              <a:rPr lang="en-US" sz="1050" dirty="0">
                <a:latin typeface="Arial Nova Light" panose="020B0304020202020204" pitchFamily="34" charset="0"/>
              </a:rPr>
              <a:t> between public, private and civil sectors</a:t>
            </a:r>
            <a:r>
              <a:rPr lang="en-US" sz="1050" b="1" dirty="0">
                <a:latin typeface="Arial Nova Light" panose="020B03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050" dirty="0">
                <a:latin typeface="Arial Nova Light" panose="020B0304020202020204" pitchFamily="34" charset="0"/>
              </a:rPr>
              <a:t>within education</a:t>
            </a:r>
          </a:p>
        </p:txBody>
      </p:sp>
      <p:pic>
        <p:nvPicPr>
          <p:cNvPr id="6" name="Picture 5" descr="A person using a computer&#10;&#10;Description automatically generated">
            <a:extLst>
              <a:ext uri="{FF2B5EF4-FFF2-40B4-BE49-F238E27FC236}">
                <a16:creationId xmlns:a16="http://schemas.microsoft.com/office/drawing/2014/main" id="{1D41DE80-907D-D0C0-472A-6FE5887D6A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843" r="32359"/>
          <a:stretch/>
        </p:blipFill>
        <p:spPr>
          <a:xfrm>
            <a:off x="4344457" y="808210"/>
            <a:ext cx="4802718" cy="43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94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in a hallway&#10;&#10;Description automatically generated">
            <a:extLst>
              <a:ext uri="{FF2B5EF4-FFF2-40B4-BE49-F238E27FC236}">
                <a16:creationId xmlns:a16="http://schemas.microsoft.com/office/drawing/2014/main" id="{DB0FE3B3-36E0-EBEF-03B4-03F8F71D3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02" t="10769" r="44602" b="67644"/>
          <a:stretch/>
        </p:blipFill>
        <p:spPr>
          <a:xfrm>
            <a:off x="5173648" y="1266206"/>
            <a:ext cx="2633858" cy="938008"/>
          </a:xfrm>
          <a:custGeom>
            <a:avLst/>
            <a:gdLst/>
            <a:ahLst/>
            <a:cxnLst/>
            <a:rect l="l" t="t" r="r" b="b"/>
            <a:pathLst>
              <a:path w="2633858" h="938008">
                <a:moveTo>
                  <a:pt x="1396118" y="715821"/>
                </a:moveTo>
                <a:lnTo>
                  <a:pt x="1364094" y="821215"/>
                </a:lnTo>
                <a:lnTo>
                  <a:pt x="1428478" y="821215"/>
                </a:lnTo>
                <a:close/>
                <a:moveTo>
                  <a:pt x="387270" y="706222"/>
                </a:moveTo>
                <a:lnTo>
                  <a:pt x="387270" y="866412"/>
                </a:lnTo>
                <a:lnTo>
                  <a:pt x="409468" y="866412"/>
                </a:lnTo>
                <a:cubicBezTo>
                  <a:pt x="428401" y="866412"/>
                  <a:pt x="441866" y="864312"/>
                  <a:pt x="449866" y="860113"/>
                </a:cubicBezTo>
                <a:cubicBezTo>
                  <a:pt x="457865" y="855913"/>
                  <a:pt x="464132" y="848580"/>
                  <a:pt x="468665" y="838114"/>
                </a:cubicBezTo>
                <a:cubicBezTo>
                  <a:pt x="473198" y="827648"/>
                  <a:pt x="475464" y="810682"/>
                  <a:pt x="475464" y="787217"/>
                </a:cubicBezTo>
                <a:cubicBezTo>
                  <a:pt x="475464" y="756152"/>
                  <a:pt x="470398" y="734887"/>
                  <a:pt x="460265" y="723421"/>
                </a:cubicBezTo>
                <a:cubicBezTo>
                  <a:pt x="450133" y="711955"/>
                  <a:pt x="433334" y="706222"/>
                  <a:pt x="409868" y="706222"/>
                </a:cubicBezTo>
                <a:close/>
                <a:moveTo>
                  <a:pt x="2149767" y="703422"/>
                </a:moveTo>
                <a:cubicBezTo>
                  <a:pt x="2131501" y="703422"/>
                  <a:pt x="2116835" y="709888"/>
                  <a:pt x="2105770" y="722821"/>
                </a:cubicBezTo>
                <a:cubicBezTo>
                  <a:pt x="2094704" y="735754"/>
                  <a:pt x="2089171" y="757152"/>
                  <a:pt x="2089171" y="787017"/>
                </a:cubicBezTo>
                <a:cubicBezTo>
                  <a:pt x="2089171" y="816615"/>
                  <a:pt x="2094670" y="837881"/>
                  <a:pt x="2105670" y="850813"/>
                </a:cubicBezTo>
                <a:cubicBezTo>
                  <a:pt x="2116669" y="863746"/>
                  <a:pt x="2131634" y="870212"/>
                  <a:pt x="2150567" y="870212"/>
                </a:cubicBezTo>
                <a:cubicBezTo>
                  <a:pt x="2170032" y="870212"/>
                  <a:pt x="2185098" y="863879"/>
                  <a:pt x="2195764" y="851213"/>
                </a:cubicBezTo>
                <a:cubicBezTo>
                  <a:pt x="2206430" y="838547"/>
                  <a:pt x="2211763" y="815815"/>
                  <a:pt x="2211763" y="783017"/>
                </a:cubicBezTo>
                <a:cubicBezTo>
                  <a:pt x="2211763" y="755419"/>
                  <a:pt x="2206197" y="735254"/>
                  <a:pt x="2195064" y="722521"/>
                </a:cubicBezTo>
                <a:cubicBezTo>
                  <a:pt x="2183931" y="709788"/>
                  <a:pt x="2168832" y="703422"/>
                  <a:pt x="2149767" y="703422"/>
                </a:cubicBezTo>
                <a:close/>
                <a:moveTo>
                  <a:pt x="2353475" y="639826"/>
                </a:moveTo>
                <a:lnTo>
                  <a:pt x="2438070" y="639826"/>
                </a:lnTo>
                <a:lnTo>
                  <a:pt x="2548463" y="802029"/>
                </a:lnTo>
                <a:lnTo>
                  <a:pt x="2548463" y="639826"/>
                </a:lnTo>
                <a:lnTo>
                  <a:pt x="2633858" y="639826"/>
                </a:lnTo>
                <a:lnTo>
                  <a:pt x="2633858" y="933008"/>
                </a:lnTo>
                <a:lnTo>
                  <a:pt x="2548463" y="933008"/>
                </a:lnTo>
                <a:lnTo>
                  <a:pt x="2438670" y="772030"/>
                </a:lnTo>
                <a:lnTo>
                  <a:pt x="2438670" y="933008"/>
                </a:lnTo>
                <a:lnTo>
                  <a:pt x="2353475" y="933008"/>
                </a:lnTo>
                <a:close/>
                <a:moveTo>
                  <a:pt x="1851650" y="639826"/>
                </a:moveTo>
                <a:lnTo>
                  <a:pt x="1942445" y="639826"/>
                </a:lnTo>
                <a:lnTo>
                  <a:pt x="1942445" y="933008"/>
                </a:lnTo>
                <a:lnTo>
                  <a:pt x="1851650" y="933008"/>
                </a:lnTo>
                <a:close/>
                <a:moveTo>
                  <a:pt x="1532177" y="639826"/>
                </a:moveTo>
                <a:lnTo>
                  <a:pt x="1807560" y="639826"/>
                </a:lnTo>
                <a:lnTo>
                  <a:pt x="1807560" y="712222"/>
                </a:lnTo>
                <a:lnTo>
                  <a:pt x="1715166" y="712222"/>
                </a:lnTo>
                <a:lnTo>
                  <a:pt x="1715166" y="933008"/>
                </a:lnTo>
                <a:lnTo>
                  <a:pt x="1624571" y="933008"/>
                </a:lnTo>
                <a:lnTo>
                  <a:pt x="1624571" y="712222"/>
                </a:lnTo>
                <a:lnTo>
                  <a:pt x="1532177" y="712222"/>
                </a:lnTo>
                <a:close/>
                <a:moveTo>
                  <a:pt x="1347820" y="639826"/>
                </a:moveTo>
                <a:lnTo>
                  <a:pt x="1446639" y="639826"/>
                </a:lnTo>
                <a:lnTo>
                  <a:pt x="1556808" y="933008"/>
                </a:lnTo>
                <a:lnTo>
                  <a:pt x="1461939" y="933008"/>
                </a:lnTo>
                <a:lnTo>
                  <a:pt x="1447271" y="884611"/>
                </a:lnTo>
                <a:lnTo>
                  <a:pt x="1344418" y="884611"/>
                </a:lnTo>
                <a:lnTo>
                  <a:pt x="1330128" y="933008"/>
                </a:lnTo>
                <a:lnTo>
                  <a:pt x="1237627" y="933008"/>
                </a:lnTo>
                <a:close/>
                <a:moveTo>
                  <a:pt x="610000" y="639826"/>
                </a:moveTo>
                <a:lnTo>
                  <a:pt x="700395" y="639826"/>
                </a:lnTo>
                <a:lnTo>
                  <a:pt x="700395" y="818659"/>
                </a:lnTo>
                <a:cubicBezTo>
                  <a:pt x="700395" y="834645"/>
                  <a:pt x="704828" y="847134"/>
                  <a:pt x="713694" y="856125"/>
                </a:cubicBezTo>
                <a:cubicBezTo>
                  <a:pt x="722560" y="865116"/>
                  <a:pt x="734859" y="869612"/>
                  <a:pt x="750592" y="869612"/>
                </a:cubicBezTo>
                <a:cubicBezTo>
                  <a:pt x="766191" y="869612"/>
                  <a:pt x="778423" y="865183"/>
                  <a:pt x="787290" y="856324"/>
                </a:cubicBezTo>
                <a:cubicBezTo>
                  <a:pt x="796156" y="847465"/>
                  <a:pt x="800589" y="834910"/>
                  <a:pt x="800589" y="818659"/>
                </a:cubicBezTo>
                <a:lnTo>
                  <a:pt x="800589" y="639826"/>
                </a:lnTo>
                <a:lnTo>
                  <a:pt x="890983" y="639826"/>
                </a:lnTo>
                <a:lnTo>
                  <a:pt x="890983" y="814500"/>
                </a:lnTo>
                <a:cubicBezTo>
                  <a:pt x="890983" y="831820"/>
                  <a:pt x="888283" y="848174"/>
                  <a:pt x="882884" y="863562"/>
                </a:cubicBezTo>
                <a:cubicBezTo>
                  <a:pt x="877484" y="878951"/>
                  <a:pt x="869018" y="892408"/>
                  <a:pt x="857485" y="903933"/>
                </a:cubicBezTo>
                <a:cubicBezTo>
                  <a:pt x="845953" y="915459"/>
                  <a:pt x="833853" y="923553"/>
                  <a:pt x="821187" y="928215"/>
                </a:cubicBezTo>
                <a:cubicBezTo>
                  <a:pt x="803589" y="934744"/>
                  <a:pt x="782456" y="938008"/>
                  <a:pt x="757791" y="938008"/>
                </a:cubicBezTo>
                <a:cubicBezTo>
                  <a:pt x="743526" y="938008"/>
                  <a:pt x="727960" y="937008"/>
                  <a:pt x="711094" y="935010"/>
                </a:cubicBezTo>
                <a:cubicBezTo>
                  <a:pt x="694229" y="933011"/>
                  <a:pt x="680130" y="929047"/>
                  <a:pt x="668797" y="923118"/>
                </a:cubicBezTo>
                <a:cubicBezTo>
                  <a:pt x="657464" y="917189"/>
                  <a:pt x="647098" y="908762"/>
                  <a:pt x="637699" y="897837"/>
                </a:cubicBezTo>
                <a:cubicBezTo>
                  <a:pt x="628299" y="886912"/>
                  <a:pt x="621866" y="875653"/>
                  <a:pt x="618400" y="864062"/>
                </a:cubicBezTo>
                <a:cubicBezTo>
                  <a:pt x="612800" y="845409"/>
                  <a:pt x="610000" y="828888"/>
                  <a:pt x="610000" y="814500"/>
                </a:cubicBezTo>
                <a:close/>
                <a:moveTo>
                  <a:pt x="296675" y="639826"/>
                </a:moveTo>
                <a:lnTo>
                  <a:pt x="431267" y="639826"/>
                </a:lnTo>
                <a:cubicBezTo>
                  <a:pt x="457799" y="639826"/>
                  <a:pt x="479231" y="643426"/>
                  <a:pt x="495563" y="650625"/>
                </a:cubicBezTo>
                <a:cubicBezTo>
                  <a:pt x="511896" y="657825"/>
                  <a:pt x="525395" y="668158"/>
                  <a:pt x="536061" y="681624"/>
                </a:cubicBezTo>
                <a:cubicBezTo>
                  <a:pt x="546727" y="695089"/>
                  <a:pt x="554460" y="710755"/>
                  <a:pt x="559259" y="728621"/>
                </a:cubicBezTo>
                <a:cubicBezTo>
                  <a:pt x="564059" y="746486"/>
                  <a:pt x="566459" y="765418"/>
                  <a:pt x="566459" y="785417"/>
                </a:cubicBezTo>
                <a:cubicBezTo>
                  <a:pt x="566459" y="816749"/>
                  <a:pt x="562892" y="841047"/>
                  <a:pt x="555760" y="858313"/>
                </a:cubicBezTo>
                <a:cubicBezTo>
                  <a:pt x="548627" y="875578"/>
                  <a:pt x="538727" y="890044"/>
                  <a:pt x="526061" y="901710"/>
                </a:cubicBezTo>
                <a:cubicBezTo>
                  <a:pt x="513396" y="913376"/>
                  <a:pt x="499796" y="921142"/>
                  <a:pt x="485264" y="925009"/>
                </a:cubicBezTo>
                <a:cubicBezTo>
                  <a:pt x="465398" y="930342"/>
                  <a:pt x="447399" y="933008"/>
                  <a:pt x="431267" y="933008"/>
                </a:cubicBezTo>
                <a:lnTo>
                  <a:pt x="296675" y="933008"/>
                </a:lnTo>
                <a:close/>
                <a:moveTo>
                  <a:pt x="0" y="639826"/>
                </a:moveTo>
                <a:lnTo>
                  <a:pt x="242786" y="639826"/>
                </a:lnTo>
                <a:lnTo>
                  <a:pt x="242786" y="702422"/>
                </a:lnTo>
                <a:lnTo>
                  <a:pt x="90795" y="702422"/>
                </a:lnTo>
                <a:lnTo>
                  <a:pt x="90795" y="749019"/>
                </a:lnTo>
                <a:lnTo>
                  <a:pt x="231786" y="749019"/>
                </a:lnTo>
                <a:lnTo>
                  <a:pt x="231786" y="808816"/>
                </a:lnTo>
                <a:lnTo>
                  <a:pt x="90795" y="808816"/>
                </a:lnTo>
                <a:lnTo>
                  <a:pt x="90795" y="866612"/>
                </a:lnTo>
                <a:lnTo>
                  <a:pt x="247185" y="866612"/>
                </a:lnTo>
                <a:lnTo>
                  <a:pt x="247185" y="933008"/>
                </a:lnTo>
                <a:lnTo>
                  <a:pt x="0" y="933008"/>
                </a:lnTo>
                <a:close/>
                <a:moveTo>
                  <a:pt x="2149967" y="634826"/>
                </a:moveTo>
                <a:cubicBezTo>
                  <a:pt x="2198764" y="634826"/>
                  <a:pt x="2236362" y="647926"/>
                  <a:pt x="2262760" y="674124"/>
                </a:cubicBezTo>
                <a:cubicBezTo>
                  <a:pt x="2289158" y="700322"/>
                  <a:pt x="2302358" y="737020"/>
                  <a:pt x="2302358" y="784217"/>
                </a:cubicBezTo>
                <a:cubicBezTo>
                  <a:pt x="2302358" y="818482"/>
                  <a:pt x="2296591" y="846580"/>
                  <a:pt x="2285059" y="868512"/>
                </a:cubicBezTo>
                <a:cubicBezTo>
                  <a:pt x="2273526" y="890444"/>
                  <a:pt x="2256860" y="907510"/>
                  <a:pt x="2235062" y="919709"/>
                </a:cubicBezTo>
                <a:cubicBezTo>
                  <a:pt x="2213263" y="931908"/>
                  <a:pt x="2186098" y="938008"/>
                  <a:pt x="2153567" y="938008"/>
                </a:cubicBezTo>
                <a:cubicBezTo>
                  <a:pt x="2120502" y="938008"/>
                  <a:pt x="2093137" y="932742"/>
                  <a:pt x="2071472" y="922209"/>
                </a:cubicBezTo>
                <a:cubicBezTo>
                  <a:pt x="2049806" y="911676"/>
                  <a:pt x="2032241" y="895011"/>
                  <a:pt x="2018775" y="872212"/>
                </a:cubicBezTo>
                <a:cubicBezTo>
                  <a:pt x="2005309" y="849413"/>
                  <a:pt x="1998576" y="820882"/>
                  <a:pt x="1998576" y="786617"/>
                </a:cubicBezTo>
                <a:cubicBezTo>
                  <a:pt x="1998576" y="738753"/>
                  <a:pt x="2011909" y="701489"/>
                  <a:pt x="2038574" y="674824"/>
                </a:cubicBezTo>
                <a:cubicBezTo>
                  <a:pt x="2065239" y="648159"/>
                  <a:pt x="2102370" y="634826"/>
                  <a:pt x="2149967" y="634826"/>
                </a:cubicBezTo>
                <a:close/>
                <a:moveTo>
                  <a:pt x="1090292" y="634826"/>
                </a:moveTo>
                <a:cubicBezTo>
                  <a:pt x="1127223" y="634826"/>
                  <a:pt x="1156255" y="642293"/>
                  <a:pt x="1177387" y="657225"/>
                </a:cubicBezTo>
                <a:cubicBezTo>
                  <a:pt x="1198519" y="672157"/>
                  <a:pt x="1214218" y="695089"/>
                  <a:pt x="1224484" y="726021"/>
                </a:cubicBezTo>
                <a:lnTo>
                  <a:pt x="1144489" y="743820"/>
                </a:lnTo>
                <a:cubicBezTo>
                  <a:pt x="1141689" y="734887"/>
                  <a:pt x="1138756" y="728354"/>
                  <a:pt x="1135689" y="724221"/>
                </a:cubicBezTo>
                <a:cubicBezTo>
                  <a:pt x="1130623" y="717288"/>
                  <a:pt x="1124423" y="711955"/>
                  <a:pt x="1117090" y="708222"/>
                </a:cubicBezTo>
                <a:cubicBezTo>
                  <a:pt x="1109758" y="704489"/>
                  <a:pt x="1101558" y="702622"/>
                  <a:pt x="1092492" y="702622"/>
                </a:cubicBezTo>
                <a:cubicBezTo>
                  <a:pt x="1071960" y="702622"/>
                  <a:pt x="1056227" y="710879"/>
                  <a:pt x="1045295" y="727393"/>
                </a:cubicBezTo>
                <a:cubicBezTo>
                  <a:pt x="1037029" y="739644"/>
                  <a:pt x="1032896" y="758885"/>
                  <a:pt x="1032896" y="785117"/>
                </a:cubicBezTo>
                <a:cubicBezTo>
                  <a:pt x="1032896" y="817611"/>
                  <a:pt x="1037829" y="839884"/>
                  <a:pt x="1047695" y="851935"/>
                </a:cubicBezTo>
                <a:cubicBezTo>
                  <a:pt x="1057561" y="863986"/>
                  <a:pt x="1071427" y="870012"/>
                  <a:pt x="1089292" y="870012"/>
                </a:cubicBezTo>
                <a:cubicBezTo>
                  <a:pt x="1106624" y="870012"/>
                  <a:pt x="1119724" y="865146"/>
                  <a:pt x="1128590" y="855413"/>
                </a:cubicBezTo>
                <a:cubicBezTo>
                  <a:pt x="1137456" y="845680"/>
                  <a:pt x="1143889" y="831548"/>
                  <a:pt x="1147889" y="813016"/>
                </a:cubicBezTo>
                <a:lnTo>
                  <a:pt x="1227284" y="837014"/>
                </a:lnTo>
                <a:cubicBezTo>
                  <a:pt x="1221951" y="859279"/>
                  <a:pt x="1213551" y="877878"/>
                  <a:pt x="1202085" y="892811"/>
                </a:cubicBezTo>
                <a:cubicBezTo>
                  <a:pt x="1190619" y="907743"/>
                  <a:pt x="1176387" y="919009"/>
                  <a:pt x="1159388" y="926609"/>
                </a:cubicBezTo>
                <a:cubicBezTo>
                  <a:pt x="1142389" y="934208"/>
                  <a:pt x="1120757" y="938008"/>
                  <a:pt x="1094492" y="938008"/>
                </a:cubicBezTo>
                <a:cubicBezTo>
                  <a:pt x="1062627" y="938008"/>
                  <a:pt x="1036595" y="933378"/>
                  <a:pt x="1016397" y="924118"/>
                </a:cubicBezTo>
                <a:cubicBezTo>
                  <a:pt x="996198" y="914858"/>
                  <a:pt x="978765" y="898570"/>
                  <a:pt x="964100" y="875254"/>
                </a:cubicBezTo>
                <a:cubicBezTo>
                  <a:pt x="949434" y="851938"/>
                  <a:pt x="942101" y="822092"/>
                  <a:pt x="942101" y="785717"/>
                </a:cubicBezTo>
                <a:cubicBezTo>
                  <a:pt x="942101" y="737220"/>
                  <a:pt x="955000" y="699947"/>
                  <a:pt x="980799" y="673899"/>
                </a:cubicBezTo>
                <a:cubicBezTo>
                  <a:pt x="1006597" y="647851"/>
                  <a:pt x="1043095" y="634826"/>
                  <a:pt x="1090292" y="634826"/>
                </a:cubicBezTo>
                <a:close/>
                <a:moveTo>
                  <a:pt x="2166687" y="88083"/>
                </a:moveTo>
                <a:lnTo>
                  <a:pt x="2166687" y="169855"/>
                </a:lnTo>
                <a:lnTo>
                  <a:pt x="2219097" y="169855"/>
                </a:lnTo>
                <a:cubicBezTo>
                  <a:pt x="2224768" y="169855"/>
                  <a:pt x="2235745" y="168025"/>
                  <a:pt x="2252026" y="164367"/>
                </a:cubicBezTo>
                <a:cubicBezTo>
                  <a:pt x="2260258" y="162720"/>
                  <a:pt x="2266981" y="158513"/>
                  <a:pt x="2272194" y="151744"/>
                </a:cubicBezTo>
                <a:cubicBezTo>
                  <a:pt x="2277408" y="144976"/>
                  <a:pt x="2280015" y="137201"/>
                  <a:pt x="2280015" y="128420"/>
                </a:cubicBezTo>
                <a:cubicBezTo>
                  <a:pt x="2280015" y="115432"/>
                  <a:pt x="2275899" y="105462"/>
                  <a:pt x="2267667" y="98510"/>
                </a:cubicBezTo>
                <a:cubicBezTo>
                  <a:pt x="2259435" y="91559"/>
                  <a:pt x="2243977" y="88083"/>
                  <a:pt x="2221293" y="88083"/>
                </a:cubicBezTo>
                <a:close/>
                <a:moveTo>
                  <a:pt x="2041834" y="6860"/>
                </a:moveTo>
                <a:lnTo>
                  <a:pt x="2249007" y="6860"/>
                </a:lnTo>
                <a:cubicBezTo>
                  <a:pt x="2287424" y="6860"/>
                  <a:pt x="2316785" y="10153"/>
                  <a:pt x="2337090" y="16738"/>
                </a:cubicBezTo>
                <a:cubicBezTo>
                  <a:pt x="2357396" y="23324"/>
                  <a:pt x="2373769" y="35535"/>
                  <a:pt x="2386208" y="53371"/>
                </a:cubicBezTo>
                <a:cubicBezTo>
                  <a:pt x="2398648" y="71207"/>
                  <a:pt x="2404868" y="92931"/>
                  <a:pt x="2404868" y="118542"/>
                </a:cubicBezTo>
                <a:cubicBezTo>
                  <a:pt x="2404868" y="140860"/>
                  <a:pt x="2400108" y="160113"/>
                  <a:pt x="2390590" y="176303"/>
                </a:cubicBezTo>
                <a:cubicBezTo>
                  <a:pt x="2381072" y="192493"/>
                  <a:pt x="2367985" y="205618"/>
                  <a:pt x="2351329" y="215680"/>
                </a:cubicBezTo>
                <a:cubicBezTo>
                  <a:pt x="2340713" y="222083"/>
                  <a:pt x="2326161" y="227388"/>
                  <a:pt x="2307673" y="231595"/>
                </a:cubicBezTo>
                <a:cubicBezTo>
                  <a:pt x="2322480" y="236540"/>
                  <a:pt x="2333266" y="241484"/>
                  <a:pt x="2340031" y="246426"/>
                </a:cubicBezTo>
                <a:cubicBezTo>
                  <a:pt x="2344602" y="249721"/>
                  <a:pt x="2351229" y="256771"/>
                  <a:pt x="2359913" y="267574"/>
                </a:cubicBezTo>
                <a:cubicBezTo>
                  <a:pt x="2368596" y="278377"/>
                  <a:pt x="2374400" y="286708"/>
                  <a:pt x="2377324" y="292568"/>
                </a:cubicBezTo>
                <a:lnTo>
                  <a:pt x="2437521" y="409133"/>
                </a:lnTo>
                <a:lnTo>
                  <a:pt x="2297066" y="409133"/>
                </a:lnTo>
                <a:lnTo>
                  <a:pt x="2230622" y="286201"/>
                </a:lnTo>
                <a:cubicBezTo>
                  <a:pt x="2222207" y="270286"/>
                  <a:pt x="2214707" y="259950"/>
                  <a:pt x="2208121" y="255194"/>
                </a:cubicBezTo>
                <a:cubicBezTo>
                  <a:pt x="2199158" y="248974"/>
                  <a:pt x="2189005" y="245864"/>
                  <a:pt x="2177663" y="245864"/>
                </a:cubicBezTo>
                <a:lnTo>
                  <a:pt x="2166687" y="245864"/>
                </a:lnTo>
                <a:lnTo>
                  <a:pt x="2166687" y="409133"/>
                </a:lnTo>
                <a:lnTo>
                  <a:pt x="2041834" y="409133"/>
                </a:lnTo>
                <a:close/>
                <a:moveTo>
                  <a:pt x="1630338" y="6860"/>
                </a:moveTo>
                <a:lnTo>
                  <a:pt x="1963462" y="6860"/>
                </a:lnTo>
                <a:lnTo>
                  <a:pt x="1963462" y="92748"/>
                </a:lnTo>
                <a:lnTo>
                  <a:pt x="1754917" y="92748"/>
                </a:lnTo>
                <a:lnTo>
                  <a:pt x="1754917" y="156683"/>
                </a:lnTo>
                <a:lnTo>
                  <a:pt x="1948370" y="156683"/>
                </a:lnTo>
                <a:lnTo>
                  <a:pt x="1948370" y="238730"/>
                </a:lnTo>
                <a:lnTo>
                  <a:pt x="1754917" y="238730"/>
                </a:lnTo>
                <a:lnTo>
                  <a:pt x="1754917" y="318032"/>
                </a:lnTo>
                <a:lnTo>
                  <a:pt x="1969499" y="318032"/>
                </a:lnTo>
                <a:lnTo>
                  <a:pt x="1969499" y="409133"/>
                </a:lnTo>
                <a:lnTo>
                  <a:pt x="1630338" y="409133"/>
                </a:lnTo>
                <a:close/>
                <a:moveTo>
                  <a:pt x="1164436" y="6860"/>
                </a:moveTo>
                <a:lnTo>
                  <a:pt x="1288740" y="6860"/>
                </a:lnTo>
                <a:lnTo>
                  <a:pt x="1288740" y="147628"/>
                </a:lnTo>
                <a:lnTo>
                  <a:pt x="1424569" y="147628"/>
                </a:lnTo>
                <a:lnTo>
                  <a:pt x="1424569" y="6860"/>
                </a:lnTo>
                <a:lnTo>
                  <a:pt x="1549422" y="6860"/>
                </a:lnTo>
                <a:lnTo>
                  <a:pt x="1549422" y="409133"/>
                </a:lnTo>
                <a:lnTo>
                  <a:pt x="1424569" y="409133"/>
                </a:lnTo>
                <a:lnTo>
                  <a:pt x="1424569" y="246413"/>
                </a:lnTo>
                <a:lnTo>
                  <a:pt x="1288740" y="246413"/>
                </a:lnTo>
                <a:lnTo>
                  <a:pt x="1288740" y="409133"/>
                </a:lnTo>
                <a:lnTo>
                  <a:pt x="1164436" y="409133"/>
                </a:lnTo>
                <a:close/>
                <a:moveTo>
                  <a:pt x="483027" y="6860"/>
                </a:moveTo>
                <a:lnTo>
                  <a:pt x="607605" y="6860"/>
                </a:lnTo>
                <a:lnTo>
                  <a:pt x="607605" y="409133"/>
                </a:lnTo>
                <a:lnTo>
                  <a:pt x="483027" y="409133"/>
                </a:lnTo>
                <a:close/>
                <a:moveTo>
                  <a:pt x="11911" y="6860"/>
                </a:moveTo>
                <a:lnTo>
                  <a:pt x="136215" y="6860"/>
                </a:lnTo>
                <a:lnTo>
                  <a:pt x="136215" y="147628"/>
                </a:lnTo>
                <a:lnTo>
                  <a:pt x="272044" y="147628"/>
                </a:lnTo>
                <a:lnTo>
                  <a:pt x="272044" y="6860"/>
                </a:lnTo>
                <a:lnTo>
                  <a:pt x="396897" y="6860"/>
                </a:lnTo>
                <a:lnTo>
                  <a:pt x="396897" y="409133"/>
                </a:lnTo>
                <a:lnTo>
                  <a:pt x="272044" y="409133"/>
                </a:lnTo>
                <a:lnTo>
                  <a:pt x="272044" y="246413"/>
                </a:lnTo>
                <a:lnTo>
                  <a:pt x="136215" y="246413"/>
                </a:lnTo>
                <a:lnTo>
                  <a:pt x="136215" y="409133"/>
                </a:lnTo>
                <a:lnTo>
                  <a:pt x="11911" y="409133"/>
                </a:lnTo>
                <a:close/>
                <a:moveTo>
                  <a:pt x="898573" y="0"/>
                </a:moveTo>
                <a:cubicBezTo>
                  <a:pt x="943027" y="0"/>
                  <a:pt x="976275" y="4025"/>
                  <a:pt x="998318" y="12074"/>
                </a:cubicBezTo>
                <a:cubicBezTo>
                  <a:pt x="1020362" y="20123"/>
                  <a:pt x="1038656" y="32608"/>
                  <a:pt x="1053199" y="49530"/>
                </a:cubicBezTo>
                <a:cubicBezTo>
                  <a:pt x="1067742" y="66451"/>
                  <a:pt x="1078673" y="87900"/>
                  <a:pt x="1085990" y="113877"/>
                </a:cubicBezTo>
                <a:lnTo>
                  <a:pt x="966076" y="135280"/>
                </a:lnTo>
                <a:cubicBezTo>
                  <a:pt x="961137" y="120097"/>
                  <a:pt x="952768" y="108480"/>
                  <a:pt x="940969" y="100431"/>
                </a:cubicBezTo>
                <a:cubicBezTo>
                  <a:pt x="929169" y="92382"/>
                  <a:pt x="914123" y="88357"/>
                  <a:pt x="895829" y="88357"/>
                </a:cubicBezTo>
                <a:cubicBezTo>
                  <a:pt x="868572" y="88357"/>
                  <a:pt x="846849" y="97824"/>
                  <a:pt x="830659" y="116758"/>
                </a:cubicBezTo>
                <a:cubicBezTo>
                  <a:pt x="814469" y="135692"/>
                  <a:pt x="806374" y="165647"/>
                  <a:pt x="806374" y="206625"/>
                </a:cubicBezTo>
                <a:cubicBezTo>
                  <a:pt x="806374" y="250163"/>
                  <a:pt x="814561" y="281262"/>
                  <a:pt x="830933" y="299921"/>
                </a:cubicBezTo>
                <a:cubicBezTo>
                  <a:pt x="847306" y="318581"/>
                  <a:pt x="870127" y="327910"/>
                  <a:pt x="899397" y="327910"/>
                </a:cubicBezTo>
                <a:cubicBezTo>
                  <a:pt x="913300" y="327910"/>
                  <a:pt x="926562" y="325898"/>
                  <a:pt x="939185" y="321873"/>
                </a:cubicBezTo>
                <a:cubicBezTo>
                  <a:pt x="951807" y="317849"/>
                  <a:pt x="966259" y="310989"/>
                  <a:pt x="982540" y="301293"/>
                </a:cubicBezTo>
                <a:lnTo>
                  <a:pt x="982540" y="263426"/>
                </a:lnTo>
                <a:lnTo>
                  <a:pt x="899397" y="263426"/>
                </a:lnTo>
                <a:lnTo>
                  <a:pt x="899397" y="179733"/>
                </a:lnTo>
                <a:lnTo>
                  <a:pt x="1091478" y="179733"/>
                </a:lnTo>
                <a:lnTo>
                  <a:pt x="1091478" y="351234"/>
                </a:lnTo>
                <a:cubicBezTo>
                  <a:pt x="1054708" y="376296"/>
                  <a:pt x="1022192" y="393355"/>
                  <a:pt x="993928" y="402410"/>
                </a:cubicBezTo>
                <a:cubicBezTo>
                  <a:pt x="965665" y="411466"/>
                  <a:pt x="932142" y="415993"/>
                  <a:pt x="893360" y="415993"/>
                </a:cubicBezTo>
                <a:cubicBezTo>
                  <a:pt x="845614" y="415993"/>
                  <a:pt x="806695" y="407853"/>
                  <a:pt x="776602" y="391571"/>
                </a:cubicBezTo>
                <a:cubicBezTo>
                  <a:pt x="746509" y="375290"/>
                  <a:pt x="723185" y="351051"/>
                  <a:pt x="706629" y="318855"/>
                </a:cubicBezTo>
                <a:cubicBezTo>
                  <a:pt x="690074" y="286658"/>
                  <a:pt x="681796" y="249706"/>
                  <a:pt x="681796" y="207997"/>
                </a:cubicBezTo>
                <a:cubicBezTo>
                  <a:pt x="681796" y="164092"/>
                  <a:pt x="690851" y="125905"/>
                  <a:pt x="708962" y="93434"/>
                </a:cubicBezTo>
                <a:cubicBezTo>
                  <a:pt x="727072" y="60963"/>
                  <a:pt x="753598" y="36312"/>
                  <a:pt x="788538" y="19482"/>
                </a:cubicBezTo>
                <a:cubicBezTo>
                  <a:pt x="815796" y="6494"/>
                  <a:pt x="852474" y="0"/>
                  <a:pt x="898573" y="0"/>
                </a:cubicBezTo>
                <a:close/>
              </a:path>
            </a:pathLst>
          </a:custGeom>
        </p:spPr>
      </p:pic>
      <p:pic>
        <p:nvPicPr>
          <p:cNvPr id="6" name="Picture 5" descr="A group of people walking in a hallway&#10;&#10;Description automatically generated">
            <a:extLst>
              <a:ext uri="{FF2B5EF4-FFF2-40B4-BE49-F238E27FC236}">
                <a16:creationId xmlns:a16="http://schemas.microsoft.com/office/drawing/2014/main" id="{6D1D5CCF-E8DA-039F-D490-E6184FA24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175" r="27301"/>
          <a:stretch/>
        </p:blipFill>
        <p:spPr>
          <a:xfrm>
            <a:off x="4572000" y="798286"/>
            <a:ext cx="4598110" cy="43452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06DAC3-BC71-387A-50A1-73380465E85D}"/>
              </a:ext>
            </a:extLst>
          </p:cNvPr>
          <p:cNvSpPr txBox="1"/>
          <p:nvPr/>
        </p:nvSpPr>
        <p:spPr>
          <a:xfrm>
            <a:off x="319315" y="1571551"/>
            <a:ext cx="3951861" cy="2346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fr-FR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Main </a:t>
            </a:r>
            <a:r>
              <a:rPr lang="fr-FR" sz="1200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priorities</a:t>
            </a:r>
            <a:r>
              <a:rPr lang="fr-FR" sz="1200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</a:p>
          <a:p>
            <a:pPr lvl="0"/>
            <a:endParaRPr lang="fr-FR" sz="14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fr-FR" sz="1050" dirty="0" err="1">
                <a:latin typeface="Arial Nova Light" panose="020B0304020202020204" pitchFamily="34" charset="0"/>
              </a:rPr>
              <a:t>Implementation</a:t>
            </a:r>
            <a:r>
              <a:rPr lang="fr-FR" sz="1050" dirty="0">
                <a:latin typeface="Arial Nova Light" panose="020B0304020202020204" pitchFamily="34" charset="0"/>
              </a:rPr>
              <a:t> of the </a:t>
            </a:r>
            <a:r>
              <a:rPr lang="fr-FR" sz="1050" dirty="0" err="1">
                <a:latin typeface="Arial Black" panose="020B0A04020102020204" pitchFamily="34" charset="0"/>
              </a:rPr>
              <a:t>Lisbon</a:t>
            </a:r>
            <a:r>
              <a:rPr lang="fr-FR" sz="1050" dirty="0">
                <a:latin typeface="Arial Black" panose="020B0A04020102020204" pitchFamily="34" charset="0"/>
              </a:rPr>
              <a:t> Recognition Convention</a:t>
            </a:r>
          </a:p>
          <a:p>
            <a:pPr lvl="0"/>
            <a:endParaRPr lang="fr-FR" sz="1200" dirty="0">
              <a:effectLst/>
              <a:latin typeface="Arial Nova Light" panose="020B0304020202020204" pitchFamily="34" charset="0"/>
              <a:ea typeface="Calibri" panose="020F0502020204030204" pitchFamily="34" charset="0"/>
            </a:endParaRPr>
          </a:p>
          <a:p>
            <a:pPr lvl="0"/>
            <a:r>
              <a:rPr lang="fr-FR" sz="1050" dirty="0">
                <a:latin typeface="Arial Black" panose="020B0A04020102020204" pitchFamily="34" charset="0"/>
              </a:rPr>
              <a:t>A </a:t>
            </a:r>
            <a:r>
              <a:rPr lang="fr-FR" sz="1050" dirty="0" err="1">
                <a:latin typeface="Arial Black" panose="020B0A04020102020204" pitchFamily="34" charset="0"/>
              </a:rPr>
              <a:t>neew</a:t>
            </a:r>
            <a:r>
              <a:rPr lang="fr-FR" sz="1050" dirty="0">
                <a:latin typeface="Arial Black" panose="020B0A04020102020204" pitchFamily="34" charset="0"/>
              </a:rPr>
              <a:t> </a:t>
            </a:r>
            <a:r>
              <a:rPr lang="fr-FR" sz="1050" dirty="0" err="1">
                <a:latin typeface="Arial Black" panose="020B0A04020102020204" pitchFamily="34" charset="0"/>
              </a:rPr>
              <a:t>project</a:t>
            </a:r>
            <a:r>
              <a:rPr lang="fr-FR" sz="1050" dirty="0">
                <a:latin typeface="Arial Black" panose="020B0A04020102020204" pitchFamily="34" charset="0"/>
              </a:rPr>
              <a:t> on the Democratic Mission of </a:t>
            </a:r>
            <a:r>
              <a:rPr lang="fr-FR" sz="1050" dirty="0" err="1">
                <a:latin typeface="Arial Black" panose="020B0A04020102020204" pitchFamily="34" charset="0"/>
              </a:rPr>
              <a:t>Higher</a:t>
            </a:r>
            <a:r>
              <a:rPr lang="fr-FR" sz="1050" dirty="0">
                <a:latin typeface="Arial Black" panose="020B0A04020102020204" pitchFamily="34" charset="0"/>
              </a:rPr>
              <a:t> Education:</a:t>
            </a:r>
            <a:r>
              <a:rPr lang="fr-FR" sz="14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050" dirty="0" err="1">
                <a:latin typeface="Arial Nova Light" panose="020B0304020202020204" pitchFamily="34" charset="0"/>
              </a:rPr>
              <a:t>academic</a:t>
            </a:r>
            <a:r>
              <a:rPr lang="fr-FR" sz="1050" dirty="0">
                <a:latin typeface="Arial Nova Light" panose="020B0304020202020204" pitchFamily="34" charset="0"/>
              </a:rPr>
              <a:t> </a:t>
            </a:r>
            <a:r>
              <a:rPr lang="fr-FR" sz="1050" dirty="0" err="1">
                <a:latin typeface="Arial Nova Light" panose="020B0304020202020204" pitchFamily="34" charset="0"/>
              </a:rPr>
              <a:t>freedom</a:t>
            </a:r>
            <a:r>
              <a:rPr lang="fr-FR" sz="1050" dirty="0">
                <a:latin typeface="Arial Nova Light" panose="020B0304020202020204" pitchFamily="34" charset="0"/>
              </a:rPr>
              <a:t> in action, </a:t>
            </a:r>
            <a:r>
              <a:rPr lang="fr-FR" sz="1050" dirty="0" err="1">
                <a:latin typeface="Arial Nova Light" panose="020B0304020202020204" pitchFamily="34" charset="0"/>
              </a:rPr>
              <a:t>democratisation</a:t>
            </a:r>
            <a:r>
              <a:rPr lang="fr-FR" sz="1050" dirty="0">
                <a:latin typeface="Arial Nova Light" panose="020B0304020202020204" pitchFamily="34" charset="0"/>
              </a:rPr>
              <a:t> of science, local dimension of </a:t>
            </a:r>
            <a:r>
              <a:rPr lang="fr-FR" sz="1050" dirty="0" err="1">
                <a:latin typeface="Arial Nova Light" panose="020B0304020202020204" pitchFamily="34" charset="0"/>
              </a:rPr>
              <a:t>higher</a:t>
            </a:r>
            <a:r>
              <a:rPr lang="fr-FR" sz="1050" dirty="0">
                <a:latin typeface="Arial Nova Light" panose="020B0304020202020204" pitchFamily="34" charset="0"/>
              </a:rPr>
              <a:t> </a:t>
            </a:r>
            <a:r>
              <a:rPr lang="fr-FR" sz="1050" dirty="0" err="1">
                <a:latin typeface="Arial Nova Light" panose="020B0304020202020204" pitchFamily="34" charset="0"/>
              </a:rPr>
              <a:t>education</a:t>
            </a:r>
            <a:endParaRPr lang="fr-FR" sz="1050" dirty="0">
              <a:latin typeface="Arial Nova Light" panose="020B0304020202020204" pitchFamily="34" charset="0"/>
            </a:endParaRPr>
          </a:p>
          <a:p>
            <a:pPr lvl="0"/>
            <a:endParaRPr lang="fr-FR" sz="1200" dirty="0">
              <a:effectLst/>
              <a:latin typeface="Arial Nova Light" panose="020B0304020202020204" pitchFamily="34" charset="0"/>
              <a:ea typeface="Calibri" panose="020F0502020204030204" pitchFamily="34" charset="0"/>
            </a:endParaRPr>
          </a:p>
          <a:p>
            <a:pPr lvl="0"/>
            <a:r>
              <a:rPr lang="fr-FR" sz="1050" dirty="0" err="1">
                <a:latin typeface="Arial Black" panose="020B0A04020102020204" pitchFamily="34" charset="0"/>
              </a:rPr>
              <a:t>Artificial</a:t>
            </a:r>
            <a:r>
              <a:rPr lang="fr-FR" sz="1050" dirty="0">
                <a:latin typeface="Arial Black" panose="020B0A04020102020204" pitchFamily="34" charset="0"/>
              </a:rPr>
              <a:t> intelligence in </a:t>
            </a:r>
            <a:r>
              <a:rPr lang="fr-FR" sz="1050" dirty="0" err="1">
                <a:latin typeface="Arial Black" panose="020B0A04020102020204" pitchFamily="34" charset="0"/>
              </a:rPr>
              <a:t>higher</a:t>
            </a:r>
            <a:r>
              <a:rPr lang="fr-FR" sz="1050" dirty="0">
                <a:latin typeface="Arial Black" panose="020B0A04020102020204" pitchFamily="34" charset="0"/>
              </a:rPr>
              <a:t> </a:t>
            </a:r>
            <a:r>
              <a:rPr lang="fr-FR" sz="1050" dirty="0" err="1">
                <a:latin typeface="Arial Black" panose="020B0A04020102020204" pitchFamily="34" charset="0"/>
              </a:rPr>
              <a:t>education</a:t>
            </a:r>
            <a:r>
              <a:rPr lang="fr-FR" sz="1050" dirty="0">
                <a:latin typeface="Arial Black" panose="020B0A04020102020204" pitchFamily="34" charset="0"/>
              </a:rPr>
              <a:t>  </a:t>
            </a:r>
          </a:p>
          <a:p>
            <a:pPr lvl="0"/>
            <a:endParaRPr lang="fr-FR" sz="1400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fr-FR" sz="1050" dirty="0">
                <a:latin typeface="Arial Black" panose="020B0A04020102020204" pitchFamily="34" charset="0"/>
              </a:rPr>
              <a:t>ETINED – </a:t>
            </a:r>
            <a:r>
              <a:rPr lang="fr-FR" sz="1050" dirty="0" err="1">
                <a:latin typeface="Arial Black" panose="020B0A04020102020204" pitchFamily="34" charset="0"/>
              </a:rPr>
              <a:t>ethics</a:t>
            </a:r>
            <a:r>
              <a:rPr lang="fr-FR" sz="1050" dirty="0">
                <a:latin typeface="Arial Black" panose="020B0A04020102020204" pitchFamily="34" charset="0"/>
              </a:rPr>
              <a:t>, </a:t>
            </a:r>
            <a:r>
              <a:rPr lang="fr-FR" sz="1050" dirty="0" err="1">
                <a:latin typeface="Arial Black" panose="020B0A04020102020204" pitchFamily="34" charset="0"/>
              </a:rPr>
              <a:t>integrity</a:t>
            </a:r>
            <a:r>
              <a:rPr lang="fr-FR" sz="1050" dirty="0">
                <a:latin typeface="Arial Black" panose="020B0A04020102020204" pitchFamily="34" charset="0"/>
              </a:rPr>
              <a:t> and </a:t>
            </a:r>
            <a:r>
              <a:rPr lang="fr-FR" sz="1050" dirty="0" err="1">
                <a:latin typeface="Arial Black" panose="020B0A04020102020204" pitchFamily="34" charset="0"/>
              </a:rPr>
              <a:t>transparency</a:t>
            </a:r>
            <a:r>
              <a:rPr lang="fr-FR" sz="1050" dirty="0">
                <a:latin typeface="Arial Black" panose="020B0A04020102020204" pitchFamily="34" charset="0"/>
              </a:rPr>
              <a:t> in  </a:t>
            </a:r>
            <a:r>
              <a:rPr lang="fr-FR" sz="1050" dirty="0" err="1">
                <a:latin typeface="Arial Black" panose="020B0A04020102020204" pitchFamily="34" charset="0"/>
              </a:rPr>
              <a:t>education</a:t>
            </a:r>
            <a:endParaRPr lang="fr-FR" sz="105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99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in a hallway&#10;&#10;Description automatically generated">
            <a:extLst>
              <a:ext uri="{FF2B5EF4-FFF2-40B4-BE49-F238E27FC236}">
                <a16:creationId xmlns:a16="http://schemas.microsoft.com/office/drawing/2014/main" id="{A7B99EEF-9120-C6E9-321B-8758047DD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175" r="27301"/>
          <a:stretch/>
        </p:blipFill>
        <p:spPr>
          <a:xfrm>
            <a:off x="4572000" y="798286"/>
            <a:ext cx="4598110" cy="4345214"/>
          </a:xfrm>
          <a:prstGeom prst="rect">
            <a:avLst/>
          </a:prstGeom>
        </p:spPr>
      </p:pic>
      <p:pic>
        <p:nvPicPr>
          <p:cNvPr id="4" name="Picture 3" descr="A person writing on a book&#10;&#10;Description automatically generated">
            <a:extLst>
              <a:ext uri="{FF2B5EF4-FFF2-40B4-BE49-F238E27FC236}">
                <a16:creationId xmlns:a16="http://schemas.microsoft.com/office/drawing/2014/main" id="{A54BC79E-042E-F81A-C8EC-C983F2B5A6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"/>
                    </a14:imgEffect>
                    <a14:imgEffect>
                      <a14:colorTemperature colorTemp="6800"/>
                    </a14:imgEffect>
                    <a14:imgEffect>
                      <a14:saturation sat="10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22752" t="28633" r="35151" b="58447"/>
          <a:stretch/>
        </p:blipFill>
        <p:spPr>
          <a:xfrm>
            <a:off x="5146349" y="1250308"/>
            <a:ext cx="3197551" cy="551989"/>
          </a:xfrm>
          <a:custGeom>
            <a:avLst/>
            <a:gdLst/>
            <a:ahLst/>
            <a:cxnLst/>
            <a:rect l="l" t="t" r="r" b="b"/>
            <a:pathLst>
              <a:path w="3849402" h="664517">
                <a:moveTo>
                  <a:pt x="2681771" y="522312"/>
                </a:moveTo>
                <a:lnTo>
                  <a:pt x="2681771" y="588615"/>
                </a:lnTo>
                <a:lnTo>
                  <a:pt x="2733340" y="588615"/>
                </a:lnTo>
                <a:cubicBezTo>
                  <a:pt x="2750753" y="588615"/>
                  <a:pt x="2763032" y="585527"/>
                  <a:pt x="2770175" y="579350"/>
                </a:cubicBezTo>
                <a:cubicBezTo>
                  <a:pt x="2777319" y="573174"/>
                  <a:pt x="2780891" y="564877"/>
                  <a:pt x="2780891" y="554459"/>
                </a:cubicBezTo>
                <a:cubicBezTo>
                  <a:pt x="2780891" y="544785"/>
                  <a:pt x="2777356" y="537009"/>
                  <a:pt x="2770287" y="531130"/>
                </a:cubicBezTo>
                <a:cubicBezTo>
                  <a:pt x="2763218" y="525251"/>
                  <a:pt x="2750828" y="522312"/>
                  <a:pt x="2733117" y="522312"/>
                </a:cubicBezTo>
                <a:close/>
                <a:moveTo>
                  <a:pt x="2371204" y="416495"/>
                </a:moveTo>
                <a:lnTo>
                  <a:pt x="2335458" y="534144"/>
                </a:lnTo>
                <a:lnTo>
                  <a:pt x="2407328" y="534144"/>
                </a:lnTo>
                <a:close/>
                <a:moveTo>
                  <a:pt x="119770" y="405780"/>
                </a:moveTo>
                <a:lnTo>
                  <a:pt x="119770" y="584596"/>
                </a:lnTo>
                <a:lnTo>
                  <a:pt x="144550" y="584596"/>
                </a:lnTo>
                <a:cubicBezTo>
                  <a:pt x="165683" y="584596"/>
                  <a:pt x="180715" y="582252"/>
                  <a:pt x="189645" y="577564"/>
                </a:cubicBezTo>
                <a:cubicBezTo>
                  <a:pt x="198574" y="572876"/>
                  <a:pt x="205569" y="564691"/>
                  <a:pt x="210629" y="553008"/>
                </a:cubicBezTo>
                <a:cubicBezTo>
                  <a:pt x="215690" y="541325"/>
                  <a:pt x="218220" y="522386"/>
                  <a:pt x="218220" y="496193"/>
                </a:cubicBezTo>
                <a:cubicBezTo>
                  <a:pt x="218220" y="461516"/>
                  <a:pt x="212564" y="437778"/>
                  <a:pt x="201253" y="424978"/>
                </a:cubicBezTo>
                <a:cubicBezTo>
                  <a:pt x="189942" y="412179"/>
                  <a:pt x="171190" y="405780"/>
                  <a:pt x="144996" y="405780"/>
                </a:cubicBezTo>
                <a:close/>
                <a:moveTo>
                  <a:pt x="2681771" y="397966"/>
                </a:moveTo>
                <a:lnTo>
                  <a:pt x="2681771" y="460027"/>
                </a:lnTo>
                <a:lnTo>
                  <a:pt x="2725750" y="460027"/>
                </a:lnTo>
                <a:cubicBezTo>
                  <a:pt x="2741526" y="460027"/>
                  <a:pt x="2752502" y="457311"/>
                  <a:pt x="2758678" y="451879"/>
                </a:cubicBezTo>
                <a:cubicBezTo>
                  <a:pt x="2764855" y="446447"/>
                  <a:pt x="2767943" y="438596"/>
                  <a:pt x="2767943" y="428327"/>
                </a:cubicBezTo>
                <a:cubicBezTo>
                  <a:pt x="2767943" y="418802"/>
                  <a:pt x="2764855" y="411361"/>
                  <a:pt x="2758678" y="406003"/>
                </a:cubicBezTo>
                <a:cubicBezTo>
                  <a:pt x="2752502" y="400645"/>
                  <a:pt x="2741749" y="397966"/>
                  <a:pt x="2726420" y="397966"/>
                </a:cubicBezTo>
                <a:close/>
                <a:moveTo>
                  <a:pt x="1977591" y="397743"/>
                </a:moveTo>
                <a:lnTo>
                  <a:pt x="1977591" y="464269"/>
                </a:lnTo>
                <a:lnTo>
                  <a:pt x="2020230" y="464269"/>
                </a:lnTo>
                <a:cubicBezTo>
                  <a:pt x="2024844" y="464269"/>
                  <a:pt x="2033774" y="462781"/>
                  <a:pt x="2047019" y="459804"/>
                </a:cubicBezTo>
                <a:cubicBezTo>
                  <a:pt x="2053717" y="458465"/>
                  <a:pt x="2059186" y="455042"/>
                  <a:pt x="2063428" y="449535"/>
                </a:cubicBezTo>
                <a:cubicBezTo>
                  <a:pt x="2067669" y="444028"/>
                  <a:pt x="2069790" y="437703"/>
                  <a:pt x="2069790" y="430559"/>
                </a:cubicBezTo>
                <a:cubicBezTo>
                  <a:pt x="2069790" y="419993"/>
                  <a:pt x="2066442" y="411881"/>
                  <a:pt x="2059744" y="406226"/>
                </a:cubicBezTo>
                <a:cubicBezTo>
                  <a:pt x="2053047" y="400571"/>
                  <a:pt x="2040471" y="397743"/>
                  <a:pt x="2022016" y="397743"/>
                </a:cubicBezTo>
                <a:close/>
                <a:moveTo>
                  <a:pt x="3236528" y="331663"/>
                </a:moveTo>
                <a:lnTo>
                  <a:pt x="3507544" y="331663"/>
                </a:lnTo>
                <a:lnTo>
                  <a:pt x="3507544" y="401538"/>
                </a:lnTo>
                <a:lnTo>
                  <a:pt x="3337880" y="401538"/>
                </a:lnTo>
                <a:lnTo>
                  <a:pt x="3337880" y="453553"/>
                </a:lnTo>
                <a:lnTo>
                  <a:pt x="3495266" y="453553"/>
                </a:lnTo>
                <a:lnTo>
                  <a:pt x="3495266" y="520303"/>
                </a:lnTo>
                <a:lnTo>
                  <a:pt x="3337880" y="520303"/>
                </a:lnTo>
                <a:lnTo>
                  <a:pt x="3337880" y="584820"/>
                </a:lnTo>
                <a:lnTo>
                  <a:pt x="3512456" y="584820"/>
                </a:lnTo>
                <a:lnTo>
                  <a:pt x="3512456" y="658936"/>
                </a:lnTo>
                <a:lnTo>
                  <a:pt x="3236528" y="658936"/>
                </a:lnTo>
                <a:close/>
                <a:moveTo>
                  <a:pt x="2931952" y="331663"/>
                </a:moveTo>
                <a:lnTo>
                  <a:pt x="3033080" y="331663"/>
                </a:lnTo>
                <a:lnTo>
                  <a:pt x="3033080" y="578346"/>
                </a:lnTo>
                <a:lnTo>
                  <a:pt x="3190912" y="578346"/>
                </a:lnTo>
                <a:lnTo>
                  <a:pt x="3190912" y="658936"/>
                </a:lnTo>
                <a:lnTo>
                  <a:pt x="2931952" y="658936"/>
                </a:lnTo>
                <a:close/>
                <a:moveTo>
                  <a:pt x="2579750" y="331663"/>
                </a:moveTo>
                <a:lnTo>
                  <a:pt x="2769059" y="331663"/>
                </a:lnTo>
                <a:cubicBezTo>
                  <a:pt x="2800611" y="331663"/>
                  <a:pt x="2824832" y="339477"/>
                  <a:pt x="2841724" y="355103"/>
                </a:cubicBezTo>
                <a:cubicBezTo>
                  <a:pt x="2858616" y="370731"/>
                  <a:pt x="2867062" y="390078"/>
                  <a:pt x="2867062" y="413146"/>
                </a:cubicBezTo>
                <a:cubicBezTo>
                  <a:pt x="2867062" y="432494"/>
                  <a:pt x="2861035" y="449088"/>
                  <a:pt x="2848980" y="462930"/>
                </a:cubicBezTo>
                <a:cubicBezTo>
                  <a:pt x="2840943" y="472157"/>
                  <a:pt x="2829186" y="479449"/>
                  <a:pt x="2813708" y="484807"/>
                </a:cubicBezTo>
                <a:cubicBezTo>
                  <a:pt x="2837222" y="490463"/>
                  <a:pt x="2854524" y="500174"/>
                  <a:pt x="2865611" y="513940"/>
                </a:cubicBezTo>
                <a:cubicBezTo>
                  <a:pt x="2876699" y="527707"/>
                  <a:pt x="2882243" y="545008"/>
                  <a:pt x="2882243" y="565844"/>
                </a:cubicBezTo>
                <a:cubicBezTo>
                  <a:pt x="2882243" y="582811"/>
                  <a:pt x="2878299" y="598065"/>
                  <a:pt x="2870411" y="611609"/>
                </a:cubicBezTo>
                <a:cubicBezTo>
                  <a:pt x="2862523" y="625152"/>
                  <a:pt x="2851733" y="635868"/>
                  <a:pt x="2838041" y="643756"/>
                </a:cubicBezTo>
                <a:cubicBezTo>
                  <a:pt x="2829558" y="648667"/>
                  <a:pt x="2816759" y="652239"/>
                  <a:pt x="2799643" y="654471"/>
                </a:cubicBezTo>
                <a:cubicBezTo>
                  <a:pt x="2776873" y="657448"/>
                  <a:pt x="2761767" y="658936"/>
                  <a:pt x="2754325" y="658936"/>
                </a:cubicBezTo>
                <a:lnTo>
                  <a:pt x="2579750" y="658936"/>
                </a:lnTo>
                <a:close/>
                <a:moveTo>
                  <a:pt x="1876016" y="331663"/>
                </a:moveTo>
                <a:lnTo>
                  <a:pt x="2044564" y="331663"/>
                </a:lnTo>
                <a:cubicBezTo>
                  <a:pt x="2075818" y="331663"/>
                  <a:pt x="2099705" y="334342"/>
                  <a:pt x="2116225" y="339700"/>
                </a:cubicBezTo>
                <a:cubicBezTo>
                  <a:pt x="2132744" y="345058"/>
                  <a:pt x="2146065" y="354992"/>
                  <a:pt x="2156185" y="369503"/>
                </a:cubicBezTo>
                <a:cubicBezTo>
                  <a:pt x="2166305" y="384013"/>
                  <a:pt x="2171365" y="401687"/>
                  <a:pt x="2171365" y="422523"/>
                </a:cubicBezTo>
                <a:cubicBezTo>
                  <a:pt x="2171365" y="440680"/>
                  <a:pt x="2167494" y="456344"/>
                  <a:pt x="2159750" y="469515"/>
                </a:cubicBezTo>
                <a:cubicBezTo>
                  <a:pt x="2152006" y="482686"/>
                  <a:pt x="2141359" y="493365"/>
                  <a:pt x="2127809" y="501550"/>
                </a:cubicBezTo>
                <a:cubicBezTo>
                  <a:pt x="2119172" y="506759"/>
                  <a:pt x="2107333" y="511075"/>
                  <a:pt x="2092292" y="514498"/>
                </a:cubicBezTo>
                <a:cubicBezTo>
                  <a:pt x="2104338" y="518521"/>
                  <a:pt x="2113113" y="522543"/>
                  <a:pt x="2118617" y="526564"/>
                </a:cubicBezTo>
                <a:cubicBezTo>
                  <a:pt x="2122336" y="529245"/>
                  <a:pt x="2127727" y="534980"/>
                  <a:pt x="2134792" y="543769"/>
                </a:cubicBezTo>
                <a:cubicBezTo>
                  <a:pt x="2141857" y="552558"/>
                  <a:pt x="2146579" y="559336"/>
                  <a:pt x="2148957" y="564104"/>
                </a:cubicBezTo>
                <a:lnTo>
                  <a:pt x="2195821" y="654850"/>
                </a:lnTo>
                <a:lnTo>
                  <a:pt x="2317291" y="331663"/>
                </a:lnTo>
                <a:lnTo>
                  <a:pt x="2427601" y="331663"/>
                </a:lnTo>
                <a:lnTo>
                  <a:pt x="2550579" y="658936"/>
                </a:lnTo>
                <a:lnTo>
                  <a:pt x="2444679" y="658936"/>
                </a:lnTo>
                <a:lnTo>
                  <a:pt x="2428306" y="604912"/>
                </a:lnTo>
                <a:lnTo>
                  <a:pt x="2313493" y="604912"/>
                </a:lnTo>
                <a:lnTo>
                  <a:pt x="2297541" y="658936"/>
                </a:lnTo>
                <a:lnTo>
                  <a:pt x="2197931" y="658936"/>
                </a:lnTo>
                <a:lnTo>
                  <a:pt x="2194285" y="658936"/>
                </a:lnTo>
                <a:lnTo>
                  <a:pt x="2083663" y="658936"/>
                </a:lnTo>
                <a:lnTo>
                  <a:pt x="2029607" y="558924"/>
                </a:lnTo>
                <a:cubicBezTo>
                  <a:pt x="2022760" y="545976"/>
                  <a:pt x="2016659" y="537567"/>
                  <a:pt x="2011301" y="533697"/>
                </a:cubicBezTo>
                <a:cubicBezTo>
                  <a:pt x="2004008" y="528637"/>
                  <a:pt x="1995748" y="526107"/>
                  <a:pt x="1986521" y="526107"/>
                </a:cubicBezTo>
                <a:lnTo>
                  <a:pt x="1977591" y="526107"/>
                </a:lnTo>
                <a:lnTo>
                  <a:pt x="1977591" y="658936"/>
                </a:lnTo>
                <a:lnTo>
                  <a:pt x="1876016" y="658936"/>
                </a:lnTo>
                <a:close/>
                <a:moveTo>
                  <a:pt x="1541078" y="331663"/>
                </a:moveTo>
                <a:lnTo>
                  <a:pt x="1812094" y="331663"/>
                </a:lnTo>
                <a:lnTo>
                  <a:pt x="1812094" y="401538"/>
                </a:lnTo>
                <a:lnTo>
                  <a:pt x="1642430" y="401538"/>
                </a:lnTo>
                <a:lnTo>
                  <a:pt x="1642430" y="453553"/>
                </a:lnTo>
                <a:lnTo>
                  <a:pt x="1799816" y="453553"/>
                </a:lnTo>
                <a:lnTo>
                  <a:pt x="1799816" y="520303"/>
                </a:lnTo>
                <a:lnTo>
                  <a:pt x="1642430" y="520303"/>
                </a:lnTo>
                <a:lnTo>
                  <a:pt x="1642430" y="584820"/>
                </a:lnTo>
                <a:lnTo>
                  <a:pt x="1817006" y="584820"/>
                </a:lnTo>
                <a:lnTo>
                  <a:pt x="1817006" y="658936"/>
                </a:lnTo>
                <a:lnTo>
                  <a:pt x="1541078" y="658936"/>
                </a:lnTo>
                <a:close/>
                <a:moveTo>
                  <a:pt x="1156730" y="331663"/>
                </a:moveTo>
                <a:lnTo>
                  <a:pt x="1262445" y="331663"/>
                </a:lnTo>
                <a:lnTo>
                  <a:pt x="1336105" y="567184"/>
                </a:lnTo>
                <a:lnTo>
                  <a:pt x="1408822" y="331663"/>
                </a:lnTo>
                <a:lnTo>
                  <a:pt x="1511462" y="331663"/>
                </a:lnTo>
                <a:lnTo>
                  <a:pt x="1389941" y="658936"/>
                </a:lnTo>
                <a:lnTo>
                  <a:pt x="1280329" y="658936"/>
                </a:lnTo>
                <a:close/>
                <a:moveTo>
                  <a:pt x="1011920" y="331663"/>
                </a:moveTo>
                <a:lnTo>
                  <a:pt x="1113272" y="331663"/>
                </a:lnTo>
                <a:lnTo>
                  <a:pt x="1113272" y="658936"/>
                </a:lnTo>
                <a:lnTo>
                  <a:pt x="1011920" y="658936"/>
                </a:lnTo>
                <a:close/>
                <a:moveTo>
                  <a:pt x="703101" y="331663"/>
                </a:moveTo>
                <a:lnTo>
                  <a:pt x="804230" y="331663"/>
                </a:lnTo>
                <a:lnTo>
                  <a:pt x="804230" y="578346"/>
                </a:lnTo>
                <a:lnTo>
                  <a:pt x="962063" y="578346"/>
                </a:lnTo>
                <a:lnTo>
                  <a:pt x="962063" y="658936"/>
                </a:lnTo>
                <a:lnTo>
                  <a:pt x="703101" y="658936"/>
                </a:lnTo>
                <a:close/>
                <a:moveTo>
                  <a:pt x="369503" y="331663"/>
                </a:moveTo>
                <a:lnTo>
                  <a:pt x="640520" y="331663"/>
                </a:lnTo>
                <a:lnTo>
                  <a:pt x="640520" y="401538"/>
                </a:lnTo>
                <a:lnTo>
                  <a:pt x="470855" y="401538"/>
                </a:lnTo>
                <a:lnTo>
                  <a:pt x="470855" y="453553"/>
                </a:lnTo>
                <a:lnTo>
                  <a:pt x="628241" y="453553"/>
                </a:lnTo>
                <a:lnTo>
                  <a:pt x="628241" y="520303"/>
                </a:lnTo>
                <a:lnTo>
                  <a:pt x="470855" y="520303"/>
                </a:lnTo>
                <a:lnTo>
                  <a:pt x="470855" y="584820"/>
                </a:lnTo>
                <a:lnTo>
                  <a:pt x="645431" y="584820"/>
                </a:lnTo>
                <a:lnTo>
                  <a:pt x="645431" y="658936"/>
                </a:lnTo>
                <a:lnTo>
                  <a:pt x="369503" y="658936"/>
                </a:lnTo>
                <a:close/>
                <a:moveTo>
                  <a:pt x="18641" y="331663"/>
                </a:moveTo>
                <a:lnTo>
                  <a:pt x="168883" y="331663"/>
                </a:lnTo>
                <a:cubicBezTo>
                  <a:pt x="198500" y="331663"/>
                  <a:pt x="222424" y="335681"/>
                  <a:pt x="240655" y="343718"/>
                </a:cubicBezTo>
                <a:cubicBezTo>
                  <a:pt x="258887" y="351755"/>
                  <a:pt x="273956" y="363289"/>
                  <a:pt x="285862" y="378321"/>
                </a:cubicBezTo>
                <a:cubicBezTo>
                  <a:pt x="297768" y="393352"/>
                  <a:pt x="306400" y="410840"/>
                  <a:pt x="311758" y="430783"/>
                </a:cubicBezTo>
                <a:cubicBezTo>
                  <a:pt x="317116" y="450726"/>
                  <a:pt x="319795" y="471859"/>
                  <a:pt x="319795" y="494183"/>
                </a:cubicBezTo>
                <a:cubicBezTo>
                  <a:pt x="319795" y="529158"/>
                  <a:pt x="315814" y="556282"/>
                  <a:pt x="307852" y="575555"/>
                </a:cubicBezTo>
                <a:cubicBezTo>
                  <a:pt x="299889" y="594828"/>
                  <a:pt x="288838" y="610976"/>
                  <a:pt x="274700" y="623999"/>
                </a:cubicBezTo>
                <a:cubicBezTo>
                  <a:pt x="260561" y="637021"/>
                  <a:pt x="245381" y="645690"/>
                  <a:pt x="229159" y="650006"/>
                </a:cubicBezTo>
                <a:cubicBezTo>
                  <a:pt x="206983" y="655960"/>
                  <a:pt x="186891" y="658936"/>
                  <a:pt x="168883" y="658936"/>
                </a:cubicBezTo>
                <a:lnTo>
                  <a:pt x="18641" y="658936"/>
                </a:lnTo>
                <a:close/>
                <a:moveTo>
                  <a:pt x="3703849" y="326082"/>
                </a:moveTo>
                <a:cubicBezTo>
                  <a:pt x="3745669" y="326082"/>
                  <a:pt x="3777556" y="333858"/>
                  <a:pt x="3799508" y="349411"/>
                </a:cubicBezTo>
                <a:cubicBezTo>
                  <a:pt x="3821460" y="364963"/>
                  <a:pt x="3834520" y="389706"/>
                  <a:pt x="3838687" y="423639"/>
                </a:cubicBezTo>
                <a:lnTo>
                  <a:pt x="3743362" y="429220"/>
                </a:lnTo>
                <a:cubicBezTo>
                  <a:pt x="3740832" y="414486"/>
                  <a:pt x="3735512" y="403770"/>
                  <a:pt x="3727401" y="397073"/>
                </a:cubicBezTo>
                <a:cubicBezTo>
                  <a:pt x="3719289" y="390376"/>
                  <a:pt x="3708090" y="387027"/>
                  <a:pt x="3693803" y="387027"/>
                </a:cubicBezTo>
                <a:cubicBezTo>
                  <a:pt x="3682045" y="387027"/>
                  <a:pt x="3673190" y="389520"/>
                  <a:pt x="3667237" y="394506"/>
                </a:cubicBezTo>
                <a:cubicBezTo>
                  <a:pt x="3661284" y="399491"/>
                  <a:pt x="3658307" y="405556"/>
                  <a:pt x="3658307" y="412700"/>
                </a:cubicBezTo>
                <a:cubicBezTo>
                  <a:pt x="3658307" y="417909"/>
                  <a:pt x="3660763" y="422597"/>
                  <a:pt x="3665674" y="426764"/>
                </a:cubicBezTo>
                <a:cubicBezTo>
                  <a:pt x="3670437" y="431080"/>
                  <a:pt x="3681748" y="435099"/>
                  <a:pt x="3699607" y="438819"/>
                </a:cubicBezTo>
                <a:cubicBezTo>
                  <a:pt x="3743809" y="448344"/>
                  <a:pt x="3775472" y="457981"/>
                  <a:pt x="3794597" y="467729"/>
                </a:cubicBezTo>
                <a:cubicBezTo>
                  <a:pt x="3813721" y="477477"/>
                  <a:pt x="3827636" y="489570"/>
                  <a:pt x="3836343" y="504006"/>
                </a:cubicBezTo>
                <a:cubicBezTo>
                  <a:pt x="3845049" y="518442"/>
                  <a:pt x="3849402" y="534590"/>
                  <a:pt x="3849402" y="552450"/>
                </a:cubicBezTo>
                <a:cubicBezTo>
                  <a:pt x="3849402" y="573434"/>
                  <a:pt x="3843598" y="592782"/>
                  <a:pt x="3831990" y="610493"/>
                </a:cubicBezTo>
                <a:cubicBezTo>
                  <a:pt x="3820381" y="628203"/>
                  <a:pt x="3804159" y="641635"/>
                  <a:pt x="3783323" y="650788"/>
                </a:cubicBezTo>
                <a:cubicBezTo>
                  <a:pt x="3762487" y="659941"/>
                  <a:pt x="3736219" y="664517"/>
                  <a:pt x="3704518" y="664517"/>
                </a:cubicBezTo>
                <a:cubicBezTo>
                  <a:pt x="3648857" y="664517"/>
                  <a:pt x="3610310" y="653802"/>
                  <a:pt x="3588879" y="632370"/>
                </a:cubicBezTo>
                <a:cubicBezTo>
                  <a:pt x="3567448" y="610939"/>
                  <a:pt x="3555318" y="583704"/>
                  <a:pt x="3552490" y="550664"/>
                </a:cubicBezTo>
                <a:lnTo>
                  <a:pt x="3648708" y="544636"/>
                </a:lnTo>
                <a:cubicBezTo>
                  <a:pt x="3650791" y="560263"/>
                  <a:pt x="3655033" y="572169"/>
                  <a:pt x="3661433" y="580355"/>
                </a:cubicBezTo>
                <a:cubicBezTo>
                  <a:pt x="3671851" y="593601"/>
                  <a:pt x="3686733" y="600223"/>
                  <a:pt x="3706081" y="600223"/>
                </a:cubicBezTo>
                <a:cubicBezTo>
                  <a:pt x="3720517" y="600223"/>
                  <a:pt x="3731642" y="596838"/>
                  <a:pt x="3739456" y="590066"/>
                </a:cubicBezTo>
                <a:cubicBezTo>
                  <a:pt x="3747269" y="583294"/>
                  <a:pt x="3751176" y="575444"/>
                  <a:pt x="3751176" y="566514"/>
                </a:cubicBezTo>
                <a:cubicBezTo>
                  <a:pt x="3751176" y="558031"/>
                  <a:pt x="3747455" y="550440"/>
                  <a:pt x="3740014" y="543743"/>
                </a:cubicBezTo>
                <a:cubicBezTo>
                  <a:pt x="3732572" y="537046"/>
                  <a:pt x="3715308" y="530721"/>
                  <a:pt x="3688222" y="524768"/>
                </a:cubicBezTo>
                <a:cubicBezTo>
                  <a:pt x="3643871" y="514796"/>
                  <a:pt x="3612245" y="501550"/>
                  <a:pt x="3593344" y="485030"/>
                </a:cubicBezTo>
                <a:cubicBezTo>
                  <a:pt x="3574294" y="468511"/>
                  <a:pt x="3564769" y="447451"/>
                  <a:pt x="3564769" y="421853"/>
                </a:cubicBezTo>
                <a:cubicBezTo>
                  <a:pt x="3564769" y="405035"/>
                  <a:pt x="3569643" y="389148"/>
                  <a:pt x="3579391" y="374191"/>
                </a:cubicBezTo>
                <a:cubicBezTo>
                  <a:pt x="3589139" y="359233"/>
                  <a:pt x="3603799" y="347476"/>
                  <a:pt x="3623370" y="338918"/>
                </a:cubicBezTo>
                <a:cubicBezTo>
                  <a:pt x="3642941" y="330361"/>
                  <a:pt x="3669767" y="326082"/>
                  <a:pt x="3703849" y="326082"/>
                </a:cubicBezTo>
                <a:close/>
                <a:moveTo>
                  <a:pt x="291685" y="42416"/>
                </a:moveTo>
                <a:lnTo>
                  <a:pt x="273812" y="101240"/>
                </a:lnTo>
                <a:lnTo>
                  <a:pt x="309747" y="101240"/>
                </a:lnTo>
                <a:close/>
                <a:moveTo>
                  <a:pt x="486668" y="0"/>
                </a:moveTo>
                <a:lnTo>
                  <a:pt x="533884" y="0"/>
                </a:lnTo>
                <a:lnTo>
                  <a:pt x="595499" y="90531"/>
                </a:lnTo>
                <a:lnTo>
                  <a:pt x="595499" y="0"/>
                </a:lnTo>
                <a:lnTo>
                  <a:pt x="643161" y="0"/>
                </a:lnTo>
                <a:lnTo>
                  <a:pt x="643161" y="163636"/>
                </a:lnTo>
                <a:lnTo>
                  <a:pt x="595499" y="163636"/>
                </a:lnTo>
                <a:lnTo>
                  <a:pt x="534219" y="73788"/>
                </a:lnTo>
                <a:lnTo>
                  <a:pt x="534219" y="163636"/>
                </a:lnTo>
                <a:lnTo>
                  <a:pt x="486668" y="163636"/>
                </a:lnTo>
                <a:close/>
                <a:moveTo>
                  <a:pt x="402618" y="0"/>
                </a:moveTo>
                <a:lnTo>
                  <a:pt x="453294" y="0"/>
                </a:lnTo>
                <a:lnTo>
                  <a:pt x="453294" y="163636"/>
                </a:lnTo>
                <a:lnTo>
                  <a:pt x="402618" y="163636"/>
                </a:lnTo>
                <a:close/>
                <a:moveTo>
                  <a:pt x="264728" y="0"/>
                </a:moveTo>
                <a:lnTo>
                  <a:pt x="319883" y="0"/>
                </a:lnTo>
                <a:lnTo>
                  <a:pt x="381372" y="163636"/>
                </a:lnTo>
                <a:lnTo>
                  <a:pt x="328422" y="163636"/>
                </a:lnTo>
                <a:lnTo>
                  <a:pt x="320235" y="136624"/>
                </a:lnTo>
                <a:lnTo>
                  <a:pt x="262829" y="136624"/>
                </a:lnTo>
                <a:lnTo>
                  <a:pt x="254853" y="163636"/>
                </a:lnTo>
                <a:lnTo>
                  <a:pt x="203225" y="163636"/>
                </a:lnTo>
                <a:close/>
                <a:moveTo>
                  <a:pt x="0" y="0"/>
                </a:moveTo>
                <a:lnTo>
                  <a:pt x="66499" y="0"/>
                </a:lnTo>
                <a:lnTo>
                  <a:pt x="92144" y="99566"/>
                </a:lnTo>
                <a:lnTo>
                  <a:pt x="117605" y="0"/>
                </a:lnTo>
                <a:lnTo>
                  <a:pt x="184063" y="0"/>
                </a:lnTo>
                <a:lnTo>
                  <a:pt x="184063" y="163636"/>
                </a:lnTo>
                <a:lnTo>
                  <a:pt x="142652" y="163636"/>
                </a:lnTo>
                <a:lnTo>
                  <a:pt x="142652" y="38844"/>
                </a:lnTo>
                <a:lnTo>
                  <a:pt x="110744" y="163636"/>
                </a:lnTo>
                <a:lnTo>
                  <a:pt x="73260" y="163636"/>
                </a:lnTo>
                <a:lnTo>
                  <a:pt x="41412" y="38844"/>
                </a:lnTo>
                <a:lnTo>
                  <a:pt x="41412" y="163636"/>
                </a:lnTo>
                <a:lnTo>
                  <a:pt x="0" y="163636"/>
                </a:lnTo>
                <a:close/>
              </a:path>
            </a:pathLst>
          </a:custGeom>
          <a:effectLst>
            <a:glow>
              <a:schemeClr val="bg1">
                <a:alpha val="17000"/>
              </a:schemeClr>
            </a:glow>
            <a:outerShdw blurRad="50800" dist="50800" sx="1000" sy="1000" algn="ctr" rotWithShape="0">
              <a:srgbClr val="000000"/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0345D9-BFDF-C97F-9D0F-43F085F6FE88}"/>
              </a:ext>
            </a:extLst>
          </p:cNvPr>
          <p:cNvSpPr txBox="1"/>
          <p:nvPr/>
        </p:nvSpPr>
        <p:spPr>
          <a:xfrm>
            <a:off x="675950" y="1407343"/>
            <a:ext cx="3417079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fr-FR" sz="1050" dirty="0" err="1">
                <a:latin typeface="Arial Black" panose="020B0A04020102020204" pitchFamily="34" charset="0"/>
              </a:rPr>
              <a:t>Implementation</a:t>
            </a:r>
            <a:r>
              <a:rPr lang="fr-FR" sz="1050" dirty="0">
                <a:latin typeface="Arial Black" panose="020B0A04020102020204" pitchFamily="34" charset="0"/>
              </a:rPr>
              <a:t> </a:t>
            </a:r>
            <a:r>
              <a:rPr lang="fr-FR" sz="1050" dirty="0" err="1">
                <a:latin typeface="Arial Black" panose="020B0A04020102020204" pitchFamily="34" charset="0"/>
              </a:rPr>
              <a:t>review</a:t>
            </a:r>
            <a:r>
              <a:rPr lang="fr-FR" sz="1050" dirty="0">
                <a:latin typeface="Arial Black" panose="020B0A04020102020204" pitchFamily="34" charset="0"/>
              </a:rPr>
              <a:t> report </a:t>
            </a:r>
            <a:r>
              <a:rPr lang="fr-FR" sz="1050" dirty="0">
                <a:latin typeface="Arial Nova Light" panose="020B0304020202020204" pitchFamily="34" charset="0"/>
              </a:rPr>
              <a:t>of CM/Rec (2012) 7 on the </a:t>
            </a:r>
            <a:r>
              <a:rPr lang="fr-FR" sz="1050" dirty="0" err="1">
                <a:latin typeface="Arial Nova Light" panose="020B0304020202020204" pitchFamily="34" charset="0"/>
              </a:rPr>
              <a:t>responsibility</a:t>
            </a:r>
            <a:r>
              <a:rPr lang="fr-FR" sz="1050" dirty="0">
                <a:latin typeface="Arial Nova Light" panose="020B0304020202020204" pitchFamily="34" charset="0"/>
              </a:rPr>
              <a:t> of public </a:t>
            </a:r>
            <a:r>
              <a:rPr lang="fr-FR" sz="1050" dirty="0" err="1">
                <a:latin typeface="Arial Nova Light" panose="020B0304020202020204" pitchFamily="34" charset="0"/>
              </a:rPr>
              <a:t>authorities</a:t>
            </a:r>
            <a:r>
              <a:rPr lang="fr-FR" sz="1050" dirty="0">
                <a:latin typeface="Arial Nova Light" panose="020B0304020202020204" pitchFamily="34" charset="0"/>
              </a:rPr>
              <a:t> for </a:t>
            </a:r>
            <a:r>
              <a:rPr lang="fr-FR" sz="1050" dirty="0" err="1">
                <a:latin typeface="Arial Nova Light" panose="020B0304020202020204" pitchFamily="34" charset="0"/>
              </a:rPr>
              <a:t>academic</a:t>
            </a:r>
            <a:r>
              <a:rPr lang="fr-FR" sz="1050" dirty="0">
                <a:latin typeface="Arial Nova Light" panose="020B0304020202020204" pitchFamily="34" charset="0"/>
              </a:rPr>
              <a:t> </a:t>
            </a:r>
            <a:r>
              <a:rPr lang="fr-FR" sz="1050" dirty="0" err="1">
                <a:latin typeface="Arial Nova Light" panose="020B0304020202020204" pitchFamily="34" charset="0"/>
              </a:rPr>
              <a:t>freedom</a:t>
            </a:r>
            <a:r>
              <a:rPr lang="fr-FR" sz="1050" dirty="0">
                <a:latin typeface="Arial Nova Light" panose="020B0304020202020204" pitchFamily="34" charset="0"/>
              </a:rPr>
              <a:t> and </a:t>
            </a:r>
            <a:r>
              <a:rPr lang="fr-FR" sz="1050" dirty="0" err="1">
                <a:latin typeface="Arial Nova Light" panose="020B0304020202020204" pitchFamily="34" charset="0"/>
              </a:rPr>
              <a:t>institutional</a:t>
            </a:r>
            <a:r>
              <a:rPr lang="fr-FR" sz="1050" dirty="0">
                <a:latin typeface="Arial Nova Light" panose="020B0304020202020204" pitchFamily="34" charset="0"/>
              </a:rPr>
              <a:t> </a:t>
            </a:r>
            <a:r>
              <a:rPr lang="fr-FR" sz="1050" dirty="0" err="1">
                <a:latin typeface="Arial Nova Light" panose="020B0304020202020204" pitchFamily="34" charset="0"/>
              </a:rPr>
              <a:t>autonomy</a:t>
            </a:r>
            <a:r>
              <a:rPr lang="fr-FR" sz="1050" dirty="0">
                <a:latin typeface="Arial Nova Light" panose="020B0304020202020204" pitchFamily="34" charset="0"/>
              </a:rPr>
              <a:t> (</a:t>
            </a:r>
            <a:r>
              <a:rPr lang="fr-FR" sz="1050" dirty="0" err="1">
                <a:latin typeface="Arial Nova Light" panose="020B0304020202020204" pitchFamily="34" charset="0"/>
              </a:rPr>
              <a:t>Pillar</a:t>
            </a:r>
            <a:r>
              <a:rPr lang="fr-FR" sz="1050" dirty="0">
                <a:latin typeface="Arial Nova Light" panose="020B0304020202020204" pitchFamily="34" charset="0"/>
              </a:rPr>
              <a:t> 1) </a:t>
            </a:r>
          </a:p>
          <a:p>
            <a:pPr lvl="0" algn="just"/>
            <a:endParaRPr lang="fr-FR" sz="1100" dirty="0">
              <a:effectLst/>
              <a:latin typeface="Arial Nova Light" panose="020B0304020202020204" pitchFamily="34" charset="0"/>
              <a:ea typeface="Calibri" panose="020F0502020204030204" pitchFamily="34" charset="0"/>
            </a:endParaRPr>
          </a:p>
          <a:p>
            <a:pPr lvl="0" algn="just"/>
            <a:r>
              <a:rPr lang="fr-FR" sz="1050" dirty="0">
                <a:latin typeface="Arial Black" panose="020B0A04020102020204" pitchFamily="34" charset="0"/>
              </a:rPr>
              <a:t>Council of Europe </a:t>
            </a:r>
            <a:r>
              <a:rPr lang="fr-FR" sz="1050" dirty="0" err="1">
                <a:latin typeface="Arial Black" panose="020B0A04020102020204" pitchFamily="34" charset="0"/>
              </a:rPr>
              <a:t>Students</a:t>
            </a:r>
            <a:r>
              <a:rPr lang="fr-FR" sz="1050" dirty="0">
                <a:latin typeface="Arial Black" panose="020B0A04020102020204" pitchFamily="34" charset="0"/>
              </a:rPr>
              <a:t>’ </a:t>
            </a:r>
            <a:r>
              <a:rPr lang="fr-FR" sz="1050" dirty="0" err="1">
                <a:latin typeface="Arial Black" panose="020B0A04020102020204" pitchFamily="34" charset="0"/>
              </a:rPr>
              <a:t>Rights</a:t>
            </a:r>
            <a:r>
              <a:rPr lang="fr-FR" sz="1050" dirty="0">
                <a:latin typeface="Arial Black" panose="020B0A04020102020204" pitchFamily="34" charset="0"/>
              </a:rPr>
              <a:t> Charter </a:t>
            </a:r>
            <a:r>
              <a:rPr lang="fr-FR" sz="1050" dirty="0">
                <a:latin typeface="Arial Nova Light" panose="020B0304020202020204" pitchFamily="34" charset="0"/>
              </a:rPr>
              <a:t>(</a:t>
            </a:r>
            <a:r>
              <a:rPr lang="fr-FR" sz="1050" dirty="0" err="1">
                <a:latin typeface="Arial Nova Light" panose="020B0304020202020204" pitchFamily="34" charset="0"/>
              </a:rPr>
              <a:t>Pillar</a:t>
            </a:r>
            <a:r>
              <a:rPr lang="fr-FR" sz="1050" dirty="0">
                <a:latin typeface="Arial Nova Light" panose="020B0304020202020204" pitchFamily="34" charset="0"/>
              </a:rPr>
              <a:t> 1)</a:t>
            </a:r>
          </a:p>
          <a:p>
            <a:pPr lvl="0" algn="just"/>
            <a:endParaRPr lang="fr-FR" sz="1100" dirty="0">
              <a:effectLst/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lvl="0" algn="just"/>
            <a:r>
              <a:rPr lang="fr-FR" sz="1050" dirty="0">
                <a:latin typeface="Arial Black" panose="020B0A04020102020204" pitchFamily="34" charset="0"/>
              </a:rPr>
              <a:t>Legal instrument </a:t>
            </a:r>
            <a:r>
              <a:rPr lang="fr-FR" sz="1050" dirty="0">
                <a:latin typeface="Arial Nova Light" panose="020B0304020202020204" pitchFamily="34" charset="0"/>
              </a:rPr>
              <a:t>on </a:t>
            </a:r>
            <a:r>
              <a:rPr lang="fr-FR" sz="1050" dirty="0" err="1">
                <a:latin typeface="Arial Nova Light" panose="020B0304020202020204" pitchFamily="34" charset="0"/>
              </a:rPr>
              <a:t>automatic</a:t>
            </a:r>
            <a:r>
              <a:rPr lang="fr-FR" sz="1050" dirty="0">
                <a:latin typeface="Arial Nova Light" panose="020B0304020202020204" pitchFamily="34" charset="0"/>
              </a:rPr>
              <a:t> recognition of qualifications (</a:t>
            </a:r>
            <a:r>
              <a:rPr lang="fr-FR" sz="1050" dirty="0" err="1">
                <a:latin typeface="Arial Nova Light" panose="020B0304020202020204" pitchFamily="34" charset="0"/>
              </a:rPr>
              <a:t>Pillar</a:t>
            </a:r>
            <a:r>
              <a:rPr lang="fr-FR" sz="1050" dirty="0">
                <a:latin typeface="Arial Nova Light" panose="020B0304020202020204" pitchFamily="34" charset="0"/>
              </a:rPr>
              <a:t> 2)</a:t>
            </a:r>
          </a:p>
          <a:p>
            <a:pPr lvl="0" algn="just"/>
            <a:endParaRPr lang="fr-FR" sz="1100" dirty="0">
              <a:effectLst/>
              <a:latin typeface="Arial Nova Light" panose="020B0304020202020204" pitchFamily="34" charset="0"/>
              <a:ea typeface="Calibri" panose="020F0502020204030204" pitchFamily="34" charset="0"/>
            </a:endParaRPr>
          </a:p>
          <a:p>
            <a:pPr lvl="0" algn="just"/>
            <a:r>
              <a:rPr lang="fr-FR" sz="1050" dirty="0">
                <a:latin typeface="Arial Nova Light" panose="020B0304020202020204" pitchFamily="34" charset="0"/>
              </a:rPr>
              <a:t>Establishment of the Council of Europe </a:t>
            </a:r>
            <a:r>
              <a:rPr lang="fr-FR" sz="1050" dirty="0" err="1">
                <a:latin typeface="Arial Black" panose="020B0A04020102020204" pitchFamily="34" charset="0"/>
              </a:rPr>
              <a:t>Observatory</a:t>
            </a:r>
            <a:r>
              <a:rPr lang="fr-FR" sz="1050" dirty="0">
                <a:latin typeface="Arial Black" panose="020B0A04020102020204" pitchFamily="34" charset="0"/>
              </a:rPr>
              <a:t> on Education </a:t>
            </a:r>
            <a:r>
              <a:rPr lang="fr-FR" sz="1050" dirty="0" err="1">
                <a:latin typeface="Arial Black" panose="020B0A04020102020204" pitchFamily="34" charset="0"/>
              </a:rPr>
              <a:t>Fraud</a:t>
            </a:r>
            <a:r>
              <a:rPr lang="fr-FR" sz="1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050" dirty="0">
                <a:latin typeface="Arial Nova Light" panose="020B0304020202020204" pitchFamily="34" charset="0"/>
              </a:rPr>
              <a:t>(</a:t>
            </a:r>
            <a:r>
              <a:rPr lang="fr-FR" sz="1050" dirty="0" err="1">
                <a:latin typeface="Arial Nova Light" panose="020B0304020202020204" pitchFamily="34" charset="0"/>
              </a:rPr>
              <a:t>Pillar</a:t>
            </a:r>
            <a:r>
              <a:rPr lang="fr-FR" sz="1050" dirty="0">
                <a:latin typeface="Arial Nova Light" panose="020B0304020202020204" pitchFamily="34" charset="0"/>
              </a:rPr>
              <a:t> 2)</a:t>
            </a:r>
          </a:p>
          <a:p>
            <a:pPr lvl="0" algn="just"/>
            <a:endParaRPr lang="fr-FR" sz="1100" dirty="0">
              <a:effectLst/>
              <a:latin typeface="Arial Nova Light" panose="020B0304020202020204" pitchFamily="34" charset="0"/>
              <a:ea typeface="Calibri" panose="020F0502020204030204" pitchFamily="34" charset="0"/>
            </a:endParaRPr>
          </a:p>
          <a:p>
            <a:pPr lvl="0" algn="just"/>
            <a:r>
              <a:rPr lang="fr-FR" sz="1050" dirty="0">
                <a:latin typeface="Arial Black" panose="020B0A04020102020204" pitchFamily="34" charset="0"/>
              </a:rPr>
              <a:t>A </a:t>
            </a:r>
            <a:r>
              <a:rPr lang="fr-FR" sz="1050" dirty="0" err="1">
                <a:latin typeface="Arial Black" panose="020B0A04020102020204" pitchFamily="34" charset="0"/>
              </a:rPr>
              <a:t>text</a:t>
            </a:r>
            <a:r>
              <a:rPr lang="fr-FR" sz="1050" dirty="0">
                <a:latin typeface="Arial Black" panose="020B0A04020102020204" pitchFamily="34" charset="0"/>
              </a:rPr>
              <a:t> on </a:t>
            </a:r>
            <a:r>
              <a:rPr lang="fr-FR" sz="1050" dirty="0" err="1">
                <a:latin typeface="Arial Black" panose="020B0A04020102020204" pitchFamily="34" charset="0"/>
              </a:rPr>
              <a:t>students</a:t>
            </a:r>
            <a:r>
              <a:rPr lang="fr-FR" sz="1050" dirty="0">
                <a:latin typeface="Arial Black" panose="020B0A04020102020204" pitchFamily="34" charset="0"/>
              </a:rPr>
              <a:t>’ data and </a:t>
            </a:r>
            <a:r>
              <a:rPr lang="fr-FR" sz="1050" dirty="0" err="1">
                <a:latin typeface="Arial Black" panose="020B0A04020102020204" pitchFamily="34" charset="0"/>
              </a:rPr>
              <a:t>algorithmic</a:t>
            </a:r>
            <a:r>
              <a:rPr lang="fr-FR" sz="1050" dirty="0">
                <a:latin typeface="Arial Black" panose="020B0A04020102020204" pitchFamily="34" charset="0"/>
              </a:rPr>
              <a:t> discrimination </a:t>
            </a:r>
            <a:r>
              <a:rPr lang="fr-FR" sz="1050" dirty="0">
                <a:latin typeface="Arial Nova Light" panose="020B0304020202020204" pitchFamily="34" charset="0"/>
              </a:rPr>
              <a:t>in </a:t>
            </a:r>
            <a:r>
              <a:rPr lang="fr-FR" sz="1050" dirty="0" err="1">
                <a:latin typeface="Arial Nova Light" panose="020B0304020202020204" pitchFamily="34" charset="0"/>
              </a:rPr>
              <a:t>higher</a:t>
            </a:r>
            <a:r>
              <a:rPr lang="fr-FR" sz="1050" dirty="0">
                <a:latin typeface="Arial Nova Light" panose="020B0304020202020204" pitchFamily="34" charset="0"/>
              </a:rPr>
              <a:t> </a:t>
            </a:r>
            <a:r>
              <a:rPr lang="fr-FR" sz="1050" dirty="0" err="1">
                <a:latin typeface="Arial Nova Light" panose="020B0304020202020204" pitchFamily="34" charset="0"/>
              </a:rPr>
              <a:t>education</a:t>
            </a:r>
            <a:r>
              <a:rPr lang="fr-FR" sz="1050" dirty="0">
                <a:latin typeface="Arial Nova Light" panose="020B0304020202020204" pitchFamily="34" charset="0"/>
              </a:rPr>
              <a:t> (</a:t>
            </a:r>
            <a:r>
              <a:rPr lang="fr-FR" sz="1050" dirty="0" err="1">
                <a:latin typeface="Arial Nova Light" panose="020B0304020202020204" pitchFamily="34" charset="0"/>
              </a:rPr>
              <a:t>Pillar</a:t>
            </a:r>
            <a:r>
              <a:rPr lang="fr-FR" sz="1050" dirty="0">
                <a:latin typeface="Arial Nova Light" panose="020B030402020202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3296475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B89EBF29-209B-2A46-DB8B-1BD353E59A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1663" r="19256"/>
          <a:stretch/>
        </p:blipFill>
        <p:spPr>
          <a:xfrm>
            <a:off x="4572000" y="790575"/>
            <a:ext cx="4572000" cy="4352925"/>
          </a:xfrm>
          <a:prstGeom prst="rect">
            <a:avLst/>
          </a:prstGeom>
        </p:spPr>
      </p:pic>
      <p:pic>
        <p:nvPicPr>
          <p:cNvPr id="20" name="Picture 19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61C0A2CD-EB89-79E1-42B9-DFADDF1B38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32266" t="6594" r="62765" b="63144"/>
          <a:stretch/>
        </p:blipFill>
        <p:spPr>
          <a:xfrm>
            <a:off x="5392497" y="1077605"/>
            <a:ext cx="384572" cy="1317278"/>
          </a:xfrm>
          <a:custGeom>
            <a:avLst/>
            <a:gdLst/>
            <a:ahLst/>
            <a:cxnLst/>
            <a:rect l="l" t="t" r="r" b="b"/>
            <a:pathLst>
              <a:path w="384572" h="1317278">
                <a:moveTo>
                  <a:pt x="294233" y="1095375"/>
                </a:moveTo>
                <a:cubicBezTo>
                  <a:pt x="315565" y="1095375"/>
                  <a:pt x="332160" y="1097806"/>
                  <a:pt x="344016" y="1102668"/>
                </a:cubicBezTo>
                <a:cubicBezTo>
                  <a:pt x="355873" y="1107530"/>
                  <a:pt x="365199" y="1114996"/>
                  <a:pt x="371996" y="1125067"/>
                </a:cubicBezTo>
                <a:cubicBezTo>
                  <a:pt x="378792" y="1135137"/>
                  <a:pt x="382191" y="1146424"/>
                  <a:pt x="382191" y="1158925"/>
                </a:cubicBezTo>
                <a:cubicBezTo>
                  <a:pt x="382191" y="1172220"/>
                  <a:pt x="378296" y="1184920"/>
                  <a:pt x="370508" y="1197025"/>
                </a:cubicBezTo>
                <a:cubicBezTo>
                  <a:pt x="362719" y="1209130"/>
                  <a:pt x="348555" y="1222425"/>
                  <a:pt x="328017" y="1236911"/>
                </a:cubicBezTo>
                <a:cubicBezTo>
                  <a:pt x="315813" y="1245345"/>
                  <a:pt x="307653" y="1251248"/>
                  <a:pt x="303535" y="1254622"/>
                </a:cubicBezTo>
                <a:cubicBezTo>
                  <a:pt x="299417" y="1257995"/>
                  <a:pt x="294580" y="1262410"/>
                  <a:pt x="289024" y="1267867"/>
                </a:cubicBezTo>
                <a:lnTo>
                  <a:pt x="383679" y="1267867"/>
                </a:lnTo>
                <a:lnTo>
                  <a:pt x="383679" y="1317278"/>
                </a:lnTo>
                <a:lnTo>
                  <a:pt x="201811" y="1317278"/>
                </a:lnTo>
                <a:cubicBezTo>
                  <a:pt x="203895" y="1299320"/>
                  <a:pt x="210220" y="1282428"/>
                  <a:pt x="220787" y="1266602"/>
                </a:cubicBezTo>
                <a:cubicBezTo>
                  <a:pt x="231353" y="1250777"/>
                  <a:pt x="251172" y="1232099"/>
                  <a:pt x="280243" y="1210568"/>
                </a:cubicBezTo>
                <a:cubicBezTo>
                  <a:pt x="298004" y="1197372"/>
                  <a:pt x="309364" y="1187351"/>
                  <a:pt x="314325" y="1180505"/>
                </a:cubicBezTo>
                <a:cubicBezTo>
                  <a:pt x="319286" y="1173659"/>
                  <a:pt x="321766" y="1167160"/>
                  <a:pt x="321766" y="1161009"/>
                </a:cubicBezTo>
                <a:cubicBezTo>
                  <a:pt x="321766" y="1154361"/>
                  <a:pt x="319311" y="1148681"/>
                  <a:pt x="314399" y="1143968"/>
                </a:cubicBezTo>
                <a:cubicBezTo>
                  <a:pt x="309488" y="1139255"/>
                  <a:pt x="303312" y="1136899"/>
                  <a:pt x="295870" y="1136899"/>
                </a:cubicBezTo>
                <a:cubicBezTo>
                  <a:pt x="288131" y="1136899"/>
                  <a:pt x="281806" y="1139329"/>
                  <a:pt x="276895" y="1144191"/>
                </a:cubicBezTo>
                <a:cubicBezTo>
                  <a:pt x="271983" y="1149053"/>
                  <a:pt x="268684" y="1157635"/>
                  <a:pt x="266998" y="1169938"/>
                </a:cubicBezTo>
                <a:lnTo>
                  <a:pt x="206276" y="1165027"/>
                </a:lnTo>
                <a:cubicBezTo>
                  <a:pt x="208657" y="1147961"/>
                  <a:pt x="213023" y="1134641"/>
                  <a:pt x="219373" y="1125067"/>
                </a:cubicBezTo>
                <a:cubicBezTo>
                  <a:pt x="225723" y="1115492"/>
                  <a:pt x="234677" y="1108150"/>
                  <a:pt x="246236" y="1103040"/>
                </a:cubicBezTo>
                <a:cubicBezTo>
                  <a:pt x="257795" y="1097930"/>
                  <a:pt x="273794" y="1095375"/>
                  <a:pt x="294233" y="1095375"/>
                </a:cubicBezTo>
                <a:close/>
                <a:moveTo>
                  <a:pt x="93464" y="1095375"/>
                </a:moveTo>
                <a:lnTo>
                  <a:pt x="143619" y="1095375"/>
                </a:lnTo>
                <a:lnTo>
                  <a:pt x="143619" y="1317278"/>
                </a:lnTo>
                <a:lnTo>
                  <a:pt x="82302" y="1317278"/>
                </a:lnTo>
                <a:lnTo>
                  <a:pt x="82302" y="1171873"/>
                </a:lnTo>
                <a:cubicBezTo>
                  <a:pt x="72380" y="1179414"/>
                  <a:pt x="62781" y="1185516"/>
                  <a:pt x="53504" y="1190179"/>
                </a:cubicBezTo>
                <a:cubicBezTo>
                  <a:pt x="44227" y="1194842"/>
                  <a:pt x="32593" y="1199307"/>
                  <a:pt x="18604" y="1203574"/>
                </a:cubicBezTo>
                <a:lnTo>
                  <a:pt x="18604" y="1153865"/>
                </a:lnTo>
                <a:cubicBezTo>
                  <a:pt x="39241" y="1147217"/>
                  <a:pt x="55265" y="1139230"/>
                  <a:pt x="66675" y="1129904"/>
                </a:cubicBezTo>
                <a:cubicBezTo>
                  <a:pt x="78085" y="1120577"/>
                  <a:pt x="87015" y="1109068"/>
                  <a:pt x="93464" y="1095375"/>
                </a:cubicBezTo>
                <a:close/>
                <a:moveTo>
                  <a:pt x="110430" y="617881"/>
                </a:moveTo>
                <a:lnTo>
                  <a:pt x="52081" y="686545"/>
                </a:lnTo>
                <a:lnTo>
                  <a:pt x="110430" y="686545"/>
                </a:lnTo>
                <a:close/>
                <a:moveTo>
                  <a:pt x="294829" y="592783"/>
                </a:moveTo>
                <a:cubicBezTo>
                  <a:pt x="284807" y="592783"/>
                  <a:pt x="277564" y="597868"/>
                  <a:pt x="273100" y="608038"/>
                </a:cubicBezTo>
                <a:cubicBezTo>
                  <a:pt x="268635" y="618208"/>
                  <a:pt x="266402" y="637034"/>
                  <a:pt x="266402" y="664518"/>
                </a:cubicBezTo>
                <a:cubicBezTo>
                  <a:pt x="266402" y="692299"/>
                  <a:pt x="268858" y="711275"/>
                  <a:pt x="273769" y="721445"/>
                </a:cubicBezTo>
                <a:cubicBezTo>
                  <a:pt x="278681" y="731615"/>
                  <a:pt x="285800" y="736700"/>
                  <a:pt x="295126" y="736700"/>
                </a:cubicBezTo>
                <a:cubicBezTo>
                  <a:pt x="301278" y="736700"/>
                  <a:pt x="306611" y="734542"/>
                  <a:pt x="311125" y="730226"/>
                </a:cubicBezTo>
                <a:cubicBezTo>
                  <a:pt x="315640" y="725910"/>
                  <a:pt x="318963" y="719088"/>
                  <a:pt x="321097" y="709762"/>
                </a:cubicBezTo>
                <a:cubicBezTo>
                  <a:pt x="323230" y="700435"/>
                  <a:pt x="324296" y="685900"/>
                  <a:pt x="324296" y="666155"/>
                </a:cubicBezTo>
                <a:cubicBezTo>
                  <a:pt x="324296" y="637183"/>
                  <a:pt x="321841" y="617712"/>
                  <a:pt x="316929" y="607740"/>
                </a:cubicBezTo>
                <a:cubicBezTo>
                  <a:pt x="312018" y="597769"/>
                  <a:pt x="304651" y="592783"/>
                  <a:pt x="294829" y="592783"/>
                </a:cubicBezTo>
                <a:close/>
                <a:moveTo>
                  <a:pt x="296912" y="552450"/>
                </a:moveTo>
                <a:cubicBezTo>
                  <a:pt x="311596" y="552450"/>
                  <a:pt x="323652" y="554261"/>
                  <a:pt x="333077" y="557883"/>
                </a:cubicBezTo>
                <a:cubicBezTo>
                  <a:pt x="342503" y="561504"/>
                  <a:pt x="350193" y="566217"/>
                  <a:pt x="356146" y="572021"/>
                </a:cubicBezTo>
                <a:cubicBezTo>
                  <a:pt x="362099" y="577826"/>
                  <a:pt x="366787" y="583928"/>
                  <a:pt x="370210" y="590327"/>
                </a:cubicBezTo>
                <a:cubicBezTo>
                  <a:pt x="373633" y="596727"/>
                  <a:pt x="376386" y="604193"/>
                  <a:pt x="378470" y="612726"/>
                </a:cubicBezTo>
                <a:cubicBezTo>
                  <a:pt x="382538" y="628998"/>
                  <a:pt x="384572" y="645964"/>
                  <a:pt x="384572" y="663625"/>
                </a:cubicBezTo>
                <a:cubicBezTo>
                  <a:pt x="384572" y="703213"/>
                  <a:pt x="377875" y="732185"/>
                  <a:pt x="364480" y="750541"/>
                </a:cubicBezTo>
                <a:cubicBezTo>
                  <a:pt x="351086" y="768896"/>
                  <a:pt x="328017" y="778074"/>
                  <a:pt x="295275" y="778074"/>
                </a:cubicBezTo>
                <a:cubicBezTo>
                  <a:pt x="276920" y="778074"/>
                  <a:pt x="262086" y="775147"/>
                  <a:pt x="250775" y="769293"/>
                </a:cubicBezTo>
                <a:cubicBezTo>
                  <a:pt x="239464" y="763439"/>
                  <a:pt x="230188" y="754857"/>
                  <a:pt x="222945" y="743546"/>
                </a:cubicBezTo>
                <a:cubicBezTo>
                  <a:pt x="217686" y="735509"/>
                  <a:pt x="213593" y="724520"/>
                  <a:pt x="210666" y="710580"/>
                </a:cubicBezTo>
                <a:cubicBezTo>
                  <a:pt x="207739" y="696640"/>
                  <a:pt x="206276" y="681236"/>
                  <a:pt x="206276" y="664369"/>
                </a:cubicBezTo>
                <a:cubicBezTo>
                  <a:pt x="206276" y="622896"/>
                  <a:pt x="213742" y="593874"/>
                  <a:pt x="228674" y="577305"/>
                </a:cubicBezTo>
                <a:cubicBezTo>
                  <a:pt x="243607" y="560735"/>
                  <a:pt x="266353" y="552450"/>
                  <a:pt x="296912" y="552450"/>
                </a:cubicBezTo>
                <a:close/>
                <a:moveTo>
                  <a:pt x="110430" y="552450"/>
                </a:moveTo>
                <a:lnTo>
                  <a:pt x="163264" y="552450"/>
                </a:lnTo>
                <a:lnTo>
                  <a:pt x="163264" y="686545"/>
                </a:lnTo>
                <a:lnTo>
                  <a:pt x="190649" y="686545"/>
                </a:lnTo>
                <a:lnTo>
                  <a:pt x="190649" y="733574"/>
                </a:lnTo>
                <a:lnTo>
                  <a:pt x="163264" y="733574"/>
                </a:lnTo>
                <a:lnTo>
                  <a:pt x="163264" y="774353"/>
                </a:lnTo>
                <a:lnTo>
                  <a:pt x="110430" y="774353"/>
                </a:lnTo>
                <a:lnTo>
                  <a:pt x="110430" y="733574"/>
                </a:lnTo>
                <a:lnTo>
                  <a:pt x="0" y="733574"/>
                </a:lnTo>
                <a:lnTo>
                  <a:pt x="0" y="683717"/>
                </a:lnTo>
                <a:close/>
                <a:moveTo>
                  <a:pt x="294829" y="122635"/>
                </a:moveTo>
                <a:cubicBezTo>
                  <a:pt x="287288" y="122635"/>
                  <a:pt x="280715" y="125611"/>
                  <a:pt x="275109" y="131564"/>
                </a:cubicBezTo>
                <a:cubicBezTo>
                  <a:pt x="269503" y="137518"/>
                  <a:pt x="266700" y="145554"/>
                  <a:pt x="266700" y="155675"/>
                </a:cubicBezTo>
                <a:cubicBezTo>
                  <a:pt x="266700" y="165299"/>
                  <a:pt x="269627" y="173162"/>
                  <a:pt x="275481" y="179264"/>
                </a:cubicBezTo>
                <a:cubicBezTo>
                  <a:pt x="281335" y="185366"/>
                  <a:pt x="288032" y="188417"/>
                  <a:pt x="295573" y="188417"/>
                </a:cubicBezTo>
                <a:cubicBezTo>
                  <a:pt x="302816" y="188417"/>
                  <a:pt x="309314" y="185316"/>
                  <a:pt x="315069" y="179115"/>
                </a:cubicBezTo>
                <a:cubicBezTo>
                  <a:pt x="320824" y="172914"/>
                  <a:pt x="323701" y="165051"/>
                  <a:pt x="323701" y="155526"/>
                </a:cubicBezTo>
                <a:cubicBezTo>
                  <a:pt x="323701" y="145902"/>
                  <a:pt x="320799" y="138014"/>
                  <a:pt x="314995" y="131862"/>
                </a:cubicBezTo>
                <a:cubicBezTo>
                  <a:pt x="309190" y="125711"/>
                  <a:pt x="302468" y="122635"/>
                  <a:pt x="294829" y="122635"/>
                </a:cubicBezTo>
                <a:close/>
                <a:moveTo>
                  <a:pt x="294829" y="36910"/>
                </a:moveTo>
                <a:cubicBezTo>
                  <a:pt x="287486" y="36910"/>
                  <a:pt x="281508" y="39217"/>
                  <a:pt x="276895" y="43830"/>
                </a:cubicBezTo>
                <a:cubicBezTo>
                  <a:pt x="272281" y="48444"/>
                  <a:pt x="269974" y="54422"/>
                  <a:pt x="269974" y="61764"/>
                </a:cubicBezTo>
                <a:cubicBezTo>
                  <a:pt x="269974" y="69305"/>
                  <a:pt x="272331" y="75382"/>
                  <a:pt x="277044" y="79996"/>
                </a:cubicBezTo>
                <a:cubicBezTo>
                  <a:pt x="281756" y="84609"/>
                  <a:pt x="288032" y="86916"/>
                  <a:pt x="295870" y="86916"/>
                </a:cubicBezTo>
                <a:cubicBezTo>
                  <a:pt x="302816" y="86916"/>
                  <a:pt x="308521" y="84634"/>
                  <a:pt x="312986" y="80070"/>
                </a:cubicBezTo>
                <a:cubicBezTo>
                  <a:pt x="317450" y="75506"/>
                  <a:pt x="319683" y="69602"/>
                  <a:pt x="319683" y="62359"/>
                </a:cubicBezTo>
                <a:cubicBezTo>
                  <a:pt x="319683" y="54819"/>
                  <a:pt x="317351" y="48692"/>
                  <a:pt x="312688" y="43979"/>
                </a:cubicBezTo>
                <a:cubicBezTo>
                  <a:pt x="308025" y="39266"/>
                  <a:pt x="302071" y="36910"/>
                  <a:pt x="294829" y="36910"/>
                </a:cubicBezTo>
                <a:close/>
                <a:moveTo>
                  <a:pt x="291852" y="0"/>
                </a:moveTo>
                <a:cubicBezTo>
                  <a:pt x="321022" y="0"/>
                  <a:pt x="342578" y="5557"/>
                  <a:pt x="356518" y="16669"/>
                </a:cubicBezTo>
                <a:cubicBezTo>
                  <a:pt x="370458" y="27782"/>
                  <a:pt x="377428" y="41771"/>
                  <a:pt x="377428" y="58639"/>
                </a:cubicBezTo>
                <a:cubicBezTo>
                  <a:pt x="377428" y="68461"/>
                  <a:pt x="374650" y="77639"/>
                  <a:pt x="369094" y="86172"/>
                </a:cubicBezTo>
                <a:cubicBezTo>
                  <a:pt x="364927" y="92522"/>
                  <a:pt x="358378" y="98673"/>
                  <a:pt x="349448" y="104627"/>
                </a:cubicBezTo>
                <a:cubicBezTo>
                  <a:pt x="361255" y="110282"/>
                  <a:pt x="370061" y="117773"/>
                  <a:pt x="375865" y="127100"/>
                </a:cubicBezTo>
                <a:cubicBezTo>
                  <a:pt x="381670" y="136426"/>
                  <a:pt x="384572" y="146745"/>
                  <a:pt x="384572" y="158056"/>
                </a:cubicBezTo>
                <a:cubicBezTo>
                  <a:pt x="384572" y="168970"/>
                  <a:pt x="382067" y="179165"/>
                  <a:pt x="377056" y="188640"/>
                </a:cubicBezTo>
                <a:cubicBezTo>
                  <a:pt x="372045" y="198115"/>
                  <a:pt x="365894" y="205433"/>
                  <a:pt x="358601" y="210592"/>
                </a:cubicBezTo>
                <a:cubicBezTo>
                  <a:pt x="351309" y="215752"/>
                  <a:pt x="342230" y="219547"/>
                  <a:pt x="331366" y="221978"/>
                </a:cubicBezTo>
                <a:cubicBezTo>
                  <a:pt x="320501" y="224408"/>
                  <a:pt x="308918" y="225624"/>
                  <a:pt x="296614" y="225624"/>
                </a:cubicBezTo>
                <a:cubicBezTo>
                  <a:pt x="273496" y="225624"/>
                  <a:pt x="255836" y="222895"/>
                  <a:pt x="243632" y="217438"/>
                </a:cubicBezTo>
                <a:cubicBezTo>
                  <a:pt x="231428" y="211981"/>
                  <a:pt x="222151" y="203945"/>
                  <a:pt x="215801" y="193328"/>
                </a:cubicBezTo>
                <a:cubicBezTo>
                  <a:pt x="209451" y="182712"/>
                  <a:pt x="206276" y="170855"/>
                  <a:pt x="206276" y="157758"/>
                </a:cubicBezTo>
                <a:cubicBezTo>
                  <a:pt x="206276" y="144959"/>
                  <a:pt x="209252" y="134119"/>
                  <a:pt x="215205" y="125239"/>
                </a:cubicBezTo>
                <a:cubicBezTo>
                  <a:pt x="221159" y="116359"/>
                  <a:pt x="230336" y="109488"/>
                  <a:pt x="242739" y="104627"/>
                </a:cubicBezTo>
                <a:cubicBezTo>
                  <a:pt x="233214" y="99566"/>
                  <a:pt x="226268" y="93911"/>
                  <a:pt x="221903" y="87660"/>
                </a:cubicBezTo>
                <a:cubicBezTo>
                  <a:pt x="215950" y="79127"/>
                  <a:pt x="212973" y="69305"/>
                  <a:pt x="212973" y="58192"/>
                </a:cubicBezTo>
                <a:cubicBezTo>
                  <a:pt x="212973" y="39936"/>
                  <a:pt x="221555" y="25004"/>
                  <a:pt x="238720" y="13395"/>
                </a:cubicBezTo>
                <a:cubicBezTo>
                  <a:pt x="252115" y="4465"/>
                  <a:pt x="269825" y="0"/>
                  <a:pt x="291852" y="0"/>
                </a:cubicBezTo>
                <a:close/>
                <a:moveTo>
                  <a:pt x="94208" y="0"/>
                </a:moveTo>
                <a:cubicBezTo>
                  <a:pt x="115540" y="0"/>
                  <a:pt x="132135" y="2431"/>
                  <a:pt x="143991" y="7293"/>
                </a:cubicBezTo>
                <a:cubicBezTo>
                  <a:pt x="155848" y="12155"/>
                  <a:pt x="165174" y="19621"/>
                  <a:pt x="171971" y="29692"/>
                </a:cubicBezTo>
                <a:cubicBezTo>
                  <a:pt x="178767" y="39762"/>
                  <a:pt x="182166" y="51048"/>
                  <a:pt x="182166" y="63550"/>
                </a:cubicBezTo>
                <a:cubicBezTo>
                  <a:pt x="182166" y="76845"/>
                  <a:pt x="178271" y="89545"/>
                  <a:pt x="170483" y="101650"/>
                </a:cubicBezTo>
                <a:cubicBezTo>
                  <a:pt x="162694" y="113755"/>
                  <a:pt x="148530" y="127050"/>
                  <a:pt x="127992" y="141536"/>
                </a:cubicBezTo>
                <a:cubicBezTo>
                  <a:pt x="115788" y="149969"/>
                  <a:pt x="107628" y="155873"/>
                  <a:pt x="103510" y="159246"/>
                </a:cubicBezTo>
                <a:cubicBezTo>
                  <a:pt x="99392" y="162620"/>
                  <a:pt x="94556" y="167035"/>
                  <a:pt x="88999" y="172492"/>
                </a:cubicBezTo>
                <a:lnTo>
                  <a:pt x="183654" y="172492"/>
                </a:lnTo>
                <a:lnTo>
                  <a:pt x="183654" y="221903"/>
                </a:lnTo>
                <a:lnTo>
                  <a:pt x="1786" y="221903"/>
                </a:lnTo>
                <a:cubicBezTo>
                  <a:pt x="3870" y="203945"/>
                  <a:pt x="10195" y="187053"/>
                  <a:pt x="20762" y="171227"/>
                </a:cubicBezTo>
                <a:cubicBezTo>
                  <a:pt x="31328" y="155402"/>
                  <a:pt x="51147" y="136724"/>
                  <a:pt x="80218" y="115193"/>
                </a:cubicBezTo>
                <a:cubicBezTo>
                  <a:pt x="97979" y="101997"/>
                  <a:pt x="109339" y="91976"/>
                  <a:pt x="114300" y="85130"/>
                </a:cubicBezTo>
                <a:cubicBezTo>
                  <a:pt x="119261" y="78284"/>
                  <a:pt x="121741" y="71785"/>
                  <a:pt x="121741" y="65634"/>
                </a:cubicBezTo>
                <a:cubicBezTo>
                  <a:pt x="121741" y="58986"/>
                  <a:pt x="119286" y="53306"/>
                  <a:pt x="114374" y="48593"/>
                </a:cubicBezTo>
                <a:cubicBezTo>
                  <a:pt x="109463" y="43880"/>
                  <a:pt x="103287" y="41523"/>
                  <a:pt x="95845" y="41523"/>
                </a:cubicBezTo>
                <a:cubicBezTo>
                  <a:pt x="88106" y="41523"/>
                  <a:pt x="81781" y="43954"/>
                  <a:pt x="76870" y="48816"/>
                </a:cubicBezTo>
                <a:cubicBezTo>
                  <a:pt x="71958" y="53678"/>
                  <a:pt x="68659" y="62260"/>
                  <a:pt x="66973" y="74563"/>
                </a:cubicBezTo>
                <a:lnTo>
                  <a:pt x="6251" y="69652"/>
                </a:lnTo>
                <a:cubicBezTo>
                  <a:pt x="8632" y="52586"/>
                  <a:pt x="12998" y="39266"/>
                  <a:pt x="19348" y="29692"/>
                </a:cubicBezTo>
                <a:cubicBezTo>
                  <a:pt x="25698" y="20117"/>
                  <a:pt x="34652" y="12775"/>
                  <a:pt x="46211" y="7665"/>
                </a:cubicBezTo>
                <a:cubicBezTo>
                  <a:pt x="57770" y="2555"/>
                  <a:pt x="73769" y="0"/>
                  <a:pt x="94208" y="0"/>
                </a:cubicBezTo>
                <a:close/>
              </a:path>
            </a:pathLst>
          </a:custGeom>
        </p:spPr>
      </p:pic>
      <p:pic>
        <p:nvPicPr>
          <p:cNvPr id="10" name="Picture 9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7FB79B8C-1555-1AB7-21EA-ED2702EC32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57" t="72923" r="29657" b="12723"/>
          <a:stretch/>
        </p:blipFill>
        <p:spPr>
          <a:xfrm>
            <a:off x="4904281" y="3964852"/>
            <a:ext cx="3434846" cy="624823"/>
          </a:xfrm>
          <a:custGeom>
            <a:avLst/>
            <a:gdLst/>
            <a:ahLst/>
            <a:cxnLst/>
            <a:rect l="l" t="t" r="r" b="b"/>
            <a:pathLst>
              <a:path w="3434846" h="624823">
                <a:moveTo>
                  <a:pt x="2048731" y="553720"/>
                </a:moveTo>
                <a:lnTo>
                  <a:pt x="2048731" y="586872"/>
                </a:lnTo>
                <a:lnTo>
                  <a:pt x="2074515" y="586872"/>
                </a:lnTo>
                <a:cubicBezTo>
                  <a:pt x="2083222" y="586872"/>
                  <a:pt x="2089361" y="585328"/>
                  <a:pt x="2092933" y="582239"/>
                </a:cubicBezTo>
                <a:cubicBezTo>
                  <a:pt x="2096505" y="579151"/>
                  <a:pt x="2098291" y="575003"/>
                  <a:pt x="2098291" y="569794"/>
                </a:cubicBezTo>
                <a:cubicBezTo>
                  <a:pt x="2098291" y="564957"/>
                  <a:pt x="2096523" y="561069"/>
                  <a:pt x="2092989" y="558129"/>
                </a:cubicBezTo>
                <a:cubicBezTo>
                  <a:pt x="2089454" y="555190"/>
                  <a:pt x="2083259" y="553720"/>
                  <a:pt x="2074404" y="553720"/>
                </a:cubicBezTo>
                <a:close/>
                <a:moveTo>
                  <a:pt x="1212410" y="500812"/>
                </a:moveTo>
                <a:lnTo>
                  <a:pt x="1194536" y="559636"/>
                </a:lnTo>
                <a:lnTo>
                  <a:pt x="1230472" y="559636"/>
                </a:lnTo>
                <a:close/>
                <a:moveTo>
                  <a:pt x="888560" y="500812"/>
                </a:moveTo>
                <a:lnTo>
                  <a:pt x="870687" y="559636"/>
                </a:lnTo>
                <a:lnTo>
                  <a:pt x="906622" y="559636"/>
                </a:lnTo>
                <a:close/>
                <a:moveTo>
                  <a:pt x="88460" y="500812"/>
                </a:moveTo>
                <a:lnTo>
                  <a:pt x="70587" y="559636"/>
                </a:lnTo>
                <a:lnTo>
                  <a:pt x="106522" y="559636"/>
                </a:lnTo>
                <a:close/>
                <a:moveTo>
                  <a:pt x="2648917" y="495454"/>
                </a:moveTo>
                <a:lnTo>
                  <a:pt x="2648917" y="584862"/>
                </a:lnTo>
                <a:lnTo>
                  <a:pt x="2661307" y="584862"/>
                </a:lnTo>
                <a:cubicBezTo>
                  <a:pt x="2671874" y="584862"/>
                  <a:pt x="2679390" y="583690"/>
                  <a:pt x="2683855" y="581346"/>
                </a:cubicBezTo>
                <a:cubicBezTo>
                  <a:pt x="2688320" y="579002"/>
                  <a:pt x="2691817" y="574910"/>
                  <a:pt x="2694347" y="569068"/>
                </a:cubicBezTo>
                <a:cubicBezTo>
                  <a:pt x="2696877" y="563227"/>
                  <a:pt x="2698142" y="553757"/>
                  <a:pt x="2698142" y="540660"/>
                </a:cubicBezTo>
                <a:cubicBezTo>
                  <a:pt x="2698142" y="523322"/>
                  <a:pt x="2695315" y="511453"/>
                  <a:pt x="2689659" y="505053"/>
                </a:cubicBezTo>
                <a:cubicBezTo>
                  <a:pt x="2684004" y="498654"/>
                  <a:pt x="2674627" y="495454"/>
                  <a:pt x="2661531" y="495454"/>
                </a:cubicBezTo>
                <a:close/>
                <a:moveTo>
                  <a:pt x="439117" y="495454"/>
                </a:moveTo>
                <a:lnTo>
                  <a:pt x="439117" y="584862"/>
                </a:lnTo>
                <a:lnTo>
                  <a:pt x="451507" y="584862"/>
                </a:lnTo>
                <a:cubicBezTo>
                  <a:pt x="462074" y="584862"/>
                  <a:pt x="469590" y="583690"/>
                  <a:pt x="474055" y="581346"/>
                </a:cubicBezTo>
                <a:cubicBezTo>
                  <a:pt x="478520" y="579002"/>
                  <a:pt x="482017" y="574910"/>
                  <a:pt x="484547" y="569068"/>
                </a:cubicBezTo>
                <a:cubicBezTo>
                  <a:pt x="487077" y="563227"/>
                  <a:pt x="488342" y="553757"/>
                  <a:pt x="488342" y="540660"/>
                </a:cubicBezTo>
                <a:cubicBezTo>
                  <a:pt x="488342" y="523322"/>
                  <a:pt x="485515" y="511453"/>
                  <a:pt x="479859" y="505053"/>
                </a:cubicBezTo>
                <a:cubicBezTo>
                  <a:pt x="474204" y="498654"/>
                  <a:pt x="464828" y="495454"/>
                  <a:pt x="451731" y="495454"/>
                </a:cubicBezTo>
                <a:close/>
                <a:moveTo>
                  <a:pt x="1048048" y="491659"/>
                </a:moveTo>
                <a:lnTo>
                  <a:pt x="1048048" y="528159"/>
                </a:lnTo>
                <a:lnTo>
                  <a:pt x="1060438" y="528159"/>
                </a:lnTo>
                <a:cubicBezTo>
                  <a:pt x="1070186" y="528159"/>
                  <a:pt x="1077032" y="526466"/>
                  <a:pt x="1080976" y="523080"/>
                </a:cubicBezTo>
                <a:cubicBezTo>
                  <a:pt x="1084920" y="519694"/>
                  <a:pt x="1086892" y="515360"/>
                  <a:pt x="1086892" y="510076"/>
                </a:cubicBezTo>
                <a:cubicBezTo>
                  <a:pt x="1086892" y="504942"/>
                  <a:pt x="1085180" y="500588"/>
                  <a:pt x="1081757" y="497017"/>
                </a:cubicBezTo>
                <a:cubicBezTo>
                  <a:pt x="1078334" y="493445"/>
                  <a:pt x="1071897" y="491659"/>
                  <a:pt x="1062447" y="491659"/>
                </a:cubicBezTo>
                <a:close/>
                <a:moveTo>
                  <a:pt x="2048731" y="491547"/>
                </a:moveTo>
                <a:lnTo>
                  <a:pt x="2048731" y="522578"/>
                </a:lnTo>
                <a:lnTo>
                  <a:pt x="2070720" y="522578"/>
                </a:lnTo>
                <a:cubicBezTo>
                  <a:pt x="2078608" y="522578"/>
                  <a:pt x="2084096" y="521220"/>
                  <a:pt x="2087184" y="518504"/>
                </a:cubicBezTo>
                <a:cubicBezTo>
                  <a:pt x="2090272" y="515788"/>
                  <a:pt x="2091817" y="511862"/>
                  <a:pt x="2091817" y="506728"/>
                </a:cubicBezTo>
                <a:cubicBezTo>
                  <a:pt x="2091817" y="501965"/>
                  <a:pt x="2090272" y="498244"/>
                  <a:pt x="2087184" y="495566"/>
                </a:cubicBezTo>
                <a:cubicBezTo>
                  <a:pt x="2084096" y="492887"/>
                  <a:pt x="2078720" y="491547"/>
                  <a:pt x="2071055" y="491547"/>
                </a:cubicBezTo>
                <a:close/>
                <a:moveTo>
                  <a:pt x="2864718" y="458396"/>
                </a:moveTo>
                <a:lnTo>
                  <a:pt x="2911934" y="458396"/>
                </a:lnTo>
                <a:lnTo>
                  <a:pt x="2973549" y="548927"/>
                </a:lnTo>
                <a:lnTo>
                  <a:pt x="2973549" y="458396"/>
                </a:lnTo>
                <a:lnTo>
                  <a:pt x="3021211" y="458396"/>
                </a:lnTo>
                <a:lnTo>
                  <a:pt x="3021211" y="622032"/>
                </a:lnTo>
                <a:lnTo>
                  <a:pt x="2973549" y="622032"/>
                </a:lnTo>
                <a:lnTo>
                  <a:pt x="2912269" y="532184"/>
                </a:lnTo>
                <a:lnTo>
                  <a:pt x="2912269" y="622032"/>
                </a:lnTo>
                <a:lnTo>
                  <a:pt x="2864718" y="622032"/>
                </a:lnTo>
                <a:close/>
                <a:moveTo>
                  <a:pt x="2780668" y="458396"/>
                </a:moveTo>
                <a:lnTo>
                  <a:pt x="2831344" y="458396"/>
                </a:lnTo>
                <a:lnTo>
                  <a:pt x="2831344" y="622032"/>
                </a:lnTo>
                <a:lnTo>
                  <a:pt x="2780668" y="622032"/>
                </a:lnTo>
                <a:close/>
                <a:moveTo>
                  <a:pt x="2598353" y="458396"/>
                </a:moveTo>
                <a:lnTo>
                  <a:pt x="2673474" y="458396"/>
                </a:lnTo>
                <a:cubicBezTo>
                  <a:pt x="2688282" y="458396"/>
                  <a:pt x="2700245" y="460405"/>
                  <a:pt x="2709360" y="464423"/>
                </a:cubicBezTo>
                <a:cubicBezTo>
                  <a:pt x="2718476" y="468442"/>
                  <a:pt x="2726010" y="474209"/>
                  <a:pt x="2731964" y="481725"/>
                </a:cubicBezTo>
                <a:cubicBezTo>
                  <a:pt x="2737917" y="489240"/>
                  <a:pt x="2742233" y="497984"/>
                  <a:pt x="2744912" y="507955"/>
                </a:cubicBezTo>
                <a:cubicBezTo>
                  <a:pt x="2747590" y="517927"/>
                  <a:pt x="2748930" y="528494"/>
                  <a:pt x="2748930" y="539656"/>
                </a:cubicBezTo>
                <a:cubicBezTo>
                  <a:pt x="2748930" y="557143"/>
                  <a:pt x="2746939" y="570705"/>
                  <a:pt x="2742958" y="580342"/>
                </a:cubicBezTo>
                <a:cubicBezTo>
                  <a:pt x="2738977" y="589978"/>
                  <a:pt x="2733452" y="598052"/>
                  <a:pt x="2726382" y="604564"/>
                </a:cubicBezTo>
                <a:cubicBezTo>
                  <a:pt x="2719313" y="611075"/>
                  <a:pt x="2711723" y="615409"/>
                  <a:pt x="2703612" y="617567"/>
                </a:cubicBezTo>
                <a:cubicBezTo>
                  <a:pt x="2692524" y="620544"/>
                  <a:pt x="2682478" y="622032"/>
                  <a:pt x="2673474" y="622032"/>
                </a:cubicBezTo>
                <a:lnTo>
                  <a:pt x="2598353" y="622032"/>
                </a:lnTo>
                <a:close/>
                <a:moveTo>
                  <a:pt x="2445283" y="458396"/>
                </a:moveTo>
                <a:lnTo>
                  <a:pt x="2495848" y="458396"/>
                </a:lnTo>
                <a:lnTo>
                  <a:pt x="2495848" y="581737"/>
                </a:lnTo>
                <a:lnTo>
                  <a:pt x="2574764" y="581737"/>
                </a:lnTo>
                <a:lnTo>
                  <a:pt x="2574764" y="622032"/>
                </a:lnTo>
                <a:lnTo>
                  <a:pt x="2445283" y="622032"/>
                </a:lnTo>
                <a:close/>
                <a:moveTo>
                  <a:pt x="2361568" y="458396"/>
                </a:moveTo>
                <a:lnTo>
                  <a:pt x="2412244" y="458396"/>
                </a:lnTo>
                <a:lnTo>
                  <a:pt x="2412244" y="622032"/>
                </a:lnTo>
                <a:lnTo>
                  <a:pt x="2361568" y="622032"/>
                </a:lnTo>
                <a:close/>
                <a:moveTo>
                  <a:pt x="2169170" y="458396"/>
                </a:moveTo>
                <a:lnTo>
                  <a:pt x="2219623" y="458396"/>
                </a:lnTo>
                <a:lnTo>
                  <a:pt x="2219623" y="558209"/>
                </a:lnTo>
                <a:cubicBezTo>
                  <a:pt x="2219623" y="567132"/>
                  <a:pt x="2222097" y="574103"/>
                  <a:pt x="2227046" y="579121"/>
                </a:cubicBezTo>
                <a:cubicBezTo>
                  <a:pt x="2231994" y="584139"/>
                  <a:pt x="2238859" y="586648"/>
                  <a:pt x="2247640" y="586648"/>
                </a:cubicBezTo>
                <a:cubicBezTo>
                  <a:pt x="2256346" y="586648"/>
                  <a:pt x="2263174" y="584176"/>
                  <a:pt x="2268122" y="579232"/>
                </a:cubicBezTo>
                <a:cubicBezTo>
                  <a:pt x="2273071" y="574287"/>
                  <a:pt x="2275545" y="567280"/>
                  <a:pt x="2275545" y="558209"/>
                </a:cubicBezTo>
                <a:lnTo>
                  <a:pt x="2275545" y="458396"/>
                </a:lnTo>
                <a:lnTo>
                  <a:pt x="2325998" y="458396"/>
                </a:lnTo>
                <a:lnTo>
                  <a:pt x="2325998" y="555888"/>
                </a:lnTo>
                <a:cubicBezTo>
                  <a:pt x="2325998" y="565555"/>
                  <a:pt x="2324491" y="574683"/>
                  <a:pt x="2321477" y="583272"/>
                </a:cubicBezTo>
                <a:cubicBezTo>
                  <a:pt x="2318463" y="591861"/>
                  <a:pt x="2313738" y="599372"/>
                  <a:pt x="2307301" y="605804"/>
                </a:cubicBezTo>
                <a:cubicBezTo>
                  <a:pt x="2300864" y="612237"/>
                  <a:pt x="2294111" y="616755"/>
                  <a:pt x="2287042" y="619357"/>
                </a:cubicBezTo>
                <a:cubicBezTo>
                  <a:pt x="2277219" y="623001"/>
                  <a:pt x="2265425" y="624823"/>
                  <a:pt x="2251658" y="624823"/>
                </a:cubicBezTo>
                <a:cubicBezTo>
                  <a:pt x="2243696" y="624823"/>
                  <a:pt x="2235008" y="624265"/>
                  <a:pt x="2225594" y="623149"/>
                </a:cubicBezTo>
                <a:cubicBezTo>
                  <a:pt x="2216181" y="622034"/>
                  <a:pt x="2208312" y="619821"/>
                  <a:pt x="2201987" y="616512"/>
                </a:cubicBezTo>
                <a:cubicBezTo>
                  <a:pt x="2195661" y="613203"/>
                  <a:pt x="2189876" y="608500"/>
                  <a:pt x="2184629" y="602402"/>
                </a:cubicBezTo>
                <a:cubicBezTo>
                  <a:pt x="2179383" y="596304"/>
                  <a:pt x="2175793" y="590020"/>
                  <a:pt x="2173858" y="583551"/>
                </a:cubicBezTo>
                <a:cubicBezTo>
                  <a:pt x="2170733" y="573140"/>
                  <a:pt x="2169170" y="563919"/>
                  <a:pt x="2169170" y="555888"/>
                </a:cubicBezTo>
                <a:close/>
                <a:moveTo>
                  <a:pt x="1997720" y="458396"/>
                </a:moveTo>
                <a:lnTo>
                  <a:pt x="2092375" y="458396"/>
                </a:lnTo>
                <a:cubicBezTo>
                  <a:pt x="2108150" y="458396"/>
                  <a:pt x="2120261" y="462302"/>
                  <a:pt x="2128707" y="470116"/>
                </a:cubicBezTo>
                <a:cubicBezTo>
                  <a:pt x="2137153" y="477929"/>
                  <a:pt x="2141376" y="487603"/>
                  <a:pt x="2141376" y="499137"/>
                </a:cubicBezTo>
                <a:cubicBezTo>
                  <a:pt x="2141376" y="508811"/>
                  <a:pt x="2138363" y="517108"/>
                  <a:pt x="2132335" y="524029"/>
                </a:cubicBezTo>
                <a:cubicBezTo>
                  <a:pt x="2128317" y="528643"/>
                  <a:pt x="2122438" y="532289"/>
                  <a:pt x="2114699" y="534968"/>
                </a:cubicBezTo>
                <a:cubicBezTo>
                  <a:pt x="2126456" y="537796"/>
                  <a:pt x="2135107" y="542651"/>
                  <a:pt x="2140651" y="549534"/>
                </a:cubicBezTo>
                <a:cubicBezTo>
                  <a:pt x="2146195" y="556418"/>
                  <a:pt x="2148967" y="565068"/>
                  <a:pt x="2148967" y="575486"/>
                </a:cubicBezTo>
                <a:cubicBezTo>
                  <a:pt x="2148967" y="583969"/>
                  <a:pt x="2146995" y="591597"/>
                  <a:pt x="2143051" y="598369"/>
                </a:cubicBezTo>
                <a:cubicBezTo>
                  <a:pt x="2139107" y="605140"/>
                  <a:pt x="2133712" y="610498"/>
                  <a:pt x="2126866" y="614442"/>
                </a:cubicBezTo>
                <a:cubicBezTo>
                  <a:pt x="2122624" y="616898"/>
                  <a:pt x="2116224" y="618684"/>
                  <a:pt x="2107667" y="619800"/>
                </a:cubicBezTo>
                <a:cubicBezTo>
                  <a:pt x="2096281" y="621288"/>
                  <a:pt x="2088728" y="622032"/>
                  <a:pt x="2085008" y="622032"/>
                </a:cubicBezTo>
                <a:lnTo>
                  <a:pt x="1997720" y="622032"/>
                </a:lnTo>
                <a:close/>
                <a:moveTo>
                  <a:pt x="1733438" y="458396"/>
                </a:moveTo>
                <a:lnTo>
                  <a:pt x="1789605" y="458396"/>
                </a:lnTo>
                <a:lnTo>
                  <a:pt x="1822573" y="513599"/>
                </a:lnTo>
                <a:lnTo>
                  <a:pt x="1855610" y="458396"/>
                </a:lnTo>
                <a:lnTo>
                  <a:pt x="1911474" y="458396"/>
                </a:lnTo>
                <a:lnTo>
                  <a:pt x="1847850" y="553497"/>
                </a:lnTo>
                <a:lnTo>
                  <a:pt x="1847850" y="622032"/>
                </a:lnTo>
                <a:lnTo>
                  <a:pt x="1797174" y="622032"/>
                </a:lnTo>
                <a:lnTo>
                  <a:pt x="1797174" y="553497"/>
                </a:lnTo>
                <a:close/>
                <a:moveTo>
                  <a:pt x="1576536" y="458396"/>
                </a:moveTo>
                <a:lnTo>
                  <a:pt x="1730239" y="458396"/>
                </a:lnTo>
                <a:lnTo>
                  <a:pt x="1730239" y="498803"/>
                </a:lnTo>
                <a:lnTo>
                  <a:pt x="1678670" y="498803"/>
                </a:lnTo>
                <a:lnTo>
                  <a:pt x="1678670" y="622032"/>
                </a:lnTo>
                <a:lnTo>
                  <a:pt x="1628105" y="622032"/>
                </a:lnTo>
                <a:lnTo>
                  <a:pt x="1628105" y="498803"/>
                </a:lnTo>
                <a:lnTo>
                  <a:pt x="1576536" y="498803"/>
                </a:lnTo>
                <a:close/>
                <a:moveTo>
                  <a:pt x="1504318" y="458396"/>
                </a:moveTo>
                <a:lnTo>
                  <a:pt x="1554994" y="458396"/>
                </a:lnTo>
                <a:lnTo>
                  <a:pt x="1554994" y="622032"/>
                </a:lnTo>
                <a:lnTo>
                  <a:pt x="1504318" y="622032"/>
                </a:lnTo>
                <a:close/>
                <a:moveTo>
                  <a:pt x="1185453" y="458396"/>
                </a:moveTo>
                <a:lnTo>
                  <a:pt x="1240608" y="458396"/>
                </a:lnTo>
                <a:lnTo>
                  <a:pt x="1302097" y="622032"/>
                </a:lnTo>
                <a:lnTo>
                  <a:pt x="1249147" y="622032"/>
                </a:lnTo>
                <a:lnTo>
                  <a:pt x="1240960" y="595020"/>
                </a:lnTo>
                <a:lnTo>
                  <a:pt x="1183554" y="595020"/>
                </a:lnTo>
                <a:lnTo>
                  <a:pt x="1175578" y="622032"/>
                </a:lnTo>
                <a:lnTo>
                  <a:pt x="1123950" y="622032"/>
                </a:lnTo>
                <a:close/>
                <a:moveTo>
                  <a:pt x="997260" y="458396"/>
                </a:moveTo>
                <a:lnTo>
                  <a:pt x="1081311" y="458396"/>
                </a:lnTo>
                <a:cubicBezTo>
                  <a:pt x="1099617" y="458396"/>
                  <a:pt x="1113328" y="462749"/>
                  <a:pt x="1122443" y="471455"/>
                </a:cubicBezTo>
                <a:cubicBezTo>
                  <a:pt x="1131559" y="480162"/>
                  <a:pt x="1136117" y="492552"/>
                  <a:pt x="1136117" y="508625"/>
                </a:cubicBezTo>
                <a:cubicBezTo>
                  <a:pt x="1136117" y="525145"/>
                  <a:pt x="1131150" y="538056"/>
                  <a:pt x="1121215" y="547358"/>
                </a:cubicBezTo>
                <a:cubicBezTo>
                  <a:pt x="1111281" y="556659"/>
                  <a:pt x="1096119" y="561310"/>
                  <a:pt x="1075730" y="561310"/>
                </a:cubicBezTo>
                <a:lnTo>
                  <a:pt x="1048048" y="561310"/>
                </a:lnTo>
                <a:lnTo>
                  <a:pt x="1048048" y="622032"/>
                </a:lnTo>
                <a:lnTo>
                  <a:pt x="997260" y="622032"/>
                </a:lnTo>
                <a:close/>
                <a:moveTo>
                  <a:pt x="861603" y="458396"/>
                </a:moveTo>
                <a:lnTo>
                  <a:pt x="916758" y="458396"/>
                </a:lnTo>
                <a:lnTo>
                  <a:pt x="978247" y="622032"/>
                </a:lnTo>
                <a:lnTo>
                  <a:pt x="925297" y="622032"/>
                </a:lnTo>
                <a:lnTo>
                  <a:pt x="917110" y="595020"/>
                </a:lnTo>
                <a:lnTo>
                  <a:pt x="859704" y="595020"/>
                </a:lnTo>
                <a:lnTo>
                  <a:pt x="851728" y="622032"/>
                </a:lnTo>
                <a:lnTo>
                  <a:pt x="800100" y="622032"/>
                </a:lnTo>
                <a:close/>
                <a:moveTo>
                  <a:pt x="388553" y="458396"/>
                </a:moveTo>
                <a:lnTo>
                  <a:pt x="463674" y="458396"/>
                </a:lnTo>
                <a:cubicBezTo>
                  <a:pt x="478483" y="458396"/>
                  <a:pt x="490445" y="460405"/>
                  <a:pt x="499560" y="464423"/>
                </a:cubicBezTo>
                <a:cubicBezTo>
                  <a:pt x="508676" y="468442"/>
                  <a:pt x="516210" y="474209"/>
                  <a:pt x="522164" y="481725"/>
                </a:cubicBezTo>
                <a:cubicBezTo>
                  <a:pt x="528117" y="489240"/>
                  <a:pt x="532433" y="497984"/>
                  <a:pt x="535112" y="507955"/>
                </a:cubicBezTo>
                <a:cubicBezTo>
                  <a:pt x="537791" y="517927"/>
                  <a:pt x="539130" y="528494"/>
                  <a:pt x="539130" y="539656"/>
                </a:cubicBezTo>
                <a:cubicBezTo>
                  <a:pt x="539130" y="557143"/>
                  <a:pt x="537139" y="570705"/>
                  <a:pt x="533158" y="580342"/>
                </a:cubicBezTo>
                <a:cubicBezTo>
                  <a:pt x="529177" y="589978"/>
                  <a:pt x="523652" y="598052"/>
                  <a:pt x="516583" y="604564"/>
                </a:cubicBezTo>
                <a:cubicBezTo>
                  <a:pt x="509513" y="611075"/>
                  <a:pt x="501923" y="615409"/>
                  <a:pt x="493812" y="617567"/>
                </a:cubicBezTo>
                <a:cubicBezTo>
                  <a:pt x="482724" y="620544"/>
                  <a:pt x="472678" y="622032"/>
                  <a:pt x="463674" y="622032"/>
                </a:cubicBezTo>
                <a:lnTo>
                  <a:pt x="388553" y="622032"/>
                </a:lnTo>
                <a:close/>
                <a:moveTo>
                  <a:pt x="197718" y="458396"/>
                </a:moveTo>
                <a:lnTo>
                  <a:pt x="244934" y="458396"/>
                </a:lnTo>
                <a:lnTo>
                  <a:pt x="306549" y="548927"/>
                </a:lnTo>
                <a:lnTo>
                  <a:pt x="306549" y="458396"/>
                </a:lnTo>
                <a:lnTo>
                  <a:pt x="354211" y="458396"/>
                </a:lnTo>
                <a:lnTo>
                  <a:pt x="354211" y="622032"/>
                </a:lnTo>
                <a:lnTo>
                  <a:pt x="306549" y="622032"/>
                </a:lnTo>
                <a:lnTo>
                  <a:pt x="245269" y="532184"/>
                </a:lnTo>
                <a:lnTo>
                  <a:pt x="245269" y="622032"/>
                </a:lnTo>
                <a:lnTo>
                  <a:pt x="197718" y="622032"/>
                </a:lnTo>
                <a:close/>
                <a:moveTo>
                  <a:pt x="61503" y="458396"/>
                </a:moveTo>
                <a:lnTo>
                  <a:pt x="116658" y="458396"/>
                </a:lnTo>
                <a:lnTo>
                  <a:pt x="178147" y="622032"/>
                </a:lnTo>
                <a:lnTo>
                  <a:pt x="125197" y="622032"/>
                </a:lnTo>
                <a:lnTo>
                  <a:pt x="117010" y="595020"/>
                </a:lnTo>
                <a:lnTo>
                  <a:pt x="59604" y="595020"/>
                </a:lnTo>
                <a:lnTo>
                  <a:pt x="51628" y="622032"/>
                </a:lnTo>
                <a:lnTo>
                  <a:pt x="0" y="622032"/>
                </a:lnTo>
                <a:close/>
                <a:moveTo>
                  <a:pt x="3136813" y="455605"/>
                </a:moveTo>
                <a:cubicBezTo>
                  <a:pt x="3154896" y="455605"/>
                  <a:pt x="3168421" y="457242"/>
                  <a:pt x="3177387" y="460516"/>
                </a:cubicBezTo>
                <a:cubicBezTo>
                  <a:pt x="3186354" y="463791"/>
                  <a:pt x="3193796" y="468869"/>
                  <a:pt x="3199712" y="475753"/>
                </a:cubicBezTo>
                <a:cubicBezTo>
                  <a:pt x="3205628" y="482636"/>
                  <a:pt x="3210074" y="491361"/>
                  <a:pt x="3213050" y="501928"/>
                </a:cubicBezTo>
                <a:lnTo>
                  <a:pt x="3164272" y="510634"/>
                </a:lnTo>
                <a:cubicBezTo>
                  <a:pt x="3162263" y="504458"/>
                  <a:pt x="3158858" y="499733"/>
                  <a:pt x="3154059" y="496459"/>
                </a:cubicBezTo>
                <a:cubicBezTo>
                  <a:pt x="3149259" y="493184"/>
                  <a:pt x="3143138" y="491547"/>
                  <a:pt x="3135697" y="491547"/>
                </a:cubicBezTo>
                <a:cubicBezTo>
                  <a:pt x="3124609" y="491547"/>
                  <a:pt x="3115773" y="495398"/>
                  <a:pt x="3109187" y="503100"/>
                </a:cubicBezTo>
                <a:cubicBezTo>
                  <a:pt x="3102601" y="510802"/>
                  <a:pt x="3099309" y="522987"/>
                  <a:pt x="3099309" y="539656"/>
                </a:cubicBezTo>
                <a:cubicBezTo>
                  <a:pt x="3099309" y="557366"/>
                  <a:pt x="3102639" y="570017"/>
                  <a:pt x="3109299" y="577607"/>
                </a:cubicBezTo>
                <a:cubicBezTo>
                  <a:pt x="3115959" y="585197"/>
                  <a:pt x="3125242" y="588992"/>
                  <a:pt x="3137148" y="588992"/>
                </a:cubicBezTo>
                <a:cubicBezTo>
                  <a:pt x="3142804" y="588992"/>
                  <a:pt x="3148199" y="588174"/>
                  <a:pt x="3153333" y="586537"/>
                </a:cubicBezTo>
                <a:cubicBezTo>
                  <a:pt x="3158468" y="584900"/>
                  <a:pt x="3164346" y="582109"/>
                  <a:pt x="3170969" y="578165"/>
                </a:cubicBezTo>
                <a:lnTo>
                  <a:pt x="3170969" y="562761"/>
                </a:lnTo>
                <a:lnTo>
                  <a:pt x="3137148" y="562761"/>
                </a:lnTo>
                <a:lnTo>
                  <a:pt x="3137148" y="528717"/>
                </a:lnTo>
                <a:lnTo>
                  <a:pt x="3215283" y="528717"/>
                </a:lnTo>
                <a:lnTo>
                  <a:pt x="3215283" y="598480"/>
                </a:lnTo>
                <a:cubicBezTo>
                  <a:pt x="3200326" y="608675"/>
                  <a:pt x="3187099" y="615614"/>
                  <a:pt x="3175602" y="619298"/>
                </a:cubicBezTo>
                <a:cubicBezTo>
                  <a:pt x="3164105" y="622981"/>
                  <a:pt x="3150468" y="624823"/>
                  <a:pt x="3134692" y="624823"/>
                </a:cubicBezTo>
                <a:cubicBezTo>
                  <a:pt x="3115270" y="624823"/>
                  <a:pt x="3099439" y="621511"/>
                  <a:pt x="3087198" y="614888"/>
                </a:cubicBezTo>
                <a:cubicBezTo>
                  <a:pt x="3074957" y="608266"/>
                  <a:pt x="3065469" y="598406"/>
                  <a:pt x="3058734" y="585309"/>
                </a:cubicBezTo>
                <a:cubicBezTo>
                  <a:pt x="3052000" y="572212"/>
                  <a:pt x="3048633" y="557180"/>
                  <a:pt x="3048633" y="540214"/>
                </a:cubicBezTo>
                <a:cubicBezTo>
                  <a:pt x="3048633" y="522355"/>
                  <a:pt x="3052316" y="506821"/>
                  <a:pt x="3059683" y="493612"/>
                </a:cubicBezTo>
                <a:cubicBezTo>
                  <a:pt x="3067050" y="480404"/>
                  <a:pt x="3077840" y="470376"/>
                  <a:pt x="3092053" y="463530"/>
                </a:cubicBezTo>
                <a:cubicBezTo>
                  <a:pt x="3103141" y="458247"/>
                  <a:pt x="3118061" y="455605"/>
                  <a:pt x="3136813" y="455605"/>
                </a:cubicBezTo>
                <a:close/>
                <a:moveTo>
                  <a:pt x="1398129" y="455605"/>
                </a:moveTo>
                <a:cubicBezTo>
                  <a:pt x="1418741" y="455605"/>
                  <a:pt x="1434945" y="459772"/>
                  <a:pt x="1446740" y="468107"/>
                </a:cubicBezTo>
                <a:cubicBezTo>
                  <a:pt x="1458534" y="476441"/>
                  <a:pt x="1467297" y="489240"/>
                  <a:pt x="1473026" y="506504"/>
                </a:cubicBezTo>
                <a:lnTo>
                  <a:pt x="1428378" y="516439"/>
                </a:lnTo>
                <a:cubicBezTo>
                  <a:pt x="1426815" y="511453"/>
                  <a:pt x="1425178" y="507807"/>
                  <a:pt x="1423467" y="505500"/>
                </a:cubicBezTo>
                <a:cubicBezTo>
                  <a:pt x="1420639" y="501630"/>
                  <a:pt x="1417179" y="498654"/>
                  <a:pt x="1413086" y="496570"/>
                </a:cubicBezTo>
                <a:cubicBezTo>
                  <a:pt x="1408993" y="494487"/>
                  <a:pt x="1404417" y="493445"/>
                  <a:pt x="1399357" y="493445"/>
                </a:cubicBezTo>
                <a:cubicBezTo>
                  <a:pt x="1387897" y="493445"/>
                  <a:pt x="1379116" y="498053"/>
                  <a:pt x="1373014" y="507270"/>
                </a:cubicBezTo>
                <a:cubicBezTo>
                  <a:pt x="1368400" y="514108"/>
                  <a:pt x="1366093" y="524847"/>
                  <a:pt x="1366093" y="539488"/>
                </a:cubicBezTo>
                <a:cubicBezTo>
                  <a:pt x="1366093" y="557625"/>
                  <a:pt x="1368847" y="570056"/>
                  <a:pt x="1374353" y="576782"/>
                </a:cubicBezTo>
                <a:cubicBezTo>
                  <a:pt x="1379860" y="583508"/>
                  <a:pt x="1387599" y="586872"/>
                  <a:pt x="1397571" y="586872"/>
                </a:cubicBezTo>
                <a:cubicBezTo>
                  <a:pt x="1407244" y="586872"/>
                  <a:pt x="1414556" y="584155"/>
                  <a:pt x="1419504" y="578723"/>
                </a:cubicBezTo>
                <a:cubicBezTo>
                  <a:pt x="1424453" y="573291"/>
                  <a:pt x="1428043" y="565403"/>
                  <a:pt x="1430276" y="555060"/>
                </a:cubicBezTo>
                <a:lnTo>
                  <a:pt x="1474589" y="568454"/>
                </a:lnTo>
                <a:cubicBezTo>
                  <a:pt x="1471613" y="580881"/>
                  <a:pt x="1466925" y="591262"/>
                  <a:pt x="1460525" y="599596"/>
                </a:cubicBezTo>
                <a:cubicBezTo>
                  <a:pt x="1454125" y="607931"/>
                  <a:pt x="1446182" y="614219"/>
                  <a:pt x="1436694" y="618460"/>
                </a:cubicBezTo>
                <a:cubicBezTo>
                  <a:pt x="1427206" y="622702"/>
                  <a:pt x="1415132" y="624823"/>
                  <a:pt x="1400473" y="624823"/>
                </a:cubicBezTo>
                <a:cubicBezTo>
                  <a:pt x="1382688" y="624823"/>
                  <a:pt x="1368158" y="622239"/>
                  <a:pt x="1356885" y="617070"/>
                </a:cubicBezTo>
                <a:cubicBezTo>
                  <a:pt x="1345611" y="611902"/>
                  <a:pt x="1335881" y="602811"/>
                  <a:pt x="1327696" y="589797"/>
                </a:cubicBezTo>
                <a:cubicBezTo>
                  <a:pt x="1319510" y="576784"/>
                  <a:pt x="1315417" y="560126"/>
                  <a:pt x="1315417" y="539823"/>
                </a:cubicBezTo>
                <a:cubicBezTo>
                  <a:pt x="1315417" y="512755"/>
                  <a:pt x="1322617" y="491952"/>
                  <a:pt x="1337016" y="477413"/>
                </a:cubicBezTo>
                <a:cubicBezTo>
                  <a:pt x="1351415" y="462874"/>
                  <a:pt x="1371786" y="455605"/>
                  <a:pt x="1398129" y="455605"/>
                </a:cubicBezTo>
                <a:close/>
                <a:moveTo>
                  <a:pt x="712329" y="455605"/>
                </a:moveTo>
                <a:cubicBezTo>
                  <a:pt x="732941" y="455605"/>
                  <a:pt x="749145" y="459772"/>
                  <a:pt x="760940" y="468107"/>
                </a:cubicBezTo>
                <a:cubicBezTo>
                  <a:pt x="772734" y="476441"/>
                  <a:pt x="781497" y="489240"/>
                  <a:pt x="787227" y="506504"/>
                </a:cubicBezTo>
                <a:lnTo>
                  <a:pt x="742578" y="516439"/>
                </a:lnTo>
                <a:cubicBezTo>
                  <a:pt x="741015" y="511453"/>
                  <a:pt x="739378" y="507807"/>
                  <a:pt x="737667" y="505500"/>
                </a:cubicBezTo>
                <a:cubicBezTo>
                  <a:pt x="734839" y="501630"/>
                  <a:pt x="731379" y="498654"/>
                  <a:pt x="727286" y="496570"/>
                </a:cubicBezTo>
                <a:cubicBezTo>
                  <a:pt x="723193" y="494487"/>
                  <a:pt x="718617" y="493445"/>
                  <a:pt x="713557" y="493445"/>
                </a:cubicBezTo>
                <a:cubicBezTo>
                  <a:pt x="702097" y="493445"/>
                  <a:pt x="693316" y="498053"/>
                  <a:pt x="687214" y="507270"/>
                </a:cubicBezTo>
                <a:cubicBezTo>
                  <a:pt x="682600" y="514108"/>
                  <a:pt x="680293" y="524847"/>
                  <a:pt x="680293" y="539488"/>
                </a:cubicBezTo>
                <a:cubicBezTo>
                  <a:pt x="680293" y="557625"/>
                  <a:pt x="683047" y="570056"/>
                  <a:pt x="688553" y="576782"/>
                </a:cubicBezTo>
                <a:cubicBezTo>
                  <a:pt x="694060" y="583508"/>
                  <a:pt x="701799" y="586872"/>
                  <a:pt x="711771" y="586872"/>
                </a:cubicBezTo>
                <a:cubicBezTo>
                  <a:pt x="721444" y="586872"/>
                  <a:pt x="728756" y="584155"/>
                  <a:pt x="733704" y="578723"/>
                </a:cubicBezTo>
                <a:cubicBezTo>
                  <a:pt x="738653" y="573291"/>
                  <a:pt x="742243" y="565403"/>
                  <a:pt x="744476" y="555060"/>
                </a:cubicBezTo>
                <a:lnTo>
                  <a:pt x="788789" y="568454"/>
                </a:lnTo>
                <a:cubicBezTo>
                  <a:pt x="785813" y="580881"/>
                  <a:pt x="781125" y="591262"/>
                  <a:pt x="774725" y="599596"/>
                </a:cubicBezTo>
                <a:cubicBezTo>
                  <a:pt x="768325" y="607931"/>
                  <a:pt x="760382" y="614219"/>
                  <a:pt x="750894" y="618460"/>
                </a:cubicBezTo>
                <a:cubicBezTo>
                  <a:pt x="741406" y="622702"/>
                  <a:pt x="729332" y="624823"/>
                  <a:pt x="714673" y="624823"/>
                </a:cubicBezTo>
                <a:cubicBezTo>
                  <a:pt x="696888" y="624823"/>
                  <a:pt x="682358" y="622239"/>
                  <a:pt x="671085" y="617070"/>
                </a:cubicBezTo>
                <a:cubicBezTo>
                  <a:pt x="659811" y="611902"/>
                  <a:pt x="650081" y="602811"/>
                  <a:pt x="641896" y="589797"/>
                </a:cubicBezTo>
                <a:cubicBezTo>
                  <a:pt x="633710" y="576784"/>
                  <a:pt x="629618" y="560126"/>
                  <a:pt x="629618" y="539823"/>
                </a:cubicBezTo>
                <a:cubicBezTo>
                  <a:pt x="629618" y="512755"/>
                  <a:pt x="636817" y="491952"/>
                  <a:pt x="651216" y="477413"/>
                </a:cubicBezTo>
                <a:cubicBezTo>
                  <a:pt x="665615" y="462874"/>
                  <a:pt x="685986" y="455605"/>
                  <a:pt x="712329" y="455605"/>
                </a:cubicBezTo>
                <a:close/>
                <a:moveTo>
                  <a:pt x="665890" y="159791"/>
                </a:moveTo>
                <a:lnTo>
                  <a:pt x="784282" y="159791"/>
                </a:lnTo>
                <a:lnTo>
                  <a:pt x="784282" y="222787"/>
                </a:lnTo>
                <a:lnTo>
                  <a:pt x="665890" y="222787"/>
                </a:lnTo>
                <a:close/>
                <a:moveTo>
                  <a:pt x="2197105" y="80995"/>
                </a:moveTo>
                <a:lnTo>
                  <a:pt x="2165082" y="186389"/>
                </a:lnTo>
                <a:lnTo>
                  <a:pt x="2229466" y="186389"/>
                </a:lnTo>
                <a:close/>
                <a:moveTo>
                  <a:pt x="2950755" y="68596"/>
                </a:moveTo>
                <a:cubicBezTo>
                  <a:pt x="2932489" y="68596"/>
                  <a:pt x="2917823" y="75062"/>
                  <a:pt x="2906758" y="87995"/>
                </a:cubicBezTo>
                <a:cubicBezTo>
                  <a:pt x="2895692" y="100928"/>
                  <a:pt x="2890159" y="122326"/>
                  <a:pt x="2890159" y="152191"/>
                </a:cubicBezTo>
                <a:cubicBezTo>
                  <a:pt x="2890159" y="181789"/>
                  <a:pt x="2895658" y="203055"/>
                  <a:pt x="2906658" y="215987"/>
                </a:cubicBezTo>
                <a:cubicBezTo>
                  <a:pt x="2917657" y="228920"/>
                  <a:pt x="2932622" y="235386"/>
                  <a:pt x="2951555" y="235386"/>
                </a:cubicBezTo>
                <a:cubicBezTo>
                  <a:pt x="2971020" y="235386"/>
                  <a:pt x="2986086" y="229053"/>
                  <a:pt x="2996752" y="216387"/>
                </a:cubicBezTo>
                <a:cubicBezTo>
                  <a:pt x="3007418" y="203721"/>
                  <a:pt x="3012751" y="180989"/>
                  <a:pt x="3012751" y="148191"/>
                </a:cubicBezTo>
                <a:cubicBezTo>
                  <a:pt x="3012751" y="120593"/>
                  <a:pt x="3007185" y="100428"/>
                  <a:pt x="2996052" y="87695"/>
                </a:cubicBezTo>
                <a:cubicBezTo>
                  <a:pt x="2984919" y="74962"/>
                  <a:pt x="2969820" y="68596"/>
                  <a:pt x="2950755" y="68596"/>
                </a:cubicBezTo>
                <a:close/>
                <a:moveTo>
                  <a:pt x="960030" y="68596"/>
                </a:moveTo>
                <a:cubicBezTo>
                  <a:pt x="941764" y="68596"/>
                  <a:pt x="927099" y="75062"/>
                  <a:pt x="916033" y="87995"/>
                </a:cubicBezTo>
                <a:cubicBezTo>
                  <a:pt x="904967" y="100928"/>
                  <a:pt x="899434" y="122326"/>
                  <a:pt x="899434" y="152191"/>
                </a:cubicBezTo>
                <a:cubicBezTo>
                  <a:pt x="899434" y="181789"/>
                  <a:pt x="904933" y="203055"/>
                  <a:pt x="915933" y="215987"/>
                </a:cubicBezTo>
                <a:cubicBezTo>
                  <a:pt x="926932" y="228920"/>
                  <a:pt x="941898" y="235386"/>
                  <a:pt x="960830" y="235386"/>
                </a:cubicBezTo>
                <a:cubicBezTo>
                  <a:pt x="980295" y="235386"/>
                  <a:pt x="995361" y="229053"/>
                  <a:pt x="1006027" y="216387"/>
                </a:cubicBezTo>
                <a:cubicBezTo>
                  <a:pt x="1016693" y="203721"/>
                  <a:pt x="1022026" y="180989"/>
                  <a:pt x="1022026" y="148191"/>
                </a:cubicBezTo>
                <a:cubicBezTo>
                  <a:pt x="1022026" y="120593"/>
                  <a:pt x="1016460" y="100428"/>
                  <a:pt x="1005327" y="87695"/>
                </a:cubicBezTo>
                <a:cubicBezTo>
                  <a:pt x="994194" y="74962"/>
                  <a:pt x="979095" y="68596"/>
                  <a:pt x="960030" y="68596"/>
                </a:cubicBezTo>
                <a:close/>
                <a:moveTo>
                  <a:pt x="483780" y="68596"/>
                </a:moveTo>
                <a:cubicBezTo>
                  <a:pt x="465514" y="68596"/>
                  <a:pt x="450848" y="75062"/>
                  <a:pt x="439783" y="87995"/>
                </a:cubicBezTo>
                <a:cubicBezTo>
                  <a:pt x="428717" y="100928"/>
                  <a:pt x="423184" y="122326"/>
                  <a:pt x="423184" y="152191"/>
                </a:cubicBezTo>
                <a:cubicBezTo>
                  <a:pt x="423184" y="181789"/>
                  <a:pt x="428683" y="203055"/>
                  <a:pt x="439683" y="215987"/>
                </a:cubicBezTo>
                <a:cubicBezTo>
                  <a:pt x="450682" y="228920"/>
                  <a:pt x="465648" y="235386"/>
                  <a:pt x="484580" y="235386"/>
                </a:cubicBezTo>
                <a:cubicBezTo>
                  <a:pt x="504045" y="235386"/>
                  <a:pt x="519111" y="229053"/>
                  <a:pt x="529777" y="216387"/>
                </a:cubicBezTo>
                <a:cubicBezTo>
                  <a:pt x="540443" y="203721"/>
                  <a:pt x="545776" y="180989"/>
                  <a:pt x="545776" y="148191"/>
                </a:cubicBezTo>
                <a:cubicBezTo>
                  <a:pt x="545776" y="120593"/>
                  <a:pt x="540210" y="100428"/>
                  <a:pt x="529077" y="87695"/>
                </a:cubicBezTo>
                <a:cubicBezTo>
                  <a:pt x="517944" y="74962"/>
                  <a:pt x="502845" y="68596"/>
                  <a:pt x="483780" y="68596"/>
                </a:cubicBezTo>
                <a:close/>
                <a:moveTo>
                  <a:pt x="1253733" y="64596"/>
                </a:moveTo>
                <a:lnTo>
                  <a:pt x="1253733" y="129992"/>
                </a:lnTo>
                <a:lnTo>
                  <a:pt x="1275932" y="129992"/>
                </a:lnTo>
                <a:cubicBezTo>
                  <a:pt x="1293397" y="129992"/>
                  <a:pt x="1305663" y="126959"/>
                  <a:pt x="1312729" y="120893"/>
                </a:cubicBezTo>
                <a:cubicBezTo>
                  <a:pt x="1319796" y="114827"/>
                  <a:pt x="1323329" y="107060"/>
                  <a:pt x="1323329" y="97594"/>
                </a:cubicBezTo>
                <a:cubicBezTo>
                  <a:pt x="1323329" y="88395"/>
                  <a:pt x="1320262" y="80595"/>
                  <a:pt x="1314129" y="74196"/>
                </a:cubicBezTo>
                <a:cubicBezTo>
                  <a:pt x="1307996" y="67796"/>
                  <a:pt x="1296464" y="64596"/>
                  <a:pt x="1279531" y="64596"/>
                </a:cubicBezTo>
                <a:close/>
                <a:moveTo>
                  <a:pt x="1845883" y="64196"/>
                </a:moveTo>
                <a:lnTo>
                  <a:pt x="1845883" y="123793"/>
                </a:lnTo>
                <a:lnTo>
                  <a:pt x="1884080" y="123793"/>
                </a:lnTo>
                <a:cubicBezTo>
                  <a:pt x="1888213" y="123793"/>
                  <a:pt x="1896213" y="122460"/>
                  <a:pt x="1908079" y="119793"/>
                </a:cubicBezTo>
                <a:cubicBezTo>
                  <a:pt x="1914078" y="118593"/>
                  <a:pt x="1918978" y="115527"/>
                  <a:pt x="1922778" y="110594"/>
                </a:cubicBezTo>
                <a:cubicBezTo>
                  <a:pt x="1926578" y="105661"/>
                  <a:pt x="1928478" y="99994"/>
                  <a:pt x="1928478" y="93595"/>
                </a:cubicBezTo>
                <a:cubicBezTo>
                  <a:pt x="1928478" y="84129"/>
                  <a:pt x="1925478" y="76862"/>
                  <a:pt x="1919478" y="71796"/>
                </a:cubicBezTo>
                <a:cubicBezTo>
                  <a:pt x="1913479" y="66730"/>
                  <a:pt x="1902213" y="64196"/>
                  <a:pt x="1885680" y="64196"/>
                </a:cubicBezTo>
                <a:close/>
                <a:moveTo>
                  <a:pt x="3154463" y="5000"/>
                </a:moveTo>
                <a:lnTo>
                  <a:pt x="3239058" y="5000"/>
                </a:lnTo>
                <a:lnTo>
                  <a:pt x="3349451" y="167203"/>
                </a:lnTo>
                <a:lnTo>
                  <a:pt x="3349451" y="5000"/>
                </a:lnTo>
                <a:lnTo>
                  <a:pt x="3434846" y="5000"/>
                </a:lnTo>
                <a:lnTo>
                  <a:pt x="3434846" y="298182"/>
                </a:lnTo>
                <a:lnTo>
                  <a:pt x="3349451" y="298182"/>
                </a:lnTo>
                <a:lnTo>
                  <a:pt x="3239658" y="137204"/>
                </a:lnTo>
                <a:lnTo>
                  <a:pt x="3239658" y="298182"/>
                </a:lnTo>
                <a:lnTo>
                  <a:pt x="3154463" y="298182"/>
                </a:lnTo>
                <a:close/>
                <a:moveTo>
                  <a:pt x="2652638" y="5000"/>
                </a:moveTo>
                <a:lnTo>
                  <a:pt x="2743433" y="5000"/>
                </a:lnTo>
                <a:lnTo>
                  <a:pt x="2743433" y="298182"/>
                </a:lnTo>
                <a:lnTo>
                  <a:pt x="2652638" y="298182"/>
                </a:lnTo>
                <a:close/>
                <a:moveTo>
                  <a:pt x="2333165" y="5000"/>
                </a:moveTo>
                <a:lnTo>
                  <a:pt x="2608548" y="5000"/>
                </a:lnTo>
                <a:lnTo>
                  <a:pt x="2608548" y="77396"/>
                </a:lnTo>
                <a:lnTo>
                  <a:pt x="2516153" y="77396"/>
                </a:lnTo>
                <a:lnTo>
                  <a:pt x="2516153" y="298182"/>
                </a:lnTo>
                <a:lnTo>
                  <a:pt x="2425559" y="298182"/>
                </a:lnTo>
                <a:lnTo>
                  <a:pt x="2425559" y="77396"/>
                </a:lnTo>
                <a:lnTo>
                  <a:pt x="2333165" y="77396"/>
                </a:lnTo>
                <a:close/>
                <a:moveTo>
                  <a:pt x="1754888" y="5000"/>
                </a:moveTo>
                <a:lnTo>
                  <a:pt x="1905879" y="5000"/>
                </a:lnTo>
                <a:cubicBezTo>
                  <a:pt x="1933877" y="5000"/>
                  <a:pt x="1955276" y="7400"/>
                  <a:pt x="1970075" y="12200"/>
                </a:cubicBezTo>
                <a:cubicBezTo>
                  <a:pt x="1984874" y="16999"/>
                  <a:pt x="1996807" y="25899"/>
                  <a:pt x="2005873" y="38898"/>
                </a:cubicBezTo>
                <a:cubicBezTo>
                  <a:pt x="2014939" y="51897"/>
                  <a:pt x="2019472" y="67730"/>
                  <a:pt x="2019472" y="86395"/>
                </a:cubicBezTo>
                <a:cubicBezTo>
                  <a:pt x="2019472" y="102661"/>
                  <a:pt x="2016004" y="116693"/>
                  <a:pt x="2009067" y="128492"/>
                </a:cubicBezTo>
                <a:cubicBezTo>
                  <a:pt x="2002129" y="140292"/>
                  <a:pt x="1992592" y="149858"/>
                  <a:pt x="1980453" y="157191"/>
                </a:cubicBezTo>
                <a:cubicBezTo>
                  <a:pt x="1972716" y="161857"/>
                  <a:pt x="1962110" y="165724"/>
                  <a:pt x="1948636" y="168790"/>
                </a:cubicBezTo>
                <a:cubicBezTo>
                  <a:pt x="1959427" y="172394"/>
                  <a:pt x="1967288" y="175997"/>
                  <a:pt x="1972219" y="179599"/>
                </a:cubicBezTo>
                <a:cubicBezTo>
                  <a:pt x="1975550" y="182001"/>
                  <a:pt x="1980380" y="187138"/>
                  <a:pt x="1986708" y="195012"/>
                </a:cubicBezTo>
                <a:cubicBezTo>
                  <a:pt x="1993037" y="202885"/>
                  <a:pt x="1997267" y="208957"/>
                  <a:pt x="1999398" y="213228"/>
                </a:cubicBezTo>
                <a:lnTo>
                  <a:pt x="2040576" y="292965"/>
                </a:lnTo>
                <a:lnTo>
                  <a:pt x="2148808" y="5000"/>
                </a:lnTo>
                <a:lnTo>
                  <a:pt x="2247627" y="5000"/>
                </a:lnTo>
                <a:lnTo>
                  <a:pt x="2357796" y="298182"/>
                </a:lnTo>
                <a:lnTo>
                  <a:pt x="2262926" y="298182"/>
                </a:lnTo>
                <a:lnTo>
                  <a:pt x="2248259" y="249785"/>
                </a:lnTo>
                <a:lnTo>
                  <a:pt x="2145406" y="249785"/>
                </a:lnTo>
                <a:lnTo>
                  <a:pt x="2131116" y="298182"/>
                </a:lnTo>
                <a:lnTo>
                  <a:pt x="2043271" y="298182"/>
                </a:lnTo>
                <a:lnTo>
                  <a:pt x="2038615" y="298182"/>
                </a:lnTo>
                <a:lnTo>
                  <a:pt x="1940905" y="298182"/>
                </a:lnTo>
                <a:lnTo>
                  <a:pt x="1892480" y="208588"/>
                </a:lnTo>
                <a:cubicBezTo>
                  <a:pt x="1886347" y="196988"/>
                  <a:pt x="1880881" y="189455"/>
                  <a:pt x="1876081" y="185989"/>
                </a:cubicBezTo>
                <a:cubicBezTo>
                  <a:pt x="1869548" y="181456"/>
                  <a:pt x="1862149" y="179189"/>
                  <a:pt x="1853882" y="179189"/>
                </a:cubicBezTo>
                <a:lnTo>
                  <a:pt x="1845883" y="179189"/>
                </a:lnTo>
                <a:lnTo>
                  <a:pt x="1845883" y="298182"/>
                </a:lnTo>
                <a:lnTo>
                  <a:pt x="1754888" y="298182"/>
                </a:lnTo>
                <a:close/>
                <a:moveTo>
                  <a:pt x="1458213" y="5000"/>
                </a:moveTo>
                <a:lnTo>
                  <a:pt x="1700999" y="5000"/>
                </a:lnTo>
                <a:lnTo>
                  <a:pt x="1700999" y="67596"/>
                </a:lnTo>
                <a:lnTo>
                  <a:pt x="1549008" y="67596"/>
                </a:lnTo>
                <a:lnTo>
                  <a:pt x="1549008" y="114193"/>
                </a:lnTo>
                <a:lnTo>
                  <a:pt x="1689999" y="114193"/>
                </a:lnTo>
                <a:lnTo>
                  <a:pt x="1689999" y="173990"/>
                </a:lnTo>
                <a:lnTo>
                  <a:pt x="1549008" y="173990"/>
                </a:lnTo>
                <a:lnTo>
                  <a:pt x="1549008" y="231786"/>
                </a:lnTo>
                <a:lnTo>
                  <a:pt x="1705398" y="231786"/>
                </a:lnTo>
                <a:lnTo>
                  <a:pt x="1705398" y="298182"/>
                </a:lnTo>
                <a:lnTo>
                  <a:pt x="1458213" y="298182"/>
                </a:lnTo>
                <a:close/>
                <a:moveTo>
                  <a:pt x="1162738" y="5000"/>
                </a:moveTo>
                <a:lnTo>
                  <a:pt x="1313329" y="5000"/>
                </a:lnTo>
                <a:cubicBezTo>
                  <a:pt x="1346127" y="5000"/>
                  <a:pt x="1370692" y="12800"/>
                  <a:pt x="1387025" y="28399"/>
                </a:cubicBezTo>
                <a:cubicBezTo>
                  <a:pt x="1403357" y="43998"/>
                  <a:pt x="1411523" y="66196"/>
                  <a:pt x="1411523" y="94995"/>
                </a:cubicBezTo>
                <a:cubicBezTo>
                  <a:pt x="1411523" y="124593"/>
                  <a:pt x="1402624" y="147725"/>
                  <a:pt x="1384825" y="164390"/>
                </a:cubicBezTo>
                <a:cubicBezTo>
                  <a:pt x="1367026" y="181056"/>
                  <a:pt x="1339861" y="189389"/>
                  <a:pt x="1303330" y="189389"/>
                </a:cubicBezTo>
                <a:lnTo>
                  <a:pt x="1253733" y="189389"/>
                </a:lnTo>
                <a:lnTo>
                  <a:pt x="1253733" y="298182"/>
                </a:lnTo>
                <a:lnTo>
                  <a:pt x="1162738" y="298182"/>
                </a:lnTo>
                <a:close/>
                <a:moveTo>
                  <a:pt x="2950955" y="0"/>
                </a:moveTo>
                <a:cubicBezTo>
                  <a:pt x="2999752" y="0"/>
                  <a:pt x="3037350" y="13100"/>
                  <a:pt x="3063748" y="39298"/>
                </a:cubicBezTo>
                <a:cubicBezTo>
                  <a:pt x="3090146" y="65496"/>
                  <a:pt x="3103346" y="102194"/>
                  <a:pt x="3103346" y="149391"/>
                </a:cubicBezTo>
                <a:cubicBezTo>
                  <a:pt x="3103346" y="183656"/>
                  <a:pt x="3097579" y="211754"/>
                  <a:pt x="3086047" y="233686"/>
                </a:cubicBezTo>
                <a:cubicBezTo>
                  <a:pt x="3074514" y="255618"/>
                  <a:pt x="3057848" y="272684"/>
                  <a:pt x="3036050" y="284883"/>
                </a:cubicBezTo>
                <a:cubicBezTo>
                  <a:pt x="3014251" y="297082"/>
                  <a:pt x="2987086" y="303182"/>
                  <a:pt x="2954555" y="303182"/>
                </a:cubicBezTo>
                <a:cubicBezTo>
                  <a:pt x="2921490" y="303182"/>
                  <a:pt x="2894125" y="297916"/>
                  <a:pt x="2872460" y="287383"/>
                </a:cubicBezTo>
                <a:cubicBezTo>
                  <a:pt x="2850794" y="276850"/>
                  <a:pt x="2833229" y="260185"/>
                  <a:pt x="2819763" y="237386"/>
                </a:cubicBezTo>
                <a:cubicBezTo>
                  <a:pt x="2806297" y="214587"/>
                  <a:pt x="2799564" y="186056"/>
                  <a:pt x="2799564" y="151791"/>
                </a:cubicBezTo>
                <a:cubicBezTo>
                  <a:pt x="2799564" y="103927"/>
                  <a:pt x="2812897" y="66663"/>
                  <a:pt x="2839562" y="39998"/>
                </a:cubicBezTo>
                <a:cubicBezTo>
                  <a:pt x="2866227" y="13333"/>
                  <a:pt x="2903358" y="0"/>
                  <a:pt x="2950955" y="0"/>
                </a:cubicBezTo>
                <a:close/>
                <a:moveTo>
                  <a:pt x="960230" y="0"/>
                </a:moveTo>
                <a:cubicBezTo>
                  <a:pt x="1009027" y="0"/>
                  <a:pt x="1046625" y="13100"/>
                  <a:pt x="1073023" y="39298"/>
                </a:cubicBezTo>
                <a:cubicBezTo>
                  <a:pt x="1099421" y="65496"/>
                  <a:pt x="1112621" y="102194"/>
                  <a:pt x="1112621" y="149391"/>
                </a:cubicBezTo>
                <a:cubicBezTo>
                  <a:pt x="1112621" y="183656"/>
                  <a:pt x="1106854" y="211754"/>
                  <a:pt x="1095322" y="233686"/>
                </a:cubicBezTo>
                <a:cubicBezTo>
                  <a:pt x="1083789" y="255618"/>
                  <a:pt x="1067123" y="272684"/>
                  <a:pt x="1045325" y="284883"/>
                </a:cubicBezTo>
                <a:cubicBezTo>
                  <a:pt x="1023526" y="297082"/>
                  <a:pt x="996361" y="303182"/>
                  <a:pt x="963830" y="303182"/>
                </a:cubicBezTo>
                <a:cubicBezTo>
                  <a:pt x="930765" y="303182"/>
                  <a:pt x="903400" y="297916"/>
                  <a:pt x="881735" y="287383"/>
                </a:cubicBezTo>
                <a:cubicBezTo>
                  <a:pt x="860069" y="276850"/>
                  <a:pt x="842504" y="260185"/>
                  <a:pt x="829038" y="237386"/>
                </a:cubicBezTo>
                <a:cubicBezTo>
                  <a:pt x="815572" y="214587"/>
                  <a:pt x="808839" y="186056"/>
                  <a:pt x="808839" y="151791"/>
                </a:cubicBezTo>
                <a:cubicBezTo>
                  <a:pt x="808839" y="103927"/>
                  <a:pt x="822172" y="66663"/>
                  <a:pt x="848837" y="39998"/>
                </a:cubicBezTo>
                <a:cubicBezTo>
                  <a:pt x="875502" y="13333"/>
                  <a:pt x="912633" y="0"/>
                  <a:pt x="960230" y="0"/>
                </a:cubicBezTo>
                <a:close/>
                <a:moveTo>
                  <a:pt x="483980" y="0"/>
                </a:moveTo>
                <a:cubicBezTo>
                  <a:pt x="532777" y="0"/>
                  <a:pt x="570375" y="13100"/>
                  <a:pt x="596773" y="39298"/>
                </a:cubicBezTo>
                <a:cubicBezTo>
                  <a:pt x="623171" y="65496"/>
                  <a:pt x="636371" y="102194"/>
                  <a:pt x="636371" y="149391"/>
                </a:cubicBezTo>
                <a:cubicBezTo>
                  <a:pt x="636371" y="183656"/>
                  <a:pt x="630604" y="211754"/>
                  <a:pt x="619072" y="233686"/>
                </a:cubicBezTo>
                <a:cubicBezTo>
                  <a:pt x="607539" y="255618"/>
                  <a:pt x="590873" y="272684"/>
                  <a:pt x="569075" y="284883"/>
                </a:cubicBezTo>
                <a:cubicBezTo>
                  <a:pt x="547276" y="297082"/>
                  <a:pt x="520111" y="303182"/>
                  <a:pt x="487580" y="303182"/>
                </a:cubicBezTo>
                <a:cubicBezTo>
                  <a:pt x="454515" y="303182"/>
                  <a:pt x="427150" y="297916"/>
                  <a:pt x="405485" y="287383"/>
                </a:cubicBezTo>
                <a:cubicBezTo>
                  <a:pt x="383819" y="276850"/>
                  <a:pt x="366254" y="260185"/>
                  <a:pt x="352788" y="237386"/>
                </a:cubicBezTo>
                <a:cubicBezTo>
                  <a:pt x="339322" y="214587"/>
                  <a:pt x="332589" y="186056"/>
                  <a:pt x="332589" y="151791"/>
                </a:cubicBezTo>
                <a:cubicBezTo>
                  <a:pt x="332589" y="103927"/>
                  <a:pt x="345922" y="66663"/>
                  <a:pt x="372587" y="39998"/>
                </a:cubicBezTo>
                <a:cubicBezTo>
                  <a:pt x="399252" y="13333"/>
                  <a:pt x="436383" y="0"/>
                  <a:pt x="483980" y="0"/>
                </a:cubicBezTo>
                <a:close/>
                <a:moveTo>
                  <a:pt x="167255" y="0"/>
                </a:moveTo>
                <a:cubicBezTo>
                  <a:pt x="204186" y="0"/>
                  <a:pt x="233218" y="7467"/>
                  <a:pt x="254350" y="22399"/>
                </a:cubicBezTo>
                <a:cubicBezTo>
                  <a:pt x="275482" y="37331"/>
                  <a:pt x="291181" y="60263"/>
                  <a:pt x="301447" y="91195"/>
                </a:cubicBezTo>
                <a:lnTo>
                  <a:pt x="221452" y="108994"/>
                </a:lnTo>
                <a:cubicBezTo>
                  <a:pt x="218652" y="100061"/>
                  <a:pt x="215719" y="93528"/>
                  <a:pt x="212652" y="89395"/>
                </a:cubicBezTo>
                <a:cubicBezTo>
                  <a:pt x="207586" y="82462"/>
                  <a:pt x="201386" y="77129"/>
                  <a:pt x="194053" y="73396"/>
                </a:cubicBezTo>
                <a:cubicBezTo>
                  <a:pt x="186720" y="69663"/>
                  <a:pt x="178521" y="67796"/>
                  <a:pt x="169455" y="67796"/>
                </a:cubicBezTo>
                <a:cubicBezTo>
                  <a:pt x="148923" y="67796"/>
                  <a:pt x="133190" y="76053"/>
                  <a:pt x="122258" y="92567"/>
                </a:cubicBezTo>
                <a:cubicBezTo>
                  <a:pt x="113992" y="104818"/>
                  <a:pt x="109859" y="124059"/>
                  <a:pt x="109859" y="150291"/>
                </a:cubicBezTo>
                <a:cubicBezTo>
                  <a:pt x="109859" y="182785"/>
                  <a:pt x="114792" y="205058"/>
                  <a:pt x="124658" y="217109"/>
                </a:cubicBezTo>
                <a:cubicBezTo>
                  <a:pt x="134524" y="229160"/>
                  <a:pt x="148390" y="235186"/>
                  <a:pt x="166255" y="235186"/>
                </a:cubicBezTo>
                <a:cubicBezTo>
                  <a:pt x="183587" y="235186"/>
                  <a:pt x="196687" y="230320"/>
                  <a:pt x="205553" y="220587"/>
                </a:cubicBezTo>
                <a:cubicBezTo>
                  <a:pt x="214419" y="210854"/>
                  <a:pt x="220852" y="196722"/>
                  <a:pt x="224851" y="178189"/>
                </a:cubicBezTo>
                <a:lnTo>
                  <a:pt x="304247" y="202188"/>
                </a:lnTo>
                <a:cubicBezTo>
                  <a:pt x="298914" y="224453"/>
                  <a:pt x="290514" y="243052"/>
                  <a:pt x="279048" y="257985"/>
                </a:cubicBezTo>
                <a:cubicBezTo>
                  <a:pt x="267582" y="272917"/>
                  <a:pt x="253350" y="284183"/>
                  <a:pt x="236351" y="291783"/>
                </a:cubicBezTo>
                <a:cubicBezTo>
                  <a:pt x="219352" y="299382"/>
                  <a:pt x="197720" y="303182"/>
                  <a:pt x="171455" y="303182"/>
                </a:cubicBezTo>
                <a:cubicBezTo>
                  <a:pt x="139590" y="303182"/>
                  <a:pt x="113558" y="298552"/>
                  <a:pt x="93360" y="289292"/>
                </a:cubicBezTo>
                <a:cubicBezTo>
                  <a:pt x="73161" y="280032"/>
                  <a:pt x="55728" y="263744"/>
                  <a:pt x="41063" y="240428"/>
                </a:cubicBezTo>
                <a:cubicBezTo>
                  <a:pt x="26397" y="217112"/>
                  <a:pt x="19064" y="187266"/>
                  <a:pt x="19064" y="150891"/>
                </a:cubicBezTo>
                <a:cubicBezTo>
                  <a:pt x="19064" y="102394"/>
                  <a:pt x="31963" y="65121"/>
                  <a:pt x="57762" y="39073"/>
                </a:cubicBezTo>
                <a:cubicBezTo>
                  <a:pt x="83560" y="13025"/>
                  <a:pt x="120058" y="0"/>
                  <a:pt x="167255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01F484-74EF-3BA2-ACC1-7FB0D6DBA97A}"/>
              </a:ext>
            </a:extLst>
          </p:cNvPr>
          <p:cNvSpPr txBox="1"/>
          <p:nvPr/>
        </p:nvSpPr>
        <p:spPr>
          <a:xfrm>
            <a:off x="404814" y="1217213"/>
            <a:ext cx="3986212" cy="3672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DONORS: </a:t>
            </a: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EU, Germany, Italy, Norway, Sweden, Switzerland</a:t>
            </a:r>
            <a:endParaRPr lang="fr-FR" sz="1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STRATEGY</a:t>
            </a:r>
            <a:r>
              <a:rPr lang="en-GB" sz="1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GB" sz="1200" i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member states through large country-based projects</a:t>
            </a: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fr-FR" sz="1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APPROACH</a:t>
            </a:r>
            <a:r>
              <a:rPr lang="en-GB" sz="1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multilateral or bilateral, based on intergovernmental programme, local ownership</a:t>
            </a:r>
            <a:endParaRPr lang="fr-FR" sz="1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SECTORS</a:t>
            </a:r>
            <a:r>
              <a:rPr lang="en-GB" sz="12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fr-FR" sz="11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Democratic culture Competences</a:t>
            </a:r>
            <a:endParaRPr lang="fr-FR" sz="1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Inclusive quality education </a:t>
            </a:r>
            <a:endParaRPr lang="fr-FR" sz="1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Integrity &amp; Ethics in education</a:t>
            </a:r>
            <a:endParaRPr lang="fr-FR" sz="1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citizenship education</a:t>
            </a:r>
            <a:endParaRPr lang="fr-FR" sz="1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History and language education</a:t>
            </a:r>
            <a:endParaRPr lang="fr-FR" sz="1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 Qualifications Passport for Refugees</a:t>
            </a:r>
            <a:endParaRPr lang="fr-FR" sz="11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74EC2B-CDB0-C566-3D25-5184D4EBA863}"/>
              </a:ext>
            </a:extLst>
          </p:cNvPr>
          <p:cNvSpPr txBox="1"/>
          <p:nvPr/>
        </p:nvSpPr>
        <p:spPr>
          <a:xfrm>
            <a:off x="5774531" y="930006"/>
            <a:ext cx="3174206" cy="1522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years of co-operation initiatives</a:t>
            </a: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countries</a:t>
            </a: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 € current external funding</a:t>
            </a:r>
            <a:endParaRPr lang="fr-FR" sz="12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980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128BA-82CA-95A3-F641-9552E9A0B2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96"/>
          <a:stretch/>
        </p:blipFill>
        <p:spPr bwMode="auto">
          <a:xfrm>
            <a:off x="4296871" y="783974"/>
            <a:ext cx="4847129" cy="43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6C9D42-82B7-C3C3-990A-2A5B5D7B16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700"/>
                    </a14:imgEffect>
                    <a14:imgEffect>
                      <a14:saturation sat="104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7" t="70788" r="46017" b="8926"/>
          <a:stretch/>
        </p:blipFill>
        <p:spPr bwMode="auto">
          <a:xfrm>
            <a:off x="4802910" y="3869987"/>
            <a:ext cx="3015481" cy="884374"/>
          </a:xfrm>
          <a:custGeom>
            <a:avLst/>
            <a:gdLst/>
            <a:ahLst/>
            <a:cxnLst/>
            <a:rect l="l" t="t" r="r" b="b"/>
            <a:pathLst>
              <a:path w="3015481" h="884374">
                <a:moveTo>
                  <a:pt x="939180" y="805793"/>
                </a:moveTo>
                <a:cubicBezTo>
                  <a:pt x="930845" y="808769"/>
                  <a:pt x="922164" y="811399"/>
                  <a:pt x="913135" y="813681"/>
                </a:cubicBezTo>
                <a:cubicBezTo>
                  <a:pt x="900832" y="816955"/>
                  <a:pt x="893043" y="820180"/>
                  <a:pt x="889769" y="823355"/>
                </a:cubicBezTo>
                <a:cubicBezTo>
                  <a:pt x="886395" y="826629"/>
                  <a:pt x="884709" y="830350"/>
                  <a:pt x="884709" y="834517"/>
                </a:cubicBezTo>
                <a:cubicBezTo>
                  <a:pt x="884709" y="839279"/>
                  <a:pt x="886370" y="843174"/>
                  <a:pt x="889694" y="846200"/>
                </a:cubicBezTo>
                <a:cubicBezTo>
                  <a:pt x="893018" y="849226"/>
                  <a:pt x="897905" y="850739"/>
                  <a:pt x="904354" y="850739"/>
                </a:cubicBezTo>
                <a:cubicBezTo>
                  <a:pt x="911101" y="850739"/>
                  <a:pt x="917376" y="849102"/>
                  <a:pt x="923181" y="845828"/>
                </a:cubicBezTo>
                <a:cubicBezTo>
                  <a:pt x="928985" y="842553"/>
                  <a:pt x="933102" y="838560"/>
                  <a:pt x="935533" y="833847"/>
                </a:cubicBezTo>
                <a:cubicBezTo>
                  <a:pt x="937964" y="829134"/>
                  <a:pt x="939180" y="823007"/>
                  <a:pt x="939180" y="815467"/>
                </a:cubicBezTo>
                <a:close/>
                <a:moveTo>
                  <a:pt x="309190" y="764419"/>
                </a:moveTo>
                <a:cubicBezTo>
                  <a:pt x="302146" y="764419"/>
                  <a:pt x="296242" y="767346"/>
                  <a:pt x="291480" y="773200"/>
                </a:cubicBezTo>
                <a:cubicBezTo>
                  <a:pt x="286717" y="779053"/>
                  <a:pt x="284336" y="788876"/>
                  <a:pt x="284336" y="802667"/>
                </a:cubicBezTo>
                <a:cubicBezTo>
                  <a:pt x="284336" y="815566"/>
                  <a:pt x="286792" y="825016"/>
                  <a:pt x="291703" y="831019"/>
                </a:cubicBezTo>
                <a:cubicBezTo>
                  <a:pt x="296614" y="837022"/>
                  <a:pt x="302691" y="840023"/>
                  <a:pt x="309934" y="840023"/>
                </a:cubicBezTo>
                <a:cubicBezTo>
                  <a:pt x="317673" y="840023"/>
                  <a:pt x="324123" y="836997"/>
                  <a:pt x="329282" y="830945"/>
                </a:cubicBezTo>
                <a:cubicBezTo>
                  <a:pt x="334441" y="824892"/>
                  <a:pt x="337021" y="815020"/>
                  <a:pt x="337021" y="801328"/>
                </a:cubicBezTo>
                <a:cubicBezTo>
                  <a:pt x="337021" y="788926"/>
                  <a:pt x="334392" y="779674"/>
                  <a:pt x="329133" y="773572"/>
                </a:cubicBezTo>
                <a:cubicBezTo>
                  <a:pt x="323875" y="767470"/>
                  <a:pt x="317227" y="764419"/>
                  <a:pt x="309190" y="764419"/>
                </a:cubicBezTo>
                <a:close/>
                <a:moveTo>
                  <a:pt x="1343843" y="760847"/>
                </a:moveTo>
                <a:cubicBezTo>
                  <a:pt x="1335013" y="760847"/>
                  <a:pt x="1327720" y="764245"/>
                  <a:pt x="1321966" y="771042"/>
                </a:cubicBezTo>
                <a:cubicBezTo>
                  <a:pt x="1316211" y="777838"/>
                  <a:pt x="1313334" y="788182"/>
                  <a:pt x="1313334" y="802072"/>
                </a:cubicBezTo>
                <a:cubicBezTo>
                  <a:pt x="1313334" y="816161"/>
                  <a:pt x="1316186" y="826579"/>
                  <a:pt x="1321891" y="833326"/>
                </a:cubicBezTo>
                <a:cubicBezTo>
                  <a:pt x="1327596" y="840073"/>
                  <a:pt x="1334765" y="843446"/>
                  <a:pt x="1343397" y="843446"/>
                </a:cubicBezTo>
                <a:cubicBezTo>
                  <a:pt x="1352128" y="843446"/>
                  <a:pt x="1359297" y="840123"/>
                  <a:pt x="1364903" y="833475"/>
                </a:cubicBezTo>
                <a:cubicBezTo>
                  <a:pt x="1370508" y="826827"/>
                  <a:pt x="1373311" y="816161"/>
                  <a:pt x="1373311" y="801477"/>
                </a:cubicBezTo>
                <a:cubicBezTo>
                  <a:pt x="1373311" y="787785"/>
                  <a:pt x="1370484" y="777590"/>
                  <a:pt x="1364828" y="770893"/>
                </a:cubicBezTo>
                <a:cubicBezTo>
                  <a:pt x="1359173" y="764195"/>
                  <a:pt x="1352178" y="760847"/>
                  <a:pt x="1343843" y="760847"/>
                </a:cubicBezTo>
                <a:close/>
                <a:moveTo>
                  <a:pt x="1157511" y="722747"/>
                </a:moveTo>
                <a:lnTo>
                  <a:pt x="1218084" y="722747"/>
                </a:lnTo>
                <a:lnTo>
                  <a:pt x="1218084" y="880802"/>
                </a:lnTo>
                <a:lnTo>
                  <a:pt x="1157511" y="880802"/>
                </a:lnTo>
                <a:close/>
                <a:moveTo>
                  <a:pt x="430783" y="722747"/>
                </a:moveTo>
                <a:lnTo>
                  <a:pt x="491653" y="722747"/>
                </a:lnTo>
                <a:lnTo>
                  <a:pt x="491653" y="809662"/>
                </a:lnTo>
                <a:cubicBezTo>
                  <a:pt x="491653" y="819584"/>
                  <a:pt x="493489" y="826629"/>
                  <a:pt x="497160" y="830796"/>
                </a:cubicBezTo>
                <a:cubicBezTo>
                  <a:pt x="500831" y="834963"/>
                  <a:pt x="505991" y="837047"/>
                  <a:pt x="512638" y="837047"/>
                </a:cubicBezTo>
                <a:cubicBezTo>
                  <a:pt x="519881" y="837047"/>
                  <a:pt x="525810" y="834269"/>
                  <a:pt x="530423" y="828712"/>
                </a:cubicBezTo>
                <a:cubicBezTo>
                  <a:pt x="535037" y="823156"/>
                  <a:pt x="537344" y="813185"/>
                  <a:pt x="537344" y="798798"/>
                </a:cubicBezTo>
                <a:lnTo>
                  <a:pt x="537344" y="722747"/>
                </a:lnTo>
                <a:lnTo>
                  <a:pt x="597917" y="722747"/>
                </a:lnTo>
                <a:lnTo>
                  <a:pt x="597917" y="880802"/>
                </a:lnTo>
                <a:lnTo>
                  <a:pt x="541362" y="880802"/>
                </a:lnTo>
                <a:lnTo>
                  <a:pt x="541362" y="855204"/>
                </a:lnTo>
                <a:cubicBezTo>
                  <a:pt x="532928" y="865721"/>
                  <a:pt x="524420" y="873212"/>
                  <a:pt x="515838" y="877677"/>
                </a:cubicBezTo>
                <a:cubicBezTo>
                  <a:pt x="507256" y="882142"/>
                  <a:pt x="496714" y="884374"/>
                  <a:pt x="484212" y="884374"/>
                </a:cubicBezTo>
                <a:cubicBezTo>
                  <a:pt x="467543" y="884374"/>
                  <a:pt x="454471" y="879388"/>
                  <a:pt x="444996" y="869417"/>
                </a:cubicBezTo>
                <a:cubicBezTo>
                  <a:pt x="435520" y="859445"/>
                  <a:pt x="430783" y="844091"/>
                  <a:pt x="430783" y="823355"/>
                </a:cubicBezTo>
                <a:close/>
                <a:moveTo>
                  <a:pt x="1573634" y="719175"/>
                </a:moveTo>
                <a:cubicBezTo>
                  <a:pt x="1590402" y="719175"/>
                  <a:pt x="1603524" y="724161"/>
                  <a:pt x="1612999" y="734132"/>
                </a:cubicBezTo>
                <a:cubicBezTo>
                  <a:pt x="1622474" y="744104"/>
                  <a:pt x="1627212" y="759507"/>
                  <a:pt x="1627212" y="780343"/>
                </a:cubicBezTo>
                <a:lnTo>
                  <a:pt x="1627212" y="880802"/>
                </a:lnTo>
                <a:lnTo>
                  <a:pt x="1566341" y="880802"/>
                </a:lnTo>
                <a:lnTo>
                  <a:pt x="1566341" y="793887"/>
                </a:lnTo>
                <a:cubicBezTo>
                  <a:pt x="1566341" y="783965"/>
                  <a:pt x="1564506" y="776945"/>
                  <a:pt x="1560835" y="772827"/>
                </a:cubicBezTo>
                <a:cubicBezTo>
                  <a:pt x="1557164" y="768710"/>
                  <a:pt x="1552004" y="766651"/>
                  <a:pt x="1545357" y="766651"/>
                </a:cubicBezTo>
                <a:cubicBezTo>
                  <a:pt x="1538014" y="766651"/>
                  <a:pt x="1532061" y="769429"/>
                  <a:pt x="1527497" y="774985"/>
                </a:cubicBezTo>
                <a:cubicBezTo>
                  <a:pt x="1522933" y="780542"/>
                  <a:pt x="1520651" y="790513"/>
                  <a:pt x="1520651" y="804900"/>
                </a:cubicBezTo>
                <a:lnTo>
                  <a:pt x="1520651" y="880802"/>
                </a:lnTo>
                <a:lnTo>
                  <a:pt x="1460078" y="880802"/>
                </a:lnTo>
                <a:lnTo>
                  <a:pt x="1460078" y="722747"/>
                </a:lnTo>
                <a:lnTo>
                  <a:pt x="1516484" y="722747"/>
                </a:lnTo>
                <a:lnTo>
                  <a:pt x="1516484" y="748494"/>
                </a:lnTo>
                <a:cubicBezTo>
                  <a:pt x="1524918" y="737977"/>
                  <a:pt x="1533450" y="730461"/>
                  <a:pt x="1542082" y="725947"/>
                </a:cubicBezTo>
                <a:cubicBezTo>
                  <a:pt x="1550714" y="721432"/>
                  <a:pt x="1561232" y="719175"/>
                  <a:pt x="1573634" y="719175"/>
                </a:cubicBezTo>
                <a:close/>
                <a:moveTo>
                  <a:pt x="1342950" y="719175"/>
                </a:moveTo>
                <a:cubicBezTo>
                  <a:pt x="1374601" y="719175"/>
                  <a:pt x="1398513" y="728353"/>
                  <a:pt x="1414686" y="746708"/>
                </a:cubicBezTo>
                <a:cubicBezTo>
                  <a:pt x="1427683" y="761492"/>
                  <a:pt x="1434182" y="779698"/>
                  <a:pt x="1434182" y="801328"/>
                </a:cubicBezTo>
                <a:cubicBezTo>
                  <a:pt x="1434182" y="825637"/>
                  <a:pt x="1426120" y="845555"/>
                  <a:pt x="1409997" y="861083"/>
                </a:cubicBezTo>
                <a:cubicBezTo>
                  <a:pt x="1393874" y="876610"/>
                  <a:pt x="1371575" y="884374"/>
                  <a:pt x="1343099" y="884374"/>
                </a:cubicBezTo>
                <a:cubicBezTo>
                  <a:pt x="1317699" y="884374"/>
                  <a:pt x="1297161" y="877925"/>
                  <a:pt x="1281484" y="865026"/>
                </a:cubicBezTo>
                <a:cubicBezTo>
                  <a:pt x="1262236" y="849052"/>
                  <a:pt x="1252612" y="828117"/>
                  <a:pt x="1252612" y="802221"/>
                </a:cubicBezTo>
                <a:cubicBezTo>
                  <a:pt x="1252612" y="778111"/>
                  <a:pt x="1260748" y="758242"/>
                  <a:pt x="1277020" y="742615"/>
                </a:cubicBezTo>
                <a:cubicBezTo>
                  <a:pt x="1293291" y="726988"/>
                  <a:pt x="1315268" y="719175"/>
                  <a:pt x="1342950" y="719175"/>
                </a:cubicBezTo>
                <a:close/>
                <a:moveTo>
                  <a:pt x="910456" y="719175"/>
                </a:moveTo>
                <a:cubicBezTo>
                  <a:pt x="928613" y="719175"/>
                  <a:pt x="943198" y="720192"/>
                  <a:pt x="954211" y="722226"/>
                </a:cubicBezTo>
                <a:cubicBezTo>
                  <a:pt x="965225" y="724260"/>
                  <a:pt x="974402" y="728501"/>
                  <a:pt x="981744" y="734951"/>
                </a:cubicBezTo>
                <a:cubicBezTo>
                  <a:pt x="986904" y="739416"/>
                  <a:pt x="990972" y="745741"/>
                  <a:pt x="993948" y="753926"/>
                </a:cubicBezTo>
                <a:cubicBezTo>
                  <a:pt x="996925" y="762112"/>
                  <a:pt x="998413" y="769925"/>
                  <a:pt x="998413" y="777367"/>
                </a:cubicBezTo>
                <a:lnTo>
                  <a:pt x="998413" y="847167"/>
                </a:lnTo>
                <a:cubicBezTo>
                  <a:pt x="998413" y="854608"/>
                  <a:pt x="998884" y="860438"/>
                  <a:pt x="999827" y="864654"/>
                </a:cubicBezTo>
                <a:cubicBezTo>
                  <a:pt x="1000770" y="868871"/>
                  <a:pt x="1002828" y="874254"/>
                  <a:pt x="1006003" y="880802"/>
                </a:cubicBezTo>
                <a:lnTo>
                  <a:pt x="949151" y="880802"/>
                </a:lnTo>
                <a:cubicBezTo>
                  <a:pt x="946869" y="876734"/>
                  <a:pt x="945381" y="873634"/>
                  <a:pt x="944686" y="871500"/>
                </a:cubicBezTo>
                <a:cubicBezTo>
                  <a:pt x="943992" y="869367"/>
                  <a:pt x="943297" y="866019"/>
                  <a:pt x="942603" y="861455"/>
                </a:cubicBezTo>
                <a:cubicBezTo>
                  <a:pt x="934665" y="869094"/>
                  <a:pt x="926777" y="874551"/>
                  <a:pt x="918939" y="877826"/>
                </a:cubicBezTo>
                <a:cubicBezTo>
                  <a:pt x="908223" y="882191"/>
                  <a:pt x="895771" y="884374"/>
                  <a:pt x="881583" y="884374"/>
                </a:cubicBezTo>
                <a:cubicBezTo>
                  <a:pt x="862732" y="884374"/>
                  <a:pt x="848419" y="880008"/>
                  <a:pt x="838646" y="871277"/>
                </a:cubicBezTo>
                <a:cubicBezTo>
                  <a:pt x="828873" y="862546"/>
                  <a:pt x="823987" y="851781"/>
                  <a:pt x="823987" y="838982"/>
                </a:cubicBezTo>
                <a:cubicBezTo>
                  <a:pt x="823987" y="826976"/>
                  <a:pt x="827509" y="817104"/>
                  <a:pt x="834553" y="809365"/>
                </a:cubicBezTo>
                <a:cubicBezTo>
                  <a:pt x="841598" y="801626"/>
                  <a:pt x="854596" y="795871"/>
                  <a:pt x="873546" y="792101"/>
                </a:cubicBezTo>
                <a:cubicBezTo>
                  <a:pt x="896267" y="787537"/>
                  <a:pt x="911001" y="784337"/>
                  <a:pt x="917748" y="782501"/>
                </a:cubicBezTo>
                <a:cubicBezTo>
                  <a:pt x="924495" y="780666"/>
                  <a:pt x="931639" y="778260"/>
                  <a:pt x="939180" y="775283"/>
                </a:cubicBezTo>
                <a:cubicBezTo>
                  <a:pt x="939180" y="767842"/>
                  <a:pt x="937642" y="762633"/>
                  <a:pt x="934566" y="759656"/>
                </a:cubicBezTo>
                <a:cubicBezTo>
                  <a:pt x="931490" y="756680"/>
                  <a:pt x="926083" y="755191"/>
                  <a:pt x="918344" y="755191"/>
                </a:cubicBezTo>
                <a:cubicBezTo>
                  <a:pt x="908422" y="755191"/>
                  <a:pt x="900980" y="756779"/>
                  <a:pt x="896019" y="759954"/>
                </a:cubicBezTo>
                <a:cubicBezTo>
                  <a:pt x="892150" y="762434"/>
                  <a:pt x="889025" y="767098"/>
                  <a:pt x="886643" y="773944"/>
                </a:cubicBezTo>
                <a:lnTo>
                  <a:pt x="828749" y="767842"/>
                </a:lnTo>
                <a:cubicBezTo>
                  <a:pt x="830932" y="757721"/>
                  <a:pt x="834082" y="749759"/>
                  <a:pt x="838200" y="743955"/>
                </a:cubicBezTo>
                <a:cubicBezTo>
                  <a:pt x="842317" y="738150"/>
                  <a:pt x="848246" y="733115"/>
                  <a:pt x="855985" y="728849"/>
                </a:cubicBezTo>
                <a:cubicBezTo>
                  <a:pt x="861541" y="725773"/>
                  <a:pt x="869181" y="723392"/>
                  <a:pt x="878904" y="721705"/>
                </a:cubicBezTo>
                <a:cubicBezTo>
                  <a:pt x="888628" y="720018"/>
                  <a:pt x="899145" y="719175"/>
                  <a:pt x="910456" y="719175"/>
                </a:cubicBezTo>
                <a:close/>
                <a:moveTo>
                  <a:pt x="716235" y="719175"/>
                </a:moveTo>
                <a:cubicBezTo>
                  <a:pt x="742032" y="719175"/>
                  <a:pt x="761702" y="723789"/>
                  <a:pt x="775245" y="733016"/>
                </a:cubicBezTo>
                <a:cubicBezTo>
                  <a:pt x="788789" y="742243"/>
                  <a:pt x="798289" y="755737"/>
                  <a:pt x="803746" y="773497"/>
                </a:cubicBezTo>
                <a:lnTo>
                  <a:pt x="746745" y="781087"/>
                </a:lnTo>
                <a:cubicBezTo>
                  <a:pt x="744959" y="774341"/>
                  <a:pt x="741709" y="769256"/>
                  <a:pt x="736997" y="765833"/>
                </a:cubicBezTo>
                <a:cubicBezTo>
                  <a:pt x="732284" y="762409"/>
                  <a:pt x="725959" y="760698"/>
                  <a:pt x="718021" y="760698"/>
                </a:cubicBezTo>
                <a:cubicBezTo>
                  <a:pt x="708000" y="760698"/>
                  <a:pt x="699889" y="764288"/>
                  <a:pt x="693688" y="771468"/>
                </a:cubicBezTo>
                <a:cubicBezTo>
                  <a:pt x="687486" y="778648"/>
                  <a:pt x="684386" y="789519"/>
                  <a:pt x="684386" y="804079"/>
                </a:cubicBezTo>
                <a:cubicBezTo>
                  <a:pt x="684386" y="817053"/>
                  <a:pt x="687462" y="826908"/>
                  <a:pt x="693613" y="833642"/>
                </a:cubicBezTo>
                <a:cubicBezTo>
                  <a:pt x="699765" y="840377"/>
                  <a:pt x="707603" y="843744"/>
                  <a:pt x="717128" y="843744"/>
                </a:cubicBezTo>
                <a:cubicBezTo>
                  <a:pt x="725066" y="843744"/>
                  <a:pt x="731738" y="841710"/>
                  <a:pt x="737145" y="837642"/>
                </a:cubicBezTo>
                <a:cubicBezTo>
                  <a:pt x="742553" y="833574"/>
                  <a:pt x="746596" y="827323"/>
                  <a:pt x="749275" y="818890"/>
                </a:cubicBezTo>
                <a:lnTo>
                  <a:pt x="806871" y="825438"/>
                </a:lnTo>
                <a:cubicBezTo>
                  <a:pt x="803696" y="837444"/>
                  <a:pt x="798487" y="847837"/>
                  <a:pt x="791244" y="856618"/>
                </a:cubicBezTo>
                <a:cubicBezTo>
                  <a:pt x="784002" y="865399"/>
                  <a:pt x="774749" y="872220"/>
                  <a:pt x="763488" y="877082"/>
                </a:cubicBezTo>
                <a:cubicBezTo>
                  <a:pt x="752227" y="881943"/>
                  <a:pt x="737914" y="884374"/>
                  <a:pt x="720551" y="884374"/>
                </a:cubicBezTo>
                <a:cubicBezTo>
                  <a:pt x="703783" y="884374"/>
                  <a:pt x="689818" y="882813"/>
                  <a:pt x="678656" y="879691"/>
                </a:cubicBezTo>
                <a:cubicBezTo>
                  <a:pt x="667494" y="876568"/>
                  <a:pt x="657894" y="871513"/>
                  <a:pt x="649858" y="864524"/>
                </a:cubicBezTo>
                <a:cubicBezTo>
                  <a:pt x="641821" y="857535"/>
                  <a:pt x="635521" y="849332"/>
                  <a:pt x="630957" y="839915"/>
                </a:cubicBezTo>
                <a:cubicBezTo>
                  <a:pt x="626393" y="830498"/>
                  <a:pt x="624110" y="818008"/>
                  <a:pt x="624110" y="802444"/>
                </a:cubicBezTo>
                <a:cubicBezTo>
                  <a:pt x="624110" y="786186"/>
                  <a:pt x="626889" y="772655"/>
                  <a:pt x="632445" y="761849"/>
                </a:cubicBezTo>
                <a:cubicBezTo>
                  <a:pt x="636513" y="753919"/>
                  <a:pt x="642069" y="746807"/>
                  <a:pt x="649114" y="740512"/>
                </a:cubicBezTo>
                <a:cubicBezTo>
                  <a:pt x="656158" y="734217"/>
                  <a:pt x="663401" y="729533"/>
                  <a:pt x="670843" y="726461"/>
                </a:cubicBezTo>
                <a:cubicBezTo>
                  <a:pt x="682650" y="721603"/>
                  <a:pt x="697780" y="719175"/>
                  <a:pt x="716235" y="719175"/>
                </a:cubicBezTo>
                <a:close/>
                <a:moveTo>
                  <a:pt x="1157511" y="662620"/>
                </a:moveTo>
                <a:lnTo>
                  <a:pt x="1218084" y="662620"/>
                </a:lnTo>
                <a:lnTo>
                  <a:pt x="1218084" y="703846"/>
                </a:lnTo>
                <a:lnTo>
                  <a:pt x="1157511" y="703846"/>
                </a:lnTo>
                <a:close/>
                <a:moveTo>
                  <a:pt x="1095003" y="662620"/>
                </a:moveTo>
                <a:lnTo>
                  <a:pt x="1095003" y="722747"/>
                </a:lnTo>
                <a:lnTo>
                  <a:pt x="1128340" y="722747"/>
                </a:lnTo>
                <a:lnTo>
                  <a:pt x="1128340" y="767098"/>
                </a:lnTo>
                <a:lnTo>
                  <a:pt x="1095003" y="767098"/>
                </a:lnTo>
                <a:lnTo>
                  <a:pt x="1095003" y="823094"/>
                </a:lnTo>
                <a:cubicBezTo>
                  <a:pt x="1095003" y="829827"/>
                  <a:pt x="1095648" y="834283"/>
                  <a:pt x="1096937" y="836461"/>
                </a:cubicBezTo>
                <a:cubicBezTo>
                  <a:pt x="1098922" y="839828"/>
                  <a:pt x="1102394" y="841512"/>
                  <a:pt x="1107355" y="841512"/>
                </a:cubicBezTo>
                <a:cubicBezTo>
                  <a:pt x="1111820" y="841512"/>
                  <a:pt x="1118071" y="840224"/>
                  <a:pt x="1126108" y="837649"/>
                </a:cubicBezTo>
                <a:lnTo>
                  <a:pt x="1130573" y="879463"/>
                </a:lnTo>
                <a:cubicBezTo>
                  <a:pt x="1115591" y="882737"/>
                  <a:pt x="1101601" y="884374"/>
                  <a:pt x="1088603" y="884374"/>
                </a:cubicBezTo>
                <a:cubicBezTo>
                  <a:pt x="1073522" y="884374"/>
                  <a:pt x="1062409" y="882442"/>
                  <a:pt x="1055266" y="878577"/>
                </a:cubicBezTo>
                <a:cubicBezTo>
                  <a:pt x="1048122" y="874712"/>
                  <a:pt x="1042838" y="868841"/>
                  <a:pt x="1039415" y="860963"/>
                </a:cubicBezTo>
                <a:cubicBezTo>
                  <a:pt x="1035992" y="853085"/>
                  <a:pt x="1034281" y="840327"/>
                  <a:pt x="1034281" y="822690"/>
                </a:cubicBezTo>
                <a:lnTo>
                  <a:pt x="1034281" y="767098"/>
                </a:lnTo>
                <a:lnTo>
                  <a:pt x="1011957" y="767098"/>
                </a:lnTo>
                <a:lnTo>
                  <a:pt x="1011957" y="722747"/>
                </a:lnTo>
                <a:lnTo>
                  <a:pt x="1034281" y="722747"/>
                </a:lnTo>
                <a:lnTo>
                  <a:pt x="1034281" y="693725"/>
                </a:lnTo>
                <a:close/>
                <a:moveTo>
                  <a:pt x="336575" y="662620"/>
                </a:moveTo>
                <a:lnTo>
                  <a:pt x="397743" y="662620"/>
                </a:lnTo>
                <a:lnTo>
                  <a:pt x="397743" y="880802"/>
                </a:lnTo>
                <a:lnTo>
                  <a:pt x="341039" y="880802"/>
                </a:lnTo>
                <a:lnTo>
                  <a:pt x="341039" y="857436"/>
                </a:lnTo>
                <a:cubicBezTo>
                  <a:pt x="333102" y="867358"/>
                  <a:pt x="325859" y="874055"/>
                  <a:pt x="319311" y="877528"/>
                </a:cubicBezTo>
                <a:cubicBezTo>
                  <a:pt x="310579" y="882092"/>
                  <a:pt x="300856" y="884374"/>
                  <a:pt x="290140" y="884374"/>
                </a:cubicBezTo>
                <a:cubicBezTo>
                  <a:pt x="268610" y="884374"/>
                  <a:pt x="252164" y="876189"/>
                  <a:pt x="240804" y="859817"/>
                </a:cubicBezTo>
                <a:cubicBezTo>
                  <a:pt x="229443" y="843446"/>
                  <a:pt x="223763" y="823553"/>
                  <a:pt x="223763" y="800137"/>
                </a:cubicBezTo>
                <a:cubicBezTo>
                  <a:pt x="223763" y="773944"/>
                  <a:pt x="230038" y="753901"/>
                  <a:pt x="242590" y="740011"/>
                </a:cubicBezTo>
                <a:cubicBezTo>
                  <a:pt x="255141" y="726120"/>
                  <a:pt x="271090" y="719175"/>
                  <a:pt x="290438" y="719175"/>
                </a:cubicBezTo>
                <a:cubicBezTo>
                  <a:pt x="299864" y="719175"/>
                  <a:pt x="308421" y="720762"/>
                  <a:pt x="316111" y="723937"/>
                </a:cubicBezTo>
                <a:cubicBezTo>
                  <a:pt x="323800" y="727112"/>
                  <a:pt x="330621" y="731875"/>
                  <a:pt x="336575" y="738225"/>
                </a:cubicBezTo>
                <a:close/>
                <a:moveTo>
                  <a:pt x="16148" y="662620"/>
                </a:moveTo>
                <a:lnTo>
                  <a:pt x="196825" y="662620"/>
                </a:lnTo>
                <a:lnTo>
                  <a:pt x="196825" y="709203"/>
                </a:lnTo>
                <a:lnTo>
                  <a:pt x="83716" y="709203"/>
                </a:lnTo>
                <a:lnTo>
                  <a:pt x="83716" y="743880"/>
                </a:lnTo>
                <a:lnTo>
                  <a:pt x="188639" y="743880"/>
                </a:lnTo>
                <a:lnTo>
                  <a:pt x="188639" y="788380"/>
                </a:lnTo>
                <a:lnTo>
                  <a:pt x="83716" y="788380"/>
                </a:lnTo>
                <a:lnTo>
                  <a:pt x="83716" y="831391"/>
                </a:lnTo>
                <a:lnTo>
                  <a:pt x="200099" y="831391"/>
                </a:lnTo>
                <a:lnTo>
                  <a:pt x="200099" y="880802"/>
                </a:lnTo>
                <a:lnTo>
                  <a:pt x="16148" y="880802"/>
                </a:lnTo>
                <a:close/>
                <a:moveTo>
                  <a:pt x="901080" y="443843"/>
                </a:moveTo>
                <a:cubicBezTo>
                  <a:pt x="892745" y="446819"/>
                  <a:pt x="884064" y="449449"/>
                  <a:pt x="875035" y="451731"/>
                </a:cubicBezTo>
                <a:cubicBezTo>
                  <a:pt x="862732" y="455005"/>
                  <a:pt x="854943" y="458230"/>
                  <a:pt x="851669" y="461405"/>
                </a:cubicBezTo>
                <a:cubicBezTo>
                  <a:pt x="848295" y="464679"/>
                  <a:pt x="846609" y="468399"/>
                  <a:pt x="846609" y="472567"/>
                </a:cubicBezTo>
                <a:cubicBezTo>
                  <a:pt x="846609" y="477329"/>
                  <a:pt x="848270" y="481224"/>
                  <a:pt x="851594" y="484250"/>
                </a:cubicBezTo>
                <a:cubicBezTo>
                  <a:pt x="854918" y="487276"/>
                  <a:pt x="859805" y="488789"/>
                  <a:pt x="866254" y="488789"/>
                </a:cubicBezTo>
                <a:cubicBezTo>
                  <a:pt x="873001" y="488789"/>
                  <a:pt x="879276" y="487152"/>
                  <a:pt x="885081" y="483878"/>
                </a:cubicBezTo>
                <a:cubicBezTo>
                  <a:pt x="890885" y="480603"/>
                  <a:pt x="895002" y="476610"/>
                  <a:pt x="897433" y="471897"/>
                </a:cubicBezTo>
                <a:cubicBezTo>
                  <a:pt x="899864" y="467184"/>
                  <a:pt x="901080" y="461057"/>
                  <a:pt x="901080" y="453517"/>
                </a:cubicBezTo>
                <a:close/>
                <a:moveTo>
                  <a:pt x="2929309" y="401724"/>
                </a:moveTo>
                <a:cubicBezTo>
                  <a:pt x="2921570" y="401724"/>
                  <a:pt x="2915121" y="404751"/>
                  <a:pt x="2909962" y="410803"/>
                </a:cubicBezTo>
                <a:cubicBezTo>
                  <a:pt x="2904802" y="416855"/>
                  <a:pt x="2902223" y="426678"/>
                  <a:pt x="2902223" y="440271"/>
                </a:cubicBezTo>
                <a:cubicBezTo>
                  <a:pt x="2902223" y="452773"/>
                  <a:pt x="2904852" y="462050"/>
                  <a:pt x="2910110" y="468102"/>
                </a:cubicBezTo>
                <a:cubicBezTo>
                  <a:pt x="2915369" y="474154"/>
                  <a:pt x="2922017" y="477180"/>
                  <a:pt x="2930053" y="477180"/>
                </a:cubicBezTo>
                <a:cubicBezTo>
                  <a:pt x="2937098" y="477180"/>
                  <a:pt x="2943001" y="474278"/>
                  <a:pt x="2947764" y="468474"/>
                </a:cubicBezTo>
                <a:cubicBezTo>
                  <a:pt x="2952526" y="462670"/>
                  <a:pt x="2954908" y="452822"/>
                  <a:pt x="2954908" y="438932"/>
                </a:cubicBezTo>
                <a:cubicBezTo>
                  <a:pt x="2954908" y="426132"/>
                  <a:pt x="2952427" y="416731"/>
                  <a:pt x="2947466" y="410729"/>
                </a:cubicBezTo>
                <a:cubicBezTo>
                  <a:pt x="2942505" y="404726"/>
                  <a:pt x="2936453" y="401724"/>
                  <a:pt x="2929309" y="401724"/>
                </a:cubicBezTo>
                <a:close/>
                <a:moveTo>
                  <a:pt x="433611" y="401129"/>
                </a:moveTo>
                <a:cubicBezTo>
                  <a:pt x="425872" y="401129"/>
                  <a:pt x="419695" y="403932"/>
                  <a:pt x="415081" y="409538"/>
                </a:cubicBezTo>
                <a:cubicBezTo>
                  <a:pt x="410468" y="415144"/>
                  <a:pt x="408161" y="424446"/>
                  <a:pt x="408161" y="437443"/>
                </a:cubicBezTo>
                <a:cubicBezTo>
                  <a:pt x="408161" y="448853"/>
                  <a:pt x="410592" y="457312"/>
                  <a:pt x="415454" y="462818"/>
                </a:cubicBezTo>
                <a:cubicBezTo>
                  <a:pt x="420315" y="468325"/>
                  <a:pt x="426715" y="471078"/>
                  <a:pt x="434652" y="471078"/>
                </a:cubicBezTo>
                <a:cubicBezTo>
                  <a:pt x="442193" y="471078"/>
                  <a:pt x="448518" y="468226"/>
                  <a:pt x="453628" y="462521"/>
                </a:cubicBezTo>
                <a:cubicBezTo>
                  <a:pt x="458738" y="456816"/>
                  <a:pt x="461293" y="448208"/>
                  <a:pt x="461293" y="436699"/>
                </a:cubicBezTo>
                <a:cubicBezTo>
                  <a:pt x="461293" y="425190"/>
                  <a:pt x="458614" y="416384"/>
                  <a:pt x="453256" y="410282"/>
                </a:cubicBezTo>
                <a:cubicBezTo>
                  <a:pt x="447898" y="404180"/>
                  <a:pt x="441350" y="401129"/>
                  <a:pt x="433611" y="401129"/>
                </a:cubicBezTo>
                <a:close/>
                <a:moveTo>
                  <a:pt x="2030090" y="393092"/>
                </a:moveTo>
                <a:cubicBezTo>
                  <a:pt x="2020465" y="393092"/>
                  <a:pt x="2012776" y="396912"/>
                  <a:pt x="2007021" y="404552"/>
                </a:cubicBezTo>
                <a:cubicBezTo>
                  <a:pt x="2003350" y="409315"/>
                  <a:pt x="2001019" y="416409"/>
                  <a:pt x="2000026" y="425835"/>
                </a:cubicBezTo>
                <a:lnTo>
                  <a:pt x="2059707" y="425835"/>
                </a:lnTo>
                <a:cubicBezTo>
                  <a:pt x="2058516" y="414127"/>
                  <a:pt x="2055366" y="405743"/>
                  <a:pt x="2050256" y="400683"/>
                </a:cubicBezTo>
                <a:cubicBezTo>
                  <a:pt x="2045146" y="395623"/>
                  <a:pt x="2038424" y="393092"/>
                  <a:pt x="2030090" y="393092"/>
                </a:cubicBezTo>
                <a:close/>
                <a:moveTo>
                  <a:pt x="2738660" y="360797"/>
                </a:moveTo>
                <a:lnTo>
                  <a:pt x="2799234" y="360797"/>
                </a:lnTo>
                <a:lnTo>
                  <a:pt x="2799234" y="518852"/>
                </a:lnTo>
                <a:lnTo>
                  <a:pt x="2738660" y="518852"/>
                </a:lnTo>
                <a:close/>
                <a:moveTo>
                  <a:pt x="1767557" y="360797"/>
                </a:moveTo>
                <a:lnTo>
                  <a:pt x="1914153" y="360797"/>
                </a:lnTo>
                <a:lnTo>
                  <a:pt x="1914153" y="396218"/>
                </a:lnTo>
                <a:lnTo>
                  <a:pt x="1834379" y="477478"/>
                </a:lnTo>
                <a:lnTo>
                  <a:pt x="1919064" y="477478"/>
                </a:lnTo>
                <a:lnTo>
                  <a:pt x="1919064" y="518852"/>
                </a:lnTo>
                <a:lnTo>
                  <a:pt x="1761604" y="518852"/>
                </a:lnTo>
                <a:lnTo>
                  <a:pt x="1761604" y="479562"/>
                </a:lnTo>
                <a:lnTo>
                  <a:pt x="1837371" y="402171"/>
                </a:lnTo>
                <a:lnTo>
                  <a:pt x="1767557" y="402171"/>
                </a:lnTo>
                <a:close/>
                <a:moveTo>
                  <a:pt x="1671861" y="360797"/>
                </a:moveTo>
                <a:lnTo>
                  <a:pt x="1732434" y="360797"/>
                </a:lnTo>
                <a:lnTo>
                  <a:pt x="1732434" y="518852"/>
                </a:lnTo>
                <a:lnTo>
                  <a:pt x="1671861" y="518852"/>
                </a:lnTo>
                <a:close/>
                <a:moveTo>
                  <a:pt x="1433736" y="360797"/>
                </a:moveTo>
                <a:lnTo>
                  <a:pt x="1494309" y="360797"/>
                </a:lnTo>
                <a:lnTo>
                  <a:pt x="1494309" y="518852"/>
                </a:lnTo>
                <a:lnTo>
                  <a:pt x="1433736" y="518852"/>
                </a:lnTo>
                <a:close/>
                <a:moveTo>
                  <a:pt x="557436" y="360797"/>
                </a:moveTo>
                <a:lnTo>
                  <a:pt x="618009" y="360797"/>
                </a:lnTo>
                <a:lnTo>
                  <a:pt x="618009" y="518852"/>
                </a:lnTo>
                <a:lnTo>
                  <a:pt x="557436" y="518852"/>
                </a:lnTo>
                <a:close/>
                <a:moveTo>
                  <a:pt x="252636" y="360797"/>
                </a:moveTo>
                <a:lnTo>
                  <a:pt x="313209" y="360797"/>
                </a:lnTo>
                <a:lnTo>
                  <a:pt x="313209" y="518852"/>
                </a:lnTo>
                <a:lnTo>
                  <a:pt x="252636" y="518852"/>
                </a:lnTo>
                <a:close/>
                <a:moveTo>
                  <a:pt x="2949103" y="357225"/>
                </a:moveTo>
                <a:cubicBezTo>
                  <a:pt x="2970237" y="357225"/>
                  <a:pt x="2986583" y="365311"/>
                  <a:pt x="2998142" y="381484"/>
                </a:cubicBezTo>
                <a:cubicBezTo>
                  <a:pt x="3009701" y="397657"/>
                  <a:pt x="3015481" y="417649"/>
                  <a:pt x="3015481" y="441462"/>
                </a:cubicBezTo>
                <a:cubicBezTo>
                  <a:pt x="3015481" y="467755"/>
                  <a:pt x="3009180" y="487822"/>
                  <a:pt x="2996580" y="501663"/>
                </a:cubicBezTo>
                <a:cubicBezTo>
                  <a:pt x="2983979" y="515504"/>
                  <a:pt x="2968054" y="522424"/>
                  <a:pt x="2948806" y="522424"/>
                </a:cubicBezTo>
                <a:cubicBezTo>
                  <a:pt x="2939479" y="522424"/>
                  <a:pt x="2930971" y="520837"/>
                  <a:pt x="2923282" y="517662"/>
                </a:cubicBezTo>
                <a:cubicBezTo>
                  <a:pt x="2915592" y="514487"/>
                  <a:pt x="2908721" y="509774"/>
                  <a:pt x="2902669" y="503523"/>
                </a:cubicBezTo>
                <a:lnTo>
                  <a:pt x="2902669" y="578979"/>
                </a:lnTo>
                <a:lnTo>
                  <a:pt x="2841501" y="578979"/>
                </a:lnTo>
                <a:lnTo>
                  <a:pt x="2841501" y="360797"/>
                </a:lnTo>
                <a:lnTo>
                  <a:pt x="2898204" y="360797"/>
                </a:lnTo>
                <a:lnTo>
                  <a:pt x="2898204" y="384163"/>
                </a:lnTo>
                <a:cubicBezTo>
                  <a:pt x="2906042" y="374340"/>
                  <a:pt x="2913236" y="367692"/>
                  <a:pt x="2919784" y="364220"/>
                </a:cubicBezTo>
                <a:cubicBezTo>
                  <a:pt x="2928615" y="359557"/>
                  <a:pt x="2938388" y="357225"/>
                  <a:pt x="2949103" y="357225"/>
                </a:cubicBezTo>
                <a:close/>
                <a:moveTo>
                  <a:pt x="2418680" y="357225"/>
                </a:moveTo>
                <a:cubicBezTo>
                  <a:pt x="2437531" y="357225"/>
                  <a:pt x="2451447" y="358664"/>
                  <a:pt x="2460426" y="361541"/>
                </a:cubicBezTo>
                <a:cubicBezTo>
                  <a:pt x="2469406" y="364418"/>
                  <a:pt x="2476897" y="368883"/>
                  <a:pt x="2482899" y="374935"/>
                </a:cubicBezTo>
                <a:cubicBezTo>
                  <a:pt x="2488902" y="380988"/>
                  <a:pt x="2493888" y="389173"/>
                  <a:pt x="2497857" y="399492"/>
                </a:cubicBezTo>
                <a:lnTo>
                  <a:pt x="2440409" y="405148"/>
                </a:lnTo>
                <a:cubicBezTo>
                  <a:pt x="2438921" y="400087"/>
                  <a:pt x="2436440" y="396367"/>
                  <a:pt x="2432967" y="393985"/>
                </a:cubicBezTo>
                <a:cubicBezTo>
                  <a:pt x="2428205" y="390810"/>
                  <a:pt x="2422450" y="389223"/>
                  <a:pt x="2415703" y="389223"/>
                </a:cubicBezTo>
                <a:cubicBezTo>
                  <a:pt x="2408857" y="389223"/>
                  <a:pt x="2403872" y="390436"/>
                  <a:pt x="2400746" y="392863"/>
                </a:cubicBezTo>
                <a:cubicBezTo>
                  <a:pt x="2397621" y="395290"/>
                  <a:pt x="2396058" y="398238"/>
                  <a:pt x="2396058" y="401706"/>
                </a:cubicBezTo>
                <a:cubicBezTo>
                  <a:pt x="2396058" y="405569"/>
                  <a:pt x="2398042" y="408492"/>
                  <a:pt x="2402011" y="410473"/>
                </a:cubicBezTo>
                <a:cubicBezTo>
                  <a:pt x="2405980" y="412454"/>
                  <a:pt x="2414612" y="414238"/>
                  <a:pt x="2427907" y="415824"/>
                </a:cubicBezTo>
                <a:cubicBezTo>
                  <a:pt x="2448049" y="418103"/>
                  <a:pt x="2463031" y="421274"/>
                  <a:pt x="2472853" y="425338"/>
                </a:cubicBezTo>
                <a:cubicBezTo>
                  <a:pt x="2482676" y="429402"/>
                  <a:pt x="2490192" y="435201"/>
                  <a:pt x="2495401" y="442734"/>
                </a:cubicBezTo>
                <a:cubicBezTo>
                  <a:pt x="2500610" y="450266"/>
                  <a:pt x="2503214" y="458543"/>
                  <a:pt x="2503214" y="467562"/>
                </a:cubicBezTo>
                <a:cubicBezTo>
                  <a:pt x="2503214" y="476681"/>
                  <a:pt x="2500461" y="485552"/>
                  <a:pt x="2494954" y="494176"/>
                </a:cubicBezTo>
                <a:cubicBezTo>
                  <a:pt x="2489448" y="502799"/>
                  <a:pt x="2480766" y="509663"/>
                  <a:pt x="2468909" y="514768"/>
                </a:cubicBezTo>
                <a:cubicBezTo>
                  <a:pt x="2457053" y="519872"/>
                  <a:pt x="2440905" y="522424"/>
                  <a:pt x="2420466" y="522424"/>
                </a:cubicBezTo>
                <a:cubicBezTo>
                  <a:pt x="2391593" y="522424"/>
                  <a:pt x="2371030" y="518307"/>
                  <a:pt x="2358777" y="510071"/>
                </a:cubicBezTo>
                <a:cubicBezTo>
                  <a:pt x="2346523" y="501836"/>
                  <a:pt x="2338660" y="490128"/>
                  <a:pt x="2335187" y="474948"/>
                </a:cubicBezTo>
                <a:lnTo>
                  <a:pt x="2395314" y="469292"/>
                </a:lnTo>
                <a:cubicBezTo>
                  <a:pt x="2397794" y="476436"/>
                  <a:pt x="2401267" y="481546"/>
                  <a:pt x="2405732" y="484622"/>
                </a:cubicBezTo>
                <a:cubicBezTo>
                  <a:pt x="2410197" y="487698"/>
                  <a:pt x="2416150" y="489235"/>
                  <a:pt x="2423591" y="489235"/>
                </a:cubicBezTo>
                <a:cubicBezTo>
                  <a:pt x="2431727" y="489235"/>
                  <a:pt x="2438028" y="487501"/>
                  <a:pt x="2442492" y="484033"/>
                </a:cubicBezTo>
                <a:cubicBezTo>
                  <a:pt x="2445965" y="481458"/>
                  <a:pt x="2447701" y="478239"/>
                  <a:pt x="2447701" y="474376"/>
                </a:cubicBezTo>
                <a:cubicBezTo>
                  <a:pt x="2447701" y="470016"/>
                  <a:pt x="2445419" y="466648"/>
                  <a:pt x="2440855" y="464269"/>
                </a:cubicBezTo>
                <a:cubicBezTo>
                  <a:pt x="2437581" y="462586"/>
                  <a:pt x="2428899" y="460505"/>
                  <a:pt x="2414810" y="458028"/>
                </a:cubicBezTo>
                <a:cubicBezTo>
                  <a:pt x="2393776" y="454362"/>
                  <a:pt x="2379166" y="450967"/>
                  <a:pt x="2370981" y="447845"/>
                </a:cubicBezTo>
                <a:cubicBezTo>
                  <a:pt x="2362795" y="444723"/>
                  <a:pt x="2355899" y="439445"/>
                  <a:pt x="2350293" y="432011"/>
                </a:cubicBezTo>
                <a:cubicBezTo>
                  <a:pt x="2344687" y="424577"/>
                  <a:pt x="2341885" y="416103"/>
                  <a:pt x="2341885" y="406587"/>
                </a:cubicBezTo>
                <a:cubicBezTo>
                  <a:pt x="2341885" y="396178"/>
                  <a:pt x="2344911" y="387208"/>
                  <a:pt x="2350963" y="379675"/>
                </a:cubicBezTo>
                <a:cubicBezTo>
                  <a:pt x="2357015" y="372142"/>
                  <a:pt x="2365350" y="366517"/>
                  <a:pt x="2375966" y="362800"/>
                </a:cubicBezTo>
                <a:cubicBezTo>
                  <a:pt x="2386583" y="359083"/>
                  <a:pt x="2400821" y="357225"/>
                  <a:pt x="2418680" y="357225"/>
                </a:cubicBezTo>
                <a:close/>
                <a:moveTo>
                  <a:pt x="2259434" y="357225"/>
                </a:moveTo>
                <a:cubicBezTo>
                  <a:pt x="2276202" y="357225"/>
                  <a:pt x="2289324" y="362211"/>
                  <a:pt x="2298799" y="372182"/>
                </a:cubicBezTo>
                <a:cubicBezTo>
                  <a:pt x="2308274" y="382154"/>
                  <a:pt x="2313012" y="397557"/>
                  <a:pt x="2313012" y="418393"/>
                </a:cubicBezTo>
                <a:lnTo>
                  <a:pt x="2313012" y="518852"/>
                </a:lnTo>
                <a:lnTo>
                  <a:pt x="2252141" y="518852"/>
                </a:lnTo>
                <a:lnTo>
                  <a:pt x="2252141" y="431937"/>
                </a:lnTo>
                <a:cubicBezTo>
                  <a:pt x="2252141" y="422015"/>
                  <a:pt x="2250306" y="414995"/>
                  <a:pt x="2246635" y="410877"/>
                </a:cubicBezTo>
                <a:cubicBezTo>
                  <a:pt x="2242964" y="406760"/>
                  <a:pt x="2237804" y="404701"/>
                  <a:pt x="2231157" y="404701"/>
                </a:cubicBezTo>
                <a:cubicBezTo>
                  <a:pt x="2223814" y="404701"/>
                  <a:pt x="2217861" y="407479"/>
                  <a:pt x="2213297" y="413035"/>
                </a:cubicBezTo>
                <a:cubicBezTo>
                  <a:pt x="2208733" y="418592"/>
                  <a:pt x="2206451" y="428563"/>
                  <a:pt x="2206451" y="442950"/>
                </a:cubicBezTo>
                <a:lnTo>
                  <a:pt x="2206451" y="518852"/>
                </a:lnTo>
                <a:lnTo>
                  <a:pt x="2145878" y="518852"/>
                </a:lnTo>
                <a:lnTo>
                  <a:pt x="2145878" y="360797"/>
                </a:lnTo>
                <a:lnTo>
                  <a:pt x="2202284" y="360797"/>
                </a:lnTo>
                <a:lnTo>
                  <a:pt x="2202284" y="386544"/>
                </a:lnTo>
                <a:cubicBezTo>
                  <a:pt x="2210718" y="376027"/>
                  <a:pt x="2219250" y="368511"/>
                  <a:pt x="2227882" y="363997"/>
                </a:cubicBezTo>
                <a:cubicBezTo>
                  <a:pt x="2236514" y="359482"/>
                  <a:pt x="2247032" y="357225"/>
                  <a:pt x="2259434" y="357225"/>
                </a:cubicBezTo>
                <a:close/>
                <a:moveTo>
                  <a:pt x="2027560" y="357225"/>
                </a:moveTo>
                <a:cubicBezTo>
                  <a:pt x="2050182" y="357225"/>
                  <a:pt x="2068041" y="360648"/>
                  <a:pt x="2081138" y="367494"/>
                </a:cubicBezTo>
                <a:cubicBezTo>
                  <a:pt x="2094235" y="374340"/>
                  <a:pt x="2104206" y="384262"/>
                  <a:pt x="2111052" y="397260"/>
                </a:cubicBezTo>
                <a:cubicBezTo>
                  <a:pt x="2117898" y="410257"/>
                  <a:pt x="2121321" y="427174"/>
                  <a:pt x="2121321" y="448010"/>
                </a:cubicBezTo>
                <a:lnTo>
                  <a:pt x="2121321" y="454856"/>
                </a:lnTo>
                <a:lnTo>
                  <a:pt x="1999878" y="454856"/>
                </a:lnTo>
                <a:cubicBezTo>
                  <a:pt x="2000969" y="464580"/>
                  <a:pt x="2003598" y="471823"/>
                  <a:pt x="2007766" y="476585"/>
                </a:cubicBezTo>
                <a:cubicBezTo>
                  <a:pt x="2013619" y="483431"/>
                  <a:pt x="2021259" y="486854"/>
                  <a:pt x="2030685" y="486854"/>
                </a:cubicBezTo>
                <a:cubicBezTo>
                  <a:pt x="2036638" y="486854"/>
                  <a:pt x="2042294" y="485366"/>
                  <a:pt x="2047651" y="482389"/>
                </a:cubicBezTo>
                <a:cubicBezTo>
                  <a:pt x="2050926" y="480504"/>
                  <a:pt x="2054448" y="477180"/>
                  <a:pt x="2058218" y="472418"/>
                </a:cubicBezTo>
                <a:lnTo>
                  <a:pt x="2117898" y="477924"/>
                </a:lnTo>
                <a:cubicBezTo>
                  <a:pt x="2108770" y="493799"/>
                  <a:pt x="2097757" y="505185"/>
                  <a:pt x="2084859" y="512081"/>
                </a:cubicBezTo>
                <a:cubicBezTo>
                  <a:pt x="2071960" y="518976"/>
                  <a:pt x="2053456" y="522424"/>
                  <a:pt x="2029346" y="522424"/>
                </a:cubicBezTo>
                <a:cubicBezTo>
                  <a:pt x="2008410" y="522424"/>
                  <a:pt x="1991940" y="519472"/>
                  <a:pt x="1979935" y="513569"/>
                </a:cubicBezTo>
                <a:cubicBezTo>
                  <a:pt x="1967929" y="507665"/>
                  <a:pt x="1957983" y="498289"/>
                  <a:pt x="1950095" y="485440"/>
                </a:cubicBezTo>
                <a:cubicBezTo>
                  <a:pt x="1942207" y="472591"/>
                  <a:pt x="1938263" y="457485"/>
                  <a:pt x="1938263" y="440122"/>
                </a:cubicBezTo>
                <a:cubicBezTo>
                  <a:pt x="1938263" y="415417"/>
                  <a:pt x="1946176" y="395424"/>
                  <a:pt x="1962001" y="380144"/>
                </a:cubicBezTo>
                <a:cubicBezTo>
                  <a:pt x="1977826" y="364865"/>
                  <a:pt x="1999679" y="357225"/>
                  <a:pt x="2027560" y="357225"/>
                </a:cubicBezTo>
                <a:close/>
                <a:moveTo>
                  <a:pt x="872356" y="357225"/>
                </a:moveTo>
                <a:cubicBezTo>
                  <a:pt x="890513" y="357225"/>
                  <a:pt x="905098" y="358242"/>
                  <a:pt x="916111" y="360276"/>
                </a:cubicBezTo>
                <a:cubicBezTo>
                  <a:pt x="927125" y="362310"/>
                  <a:pt x="936302" y="366551"/>
                  <a:pt x="943645" y="373001"/>
                </a:cubicBezTo>
                <a:cubicBezTo>
                  <a:pt x="948804" y="377466"/>
                  <a:pt x="952872" y="383791"/>
                  <a:pt x="955848" y="391976"/>
                </a:cubicBezTo>
                <a:cubicBezTo>
                  <a:pt x="958825" y="400162"/>
                  <a:pt x="960313" y="407975"/>
                  <a:pt x="960313" y="415417"/>
                </a:cubicBezTo>
                <a:lnTo>
                  <a:pt x="960313" y="485217"/>
                </a:lnTo>
                <a:cubicBezTo>
                  <a:pt x="960313" y="492658"/>
                  <a:pt x="960785" y="498488"/>
                  <a:pt x="961727" y="502704"/>
                </a:cubicBezTo>
                <a:cubicBezTo>
                  <a:pt x="962670" y="506921"/>
                  <a:pt x="964728" y="512304"/>
                  <a:pt x="967903" y="518852"/>
                </a:cubicBezTo>
                <a:lnTo>
                  <a:pt x="911051" y="518852"/>
                </a:lnTo>
                <a:cubicBezTo>
                  <a:pt x="908769" y="514784"/>
                  <a:pt x="907281" y="511684"/>
                  <a:pt x="906586" y="509550"/>
                </a:cubicBezTo>
                <a:cubicBezTo>
                  <a:pt x="905892" y="507417"/>
                  <a:pt x="905197" y="504069"/>
                  <a:pt x="904503" y="499505"/>
                </a:cubicBezTo>
                <a:cubicBezTo>
                  <a:pt x="896565" y="507144"/>
                  <a:pt x="888677" y="512601"/>
                  <a:pt x="880839" y="515876"/>
                </a:cubicBezTo>
                <a:cubicBezTo>
                  <a:pt x="870123" y="520241"/>
                  <a:pt x="857672" y="522424"/>
                  <a:pt x="843483" y="522424"/>
                </a:cubicBezTo>
                <a:cubicBezTo>
                  <a:pt x="824632" y="522424"/>
                  <a:pt x="810319" y="518058"/>
                  <a:pt x="800546" y="509327"/>
                </a:cubicBezTo>
                <a:cubicBezTo>
                  <a:pt x="790773" y="500596"/>
                  <a:pt x="785887" y="489831"/>
                  <a:pt x="785887" y="477032"/>
                </a:cubicBezTo>
                <a:cubicBezTo>
                  <a:pt x="785887" y="465026"/>
                  <a:pt x="789409" y="455154"/>
                  <a:pt x="796453" y="447415"/>
                </a:cubicBezTo>
                <a:cubicBezTo>
                  <a:pt x="803498" y="439676"/>
                  <a:pt x="816496" y="433921"/>
                  <a:pt x="835446" y="430151"/>
                </a:cubicBezTo>
                <a:cubicBezTo>
                  <a:pt x="858168" y="425587"/>
                  <a:pt x="872902" y="422387"/>
                  <a:pt x="879648" y="420551"/>
                </a:cubicBezTo>
                <a:cubicBezTo>
                  <a:pt x="886395" y="418716"/>
                  <a:pt x="893539" y="416310"/>
                  <a:pt x="901080" y="413333"/>
                </a:cubicBezTo>
                <a:cubicBezTo>
                  <a:pt x="901080" y="405892"/>
                  <a:pt x="899542" y="400683"/>
                  <a:pt x="896466" y="397706"/>
                </a:cubicBezTo>
                <a:cubicBezTo>
                  <a:pt x="893390" y="394730"/>
                  <a:pt x="887983" y="393241"/>
                  <a:pt x="880244" y="393241"/>
                </a:cubicBezTo>
                <a:cubicBezTo>
                  <a:pt x="870322" y="393241"/>
                  <a:pt x="862880" y="394829"/>
                  <a:pt x="857919" y="398004"/>
                </a:cubicBezTo>
                <a:cubicBezTo>
                  <a:pt x="854050" y="400484"/>
                  <a:pt x="850925" y="405148"/>
                  <a:pt x="848543" y="411994"/>
                </a:cubicBezTo>
                <a:lnTo>
                  <a:pt x="790649" y="405892"/>
                </a:lnTo>
                <a:cubicBezTo>
                  <a:pt x="792832" y="395771"/>
                  <a:pt x="795982" y="387809"/>
                  <a:pt x="800100" y="382005"/>
                </a:cubicBezTo>
                <a:cubicBezTo>
                  <a:pt x="804217" y="376200"/>
                  <a:pt x="810146" y="371165"/>
                  <a:pt x="817885" y="366899"/>
                </a:cubicBezTo>
                <a:cubicBezTo>
                  <a:pt x="823441" y="363823"/>
                  <a:pt x="831081" y="361442"/>
                  <a:pt x="840804" y="359755"/>
                </a:cubicBezTo>
                <a:cubicBezTo>
                  <a:pt x="850528" y="358068"/>
                  <a:pt x="861045" y="357225"/>
                  <a:pt x="872356" y="357225"/>
                </a:cubicBezTo>
                <a:close/>
                <a:moveTo>
                  <a:pt x="412328" y="357225"/>
                </a:moveTo>
                <a:cubicBezTo>
                  <a:pt x="424631" y="357225"/>
                  <a:pt x="434776" y="359308"/>
                  <a:pt x="442763" y="363476"/>
                </a:cubicBezTo>
                <a:cubicBezTo>
                  <a:pt x="450751" y="367643"/>
                  <a:pt x="458217" y="374539"/>
                  <a:pt x="465162" y="384163"/>
                </a:cubicBezTo>
                <a:lnTo>
                  <a:pt x="465162" y="360797"/>
                </a:lnTo>
                <a:lnTo>
                  <a:pt x="521866" y="360797"/>
                </a:lnTo>
                <a:lnTo>
                  <a:pt x="521866" y="510071"/>
                </a:lnTo>
                <a:lnTo>
                  <a:pt x="522014" y="517066"/>
                </a:lnTo>
                <a:cubicBezTo>
                  <a:pt x="522014" y="526988"/>
                  <a:pt x="519906" y="536439"/>
                  <a:pt x="515689" y="545418"/>
                </a:cubicBezTo>
                <a:cubicBezTo>
                  <a:pt x="511472" y="554397"/>
                  <a:pt x="505867" y="561665"/>
                  <a:pt x="498872" y="567221"/>
                </a:cubicBezTo>
                <a:cubicBezTo>
                  <a:pt x="491877" y="572778"/>
                  <a:pt x="482997" y="576796"/>
                  <a:pt x="472231" y="579276"/>
                </a:cubicBezTo>
                <a:cubicBezTo>
                  <a:pt x="461466" y="581757"/>
                  <a:pt x="449138" y="582997"/>
                  <a:pt x="435248" y="582997"/>
                </a:cubicBezTo>
                <a:cubicBezTo>
                  <a:pt x="403498" y="582997"/>
                  <a:pt x="381694" y="578235"/>
                  <a:pt x="369838" y="568710"/>
                </a:cubicBezTo>
                <a:cubicBezTo>
                  <a:pt x="357981" y="559185"/>
                  <a:pt x="352053" y="546435"/>
                  <a:pt x="352053" y="530461"/>
                </a:cubicBezTo>
                <a:cubicBezTo>
                  <a:pt x="352053" y="528476"/>
                  <a:pt x="352152" y="525798"/>
                  <a:pt x="352350" y="522424"/>
                </a:cubicBezTo>
                <a:lnTo>
                  <a:pt x="411137" y="529121"/>
                </a:lnTo>
                <a:cubicBezTo>
                  <a:pt x="412626" y="534578"/>
                  <a:pt x="414908" y="538349"/>
                  <a:pt x="417984" y="540432"/>
                </a:cubicBezTo>
                <a:cubicBezTo>
                  <a:pt x="422448" y="543508"/>
                  <a:pt x="428054" y="545046"/>
                  <a:pt x="434801" y="545046"/>
                </a:cubicBezTo>
                <a:cubicBezTo>
                  <a:pt x="443532" y="545046"/>
                  <a:pt x="450056" y="542714"/>
                  <a:pt x="454372" y="538051"/>
                </a:cubicBezTo>
                <a:cubicBezTo>
                  <a:pt x="458688" y="533388"/>
                  <a:pt x="460846" y="525252"/>
                  <a:pt x="460846" y="513643"/>
                </a:cubicBezTo>
                <a:lnTo>
                  <a:pt x="460846" y="489682"/>
                </a:lnTo>
                <a:cubicBezTo>
                  <a:pt x="454893" y="496726"/>
                  <a:pt x="448940" y="501836"/>
                  <a:pt x="442987" y="505011"/>
                </a:cubicBezTo>
                <a:cubicBezTo>
                  <a:pt x="433660" y="509972"/>
                  <a:pt x="423589" y="512453"/>
                  <a:pt x="412775" y="512453"/>
                </a:cubicBezTo>
                <a:cubicBezTo>
                  <a:pt x="391641" y="512453"/>
                  <a:pt x="374575" y="503225"/>
                  <a:pt x="361578" y="484771"/>
                </a:cubicBezTo>
                <a:cubicBezTo>
                  <a:pt x="352350" y="471674"/>
                  <a:pt x="347737" y="454360"/>
                  <a:pt x="347737" y="432830"/>
                </a:cubicBezTo>
                <a:cubicBezTo>
                  <a:pt x="347737" y="408223"/>
                  <a:pt x="353690" y="389471"/>
                  <a:pt x="365596" y="376573"/>
                </a:cubicBezTo>
                <a:cubicBezTo>
                  <a:pt x="377502" y="363674"/>
                  <a:pt x="393080" y="357225"/>
                  <a:pt x="412328" y="357225"/>
                </a:cubicBezTo>
                <a:close/>
                <a:moveTo>
                  <a:pt x="84609" y="350081"/>
                </a:moveTo>
                <a:lnTo>
                  <a:pt x="84609" y="469292"/>
                </a:lnTo>
                <a:lnTo>
                  <a:pt x="101129" y="469292"/>
                </a:lnTo>
                <a:cubicBezTo>
                  <a:pt x="115218" y="469292"/>
                  <a:pt x="125239" y="467730"/>
                  <a:pt x="131192" y="464604"/>
                </a:cubicBezTo>
                <a:cubicBezTo>
                  <a:pt x="137145" y="461479"/>
                  <a:pt x="141808" y="456022"/>
                  <a:pt x="145182" y="448233"/>
                </a:cubicBezTo>
                <a:cubicBezTo>
                  <a:pt x="148555" y="440445"/>
                  <a:pt x="150242" y="427819"/>
                  <a:pt x="150242" y="410357"/>
                </a:cubicBezTo>
                <a:cubicBezTo>
                  <a:pt x="150242" y="387239"/>
                  <a:pt x="146472" y="371413"/>
                  <a:pt x="138931" y="362880"/>
                </a:cubicBezTo>
                <a:cubicBezTo>
                  <a:pt x="131390" y="354348"/>
                  <a:pt x="118889" y="350081"/>
                  <a:pt x="101426" y="350081"/>
                </a:cubicBezTo>
                <a:close/>
                <a:moveTo>
                  <a:pt x="2738660" y="300670"/>
                </a:moveTo>
                <a:lnTo>
                  <a:pt x="2799234" y="300670"/>
                </a:lnTo>
                <a:lnTo>
                  <a:pt x="2799234" y="341896"/>
                </a:lnTo>
                <a:lnTo>
                  <a:pt x="2738660" y="341896"/>
                </a:lnTo>
                <a:close/>
                <a:moveTo>
                  <a:pt x="2536403" y="300670"/>
                </a:moveTo>
                <a:lnTo>
                  <a:pt x="2596976" y="300670"/>
                </a:lnTo>
                <a:lnTo>
                  <a:pt x="2596976" y="381037"/>
                </a:lnTo>
                <a:cubicBezTo>
                  <a:pt x="2605211" y="372505"/>
                  <a:pt x="2613397" y="366403"/>
                  <a:pt x="2621533" y="362732"/>
                </a:cubicBezTo>
                <a:cubicBezTo>
                  <a:pt x="2629669" y="359060"/>
                  <a:pt x="2639293" y="357225"/>
                  <a:pt x="2650405" y="357225"/>
                </a:cubicBezTo>
                <a:cubicBezTo>
                  <a:pt x="2666876" y="357225"/>
                  <a:pt x="2679849" y="362235"/>
                  <a:pt x="2689324" y="372257"/>
                </a:cubicBezTo>
                <a:cubicBezTo>
                  <a:pt x="2698799" y="382278"/>
                  <a:pt x="2703537" y="397657"/>
                  <a:pt x="2703537" y="418393"/>
                </a:cubicBezTo>
                <a:lnTo>
                  <a:pt x="2703537" y="518852"/>
                </a:lnTo>
                <a:lnTo>
                  <a:pt x="2642666" y="518852"/>
                </a:lnTo>
                <a:lnTo>
                  <a:pt x="2642666" y="431937"/>
                </a:lnTo>
                <a:cubicBezTo>
                  <a:pt x="2642666" y="422015"/>
                  <a:pt x="2640831" y="414995"/>
                  <a:pt x="2637160" y="410877"/>
                </a:cubicBezTo>
                <a:cubicBezTo>
                  <a:pt x="2633489" y="406760"/>
                  <a:pt x="2628329" y="404701"/>
                  <a:pt x="2621682" y="404701"/>
                </a:cubicBezTo>
                <a:cubicBezTo>
                  <a:pt x="2614339" y="404701"/>
                  <a:pt x="2608386" y="407479"/>
                  <a:pt x="2603822" y="413035"/>
                </a:cubicBezTo>
                <a:cubicBezTo>
                  <a:pt x="2599258" y="418592"/>
                  <a:pt x="2596976" y="428563"/>
                  <a:pt x="2596976" y="442950"/>
                </a:cubicBezTo>
                <a:lnTo>
                  <a:pt x="2596976" y="518852"/>
                </a:lnTo>
                <a:lnTo>
                  <a:pt x="2536403" y="518852"/>
                </a:lnTo>
                <a:close/>
                <a:moveTo>
                  <a:pt x="1671861" y="300670"/>
                </a:moveTo>
                <a:lnTo>
                  <a:pt x="1732434" y="300670"/>
                </a:lnTo>
                <a:lnTo>
                  <a:pt x="1732434" y="341896"/>
                </a:lnTo>
                <a:lnTo>
                  <a:pt x="1671861" y="341896"/>
                </a:lnTo>
                <a:close/>
                <a:moveTo>
                  <a:pt x="1609353" y="300670"/>
                </a:moveTo>
                <a:lnTo>
                  <a:pt x="1609353" y="360797"/>
                </a:lnTo>
                <a:lnTo>
                  <a:pt x="1642690" y="360797"/>
                </a:lnTo>
                <a:lnTo>
                  <a:pt x="1642690" y="405148"/>
                </a:lnTo>
                <a:lnTo>
                  <a:pt x="1609353" y="405148"/>
                </a:lnTo>
                <a:lnTo>
                  <a:pt x="1609353" y="461144"/>
                </a:lnTo>
                <a:cubicBezTo>
                  <a:pt x="1609353" y="467877"/>
                  <a:pt x="1609998" y="472333"/>
                  <a:pt x="1611287" y="474511"/>
                </a:cubicBezTo>
                <a:cubicBezTo>
                  <a:pt x="1613272" y="477878"/>
                  <a:pt x="1616745" y="479562"/>
                  <a:pt x="1621705" y="479562"/>
                </a:cubicBezTo>
                <a:cubicBezTo>
                  <a:pt x="1626170" y="479562"/>
                  <a:pt x="1632421" y="478274"/>
                  <a:pt x="1640458" y="475699"/>
                </a:cubicBezTo>
                <a:lnTo>
                  <a:pt x="1644923" y="517513"/>
                </a:lnTo>
                <a:cubicBezTo>
                  <a:pt x="1629941" y="520787"/>
                  <a:pt x="1615951" y="522424"/>
                  <a:pt x="1602953" y="522424"/>
                </a:cubicBezTo>
                <a:cubicBezTo>
                  <a:pt x="1587872" y="522424"/>
                  <a:pt x="1576759" y="520492"/>
                  <a:pt x="1569616" y="516627"/>
                </a:cubicBezTo>
                <a:cubicBezTo>
                  <a:pt x="1562472" y="512762"/>
                  <a:pt x="1557188" y="506891"/>
                  <a:pt x="1553765" y="499013"/>
                </a:cubicBezTo>
                <a:cubicBezTo>
                  <a:pt x="1550342" y="491135"/>
                  <a:pt x="1548631" y="478377"/>
                  <a:pt x="1548631" y="460739"/>
                </a:cubicBezTo>
                <a:lnTo>
                  <a:pt x="1548631" y="405148"/>
                </a:lnTo>
                <a:lnTo>
                  <a:pt x="1526307" y="405148"/>
                </a:lnTo>
                <a:lnTo>
                  <a:pt x="1526307" y="360797"/>
                </a:lnTo>
                <a:lnTo>
                  <a:pt x="1548631" y="360797"/>
                </a:lnTo>
                <a:lnTo>
                  <a:pt x="1548631" y="331775"/>
                </a:lnTo>
                <a:close/>
                <a:moveTo>
                  <a:pt x="1433736" y="300670"/>
                </a:moveTo>
                <a:lnTo>
                  <a:pt x="1494309" y="300670"/>
                </a:lnTo>
                <a:lnTo>
                  <a:pt x="1494309" y="341896"/>
                </a:lnTo>
                <a:lnTo>
                  <a:pt x="1433736" y="341896"/>
                </a:lnTo>
                <a:close/>
                <a:moveTo>
                  <a:pt x="995437" y="300670"/>
                </a:moveTo>
                <a:lnTo>
                  <a:pt x="1056159" y="300670"/>
                </a:lnTo>
                <a:lnTo>
                  <a:pt x="1056159" y="518852"/>
                </a:lnTo>
                <a:lnTo>
                  <a:pt x="995437" y="518852"/>
                </a:lnTo>
                <a:close/>
                <a:moveTo>
                  <a:pt x="733053" y="300670"/>
                </a:moveTo>
                <a:lnTo>
                  <a:pt x="733053" y="360797"/>
                </a:lnTo>
                <a:lnTo>
                  <a:pt x="766390" y="360797"/>
                </a:lnTo>
                <a:lnTo>
                  <a:pt x="766390" y="405148"/>
                </a:lnTo>
                <a:lnTo>
                  <a:pt x="733053" y="405148"/>
                </a:lnTo>
                <a:lnTo>
                  <a:pt x="733053" y="461144"/>
                </a:lnTo>
                <a:cubicBezTo>
                  <a:pt x="733053" y="467877"/>
                  <a:pt x="733698" y="472333"/>
                  <a:pt x="734987" y="474511"/>
                </a:cubicBezTo>
                <a:cubicBezTo>
                  <a:pt x="736972" y="477878"/>
                  <a:pt x="740445" y="479562"/>
                  <a:pt x="745405" y="479562"/>
                </a:cubicBezTo>
                <a:cubicBezTo>
                  <a:pt x="749870" y="479562"/>
                  <a:pt x="756121" y="478274"/>
                  <a:pt x="764158" y="475699"/>
                </a:cubicBezTo>
                <a:lnTo>
                  <a:pt x="768623" y="517513"/>
                </a:lnTo>
                <a:cubicBezTo>
                  <a:pt x="753641" y="520787"/>
                  <a:pt x="739651" y="522424"/>
                  <a:pt x="726653" y="522424"/>
                </a:cubicBezTo>
                <a:cubicBezTo>
                  <a:pt x="711572" y="522424"/>
                  <a:pt x="700459" y="520492"/>
                  <a:pt x="693316" y="516627"/>
                </a:cubicBezTo>
                <a:cubicBezTo>
                  <a:pt x="686172" y="512762"/>
                  <a:pt x="680888" y="506891"/>
                  <a:pt x="677465" y="499013"/>
                </a:cubicBezTo>
                <a:cubicBezTo>
                  <a:pt x="674042" y="491135"/>
                  <a:pt x="672331" y="478377"/>
                  <a:pt x="672331" y="460739"/>
                </a:cubicBezTo>
                <a:lnTo>
                  <a:pt x="672331" y="405148"/>
                </a:lnTo>
                <a:lnTo>
                  <a:pt x="650007" y="405148"/>
                </a:lnTo>
                <a:lnTo>
                  <a:pt x="650007" y="360797"/>
                </a:lnTo>
                <a:lnTo>
                  <a:pt x="672331" y="360797"/>
                </a:lnTo>
                <a:lnTo>
                  <a:pt x="672331" y="331775"/>
                </a:lnTo>
                <a:close/>
                <a:moveTo>
                  <a:pt x="557436" y="300670"/>
                </a:moveTo>
                <a:lnTo>
                  <a:pt x="618009" y="300670"/>
                </a:lnTo>
                <a:lnTo>
                  <a:pt x="618009" y="341896"/>
                </a:lnTo>
                <a:lnTo>
                  <a:pt x="557436" y="341896"/>
                </a:lnTo>
                <a:close/>
                <a:moveTo>
                  <a:pt x="252636" y="300670"/>
                </a:moveTo>
                <a:lnTo>
                  <a:pt x="313209" y="300670"/>
                </a:lnTo>
                <a:lnTo>
                  <a:pt x="313209" y="341896"/>
                </a:lnTo>
                <a:lnTo>
                  <a:pt x="252636" y="341896"/>
                </a:lnTo>
                <a:close/>
                <a:moveTo>
                  <a:pt x="17189" y="300670"/>
                </a:moveTo>
                <a:lnTo>
                  <a:pt x="117351" y="300670"/>
                </a:lnTo>
                <a:cubicBezTo>
                  <a:pt x="137095" y="300670"/>
                  <a:pt x="153045" y="303349"/>
                  <a:pt x="165199" y="308707"/>
                </a:cubicBezTo>
                <a:cubicBezTo>
                  <a:pt x="177353" y="314065"/>
                  <a:pt x="187399" y="321754"/>
                  <a:pt x="195337" y="331775"/>
                </a:cubicBezTo>
                <a:cubicBezTo>
                  <a:pt x="203274" y="341796"/>
                  <a:pt x="209029" y="353455"/>
                  <a:pt x="212601" y="366750"/>
                </a:cubicBezTo>
                <a:cubicBezTo>
                  <a:pt x="216173" y="380045"/>
                  <a:pt x="217959" y="394134"/>
                  <a:pt x="217959" y="409017"/>
                </a:cubicBezTo>
                <a:cubicBezTo>
                  <a:pt x="217959" y="432333"/>
                  <a:pt x="215304" y="450416"/>
                  <a:pt x="209996" y="463265"/>
                </a:cubicBezTo>
                <a:cubicBezTo>
                  <a:pt x="204688" y="476114"/>
                  <a:pt x="197321" y="486879"/>
                  <a:pt x="187895" y="495561"/>
                </a:cubicBezTo>
                <a:cubicBezTo>
                  <a:pt x="178470" y="504242"/>
                  <a:pt x="168349" y="510022"/>
                  <a:pt x="157534" y="512899"/>
                </a:cubicBezTo>
                <a:cubicBezTo>
                  <a:pt x="142751" y="516868"/>
                  <a:pt x="129356" y="518852"/>
                  <a:pt x="117351" y="518852"/>
                </a:cubicBezTo>
                <a:lnTo>
                  <a:pt x="17189" y="518852"/>
                </a:lnTo>
                <a:close/>
                <a:moveTo>
                  <a:pt x="1299790" y="296949"/>
                </a:moveTo>
                <a:cubicBezTo>
                  <a:pt x="1327274" y="296949"/>
                  <a:pt x="1348879" y="302506"/>
                  <a:pt x="1364605" y="313618"/>
                </a:cubicBezTo>
                <a:cubicBezTo>
                  <a:pt x="1380331" y="324731"/>
                  <a:pt x="1392014" y="341796"/>
                  <a:pt x="1399654" y="364815"/>
                </a:cubicBezTo>
                <a:lnTo>
                  <a:pt x="1340123" y="378061"/>
                </a:lnTo>
                <a:cubicBezTo>
                  <a:pt x="1338039" y="371413"/>
                  <a:pt x="1335856" y="366551"/>
                  <a:pt x="1333574" y="363476"/>
                </a:cubicBezTo>
                <a:cubicBezTo>
                  <a:pt x="1329804" y="358316"/>
                  <a:pt x="1325190" y="354348"/>
                  <a:pt x="1319733" y="351569"/>
                </a:cubicBezTo>
                <a:cubicBezTo>
                  <a:pt x="1314276" y="348791"/>
                  <a:pt x="1308174" y="347402"/>
                  <a:pt x="1301427" y="347402"/>
                </a:cubicBezTo>
                <a:cubicBezTo>
                  <a:pt x="1286148" y="347402"/>
                  <a:pt x="1274440" y="353547"/>
                  <a:pt x="1266304" y="365836"/>
                </a:cubicBezTo>
                <a:cubicBezTo>
                  <a:pt x="1260152" y="374953"/>
                  <a:pt x="1257077" y="389273"/>
                  <a:pt x="1257077" y="408794"/>
                </a:cubicBezTo>
                <a:cubicBezTo>
                  <a:pt x="1257077" y="432975"/>
                  <a:pt x="1260748" y="449550"/>
                  <a:pt x="1268090" y="458519"/>
                </a:cubicBezTo>
                <a:cubicBezTo>
                  <a:pt x="1275432" y="467487"/>
                  <a:pt x="1285751" y="471971"/>
                  <a:pt x="1299046" y="471971"/>
                </a:cubicBezTo>
                <a:cubicBezTo>
                  <a:pt x="1311945" y="471971"/>
                  <a:pt x="1321693" y="468350"/>
                  <a:pt x="1328291" y="461107"/>
                </a:cubicBezTo>
                <a:cubicBezTo>
                  <a:pt x="1334889" y="453864"/>
                  <a:pt x="1339676" y="443347"/>
                  <a:pt x="1342653" y="429555"/>
                </a:cubicBezTo>
                <a:lnTo>
                  <a:pt x="1401737" y="447415"/>
                </a:lnTo>
                <a:cubicBezTo>
                  <a:pt x="1397769" y="463984"/>
                  <a:pt x="1391518" y="477825"/>
                  <a:pt x="1382985" y="488938"/>
                </a:cubicBezTo>
                <a:cubicBezTo>
                  <a:pt x="1374452" y="500050"/>
                  <a:pt x="1363861" y="508434"/>
                  <a:pt x="1351210" y="514090"/>
                </a:cubicBezTo>
                <a:cubicBezTo>
                  <a:pt x="1338560" y="519745"/>
                  <a:pt x="1322462" y="522573"/>
                  <a:pt x="1302916" y="522573"/>
                </a:cubicBezTo>
                <a:cubicBezTo>
                  <a:pt x="1279202" y="522573"/>
                  <a:pt x="1259830" y="519127"/>
                  <a:pt x="1244798" y="512236"/>
                </a:cubicBezTo>
                <a:cubicBezTo>
                  <a:pt x="1229767" y="505345"/>
                  <a:pt x="1216794" y="493224"/>
                  <a:pt x="1205880" y="475872"/>
                </a:cubicBezTo>
                <a:cubicBezTo>
                  <a:pt x="1194966" y="458521"/>
                  <a:pt x="1189509" y="436310"/>
                  <a:pt x="1189509" y="409240"/>
                </a:cubicBezTo>
                <a:cubicBezTo>
                  <a:pt x="1189509" y="373149"/>
                  <a:pt x="1199108" y="345412"/>
                  <a:pt x="1218307" y="326027"/>
                </a:cubicBezTo>
                <a:cubicBezTo>
                  <a:pt x="1237506" y="306642"/>
                  <a:pt x="1264667" y="296949"/>
                  <a:pt x="1299790" y="296949"/>
                </a:cubicBezTo>
                <a:close/>
                <a:moveTo>
                  <a:pt x="2345940" y="110170"/>
                </a:moveTo>
                <a:cubicBezTo>
                  <a:pt x="2339689" y="112403"/>
                  <a:pt x="2333178" y="114374"/>
                  <a:pt x="2326407" y="116086"/>
                </a:cubicBezTo>
                <a:cubicBezTo>
                  <a:pt x="2317179" y="118542"/>
                  <a:pt x="2311338" y="120960"/>
                  <a:pt x="2308882" y="123341"/>
                </a:cubicBezTo>
                <a:cubicBezTo>
                  <a:pt x="2306352" y="125797"/>
                  <a:pt x="2305087" y="128588"/>
                  <a:pt x="2305087" y="131713"/>
                </a:cubicBezTo>
                <a:cubicBezTo>
                  <a:pt x="2305087" y="135285"/>
                  <a:pt x="2306333" y="138206"/>
                  <a:pt x="2308826" y="140475"/>
                </a:cubicBezTo>
                <a:cubicBezTo>
                  <a:pt x="2311319" y="142745"/>
                  <a:pt x="2314984" y="143880"/>
                  <a:pt x="2319821" y="143880"/>
                </a:cubicBezTo>
                <a:cubicBezTo>
                  <a:pt x="2324881" y="143880"/>
                  <a:pt x="2329588" y="142652"/>
                  <a:pt x="2333941" y="140196"/>
                </a:cubicBezTo>
                <a:cubicBezTo>
                  <a:pt x="2338294" y="137741"/>
                  <a:pt x="2341382" y="134745"/>
                  <a:pt x="2343206" y="131211"/>
                </a:cubicBezTo>
                <a:cubicBezTo>
                  <a:pt x="2345029" y="127676"/>
                  <a:pt x="2345940" y="123081"/>
                  <a:pt x="2345940" y="117425"/>
                </a:cubicBezTo>
                <a:close/>
                <a:moveTo>
                  <a:pt x="1650615" y="110170"/>
                </a:moveTo>
                <a:cubicBezTo>
                  <a:pt x="1644365" y="112403"/>
                  <a:pt x="1637853" y="114374"/>
                  <a:pt x="1631082" y="116086"/>
                </a:cubicBezTo>
                <a:cubicBezTo>
                  <a:pt x="1621854" y="118542"/>
                  <a:pt x="1616013" y="120960"/>
                  <a:pt x="1613557" y="123341"/>
                </a:cubicBezTo>
                <a:cubicBezTo>
                  <a:pt x="1611027" y="125797"/>
                  <a:pt x="1609762" y="128588"/>
                  <a:pt x="1609762" y="131713"/>
                </a:cubicBezTo>
                <a:cubicBezTo>
                  <a:pt x="1609762" y="135285"/>
                  <a:pt x="1611008" y="138206"/>
                  <a:pt x="1613501" y="140475"/>
                </a:cubicBezTo>
                <a:cubicBezTo>
                  <a:pt x="1615994" y="142745"/>
                  <a:pt x="1619659" y="143880"/>
                  <a:pt x="1624496" y="143880"/>
                </a:cubicBezTo>
                <a:cubicBezTo>
                  <a:pt x="1629556" y="143880"/>
                  <a:pt x="1634263" y="142652"/>
                  <a:pt x="1638616" y="140196"/>
                </a:cubicBezTo>
                <a:cubicBezTo>
                  <a:pt x="1642969" y="137741"/>
                  <a:pt x="1646057" y="134745"/>
                  <a:pt x="1647881" y="131211"/>
                </a:cubicBezTo>
                <a:cubicBezTo>
                  <a:pt x="1649704" y="127676"/>
                  <a:pt x="1650615" y="123081"/>
                  <a:pt x="1650615" y="117425"/>
                </a:cubicBezTo>
                <a:close/>
                <a:moveTo>
                  <a:pt x="1331081" y="78581"/>
                </a:moveTo>
                <a:cubicBezTo>
                  <a:pt x="1325277" y="78581"/>
                  <a:pt x="1320440" y="80851"/>
                  <a:pt x="1316571" y="85390"/>
                </a:cubicBezTo>
                <a:cubicBezTo>
                  <a:pt x="1312701" y="89929"/>
                  <a:pt x="1310766" y="97296"/>
                  <a:pt x="1310766" y="107491"/>
                </a:cubicBezTo>
                <a:cubicBezTo>
                  <a:pt x="1310766" y="116867"/>
                  <a:pt x="1312738" y="123825"/>
                  <a:pt x="1316682" y="128364"/>
                </a:cubicBezTo>
                <a:cubicBezTo>
                  <a:pt x="1320626" y="132904"/>
                  <a:pt x="1325612" y="135173"/>
                  <a:pt x="1331639" y="135173"/>
                </a:cubicBezTo>
                <a:cubicBezTo>
                  <a:pt x="1336923" y="135173"/>
                  <a:pt x="1341350" y="132997"/>
                  <a:pt x="1344922" y="128643"/>
                </a:cubicBezTo>
                <a:cubicBezTo>
                  <a:pt x="1348494" y="124290"/>
                  <a:pt x="1350280" y="116905"/>
                  <a:pt x="1350280" y="106487"/>
                </a:cubicBezTo>
                <a:cubicBezTo>
                  <a:pt x="1350280" y="96887"/>
                  <a:pt x="1348420" y="89836"/>
                  <a:pt x="1344699" y="85334"/>
                </a:cubicBezTo>
                <a:cubicBezTo>
                  <a:pt x="1340978" y="80832"/>
                  <a:pt x="1336439" y="78581"/>
                  <a:pt x="1331081" y="78581"/>
                </a:cubicBezTo>
                <a:close/>
                <a:moveTo>
                  <a:pt x="2651819" y="76461"/>
                </a:moveTo>
                <a:cubicBezTo>
                  <a:pt x="2645196" y="76461"/>
                  <a:pt x="2639727" y="79009"/>
                  <a:pt x="2635411" y="84107"/>
                </a:cubicBezTo>
                <a:cubicBezTo>
                  <a:pt x="2631095" y="89204"/>
                  <a:pt x="2628937" y="96962"/>
                  <a:pt x="2628937" y="107380"/>
                </a:cubicBezTo>
                <a:cubicBezTo>
                  <a:pt x="2628937" y="117946"/>
                  <a:pt x="2631076" y="125760"/>
                  <a:pt x="2635355" y="130820"/>
                </a:cubicBezTo>
                <a:cubicBezTo>
                  <a:pt x="2639634" y="135880"/>
                  <a:pt x="2645010" y="138410"/>
                  <a:pt x="2651484" y="138410"/>
                </a:cubicBezTo>
                <a:cubicBezTo>
                  <a:pt x="2658033" y="138410"/>
                  <a:pt x="2663409" y="135917"/>
                  <a:pt x="2667614" y="130932"/>
                </a:cubicBezTo>
                <a:cubicBezTo>
                  <a:pt x="2671818" y="125946"/>
                  <a:pt x="2673920" y="117946"/>
                  <a:pt x="2673920" y="106933"/>
                </a:cubicBezTo>
                <a:cubicBezTo>
                  <a:pt x="2673920" y="96664"/>
                  <a:pt x="2671799" y="89018"/>
                  <a:pt x="2667558" y="83995"/>
                </a:cubicBezTo>
                <a:cubicBezTo>
                  <a:pt x="2663316" y="78972"/>
                  <a:pt x="2658070" y="76461"/>
                  <a:pt x="2651819" y="76461"/>
                </a:cubicBezTo>
                <a:close/>
                <a:moveTo>
                  <a:pt x="1175444" y="76461"/>
                </a:moveTo>
                <a:cubicBezTo>
                  <a:pt x="1168821" y="76461"/>
                  <a:pt x="1163352" y="79009"/>
                  <a:pt x="1159036" y="84107"/>
                </a:cubicBezTo>
                <a:cubicBezTo>
                  <a:pt x="1154720" y="89204"/>
                  <a:pt x="1152562" y="96962"/>
                  <a:pt x="1152562" y="107380"/>
                </a:cubicBezTo>
                <a:cubicBezTo>
                  <a:pt x="1152562" y="117946"/>
                  <a:pt x="1154701" y="125760"/>
                  <a:pt x="1158980" y="130820"/>
                </a:cubicBezTo>
                <a:cubicBezTo>
                  <a:pt x="1163259" y="135880"/>
                  <a:pt x="1168635" y="138410"/>
                  <a:pt x="1175109" y="138410"/>
                </a:cubicBezTo>
                <a:cubicBezTo>
                  <a:pt x="1181658" y="138410"/>
                  <a:pt x="1187034" y="135917"/>
                  <a:pt x="1191239" y="130932"/>
                </a:cubicBezTo>
                <a:cubicBezTo>
                  <a:pt x="1195443" y="125946"/>
                  <a:pt x="1197545" y="117946"/>
                  <a:pt x="1197545" y="106933"/>
                </a:cubicBezTo>
                <a:cubicBezTo>
                  <a:pt x="1197545" y="96664"/>
                  <a:pt x="1195424" y="89018"/>
                  <a:pt x="1191183" y="83995"/>
                </a:cubicBezTo>
                <a:cubicBezTo>
                  <a:pt x="1186941" y="78972"/>
                  <a:pt x="1181695" y="76461"/>
                  <a:pt x="1175444" y="76461"/>
                </a:cubicBezTo>
                <a:close/>
                <a:moveTo>
                  <a:pt x="2175904" y="72107"/>
                </a:moveTo>
                <a:cubicBezTo>
                  <a:pt x="2168686" y="72107"/>
                  <a:pt x="2162919" y="74972"/>
                  <a:pt x="2158603" y="80702"/>
                </a:cubicBezTo>
                <a:cubicBezTo>
                  <a:pt x="2155850" y="84274"/>
                  <a:pt x="2154101" y="89595"/>
                  <a:pt x="2153357" y="96664"/>
                </a:cubicBezTo>
                <a:lnTo>
                  <a:pt x="2198117" y="96664"/>
                </a:lnTo>
                <a:cubicBezTo>
                  <a:pt x="2197224" y="87883"/>
                  <a:pt x="2194861" y="81595"/>
                  <a:pt x="2191029" y="77800"/>
                </a:cubicBezTo>
                <a:cubicBezTo>
                  <a:pt x="2187196" y="74005"/>
                  <a:pt x="2182155" y="72107"/>
                  <a:pt x="2175904" y="72107"/>
                </a:cubicBezTo>
                <a:close/>
                <a:moveTo>
                  <a:pt x="1480579" y="72107"/>
                </a:moveTo>
                <a:cubicBezTo>
                  <a:pt x="1473361" y="72107"/>
                  <a:pt x="1467594" y="74972"/>
                  <a:pt x="1463278" y="80702"/>
                </a:cubicBezTo>
                <a:cubicBezTo>
                  <a:pt x="1460525" y="84274"/>
                  <a:pt x="1458776" y="89595"/>
                  <a:pt x="1458032" y="96664"/>
                </a:cubicBezTo>
                <a:lnTo>
                  <a:pt x="1502792" y="96664"/>
                </a:lnTo>
                <a:cubicBezTo>
                  <a:pt x="1501899" y="87883"/>
                  <a:pt x="1499536" y="81595"/>
                  <a:pt x="1495704" y="77800"/>
                </a:cubicBezTo>
                <a:cubicBezTo>
                  <a:pt x="1491872" y="74005"/>
                  <a:pt x="1486830" y="72107"/>
                  <a:pt x="1480579" y="72107"/>
                </a:cubicBezTo>
                <a:close/>
                <a:moveTo>
                  <a:pt x="854980" y="47886"/>
                </a:moveTo>
                <a:lnTo>
                  <a:pt x="900633" y="47886"/>
                </a:lnTo>
                <a:lnTo>
                  <a:pt x="900633" y="113072"/>
                </a:lnTo>
                <a:cubicBezTo>
                  <a:pt x="900633" y="120514"/>
                  <a:pt x="902010" y="125797"/>
                  <a:pt x="904763" y="128922"/>
                </a:cubicBezTo>
                <a:cubicBezTo>
                  <a:pt x="907517" y="132048"/>
                  <a:pt x="911386" y="133611"/>
                  <a:pt x="916372" y="133611"/>
                </a:cubicBezTo>
                <a:cubicBezTo>
                  <a:pt x="921804" y="133611"/>
                  <a:pt x="926250" y="131527"/>
                  <a:pt x="929711" y="127360"/>
                </a:cubicBezTo>
                <a:cubicBezTo>
                  <a:pt x="933171" y="123193"/>
                  <a:pt x="934901" y="115714"/>
                  <a:pt x="934901" y="104924"/>
                </a:cubicBezTo>
                <a:lnTo>
                  <a:pt x="934901" y="47886"/>
                </a:lnTo>
                <a:lnTo>
                  <a:pt x="980331" y="47886"/>
                </a:lnTo>
                <a:lnTo>
                  <a:pt x="980331" y="166427"/>
                </a:lnTo>
                <a:lnTo>
                  <a:pt x="937915" y="166427"/>
                </a:lnTo>
                <a:lnTo>
                  <a:pt x="937915" y="147228"/>
                </a:lnTo>
                <a:cubicBezTo>
                  <a:pt x="931589" y="155116"/>
                  <a:pt x="925208" y="160734"/>
                  <a:pt x="918772" y="164083"/>
                </a:cubicBezTo>
                <a:cubicBezTo>
                  <a:pt x="912335" y="167432"/>
                  <a:pt x="904428" y="169106"/>
                  <a:pt x="895052" y="169106"/>
                </a:cubicBezTo>
                <a:cubicBezTo>
                  <a:pt x="882551" y="169106"/>
                  <a:pt x="872746" y="165367"/>
                  <a:pt x="865640" y="157888"/>
                </a:cubicBezTo>
                <a:cubicBezTo>
                  <a:pt x="858533" y="150409"/>
                  <a:pt x="854980" y="138894"/>
                  <a:pt x="854980" y="123341"/>
                </a:cubicBezTo>
                <a:close/>
                <a:moveTo>
                  <a:pt x="2651150" y="45207"/>
                </a:moveTo>
                <a:cubicBezTo>
                  <a:pt x="2674888" y="45207"/>
                  <a:pt x="2692821" y="52090"/>
                  <a:pt x="2704951" y="65857"/>
                </a:cubicBezTo>
                <a:cubicBezTo>
                  <a:pt x="2714699" y="76944"/>
                  <a:pt x="2719573" y="90599"/>
                  <a:pt x="2719573" y="106821"/>
                </a:cubicBezTo>
                <a:cubicBezTo>
                  <a:pt x="2719573" y="125053"/>
                  <a:pt x="2713527" y="139992"/>
                  <a:pt x="2701435" y="151637"/>
                </a:cubicBezTo>
                <a:cubicBezTo>
                  <a:pt x="2689343" y="163283"/>
                  <a:pt x="2672618" y="169106"/>
                  <a:pt x="2651261" y="169106"/>
                </a:cubicBezTo>
                <a:cubicBezTo>
                  <a:pt x="2632211" y="169106"/>
                  <a:pt x="2616807" y="164269"/>
                  <a:pt x="2605050" y="154595"/>
                </a:cubicBezTo>
                <a:cubicBezTo>
                  <a:pt x="2590614" y="142615"/>
                  <a:pt x="2583396" y="126913"/>
                  <a:pt x="2583396" y="107491"/>
                </a:cubicBezTo>
                <a:cubicBezTo>
                  <a:pt x="2583396" y="89409"/>
                  <a:pt x="2589497" y="74507"/>
                  <a:pt x="2601701" y="62787"/>
                </a:cubicBezTo>
                <a:cubicBezTo>
                  <a:pt x="2613905" y="51067"/>
                  <a:pt x="2630388" y="45207"/>
                  <a:pt x="2651150" y="45207"/>
                </a:cubicBezTo>
                <a:close/>
                <a:moveTo>
                  <a:pt x="2489299" y="45207"/>
                </a:moveTo>
                <a:cubicBezTo>
                  <a:pt x="2495996" y="45207"/>
                  <a:pt x="2503326" y="47290"/>
                  <a:pt x="2511288" y="51457"/>
                </a:cubicBezTo>
                <a:lnTo>
                  <a:pt x="2497224" y="83828"/>
                </a:lnTo>
                <a:cubicBezTo>
                  <a:pt x="2491866" y="81595"/>
                  <a:pt x="2487625" y="80479"/>
                  <a:pt x="2484499" y="80479"/>
                </a:cubicBezTo>
                <a:cubicBezTo>
                  <a:pt x="2478546" y="80479"/>
                  <a:pt x="2473932" y="82935"/>
                  <a:pt x="2470658" y="87846"/>
                </a:cubicBezTo>
                <a:cubicBezTo>
                  <a:pt x="2465970" y="94766"/>
                  <a:pt x="2463626" y="107714"/>
                  <a:pt x="2463626" y="126690"/>
                </a:cubicBezTo>
                <a:lnTo>
                  <a:pt x="2463626" y="166427"/>
                </a:lnTo>
                <a:lnTo>
                  <a:pt x="2417973" y="166427"/>
                </a:lnTo>
                <a:lnTo>
                  <a:pt x="2417973" y="47886"/>
                </a:lnTo>
                <a:lnTo>
                  <a:pt x="2460501" y="47886"/>
                </a:lnTo>
                <a:lnTo>
                  <a:pt x="2460501" y="67308"/>
                </a:lnTo>
                <a:cubicBezTo>
                  <a:pt x="2464593" y="58899"/>
                  <a:pt x="2468816" y="53113"/>
                  <a:pt x="2473170" y="49951"/>
                </a:cubicBezTo>
                <a:cubicBezTo>
                  <a:pt x="2477523" y="46788"/>
                  <a:pt x="2482899" y="45207"/>
                  <a:pt x="2489299" y="45207"/>
                </a:cubicBezTo>
                <a:close/>
                <a:moveTo>
                  <a:pt x="2324397" y="45207"/>
                </a:moveTo>
                <a:cubicBezTo>
                  <a:pt x="2338015" y="45207"/>
                  <a:pt x="2348954" y="45969"/>
                  <a:pt x="2357214" y="47495"/>
                </a:cubicBezTo>
                <a:cubicBezTo>
                  <a:pt x="2365474" y="49020"/>
                  <a:pt x="2372357" y="52202"/>
                  <a:pt x="2377864" y="57038"/>
                </a:cubicBezTo>
                <a:cubicBezTo>
                  <a:pt x="2381733" y="60387"/>
                  <a:pt x="2384784" y="65131"/>
                  <a:pt x="2387017" y="71270"/>
                </a:cubicBezTo>
                <a:cubicBezTo>
                  <a:pt x="2389249" y="77409"/>
                  <a:pt x="2390365" y="83269"/>
                  <a:pt x="2390365" y="88850"/>
                </a:cubicBezTo>
                <a:lnTo>
                  <a:pt x="2390365" y="141201"/>
                </a:lnTo>
                <a:cubicBezTo>
                  <a:pt x="2390365" y="146782"/>
                  <a:pt x="2390719" y="151154"/>
                  <a:pt x="2391426" y="154316"/>
                </a:cubicBezTo>
                <a:cubicBezTo>
                  <a:pt x="2392133" y="157479"/>
                  <a:pt x="2393677" y="161516"/>
                  <a:pt x="2396058" y="166427"/>
                </a:cubicBezTo>
                <a:lnTo>
                  <a:pt x="2353419" y="166427"/>
                </a:lnTo>
                <a:cubicBezTo>
                  <a:pt x="2351707" y="163376"/>
                  <a:pt x="2350591" y="161051"/>
                  <a:pt x="2350070" y="159451"/>
                </a:cubicBezTo>
                <a:cubicBezTo>
                  <a:pt x="2349549" y="157851"/>
                  <a:pt x="2349028" y="155339"/>
                  <a:pt x="2348508" y="151916"/>
                </a:cubicBezTo>
                <a:cubicBezTo>
                  <a:pt x="2342554" y="157646"/>
                  <a:pt x="2336638" y="161739"/>
                  <a:pt x="2330760" y="164195"/>
                </a:cubicBezTo>
                <a:cubicBezTo>
                  <a:pt x="2322723" y="167469"/>
                  <a:pt x="2313384" y="169106"/>
                  <a:pt x="2302743" y="169106"/>
                </a:cubicBezTo>
                <a:cubicBezTo>
                  <a:pt x="2288604" y="169106"/>
                  <a:pt x="2277870" y="165832"/>
                  <a:pt x="2270540" y="159283"/>
                </a:cubicBezTo>
                <a:cubicBezTo>
                  <a:pt x="2263210" y="152735"/>
                  <a:pt x="2259546" y="144661"/>
                  <a:pt x="2259546" y="135062"/>
                </a:cubicBezTo>
                <a:cubicBezTo>
                  <a:pt x="2259546" y="126057"/>
                  <a:pt x="2262187" y="118653"/>
                  <a:pt x="2267471" y="112849"/>
                </a:cubicBezTo>
                <a:cubicBezTo>
                  <a:pt x="2272754" y="107045"/>
                  <a:pt x="2282502" y="102729"/>
                  <a:pt x="2296715" y="99901"/>
                </a:cubicBezTo>
                <a:cubicBezTo>
                  <a:pt x="2313756" y="96478"/>
                  <a:pt x="2324807" y="94078"/>
                  <a:pt x="2329867" y="92701"/>
                </a:cubicBezTo>
                <a:cubicBezTo>
                  <a:pt x="2334927" y="91325"/>
                  <a:pt x="2340285" y="89520"/>
                  <a:pt x="2345940" y="87288"/>
                </a:cubicBezTo>
                <a:cubicBezTo>
                  <a:pt x="2345940" y="81707"/>
                  <a:pt x="2344787" y="77800"/>
                  <a:pt x="2342480" y="75568"/>
                </a:cubicBezTo>
                <a:cubicBezTo>
                  <a:pt x="2340173" y="73335"/>
                  <a:pt x="2336118" y="72219"/>
                  <a:pt x="2330313" y="72219"/>
                </a:cubicBezTo>
                <a:cubicBezTo>
                  <a:pt x="2322872" y="72219"/>
                  <a:pt x="2317291" y="73410"/>
                  <a:pt x="2313570" y="75791"/>
                </a:cubicBezTo>
                <a:cubicBezTo>
                  <a:pt x="2310668" y="77651"/>
                  <a:pt x="2308324" y="81149"/>
                  <a:pt x="2306538" y="86283"/>
                </a:cubicBezTo>
                <a:lnTo>
                  <a:pt x="2263117" y="81707"/>
                </a:lnTo>
                <a:cubicBezTo>
                  <a:pt x="2264755" y="74116"/>
                  <a:pt x="2267117" y="68145"/>
                  <a:pt x="2270205" y="63792"/>
                </a:cubicBezTo>
                <a:cubicBezTo>
                  <a:pt x="2273294" y="59438"/>
                  <a:pt x="2277740" y="55662"/>
                  <a:pt x="2283544" y="52462"/>
                </a:cubicBezTo>
                <a:cubicBezTo>
                  <a:pt x="2287711" y="50155"/>
                  <a:pt x="2293441" y="48369"/>
                  <a:pt x="2300734" y="47104"/>
                </a:cubicBezTo>
                <a:cubicBezTo>
                  <a:pt x="2308026" y="45839"/>
                  <a:pt x="2315914" y="45207"/>
                  <a:pt x="2324397" y="45207"/>
                </a:cubicBezTo>
                <a:close/>
                <a:moveTo>
                  <a:pt x="2174007" y="45207"/>
                </a:moveTo>
                <a:cubicBezTo>
                  <a:pt x="2190973" y="45207"/>
                  <a:pt x="2204367" y="47774"/>
                  <a:pt x="2214190" y="52908"/>
                </a:cubicBezTo>
                <a:cubicBezTo>
                  <a:pt x="2224013" y="58043"/>
                  <a:pt x="2231491" y="65484"/>
                  <a:pt x="2236626" y="75233"/>
                </a:cubicBezTo>
                <a:cubicBezTo>
                  <a:pt x="2241761" y="84981"/>
                  <a:pt x="2244328" y="97669"/>
                  <a:pt x="2244328" y="113295"/>
                </a:cubicBezTo>
                <a:lnTo>
                  <a:pt x="2244328" y="118430"/>
                </a:lnTo>
                <a:lnTo>
                  <a:pt x="2153245" y="118430"/>
                </a:lnTo>
                <a:cubicBezTo>
                  <a:pt x="2154064" y="125723"/>
                  <a:pt x="2156036" y="131155"/>
                  <a:pt x="2159161" y="134727"/>
                </a:cubicBezTo>
                <a:cubicBezTo>
                  <a:pt x="2163551" y="139861"/>
                  <a:pt x="2169281" y="142429"/>
                  <a:pt x="2176351" y="142429"/>
                </a:cubicBezTo>
                <a:cubicBezTo>
                  <a:pt x="2180815" y="142429"/>
                  <a:pt x="2185057" y="141312"/>
                  <a:pt x="2189075" y="139080"/>
                </a:cubicBezTo>
                <a:cubicBezTo>
                  <a:pt x="2191531" y="137666"/>
                  <a:pt x="2194173" y="135173"/>
                  <a:pt x="2197001" y="131601"/>
                </a:cubicBezTo>
                <a:lnTo>
                  <a:pt x="2241761" y="135731"/>
                </a:lnTo>
                <a:cubicBezTo>
                  <a:pt x="2234914" y="147638"/>
                  <a:pt x="2226655" y="156177"/>
                  <a:pt x="2216981" y="161348"/>
                </a:cubicBezTo>
                <a:cubicBezTo>
                  <a:pt x="2207307" y="166520"/>
                  <a:pt x="2193429" y="169106"/>
                  <a:pt x="2175346" y="169106"/>
                </a:cubicBezTo>
                <a:cubicBezTo>
                  <a:pt x="2159645" y="169106"/>
                  <a:pt x="2147292" y="166892"/>
                  <a:pt x="2138288" y="162465"/>
                </a:cubicBezTo>
                <a:cubicBezTo>
                  <a:pt x="2129284" y="158037"/>
                  <a:pt x="2121824" y="151005"/>
                  <a:pt x="2115908" y="141368"/>
                </a:cubicBezTo>
                <a:cubicBezTo>
                  <a:pt x="2109992" y="131732"/>
                  <a:pt x="2107034" y="120402"/>
                  <a:pt x="2107034" y="107380"/>
                </a:cubicBezTo>
                <a:cubicBezTo>
                  <a:pt x="2107034" y="88850"/>
                  <a:pt x="2112968" y="73856"/>
                  <a:pt x="2124837" y="62396"/>
                </a:cubicBezTo>
                <a:cubicBezTo>
                  <a:pt x="2136707" y="50937"/>
                  <a:pt x="2153096" y="45207"/>
                  <a:pt x="2174007" y="45207"/>
                </a:cubicBezTo>
                <a:close/>
                <a:moveTo>
                  <a:pt x="1807369" y="45207"/>
                </a:moveTo>
                <a:cubicBezTo>
                  <a:pt x="1819945" y="45207"/>
                  <a:pt x="1829786" y="48946"/>
                  <a:pt x="1836892" y="56425"/>
                </a:cubicBezTo>
                <a:cubicBezTo>
                  <a:pt x="1843999" y="63903"/>
                  <a:pt x="1847552" y="75456"/>
                  <a:pt x="1847552" y="91083"/>
                </a:cubicBezTo>
                <a:lnTo>
                  <a:pt x="1847552" y="166427"/>
                </a:lnTo>
                <a:lnTo>
                  <a:pt x="1801899" y="166427"/>
                </a:lnTo>
                <a:lnTo>
                  <a:pt x="1801899" y="101240"/>
                </a:lnTo>
                <a:cubicBezTo>
                  <a:pt x="1801899" y="93799"/>
                  <a:pt x="1800522" y="88534"/>
                  <a:pt x="1797769" y="85446"/>
                </a:cubicBezTo>
                <a:cubicBezTo>
                  <a:pt x="1795016" y="82358"/>
                  <a:pt x="1791146" y="80814"/>
                  <a:pt x="1786161" y="80814"/>
                </a:cubicBezTo>
                <a:cubicBezTo>
                  <a:pt x="1780654" y="80814"/>
                  <a:pt x="1776189" y="82897"/>
                  <a:pt x="1772766" y="87065"/>
                </a:cubicBezTo>
                <a:cubicBezTo>
                  <a:pt x="1769343" y="91232"/>
                  <a:pt x="1767631" y="98710"/>
                  <a:pt x="1767631" y="109500"/>
                </a:cubicBezTo>
                <a:lnTo>
                  <a:pt x="1767631" y="166427"/>
                </a:lnTo>
                <a:lnTo>
                  <a:pt x="1722202" y="166427"/>
                </a:lnTo>
                <a:lnTo>
                  <a:pt x="1722202" y="47886"/>
                </a:lnTo>
                <a:lnTo>
                  <a:pt x="1764506" y="47886"/>
                </a:lnTo>
                <a:lnTo>
                  <a:pt x="1764506" y="67196"/>
                </a:lnTo>
                <a:cubicBezTo>
                  <a:pt x="1770831" y="59308"/>
                  <a:pt x="1777231" y="53671"/>
                  <a:pt x="1783705" y="50285"/>
                </a:cubicBezTo>
                <a:cubicBezTo>
                  <a:pt x="1790179" y="46900"/>
                  <a:pt x="1798067" y="45207"/>
                  <a:pt x="1807369" y="45207"/>
                </a:cubicBezTo>
                <a:close/>
                <a:moveTo>
                  <a:pt x="1629072" y="45207"/>
                </a:moveTo>
                <a:cubicBezTo>
                  <a:pt x="1642690" y="45207"/>
                  <a:pt x="1653629" y="45969"/>
                  <a:pt x="1661889" y="47495"/>
                </a:cubicBezTo>
                <a:cubicBezTo>
                  <a:pt x="1670149" y="49020"/>
                  <a:pt x="1677032" y="52202"/>
                  <a:pt x="1682539" y="57038"/>
                </a:cubicBezTo>
                <a:cubicBezTo>
                  <a:pt x="1686408" y="60387"/>
                  <a:pt x="1689459" y="65131"/>
                  <a:pt x="1691692" y="71270"/>
                </a:cubicBezTo>
                <a:cubicBezTo>
                  <a:pt x="1693924" y="77409"/>
                  <a:pt x="1695041" y="83269"/>
                  <a:pt x="1695041" y="88850"/>
                </a:cubicBezTo>
                <a:lnTo>
                  <a:pt x="1695041" y="141201"/>
                </a:lnTo>
                <a:cubicBezTo>
                  <a:pt x="1695041" y="146782"/>
                  <a:pt x="1695394" y="151154"/>
                  <a:pt x="1696101" y="154316"/>
                </a:cubicBezTo>
                <a:cubicBezTo>
                  <a:pt x="1696808" y="157479"/>
                  <a:pt x="1698352" y="161516"/>
                  <a:pt x="1700733" y="166427"/>
                </a:cubicBezTo>
                <a:lnTo>
                  <a:pt x="1658094" y="166427"/>
                </a:lnTo>
                <a:cubicBezTo>
                  <a:pt x="1656382" y="163376"/>
                  <a:pt x="1655266" y="161051"/>
                  <a:pt x="1654745" y="159451"/>
                </a:cubicBezTo>
                <a:cubicBezTo>
                  <a:pt x="1654224" y="157851"/>
                  <a:pt x="1653703" y="155339"/>
                  <a:pt x="1653183" y="151916"/>
                </a:cubicBezTo>
                <a:cubicBezTo>
                  <a:pt x="1647229" y="157646"/>
                  <a:pt x="1641314" y="161739"/>
                  <a:pt x="1635435" y="164195"/>
                </a:cubicBezTo>
                <a:cubicBezTo>
                  <a:pt x="1627398" y="167469"/>
                  <a:pt x="1618059" y="169106"/>
                  <a:pt x="1607418" y="169106"/>
                </a:cubicBezTo>
                <a:cubicBezTo>
                  <a:pt x="1593279" y="169106"/>
                  <a:pt x="1582545" y="165832"/>
                  <a:pt x="1575215" y="159283"/>
                </a:cubicBezTo>
                <a:cubicBezTo>
                  <a:pt x="1567885" y="152735"/>
                  <a:pt x="1564221" y="144661"/>
                  <a:pt x="1564221" y="135062"/>
                </a:cubicBezTo>
                <a:cubicBezTo>
                  <a:pt x="1564221" y="126057"/>
                  <a:pt x="1566862" y="118653"/>
                  <a:pt x="1572146" y="112849"/>
                </a:cubicBezTo>
                <a:cubicBezTo>
                  <a:pt x="1577429" y="107045"/>
                  <a:pt x="1587177" y="102729"/>
                  <a:pt x="1601390" y="99901"/>
                </a:cubicBezTo>
                <a:cubicBezTo>
                  <a:pt x="1618431" y="96478"/>
                  <a:pt x="1629482" y="94078"/>
                  <a:pt x="1634542" y="92701"/>
                </a:cubicBezTo>
                <a:cubicBezTo>
                  <a:pt x="1639602" y="91325"/>
                  <a:pt x="1644960" y="89520"/>
                  <a:pt x="1650615" y="87288"/>
                </a:cubicBezTo>
                <a:cubicBezTo>
                  <a:pt x="1650615" y="81707"/>
                  <a:pt x="1649462" y="77800"/>
                  <a:pt x="1647155" y="75568"/>
                </a:cubicBezTo>
                <a:cubicBezTo>
                  <a:pt x="1644848" y="73335"/>
                  <a:pt x="1640793" y="72219"/>
                  <a:pt x="1634988" y="72219"/>
                </a:cubicBezTo>
                <a:cubicBezTo>
                  <a:pt x="1627547" y="72219"/>
                  <a:pt x="1621966" y="73410"/>
                  <a:pt x="1618245" y="75791"/>
                </a:cubicBezTo>
                <a:cubicBezTo>
                  <a:pt x="1615343" y="77651"/>
                  <a:pt x="1612999" y="81149"/>
                  <a:pt x="1611213" y="86283"/>
                </a:cubicBezTo>
                <a:lnTo>
                  <a:pt x="1567792" y="81707"/>
                </a:lnTo>
                <a:cubicBezTo>
                  <a:pt x="1569430" y="74116"/>
                  <a:pt x="1571792" y="68145"/>
                  <a:pt x="1574880" y="63792"/>
                </a:cubicBezTo>
                <a:cubicBezTo>
                  <a:pt x="1577969" y="59438"/>
                  <a:pt x="1582415" y="55662"/>
                  <a:pt x="1588219" y="52462"/>
                </a:cubicBezTo>
                <a:cubicBezTo>
                  <a:pt x="1592386" y="50155"/>
                  <a:pt x="1598116" y="48369"/>
                  <a:pt x="1605409" y="47104"/>
                </a:cubicBezTo>
                <a:cubicBezTo>
                  <a:pt x="1612701" y="45839"/>
                  <a:pt x="1620589" y="45207"/>
                  <a:pt x="1629072" y="45207"/>
                </a:cubicBezTo>
                <a:close/>
                <a:moveTo>
                  <a:pt x="1478682" y="45207"/>
                </a:moveTo>
                <a:cubicBezTo>
                  <a:pt x="1495648" y="45207"/>
                  <a:pt x="1509043" y="47774"/>
                  <a:pt x="1518865" y="52908"/>
                </a:cubicBezTo>
                <a:cubicBezTo>
                  <a:pt x="1528688" y="58043"/>
                  <a:pt x="1536166" y="65484"/>
                  <a:pt x="1541301" y="75233"/>
                </a:cubicBezTo>
                <a:cubicBezTo>
                  <a:pt x="1546436" y="84981"/>
                  <a:pt x="1549003" y="97669"/>
                  <a:pt x="1549003" y="113295"/>
                </a:cubicBezTo>
                <a:lnTo>
                  <a:pt x="1549003" y="118430"/>
                </a:lnTo>
                <a:lnTo>
                  <a:pt x="1457920" y="118430"/>
                </a:lnTo>
                <a:cubicBezTo>
                  <a:pt x="1458739" y="125723"/>
                  <a:pt x="1460711" y="131155"/>
                  <a:pt x="1463836" y="134727"/>
                </a:cubicBezTo>
                <a:cubicBezTo>
                  <a:pt x="1468226" y="139861"/>
                  <a:pt x="1473956" y="142429"/>
                  <a:pt x="1481026" y="142429"/>
                </a:cubicBezTo>
                <a:cubicBezTo>
                  <a:pt x="1485491" y="142429"/>
                  <a:pt x="1489732" y="141312"/>
                  <a:pt x="1493750" y="139080"/>
                </a:cubicBezTo>
                <a:cubicBezTo>
                  <a:pt x="1496206" y="137666"/>
                  <a:pt x="1498848" y="135173"/>
                  <a:pt x="1501676" y="131601"/>
                </a:cubicBezTo>
                <a:lnTo>
                  <a:pt x="1546436" y="135731"/>
                </a:lnTo>
                <a:cubicBezTo>
                  <a:pt x="1539590" y="147638"/>
                  <a:pt x="1531330" y="156177"/>
                  <a:pt x="1521656" y="161348"/>
                </a:cubicBezTo>
                <a:cubicBezTo>
                  <a:pt x="1511982" y="166520"/>
                  <a:pt x="1498104" y="169106"/>
                  <a:pt x="1480021" y="169106"/>
                </a:cubicBezTo>
                <a:cubicBezTo>
                  <a:pt x="1464320" y="169106"/>
                  <a:pt x="1451967" y="166892"/>
                  <a:pt x="1442963" y="162465"/>
                </a:cubicBezTo>
                <a:cubicBezTo>
                  <a:pt x="1433959" y="158037"/>
                  <a:pt x="1426499" y="151005"/>
                  <a:pt x="1420583" y="141368"/>
                </a:cubicBezTo>
                <a:cubicBezTo>
                  <a:pt x="1414667" y="131732"/>
                  <a:pt x="1411709" y="120402"/>
                  <a:pt x="1411709" y="107380"/>
                </a:cubicBezTo>
                <a:cubicBezTo>
                  <a:pt x="1411709" y="88850"/>
                  <a:pt x="1417643" y="73856"/>
                  <a:pt x="1429513" y="62396"/>
                </a:cubicBezTo>
                <a:cubicBezTo>
                  <a:pt x="1441382" y="50937"/>
                  <a:pt x="1457771" y="45207"/>
                  <a:pt x="1478682" y="45207"/>
                </a:cubicBezTo>
                <a:close/>
                <a:moveTo>
                  <a:pt x="1345927" y="45207"/>
                </a:moveTo>
                <a:cubicBezTo>
                  <a:pt x="1361777" y="45207"/>
                  <a:pt x="1374037" y="51271"/>
                  <a:pt x="1382706" y="63401"/>
                </a:cubicBezTo>
                <a:cubicBezTo>
                  <a:pt x="1391375" y="75530"/>
                  <a:pt x="1395710" y="90525"/>
                  <a:pt x="1395710" y="108384"/>
                </a:cubicBezTo>
                <a:cubicBezTo>
                  <a:pt x="1395710" y="128104"/>
                  <a:pt x="1390985" y="143154"/>
                  <a:pt x="1381534" y="153535"/>
                </a:cubicBezTo>
                <a:cubicBezTo>
                  <a:pt x="1372083" y="163916"/>
                  <a:pt x="1360140" y="169106"/>
                  <a:pt x="1345704" y="169106"/>
                </a:cubicBezTo>
                <a:cubicBezTo>
                  <a:pt x="1338709" y="169106"/>
                  <a:pt x="1332328" y="167915"/>
                  <a:pt x="1326561" y="165534"/>
                </a:cubicBezTo>
                <a:cubicBezTo>
                  <a:pt x="1320794" y="163153"/>
                  <a:pt x="1315640" y="159618"/>
                  <a:pt x="1311101" y="154930"/>
                </a:cubicBezTo>
                <a:lnTo>
                  <a:pt x="1311101" y="211522"/>
                </a:lnTo>
                <a:lnTo>
                  <a:pt x="1265225" y="211522"/>
                </a:lnTo>
                <a:lnTo>
                  <a:pt x="1265225" y="47886"/>
                </a:lnTo>
                <a:lnTo>
                  <a:pt x="1307753" y="47886"/>
                </a:lnTo>
                <a:lnTo>
                  <a:pt x="1307753" y="65410"/>
                </a:lnTo>
                <a:cubicBezTo>
                  <a:pt x="1313631" y="58043"/>
                  <a:pt x="1319026" y="53057"/>
                  <a:pt x="1323938" y="50453"/>
                </a:cubicBezTo>
                <a:cubicBezTo>
                  <a:pt x="1330560" y="46955"/>
                  <a:pt x="1337890" y="45207"/>
                  <a:pt x="1345927" y="45207"/>
                </a:cubicBezTo>
                <a:close/>
                <a:moveTo>
                  <a:pt x="1174775" y="45207"/>
                </a:moveTo>
                <a:cubicBezTo>
                  <a:pt x="1198513" y="45207"/>
                  <a:pt x="1216446" y="52090"/>
                  <a:pt x="1228576" y="65857"/>
                </a:cubicBezTo>
                <a:cubicBezTo>
                  <a:pt x="1238324" y="76944"/>
                  <a:pt x="1243198" y="90599"/>
                  <a:pt x="1243198" y="106821"/>
                </a:cubicBezTo>
                <a:cubicBezTo>
                  <a:pt x="1243198" y="125053"/>
                  <a:pt x="1237152" y="139992"/>
                  <a:pt x="1225060" y="151637"/>
                </a:cubicBezTo>
                <a:cubicBezTo>
                  <a:pt x="1212968" y="163283"/>
                  <a:pt x="1196243" y="169106"/>
                  <a:pt x="1174886" y="169106"/>
                </a:cubicBezTo>
                <a:cubicBezTo>
                  <a:pt x="1155836" y="169106"/>
                  <a:pt x="1140432" y="164269"/>
                  <a:pt x="1128675" y="154595"/>
                </a:cubicBezTo>
                <a:cubicBezTo>
                  <a:pt x="1114239" y="142615"/>
                  <a:pt x="1107021" y="126913"/>
                  <a:pt x="1107021" y="107491"/>
                </a:cubicBezTo>
                <a:cubicBezTo>
                  <a:pt x="1107021" y="89409"/>
                  <a:pt x="1113123" y="74507"/>
                  <a:pt x="1125326" y="62787"/>
                </a:cubicBezTo>
                <a:cubicBezTo>
                  <a:pt x="1137530" y="51067"/>
                  <a:pt x="1154013" y="45207"/>
                  <a:pt x="1174775" y="45207"/>
                </a:cubicBezTo>
                <a:close/>
                <a:moveTo>
                  <a:pt x="1079599" y="45207"/>
                </a:moveTo>
                <a:cubicBezTo>
                  <a:pt x="1086296" y="45207"/>
                  <a:pt x="1093626" y="47290"/>
                  <a:pt x="1101588" y="51457"/>
                </a:cubicBezTo>
                <a:lnTo>
                  <a:pt x="1087524" y="83828"/>
                </a:lnTo>
                <a:cubicBezTo>
                  <a:pt x="1082166" y="81595"/>
                  <a:pt x="1077925" y="80479"/>
                  <a:pt x="1074799" y="80479"/>
                </a:cubicBezTo>
                <a:cubicBezTo>
                  <a:pt x="1068846" y="80479"/>
                  <a:pt x="1064232" y="82935"/>
                  <a:pt x="1060958" y="87846"/>
                </a:cubicBezTo>
                <a:cubicBezTo>
                  <a:pt x="1056270" y="94766"/>
                  <a:pt x="1053926" y="107714"/>
                  <a:pt x="1053926" y="126690"/>
                </a:cubicBezTo>
                <a:lnTo>
                  <a:pt x="1053926" y="166427"/>
                </a:lnTo>
                <a:lnTo>
                  <a:pt x="1008273" y="166427"/>
                </a:lnTo>
                <a:lnTo>
                  <a:pt x="1008273" y="47886"/>
                </a:lnTo>
                <a:lnTo>
                  <a:pt x="1050801" y="47886"/>
                </a:lnTo>
                <a:lnTo>
                  <a:pt x="1050801" y="67308"/>
                </a:lnTo>
                <a:cubicBezTo>
                  <a:pt x="1054894" y="58899"/>
                  <a:pt x="1059117" y="53113"/>
                  <a:pt x="1063470" y="49951"/>
                </a:cubicBezTo>
                <a:cubicBezTo>
                  <a:pt x="1067823" y="46788"/>
                  <a:pt x="1073199" y="45207"/>
                  <a:pt x="1079599" y="45207"/>
                </a:cubicBezTo>
                <a:close/>
                <a:moveTo>
                  <a:pt x="222163" y="30249"/>
                </a:moveTo>
                <a:cubicBezTo>
                  <a:pt x="214647" y="30249"/>
                  <a:pt x="209215" y="34063"/>
                  <a:pt x="205866" y="41691"/>
                </a:cubicBezTo>
                <a:cubicBezTo>
                  <a:pt x="202518" y="49318"/>
                  <a:pt x="200843" y="63438"/>
                  <a:pt x="200843" y="84051"/>
                </a:cubicBezTo>
                <a:cubicBezTo>
                  <a:pt x="200843" y="104887"/>
                  <a:pt x="202685" y="119118"/>
                  <a:pt x="206369" y="126746"/>
                </a:cubicBezTo>
                <a:cubicBezTo>
                  <a:pt x="210052" y="134373"/>
                  <a:pt x="215391" y="138187"/>
                  <a:pt x="222386" y="138187"/>
                </a:cubicBezTo>
                <a:cubicBezTo>
                  <a:pt x="227000" y="138187"/>
                  <a:pt x="231000" y="136568"/>
                  <a:pt x="234386" y="133331"/>
                </a:cubicBezTo>
                <a:cubicBezTo>
                  <a:pt x="237771" y="130094"/>
                  <a:pt x="240264" y="124978"/>
                  <a:pt x="241864" y="117984"/>
                </a:cubicBezTo>
                <a:cubicBezTo>
                  <a:pt x="243464" y="110989"/>
                  <a:pt x="244264" y="100087"/>
                  <a:pt x="244264" y="85279"/>
                </a:cubicBezTo>
                <a:cubicBezTo>
                  <a:pt x="244264" y="63550"/>
                  <a:pt x="242422" y="48946"/>
                  <a:pt x="238739" y="41467"/>
                </a:cubicBezTo>
                <a:cubicBezTo>
                  <a:pt x="235055" y="33989"/>
                  <a:pt x="229530" y="30249"/>
                  <a:pt x="222163" y="30249"/>
                </a:cubicBezTo>
                <a:close/>
                <a:moveTo>
                  <a:pt x="1937295" y="2791"/>
                </a:moveTo>
                <a:lnTo>
                  <a:pt x="1993462" y="2791"/>
                </a:lnTo>
                <a:lnTo>
                  <a:pt x="2026430" y="57994"/>
                </a:lnTo>
                <a:lnTo>
                  <a:pt x="2059466" y="2791"/>
                </a:lnTo>
                <a:lnTo>
                  <a:pt x="2115331" y="2791"/>
                </a:lnTo>
                <a:lnTo>
                  <a:pt x="2051707" y="97892"/>
                </a:lnTo>
                <a:lnTo>
                  <a:pt x="2051707" y="166427"/>
                </a:lnTo>
                <a:lnTo>
                  <a:pt x="2001031" y="166427"/>
                </a:lnTo>
                <a:lnTo>
                  <a:pt x="2001031" y="97892"/>
                </a:lnTo>
                <a:close/>
                <a:moveTo>
                  <a:pt x="696404" y="2791"/>
                </a:moveTo>
                <a:lnTo>
                  <a:pt x="831912" y="2791"/>
                </a:lnTo>
                <a:lnTo>
                  <a:pt x="831912" y="37728"/>
                </a:lnTo>
                <a:lnTo>
                  <a:pt x="747080" y="37728"/>
                </a:lnTo>
                <a:lnTo>
                  <a:pt x="747080" y="63736"/>
                </a:lnTo>
                <a:lnTo>
                  <a:pt x="825773" y="63736"/>
                </a:lnTo>
                <a:lnTo>
                  <a:pt x="825773" y="97110"/>
                </a:lnTo>
                <a:lnTo>
                  <a:pt x="747080" y="97110"/>
                </a:lnTo>
                <a:lnTo>
                  <a:pt x="747080" y="129369"/>
                </a:lnTo>
                <a:lnTo>
                  <a:pt x="834367" y="129369"/>
                </a:lnTo>
                <a:lnTo>
                  <a:pt x="834367" y="166427"/>
                </a:lnTo>
                <a:lnTo>
                  <a:pt x="696404" y="166427"/>
                </a:lnTo>
                <a:close/>
                <a:moveTo>
                  <a:pt x="478966" y="2791"/>
                </a:moveTo>
                <a:lnTo>
                  <a:pt x="586904" y="2791"/>
                </a:lnTo>
                <a:lnTo>
                  <a:pt x="586904" y="39067"/>
                </a:lnTo>
                <a:lnTo>
                  <a:pt x="513792" y="39067"/>
                </a:lnTo>
                <a:lnTo>
                  <a:pt x="509885" y="63624"/>
                </a:lnTo>
                <a:cubicBezTo>
                  <a:pt x="514945" y="61243"/>
                  <a:pt x="519949" y="59457"/>
                  <a:pt x="524898" y="58266"/>
                </a:cubicBezTo>
                <a:cubicBezTo>
                  <a:pt x="529847" y="57076"/>
                  <a:pt x="534739" y="56480"/>
                  <a:pt x="539576" y="56480"/>
                </a:cubicBezTo>
                <a:cubicBezTo>
                  <a:pt x="555947" y="56480"/>
                  <a:pt x="569230" y="61429"/>
                  <a:pt x="579425" y="71326"/>
                </a:cubicBezTo>
                <a:cubicBezTo>
                  <a:pt x="589620" y="81223"/>
                  <a:pt x="594717" y="93687"/>
                  <a:pt x="594717" y="108719"/>
                </a:cubicBezTo>
                <a:cubicBezTo>
                  <a:pt x="594717" y="119286"/>
                  <a:pt x="592094" y="129443"/>
                  <a:pt x="586848" y="139192"/>
                </a:cubicBezTo>
                <a:cubicBezTo>
                  <a:pt x="581602" y="148940"/>
                  <a:pt x="574160" y="156381"/>
                  <a:pt x="564523" y="161516"/>
                </a:cubicBezTo>
                <a:cubicBezTo>
                  <a:pt x="554887" y="166650"/>
                  <a:pt x="542553" y="169218"/>
                  <a:pt x="527521" y="169218"/>
                </a:cubicBezTo>
                <a:cubicBezTo>
                  <a:pt x="516731" y="169218"/>
                  <a:pt x="507485" y="168194"/>
                  <a:pt x="499783" y="166148"/>
                </a:cubicBezTo>
                <a:cubicBezTo>
                  <a:pt x="492081" y="164102"/>
                  <a:pt x="485533" y="161051"/>
                  <a:pt x="480138" y="156995"/>
                </a:cubicBezTo>
                <a:cubicBezTo>
                  <a:pt x="474743" y="152940"/>
                  <a:pt x="470371" y="148345"/>
                  <a:pt x="467022" y="143210"/>
                </a:cubicBezTo>
                <a:cubicBezTo>
                  <a:pt x="463674" y="138075"/>
                  <a:pt x="460883" y="131676"/>
                  <a:pt x="458651" y="124011"/>
                </a:cubicBezTo>
                <a:lnTo>
                  <a:pt x="504639" y="118988"/>
                </a:lnTo>
                <a:cubicBezTo>
                  <a:pt x="505755" y="126355"/>
                  <a:pt x="508359" y="131955"/>
                  <a:pt x="512452" y="135787"/>
                </a:cubicBezTo>
                <a:cubicBezTo>
                  <a:pt x="516545" y="139619"/>
                  <a:pt x="521419" y="141536"/>
                  <a:pt x="527075" y="141536"/>
                </a:cubicBezTo>
                <a:cubicBezTo>
                  <a:pt x="533400" y="141536"/>
                  <a:pt x="538627" y="139136"/>
                  <a:pt x="542757" y="134336"/>
                </a:cubicBezTo>
                <a:cubicBezTo>
                  <a:pt x="546887" y="129536"/>
                  <a:pt x="548952" y="122374"/>
                  <a:pt x="548952" y="112849"/>
                </a:cubicBezTo>
                <a:cubicBezTo>
                  <a:pt x="548952" y="103101"/>
                  <a:pt x="546869" y="95957"/>
                  <a:pt x="542702" y="91418"/>
                </a:cubicBezTo>
                <a:cubicBezTo>
                  <a:pt x="538534" y="86878"/>
                  <a:pt x="532991" y="84609"/>
                  <a:pt x="526070" y="84609"/>
                </a:cubicBezTo>
                <a:cubicBezTo>
                  <a:pt x="521680" y="84609"/>
                  <a:pt x="517438" y="85688"/>
                  <a:pt x="513345" y="87846"/>
                </a:cubicBezTo>
                <a:cubicBezTo>
                  <a:pt x="510294" y="89409"/>
                  <a:pt x="506946" y="92236"/>
                  <a:pt x="503299" y="96329"/>
                </a:cubicBezTo>
                <a:lnTo>
                  <a:pt x="464567" y="90748"/>
                </a:lnTo>
                <a:close/>
                <a:moveTo>
                  <a:pt x="2788592" y="0"/>
                </a:moveTo>
                <a:cubicBezTo>
                  <a:pt x="2796555" y="0"/>
                  <a:pt x="2808126" y="930"/>
                  <a:pt x="2823306" y="2791"/>
                </a:cubicBezTo>
                <a:lnTo>
                  <a:pt x="2818284" y="30249"/>
                </a:lnTo>
                <a:cubicBezTo>
                  <a:pt x="2812851" y="29356"/>
                  <a:pt x="2808461" y="28910"/>
                  <a:pt x="2805112" y="28910"/>
                </a:cubicBezTo>
                <a:cubicBezTo>
                  <a:pt x="2801019" y="28910"/>
                  <a:pt x="2798080" y="29598"/>
                  <a:pt x="2796294" y="30975"/>
                </a:cubicBezTo>
                <a:cubicBezTo>
                  <a:pt x="2794508" y="32352"/>
                  <a:pt x="2793243" y="34528"/>
                  <a:pt x="2792499" y="37505"/>
                </a:cubicBezTo>
                <a:cubicBezTo>
                  <a:pt x="2792127" y="39142"/>
                  <a:pt x="2791941" y="42602"/>
                  <a:pt x="2791941" y="47886"/>
                </a:cubicBezTo>
                <a:lnTo>
                  <a:pt x="2813595" y="47886"/>
                </a:lnTo>
                <a:lnTo>
                  <a:pt x="2813595" y="81149"/>
                </a:lnTo>
                <a:lnTo>
                  <a:pt x="2791941" y="81149"/>
                </a:lnTo>
                <a:lnTo>
                  <a:pt x="2791941" y="166427"/>
                </a:lnTo>
                <a:lnTo>
                  <a:pt x="2746400" y="166427"/>
                </a:lnTo>
                <a:lnTo>
                  <a:pt x="2746400" y="81149"/>
                </a:lnTo>
                <a:lnTo>
                  <a:pt x="2729433" y="81149"/>
                </a:lnTo>
                <a:lnTo>
                  <a:pt x="2729433" y="47886"/>
                </a:lnTo>
                <a:lnTo>
                  <a:pt x="2746400" y="47886"/>
                </a:lnTo>
                <a:lnTo>
                  <a:pt x="2746400" y="42528"/>
                </a:lnTo>
                <a:cubicBezTo>
                  <a:pt x="2746400" y="37691"/>
                  <a:pt x="2746920" y="32370"/>
                  <a:pt x="2747962" y="26566"/>
                </a:cubicBezTo>
                <a:cubicBezTo>
                  <a:pt x="2749004" y="20762"/>
                  <a:pt x="2750957" y="16018"/>
                  <a:pt x="2753822" y="12334"/>
                </a:cubicBezTo>
                <a:cubicBezTo>
                  <a:pt x="2756687" y="8651"/>
                  <a:pt x="2760706" y="5674"/>
                  <a:pt x="2765877" y="3405"/>
                </a:cubicBezTo>
                <a:cubicBezTo>
                  <a:pt x="2771049" y="1135"/>
                  <a:pt x="2778621" y="0"/>
                  <a:pt x="2788592" y="0"/>
                </a:cubicBezTo>
                <a:close/>
                <a:moveTo>
                  <a:pt x="374116" y="0"/>
                </a:moveTo>
                <a:cubicBezTo>
                  <a:pt x="390116" y="0"/>
                  <a:pt x="402561" y="1823"/>
                  <a:pt x="411454" y="5470"/>
                </a:cubicBezTo>
                <a:cubicBezTo>
                  <a:pt x="420346" y="9116"/>
                  <a:pt x="427341" y="14715"/>
                  <a:pt x="432439" y="22268"/>
                </a:cubicBezTo>
                <a:cubicBezTo>
                  <a:pt x="437536" y="29822"/>
                  <a:pt x="440085" y="38286"/>
                  <a:pt x="440085" y="47662"/>
                </a:cubicBezTo>
                <a:cubicBezTo>
                  <a:pt x="440085" y="57634"/>
                  <a:pt x="437164" y="67159"/>
                  <a:pt x="431322" y="76237"/>
                </a:cubicBezTo>
                <a:cubicBezTo>
                  <a:pt x="425481" y="85316"/>
                  <a:pt x="414858" y="95287"/>
                  <a:pt x="399454" y="106152"/>
                </a:cubicBezTo>
                <a:cubicBezTo>
                  <a:pt x="390302" y="112477"/>
                  <a:pt x="384181" y="116905"/>
                  <a:pt x="381093" y="119435"/>
                </a:cubicBezTo>
                <a:cubicBezTo>
                  <a:pt x="378005" y="121965"/>
                  <a:pt x="374377" y="125276"/>
                  <a:pt x="370210" y="129369"/>
                </a:cubicBezTo>
                <a:lnTo>
                  <a:pt x="441201" y="129369"/>
                </a:lnTo>
                <a:lnTo>
                  <a:pt x="441201" y="166427"/>
                </a:lnTo>
                <a:lnTo>
                  <a:pt x="304800" y="166427"/>
                </a:lnTo>
                <a:cubicBezTo>
                  <a:pt x="306362" y="152958"/>
                  <a:pt x="311106" y="140289"/>
                  <a:pt x="319031" y="128420"/>
                </a:cubicBezTo>
                <a:cubicBezTo>
                  <a:pt x="326957" y="116551"/>
                  <a:pt x="341821" y="102543"/>
                  <a:pt x="363624" y="86395"/>
                </a:cubicBezTo>
                <a:cubicBezTo>
                  <a:pt x="376944" y="76498"/>
                  <a:pt x="385465" y="68982"/>
                  <a:pt x="389185" y="63847"/>
                </a:cubicBezTo>
                <a:cubicBezTo>
                  <a:pt x="392906" y="58713"/>
                  <a:pt x="394766" y="53839"/>
                  <a:pt x="394766" y="49225"/>
                </a:cubicBezTo>
                <a:cubicBezTo>
                  <a:pt x="394766" y="44239"/>
                  <a:pt x="392925" y="39979"/>
                  <a:pt x="389241" y="36444"/>
                </a:cubicBezTo>
                <a:cubicBezTo>
                  <a:pt x="385558" y="32910"/>
                  <a:pt x="380925" y="31142"/>
                  <a:pt x="375344" y="31142"/>
                </a:cubicBezTo>
                <a:cubicBezTo>
                  <a:pt x="369540" y="31142"/>
                  <a:pt x="364796" y="32966"/>
                  <a:pt x="361113" y="36612"/>
                </a:cubicBezTo>
                <a:cubicBezTo>
                  <a:pt x="357429" y="40258"/>
                  <a:pt x="354955" y="46695"/>
                  <a:pt x="353690" y="55922"/>
                </a:cubicBezTo>
                <a:lnTo>
                  <a:pt x="308148" y="52239"/>
                </a:lnTo>
                <a:cubicBezTo>
                  <a:pt x="309934" y="39440"/>
                  <a:pt x="313209" y="29449"/>
                  <a:pt x="317971" y="22268"/>
                </a:cubicBezTo>
                <a:cubicBezTo>
                  <a:pt x="322734" y="15088"/>
                  <a:pt x="329449" y="9581"/>
                  <a:pt x="338119" y="5749"/>
                </a:cubicBezTo>
                <a:cubicBezTo>
                  <a:pt x="346788" y="1916"/>
                  <a:pt x="358787" y="0"/>
                  <a:pt x="374116" y="0"/>
                </a:cubicBezTo>
                <a:close/>
                <a:moveTo>
                  <a:pt x="223726" y="0"/>
                </a:moveTo>
                <a:cubicBezTo>
                  <a:pt x="234739" y="0"/>
                  <a:pt x="243780" y="1358"/>
                  <a:pt x="250850" y="4074"/>
                </a:cubicBezTo>
                <a:cubicBezTo>
                  <a:pt x="257919" y="6790"/>
                  <a:pt x="263686" y="10325"/>
                  <a:pt x="268151" y="14678"/>
                </a:cubicBezTo>
                <a:cubicBezTo>
                  <a:pt x="272616" y="19031"/>
                  <a:pt x="276132" y="23608"/>
                  <a:pt x="278699" y="28408"/>
                </a:cubicBezTo>
                <a:cubicBezTo>
                  <a:pt x="281266" y="33207"/>
                  <a:pt x="283331" y="38807"/>
                  <a:pt x="284894" y="45207"/>
                </a:cubicBezTo>
                <a:cubicBezTo>
                  <a:pt x="287945" y="57411"/>
                  <a:pt x="289470" y="70135"/>
                  <a:pt x="289470" y="83381"/>
                </a:cubicBezTo>
                <a:cubicBezTo>
                  <a:pt x="289470" y="113072"/>
                  <a:pt x="284448" y="134801"/>
                  <a:pt x="274402" y="148568"/>
                </a:cubicBezTo>
                <a:cubicBezTo>
                  <a:pt x="264356" y="162334"/>
                  <a:pt x="247055" y="169218"/>
                  <a:pt x="222498" y="169218"/>
                </a:cubicBezTo>
                <a:cubicBezTo>
                  <a:pt x="208731" y="169218"/>
                  <a:pt x="197606" y="167022"/>
                  <a:pt x="189123" y="162632"/>
                </a:cubicBezTo>
                <a:cubicBezTo>
                  <a:pt x="180640" y="158242"/>
                  <a:pt x="173682" y="151805"/>
                  <a:pt x="168250" y="143322"/>
                </a:cubicBezTo>
                <a:cubicBezTo>
                  <a:pt x="164306" y="137294"/>
                  <a:pt x="161237" y="129053"/>
                  <a:pt x="159041" y="118597"/>
                </a:cubicBezTo>
                <a:cubicBezTo>
                  <a:pt x="156846" y="108142"/>
                  <a:pt x="155748" y="96590"/>
                  <a:pt x="155748" y="83939"/>
                </a:cubicBezTo>
                <a:cubicBezTo>
                  <a:pt x="155748" y="52834"/>
                  <a:pt x="161348" y="31068"/>
                  <a:pt x="172547" y="18641"/>
                </a:cubicBezTo>
                <a:cubicBezTo>
                  <a:pt x="183747" y="6214"/>
                  <a:pt x="200806" y="0"/>
                  <a:pt x="223726" y="0"/>
                </a:cubicBezTo>
                <a:close/>
                <a:moveTo>
                  <a:pt x="69317" y="0"/>
                </a:moveTo>
                <a:cubicBezTo>
                  <a:pt x="85316" y="0"/>
                  <a:pt x="97761" y="1823"/>
                  <a:pt x="106654" y="5470"/>
                </a:cubicBezTo>
                <a:cubicBezTo>
                  <a:pt x="115546" y="9116"/>
                  <a:pt x="122541" y="14715"/>
                  <a:pt x="127639" y="22268"/>
                </a:cubicBezTo>
                <a:cubicBezTo>
                  <a:pt x="132736" y="29822"/>
                  <a:pt x="135285" y="38286"/>
                  <a:pt x="135285" y="47662"/>
                </a:cubicBezTo>
                <a:cubicBezTo>
                  <a:pt x="135285" y="57634"/>
                  <a:pt x="132364" y="67159"/>
                  <a:pt x="126522" y="76237"/>
                </a:cubicBezTo>
                <a:cubicBezTo>
                  <a:pt x="120681" y="85316"/>
                  <a:pt x="110058" y="95287"/>
                  <a:pt x="94655" y="106152"/>
                </a:cubicBezTo>
                <a:cubicBezTo>
                  <a:pt x="85502" y="112477"/>
                  <a:pt x="79381" y="116905"/>
                  <a:pt x="76293" y="119435"/>
                </a:cubicBezTo>
                <a:cubicBezTo>
                  <a:pt x="73205" y="121965"/>
                  <a:pt x="69577" y="125276"/>
                  <a:pt x="65410" y="129369"/>
                </a:cubicBezTo>
                <a:lnTo>
                  <a:pt x="136401" y="129369"/>
                </a:lnTo>
                <a:lnTo>
                  <a:pt x="136401" y="166427"/>
                </a:lnTo>
                <a:lnTo>
                  <a:pt x="0" y="166427"/>
                </a:lnTo>
                <a:cubicBezTo>
                  <a:pt x="1563" y="152958"/>
                  <a:pt x="6306" y="140289"/>
                  <a:pt x="14232" y="128420"/>
                </a:cubicBezTo>
                <a:cubicBezTo>
                  <a:pt x="22157" y="116551"/>
                  <a:pt x="37021" y="102543"/>
                  <a:pt x="58824" y="86395"/>
                </a:cubicBezTo>
                <a:cubicBezTo>
                  <a:pt x="72144" y="76498"/>
                  <a:pt x="80665" y="68982"/>
                  <a:pt x="84385" y="63847"/>
                </a:cubicBezTo>
                <a:cubicBezTo>
                  <a:pt x="88106" y="58713"/>
                  <a:pt x="89966" y="53839"/>
                  <a:pt x="89966" y="49225"/>
                </a:cubicBezTo>
                <a:cubicBezTo>
                  <a:pt x="89966" y="44239"/>
                  <a:pt x="88125" y="39979"/>
                  <a:pt x="84441" y="36444"/>
                </a:cubicBezTo>
                <a:cubicBezTo>
                  <a:pt x="80758" y="32910"/>
                  <a:pt x="76125" y="31142"/>
                  <a:pt x="70544" y="31142"/>
                </a:cubicBezTo>
                <a:cubicBezTo>
                  <a:pt x="64740" y="31142"/>
                  <a:pt x="59996" y="32966"/>
                  <a:pt x="56313" y="36612"/>
                </a:cubicBezTo>
                <a:cubicBezTo>
                  <a:pt x="52629" y="40258"/>
                  <a:pt x="50155" y="46695"/>
                  <a:pt x="48890" y="55922"/>
                </a:cubicBezTo>
                <a:lnTo>
                  <a:pt x="3348" y="52239"/>
                </a:lnTo>
                <a:cubicBezTo>
                  <a:pt x="5134" y="39440"/>
                  <a:pt x="8409" y="29449"/>
                  <a:pt x="13171" y="22268"/>
                </a:cubicBezTo>
                <a:cubicBezTo>
                  <a:pt x="17934" y="15088"/>
                  <a:pt x="24650" y="9581"/>
                  <a:pt x="33319" y="5749"/>
                </a:cubicBezTo>
                <a:cubicBezTo>
                  <a:pt x="41988" y="1916"/>
                  <a:pt x="53987" y="0"/>
                  <a:pt x="69317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CB27E-AED7-9FB8-EAF8-B62DA6C1A316}"/>
              </a:ext>
            </a:extLst>
          </p:cNvPr>
          <p:cNvSpPr txBox="1"/>
          <p:nvPr/>
        </p:nvSpPr>
        <p:spPr>
          <a:xfrm>
            <a:off x="178702" y="2123220"/>
            <a:ext cx="390949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eaLnBrk="1" fontAlgn="auto" hangingPunct="1">
              <a:spcBef>
                <a:spcPts val="0"/>
              </a:spcBef>
              <a:spcAft>
                <a:spcPts val="1200"/>
              </a:spcAft>
              <a:buSzPct val="98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Arial Nova Light" panose="020B0304020202020204" pitchFamily="34" charset="0"/>
                <a:ea typeface="Arial" charset="0"/>
                <a:cs typeface="Arial" charset="0"/>
              </a:rPr>
              <a:t>raise public awareness of the importance of DCE in enabling learners of all ages to live in a </a:t>
            </a:r>
            <a:r>
              <a:rPr lang="en-US" sz="1200" b="1" dirty="0">
                <a:latin typeface="Arial Nova Light" panose="020B0304020202020204" pitchFamily="34" charset="0"/>
                <a:ea typeface="Arial" charset="0"/>
                <a:cs typeface="Arial" charset="0"/>
              </a:rPr>
              <a:t>digitally enriched world</a:t>
            </a:r>
          </a:p>
          <a:p>
            <a:pPr marL="171450" lvl="1" indent="-171450" eaLnBrk="1" fontAlgn="auto" hangingPunct="1">
              <a:spcBef>
                <a:spcPts val="0"/>
              </a:spcBef>
              <a:spcAft>
                <a:spcPts val="1200"/>
              </a:spcAft>
              <a:buSzPct val="98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Arial Nova Light" panose="020B0304020202020204" pitchFamily="34" charset="0"/>
                <a:ea typeface="Arial" charset="0"/>
                <a:cs typeface="Arial" charset="0"/>
              </a:rPr>
              <a:t>increase understanding of the importance of </a:t>
            </a:r>
            <a:r>
              <a:rPr lang="en-US" sz="1200" b="1" dirty="0">
                <a:latin typeface="Arial Nova Light" panose="020B0304020202020204" pitchFamily="34" charset="0"/>
                <a:ea typeface="Arial" charset="0"/>
                <a:cs typeface="Arial" charset="0"/>
              </a:rPr>
              <a:t>competences for a democratic culture, and ways that they can be developed online</a:t>
            </a:r>
          </a:p>
          <a:p>
            <a:pPr marL="171450" lvl="1" indent="-171450" eaLnBrk="1" fontAlgn="auto" hangingPunct="1">
              <a:spcBef>
                <a:spcPts val="0"/>
              </a:spcBef>
              <a:spcAft>
                <a:spcPts val="1200"/>
              </a:spcAft>
              <a:buSzPct val="98000"/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latin typeface="Arial Nova Light" panose="020B0304020202020204" pitchFamily="34" charset="0"/>
                <a:ea typeface="Arial" charset="0"/>
                <a:cs typeface="Arial" charset="0"/>
              </a:rPr>
              <a:t>link the work of the Council of Europe with that of other </a:t>
            </a:r>
            <a:r>
              <a:rPr lang="en-US" sz="1200" b="1" dirty="0" err="1">
                <a:latin typeface="Arial Nova Light" panose="020B0304020202020204" pitchFamily="34" charset="0"/>
                <a:ea typeface="Arial" charset="0"/>
                <a:cs typeface="Arial" charset="0"/>
              </a:rPr>
              <a:t>organisations</a:t>
            </a:r>
            <a:r>
              <a:rPr lang="en-US" sz="1200" dirty="0">
                <a:latin typeface="Arial Nova Light" panose="020B0304020202020204" pitchFamily="34" charset="0"/>
                <a:ea typeface="Arial" charset="0"/>
                <a:cs typeface="Arial" charset="0"/>
              </a:rPr>
              <a:t>, in particular UNESCO and the EU, on digital education, digital literacy and on the use of emerging technologies (including Artificial Intelligence) in education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1B74A0-8765-C857-1384-B62C117A1DBC}"/>
              </a:ext>
            </a:extLst>
          </p:cNvPr>
          <p:cNvSpPr txBox="1"/>
          <p:nvPr/>
        </p:nvSpPr>
        <p:spPr>
          <a:xfrm>
            <a:off x="335268" y="1552020"/>
            <a:ext cx="1893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E3D8A"/>
              </a:buClr>
              <a:buSzPct val="98000"/>
              <a:defRPr/>
            </a:pPr>
            <a:r>
              <a:rPr lang="en-GB" sz="1800" b="1" dirty="0">
                <a:latin typeface="Arial Black" panose="020B0A04020102020204" pitchFamily="34" charset="0"/>
                <a:ea typeface="Arial" charset="0"/>
                <a:cs typeface="Arial" charset="0"/>
              </a:rPr>
              <a:t>OBJECTIVES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B3648F-867F-ECDA-9384-8098295BE0FC}"/>
              </a:ext>
            </a:extLst>
          </p:cNvPr>
          <p:cNvSpPr txBox="1"/>
          <p:nvPr/>
        </p:nvSpPr>
        <p:spPr>
          <a:xfrm>
            <a:off x="3477301" y="4585436"/>
            <a:ext cx="454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E3D8A"/>
              </a:buClr>
              <a:buSzPct val="98000"/>
              <a:defRPr/>
            </a:pPr>
            <a:r>
              <a:rPr lang="en-GB" sz="1800" b="1" dirty="0">
                <a:latin typeface="Arial Black" panose="020B0A04020102020204" pitchFamily="34" charset="0"/>
                <a:ea typeface="Arial" charset="0"/>
                <a:cs typeface="Arial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55426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0CCB27E-AED7-9FB8-EAF8-B62DA6C1A316}"/>
              </a:ext>
            </a:extLst>
          </p:cNvPr>
          <p:cNvSpPr txBox="1"/>
          <p:nvPr/>
        </p:nvSpPr>
        <p:spPr>
          <a:xfrm>
            <a:off x="257906" y="1344936"/>
            <a:ext cx="373657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 eaLnBrk="1" fontAlgn="auto" hangingPunct="1">
              <a:spcBef>
                <a:spcPts val="0"/>
              </a:spcBef>
              <a:spcAft>
                <a:spcPts val="1200"/>
              </a:spcAft>
              <a:buSzPct val="98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Arial Nova Light" panose="020B0304020202020204" pitchFamily="34" charset="0"/>
                <a:ea typeface="Arial" charset="0"/>
                <a:cs typeface="Arial" charset="0"/>
              </a:rPr>
              <a:t>contribute at the level of the European region to the UN agenda on </a:t>
            </a:r>
            <a:r>
              <a:rPr lang="en-US" sz="1200" b="1" dirty="0">
                <a:latin typeface="Arial Nova Light" panose="020B0304020202020204" pitchFamily="34" charset="0"/>
                <a:ea typeface="Arial" charset="0"/>
                <a:cs typeface="Arial" charset="0"/>
              </a:rPr>
              <a:t>SDG4</a:t>
            </a:r>
            <a:r>
              <a:rPr lang="en-US" sz="1200" dirty="0">
                <a:latin typeface="Arial Nova Light" panose="020B0304020202020204" pitchFamily="34" charset="0"/>
                <a:ea typeface="Arial" charset="0"/>
                <a:cs typeface="Arial" charset="0"/>
              </a:rPr>
              <a:t> and the global initiatives launched by the Transforming Education Summit concerning the digital transformation of education</a:t>
            </a:r>
          </a:p>
          <a:p>
            <a:pPr marL="171450" lvl="1" indent="-171450" eaLnBrk="1" fontAlgn="auto" hangingPunct="1">
              <a:spcBef>
                <a:spcPts val="0"/>
              </a:spcBef>
              <a:spcAft>
                <a:spcPts val="1200"/>
              </a:spcAft>
              <a:buSzPct val="98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latin typeface="Arial Nova Light" panose="020B0304020202020204" pitchFamily="34" charset="0"/>
                <a:ea typeface="Arial" charset="0"/>
                <a:cs typeface="Arial" charset="0"/>
              </a:rPr>
              <a:t>motivate key stakeholders in </a:t>
            </a:r>
            <a:r>
              <a:rPr lang="en-US" sz="1200" b="1" dirty="0">
                <a:latin typeface="Arial Nova Light" panose="020B0304020202020204" pitchFamily="34" charset="0"/>
                <a:ea typeface="Arial" charset="0"/>
                <a:cs typeface="Arial" charset="0"/>
              </a:rPr>
              <a:t>public, private and civil sectors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52F99C-5706-1809-4A81-03EDF30F04CC}"/>
              </a:ext>
            </a:extLst>
          </p:cNvPr>
          <p:cNvSpPr txBox="1"/>
          <p:nvPr/>
        </p:nvSpPr>
        <p:spPr>
          <a:xfrm>
            <a:off x="257906" y="952986"/>
            <a:ext cx="1893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E3D8A"/>
              </a:buClr>
              <a:buSzPct val="98000"/>
              <a:defRPr/>
            </a:pPr>
            <a:r>
              <a:rPr lang="en-GB" sz="1800" b="1" dirty="0">
                <a:latin typeface="Arial Black" panose="020B0A04020102020204" pitchFamily="34" charset="0"/>
                <a:ea typeface="Arial" charset="0"/>
                <a:cs typeface="Arial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B18224-EC0B-D81F-3EF2-5316DF25B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696"/>
          <a:stretch/>
        </p:blipFill>
        <p:spPr bwMode="auto">
          <a:xfrm>
            <a:off x="4296871" y="783974"/>
            <a:ext cx="4847129" cy="435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7612C6-E1E6-B0B3-43BF-FD0C7A2499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700"/>
                    </a14:imgEffect>
                    <a14:imgEffect>
                      <a14:saturation sat="104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7" t="70788" r="46017" b="8926"/>
          <a:stretch/>
        </p:blipFill>
        <p:spPr bwMode="auto">
          <a:xfrm>
            <a:off x="4802910" y="3869987"/>
            <a:ext cx="3015481" cy="884374"/>
          </a:xfrm>
          <a:custGeom>
            <a:avLst/>
            <a:gdLst/>
            <a:ahLst/>
            <a:cxnLst/>
            <a:rect l="l" t="t" r="r" b="b"/>
            <a:pathLst>
              <a:path w="3015481" h="884374">
                <a:moveTo>
                  <a:pt x="939180" y="805793"/>
                </a:moveTo>
                <a:cubicBezTo>
                  <a:pt x="930845" y="808769"/>
                  <a:pt x="922164" y="811399"/>
                  <a:pt x="913135" y="813681"/>
                </a:cubicBezTo>
                <a:cubicBezTo>
                  <a:pt x="900832" y="816955"/>
                  <a:pt x="893043" y="820180"/>
                  <a:pt x="889769" y="823355"/>
                </a:cubicBezTo>
                <a:cubicBezTo>
                  <a:pt x="886395" y="826629"/>
                  <a:pt x="884709" y="830350"/>
                  <a:pt x="884709" y="834517"/>
                </a:cubicBezTo>
                <a:cubicBezTo>
                  <a:pt x="884709" y="839279"/>
                  <a:pt x="886370" y="843174"/>
                  <a:pt x="889694" y="846200"/>
                </a:cubicBezTo>
                <a:cubicBezTo>
                  <a:pt x="893018" y="849226"/>
                  <a:pt x="897905" y="850739"/>
                  <a:pt x="904354" y="850739"/>
                </a:cubicBezTo>
                <a:cubicBezTo>
                  <a:pt x="911101" y="850739"/>
                  <a:pt x="917376" y="849102"/>
                  <a:pt x="923181" y="845828"/>
                </a:cubicBezTo>
                <a:cubicBezTo>
                  <a:pt x="928985" y="842553"/>
                  <a:pt x="933102" y="838560"/>
                  <a:pt x="935533" y="833847"/>
                </a:cubicBezTo>
                <a:cubicBezTo>
                  <a:pt x="937964" y="829134"/>
                  <a:pt x="939180" y="823007"/>
                  <a:pt x="939180" y="815467"/>
                </a:cubicBezTo>
                <a:close/>
                <a:moveTo>
                  <a:pt x="309190" y="764419"/>
                </a:moveTo>
                <a:cubicBezTo>
                  <a:pt x="302146" y="764419"/>
                  <a:pt x="296242" y="767346"/>
                  <a:pt x="291480" y="773200"/>
                </a:cubicBezTo>
                <a:cubicBezTo>
                  <a:pt x="286717" y="779053"/>
                  <a:pt x="284336" y="788876"/>
                  <a:pt x="284336" y="802667"/>
                </a:cubicBezTo>
                <a:cubicBezTo>
                  <a:pt x="284336" y="815566"/>
                  <a:pt x="286792" y="825016"/>
                  <a:pt x="291703" y="831019"/>
                </a:cubicBezTo>
                <a:cubicBezTo>
                  <a:pt x="296614" y="837022"/>
                  <a:pt x="302691" y="840023"/>
                  <a:pt x="309934" y="840023"/>
                </a:cubicBezTo>
                <a:cubicBezTo>
                  <a:pt x="317673" y="840023"/>
                  <a:pt x="324123" y="836997"/>
                  <a:pt x="329282" y="830945"/>
                </a:cubicBezTo>
                <a:cubicBezTo>
                  <a:pt x="334441" y="824892"/>
                  <a:pt x="337021" y="815020"/>
                  <a:pt x="337021" y="801328"/>
                </a:cubicBezTo>
                <a:cubicBezTo>
                  <a:pt x="337021" y="788926"/>
                  <a:pt x="334392" y="779674"/>
                  <a:pt x="329133" y="773572"/>
                </a:cubicBezTo>
                <a:cubicBezTo>
                  <a:pt x="323875" y="767470"/>
                  <a:pt x="317227" y="764419"/>
                  <a:pt x="309190" y="764419"/>
                </a:cubicBezTo>
                <a:close/>
                <a:moveTo>
                  <a:pt x="1343843" y="760847"/>
                </a:moveTo>
                <a:cubicBezTo>
                  <a:pt x="1335013" y="760847"/>
                  <a:pt x="1327720" y="764245"/>
                  <a:pt x="1321966" y="771042"/>
                </a:cubicBezTo>
                <a:cubicBezTo>
                  <a:pt x="1316211" y="777838"/>
                  <a:pt x="1313334" y="788182"/>
                  <a:pt x="1313334" y="802072"/>
                </a:cubicBezTo>
                <a:cubicBezTo>
                  <a:pt x="1313334" y="816161"/>
                  <a:pt x="1316186" y="826579"/>
                  <a:pt x="1321891" y="833326"/>
                </a:cubicBezTo>
                <a:cubicBezTo>
                  <a:pt x="1327596" y="840073"/>
                  <a:pt x="1334765" y="843446"/>
                  <a:pt x="1343397" y="843446"/>
                </a:cubicBezTo>
                <a:cubicBezTo>
                  <a:pt x="1352128" y="843446"/>
                  <a:pt x="1359297" y="840123"/>
                  <a:pt x="1364903" y="833475"/>
                </a:cubicBezTo>
                <a:cubicBezTo>
                  <a:pt x="1370508" y="826827"/>
                  <a:pt x="1373311" y="816161"/>
                  <a:pt x="1373311" y="801477"/>
                </a:cubicBezTo>
                <a:cubicBezTo>
                  <a:pt x="1373311" y="787785"/>
                  <a:pt x="1370484" y="777590"/>
                  <a:pt x="1364828" y="770893"/>
                </a:cubicBezTo>
                <a:cubicBezTo>
                  <a:pt x="1359173" y="764195"/>
                  <a:pt x="1352178" y="760847"/>
                  <a:pt x="1343843" y="760847"/>
                </a:cubicBezTo>
                <a:close/>
                <a:moveTo>
                  <a:pt x="1157511" y="722747"/>
                </a:moveTo>
                <a:lnTo>
                  <a:pt x="1218084" y="722747"/>
                </a:lnTo>
                <a:lnTo>
                  <a:pt x="1218084" y="880802"/>
                </a:lnTo>
                <a:lnTo>
                  <a:pt x="1157511" y="880802"/>
                </a:lnTo>
                <a:close/>
                <a:moveTo>
                  <a:pt x="430783" y="722747"/>
                </a:moveTo>
                <a:lnTo>
                  <a:pt x="491653" y="722747"/>
                </a:lnTo>
                <a:lnTo>
                  <a:pt x="491653" y="809662"/>
                </a:lnTo>
                <a:cubicBezTo>
                  <a:pt x="491653" y="819584"/>
                  <a:pt x="493489" y="826629"/>
                  <a:pt x="497160" y="830796"/>
                </a:cubicBezTo>
                <a:cubicBezTo>
                  <a:pt x="500831" y="834963"/>
                  <a:pt x="505991" y="837047"/>
                  <a:pt x="512638" y="837047"/>
                </a:cubicBezTo>
                <a:cubicBezTo>
                  <a:pt x="519881" y="837047"/>
                  <a:pt x="525810" y="834269"/>
                  <a:pt x="530423" y="828712"/>
                </a:cubicBezTo>
                <a:cubicBezTo>
                  <a:pt x="535037" y="823156"/>
                  <a:pt x="537344" y="813185"/>
                  <a:pt x="537344" y="798798"/>
                </a:cubicBezTo>
                <a:lnTo>
                  <a:pt x="537344" y="722747"/>
                </a:lnTo>
                <a:lnTo>
                  <a:pt x="597917" y="722747"/>
                </a:lnTo>
                <a:lnTo>
                  <a:pt x="597917" y="880802"/>
                </a:lnTo>
                <a:lnTo>
                  <a:pt x="541362" y="880802"/>
                </a:lnTo>
                <a:lnTo>
                  <a:pt x="541362" y="855204"/>
                </a:lnTo>
                <a:cubicBezTo>
                  <a:pt x="532928" y="865721"/>
                  <a:pt x="524420" y="873212"/>
                  <a:pt x="515838" y="877677"/>
                </a:cubicBezTo>
                <a:cubicBezTo>
                  <a:pt x="507256" y="882142"/>
                  <a:pt x="496714" y="884374"/>
                  <a:pt x="484212" y="884374"/>
                </a:cubicBezTo>
                <a:cubicBezTo>
                  <a:pt x="467543" y="884374"/>
                  <a:pt x="454471" y="879388"/>
                  <a:pt x="444996" y="869417"/>
                </a:cubicBezTo>
                <a:cubicBezTo>
                  <a:pt x="435520" y="859445"/>
                  <a:pt x="430783" y="844091"/>
                  <a:pt x="430783" y="823355"/>
                </a:cubicBezTo>
                <a:close/>
                <a:moveTo>
                  <a:pt x="1573634" y="719175"/>
                </a:moveTo>
                <a:cubicBezTo>
                  <a:pt x="1590402" y="719175"/>
                  <a:pt x="1603524" y="724161"/>
                  <a:pt x="1612999" y="734132"/>
                </a:cubicBezTo>
                <a:cubicBezTo>
                  <a:pt x="1622474" y="744104"/>
                  <a:pt x="1627212" y="759507"/>
                  <a:pt x="1627212" y="780343"/>
                </a:cubicBezTo>
                <a:lnTo>
                  <a:pt x="1627212" y="880802"/>
                </a:lnTo>
                <a:lnTo>
                  <a:pt x="1566341" y="880802"/>
                </a:lnTo>
                <a:lnTo>
                  <a:pt x="1566341" y="793887"/>
                </a:lnTo>
                <a:cubicBezTo>
                  <a:pt x="1566341" y="783965"/>
                  <a:pt x="1564506" y="776945"/>
                  <a:pt x="1560835" y="772827"/>
                </a:cubicBezTo>
                <a:cubicBezTo>
                  <a:pt x="1557164" y="768710"/>
                  <a:pt x="1552004" y="766651"/>
                  <a:pt x="1545357" y="766651"/>
                </a:cubicBezTo>
                <a:cubicBezTo>
                  <a:pt x="1538014" y="766651"/>
                  <a:pt x="1532061" y="769429"/>
                  <a:pt x="1527497" y="774985"/>
                </a:cubicBezTo>
                <a:cubicBezTo>
                  <a:pt x="1522933" y="780542"/>
                  <a:pt x="1520651" y="790513"/>
                  <a:pt x="1520651" y="804900"/>
                </a:cubicBezTo>
                <a:lnTo>
                  <a:pt x="1520651" y="880802"/>
                </a:lnTo>
                <a:lnTo>
                  <a:pt x="1460078" y="880802"/>
                </a:lnTo>
                <a:lnTo>
                  <a:pt x="1460078" y="722747"/>
                </a:lnTo>
                <a:lnTo>
                  <a:pt x="1516484" y="722747"/>
                </a:lnTo>
                <a:lnTo>
                  <a:pt x="1516484" y="748494"/>
                </a:lnTo>
                <a:cubicBezTo>
                  <a:pt x="1524918" y="737977"/>
                  <a:pt x="1533450" y="730461"/>
                  <a:pt x="1542082" y="725947"/>
                </a:cubicBezTo>
                <a:cubicBezTo>
                  <a:pt x="1550714" y="721432"/>
                  <a:pt x="1561232" y="719175"/>
                  <a:pt x="1573634" y="719175"/>
                </a:cubicBezTo>
                <a:close/>
                <a:moveTo>
                  <a:pt x="1342950" y="719175"/>
                </a:moveTo>
                <a:cubicBezTo>
                  <a:pt x="1374601" y="719175"/>
                  <a:pt x="1398513" y="728353"/>
                  <a:pt x="1414686" y="746708"/>
                </a:cubicBezTo>
                <a:cubicBezTo>
                  <a:pt x="1427683" y="761492"/>
                  <a:pt x="1434182" y="779698"/>
                  <a:pt x="1434182" y="801328"/>
                </a:cubicBezTo>
                <a:cubicBezTo>
                  <a:pt x="1434182" y="825637"/>
                  <a:pt x="1426120" y="845555"/>
                  <a:pt x="1409997" y="861083"/>
                </a:cubicBezTo>
                <a:cubicBezTo>
                  <a:pt x="1393874" y="876610"/>
                  <a:pt x="1371575" y="884374"/>
                  <a:pt x="1343099" y="884374"/>
                </a:cubicBezTo>
                <a:cubicBezTo>
                  <a:pt x="1317699" y="884374"/>
                  <a:pt x="1297161" y="877925"/>
                  <a:pt x="1281484" y="865026"/>
                </a:cubicBezTo>
                <a:cubicBezTo>
                  <a:pt x="1262236" y="849052"/>
                  <a:pt x="1252612" y="828117"/>
                  <a:pt x="1252612" y="802221"/>
                </a:cubicBezTo>
                <a:cubicBezTo>
                  <a:pt x="1252612" y="778111"/>
                  <a:pt x="1260748" y="758242"/>
                  <a:pt x="1277020" y="742615"/>
                </a:cubicBezTo>
                <a:cubicBezTo>
                  <a:pt x="1293291" y="726988"/>
                  <a:pt x="1315268" y="719175"/>
                  <a:pt x="1342950" y="719175"/>
                </a:cubicBezTo>
                <a:close/>
                <a:moveTo>
                  <a:pt x="910456" y="719175"/>
                </a:moveTo>
                <a:cubicBezTo>
                  <a:pt x="928613" y="719175"/>
                  <a:pt x="943198" y="720192"/>
                  <a:pt x="954211" y="722226"/>
                </a:cubicBezTo>
                <a:cubicBezTo>
                  <a:pt x="965225" y="724260"/>
                  <a:pt x="974402" y="728501"/>
                  <a:pt x="981744" y="734951"/>
                </a:cubicBezTo>
                <a:cubicBezTo>
                  <a:pt x="986904" y="739416"/>
                  <a:pt x="990972" y="745741"/>
                  <a:pt x="993948" y="753926"/>
                </a:cubicBezTo>
                <a:cubicBezTo>
                  <a:pt x="996925" y="762112"/>
                  <a:pt x="998413" y="769925"/>
                  <a:pt x="998413" y="777367"/>
                </a:cubicBezTo>
                <a:lnTo>
                  <a:pt x="998413" y="847167"/>
                </a:lnTo>
                <a:cubicBezTo>
                  <a:pt x="998413" y="854608"/>
                  <a:pt x="998884" y="860438"/>
                  <a:pt x="999827" y="864654"/>
                </a:cubicBezTo>
                <a:cubicBezTo>
                  <a:pt x="1000770" y="868871"/>
                  <a:pt x="1002828" y="874254"/>
                  <a:pt x="1006003" y="880802"/>
                </a:cubicBezTo>
                <a:lnTo>
                  <a:pt x="949151" y="880802"/>
                </a:lnTo>
                <a:cubicBezTo>
                  <a:pt x="946869" y="876734"/>
                  <a:pt x="945381" y="873634"/>
                  <a:pt x="944686" y="871500"/>
                </a:cubicBezTo>
                <a:cubicBezTo>
                  <a:pt x="943992" y="869367"/>
                  <a:pt x="943297" y="866019"/>
                  <a:pt x="942603" y="861455"/>
                </a:cubicBezTo>
                <a:cubicBezTo>
                  <a:pt x="934665" y="869094"/>
                  <a:pt x="926777" y="874551"/>
                  <a:pt x="918939" y="877826"/>
                </a:cubicBezTo>
                <a:cubicBezTo>
                  <a:pt x="908223" y="882191"/>
                  <a:pt x="895771" y="884374"/>
                  <a:pt x="881583" y="884374"/>
                </a:cubicBezTo>
                <a:cubicBezTo>
                  <a:pt x="862732" y="884374"/>
                  <a:pt x="848419" y="880008"/>
                  <a:pt x="838646" y="871277"/>
                </a:cubicBezTo>
                <a:cubicBezTo>
                  <a:pt x="828873" y="862546"/>
                  <a:pt x="823987" y="851781"/>
                  <a:pt x="823987" y="838982"/>
                </a:cubicBezTo>
                <a:cubicBezTo>
                  <a:pt x="823987" y="826976"/>
                  <a:pt x="827509" y="817104"/>
                  <a:pt x="834553" y="809365"/>
                </a:cubicBezTo>
                <a:cubicBezTo>
                  <a:pt x="841598" y="801626"/>
                  <a:pt x="854596" y="795871"/>
                  <a:pt x="873546" y="792101"/>
                </a:cubicBezTo>
                <a:cubicBezTo>
                  <a:pt x="896267" y="787537"/>
                  <a:pt x="911001" y="784337"/>
                  <a:pt x="917748" y="782501"/>
                </a:cubicBezTo>
                <a:cubicBezTo>
                  <a:pt x="924495" y="780666"/>
                  <a:pt x="931639" y="778260"/>
                  <a:pt x="939180" y="775283"/>
                </a:cubicBezTo>
                <a:cubicBezTo>
                  <a:pt x="939180" y="767842"/>
                  <a:pt x="937642" y="762633"/>
                  <a:pt x="934566" y="759656"/>
                </a:cubicBezTo>
                <a:cubicBezTo>
                  <a:pt x="931490" y="756680"/>
                  <a:pt x="926083" y="755191"/>
                  <a:pt x="918344" y="755191"/>
                </a:cubicBezTo>
                <a:cubicBezTo>
                  <a:pt x="908422" y="755191"/>
                  <a:pt x="900980" y="756779"/>
                  <a:pt x="896019" y="759954"/>
                </a:cubicBezTo>
                <a:cubicBezTo>
                  <a:pt x="892150" y="762434"/>
                  <a:pt x="889025" y="767098"/>
                  <a:pt x="886643" y="773944"/>
                </a:cubicBezTo>
                <a:lnTo>
                  <a:pt x="828749" y="767842"/>
                </a:lnTo>
                <a:cubicBezTo>
                  <a:pt x="830932" y="757721"/>
                  <a:pt x="834082" y="749759"/>
                  <a:pt x="838200" y="743955"/>
                </a:cubicBezTo>
                <a:cubicBezTo>
                  <a:pt x="842317" y="738150"/>
                  <a:pt x="848246" y="733115"/>
                  <a:pt x="855985" y="728849"/>
                </a:cubicBezTo>
                <a:cubicBezTo>
                  <a:pt x="861541" y="725773"/>
                  <a:pt x="869181" y="723392"/>
                  <a:pt x="878904" y="721705"/>
                </a:cubicBezTo>
                <a:cubicBezTo>
                  <a:pt x="888628" y="720018"/>
                  <a:pt x="899145" y="719175"/>
                  <a:pt x="910456" y="719175"/>
                </a:cubicBezTo>
                <a:close/>
                <a:moveTo>
                  <a:pt x="716235" y="719175"/>
                </a:moveTo>
                <a:cubicBezTo>
                  <a:pt x="742032" y="719175"/>
                  <a:pt x="761702" y="723789"/>
                  <a:pt x="775245" y="733016"/>
                </a:cubicBezTo>
                <a:cubicBezTo>
                  <a:pt x="788789" y="742243"/>
                  <a:pt x="798289" y="755737"/>
                  <a:pt x="803746" y="773497"/>
                </a:cubicBezTo>
                <a:lnTo>
                  <a:pt x="746745" y="781087"/>
                </a:lnTo>
                <a:cubicBezTo>
                  <a:pt x="744959" y="774341"/>
                  <a:pt x="741709" y="769256"/>
                  <a:pt x="736997" y="765833"/>
                </a:cubicBezTo>
                <a:cubicBezTo>
                  <a:pt x="732284" y="762409"/>
                  <a:pt x="725959" y="760698"/>
                  <a:pt x="718021" y="760698"/>
                </a:cubicBezTo>
                <a:cubicBezTo>
                  <a:pt x="708000" y="760698"/>
                  <a:pt x="699889" y="764288"/>
                  <a:pt x="693688" y="771468"/>
                </a:cubicBezTo>
                <a:cubicBezTo>
                  <a:pt x="687486" y="778648"/>
                  <a:pt x="684386" y="789519"/>
                  <a:pt x="684386" y="804079"/>
                </a:cubicBezTo>
                <a:cubicBezTo>
                  <a:pt x="684386" y="817053"/>
                  <a:pt x="687462" y="826908"/>
                  <a:pt x="693613" y="833642"/>
                </a:cubicBezTo>
                <a:cubicBezTo>
                  <a:pt x="699765" y="840377"/>
                  <a:pt x="707603" y="843744"/>
                  <a:pt x="717128" y="843744"/>
                </a:cubicBezTo>
                <a:cubicBezTo>
                  <a:pt x="725066" y="843744"/>
                  <a:pt x="731738" y="841710"/>
                  <a:pt x="737145" y="837642"/>
                </a:cubicBezTo>
                <a:cubicBezTo>
                  <a:pt x="742553" y="833574"/>
                  <a:pt x="746596" y="827323"/>
                  <a:pt x="749275" y="818890"/>
                </a:cubicBezTo>
                <a:lnTo>
                  <a:pt x="806871" y="825438"/>
                </a:lnTo>
                <a:cubicBezTo>
                  <a:pt x="803696" y="837444"/>
                  <a:pt x="798487" y="847837"/>
                  <a:pt x="791244" y="856618"/>
                </a:cubicBezTo>
                <a:cubicBezTo>
                  <a:pt x="784002" y="865399"/>
                  <a:pt x="774749" y="872220"/>
                  <a:pt x="763488" y="877082"/>
                </a:cubicBezTo>
                <a:cubicBezTo>
                  <a:pt x="752227" y="881943"/>
                  <a:pt x="737914" y="884374"/>
                  <a:pt x="720551" y="884374"/>
                </a:cubicBezTo>
                <a:cubicBezTo>
                  <a:pt x="703783" y="884374"/>
                  <a:pt x="689818" y="882813"/>
                  <a:pt x="678656" y="879691"/>
                </a:cubicBezTo>
                <a:cubicBezTo>
                  <a:pt x="667494" y="876568"/>
                  <a:pt x="657894" y="871513"/>
                  <a:pt x="649858" y="864524"/>
                </a:cubicBezTo>
                <a:cubicBezTo>
                  <a:pt x="641821" y="857535"/>
                  <a:pt x="635521" y="849332"/>
                  <a:pt x="630957" y="839915"/>
                </a:cubicBezTo>
                <a:cubicBezTo>
                  <a:pt x="626393" y="830498"/>
                  <a:pt x="624110" y="818008"/>
                  <a:pt x="624110" y="802444"/>
                </a:cubicBezTo>
                <a:cubicBezTo>
                  <a:pt x="624110" y="786186"/>
                  <a:pt x="626889" y="772655"/>
                  <a:pt x="632445" y="761849"/>
                </a:cubicBezTo>
                <a:cubicBezTo>
                  <a:pt x="636513" y="753919"/>
                  <a:pt x="642069" y="746807"/>
                  <a:pt x="649114" y="740512"/>
                </a:cubicBezTo>
                <a:cubicBezTo>
                  <a:pt x="656158" y="734217"/>
                  <a:pt x="663401" y="729533"/>
                  <a:pt x="670843" y="726461"/>
                </a:cubicBezTo>
                <a:cubicBezTo>
                  <a:pt x="682650" y="721603"/>
                  <a:pt x="697780" y="719175"/>
                  <a:pt x="716235" y="719175"/>
                </a:cubicBezTo>
                <a:close/>
                <a:moveTo>
                  <a:pt x="1157511" y="662620"/>
                </a:moveTo>
                <a:lnTo>
                  <a:pt x="1218084" y="662620"/>
                </a:lnTo>
                <a:lnTo>
                  <a:pt x="1218084" y="703846"/>
                </a:lnTo>
                <a:lnTo>
                  <a:pt x="1157511" y="703846"/>
                </a:lnTo>
                <a:close/>
                <a:moveTo>
                  <a:pt x="1095003" y="662620"/>
                </a:moveTo>
                <a:lnTo>
                  <a:pt x="1095003" y="722747"/>
                </a:lnTo>
                <a:lnTo>
                  <a:pt x="1128340" y="722747"/>
                </a:lnTo>
                <a:lnTo>
                  <a:pt x="1128340" y="767098"/>
                </a:lnTo>
                <a:lnTo>
                  <a:pt x="1095003" y="767098"/>
                </a:lnTo>
                <a:lnTo>
                  <a:pt x="1095003" y="823094"/>
                </a:lnTo>
                <a:cubicBezTo>
                  <a:pt x="1095003" y="829827"/>
                  <a:pt x="1095648" y="834283"/>
                  <a:pt x="1096937" y="836461"/>
                </a:cubicBezTo>
                <a:cubicBezTo>
                  <a:pt x="1098922" y="839828"/>
                  <a:pt x="1102394" y="841512"/>
                  <a:pt x="1107355" y="841512"/>
                </a:cubicBezTo>
                <a:cubicBezTo>
                  <a:pt x="1111820" y="841512"/>
                  <a:pt x="1118071" y="840224"/>
                  <a:pt x="1126108" y="837649"/>
                </a:cubicBezTo>
                <a:lnTo>
                  <a:pt x="1130573" y="879463"/>
                </a:lnTo>
                <a:cubicBezTo>
                  <a:pt x="1115591" y="882737"/>
                  <a:pt x="1101601" y="884374"/>
                  <a:pt x="1088603" y="884374"/>
                </a:cubicBezTo>
                <a:cubicBezTo>
                  <a:pt x="1073522" y="884374"/>
                  <a:pt x="1062409" y="882442"/>
                  <a:pt x="1055266" y="878577"/>
                </a:cubicBezTo>
                <a:cubicBezTo>
                  <a:pt x="1048122" y="874712"/>
                  <a:pt x="1042838" y="868841"/>
                  <a:pt x="1039415" y="860963"/>
                </a:cubicBezTo>
                <a:cubicBezTo>
                  <a:pt x="1035992" y="853085"/>
                  <a:pt x="1034281" y="840327"/>
                  <a:pt x="1034281" y="822690"/>
                </a:cubicBezTo>
                <a:lnTo>
                  <a:pt x="1034281" y="767098"/>
                </a:lnTo>
                <a:lnTo>
                  <a:pt x="1011957" y="767098"/>
                </a:lnTo>
                <a:lnTo>
                  <a:pt x="1011957" y="722747"/>
                </a:lnTo>
                <a:lnTo>
                  <a:pt x="1034281" y="722747"/>
                </a:lnTo>
                <a:lnTo>
                  <a:pt x="1034281" y="693725"/>
                </a:lnTo>
                <a:close/>
                <a:moveTo>
                  <a:pt x="336575" y="662620"/>
                </a:moveTo>
                <a:lnTo>
                  <a:pt x="397743" y="662620"/>
                </a:lnTo>
                <a:lnTo>
                  <a:pt x="397743" y="880802"/>
                </a:lnTo>
                <a:lnTo>
                  <a:pt x="341039" y="880802"/>
                </a:lnTo>
                <a:lnTo>
                  <a:pt x="341039" y="857436"/>
                </a:lnTo>
                <a:cubicBezTo>
                  <a:pt x="333102" y="867358"/>
                  <a:pt x="325859" y="874055"/>
                  <a:pt x="319311" y="877528"/>
                </a:cubicBezTo>
                <a:cubicBezTo>
                  <a:pt x="310579" y="882092"/>
                  <a:pt x="300856" y="884374"/>
                  <a:pt x="290140" y="884374"/>
                </a:cubicBezTo>
                <a:cubicBezTo>
                  <a:pt x="268610" y="884374"/>
                  <a:pt x="252164" y="876189"/>
                  <a:pt x="240804" y="859817"/>
                </a:cubicBezTo>
                <a:cubicBezTo>
                  <a:pt x="229443" y="843446"/>
                  <a:pt x="223763" y="823553"/>
                  <a:pt x="223763" y="800137"/>
                </a:cubicBezTo>
                <a:cubicBezTo>
                  <a:pt x="223763" y="773944"/>
                  <a:pt x="230038" y="753901"/>
                  <a:pt x="242590" y="740011"/>
                </a:cubicBezTo>
                <a:cubicBezTo>
                  <a:pt x="255141" y="726120"/>
                  <a:pt x="271090" y="719175"/>
                  <a:pt x="290438" y="719175"/>
                </a:cubicBezTo>
                <a:cubicBezTo>
                  <a:pt x="299864" y="719175"/>
                  <a:pt x="308421" y="720762"/>
                  <a:pt x="316111" y="723937"/>
                </a:cubicBezTo>
                <a:cubicBezTo>
                  <a:pt x="323800" y="727112"/>
                  <a:pt x="330621" y="731875"/>
                  <a:pt x="336575" y="738225"/>
                </a:cubicBezTo>
                <a:close/>
                <a:moveTo>
                  <a:pt x="16148" y="662620"/>
                </a:moveTo>
                <a:lnTo>
                  <a:pt x="196825" y="662620"/>
                </a:lnTo>
                <a:lnTo>
                  <a:pt x="196825" y="709203"/>
                </a:lnTo>
                <a:lnTo>
                  <a:pt x="83716" y="709203"/>
                </a:lnTo>
                <a:lnTo>
                  <a:pt x="83716" y="743880"/>
                </a:lnTo>
                <a:lnTo>
                  <a:pt x="188639" y="743880"/>
                </a:lnTo>
                <a:lnTo>
                  <a:pt x="188639" y="788380"/>
                </a:lnTo>
                <a:lnTo>
                  <a:pt x="83716" y="788380"/>
                </a:lnTo>
                <a:lnTo>
                  <a:pt x="83716" y="831391"/>
                </a:lnTo>
                <a:lnTo>
                  <a:pt x="200099" y="831391"/>
                </a:lnTo>
                <a:lnTo>
                  <a:pt x="200099" y="880802"/>
                </a:lnTo>
                <a:lnTo>
                  <a:pt x="16148" y="880802"/>
                </a:lnTo>
                <a:close/>
                <a:moveTo>
                  <a:pt x="901080" y="443843"/>
                </a:moveTo>
                <a:cubicBezTo>
                  <a:pt x="892745" y="446819"/>
                  <a:pt x="884064" y="449449"/>
                  <a:pt x="875035" y="451731"/>
                </a:cubicBezTo>
                <a:cubicBezTo>
                  <a:pt x="862732" y="455005"/>
                  <a:pt x="854943" y="458230"/>
                  <a:pt x="851669" y="461405"/>
                </a:cubicBezTo>
                <a:cubicBezTo>
                  <a:pt x="848295" y="464679"/>
                  <a:pt x="846609" y="468399"/>
                  <a:pt x="846609" y="472567"/>
                </a:cubicBezTo>
                <a:cubicBezTo>
                  <a:pt x="846609" y="477329"/>
                  <a:pt x="848270" y="481224"/>
                  <a:pt x="851594" y="484250"/>
                </a:cubicBezTo>
                <a:cubicBezTo>
                  <a:pt x="854918" y="487276"/>
                  <a:pt x="859805" y="488789"/>
                  <a:pt x="866254" y="488789"/>
                </a:cubicBezTo>
                <a:cubicBezTo>
                  <a:pt x="873001" y="488789"/>
                  <a:pt x="879276" y="487152"/>
                  <a:pt x="885081" y="483878"/>
                </a:cubicBezTo>
                <a:cubicBezTo>
                  <a:pt x="890885" y="480603"/>
                  <a:pt x="895002" y="476610"/>
                  <a:pt x="897433" y="471897"/>
                </a:cubicBezTo>
                <a:cubicBezTo>
                  <a:pt x="899864" y="467184"/>
                  <a:pt x="901080" y="461057"/>
                  <a:pt x="901080" y="453517"/>
                </a:cubicBezTo>
                <a:close/>
                <a:moveTo>
                  <a:pt x="2929309" y="401724"/>
                </a:moveTo>
                <a:cubicBezTo>
                  <a:pt x="2921570" y="401724"/>
                  <a:pt x="2915121" y="404751"/>
                  <a:pt x="2909962" y="410803"/>
                </a:cubicBezTo>
                <a:cubicBezTo>
                  <a:pt x="2904802" y="416855"/>
                  <a:pt x="2902223" y="426678"/>
                  <a:pt x="2902223" y="440271"/>
                </a:cubicBezTo>
                <a:cubicBezTo>
                  <a:pt x="2902223" y="452773"/>
                  <a:pt x="2904852" y="462050"/>
                  <a:pt x="2910110" y="468102"/>
                </a:cubicBezTo>
                <a:cubicBezTo>
                  <a:pt x="2915369" y="474154"/>
                  <a:pt x="2922017" y="477180"/>
                  <a:pt x="2930053" y="477180"/>
                </a:cubicBezTo>
                <a:cubicBezTo>
                  <a:pt x="2937098" y="477180"/>
                  <a:pt x="2943001" y="474278"/>
                  <a:pt x="2947764" y="468474"/>
                </a:cubicBezTo>
                <a:cubicBezTo>
                  <a:pt x="2952526" y="462670"/>
                  <a:pt x="2954908" y="452822"/>
                  <a:pt x="2954908" y="438932"/>
                </a:cubicBezTo>
                <a:cubicBezTo>
                  <a:pt x="2954908" y="426132"/>
                  <a:pt x="2952427" y="416731"/>
                  <a:pt x="2947466" y="410729"/>
                </a:cubicBezTo>
                <a:cubicBezTo>
                  <a:pt x="2942505" y="404726"/>
                  <a:pt x="2936453" y="401724"/>
                  <a:pt x="2929309" y="401724"/>
                </a:cubicBezTo>
                <a:close/>
                <a:moveTo>
                  <a:pt x="433611" y="401129"/>
                </a:moveTo>
                <a:cubicBezTo>
                  <a:pt x="425872" y="401129"/>
                  <a:pt x="419695" y="403932"/>
                  <a:pt x="415081" y="409538"/>
                </a:cubicBezTo>
                <a:cubicBezTo>
                  <a:pt x="410468" y="415144"/>
                  <a:pt x="408161" y="424446"/>
                  <a:pt x="408161" y="437443"/>
                </a:cubicBezTo>
                <a:cubicBezTo>
                  <a:pt x="408161" y="448853"/>
                  <a:pt x="410592" y="457312"/>
                  <a:pt x="415454" y="462818"/>
                </a:cubicBezTo>
                <a:cubicBezTo>
                  <a:pt x="420315" y="468325"/>
                  <a:pt x="426715" y="471078"/>
                  <a:pt x="434652" y="471078"/>
                </a:cubicBezTo>
                <a:cubicBezTo>
                  <a:pt x="442193" y="471078"/>
                  <a:pt x="448518" y="468226"/>
                  <a:pt x="453628" y="462521"/>
                </a:cubicBezTo>
                <a:cubicBezTo>
                  <a:pt x="458738" y="456816"/>
                  <a:pt x="461293" y="448208"/>
                  <a:pt x="461293" y="436699"/>
                </a:cubicBezTo>
                <a:cubicBezTo>
                  <a:pt x="461293" y="425190"/>
                  <a:pt x="458614" y="416384"/>
                  <a:pt x="453256" y="410282"/>
                </a:cubicBezTo>
                <a:cubicBezTo>
                  <a:pt x="447898" y="404180"/>
                  <a:pt x="441350" y="401129"/>
                  <a:pt x="433611" y="401129"/>
                </a:cubicBezTo>
                <a:close/>
                <a:moveTo>
                  <a:pt x="2030090" y="393092"/>
                </a:moveTo>
                <a:cubicBezTo>
                  <a:pt x="2020465" y="393092"/>
                  <a:pt x="2012776" y="396912"/>
                  <a:pt x="2007021" y="404552"/>
                </a:cubicBezTo>
                <a:cubicBezTo>
                  <a:pt x="2003350" y="409315"/>
                  <a:pt x="2001019" y="416409"/>
                  <a:pt x="2000026" y="425835"/>
                </a:cubicBezTo>
                <a:lnTo>
                  <a:pt x="2059707" y="425835"/>
                </a:lnTo>
                <a:cubicBezTo>
                  <a:pt x="2058516" y="414127"/>
                  <a:pt x="2055366" y="405743"/>
                  <a:pt x="2050256" y="400683"/>
                </a:cubicBezTo>
                <a:cubicBezTo>
                  <a:pt x="2045146" y="395623"/>
                  <a:pt x="2038424" y="393092"/>
                  <a:pt x="2030090" y="393092"/>
                </a:cubicBezTo>
                <a:close/>
                <a:moveTo>
                  <a:pt x="2738660" y="360797"/>
                </a:moveTo>
                <a:lnTo>
                  <a:pt x="2799234" y="360797"/>
                </a:lnTo>
                <a:lnTo>
                  <a:pt x="2799234" y="518852"/>
                </a:lnTo>
                <a:lnTo>
                  <a:pt x="2738660" y="518852"/>
                </a:lnTo>
                <a:close/>
                <a:moveTo>
                  <a:pt x="1767557" y="360797"/>
                </a:moveTo>
                <a:lnTo>
                  <a:pt x="1914153" y="360797"/>
                </a:lnTo>
                <a:lnTo>
                  <a:pt x="1914153" y="396218"/>
                </a:lnTo>
                <a:lnTo>
                  <a:pt x="1834379" y="477478"/>
                </a:lnTo>
                <a:lnTo>
                  <a:pt x="1919064" y="477478"/>
                </a:lnTo>
                <a:lnTo>
                  <a:pt x="1919064" y="518852"/>
                </a:lnTo>
                <a:lnTo>
                  <a:pt x="1761604" y="518852"/>
                </a:lnTo>
                <a:lnTo>
                  <a:pt x="1761604" y="479562"/>
                </a:lnTo>
                <a:lnTo>
                  <a:pt x="1837371" y="402171"/>
                </a:lnTo>
                <a:lnTo>
                  <a:pt x="1767557" y="402171"/>
                </a:lnTo>
                <a:close/>
                <a:moveTo>
                  <a:pt x="1671861" y="360797"/>
                </a:moveTo>
                <a:lnTo>
                  <a:pt x="1732434" y="360797"/>
                </a:lnTo>
                <a:lnTo>
                  <a:pt x="1732434" y="518852"/>
                </a:lnTo>
                <a:lnTo>
                  <a:pt x="1671861" y="518852"/>
                </a:lnTo>
                <a:close/>
                <a:moveTo>
                  <a:pt x="1433736" y="360797"/>
                </a:moveTo>
                <a:lnTo>
                  <a:pt x="1494309" y="360797"/>
                </a:lnTo>
                <a:lnTo>
                  <a:pt x="1494309" y="518852"/>
                </a:lnTo>
                <a:lnTo>
                  <a:pt x="1433736" y="518852"/>
                </a:lnTo>
                <a:close/>
                <a:moveTo>
                  <a:pt x="557436" y="360797"/>
                </a:moveTo>
                <a:lnTo>
                  <a:pt x="618009" y="360797"/>
                </a:lnTo>
                <a:lnTo>
                  <a:pt x="618009" y="518852"/>
                </a:lnTo>
                <a:lnTo>
                  <a:pt x="557436" y="518852"/>
                </a:lnTo>
                <a:close/>
                <a:moveTo>
                  <a:pt x="252636" y="360797"/>
                </a:moveTo>
                <a:lnTo>
                  <a:pt x="313209" y="360797"/>
                </a:lnTo>
                <a:lnTo>
                  <a:pt x="313209" y="518852"/>
                </a:lnTo>
                <a:lnTo>
                  <a:pt x="252636" y="518852"/>
                </a:lnTo>
                <a:close/>
                <a:moveTo>
                  <a:pt x="2949103" y="357225"/>
                </a:moveTo>
                <a:cubicBezTo>
                  <a:pt x="2970237" y="357225"/>
                  <a:pt x="2986583" y="365311"/>
                  <a:pt x="2998142" y="381484"/>
                </a:cubicBezTo>
                <a:cubicBezTo>
                  <a:pt x="3009701" y="397657"/>
                  <a:pt x="3015481" y="417649"/>
                  <a:pt x="3015481" y="441462"/>
                </a:cubicBezTo>
                <a:cubicBezTo>
                  <a:pt x="3015481" y="467755"/>
                  <a:pt x="3009180" y="487822"/>
                  <a:pt x="2996580" y="501663"/>
                </a:cubicBezTo>
                <a:cubicBezTo>
                  <a:pt x="2983979" y="515504"/>
                  <a:pt x="2968054" y="522424"/>
                  <a:pt x="2948806" y="522424"/>
                </a:cubicBezTo>
                <a:cubicBezTo>
                  <a:pt x="2939479" y="522424"/>
                  <a:pt x="2930971" y="520837"/>
                  <a:pt x="2923282" y="517662"/>
                </a:cubicBezTo>
                <a:cubicBezTo>
                  <a:pt x="2915592" y="514487"/>
                  <a:pt x="2908721" y="509774"/>
                  <a:pt x="2902669" y="503523"/>
                </a:cubicBezTo>
                <a:lnTo>
                  <a:pt x="2902669" y="578979"/>
                </a:lnTo>
                <a:lnTo>
                  <a:pt x="2841501" y="578979"/>
                </a:lnTo>
                <a:lnTo>
                  <a:pt x="2841501" y="360797"/>
                </a:lnTo>
                <a:lnTo>
                  <a:pt x="2898204" y="360797"/>
                </a:lnTo>
                <a:lnTo>
                  <a:pt x="2898204" y="384163"/>
                </a:lnTo>
                <a:cubicBezTo>
                  <a:pt x="2906042" y="374340"/>
                  <a:pt x="2913236" y="367692"/>
                  <a:pt x="2919784" y="364220"/>
                </a:cubicBezTo>
                <a:cubicBezTo>
                  <a:pt x="2928615" y="359557"/>
                  <a:pt x="2938388" y="357225"/>
                  <a:pt x="2949103" y="357225"/>
                </a:cubicBezTo>
                <a:close/>
                <a:moveTo>
                  <a:pt x="2418680" y="357225"/>
                </a:moveTo>
                <a:cubicBezTo>
                  <a:pt x="2437531" y="357225"/>
                  <a:pt x="2451447" y="358664"/>
                  <a:pt x="2460426" y="361541"/>
                </a:cubicBezTo>
                <a:cubicBezTo>
                  <a:pt x="2469406" y="364418"/>
                  <a:pt x="2476897" y="368883"/>
                  <a:pt x="2482899" y="374935"/>
                </a:cubicBezTo>
                <a:cubicBezTo>
                  <a:pt x="2488902" y="380988"/>
                  <a:pt x="2493888" y="389173"/>
                  <a:pt x="2497857" y="399492"/>
                </a:cubicBezTo>
                <a:lnTo>
                  <a:pt x="2440409" y="405148"/>
                </a:lnTo>
                <a:cubicBezTo>
                  <a:pt x="2438921" y="400087"/>
                  <a:pt x="2436440" y="396367"/>
                  <a:pt x="2432967" y="393985"/>
                </a:cubicBezTo>
                <a:cubicBezTo>
                  <a:pt x="2428205" y="390810"/>
                  <a:pt x="2422450" y="389223"/>
                  <a:pt x="2415703" y="389223"/>
                </a:cubicBezTo>
                <a:cubicBezTo>
                  <a:pt x="2408857" y="389223"/>
                  <a:pt x="2403872" y="390436"/>
                  <a:pt x="2400746" y="392863"/>
                </a:cubicBezTo>
                <a:cubicBezTo>
                  <a:pt x="2397621" y="395290"/>
                  <a:pt x="2396058" y="398238"/>
                  <a:pt x="2396058" y="401706"/>
                </a:cubicBezTo>
                <a:cubicBezTo>
                  <a:pt x="2396058" y="405569"/>
                  <a:pt x="2398042" y="408492"/>
                  <a:pt x="2402011" y="410473"/>
                </a:cubicBezTo>
                <a:cubicBezTo>
                  <a:pt x="2405980" y="412454"/>
                  <a:pt x="2414612" y="414238"/>
                  <a:pt x="2427907" y="415824"/>
                </a:cubicBezTo>
                <a:cubicBezTo>
                  <a:pt x="2448049" y="418103"/>
                  <a:pt x="2463031" y="421274"/>
                  <a:pt x="2472853" y="425338"/>
                </a:cubicBezTo>
                <a:cubicBezTo>
                  <a:pt x="2482676" y="429402"/>
                  <a:pt x="2490192" y="435201"/>
                  <a:pt x="2495401" y="442734"/>
                </a:cubicBezTo>
                <a:cubicBezTo>
                  <a:pt x="2500610" y="450266"/>
                  <a:pt x="2503214" y="458543"/>
                  <a:pt x="2503214" y="467562"/>
                </a:cubicBezTo>
                <a:cubicBezTo>
                  <a:pt x="2503214" y="476681"/>
                  <a:pt x="2500461" y="485552"/>
                  <a:pt x="2494954" y="494176"/>
                </a:cubicBezTo>
                <a:cubicBezTo>
                  <a:pt x="2489448" y="502799"/>
                  <a:pt x="2480766" y="509663"/>
                  <a:pt x="2468909" y="514768"/>
                </a:cubicBezTo>
                <a:cubicBezTo>
                  <a:pt x="2457053" y="519872"/>
                  <a:pt x="2440905" y="522424"/>
                  <a:pt x="2420466" y="522424"/>
                </a:cubicBezTo>
                <a:cubicBezTo>
                  <a:pt x="2391593" y="522424"/>
                  <a:pt x="2371030" y="518307"/>
                  <a:pt x="2358777" y="510071"/>
                </a:cubicBezTo>
                <a:cubicBezTo>
                  <a:pt x="2346523" y="501836"/>
                  <a:pt x="2338660" y="490128"/>
                  <a:pt x="2335187" y="474948"/>
                </a:cubicBezTo>
                <a:lnTo>
                  <a:pt x="2395314" y="469292"/>
                </a:lnTo>
                <a:cubicBezTo>
                  <a:pt x="2397794" y="476436"/>
                  <a:pt x="2401267" y="481546"/>
                  <a:pt x="2405732" y="484622"/>
                </a:cubicBezTo>
                <a:cubicBezTo>
                  <a:pt x="2410197" y="487698"/>
                  <a:pt x="2416150" y="489235"/>
                  <a:pt x="2423591" y="489235"/>
                </a:cubicBezTo>
                <a:cubicBezTo>
                  <a:pt x="2431727" y="489235"/>
                  <a:pt x="2438028" y="487501"/>
                  <a:pt x="2442492" y="484033"/>
                </a:cubicBezTo>
                <a:cubicBezTo>
                  <a:pt x="2445965" y="481458"/>
                  <a:pt x="2447701" y="478239"/>
                  <a:pt x="2447701" y="474376"/>
                </a:cubicBezTo>
                <a:cubicBezTo>
                  <a:pt x="2447701" y="470016"/>
                  <a:pt x="2445419" y="466648"/>
                  <a:pt x="2440855" y="464269"/>
                </a:cubicBezTo>
                <a:cubicBezTo>
                  <a:pt x="2437581" y="462586"/>
                  <a:pt x="2428899" y="460505"/>
                  <a:pt x="2414810" y="458028"/>
                </a:cubicBezTo>
                <a:cubicBezTo>
                  <a:pt x="2393776" y="454362"/>
                  <a:pt x="2379166" y="450967"/>
                  <a:pt x="2370981" y="447845"/>
                </a:cubicBezTo>
                <a:cubicBezTo>
                  <a:pt x="2362795" y="444723"/>
                  <a:pt x="2355899" y="439445"/>
                  <a:pt x="2350293" y="432011"/>
                </a:cubicBezTo>
                <a:cubicBezTo>
                  <a:pt x="2344687" y="424577"/>
                  <a:pt x="2341885" y="416103"/>
                  <a:pt x="2341885" y="406587"/>
                </a:cubicBezTo>
                <a:cubicBezTo>
                  <a:pt x="2341885" y="396178"/>
                  <a:pt x="2344911" y="387208"/>
                  <a:pt x="2350963" y="379675"/>
                </a:cubicBezTo>
                <a:cubicBezTo>
                  <a:pt x="2357015" y="372142"/>
                  <a:pt x="2365350" y="366517"/>
                  <a:pt x="2375966" y="362800"/>
                </a:cubicBezTo>
                <a:cubicBezTo>
                  <a:pt x="2386583" y="359083"/>
                  <a:pt x="2400821" y="357225"/>
                  <a:pt x="2418680" y="357225"/>
                </a:cubicBezTo>
                <a:close/>
                <a:moveTo>
                  <a:pt x="2259434" y="357225"/>
                </a:moveTo>
                <a:cubicBezTo>
                  <a:pt x="2276202" y="357225"/>
                  <a:pt x="2289324" y="362211"/>
                  <a:pt x="2298799" y="372182"/>
                </a:cubicBezTo>
                <a:cubicBezTo>
                  <a:pt x="2308274" y="382154"/>
                  <a:pt x="2313012" y="397557"/>
                  <a:pt x="2313012" y="418393"/>
                </a:cubicBezTo>
                <a:lnTo>
                  <a:pt x="2313012" y="518852"/>
                </a:lnTo>
                <a:lnTo>
                  <a:pt x="2252141" y="518852"/>
                </a:lnTo>
                <a:lnTo>
                  <a:pt x="2252141" y="431937"/>
                </a:lnTo>
                <a:cubicBezTo>
                  <a:pt x="2252141" y="422015"/>
                  <a:pt x="2250306" y="414995"/>
                  <a:pt x="2246635" y="410877"/>
                </a:cubicBezTo>
                <a:cubicBezTo>
                  <a:pt x="2242964" y="406760"/>
                  <a:pt x="2237804" y="404701"/>
                  <a:pt x="2231157" y="404701"/>
                </a:cubicBezTo>
                <a:cubicBezTo>
                  <a:pt x="2223814" y="404701"/>
                  <a:pt x="2217861" y="407479"/>
                  <a:pt x="2213297" y="413035"/>
                </a:cubicBezTo>
                <a:cubicBezTo>
                  <a:pt x="2208733" y="418592"/>
                  <a:pt x="2206451" y="428563"/>
                  <a:pt x="2206451" y="442950"/>
                </a:cubicBezTo>
                <a:lnTo>
                  <a:pt x="2206451" y="518852"/>
                </a:lnTo>
                <a:lnTo>
                  <a:pt x="2145878" y="518852"/>
                </a:lnTo>
                <a:lnTo>
                  <a:pt x="2145878" y="360797"/>
                </a:lnTo>
                <a:lnTo>
                  <a:pt x="2202284" y="360797"/>
                </a:lnTo>
                <a:lnTo>
                  <a:pt x="2202284" y="386544"/>
                </a:lnTo>
                <a:cubicBezTo>
                  <a:pt x="2210718" y="376027"/>
                  <a:pt x="2219250" y="368511"/>
                  <a:pt x="2227882" y="363997"/>
                </a:cubicBezTo>
                <a:cubicBezTo>
                  <a:pt x="2236514" y="359482"/>
                  <a:pt x="2247032" y="357225"/>
                  <a:pt x="2259434" y="357225"/>
                </a:cubicBezTo>
                <a:close/>
                <a:moveTo>
                  <a:pt x="2027560" y="357225"/>
                </a:moveTo>
                <a:cubicBezTo>
                  <a:pt x="2050182" y="357225"/>
                  <a:pt x="2068041" y="360648"/>
                  <a:pt x="2081138" y="367494"/>
                </a:cubicBezTo>
                <a:cubicBezTo>
                  <a:pt x="2094235" y="374340"/>
                  <a:pt x="2104206" y="384262"/>
                  <a:pt x="2111052" y="397260"/>
                </a:cubicBezTo>
                <a:cubicBezTo>
                  <a:pt x="2117898" y="410257"/>
                  <a:pt x="2121321" y="427174"/>
                  <a:pt x="2121321" y="448010"/>
                </a:cubicBezTo>
                <a:lnTo>
                  <a:pt x="2121321" y="454856"/>
                </a:lnTo>
                <a:lnTo>
                  <a:pt x="1999878" y="454856"/>
                </a:lnTo>
                <a:cubicBezTo>
                  <a:pt x="2000969" y="464580"/>
                  <a:pt x="2003598" y="471823"/>
                  <a:pt x="2007766" y="476585"/>
                </a:cubicBezTo>
                <a:cubicBezTo>
                  <a:pt x="2013619" y="483431"/>
                  <a:pt x="2021259" y="486854"/>
                  <a:pt x="2030685" y="486854"/>
                </a:cubicBezTo>
                <a:cubicBezTo>
                  <a:pt x="2036638" y="486854"/>
                  <a:pt x="2042294" y="485366"/>
                  <a:pt x="2047651" y="482389"/>
                </a:cubicBezTo>
                <a:cubicBezTo>
                  <a:pt x="2050926" y="480504"/>
                  <a:pt x="2054448" y="477180"/>
                  <a:pt x="2058218" y="472418"/>
                </a:cubicBezTo>
                <a:lnTo>
                  <a:pt x="2117898" y="477924"/>
                </a:lnTo>
                <a:cubicBezTo>
                  <a:pt x="2108770" y="493799"/>
                  <a:pt x="2097757" y="505185"/>
                  <a:pt x="2084859" y="512081"/>
                </a:cubicBezTo>
                <a:cubicBezTo>
                  <a:pt x="2071960" y="518976"/>
                  <a:pt x="2053456" y="522424"/>
                  <a:pt x="2029346" y="522424"/>
                </a:cubicBezTo>
                <a:cubicBezTo>
                  <a:pt x="2008410" y="522424"/>
                  <a:pt x="1991940" y="519472"/>
                  <a:pt x="1979935" y="513569"/>
                </a:cubicBezTo>
                <a:cubicBezTo>
                  <a:pt x="1967929" y="507665"/>
                  <a:pt x="1957983" y="498289"/>
                  <a:pt x="1950095" y="485440"/>
                </a:cubicBezTo>
                <a:cubicBezTo>
                  <a:pt x="1942207" y="472591"/>
                  <a:pt x="1938263" y="457485"/>
                  <a:pt x="1938263" y="440122"/>
                </a:cubicBezTo>
                <a:cubicBezTo>
                  <a:pt x="1938263" y="415417"/>
                  <a:pt x="1946176" y="395424"/>
                  <a:pt x="1962001" y="380144"/>
                </a:cubicBezTo>
                <a:cubicBezTo>
                  <a:pt x="1977826" y="364865"/>
                  <a:pt x="1999679" y="357225"/>
                  <a:pt x="2027560" y="357225"/>
                </a:cubicBezTo>
                <a:close/>
                <a:moveTo>
                  <a:pt x="872356" y="357225"/>
                </a:moveTo>
                <a:cubicBezTo>
                  <a:pt x="890513" y="357225"/>
                  <a:pt x="905098" y="358242"/>
                  <a:pt x="916111" y="360276"/>
                </a:cubicBezTo>
                <a:cubicBezTo>
                  <a:pt x="927125" y="362310"/>
                  <a:pt x="936302" y="366551"/>
                  <a:pt x="943645" y="373001"/>
                </a:cubicBezTo>
                <a:cubicBezTo>
                  <a:pt x="948804" y="377466"/>
                  <a:pt x="952872" y="383791"/>
                  <a:pt x="955848" y="391976"/>
                </a:cubicBezTo>
                <a:cubicBezTo>
                  <a:pt x="958825" y="400162"/>
                  <a:pt x="960313" y="407975"/>
                  <a:pt x="960313" y="415417"/>
                </a:cubicBezTo>
                <a:lnTo>
                  <a:pt x="960313" y="485217"/>
                </a:lnTo>
                <a:cubicBezTo>
                  <a:pt x="960313" y="492658"/>
                  <a:pt x="960785" y="498488"/>
                  <a:pt x="961727" y="502704"/>
                </a:cubicBezTo>
                <a:cubicBezTo>
                  <a:pt x="962670" y="506921"/>
                  <a:pt x="964728" y="512304"/>
                  <a:pt x="967903" y="518852"/>
                </a:cubicBezTo>
                <a:lnTo>
                  <a:pt x="911051" y="518852"/>
                </a:lnTo>
                <a:cubicBezTo>
                  <a:pt x="908769" y="514784"/>
                  <a:pt x="907281" y="511684"/>
                  <a:pt x="906586" y="509550"/>
                </a:cubicBezTo>
                <a:cubicBezTo>
                  <a:pt x="905892" y="507417"/>
                  <a:pt x="905197" y="504069"/>
                  <a:pt x="904503" y="499505"/>
                </a:cubicBezTo>
                <a:cubicBezTo>
                  <a:pt x="896565" y="507144"/>
                  <a:pt x="888677" y="512601"/>
                  <a:pt x="880839" y="515876"/>
                </a:cubicBezTo>
                <a:cubicBezTo>
                  <a:pt x="870123" y="520241"/>
                  <a:pt x="857672" y="522424"/>
                  <a:pt x="843483" y="522424"/>
                </a:cubicBezTo>
                <a:cubicBezTo>
                  <a:pt x="824632" y="522424"/>
                  <a:pt x="810319" y="518058"/>
                  <a:pt x="800546" y="509327"/>
                </a:cubicBezTo>
                <a:cubicBezTo>
                  <a:pt x="790773" y="500596"/>
                  <a:pt x="785887" y="489831"/>
                  <a:pt x="785887" y="477032"/>
                </a:cubicBezTo>
                <a:cubicBezTo>
                  <a:pt x="785887" y="465026"/>
                  <a:pt x="789409" y="455154"/>
                  <a:pt x="796453" y="447415"/>
                </a:cubicBezTo>
                <a:cubicBezTo>
                  <a:pt x="803498" y="439676"/>
                  <a:pt x="816496" y="433921"/>
                  <a:pt x="835446" y="430151"/>
                </a:cubicBezTo>
                <a:cubicBezTo>
                  <a:pt x="858168" y="425587"/>
                  <a:pt x="872902" y="422387"/>
                  <a:pt x="879648" y="420551"/>
                </a:cubicBezTo>
                <a:cubicBezTo>
                  <a:pt x="886395" y="418716"/>
                  <a:pt x="893539" y="416310"/>
                  <a:pt x="901080" y="413333"/>
                </a:cubicBezTo>
                <a:cubicBezTo>
                  <a:pt x="901080" y="405892"/>
                  <a:pt x="899542" y="400683"/>
                  <a:pt x="896466" y="397706"/>
                </a:cubicBezTo>
                <a:cubicBezTo>
                  <a:pt x="893390" y="394730"/>
                  <a:pt x="887983" y="393241"/>
                  <a:pt x="880244" y="393241"/>
                </a:cubicBezTo>
                <a:cubicBezTo>
                  <a:pt x="870322" y="393241"/>
                  <a:pt x="862880" y="394829"/>
                  <a:pt x="857919" y="398004"/>
                </a:cubicBezTo>
                <a:cubicBezTo>
                  <a:pt x="854050" y="400484"/>
                  <a:pt x="850925" y="405148"/>
                  <a:pt x="848543" y="411994"/>
                </a:cubicBezTo>
                <a:lnTo>
                  <a:pt x="790649" y="405892"/>
                </a:lnTo>
                <a:cubicBezTo>
                  <a:pt x="792832" y="395771"/>
                  <a:pt x="795982" y="387809"/>
                  <a:pt x="800100" y="382005"/>
                </a:cubicBezTo>
                <a:cubicBezTo>
                  <a:pt x="804217" y="376200"/>
                  <a:pt x="810146" y="371165"/>
                  <a:pt x="817885" y="366899"/>
                </a:cubicBezTo>
                <a:cubicBezTo>
                  <a:pt x="823441" y="363823"/>
                  <a:pt x="831081" y="361442"/>
                  <a:pt x="840804" y="359755"/>
                </a:cubicBezTo>
                <a:cubicBezTo>
                  <a:pt x="850528" y="358068"/>
                  <a:pt x="861045" y="357225"/>
                  <a:pt x="872356" y="357225"/>
                </a:cubicBezTo>
                <a:close/>
                <a:moveTo>
                  <a:pt x="412328" y="357225"/>
                </a:moveTo>
                <a:cubicBezTo>
                  <a:pt x="424631" y="357225"/>
                  <a:pt x="434776" y="359308"/>
                  <a:pt x="442763" y="363476"/>
                </a:cubicBezTo>
                <a:cubicBezTo>
                  <a:pt x="450751" y="367643"/>
                  <a:pt x="458217" y="374539"/>
                  <a:pt x="465162" y="384163"/>
                </a:cubicBezTo>
                <a:lnTo>
                  <a:pt x="465162" y="360797"/>
                </a:lnTo>
                <a:lnTo>
                  <a:pt x="521866" y="360797"/>
                </a:lnTo>
                <a:lnTo>
                  <a:pt x="521866" y="510071"/>
                </a:lnTo>
                <a:lnTo>
                  <a:pt x="522014" y="517066"/>
                </a:lnTo>
                <a:cubicBezTo>
                  <a:pt x="522014" y="526988"/>
                  <a:pt x="519906" y="536439"/>
                  <a:pt x="515689" y="545418"/>
                </a:cubicBezTo>
                <a:cubicBezTo>
                  <a:pt x="511472" y="554397"/>
                  <a:pt x="505867" y="561665"/>
                  <a:pt x="498872" y="567221"/>
                </a:cubicBezTo>
                <a:cubicBezTo>
                  <a:pt x="491877" y="572778"/>
                  <a:pt x="482997" y="576796"/>
                  <a:pt x="472231" y="579276"/>
                </a:cubicBezTo>
                <a:cubicBezTo>
                  <a:pt x="461466" y="581757"/>
                  <a:pt x="449138" y="582997"/>
                  <a:pt x="435248" y="582997"/>
                </a:cubicBezTo>
                <a:cubicBezTo>
                  <a:pt x="403498" y="582997"/>
                  <a:pt x="381694" y="578235"/>
                  <a:pt x="369838" y="568710"/>
                </a:cubicBezTo>
                <a:cubicBezTo>
                  <a:pt x="357981" y="559185"/>
                  <a:pt x="352053" y="546435"/>
                  <a:pt x="352053" y="530461"/>
                </a:cubicBezTo>
                <a:cubicBezTo>
                  <a:pt x="352053" y="528476"/>
                  <a:pt x="352152" y="525798"/>
                  <a:pt x="352350" y="522424"/>
                </a:cubicBezTo>
                <a:lnTo>
                  <a:pt x="411137" y="529121"/>
                </a:lnTo>
                <a:cubicBezTo>
                  <a:pt x="412626" y="534578"/>
                  <a:pt x="414908" y="538349"/>
                  <a:pt x="417984" y="540432"/>
                </a:cubicBezTo>
                <a:cubicBezTo>
                  <a:pt x="422448" y="543508"/>
                  <a:pt x="428054" y="545046"/>
                  <a:pt x="434801" y="545046"/>
                </a:cubicBezTo>
                <a:cubicBezTo>
                  <a:pt x="443532" y="545046"/>
                  <a:pt x="450056" y="542714"/>
                  <a:pt x="454372" y="538051"/>
                </a:cubicBezTo>
                <a:cubicBezTo>
                  <a:pt x="458688" y="533388"/>
                  <a:pt x="460846" y="525252"/>
                  <a:pt x="460846" y="513643"/>
                </a:cubicBezTo>
                <a:lnTo>
                  <a:pt x="460846" y="489682"/>
                </a:lnTo>
                <a:cubicBezTo>
                  <a:pt x="454893" y="496726"/>
                  <a:pt x="448940" y="501836"/>
                  <a:pt x="442987" y="505011"/>
                </a:cubicBezTo>
                <a:cubicBezTo>
                  <a:pt x="433660" y="509972"/>
                  <a:pt x="423589" y="512453"/>
                  <a:pt x="412775" y="512453"/>
                </a:cubicBezTo>
                <a:cubicBezTo>
                  <a:pt x="391641" y="512453"/>
                  <a:pt x="374575" y="503225"/>
                  <a:pt x="361578" y="484771"/>
                </a:cubicBezTo>
                <a:cubicBezTo>
                  <a:pt x="352350" y="471674"/>
                  <a:pt x="347737" y="454360"/>
                  <a:pt x="347737" y="432830"/>
                </a:cubicBezTo>
                <a:cubicBezTo>
                  <a:pt x="347737" y="408223"/>
                  <a:pt x="353690" y="389471"/>
                  <a:pt x="365596" y="376573"/>
                </a:cubicBezTo>
                <a:cubicBezTo>
                  <a:pt x="377502" y="363674"/>
                  <a:pt x="393080" y="357225"/>
                  <a:pt x="412328" y="357225"/>
                </a:cubicBezTo>
                <a:close/>
                <a:moveTo>
                  <a:pt x="84609" y="350081"/>
                </a:moveTo>
                <a:lnTo>
                  <a:pt x="84609" y="469292"/>
                </a:lnTo>
                <a:lnTo>
                  <a:pt x="101129" y="469292"/>
                </a:lnTo>
                <a:cubicBezTo>
                  <a:pt x="115218" y="469292"/>
                  <a:pt x="125239" y="467730"/>
                  <a:pt x="131192" y="464604"/>
                </a:cubicBezTo>
                <a:cubicBezTo>
                  <a:pt x="137145" y="461479"/>
                  <a:pt x="141808" y="456022"/>
                  <a:pt x="145182" y="448233"/>
                </a:cubicBezTo>
                <a:cubicBezTo>
                  <a:pt x="148555" y="440445"/>
                  <a:pt x="150242" y="427819"/>
                  <a:pt x="150242" y="410357"/>
                </a:cubicBezTo>
                <a:cubicBezTo>
                  <a:pt x="150242" y="387239"/>
                  <a:pt x="146472" y="371413"/>
                  <a:pt x="138931" y="362880"/>
                </a:cubicBezTo>
                <a:cubicBezTo>
                  <a:pt x="131390" y="354348"/>
                  <a:pt x="118889" y="350081"/>
                  <a:pt x="101426" y="350081"/>
                </a:cubicBezTo>
                <a:close/>
                <a:moveTo>
                  <a:pt x="2738660" y="300670"/>
                </a:moveTo>
                <a:lnTo>
                  <a:pt x="2799234" y="300670"/>
                </a:lnTo>
                <a:lnTo>
                  <a:pt x="2799234" y="341896"/>
                </a:lnTo>
                <a:lnTo>
                  <a:pt x="2738660" y="341896"/>
                </a:lnTo>
                <a:close/>
                <a:moveTo>
                  <a:pt x="2536403" y="300670"/>
                </a:moveTo>
                <a:lnTo>
                  <a:pt x="2596976" y="300670"/>
                </a:lnTo>
                <a:lnTo>
                  <a:pt x="2596976" y="381037"/>
                </a:lnTo>
                <a:cubicBezTo>
                  <a:pt x="2605211" y="372505"/>
                  <a:pt x="2613397" y="366403"/>
                  <a:pt x="2621533" y="362732"/>
                </a:cubicBezTo>
                <a:cubicBezTo>
                  <a:pt x="2629669" y="359060"/>
                  <a:pt x="2639293" y="357225"/>
                  <a:pt x="2650405" y="357225"/>
                </a:cubicBezTo>
                <a:cubicBezTo>
                  <a:pt x="2666876" y="357225"/>
                  <a:pt x="2679849" y="362235"/>
                  <a:pt x="2689324" y="372257"/>
                </a:cubicBezTo>
                <a:cubicBezTo>
                  <a:pt x="2698799" y="382278"/>
                  <a:pt x="2703537" y="397657"/>
                  <a:pt x="2703537" y="418393"/>
                </a:cubicBezTo>
                <a:lnTo>
                  <a:pt x="2703537" y="518852"/>
                </a:lnTo>
                <a:lnTo>
                  <a:pt x="2642666" y="518852"/>
                </a:lnTo>
                <a:lnTo>
                  <a:pt x="2642666" y="431937"/>
                </a:lnTo>
                <a:cubicBezTo>
                  <a:pt x="2642666" y="422015"/>
                  <a:pt x="2640831" y="414995"/>
                  <a:pt x="2637160" y="410877"/>
                </a:cubicBezTo>
                <a:cubicBezTo>
                  <a:pt x="2633489" y="406760"/>
                  <a:pt x="2628329" y="404701"/>
                  <a:pt x="2621682" y="404701"/>
                </a:cubicBezTo>
                <a:cubicBezTo>
                  <a:pt x="2614339" y="404701"/>
                  <a:pt x="2608386" y="407479"/>
                  <a:pt x="2603822" y="413035"/>
                </a:cubicBezTo>
                <a:cubicBezTo>
                  <a:pt x="2599258" y="418592"/>
                  <a:pt x="2596976" y="428563"/>
                  <a:pt x="2596976" y="442950"/>
                </a:cubicBezTo>
                <a:lnTo>
                  <a:pt x="2596976" y="518852"/>
                </a:lnTo>
                <a:lnTo>
                  <a:pt x="2536403" y="518852"/>
                </a:lnTo>
                <a:close/>
                <a:moveTo>
                  <a:pt x="1671861" y="300670"/>
                </a:moveTo>
                <a:lnTo>
                  <a:pt x="1732434" y="300670"/>
                </a:lnTo>
                <a:lnTo>
                  <a:pt x="1732434" y="341896"/>
                </a:lnTo>
                <a:lnTo>
                  <a:pt x="1671861" y="341896"/>
                </a:lnTo>
                <a:close/>
                <a:moveTo>
                  <a:pt x="1609353" y="300670"/>
                </a:moveTo>
                <a:lnTo>
                  <a:pt x="1609353" y="360797"/>
                </a:lnTo>
                <a:lnTo>
                  <a:pt x="1642690" y="360797"/>
                </a:lnTo>
                <a:lnTo>
                  <a:pt x="1642690" y="405148"/>
                </a:lnTo>
                <a:lnTo>
                  <a:pt x="1609353" y="405148"/>
                </a:lnTo>
                <a:lnTo>
                  <a:pt x="1609353" y="461144"/>
                </a:lnTo>
                <a:cubicBezTo>
                  <a:pt x="1609353" y="467877"/>
                  <a:pt x="1609998" y="472333"/>
                  <a:pt x="1611287" y="474511"/>
                </a:cubicBezTo>
                <a:cubicBezTo>
                  <a:pt x="1613272" y="477878"/>
                  <a:pt x="1616745" y="479562"/>
                  <a:pt x="1621705" y="479562"/>
                </a:cubicBezTo>
                <a:cubicBezTo>
                  <a:pt x="1626170" y="479562"/>
                  <a:pt x="1632421" y="478274"/>
                  <a:pt x="1640458" y="475699"/>
                </a:cubicBezTo>
                <a:lnTo>
                  <a:pt x="1644923" y="517513"/>
                </a:lnTo>
                <a:cubicBezTo>
                  <a:pt x="1629941" y="520787"/>
                  <a:pt x="1615951" y="522424"/>
                  <a:pt x="1602953" y="522424"/>
                </a:cubicBezTo>
                <a:cubicBezTo>
                  <a:pt x="1587872" y="522424"/>
                  <a:pt x="1576759" y="520492"/>
                  <a:pt x="1569616" y="516627"/>
                </a:cubicBezTo>
                <a:cubicBezTo>
                  <a:pt x="1562472" y="512762"/>
                  <a:pt x="1557188" y="506891"/>
                  <a:pt x="1553765" y="499013"/>
                </a:cubicBezTo>
                <a:cubicBezTo>
                  <a:pt x="1550342" y="491135"/>
                  <a:pt x="1548631" y="478377"/>
                  <a:pt x="1548631" y="460739"/>
                </a:cubicBezTo>
                <a:lnTo>
                  <a:pt x="1548631" y="405148"/>
                </a:lnTo>
                <a:lnTo>
                  <a:pt x="1526307" y="405148"/>
                </a:lnTo>
                <a:lnTo>
                  <a:pt x="1526307" y="360797"/>
                </a:lnTo>
                <a:lnTo>
                  <a:pt x="1548631" y="360797"/>
                </a:lnTo>
                <a:lnTo>
                  <a:pt x="1548631" y="331775"/>
                </a:lnTo>
                <a:close/>
                <a:moveTo>
                  <a:pt x="1433736" y="300670"/>
                </a:moveTo>
                <a:lnTo>
                  <a:pt x="1494309" y="300670"/>
                </a:lnTo>
                <a:lnTo>
                  <a:pt x="1494309" y="341896"/>
                </a:lnTo>
                <a:lnTo>
                  <a:pt x="1433736" y="341896"/>
                </a:lnTo>
                <a:close/>
                <a:moveTo>
                  <a:pt x="995437" y="300670"/>
                </a:moveTo>
                <a:lnTo>
                  <a:pt x="1056159" y="300670"/>
                </a:lnTo>
                <a:lnTo>
                  <a:pt x="1056159" y="518852"/>
                </a:lnTo>
                <a:lnTo>
                  <a:pt x="995437" y="518852"/>
                </a:lnTo>
                <a:close/>
                <a:moveTo>
                  <a:pt x="733053" y="300670"/>
                </a:moveTo>
                <a:lnTo>
                  <a:pt x="733053" y="360797"/>
                </a:lnTo>
                <a:lnTo>
                  <a:pt x="766390" y="360797"/>
                </a:lnTo>
                <a:lnTo>
                  <a:pt x="766390" y="405148"/>
                </a:lnTo>
                <a:lnTo>
                  <a:pt x="733053" y="405148"/>
                </a:lnTo>
                <a:lnTo>
                  <a:pt x="733053" y="461144"/>
                </a:lnTo>
                <a:cubicBezTo>
                  <a:pt x="733053" y="467877"/>
                  <a:pt x="733698" y="472333"/>
                  <a:pt x="734987" y="474511"/>
                </a:cubicBezTo>
                <a:cubicBezTo>
                  <a:pt x="736972" y="477878"/>
                  <a:pt x="740445" y="479562"/>
                  <a:pt x="745405" y="479562"/>
                </a:cubicBezTo>
                <a:cubicBezTo>
                  <a:pt x="749870" y="479562"/>
                  <a:pt x="756121" y="478274"/>
                  <a:pt x="764158" y="475699"/>
                </a:cubicBezTo>
                <a:lnTo>
                  <a:pt x="768623" y="517513"/>
                </a:lnTo>
                <a:cubicBezTo>
                  <a:pt x="753641" y="520787"/>
                  <a:pt x="739651" y="522424"/>
                  <a:pt x="726653" y="522424"/>
                </a:cubicBezTo>
                <a:cubicBezTo>
                  <a:pt x="711572" y="522424"/>
                  <a:pt x="700459" y="520492"/>
                  <a:pt x="693316" y="516627"/>
                </a:cubicBezTo>
                <a:cubicBezTo>
                  <a:pt x="686172" y="512762"/>
                  <a:pt x="680888" y="506891"/>
                  <a:pt x="677465" y="499013"/>
                </a:cubicBezTo>
                <a:cubicBezTo>
                  <a:pt x="674042" y="491135"/>
                  <a:pt x="672331" y="478377"/>
                  <a:pt x="672331" y="460739"/>
                </a:cubicBezTo>
                <a:lnTo>
                  <a:pt x="672331" y="405148"/>
                </a:lnTo>
                <a:lnTo>
                  <a:pt x="650007" y="405148"/>
                </a:lnTo>
                <a:lnTo>
                  <a:pt x="650007" y="360797"/>
                </a:lnTo>
                <a:lnTo>
                  <a:pt x="672331" y="360797"/>
                </a:lnTo>
                <a:lnTo>
                  <a:pt x="672331" y="331775"/>
                </a:lnTo>
                <a:close/>
                <a:moveTo>
                  <a:pt x="557436" y="300670"/>
                </a:moveTo>
                <a:lnTo>
                  <a:pt x="618009" y="300670"/>
                </a:lnTo>
                <a:lnTo>
                  <a:pt x="618009" y="341896"/>
                </a:lnTo>
                <a:lnTo>
                  <a:pt x="557436" y="341896"/>
                </a:lnTo>
                <a:close/>
                <a:moveTo>
                  <a:pt x="252636" y="300670"/>
                </a:moveTo>
                <a:lnTo>
                  <a:pt x="313209" y="300670"/>
                </a:lnTo>
                <a:lnTo>
                  <a:pt x="313209" y="341896"/>
                </a:lnTo>
                <a:lnTo>
                  <a:pt x="252636" y="341896"/>
                </a:lnTo>
                <a:close/>
                <a:moveTo>
                  <a:pt x="17189" y="300670"/>
                </a:moveTo>
                <a:lnTo>
                  <a:pt x="117351" y="300670"/>
                </a:lnTo>
                <a:cubicBezTo>
                  <a:pt x="137095" y="300670"/>
                  <a:pt x="153045" y="303349"/>
                  <a:pt x="165199" y="308707"/>
                </a:cubicBezTo>
                <a:cubicBezTo>
                  <a:pt x="177353" y="314065"/>
                  <a:pt x="187399" y="321754"/>
                  <a:pt x="195337" y="331775"/>
                </a:cubicBezTo>
                <a:cubicBezTo>
                  <a:pt x="203274" y="341796"/>
                  <a:pt x="209029" y="353455"/>
                  <a:pt x="212601" y="366750"/>
                </a:cubicBezTo>
                <a:cubicBezTo>
                  <a:pt x="216173" y="380045"/>
                  <a:pt x="217959" y="394134"/>
                  <a:pt x="217959" y="409017"/>
                </a:cubicBezTo>
                <a:cubicBezTo>
                  <a:pt x="217959" y="432333"/>
                  <a:pt x="215304" y="450416"/>
                  <a:pt x="209996" y="463265"/>
                </a:cubicBezTo>
                <a:cubicBezTo>
                  <a:pt x="204688" y="476114"/>
                  <a:pt x="197321" y="486879"/>
                  <a:pt x="187895" y="495561"/>
                </a:cubicBezTo>
                <a:cubicBezTo>
                  <a:pt x="178470" y="504242"/>
                  <a:pt x="168349" y="510022"/>
                  <a:pt x="157534" y="512899"/>
                </a:cubicBezTo>
                <a:cubicBezTo>
                  <a:pt x="142751" y="516868"/>
                  <a:pt x="129356" y="518852"/>
                  <a:pt x="117351" y="518852"/>
                </a:cubicBezTo>
                <a:lnTo>
                  <a:pt x="17189" y="518852"/>
                </a:lnTo>
                <a:close/>
                <a:moveTo>
                  <a:pt x="1299790" y="296949"/>
                </a:moveTo>
                <a:cubicBezTo>
                  <a:pt x="1327274" y="296949"/>
                  <a:pt x="1348879" y="302506"/>
                  <a:pt x="1364605" y="313618"/>
                </a:cubicBezTo>
                <a:cubicBezTo>
                  <a:pt x="1380331" y="324731"/>
                  <a:pt x="1392014" y="341796"/>
                  <a:pt x="1399654" y="364815"/>
                </a:cubicBezTo>
                <a:lnTo>
                  <a:pt x="1340123" y="378061"/>
                </a:lnTo>
                <a:cubicBezTo>
                  <a:pt x="1338039" y="371413"/>
                  <a:pt x="1335856" y="366551"/>
                  <a:pt x="1333574" y="363476"/>
                </a:cubicBezTo>
                <a:cubicBezTo>
                  <a:pt x="1329804" y="358316"/>
                  <a:pt x="1325190" y="354348"/>
                  <a:pt x="1319733" y="351569"/>
                </a:cubicBezTo>
                <a:cubicBezTo>
                  <a:pt x="1314276" y="348791"/>
                  <a:pt x="1308174" y="347402"/>
                  <a:pt x="1301427" y="347402"/>
                </a:cubicBezTo>
                <a:cubicBezTo>
                  <a:pt x="1286148" y="347402"/>
                  <a:pt x="1274440" y="353547"/>
                  <a:pt x="1266304" y="365836"/>
                </a:cubicBezTo>
                <a:cubicBezTo>
                  <a:pt x="1260152" y="374953"/>
                  <a:pt x="1257077" y="389273"/>
                  <a:pt x="1257077" y="408794"/>
                </a:cubicBezTo>
                <a:cubicBezTo>
                  <a:pt x="1257077" y="432975"/>
                  <a:pt x="1260748" y="449550"/>
                  <a:pt x="1268090" y="458519"/>
                </a:cubicBezTo>
                <a:cubicBezTo>
                  <a:pt x="1275432" y="467487"/>
                  <a:pt x="1285751" y="471971"/>
                  <a:pt x="1299046" y="471971"/>
                </a:cubicBezTo>
                <a:cubicBezTo>
                  <a:pt x="1311945" y="471971"/>
                  <a:pt x="1321693" y="468350"/>
                  <a:pt x="1328291" y="461107"/>
                </a:cubicBezTo>
                <a:cubicBezTo>
                  <a:pt x="1334889" y="453864"/>
                  <a:pt x="1339676" y="443347"/>
                  <a:pt x="1342653" y="429555"/>
                </a:cubicBezTo>
                <a:lnTo>
                  <a:pt x="1401737" y="447415"/>
                </a:lnTo>
                <a:cubicBezTo>
                  <a:pt x="1397769" y="463984"/>
                  <a:pt x="1391518" y="477825"/>
                  <a:pt x="1382985" y="488938"/>
                </a:cubicBezTo>
                <a:cubicBezTo>
                  <a:pt x="1374452" y="500050"/>
                  <a:pt x="1363861" y="508434"/>
                  <a:pt x="1351210" y="514090"/>
                </a:cubicBezTo>
                <a:cubicBezTo>
                  <a:pt x="1338560" y="519745"/>
                  <a:pt x="1322462" y="522573"/>
                  <a:pt x="1302916" y="522573"/>
                </a:cubicBezTo>
                <a:cubicBezTo>
                  <a:pt x="1279202" y="522573"/>
                  <a:pt x="1259830" y="519127"/>
                  <a:pt x="1244798" y="512236"/>
                </a:cubicBezTo>
                <a:cubicBezTo>
                  <a:pt x="1229767" y="505345"/>
                  <a:pt x="1216794" y="493224"/>
                  <a:pt x="1205880" y="475872"/>
                </a:cubicBezTo>
                <a:cubicBezTo>
                  <a:pt x="1194966" y="458521"/>
                  <a:pt x="1189509" y="436310"/>
                  <a:pt x="1189509" y="409240"/>
                </a:cubicBezTo>
                <a:cubicBezTo>
                  <a:pt x="1189509" y="373149"/>
                  <a:pt x="1199108" y="345412"/>
                  <a:pt x="1218307" y="326027"/>
                </a:cubicBezTo>
                <a:cubicBezTo>
                  <a:pt x="1237506" y="306642"/>
                  <a:pt x="1264667" y="296949"/>
                  <a:pt x="1299790" y="296949"/>
                </a:cubicBezTo>
                <a:close/>
                <a:moveTo>
                  <a:pt x="2345940" y="110170"/>
                </a:moveTo>
                <a:cubicBezTo>
                  <a:pt x="2339689" y="112403"/>
                  <a:pt x="2333178" y="114374"/>
                  <a:pt x="2326407" y="116086"/>
                </a:cubicBezTo>
                <a:cubicBezTo>
                  <a:pt x="2317179" y="118542"/>
                  <a:pt x="2311338" y="120960"/>
                  <a:pt x="2308882" y="123341"/>
                </a:cubicBezTo>
                <a:cubicBezTo>
                  <a:pt x="2306352" y="125797"/>
                  <a:pt x="2305087" y="128588"/>
                  <a:pt x="2305087" y="131713"/>
                </a:cubicBezTo>
                <a:cubicBezTo>
                  <a:pt x="2305087" y="135285"/>
                  <a:pt x="2306333" y="138206"/>
                  <a:pt x="2308826" y="140475"/>
                </a:cubicBezTo>
                <a:cubicBezTo>
                  <a:pt x="2311319" y="142745"/>
                  <a:pt x="2314984" y="143880"/>
                  <a:pt x="2319821" y="143880"/>
                </a:cubicBezTo>
                <a:cubicBezTo>
                  <a:pt x="2324881" y="143880"/>
                  <a:pt x="2329588" y="142652"/>
                  <a:pt x="2333941" y="140196"/>
                </a:cubicBezTo>
                <a:cubicBezTo>
                  <a:pt x="2338294" y="137741"/>
                  <a:pt x="2341382" y="134745"/>
                  <a:pt x="2343206" y="131211"/>
                </a:cubicBezTo>
                <a:cubicBezTo>
                  <a:pt x="2345029" y="127676"/>
                  <a:pt x="2345940" y="123081"/>
                  <a:pt x="2345940" y="117425"/>
                </a:cubicBezTo>
                <a:close/>
                <a:moveTo>
                  <a:pt x="1650615" y="110170"/>
                </a:moveTo>
                <a:cubicBezTo>
                  <a:pt x="1644365" y="112403"/>
                  <a:pt x="1637853" y="114374"/>
                  <a:pt x="1631082" y="116086"/>
                </a:cubicBezTo>
                <a:cubicBezTo>
                  <a:pt x="1621854" y="118542"/>
                  <a:pt x="1616013" y="120960"/>
                  <a:pt x="1613557" y="123341"/>
                </a:cubicBezTo>
                <a:cubicBezTo>
                  <a:pt x="1611027" y="125797"/>
                  <a:pt x="1609762" y="128588"/>
                  <a:pt x="1609762" y="131713"/>
                </a:cubicBezTo>
                <a:cubicBezTo>
                  <a:pt x="1609762" y="135285"/>
                  <a:pt x="1611008" y="138206"/>
                  <a:pt x="1613501" y="140475"/>
                </a:cubicBezTo>
                <a:cubicBezTo>
                  <a:pt x="1615994" y="142745"/>
                  <a:pt x="1619659" y="143880"/>
                  <a:pt x="1624496" y="143880"/>
                </a:cubicBezTo>
                <a:cubicBezTo>
                  <a:pt x="1629556" y="143880"/>
                  <a:pt x="1634263" y="142652"/>
                  <a:pt x="1638616" y="140196"/>
                </a:cubicBezTo>
                <a:cubicBezTo>
                  <a:pt x="1642969" y="137741"/>
                  <a:pt x="1646057" y="134745"/>
                  <a:pt x="1647881" y="131211"/>
                </a:cubicBezTo>
                <a:cubicBezTo>
                  <a:pt x="1649704" y="127676"/>
                  <a:pt x="1650615" y="123081"/>
                  <a:pt x="1650615" y="117425"/>
                </a:cubicBezTo>
                <a:close/>
                <a:moveTo>
                  <a:pt x="1331081" y="78581"/>
                </a:moveTo>
                <a:cubicBezTo>
                  <a:pt x="1325277" y="78581"/>
                  <a:pt x="1320440" y="80851"/>
                  <a:pt x="1316571" y="85390"/>
                </a:cubicBezTo>
                <a:cubicBezTo>
                  <a:pt x="1312701" y="89929"/>
                  <a:pt x="1310766" y="97296"/>
                  <a:pt x="1310766" y="107491"/>
                </a:cubicBezTo>
                <a:cubicBezTo>
                  <a:pt x="1310766" y="116867"/>
                  <a:pt x="1312738" y="123825"/>
                  <a:pt x="1316682" y="128364"/>
                </a:cubicBezTo>
                <a:cubicBezTo>
                  <a:pt x="1320626" y="132904"/>
                  <a:pt x="1325612" y="135173"/>
                  <a:pt x="1331639" y="135173"/>
                </a:cubicBezTo>
                <a:cubicBezTo>
                  <a:pt x="1336923" y="135173"/>
                  <a:pt x="1341350" y="132997"/>
                  <a:pt x="1344922" y="128643"/>
                </a:cubicBezTo>
                <a:cubicBezTo>
                  <a:pt x="1348494" y="124290"/>
                  <a:pt x="1350280" y="116905"/>
                  <a:pt x="1350280" y="106487"/>
                </a:cubicBezTo>
                <a:cubicBezTo>
                  <a:pt x="1350280" y="96887"/>
                  <a:pt x="1348420" y="89836"/>
                  <a:pt x="1344699" y="85334"/>
                </a:cubicBezTo>
                <a:cubicBezTo>
                  <a:pt x="1340978" y="80832"/>
                  <a:pt x="1336439" y="78581"/>
                  <a:pt x="1331081" y="78581"/>
                </a:cubicBezTo>
                <a:close/>
                <a:moveTo>
                  <a:pt x="2651819" y="76461"/>
                </a:moveTo>
                <a:cubicBezTo>
                  <a:pt x="2645196" y="76461"/>
                  <a:pt x="2639727" y="79009"/>
                  <a:pt x="2635411" y="84107"/>
                </a:cubicBezTo>
                <a:cubicBezTo>
                  <a:pt x="2631095" y="89204"/>
                  <a:pt x="2628937" y="96962"/>
                  <a:pt x="2628937" y="107380"/>
                </a:cubicBezTo>
                <a:cubicBezTo>
                  <a:pt x="2628937" y="117946"/>
                  <a:pt x="2631076" y="125760"/>
                  <a:pt x="2635355" y="130820"/>
                </a:cubicBezTo>
                <a:cubicBezTo>
                  <a:pt x="2639634" y="135880"/>
                  <a:pt x="2645010" y="138410"/>
                  <a:pt x="2651484" y="138410"/>
                </a:cubicBezTo>
                <a:cubicBezTo>
                  <a:pt x="2658033" y="138410"/>
                  <a:pt x="2663409" y="135917"/>
                  <a:pt x="2667614" y="130932"/>
                </a:cubicBezTo>
                <a:cubicBezTo>
                  <a:pt x="2671818" y="125946"/>
                  <a:pt x="2673920" y="117946"/>
                  <a:pt x="2673920" y="106933"/>
                </a:cubicBezTo>
                <a:cubicBezTo>
                  <a:pt x="2673920" y="96664"/>
                  <a:pt x="2671799" y="89018"/>
                  <a:pt x="2667558" y="83995"/>
                </a:cubicBezTo>
                <a:cubicBezTo>
                  <a:pt x="2663316" y="78972"/>
                  <a:pt x="2658070" y="76461"/>
                  <a:pt x="2651819" y="76461"/>
                </a:cubicBezTo>
                <a:close/>
                <a:moveTo>
                  <a:pt x="1175444" y="76461"/>
                </a:moveTo>
                <a:cubicBezTo>
                  <a:pt x="1168821" y="76461"/>
                  <a:pt x="1163352" y="79009"/>
                  <a:pt x="1159036" y="84107"/>
                </a:cubicBezTo>
                <a:cubicBezTo>
                  <a:pt x="1154720" y="89204"/>
                  <a:pt x="1152562" y="96962"/>
                  <a:pt x="1152562" y="107380"/>
                </a:cubicBezTo>
                <a:cubicBezTo>
                  <a:pt x="1152562" y="117946"/>
                  <a:pt x="1154701" y="125760"/>
                  <a:pt x="1158980" y="130820"/>
                </a:cubicBezTo>
                <a:cubicBezTo>
                  <a:pt x="1163259" y="135880"/>
                  <a:pt x="1168635" y="138410"/>
                  <a:pt x="1175109" y="138410"/>
                </a:cubicBezTo>
                <a:cubicBezTo>
                  <a:pt x="1181658" y="138410"/>
                  <a:pt x="1187034" y="135917"/>
                  <a:pt x="1191239" y="130932"/>
                </a:cubicBezTo>
                <a:cubicBezTo>
                  <a:pt x="1195443" y="125946"/>
                  <a:pt x="1197545" y="117946"/>
                  <a:pt x="1197545" y="106933"/>
                </a:cubicBezTo>
                <a:cubicBezTo>
                  <a:pt x="1197545" y="96664"/>
                  <a:pt x="1195424" y="89018"/>
                  <a:pt x="1191183" y="83995"/>
                </a:cubicBezTo>
                <a:cubicBezTo>
                  <a:pt x="1186941" y="78972"/>
                  <a:pt x="1181695" y="76461"/>
                  <a:pt x="1175444" y="76461"/>
                </a:cubicBezTo>
                <a:close/>
                <a:moveTo>
                  <a:pt x="2175904" y="72107"/>
                </a:moveTo>
                <a:cubicBezTo>
                  <a:pt x="2168686" y="72107"/>
                  <a:pt x="2162919" y="74972"/>
                  <a:pt x="2158603" y="80702"/>
                </a:cubicBezTo>
                <a:cubicBezTo>
                  <a:pt x="2155850" y="84274"/>
                  <a:pt x="2154101" y="89595"/>
                  <a:pt x="2153357" y="96664"/>
                </a:cubicBezTo>
                <a:lnTo>
                  <a:pt x="2198117" y="96664"/>
                </a:lnTo>
                <a:cubicBezTo>
                  <a:pt x="2197224" y="87883"/>
                  <a:pt x="2194861" y="81595"/>
                  <a:pt x="2191029" y="77800"/>
                </a:cubicBezTo>
                <a:cubicBezTo>
                  <a:pt x="2187196" y="74005"/>
                  <a:pt x="2182155" y="72107"/>
                  <a:pt x="2175904" y="72107"/>
                </a:cubicBezTo>
                <a:close/>
                <a:moveTo>
                  <a:pt x="1480579" y="72107"/>
                </a:moveTo>
                <a:cubicBezTo>
                  <a:pt x="1473361" y="72107"/>
                  <a:pt x="1467594" y="74972"/>
                  <a:pt x="1463278" y="80702"/>
                </a:cubicBezTo>
                <a:cubicBezTo>
                  <a:pt x="1460525" y="84274"/>
                  <a:pt x="1458776" y="89595"/>
                  <a:pt x="1458032" y="96664"/>
                </a:cubicBezTo>
                <a:lnTo>
                  <a:pt x="1502792" y="96664"/>
                </a:lnTo>
                <a:cubicBezTo>
                  <a:pt x="1501899" y="87883"/>
                  <a:pt x="1499536" y="81595"/>
                  <a:pt x="1495704" y="77800"/>
                </a:cubicBezTo>
                <a:cubicBezTo>
                  <a:pt x="1491872" y="74005"/>
                  <a:pt x="1486830" y="72107"/>
                  <a:pt x="1480579" y="72107"/>
                </a:cubicBezTo>
                <a:close/>
                <a:moveTo>
                  <a:pt x="854980" y="47886"/>
                </a:moveTo>
                <a:lnTo>
                  <a:pt x="900633" y="47886"/>
                </a:lnTo>
                <a:lnTo>
                  <a:pt x="900633" y="113072"/>
                </a:lnTo>
                <a:cubicBezTo>
                  <a:pt x="900633" y="120514"/>
                  <a:pt x="902010" y="125797"/>
                  <a:pt x="904763" y="128922"/>
                </a:cubicBezTo>
                <a:cubicBezTo>
                  <a:pt x="907517" y="132048"/>
                  <a:pt x="911386" y="133611"/>
                  <a:pt x="916372" y="133611"/>
                </a:cubicBezTo>
                <a:cubicBezTo>
                  <a:pt x="921804" y="133611"/>
                  <a:pt x="926250" y="131527"/>
                  <a:pt x="929711" y="127360"/>
                </a:cubicBezTo>
                <a:cubicBezTo>
                  <a:pt x="933171" y="123193"/>
                  <a:pt x="934901" y="115714"/>
                  <a:pt x="934901" y="104924"/>
                </a:cubicBezTo>
                <a:lnTo>
                  <a:pt x="934901" y="47886"/>
                </a:lnTo>
                <a:lnTo>
                  <a:pt x="980331" y="47886"/>
                </a:lnTo>
                <a:lnTo>
                  <a:pt x="980331" y="166427"/>
                </a:lnTo>
                <a:lnTo>
                  <a:pt x="937915" y="166427"/>
                </a:lnTo>
                <a:lnTo>
                  <a:pt x="937915" y="147228"/>
                </a:lnTo>
                <a:cubicBezTo>
                  <a:pt x="931589" y="155116"/>
                  <a:pt x="925208" y="160734"/>
                  <a:pt x="918772" y="164083"/>
                </a:cubicBezTo>
                <a:cubicBezTo>
                  <a:pt x="912335" y="167432"/>
                  <a:pt x="904428" y="169106"/>
                  <a:pt x="895052" y="169106"/>
                </a:cubicBezTo>
                <a:cubicBezTo>
                  <a:pt x="882551" y="169106"/>
                  <a:pt x="872746" y="165367"/>
                  <a:pt x="865640" y="157888"/>
                </a:cubicBezTo>
                <a:cubicBezTo>
                  <a:pt x="858533" y="150409"/>
                  <a:pt x="854980" y="138894"/>
                  <a:pt x="854980" y="123341"/>
                </a:cubicBezTo>
                <a:close/>
                <a:moveTo>
                  <a:pt x="2651150" y="45207"/>
                </a:moveTo>
                <a:cubicBezTo>
                  <a:pt x="2674888" y="45207"/>
                  <a:pt x="2692821" y="52090"/>
                  <a:pt x="2704951" y="65857"/>
                </a:cubicBezTo>
                <a:cubicBezTo>
                  <a:pt x="2714699" y="76944"/>
                  <a:pt x="2719573" y="90599"/>
                  <a:pt x="2719573" y="106821"/>
                </a:cubicBezTo>
                <a:cubicBezTo>
                  <a:pt x="2719573" y="125053"/>
                  <a:pt x="2713527" y="139992"/>
                  <a:pt x="2701435" y="151637"/>
                </a:cubicBezTo>
                <a:cubicBezTo>
                  <a:pt x="2689343" y="163283"/>
                  <a:pt x="2672618" y="169106"/>
                  <a:pt x="2651261" y="169106"/>
                </a:cubicBezTo>
                <a:cubicBezTo>
                  <a:pt x="2632211" y="169106"/>
                  <a:pt x="2616807" y="164269"/>
                  <a:pt x="2605050" y="154595"/>
                </a:cubicBezTo>
                <a:cubicBezTo>
                  <a:pt x="2590614" y="142615"/>
                  <a:pt x="2583396" y="126913"/>
                  <a:pt x="2583396" y="107491"/>
                </a:cubicBezTo>
                <a:cubicBezTo>
                  <a:pt x="2583396" y="89409"/>
                  <a:pt x="2589497" y="74507"/>
                  <a:pt x="2601701" y="62787"/>
                </a:cubicBezTo>
                <a:cubicBezTo>
                  <a:pt x="2613905" y="51067"/>
                  <a:pt x="2630388" y="45207"/>
                  <a:pt x="2651150" y="45207"/>
                </a:cubicBezTo>
                <a:close/>
                <a:moveTo>
                  <a:pt x="2489299" y="45207"/>
                </a:moveTo>
                <a:cubicBezTo>
                  <a:pt x="2495996" y="45207"/>
                  <a:pt x="2503326" y="47290"/>
                  <a:pt x="2511288" y="51457"/>
                </a:cubicBezTo>
                <a:lnTo>
                  <a:pt x="2497224" y="83828"/>
                </a:lnTo>
                <a:cubicBezTo>
                  <a:pt x="2491866" y="81595"/>
                  <a:pt x="2487625" y="80479"/>
                  <a:pt x="2484499" y="80479"/>
                </a:cubicBezTo>
                <a:cubicBezTo>
                  <a:pt x="2478546" y="80479"/>
                  <a:pt x="2473932" y="82935"/>
                  <a:pt x="2470658" y="87846"/>
                </a:cubicBezTo>
                <a:cubicBezTo>
                  <a:pt x="2465970" y="94766"/>
                  <a:pt x="2463626" y="107714"/>
                  <a:pt x="2463626" y="126690"/>
                </a:cubicBezTo>
                <a:lnTo>
                  <a:pt x="2463626" y="166427"/>
                </a:lnTo>
                <a:lnTo>
                  <a:pt x="2417973" y="166427"/>
                </a:lnTo>
                <a:lnTo>
                  <a:pt x="2417973" y="47886"/>
                </a:lnTo>
                <a:lnTo>
                  <a:pt x="2460501" y="47886"/>
                </a:lnTo>
                <a:lnTo>
                  <a:pt x="2460501" y="67308"/>
                </a:lnTo>
                <a:cubicBezTo>
                  <a:pt x="2464593" y="58899"/>
                  <a:pt x="2468816" y="53113"/>
                  <a:pt x="2473170" y="49951"/>
                </a:cubicBezTo>
                <a:cubicBezTo>
                  <a:pt x="2477523" y="46788"/>
                  <a:pt x="2482899" y="45207"/>
                  <a:pt x="2489299" y="45207"/>
                </a:cubicBezTo>
                <a:close/>
                <a:moveTo>
                  <a:pt x="2324397" y="45207"/>
                </a:moveTo>
                <a:cubicBezTo>
                  <a:pt x="2338015" y="45207"/>
                  <a:pt x="2348954" y="45969"/>
                  <a:pt x="2357214" y="47495"/>
                </a:cubicBezTo>
                <a:cubicBezTo>
                  <a:pt x="2365474" y="49020"/>
                  <a:pt x="2372357" y="52202"/>
                  <a:pt x="2377864" y="57038"/>
                </a:cubicBezTo>
                <a:cubicBezTo>
                  <a:pt x="2381733" y="60387"/>
                  <a:pt x="2384784" y="65131"/>
                  <a:pt x="2387017" y="71270"/>
                </a:cubicBezTo>
                <a:cubicBezTo>
                  <a:pt x="2389249" y="77409"/>
                  <a:pt x="2390365" y="83269"/>
                  <a:pt x="2390365" y="88850"/>
                </a:cubicBezTo>
                <a:lnTo>
                  <a:pt x="2390365" y="141201"/>
                </a:lnTo>
                <a:cubicBezTo>
                  <a:pt x="2390365" y="146782"/>
                  <a:pt x="2390719" y="151154"/>
                  <a:pt x="2391426" y="154316"/>
                </a:cubicBezTo>
                <a:cubicBezTo>
                  <a:pt x="2392133" y="157479"/>
                  <a:pt x="2393677" y="161516"/>
                  <a:pt x="2396058" y="166427"/>
                </a:cubicBezTo>
                <a:lnTo>
                  <a:pt x="2353419" y="166427"/>
                </a:lnTo>
                <a:cubicBezTo>
                  <a:pt x="2351707" y="163376"/>
                  <a:pt x="2350591" y="161051"/>
                  <a:pt x="2350070" y="159451"/>
                </a:cubicBezTo>
                <a:cubicBezTo>
                  <a:pt x="2349549" y="157851"/>
                  <a:pt x="2349028" y="155339"/>
                  <a:pt x="2348508" y="151916"/>
                </a:cubicBezTo>
                <a:cubicBezTo>
                  <a:pt x="2342554" y="157646"/>
                  <a:pt x="2336638" y="161739"/>
                  <a:pt x="2330760" y="164195"/>
                </a:cubicBezTo>
                <a:cubicBezTo>
                  <a:pt x="2322723" y="167469"/>
                  <a:pt x="2313384" y="169106"/>
                  <a:pt x="2302743" y="169106"/>
                </a:cubicBezTo>
                <a:cubicBezTo>
                  <a:pt x="2288604" y="169106"/>
                  <a:pt x="2277870" y="165832"/>
                  <a:pt x="2270540" y="159283"/>
                </a:cubicBezTo>
                <a:cubicBezTo>
                  <a:pt x="2263210" y="152735"/>
                  <a:pt x="2259546" y="144661"/>
                  <a:pt x="2259546" y="135062"/>
                </a:cubicBezTo>
                <a:cubicBezTo>
                  <a:pt x="2259546" y="126057"/>
                  <a:pt x="2262187" y="118653"/>
                  <a:pt x="2267471" y="112849"/>
                </a:cubicBezTo>
                <a:cubicBezTo>
                  <a:pt x="2272754" y="107045"/>
                  <a:pt x="2282502" y="102729"/>
                  <a:pt x="2296715" y="99901"/>
                </a:cubicBezTo>
                <a:cubicBezTo>
                  <a:pt x="2313756" y="96478"/>
                  <a:pt x="2324807" y="94078"/>
                  <a:pt x="2329867" y="92701"/>
                </a:cubicBezTo>
                <a:cubicBezTo>
                  <a:pt x="2334927" y="91325"/>
                  <a:pt x="2340285" y="89520"/>
                  <a:pt x="2345940" y="87288"/>
                </a:cubicBezTo>
                <a:cubicBezTo>
                  <a:pt x="2345940" y="81707"/>
                  <a:pt x="2344787" y="77800"/>
                  <a:pt x="2342480" y="75568"/>
                </a:cubicBezTo>
                <a:cubicBezTo>
                  <a:pt x="2340173" y="73335"/>
                  <a:pt x="2336118" y="72219"/>
                  <a:pt x="2330313" y="72219"/>
                </a:cubicBezTo>
                <a:cubicBezTo>
                  <a:pt x="2322872" y="72219"/>
                  <a:pt x="2317291" y="73410"/>
                  <a:pt x="2313570" y="75791"/>
                </a:cubicBezTo>
                <a:cubicBezTo>
                  <a:pt x="2310668" y="77651"/>
                  <a:pt x="2308324" y="81149"/>
                  <a:pt x="2306538" y="86283"/>
                </a:cubicBezTo>
                <a:lnTo>
                  <a:pt x="2263117" y="81707"/>
                </a:lnTo>
                <a:cubicBezTo>
                  <a:pt x="2264755" y="74116"/>
                  <a:pt x="2267117" y="68145"/>
                  <a:pt x="2270205" y="63792"/>
                </a:cubicBezTo>
                <a:cubicBezTo>
                  <a:pt x="2273294" y="59438"/>
                  <a:pt x="2277740" y="55662"/>
                  <a:pt x="2283544" y="52462"/>
                </a:cubicBezTo>
                <a:cubicBezTo>
                  <a:pt x="2287711" y="50155"/>
                  <a:pt x="2293441" y="48369"/>
                  <a:pt x="2300734" y="47104"/>
                </a:cubicBezTo>
                <a:cubicBezTo>
                  <a:pt x="2308026" y="45839"/>
                  <a:pt x="2315914" y="45207"/>
                  <a:pt x="2324397" y="45207"/>
                </a:cubicBezTo>
                <a:close/>
                <a:moveTo>
                  <a:pt x="2174007" y="45207"/>
                </a:moveTo>
                <a:cubicBezTo>
                  <a:pt x="2190973" y="45207"/>
                  <a:pt x="2204367" y="47774"/>
                  <a:pt x="2214190" y="52908"/>
                </a:cubicBezTo>
                <a:cubicBezTo>
                  <a:pt x="2224013" y="58043"/>
                  <a:pt x="2231491" y="65484"/>
                  <a:pt x="2236626" y="75233"/>
                </a:cubicBezTo>
                <a:cubicBezTo>
                  <a:pt x="2241761" y="84981"/>
                  <a:pt x="2244328" y="97669"/>
                  <a:pt x="2244328" y="113295"/>
                </a:cubicBezTo>
                <a:lnTo>
                  <a:pt x="2244328" y="118430"/>
                </a:lnTo>
                <a:lnTo>
                  <a:pt x="2153245" y="118430"/>
                </a:lnTo>
                <a:cubicBezTo>
                  <a:pt x="2154064" y="125723"/>
                  <a:pt x="2156036" y="131155"/>
                  <a:pt x="2159161" y="134727"/>
                </a:cubicBezTo>
                <a:cubicBezTo>
                  <a:pt x="2163551" y="139861"/>
                  <a:pt x="2169281" y="142429"/>
                  <a:pt x="2176351" y="142429"/>
                </a:cubicBezTo>
                <a:cubicBezTo>
                  <a:pt x="2180815" y="142429"/>
                  <a:pt x="2185057" y="141312"/>
                  <a:pt x="2189075" y="139080"/>
                </a:cubicBezTo>
                <a:cubicBezTo>
                  <a:pt x="2191531" y="137666"/>
                  <a:pt x="2194173" y="135173"/>
                  <a:pt x="2197001" y="131601"/>
                </a:cubicBezTo>
                <a:lnTo>
                  <a:pt x="2241761" y="135731"/>
                </a:lnTo>
                <a:cubicBezTo>
                  <a:pt x="2234914" y="147638"/>
                  <a:pt x="2226655" y="156177"/>
                  <a:pt x="2216981" y="161348"/>
                </a:cubicBezTo>
                <a:cubicBezTo>
                  <a:pt x="2207307" y="166520"/>
                  <a:pt x="2193429" y="169106"/>
                  <a:pt x="2175346" y="169106"/>
                </a:cubicBezTo>
                <a:cubicBezTo>
                  <a:pt x="2159645" y="169106"/>
                  <a:pt x="2147292" y="166892"/>
                  <a:pt x="2138288" y="162465"/>
                </a:cubicBezTo>
                <a:cubicBezTo>
                  <a:pt x="2129284" y="158037"/>
                  <a:pt x="2121824" y="151005"/>
                  <a:pt x="2115908" y="141368"/>
                </a:cubicBezTo>
                <a:cubicBezTo>
                  <a:pt x="2109992" y="131732"/>
                  <a:pt x="2107034" y="120402"/>
                  <a:pt x="2107034" y="107380"/>
                </a:cubicBezTo>
                <a:cubicBezTo>
                  <a:pt x="2107034" y="88850"/>
                  <a:pt x="2112968" y="73856"/>
                  <a:pt x="2124837" y="62396"/>
                </a:cubicBezTo>
                <a:cubicBezTo>
                  <a:pt x="2136707" y="50937"/>
                  <a:pt x="2153096" y="45207"/>
                  <a:pt x="2174007" y="45207"/>
                </a:cubicBezTo>
                <a:close/>
                <a:moveTo>
                  <a:pt x="1807369" y="45207"/>
                </a:moveTo>
                <a:cubicBezTo>
                  <a:pt x="1819945" y="45207"/>
                  <a:pt x="1829786" y="48946"/>
                  <a:pt x="1836892" y="56425"/>
                </a:cubicBezTo>
                <a:cubicBezTo>
                  <a:pt x="1843999" y="63903"/>
                  <a:pt x="1847552" y="75456"/>
                  <a:pt x="1847552" y="91083"/>
                </a:cubicBezTo>
                <a:lnTo>
                  <a:pt x="1847552" y="166427"/>
                </a:lnTo>
                <a:lnTo>
                  <a:pt x="1801899" y="166427"/>
                </a:lnTo>
                <a:lnTo>
                  <a:pt x="1801899" y="101240"/>
                </a:lnTo>
                <a:cubicBezTo>
                  <a:pt x="1801899" y="93799"/>
                  <a:pt x="1800522" y="88534"/>
                  <a:pt x="1797769" y="85446"/>
                </a:cubicBezTo>
                <a:cubicBezTo>
                  <a:pt x="1795016" y="82358"/>
                  <a:pt x="1791146" y="80814"/>
                  <a:pt x="1786161" y="80814"/>
                </a:cubicBezTo>
                <a:cubicBezTo>
                  <a:pt x="1780654" y="80814"/>
                  <a:pt x="1776189" y="82897"/>
                  <a:pt x="1772766" y="87065"/>
                </a:cubicBezTo>
                <a:cubicBezTo>
                  <a:pt x="1769343" y="91232"/>
                  <a:pt x="1767631" y="98710"/>
                  <a:pt x="1767631" y="109500"/>
                </a:cubicBezTo>
                <a:lnTo>
                  <a:pt x="1767631" y="166427"/>
                </a:lnTo>
                <a:lnTo>
                  <a:pt x="1722202" y="166427"/>
                </a:lnTo>
                <a:lnTo>
                  <a:pt x="1722202" y="47886"/>
                </a:lnTo>
                <a:lnTo>
                  <a:pt x="1764506" y="47886"/>
                </a:lnTo>
                <a:lnTo>
                  <a:pt x="1764506" y="67196"/>
                </a:lnTo>
                <a:cubicBezTo>
                  <a:pt x="1770831" y="59308"/>
                  <a:pt x="1777231" y="53671"/>
                  <a:pt x="1783705" y="50285"/>
                </a:cubicBezTo>
                <a:cubicBezTo>
                  <a:pt x="1790179" y="46900"/>
                  <a:pt x="1798067" y="45207"/>
                  <a:pt x="1807369" y="45207"/>
                </a:cubicBezTo>
                <a:close/>
                <a:moveTo>
                  <a:pt x="1629072" y="45207"/>
                </a:moveTo>
                <a:cubicBezTo>
                  <a:pt x="1642690" y="45207"/>
                  <a:pt x="1653629" y="45969"/>
                  <a:pt x="1661889" y="47495"/>
                </a:cubicBezTo>
                <a:cubicBezTo>
                  <a:pt x="1670149" y="49020"/>
                  <a:pt x="1677032" y="52202"/>
                  <a:pt x="1682539" y="57038"/>
                </a:cubicBezTo>
                <a:cubicBezTo>
                  <a:pt x="1686408" y="60387"/>
                  <a:pt x="1689459" y="65131"/>
                  <a:pt x="1691692" y="71270"/>
                </a:cubicBezTo>
                <a:cubicBezTo>
                  <a:pt x="1693924" y="77409"/>
                  <a:pt x="1695041" y="83269"/>
                  <a:pt x="1695041" y="88850"/>
                </a:cubicBezTo>
                <a:lnTo>
                  <a:pt x="1695041" y="141201"/>
                </a:lnTo>
                <a:cubicBezTo>
                  <a:pt x="1695041" y="146782"/>
                  <a:pt x="1695394" y="151154"/>
                  <a:pt x="1696101" y="154316"/>
                </a:cubicBezTo>
                <a:cubicBezTo>
                  <a:pt x="1696808" y="157479"/>
                  <a:pt x="1698352" y="161516"/>
                  <a:pt x="1700733" y="166427"/>
                </a:cubicBezTo>
                <a:lnTo>
                  <a:pt x="1658094" y="166427"/>
                </a:lnTo>
                <a:cubicBezTo>
                  <a:pt x="1656382" y="163376"/>
                  <a:pt x="1655266" y="161051"/>
                  <a:pt x="1654745" y="159451"/>
                </a:cubicBezTo>
                <a:cubicBezTo>
                  <a:pt x="1654224" y="157851"/>
                  <a:pt x="1653703" y="155339"/>
                  <a:pt x="1653183" y="151916"/>
                </a:cubicBezTo>
                <a:cubicBezTo>
                  <a:pt x="1647229" y="157646"/>
                  <a:pt x="1641314" y="161739"/>
                  <a:pt x="1635435" y="164195"/>
                </a:cubicBezTo>
                <a:cubicBezTo>
                  <a:pt x="1627398" y="167469"/>
                  <a:pt x="1618059" y="169106"/>
                  <a:pt x="1607418" y="169106"/>
                </a:cubicBezTo>
                <a:cubicBezTo>
                  <a:pt x="1593279" y="169106"/>
                  <a:pt x="1582545" y="165832"/>
                  <a:pt x="1575215" y="159283"/>
                </a:cubicBezTo>
                <a:cubicBezTo>
                  <a:pt x="1567885" y="152735"/>
                  <a:pt x="1564221" y="144661"/>
                  <a:pt x="1564221" y="135062"/>
                </a:cubicBezTo>
                <a:cubicBezTo>
                  <a:pt x="1564221" y="126057"/>
                  <a:pt x="1566862" y="118653"/>
                  <a:pt x="1572146" y="112849"/>
                </a:cubicBezTo>
                <a:cubicBezTo>
                  <a:pt x="1577429" y="107045"/>
                  <a:pt x="1587177" y="102729"/>
                  <a:pt x="1601390" y="99901"/>
                </a:cubicBezTo>
                <a:cubicBezTo>
                  <a:pt x="1618431" y="96478"/>
                  <a:pt x="1629482" y="94078"/>
                  <a:pt x="1634542" y="92701"/>
                </a:cubicBezTo>
                <a:cubicBezTo>
                  <a:pt x="1639602" y="91325"/>
                  <a:pt x="1644960" y="89520"/>
                  <a:pt x="1650615" y="87288"/>
                </a:cubicBezTo>
                <a:cubicBezTo>
                  <a:pt x="1650615" y="81707"/>
                  <a:pt x="1649462" y="77800"/>
                  <a:pt x="1647155" y="75568"/>
                </a:cubicBezTo>
                <a:cubicBezTo>
                  <a:pt x="1644848" y="73335"/>
                  <a:pt x="1640793" y="72219"/>
                  <a:pt x="1634988" y="72219"/>
                </a:cubicBezTo>
                <a:cubicBezTo>
                  <a:pt x="1627547" y="72219"/>
                  <a:pt x="1621966" y="73410"/>
                  <a:pt x="1618245" y="75791"/>
                </a:cubicBezTo>
                <a:cubicBezTo>
                  <a:pt x="1615343" y="77651"/>
                  <a:pt x="1612999" y="81149"/>
                  <a:pt x="1611213" y="86283"/>
                </a:cubicBezTo>
                <a:lnTo>
                  <a:pt x="1567792" y="81707"/>
                </a:lnTo>
                <a:cubicBezTo>
                  <a:pt x="1569430" y="74116"/>
                  <a:pt x="1571792" y="68145"/>
                  <a:pt x="1574880" y="63792"/>
                </a:cubicBezTo>
                <a:cubicBezTo>
                  <a:pt x="1577969" y="59438"/>
                  <a:pt x="1582415" y="55662"/>
                  <a:pt x="1588219" y="52462"/>
                </a:cubicBezTo>
                <a:cubicBezTo>
                  <a:pt x="1592386" y="50155"/>
                  <a:pt x="1598116" y="48369"/>
                  <a:pt x="1605409" y="47104"/>
                </a:cubicBezTo>
                <a:cubicBezTo>
                  <a:pt x="1612701" y="45839"/>
                  <a:pt x="1620589" y="45207"/>
                  <a:pt x="1629072" y="45207"/>
                </a:cubicBezTo>
                <a:close/>
                <a:moveTo>
                  <a:pt x="1478682" y="45207"/>
                </a:moveTo>
                <a:cubicBezTo>
                  <a:pt x="1495648" y="45207"/>
                  <a:pt x="1509043" y="47774"/>
                  <a:pt x="1518865" y="52908"/>
                </a:cubicBezTo>
                <a:cubicBezTo>
                  <a:pt x="1528688" y="58043"/>
                  <a:pt x="1536166" y="65484"/>
                  <a:pt x="1541301" y="75233"/>
                </a:cubicBezTo>
                <a:cubicBezTo>
                  <a:pt x="1546436" y="84981"/>
                  <a:pt x="1549003" y="97669"/>
                  <a:pt x="1549003" y="113295"/>
                </a:cubicBezTo>
                <a:lnTo>
                  <a:pt x="1549003" y="118430"/>
                </a:lnTo>
                <a:lnTo>
                  <a:pt x="1457920" y="118430"/>
                </a:lnTo>
                <a:cubicBezTo>
                  <a:pt x="1458739" y="125723"/>
                  <a:pt x="1460711" y="131155"/>
                  <a:pt x="1463836" y="134727"/>
                </a:cubicBezTo>
                <a:cubicBezTo>
                  <a:pt x="1468226" y="139861"/>
                  <a:pt x="1473956" y="142429"/>
                  <a:pt x="1481026" y="142429"/>
                </a:cubicBezTo>
                <a:cubicBezTo>
                  <a:pt x="1485491" y="142429"/>
                  <a:pt x="1489732" y="141312"/>
                  <a:pt x="1493750" y="139080"/>
                </a:cubicBezTo>
                <a:cubicBezTo>
                  <a:pt x="1496206" y="137666"/>
                  <a:pt x="1498848" y="135173"/>
                  <a:pt x="1501676" y="131601"/>
                </a:cubicBezTo>
                <a:lnTo>
                  <a:pt x="1546436" y="135731"/>
                </a:lnTo>
                <a:cubicBezTo>
                  <a:pt x="1539590" y="147638"/>
                  <a:pt x="1531330" y="156177"/>
                  <a:pt x="1521656" y="161348"/>
                </a:cubicBezTo>
                <a:cubicBezTo>
                  <a:pt x="1511982" y="166520"/>
                  <a:pt x="1498104" y="169106"/>
                  <a:pt x="1480021" y="169106"/>
                </a:cubicBezTo>
                <a:cubicBezTo>
                  <a:pt x="1464320" y="169106"/>
                  <a:pt x="1451967" y="166892"/>
                  <a:pt x="1442963" y="162465"/>
                </a:cubicBezTo>
                <a:cubicBezTo>
                  <a:pt x="1433959" y="158037"/>
                  <a:pt x="1426499" y="151005"/>
                  <a:pt x="1420583" y="141368"/>
                </a:cubicBezTo>
                <a:cubicBezTo>
                  <a:pt x="1414667" y="131732"/>
                  <a:pt x="1411709" y="120402"/>
                  <a:pt x="1411709" y="107380"/>
                </a:cubicBezTo>
                <a:cubicBezTo>
                  <a:pt x="1411709" y="88850"/>
                  <a:pt x="1417643" y="73856"/>
                  <a:pt x="1429513" y="62396"/>
                </a:cubicBezTo>
                <a:cubicBezTo>
                  <a:pt x="1441382" y="50937"/>
                  <a:pt x="1457771" y="45207"/>
                  <a:pt x="1478682" y="45207"/>
                </a:cubicBezTo>
                <a:close/>
                <a:moveTo>
                  <a:pt x="1345927" y="45207"/>
                </a:moveTo>
                <a:cubicBezTo>
                  <a:pt x="1361777" y="45207"/>
                  <a:pt x="1374037" y="51271"/>
                  <a:pt x="1382706" y="63401"/>
                </a:cubicBezTo>
                <a:cubicBezTo>
                  <a:pt x="1391375" y="75530"/>
                  <a:pt x="1395710" y="90525"/>
                  <a:pt x="1395710" y="108384"/>
                </a:cubicBezTo>
                <a:cubicBezTo>
                  <a:pt x="1395710" y="128104"/>
                  <a:pt x="1390985" y="143154"/>
                  <a:pt x="1381534" y="153535"/>
                </a:cubicBezTo>
                <a:cubicBezTo>
                  <a:pt x="1372083" y="163916"/>
                  <a:pt x="1360140" y="169106"/>
                  <a:pt x="1345704" y="169106"/>
                </a:cubicBezTo>
                <a:cubicBezTo>
                  <a:pt x="1338709" y="169106"/>
                  <a:pt x="1332328" y="167915"/>
                  <a:pt x="1326561" y="165534"/>
                </a:cubicBezTo>
                <a:cubicBezTo>
                  <a:pt x="1320794" y="163153"/>
                  <a:pt x="1315640" y="159618"/>
                  <a:pt x="1311101" y="154930"/>
                </a:cubicBezTo>
                <a:lnTo>
                  <a:pt x="1311101" y="211522"/>
                </a:lnTo>
                <a:lnTo>
                  <a:pt x="1265225" y="211522"/>
                </a:lnTo>
                <a:lnTo>
                  <a:pt x="1265225" y="47886"/>
                </a:lnTo>
                <a:lnTo>
                  <a:pt x="1307753" y="47886"/>
                </a:lnTo>
                <a:lnTo>
                  <a:pt x="1307753" y="65410"/>
                </a:lnTo>
                <a:cubicBezTo>
                  <a:pt x="1313631" y="58043"/>
                  <a:pt x="1319026" y="53057"/>
                  <a:pt x="1323938" y="50453"/>
                </a:cubicBezTo>
                <a:cubicBezTo>
                  <a:pt x="1330560" y="46955"/>
                  <a:pt x="1337890" y="45207"/>
                  <a:pt x="1345927" y="45207"/>
                </a:cubicBezTo>
                <a:close/>
                <a:moveTo>
                  <a:pt x="1174775" y="45207"/>
                </a:moveTo>
                <a:cubicBezTo>
                  <a:pt x="1198513" y="45207"/>
                  <a:pt x="1216446" y="52090"/>
                  <a:pt x="1228576" y="65857"/>
                </a:cubicBezTo>
                <a:cubicBezTo>
                  <a:pt x="1238324" y="76944"/>
                  <a:pt x="1243198" y="90599"/>
                  <a:pt x="1243198" y="106821"/>
                </a:cubicBezTo>
                <a:cubicBezTo>
                  <a:pt x="1243198" y="125053"/>
                  <a:pt x="1237152" y="139992"/>
                  <a:pt x="1225060" y="151637"/>
                </a:cubicBezTo>
                <a:cubicBezTo>
                  <a:pt x="1212968" y="163283"/>
                  <a:pt x="1196243" y="169106"/>
                  <a:pt x="1174886" y="169106"/>
                </a:cubicBezTo>
                <a:cubicBezTo>
                  <a:pt x="1155836" y="169106"/>
                  <a:pt x="1140432" y="164269"/>
                  <a:pt x="1128675" y="154595"/>
                </a:cubicBezTo>
                <a:cubicBezTo>
                  <a:pt x="1114239" y="142615"/>
                  <a:pt x="1107021" y="126913"/>
                  <a:pt x="1107021" y="107491"/>
                </a:cubicBezTo>
                <a:cubicBezTo>
                  <a:pt x="1107021" y="89409"/>
                  <a:pt x="1113123" y="74507"/>
                  <a:pt x="1125326" y="62787"/>
                </a:cubicBezTo>
                <a:cubicBezTo>
                  <a:pt x="1137530" y="51067"/>
                  <a:pt x="1154013" y="45207"/>
                  <a:pt x="1174775" y="45207"/>
                </a:cubicBezTo>
                <a:close/>
                <a:moveTo>
                  <a:pt x="1079599" y="45207"/>
                </a:moveTo>
                <a:cubicBezTo>
                  <a:pt x="1086296" y="45207"/>
                  <a:pt x="1093626" y="47290"/>
                  <a:pt x="1101588" y="51457"/>
                </a:cubicBezTo>
                <a:lnTo>
                  <a:pt x="1087524" y="83828"/>
                </a:lnTo>
                <a:cubicBezTo>
                  <a:pt x="1082166" y="81595"/>
                  <a:pt x="1077925" y="80479"/>
                  <a:pt x="1074799" y="80479"/>
                </a:cubicBezTo>
                <a:cubicBezTo>
                  <a:pt x="1068846" y="80479"/>
                  <a:pt x="1064232" y="82935"/>
                  <a:pt x="1060958" y="87846"/>
                </a:cubicBezTo>
                <a:cubicBezTo>
                  <a:pt x="1056270" y="94766"/>
                  <a:pt x="1053926" y="107714"/>
                  <a:pt x="1053926" y="126690"/>
                </a:cubicBezTo>
                <a:lnTo>
                  <a:pt x="1053926" y="166427"/>
                </a:lnTo>
                <a:lnTo>
                  <a:pt x="1008273" y="166427"/>
                </a:lnTo>
                <a:lnTo>
                  <a:pt x="1008273" y="47886"/>
                </a:lnTo>
                <a:lnTo>
                  <a:pt x="1050801" y="47886"/>
                </a:lnTo>
                <a:lnTo>
                  <a:pt x="1050801" y="67308"/>
                </a:lnTo>
                <a:cubicBezTo>
                  <a:pt x="1054894" y="58899"/>
                  <a:pt x="1059117" y="53113"/>
                  <a:pt x="1063470" y="49951"/>
                </a:cubicBezTo>
                <a:cubicBezTo>
                  <a:pt x="1067823" y="46788"/>
                  <a:pt x="1073199" y="45207"/>
                  <a:pt x="1079599" y="45207"/>
                </a:cubicBezTo>
                <a:close/>
                <a:moveTo>
                  <a:pt x="222163" y="30249"/>
                </a:moveTo>
                <a:cubicBezTo>
                  <a:pt x="214647" y="30249"/>
                  <a:pt x="209215" y="34063"/>
                  <a:pt x="205866" y="41691"/>
                </a:cubicBezTo>
                <a:cubicBezTo>
                  <a:pt x="202518" y="49318"/>
                  <a:pt x="200843" y="63438"/>
                  <a:pt x="200843" y="84051"/>
                </a:cubicBezTo>
                <a:cubicBezTo>
                  <a:pt x="200843" y="104887"/>
                  <a:pt x="202685" y="119118"/>
                  <a:pt x="206369" y="126746"/>
                </a:cubicBezTo>
                <a:cubicBezTo>
                  <a:pt x="210052" y="134373"/>
                  <a:pt x="215391" y="138187"/>
                  <a:pt x="222386" y="138187"/>
                </a:cubicBezTo>
                <a:cubicBezTo>
                  <a:pt x="227000" y="138187"/>
                  <a:pt x="231000" y="136568"/>
                  <a:pt x="234386" y="133331"/>
                </a:cubicBezTo>
                <a:cubicBezTo>
                  <a:pt x="237771" y="130094"/>
                  <a:pt x="240264" y="124978"/>
                  <a:pt x="241864" y="117984"/>
                </a:cubicBezTo>
                <a:cubicBezTo>
                  <a:pt x="243464" y="110989"/>
                  <a:pt x="244264" y="100087"/>
                  <a:pt x="244264" y="85279"/>
                </a:cubicBezTo>
                <a:cubicBezTo>
                  <a:pt x="244264" y="63550"/>
                  <a:pt x="242422" y="48946"/>
                  <a:pt x="238739" y="41467"/>
                </a:cubicBezTo>
                <a:cubicBezTo>
                  <a:pt x="235055" y="33989"/>
                  <a:pt x="229530" y="30249"/>
                  <a:pt x="222163" y="30249"/>
                </a:cubicBezTo>
                <a:close/>
                <a:moveTo>
                  <a:pt x="1937295" y="2791"/>
                </a:moveTo>
                <a:lnTo>
                  <a:pt x="1993462" y="2791"/>
                </a:lnTo>
                <a:lnTo>
                  <a:pt x="2026430" y="57994"/>
                </a:lnTo>
                <a:lnTo>
                  <a:pt x="2059466" y="2791"/>
                </a:lnTo>
                <a:lnTo>
                  <a:pt x="2115331" y="2791"/>
                </a:lnTo>
                <a:lnTo>
                  <a:pt x="2051707" y="97892"/>
                </a:lnTo>
                <a:lnTo>
                  <a:pt x="2051707" y="166427"/>
                </a:lnTo>
                <a:lnTo>
                  <a:pt x="2001031" y="166427"/>
                </a:lnTo>
                <a:lnTo>
                  <a:pt x="2001031" y="97892"/>
                </a:lnTo>
                <a:close/>
                <a:moveTo>
                  <a:pt x="696404" y="2791"/>
                </a:moveTo>
                <a:lnTo>
                  <a:pt x="831912" y="2791"/>
                </a:lnTo>
                <a:lnTo>
                  <a:pt x="831912" y="37728"/>
                </a:lnTo>
                <a:lnTo>
                  <a:pt x="747080" y="37728"/>
                </a:lnTo>
                <a:lnTo>
                  <a:pt x="747080" y="63736"/>
                </a:lnTo>
                <a:lnTo>
                  <a:pt x="825773" y="63736"/>
                </a:lnTo>
                <a:lnTo>
                  <a:pt x="825773" y="97110"/>
                </a:lnTo>
                <a:lnTo>
                  <a:pt x="747080" y="97110"/>
                </a:lnTo>
                <a:lnTo>
                  <a:pt x="747080" y="129369"/>
                </a:lnTo>
                <a:lnTo>
                  <a:pt x="834367" y="129369"/>
                </a:lnTo>
                <a:lnTo>
                  <a:pt x="834367" y="166427"/>
                </a:lnTo>
                <a:lnTo>
                  <a:pt x="696404" y="166427"/>
                </a:lnTo>
                <a:close/>
                <a:moveTo>
                  <a:pt x="478966" y="2791"/>
                </a:moveTo>
                <a:lnTo>
                  <a:pt x="586904" y="2791"/>
                </a:lnTo>
                <a:lnTo>
                  <a:pt x="586904" y="39067"/>
                </a:lnTo>
                <a:lnTo>
                  <a:pt x="513792" y="39067"/>
                </a:lnTo>
                <a:lnTo>
                  <a:pt x="509885" y="63624"/>
                </a:lnTo>
                <a:cubicBezTo>
                  <a:pt x="514945" y="61243"/>
                  <a:pt x="519949" y="59457"/>
                  <a:pt x="524898" y="58266"/>
                </a:cubicBezTo>
                <a:cubicBezTo>
                  <a:pt x="529847" y="57076"/>
                  <a:pt x="534739" y="56480"/>
                  <a:pt x="539576" y="56480"/>
                </a:cubicBezTo>
                <a:cubicBezTo>
                  <a:pt x="555947" y="56480"/>
                  <a:pt x="569230" y="61429"/>
                  <a:pt x="579425" y="71326"/>
                </a:cubicBezTo>
                <a:cubicBezTo>
                  <a:pt x="589620" y="81223"/>
                  <a:pt x="594717" y="93687"/>
                  <a:pt x="594717" y="108719"/>
                </a:cubicBezTo>
                <a:cubicBezTo>
                  <a:pt x="594717" y="119286"/>
                  <a:pt x="592094" y="129443"/>
                  <a:pt x="586848" y="139192"/>
                </a:cubicBezTo>
                <a:cubicBezTo>
                  <a:pt x="581602" y="148940"/>
                  <a:pt x="574160" y="156381"/>
                  <a:pt x="564523" y="161516"/>
                </a:cubicBezTo>
                <a:cubicBezTo>
                  <a:pt x="554887" y="166650"/>
                  <a:pt x="542553" y="169218"/>
                  <a:pt x="527521" y="169218"/>
                </a:cubicBezTo>
                <a:cubicBezTo>
                  <a:pt x="516731" y="169218"/>
                  <a:pt x="507485" y="168194"/>
                  <a:pt x="499783" y="166148"/>
                </a:cubicBezTo>
                <a:cubicBezTo>
                  <a:pt x="492081" y="164102"/>
                  <a:pt x="485533" y="161051"/>
                  <a:pt x="480138" y="156995"/>
                </a:cubicBezTo>
                <a:cubicBezTo>
                  <a:pt x="474743" y="152940"/>
                  <a:pt x="470371" y="148345"/>
                  <a:pt x="467022" y="143210"/>
                </a:cubicBezTo>
                <a:cubicBezTo>
                  <a:pt x="463674" y="138075"/>
                  <a:pt x="460883" y="131676"/>
                  <a:pt x="458651" y="124011"/>
                </a:cubicBezTo>
                <a:lnTo>
                  <a:pt x="504639" y="118988"/>
                </a:lnTo>
                <a:cubicBezTo>
                  <a:pt x="505755" y="126355"/>
                  <a:pt x="508359" y="131955"/>
                  <a:pt x="512452" y="135787"/>
                </a:cubicBezTo>
                <a:cubicBezTo>
                  <a:pt x="516545" y="139619"/>
                  <a:pt x="521419" y="141536"/>
                  <a:pt x="527075" y="141536"/>
                </a:cubicBezTo>
                <a:cubicBezTo>
                  <a:pt x="533400" y="141536"/>
                  <a:pt x="538627" y="139136"/>
                  <a:pt x="542757" y="134336"/>
                </a:cubicBezTo>
                <a:cubicBezTo>
                  <a:pt x="546887" y="129536"/>
                  <a:pt x="548952" y="122374"/>
                  <a:pt x="548952" y="112849"/>
                </a:cubicBezTo>
                <a:cubicBezTo>
                  <a:pt x="548952" y="103101"/>
                  <a:pt x="546869" y="95957"/>
                  <a:pt x="542702" y="91418"/>
                </a:cubicBezTo>
                <a:cubicBezTo>
                  <a:pt x="538534" y="86878"/>
                  <a:pt x="532991" y="84609"/>
                  <a:pt x="526070" y="84609"/>
                </a:cubicBezTo>
                <a:cubicBezTo>
                  <a:pt x="521680" y="84609"/>
                  <a:pt x="517438" y="85688"/>
                  <a:pt x="513345" y="87846"/>
                </a:cubicBezTo>
                <a:cubicBezTo>
                  <a:pt x="510294" y="89409"/>
                  <a:pt x="506946" y="92236"/>
                  <a:pt x="503299" y="96329"/>
                </a:cubicBezTo>
                <a:lnTo>
                  <a:pt x="464567" y="90748"/>
                </a:lnTo>
                <a:close/>
                <a:moveTo>
                  <a:pt x="2788592" y="0"/>
                </a:moveTo>
                <a:cubicBezTo>
                  <a:pt x="2796555" y="0"/>
                  <a:pt x="2808126" y="930"/>
                  <a:pt x="2823306" y="2791"/>
                </a:cubicBezTo>
                <a:lnTo>
                  <a:pt x="2818284" y="30249"/>
                </a:lnTo>
                <a:cubicBezTo>
                  <a:pt x="2812851" y="29356"/>
                  <a:pt x="2808461" y="28910"/>
                  <a:pt x="2805112" y="28910"/>
                </a:cubicBezTo>
                <a:cubicBezTo>
                  <a:pt x="2801019" y="28910"/>
                  <a:pt x="2798080" y="29598"/>
                  <a:pt x="2796294" y="30975"/>
                </a:cubicBezTo>
                <a:cubicBezTo>
                  <a:pt x="2794508" y="32352"/>
                  <a:pt x="2793243" y="34528"/>
                  <a:pt x="2792499" y="37505"/>
                </a:cubicBezTo>
                <a:cubicBezTo>
                  <a:pt x="2792127" y="39142"/>
                  <a:pt x="2791941" y="42602"/>
                  <a:pt x="2791941" y="47886"/>
                </a:cubicBezTo>
                <a:lnTo>
                  <a:pt x="2813595" y="47886"/>
                </a:lnTo>
                <a:lnTo>
                  <a:pt x="2813595" y="81149"/>
                </a:lnTo>
                <a:lnTo>
                  <a:pt x="2791941" y="81149"/>
                </a:lnTo>
                <a:lnTo>
                  <a:pt x="2791941" y="166427"/>
                </a:lnTo>
                <a:lnTo>
                  <a:pt x="2746400" y="166427"/>
                </a:lnTo>
                <a:lnTo>
                  <a:pt x="2746400" y="81149"/>
                </a:lnTo>
                <a:lnTo>
                  <a:pt x="2729433" y="81149"/>
                </a:lnTo>
                <a:lnTo>
                  <a:pt x="2729433" y="47886"/>
                </a:lnTo>
                <a:lnTo>
                  <a:pt x="2746400" y="47886"/>
                </a:lnTo>
                <a:lnTo>
                  <a:pt x="2746400" y="42528"/>
                </a:lnTo>
                <a:cubicBezTo>
                  <a:pt x="2746400" y="37691"/>
                  <a:pt x="2746920" y="32370"/>
                  <a:pt x="2747962" y="26566"/>
                </a:cubicBezTo>
                <a:cubicBezTo>
                  <a:pt x="2749004" y="20762"/>
                  <a:pt x="2750957" y="16018"/>
                  <a:pt x="2753822" y="12334"/>
                </a:cubicBezTo>
                <a:cubicBezTo>
                  <a:pt x="2756687" y="8651"/>
                  <a:pt x="2760706" y="5674"/>
                  <a:pt x="2765877" y="3405"/>
                </a:cubicBezTo>
                <a:cubicBezTo>
                  <a:pt x="2771049" y="1135"/>
                  <a:pt x="2778621" y="0"/>
                  <a:pt x="2788592" y="0"/>
                </a:cubicBezTo>
                <a:close/>
                <a:moveTo>
                  <a:pt x="374116" y="0"/>
                </a:moveTo>
                <a:cubicBezTo>
                  <a:pt x="390116" y="0"/>
                  <a:pt x="402561" y="1823"/>
                  <a:pt x="411454" y="5470"/>
                </a:cubicBezTo>
                <a:cubicBezTo>
                  <a:pt x="420346" y="9116"/>
                  <a:pt x="427341" y="14715"/>
                  <a:pt x="432439" y="22268"/>
                </a:cubicBezTo>
                <a:cubicBezTo>
                  <a:pt x="437536" y="29822"/>
                  <a:pt x="440085" y="38286"/>
                  <a:pt x="440085" y="47662"/>
                </a:cubicBezTo>
                <a:cubicBezTo>
                  <a:pt x="440085" y="57634"/>
                  <a:pt x="437164" y="67159"/>
                  <a:pt x="431322" y="76237"/>
                </a:cubicBezTo>
                <a:cubicBezTo>
                  <a:pt x="425481" y="85316"/>
                  <a:pt x="414858" y="95287"/>
                  <a:pt x="399454" y="106152"/>
                </a:cubicBezTo>
                <a:cubicBezTo>
                  <a:pt x="390302" y="112477"/>
                  <a:pt x="384181" y="116905"/>
                  <a:pt x="381093" y="119435"/>
                </a:cubicBezTo>
                <a:cubicBezTo>
                  <a:pt x="378005" y="121965"/>
                  <a:pt x="374377" y="125276"/>
                  <a:pt x="370210" y="129369"/>
                </a:cubicBezTo>
                <a:lnTo>
                  <a:pt x="441201" y="129369"/>
                </a:lnTo>
                <a:lnTo>
                  <a:pt x="441201" y="166427"/>
                </a:lnTo>
                <a:lnTo>
                  <a:pt x="304800" y="166427"/>
                </a:lnTo>
                <a:cubicBezTo>
                  <a:pt x="306362" y="152958"/>
                  <a:pt x="311106" y="140289"/>
                  <a:pt x="319031" y="128420"/>
                </a:cubicBezTo>
                <a:cubicBezTo>
                  <a:pt x="326957" y="116551"/>
                  <a:pt x="341821" y="102543"/>
                  <a:pt x="363624" y="86395"/>
                </a:cubicBezTo>
                <a:cubicBezTo>
                  <a:pt x="376944" y="76498"/>
                  <a:pt x="385465" y="68982"/>
                  <a:pt x="389185" y="63847"/>
                </a:cubicBezTo>
                <a:cubicBezTo>
                  <a:pt x="392906" y="58713"/>
                  <a:pt x="394766" y="53839"/>
                  <a:pt x="394766" y="49225"/>
                </a:cubicBezTo>
                <a:cubicBezTo>
                  <a:pt x="394766" y="44239"/>
                  <a:pt x="392925" y="39979"/>
                  <a:pt x="389241" y="36444"/>
                </a:cubicBezTo>
                <a:cubicBezTo>
                  <a:pt x="385558" y="32910"/>
                  <a:pt x="380925" y="31142"/>
                  <a:pt x="375344" y="31142"/>
                </a:cubicBezTo>
                <a:cubicBezTo>
                  <a:pt x="369540" y="31142"/>
                  <a:pt x="364796" y="32966"/>
                  <a:pt x="361113" y="36612"/>
                </a:cubicBezTo>
                <a:cubicBezTo>
                  <a:pt x="357429" y="40258"/>
                  <a:pt x="354955" y="46695"/>
                  <a:pt x="353690" y="55922"/>
                </a:cubicBezTo>
                <a:lnTo>
                  <a:pt x="308148" y="52239"/>
                </a:lnTo>
                <a:cubicBezTo>
                  <a:pt x="309934" y="39440"/>
                  <a:pt x="313209" y="29449"/>
                  <a:pt x="317971" y="22268"/>
                </a:cubicBezTo>
                <a:cubicBezTo>
                  <a:pt x="322734" y="15088"/>
                  <a:pt x="329449" y="9581"/>
                  <a:pt x="338119" y="5749"/>
                </a:cubicBezTo>
                <a:cubicBezTo>
                  <a:pt x="346788" y="1916"/>
                  <a:pt x="358787" y="0"/>
                  <a:pt x="374116" y="0"/>
                </a:cubicBezTo>
                <a:close/>
                <a:moveTo>
                  <a:pt x="223726" y="0"/>
                </a:moveTo>
                <a:cubicBezTo>
                  <a:pt x="234739" y="0"/>
                  <a:pt x="243780" y="1358"/>
                  <a:pt x="250850" y="4074"/>
                </a:cubicBezTo>
                <a:cubicBezTo>
                  <a:pt x="257919" y="6790"/>
                  <a:pt x="263686" y="10325"/>
                  <a:pt x="268151" y="14678"/>
                </a:cubicBezTo>
                <a:cubicBezTo>
                  <a:pt x="272616" y="19031"/>
                  <a:pt x="276132" y="23608"/>
                  <a:pt x="278699" y="28408"/>
                </a:cubicBezTo>
                <a:cubicBezTo>
                  <a:pt x="281266" y="33207"/>
                  <a:pt x="283331" y="38807"/>
                  <a:pt x="284894" y="45207"/>
                </a:cubicBezTo>
                <a:cubicBezTo>
                  <a:pt x="287945" y="57411"/>
                  <a:pt x="289470" y="70135"/>
                  <a:pt x="289470" y="83381"/>
                </a:cubicBezTo>
                <a:cubicBezTo>
                  <a:pt x="289470" y="113072"/>
                  <a:pt x="284448" y="134801"/>
                  <a:pt x="274402" y="148568"/>
                </a:cubicBezTo>
                <a:cubicBezTo>
                  <a:pt x="264356" y="162334"/>
                  <a:pt x="247055" y="169218"/>
                  <a:pt x="222498" y="169218"/>
                </a:cubicBezTo>
                <a:cubicBezTo>
                  <a:pt x="208731" y="169218"/>
                  <a:pt x="197606" y="167022"/>
                  <a:pt x="189123" y="162632"/>
                </a:cubicBezTo>
                <a:cubicBezTo>
                  <a:pt x="180640" y="158242"/>
                  <a:pt x="173682" y="151805"/>
                  <a:pt x="168250" y="143322"/>
                </a:cubicBezTo>
                <a:cubicBezTo>
                  <a:pt x="164306" y="137294"/>
                  <a:pt x="161237" y="129053"/>
                  <a:pt x="159041" y="118597"/>
                </a:cubicBezTo>
                <a:cubicBezTo>
                  <a:pt x="156846" y="108142"/>
                  <a:pt x="155748" y="96590"/>
                  <a:pt x="155748" y="83939"/>
                </a:cubicBezTo>
                <a:cubicBezTo>
                  <a:pt x="155748" y="52834"/>
                  <a:pt x="161348" y="31068"/>
                  <a:pt x="172547" y="18641"/>
                </a:cubicBezTo>
                <a:cubicBezTo>
                  <a:pt x="183747" y="6214"/>
                  <a:pt x="200806" y="0"/>
                  <a:pt x="223726" y="0"/>
                </a:cubicBezTo>
                <a:close/>
                <a:moveTo>
                  <a:pt x="69317" y="0"/>
                </a:moveTo>
                <a:cubicBezTo>
                  <a:pt x="85316" y="0"/>
                  <a:pt x="97761" y="1823"/>
                  <a:pt x="106654" y="5470"/>
                </a:cubicBezTo>
                <a:cubicBezTo>
                  <a:pt x="115546" y="9116"/>
                  <a:pt x="122541" y="14715"/>
                  <a:pt x="127639" y="22268"/>
                </a:cubicBezTo>
                <a:cubicBezTo>
                  <a:pt x="132736" y="29822"/>
                  <a:pt x="135285" y="38286"/>
                  <a:pt x="135285" y="47662"/>
                </a:cubicBezTo>
                <a:cubicBezTo>
                  <a:pt x="135285" y="57634"/>
                  <a:pt x="132364" y="67159"/>
                  <a:pt x="126522" y="76237"/>
                </a:cubicBezTo>
                <a:cubicBezTo>
                  <a:pt x="120681" y="85316"/>
                  <a:pt x="110058" y="95287"/>
                  <a:pt x="94655" y="106152"/>
                </a:cubicBezTo>
                <a:cubicBezTo>
                  <a:pt x="85502" y="112477"/>
                  <a:pt x="79381" y="116905"/>
                  <a:pt x="76293" y="119435"/>
                </a:cubicBezTo>
                <a:cubicBezTo>
                  <a:pt x="73205" y="121965"/>
                  <a:pt x="69577" y="125276"/>
                  <a:pt x="65410" y="129369"/>
                </a:cubicBezTo>
                <a:lnTo>
                  <a:pt x="136401" y="129369"/>
                </a:lnTo>
                <a:lnTo>
                  <a:pt x="136401" y="166427"/>
                </a:lnTo>
                <a:lnTo>
                  <a:pt x="0" y="166427"/>
                </a:lnTo>
                <a:cubicBezTo>
                  <a:pt x="1563" y="152958"/>
                  <a:pt x="6306" y="140289"/>
                  <a:pt x="14232" y="128420"/>
                </a:cubicBezTo>
                <a:cubicBezTo>
                  <a:pt x="22157" y="116551"/>
                  <a:pt x="37021" y="102543"/>
                  <a:pt x="58824" y="86395"/>
                </a:cubicBezTo>
                <a:cubicBezTo>
                  <a:pt x="72144" y="76498"/>
                  <a:pt x="80665" y="68982"/>
                  <a:pt x="84385" y="63847"/>
                </a:cubicBezTo>
                <a:cubicBezTo>
                  <a:pt x="88106" y="58713"/>
                  <a:pt x="89966" y="53839"/>
                  <a:pt x="89966" y="49225"/>
                </a:cubicBezTo>
                <a:cubicBezTo>
                  <a:pt x="89966" y="44239"/>
                  <a:pt x="88125" y="39979"/>
                  <a:pt x="84441" y="36444"/>
                </a:cubicBezTo>
                <a:cubicBezTo>
                  <a:pt x="80758" y="32910"/>
                  <a:pt x="76125" y="31142"/>
                  <a:pt x="70544" y="31142"/>
                </a:cubicBezTo>
                <a:cubicBezTo>
                  <a:pt x="64740" y="31142"/>
                  <a:pt x="59996" y="32966"/>
                  <a:pt x="56313" y="36612"/>
                </a:cubicBezTo>
                <a:cubicBezTo>
                  <a:pt x="52629" y="40258"/>
                  <a:pt x="50155" y="46695"/>
                  <a:pt x="48890" y="55922"/>
                </a:cubicBezTo>
                <a:lnTo>
                  <a:pt x="3348" y="52239"/>
                </a:lnTo>
                <a:cubicBezTo>
                  <a:pt x="5134" y="39440"/>
                  <a:pt x="8409" y="29449"/>
                  <a:pt x="13171" y="22268"/>
                </a:cubicBezTo>
                <a:cubicBezTo>
                  <a:pt x="17934" y="15088"/>
                  <a:pt x="24650" y="9581"/>
                  <a:pt x="33319" y="5749"/>
                </a:cubicBezTo>
                <a:cubicBezTo>
                  <a:pt x="41988" y="1916"/>
                  <a:pt x="53987" y="0"/>
                  <a:pt x="69317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75D6D6-DDDE-7AEB-A586-0E75AFA75D40}"/>
              </a:ext>
            </a:extLst>
          </p:cNvPr>
          <p:cNvSpPr txBox="1"/>
          <p:nvPr/>
        </p:nvSpPr>
        <p:spPr>
          <a:xfrm>
            <a:off x="909328" y="3657611"/>
            <a:ext cx="2978825" cy="1065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tabLst>
                <a:tab pos="882650" algn="l"/>
              </a:tabLst>
            </a:pPr>
            <a:r>
              <a:rPr lang="en-GB" sz="1200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 campaign</a:t>
            </a:r>
            <a:endParaRPr lang="fr-FR" sz="1200" b="1" dirty="0"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tabLst>
                <a:tab pos="882650" algn="l"/>
              </a:tabLst>
            </a:pPr>
            <a:r>
              <a:rPr lang="fr-FR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1200" dirty="0" err="1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edicated</a:t>
            </a: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website</a:t>
            </a:r>
            <a:endParaRPr lang="fr-FR" sz="12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tabLst>
                <a:tab pos="882650" algn="l"/>
              </a:tabLst>
            </a:pP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and international </a:t>
            </a:r>
            <a:r>
              <a:rPr lang="en-GB" sz="1200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</a:t>
            </a: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2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tabLst>
                <a:tab pos="882650" algn="l"/>
              </a:tabLst>
            </a:pP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</a:t>
            </a:r>
            <a:r>
              <a:rPr lang="en-GB" sz="1200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</a:t>
            </a: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educational resources</a:t>
            </a:r>
            <a:endParaRPr lang="fr-FR" sz="12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882650" algn="l"/>
              </a:tabLst>
            </a:pP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compendium of </a:t>
            </a:r>
            <a:r>
              <a:rPr lang="en-GB" sz="1200" b="1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sense-making practices</a:t>
            </a:r>
            <a:r>
              <a:rPr lang="en-GB" sz="1200" dirty="0">
                <a:effectLst/>
                <a:latin typeface="Arial Nova Light" panose="020B03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1200" dirty="0">
              <a:effectLst/>
              <a:latin typeface="Arial Nova Light" panose="020B03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CEB47C-D4AC-3B0A-CE1A-36DB383221D9}"/>
              </a:ext>
            </a:extLst>
          </p:cNvPr>
          <p:cNvSpPr txBox="1"/>
          <p:nvPr/>
        </p:nvSpPr>
        <p:spPr>
          <a:xfrm>
            <a:off x="383547" y="3123654"/>
            <a:ext cx="1893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E3D8A"/>
              </a:buClr>
              <a:buSzPct val="98000"/>
              <a:defRPr/>
            </a:pPr>
            <a:r>
              <a:rPr lang="en-GB" b="1" dirty="0">
                <a:latin typeface="Arial Black" panose="020B0A04020102020204" pitchFamily="34" charset="0"/>
                <a:ea typeface="Arial" charset="0"/>
                <a:cs typeface="Arial" charset="0"/>
              </a:rPr>
              <a:t>ACTIVITIES</a:t>
            </a:r>
            <a:endParaRPr lang="en-GB" sz="18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16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udget&#10;&#10;Description automatically generated">
            <a:extLst>
              <a:ext uri="{FF2B5EF4-FFF2-40B4-BE49-F238E27FC236}">
                <a16:creationId xmlns:a16="http://schemas.microsoft.com/office/drawing/2014/main" id="{D7B25E1F-CD18-C395-454C-CE94705E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12" r="8533"/>
          <a:stretch/>
        </p:blipFill>
        <p:spPr>
          <a:xfrm>
            <a:off x="6324474" y="801111"/>
            <a:ext cx="2814249" cy="4342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C91062-02E9-C66F-4A13-5A490AF164B2}"/>
              </a:ext>
            </a:extLst>
          </p:cNvPr>
          <p:cNvSpPr txBox="1"/>
          <p:nvPr/>
        </p:nvSpPr>
        <p:spPr>
          <a:xfrm>
            <a:off x="658745" y="1164410"/>
            <a:ext cx="3472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E3D8A"/>
              </a:buClr>
              <a:buSzPct val="98000"/>
              <a:defRPr/>
            </a:pPr>
            <a:r>
              <a:rPr lang="en-GB" sz="1800" b="1" dirty="0">
                <a:latin typeface="Arial Black" panose="020B0A04020102020204" pitchFamily="34" charset="0"/>
                <a:ea typeface="Arial" charset="0"/>
                <a:cs typeface="Arial" charset="0"/>
              </a:rPr>
              <a:t>OPERATIONAL BUDGET*</a:t>
            </a:r>
          </a:p>
          <a:p>
            <a:pPr marL="0" lvl="1"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E3D8A"/>
              </a:buClr>
              <a:buSzPct val="98000"/>
              <a:defRPr/>
            </a:pPr>
            <a:r>
              <a:rPr lang="en-GB" b="1" dirty="0">
                <a:latin typeface="Arial Black" panose="020B0A04020102020204" pitchFamily="34" charset="0"/>
                <a:ea typeface="Arial" charset="0"/>
                <a:cs typeface="Arial" charset="0"/>
              </a:rPr>
              <a:t>2024</a:t>
            </a:r>
            <a:endParaRPr lang="en-GB" sz="18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060FE-D298-6E1F-5343-46705CDA286E}"/>
              </a:ext>
            </a:extLst>
          </p:cNvPr>
          <p:cNvSpPr txBox="1"/>
          <p:nvPr/>
        </p:nvSpPr>
        <p:spPr>
          <a:xfrm>
            <a:off x="5536975" y="4755664"/>
            <a:ext cx="11450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Arial Nova Light" panose="020B0304020202020204" pitchFamily="34" charset="0"/>
                <a:ea typeface="Arial" charset="0"/>
                <a:cs typeface="Arial" charset="0"/>
              </a:rPr>
              <a:t>*no staff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ED6528-FB5F-6E50-45F7-243DCAE7065F}"/>
              </a:ext>
            </a:extLst>
          </p:cNvPr>
          <p:cNvCxnSpPr>
            <a:cxnSpLocks/>
          </p:cNvCxnSpPr>
          <p:nvPr/>
        </p:nvCxnSpPr>
        <p:spPr>
          <a:xfrm>
            <a:off x="1583978" y="2395157"/>
            <a:ext cx="0" cy="1618699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8AB3064-26A1-BD24-835D-F1C8B73D16CA}"/>
              </a:ext>
            </a:extLst>
          </p:cNvPr>
          <p:cNvSpPr txBox="1"/>
          <p:nvPr/>
        </p:nvSpPr>
        <p:spPr>
          <a:xfrm>
            <a:off x="289756" y="1896655"/>
            <a:ext cx="1427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Arial Nova Light" panose="020B0304020202020204" pitchFamily="34" charset="0"/>
                <a:ea typeface="Arial" charset="0"/>
                <a:cs typeface="Arial" charset="0"/>
              </a:rPr>
              <a:t>Ordinary Budget</a:t>
            </a:r>
          </a:p>
          <a:p>
            <a:pPr algn="r"/>
            <a:r>
              <a:rPr lang="en-GB" sz="1200" dirty="0">
                <a:latin typeface="Arial Nova Light" panose="020B0304020202020204" pitchFamily="34" charset="0"/>
                <a:ea typeface="Arial" charset="0"/>
                <a:cs typeface="Arial" charset="0"/>
              </a:rPr>
              <a:t>(OB)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BF4380-B618-7982-25A6-5B178B5FDD7C}"/>
              </a:ext>
            </a:extLst>
          </p:cNvPr>
          <p:cNvSpPr txBox="1"/>
          <p:nvPr/>
        </p:nvSpPr>
        <p:spPr>
          <a:xfrm>
            <a:off x="1922379" y="1896655"/>
            <a:ext cx="2632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Arial" charset="0"/>
                <a:cs typeface="Arial" charset="0"/>
              </a:rPr>
              <a:t>Secured Extra Budgetary </a:t>
            </a:r>
          </a:p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Arial" charset="0"/>
                <a:cs typeface="Arial" charset="0"/>
              </a:rPr>
              <a:t>Resources (EBR)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F162D3-C030-CAAF-0625-4D2E06720DB3}"/>
              </a:ext>
            </a:extLst>
          </p:cNvPr>
          <p:cNvCxnSpPr>
            <a:cxnSpLocks/>
          </p:cNvCxnSpPr>
          <p:nvPr/>
        </p:nvCxnSpPr>
        <p:spPr>
          <a:xfrm flipH="1">
            <a:off x="1034396" y="2886244"/>
            <a:ext cx="549582" cy="218485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89C1E4F-794B-4591-5177-32B007B2A087}"/>
              </a:ext>
            </a:extLst>
          </p:cNvPr>
          <p:cNvCxnSpPr>
            <a:cxnSpLocks/>
          </p:cNvCxnSpPr>
          <p:nvPr/>
        </p:nvCxnSpPr>
        <p:spPr>
          <a:xfrm flipH="1">
            <a:off x="1034396" y="3476962"/>
            <a:ext cx="549582" cy="218485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24CED5-31BC-2358-7E72-C149C4C99392}"/>
              </a:ext>
            </a:extLst>
          </p:cNvPr>
          <p:cNvCxnSpPr>
            <a:cxnSpLocks/>
          </p:cNvCxnSpPr>
          <p:nvPr/>
        </p:nvCxnSpPr>
        <p:spPr>
          <a:xfrm flipH="1">
            <a:off x="1034396" y="4013856"/>
            <a:ext cx="549582" cy="218485"/>
          </a:xfrm>
          <a:prstGeom prst="line">
            <a:avLst/>
          </a:prstGeom>
          <a:ln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B80ECFE-44C6-5919-BB92-F910570E53E9}"/>
              </a:ext>
            </a:extLst>
          </p:cNvPr>
          <p:cNvSpPr txBox="1"/>
          <p:nvPr/>
        </p:nvSpPr>
        <p:spPr>
          <a:xfrm>
            <a:off x="5277" y="2945384"/>
            <a:ext cx="1076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E3D8A"/>
              </a:buClr>
              <a:buSzPct val="98000"/>
              <a:defRPr/>
            </a:pPr>
            <a:r>
              <a:rPr lang="en-GB" sz="1400" b="1" dirty="0">
                <a:latin typeface="Arial Black" panose="020B0A04020102020204" pitchFamily="34" charset="0"/>
                <a:ea typeface="Arial" charset="0"/>
                <a:cs typeface="Arial" charset="0"/>
              </a:rPr>
              <a:t>1.9M €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1FA8FD-D301-9673-1E9C-5E45F119442D}"/>
              </a:ext>
            </a:extLst>
          </p:cNvPr>
          <p:cNvSpPr txBox="1"/>
          <p:nvPr/>
        </p:nvSpPr>
        <p:spPr>
          <a:xfrm>
            <a:off x="5277" y="3537905"/>
            <a:ext cx="1076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E3D8A"/>
              </a:buClr>
              <a:buSzPct val="98000"/>
              <a:defRPr/>
            </a:pPr>
            <a:r>
              <a:rPr lang="en-GB" sz="1400" b="1" dirty="0">
                <a:latin typeface="Arial Black" panose="020B0A04020102020204" pitchFamily="34" charset="0"/>
                <a:ea typeface="Arial" charset="0"/>
                <a:cs typeface="Arial" charset="0"/>
              </a:rPr>
              <a:t>775K €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8989EA-D653-97E9-97FB-6C82B80C3AC6}"/>
              </a:ext>
            </a:extLst>
          </p:cNvPr>
          <p:cNvSpPr txBox="1"/>
          <p:nvPr/>
        </p:nvSpPr>
        <p:spPr>
          <a:xfrm>
            <a:off x="5277" y="4130426"/>
            <a:ext cx="1076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E3D8A"/>
              </a:buClr>
              <a:buSzPct val="98000"/>
              <a:defRPr/>
            </a:pPr>
            <a:r>
              <a:rPr lang="en-GB" sz="1400" b="1" dirty="0">
                <a:latin typeface="Arial Black" panose="020B0A04020102020204" pitchFamily="34" charset="0"/>
                <a:ea typeface="Arial" charset="0"/>
                <a:cs typeface="Arial" charset="0"/>
              </a:rPr>
              <a:t>385K 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9600CE-D188-30E1-DB08-8031D6110468}"/>
              </a:ext>
            </a:extLst>
          </p:cNvPr>
          <p:cNvSpPr txBox="1"/>
          <p:nvPr/>
        </p:nvSpPr>
        <p:spPr>
          <a:xfrm>
            <a:off x="-316890" y="3141678"/>
            <a:ext cx="14274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latin typeface="Arial Nova Light" panose="020B0304020202020204" pitchFamily="34" charset="0"/>
                <a:ea typeface="Arial" charset="0"/>
                <a:cs typeface="Arial" charset="0"/>
              </a:rPr>
              <a:t>Education Dept.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61ED67-CC87-5317-E22F-45DB46825FD9}"/>
              </a:ext>
            </a:extLst>
          </p:cNvPr>
          <p:cNvSpPr txBox="1"/>
          <p:nvPr/>
        </p:nvSpPr>
        <p:spPr>
          <a:xfrm>
            <a:off x="-343863" y="3765560"/>
            <a:ext cx="14274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latin typeface="Arial Nova Light" panose="020B0304020202020204" pitchFamily="34" charset="0"/>
                <a:ea typeface="Arial" charset="0"/>
                <a:cs typeface="Arial" charset="0"/>
              </a:rPr>
              <a:t>ECML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0BD2A0-E26D-7EE5-1C1A-8AD03BBC383D}"/>
              </a:ext>
            </a:extLst>
          </p:cNvPr>
          <p:cNvSpPr txBox="1"/>
          <p:nvPr/>
        </p:nvSpPr>
        <p:spPr>
          <a:xfrm>
            <a:off x="-393090" y="4335597"/>
            <a:ext cx="14274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latin typeface="Arial Nova Light" panose="020B0304020202020204" pitchFamily="34" charset="0"/>
                <a:ea typeface="Arial" charset="0"/>
                <a:cs typeface="Arial" charset="0"/>
              </a:rPr>
              <a:t>OHTE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60E31A-B39D-30F4-D2FF-7904DDBDF172}"/>
              </a:ext>
            </a:extLst>
          </p:cNvPr>
          <p:cNvGrpSpPr/>
          <p:nvPr/>
        </p:nvGrpSpPr>
        <p:grpSpPr>
          <a:xfrm flipH="1">
            <a:off x="2014197" y="2398241"/>
            <a:ext cx="549573" cy="1837184"/>
            <a:chOff x="2492013" y="2330925"/>
            <a:chExt cx="549582" cy="1837184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B80DD48-78F3-C332-33CE-F042276E248F}"/>
                </a:ext>
              </a:extLst>
            </p:cNvPr>
            <p:cNvCxnSpPr>
              <a:cxnSpLocks/>
            </p:cNvCxnSpPr>
            <p:nvPr/>
          </p:nvCxnSpPr>
          <p:spPr>
            <a:xfrm>
              <a:off x="3041595" y="2330925"/>
              <a:ext cx="0" cy="1618699"/>
            </a:xfrm>
            <a:prstGeom prst="line">
              <a:avLst/>
            </a:prstGeom>
            <a:ln>
              <a:solidFill>
                <a:schemeClr val="bg1">
                  <a:lumMod val="75000"/>
                  <a:alpha val="90000"/>
                </a:schemeClr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15562F2-5EE9-5C07-7327-520AF3DD75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2013" y="2822012"/>
              <a:ext cx="549582" cy="218485"/>
            </a:xfrm>
            <a:prstGeom prst="line">
              <a:avLst/>
            </a:prstGeom>
            <a:ln>
              <a:solidFill>
                <a:schemeClr val="bg1">
                  <a:lumMod val="75000"/>
                  <a:alpha val="90000"/>
                </a:schemeClr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0106321-C9EC-76AA-1776-C1A27ED58C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2013" y="3412730"/>
              <a:ext cx="549582" cy="218485"/>
            </a:xfrm>
            <a:prstGeom prst="line">
              <a:avLst/>
            </a:prstGeom>
            <a:ln>
              <a:solidFill>
                <a:schemeClr val="bg1">
                  <a:lumMod val="75000"/>
                  <a:alpha val="90000"/>
                </a:schemeClr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4671B28-0927-6B94-8BA3-951CDDBB05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2013" y="3949624"/>
              <a:ext cx="549582" cy="218485"/>
            </a:xfrm>
            <a:prstGeom prst="line">
              <a:avLst/>
            </a:prstGeom>
            <a:ln>
              <a:solidFill>
                <a:schemeClr val="bg1">
                  <a:lumMod val="75000"/>
                  <a:alpha val="90000"/>
                </a:schemeClr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D80341D-5E76-EF34-6E84-895846996092}"/>
              </a:ext>
            </a:extLst>
          </p:cNvPr>
          <p:cNvSpPr txBox="1"/>
          <p:nvPr/>
        </p:nvSpPr>
        <p:spPr>
          <a:xfrm>
            <a:off x="2317497" y="2900291"/>
            <a:ext cx="1076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E3D8A"/>
              </a:buClr>
              <a:buSzPct val="98000"/>
              <a:defRPr/>
            </a:pPr>
            <a:r>
              <a:rPr lang="en-GB" sz="14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2.3M €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E22CF6-FAC9-10CE-B589-641A12ED0A96}"/>
              </a:ext>
            </a:extLst>
          </p:cNvPr>
          <p:cNvSpPr txBox="1"/>
          <p:nvPr/>
        </p:nvSpPr>
        <p:spPr>
          <a:xfrm>
            <a:off x="2554694" y="3134320"/>
            <a:ext cx="14274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Arial" charset="0"/>
                <a:cs typeface="Arial" charset="0"/>
              </a:rPr>
              <a:t>Education Dept.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E31ADFC-E0D7-5E80-7629-3664138DFEBA}"/>
              </a:ext>
            </a:extLst>
          </p:cNvPr>
          <p:cNvSpPr txBox="1"/>
          <p:nvPr/>
        </p:nvSpPr>
        <p:spPr>
          <a:xfrm>
            <a:off x="2356859" y="3518282"/>
            <a:ext cx="1076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E3D8A"/>
              </a:buClr>
              <a:buSzPct val="98000"/>
              <a:defRPr/>
            </a:pPr>
            <a:r>
              <a:rPr lang="en-GB" sz="14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397K €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878478-E36E-14A4-CEDA-6A8845F61764}"/>
              </a:ext>
            </a:extLst>
          </p:cNvPr>
          <p:cNvSpPr txBox="1"/>
          <p:nvPr/>
        </p:nvSpPr>
        <p:spPr>
          <a:xfrm>
            <a:off x="2554694" y="3721686"/>
            <a:ext cx="142748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Arial" charset="0"/>
                <a:cs typeface="Arial" charset="0"/>
              </a:rPr>
              <a:t>ECML</a:t>
            </a:r>
          </a:p>
          <a:p>
            <a:r>
              <a:rPr lang="en-GB" sz="105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Arial" charset="0"/>
                <a:cs typeface="Arial" charset="0"/>
              </a:rPr>
              <a:t>(infrastructure)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6063E4-567D-B1AA-7E21-72EB49311BDD}"/>
              </a:ext>
            </a:extLst>
          </p:cNvPr>
          <p:cNvSpPr txBox="1"/>
          <p:nvPr/>
        </p:nvSpPr>
        <p:spPr>
          <a:xfrm>
            <a:off x="2356859" y="4125390"/>
            <a:ext cx="1076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E3D8A"/>
              </a:buClr>
              <a:buSzPct val="98000"/>
              <a:defRPr/>
            </a:pPr>
            <a:r>
              <a:rPr lang="en-GB" sz="14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200K €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53B787-8747-F1FB-90CB-C1A2400757EA}"/>
              </a:ext>
            </a:extLst>
          </p:cNvPr>
          <p:cNvSpPr txBox="1"/>
          <p:nvPr/>
        </p:nvSpPr>
        <p:spPr>
          <a:xfrm>
            <a:off x="2554694" y="4313764"/>
            <a:ext cx="14274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Arial" charset="0"/>
                <a:cs typeface="Arial" charset="0"/>
              </a:rPr>
              <a:t>OHTE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DF9DC5-2504-C715-9E9D-CF66CA11C067}"/>
              </a:ext>
            </a:extLst>
          </p:cNvPr>
          <p:cNvSpPr txBox="1"/>
          <p:nvPr/>
        </p:nvSpPr>
        <p:spPr>
          <a:xfrm>
            <a:off x="4059536" y="1885032"/>
            <a:ext cx="20563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0D347D"/>
                </a:solidFill>
                <a:latin typeface="Arial Nova Light" panose="020B0304020202020204" pitchFamily="34" charset="0"/>
                <a:ea typeface="Arial" charset="0"/>
                <a:cs typeface="Arial" charset="0"/>
              </a:rPr>
              <a:t>Voluntary contribution needs </a:t>
            </a:r>
          </a:p>
          <a:p>
            <a:pPr algn="r"/>
            <a:r>
              <a:rPr lang="en-US" sz="1200" dirty="0">
                <a:solidFill>
                  <a:srgbClr val="0D347D"/>
                </a:solidFill>
                <a:latin typeface="Arial Nova Light" panose="020B0304020202020204" pitchFamily="34" charset="0"/>
                <a:ea typeface="Arial" charset="0"/>
                <a:cs typeface="Arial" charset="0"/>
              </a:rPr>
              <a:t>2024 2025 </a:t>
            </a:r>
            <a:endParaRPr lang="en-GB" sz="1200" dirty="0">
              <a:solidFill>
                <a:srgbClr val="0D347D"/>
              </a:solidFill>
              <a:latin typeface="Arial Nova Light" panose="020B0304020202020204" pitchFamily="34" charset="0"/>
              <a:ea typeface="Arial" charset="0"/>
              <a:cs typeface="Arial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C54E4E-AE6D-B957-189F-0734B7F6629D}"/>
              </a:ext>
            </a:extLst>
          </p:cNvPr>
          <p:cNvCxnSpPr>
            <a:cxnSpLocks/>
          </p:cNvCxnSpPr>
          <p:nvPr/>
        </p:nvCxnSpPr>
        <p:spPr>
          <a:xfrm>
            <a:off x="5868749" y="2447779"/>
            <a:ext cx="0" cy="1702916"/>
          </a:xfrm>
          <a:prstGeom prst="line">
            <a:avLst/>
          </a:prstGeom>
          <a:ln>
            <a:solidFill>
              <a:srgbClr val="0E3D8A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EFBCA1-09B0-6DDC-7E15-19FF2B74AAE6}"/>
              </a:ext>
            </a:extLst>
          </p:cNvPr>
          <p:cNvCxnSpPr>
            <a:cxnSpLocks/>
          </p:cNvCxnSpPr>
          <p:nvPr/>
        </p:nvCxnSpPr>
        <p:spPr>
          <a:xfrm flipH="1">
            <a:off x="5319167" y="2650103"/>
            <a:ext cx="549582" cy="218485"/>
          </a:xfrm>
          <a:prstGeom prst="line">
            <a:avLst/>
          </a:prstGeom>
          <a:ln>
            <a:solidFill>
              <a:srgbClr val="0E3D8A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29E10D-504C-F52D-7F75-FCF8F8B5BECF}"/>
              </a:ext>
            </a:extLst>
          </p:cNvPr>
          <p:cNvCxnSpPr>
            <a:cxnSpLocks/>
          </p:cNvCxnSpPr>
          <p:nvPr/>
        </p:nvCxnSpPr>
        <p:spPr>
          <a:xfrm flipH="1">
            <a:off x="5319167" y="3433332"/>
            <a:ext cx="549582" cy="218485"/>
          </a:xfrm>
          <a:prstGeom prst="line">
            <a:avLst/>
          </a:prstGeom>
          <a:ln>
            <a:solidFill>
              <a:srgbClr val="0E3D8A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B9E5CE-62CE-7B60-BC93-9DD3A0DD9A86}"/>
              </a:ext>
            </a:extLst>
          </p:cNvPr>
          <p:cNvCxnSpPr>
            <a:cxnSpLocks/>
          </p:cNvCxnSpPr>
          <p:nvPr/>
        </p:nvCxnSpPr>
        <p:spPr>
          <a:xfrm flipH="1">
            <a:off x="5319167" y="4150695"/>
            <a:ext cx="549582" cy="218485"/>
          </a:xfrm>
          <a:prstGeom prst="line">
            <a:avLst/>
          </a:prstGeom>
          <a:ln>
            <a:solidFill>
              <a:srgbClr val="0E3D8A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9FD0162-56DB-82B9-D8D2-28CE75361E3F}"/>
              </a:ext>
            </a:extLst>
          </p:cNvPr>
          <p:cNvSpPr txBox="1"/>
          <p:nvPr/>
        </p:nvSpPr>
        <p:spPr>
          <a:xfrm>
            <a:off x="4292693" y="2712831"/>
            <a:ext cx="1076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E3D8A"/>
              </a:buClr>
              <a:buSzPct val="98000"/>
              <a:defRPr/>
            </a:pPr>
            <a:r>
              <a:rPr lang="en-GB" sz="1400" b="1" dirty="0">
                <a:solidFill>
                  <a:srgbClr val="0D347D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961K €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CA9B3F-DAC5-65C9-003F-D792F8450C1B}"/>
              </a:ext>
            </a:extLst>
          </p:cNvPr>
          <p:cNvSpPr txBox="1"/>
          <p:nvPr/>
        </p:nvSpPr>
        <p:spPr>
          <a:xfrm>
            <a:off x="3887612" y="2915743"/>
            <a:ext cx="142748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Arial" charset="0"/>
                <a:cs typeface="Arial" charset="0"/>
              </a:rPr>
              <a:t>European Year of Digital Citizenship Education 2025 </a:t>
            </a:r>
            <a:endParaRPr lang="en-GB" sz="1050" dirty="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59D0AC-5A93-FDEE-460F-B2A5E08B42B2}"/>
              </a:ext>
            </a:extLst>
          </p:cNvPr>
          <p:cNvSpPr txBox="1"/>
          <p:nvPr/>
        </p:nvSpPr>
        <p:spPr>
          <a:xfrm>
            <a:off x="4292693" y="3506175"/>
            <a:ext cx="1076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E3D8A"/>
              </a:buClr>
              <a:buSzPct val="98000"/>
              <a:defRPr/>
            </a:pPr>
            <a:r>
              <a:rPr lang="en-GB" sz="1400" b="1" dirty="0">
                <a:solidFill>
                  <a:srgbClr val="0D347D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266K €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5F0F7C-58DF-3E72-BC1D-BC67AA5CCF67}"/>
              </a:ext>
            </a:extLst>
          </p:cNvPr>
          <p:cNvSpPr txBox="1"/>
          <p:nvPr/>
        </p:nvSpPr>
        <p:spPr>
          <a:xfrm>
            <a:off x="3896555" y="3682196"/>
            <a:ext cx="142748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Arial" charset="0"/>
                <a:cs typeface="Arial" charset="0"/>
              </a:rPr>
              <a:t>Observatory on Countering Fraud </a:t>
            </a:r>
            <a:endParaRPr lang="en-GB" sz="1050" dirty="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5090F7-AA8A-6905-6A19-90023D421C92}"/>
              </a:ext>
            </a:extLst>
          </p:cNvPr>
          <p:cNvSpPr txBox="1"/>
          <p:nvPr/>
        </p:nvSpPr>
        <p:spPr>
          <a:xfrm>
            <a:off x="4292692" y="4245280"/>
            <a:ext cx="1076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E3D8A"/>
              </a:buClr>
              <a:buSzPct val="98000"/>
              <a:defRPr/>
            </a:pPr>
            <a:r>
              <a:rPr lang="en-GB" sz="1400" b="1" dirty="0">
                <a:solidFill>
                  <a:srgbClr val="0D347D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300K €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1C7E0EB-25EC-19E5-F269-015C186140CD}"/>
              </a:ext>
            </a:extLst>
          </p:cNvPr>
          <p:cNvSpPr txBox="1"/>
          <p:nvPr/>
        </p:nvSpPr>
        <p:spPr>
          <a:xfrm>
            <a:off x="3933263" y="4447318"/>
            <a:ext cx="142748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Arial" charset="0"/>
                <a:cs typeface="Arial" charset="0"/>
              </a:rPr>
              <a:t>History remembrance for young people </a:t>
            </a:r>
            <a:endParaRPr lang="en-GB" sz="1050" dirty="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519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avec coins arrondis en haut 2">
            <a:hlinkClick r:id="rId2" action="ppaction://hlinksldjump"/>
            <a:extLst>
              <a:ext uri="{FF2B5EF4-FFF2-40B4-BE49-F238E27FC236}">
                <a16:creationId xmlns:a16="http://schemas.microsoft.com/office/drawing/2014/main" id="{6C739AB2-A380-274F-B815-E43AFC076051}"/>
              </a:ext>
            </a:extLst>
          </p:cNvPr>
          <p:cNvSpPr/>
          <p:nvPr/>
        </p:nvSpPr>
        <p:spPr>
          <a:xfrm>
            <a:off x="4114800" y="4870450"/>
            <a:ext cx="914400" cy="273050"/>
          </a:xfrm>
          <a:prstGeom prst="round2SameRect">
            <a:avLst/>
          </a:prstGeom>
          <a:solidFill>
            <a:srgbClr val="0D3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endParaRPr lang="fr-F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900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86366E0-0375-4394-B56D-D60365E1A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59000"/>
                    </a14:imgEffect>
                  </a14:imgLayer>
                </a14:imgProps>
              </a:ext>
            </a:extLst>
          </a:blip>
          <a:srcRect l="59780" t="14417" r="1179" b="3779"/>
          <a:stretch/>
        </p:blipFill>
        <p:spPr>
          <a:xfrm>
            <a:off x="-13468" y="810469"/>
            <a:ext cx="3308646" cy="43330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6906">
                <a:srgbClr val="C4DBF0"/>
              </a:gs>
              <a:gs pos="74000">
                <a:schemeClr val="accent1">
                  <a:lumMod val="45000"/>
                  <a:lumOff val="55000"/>
                  <a:alpha val="57000"/>
                </a:schemeClr>
              </a:gs>
              <a:gs pos="83000">
                <a:schemeClr val="accent1">
                  <a:lumMod val="45000"/>
                  <a:lumOff val="55000"/>
                  <a:alpha val="2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7F3054-64AC-C2F9-B161-5D4EF94313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90844" t="44364" r="3003" b="47791"/>
          <a:stretch/>
        </p:blipFill>
        <p:spPr>
          <a:xfrm>
            <a:off x="2295042" y="2443443"/>
            <a:ext cx="900468" cy="717496"/>
          </a:xfrm>
          <a:custGeom>
            <a:avLst/>
            <a:gdLst/>
            <a:ahLst/>
            <a:cxnLst/>
            <a:rect l="l" t="t" r="r" b="b"/>
            <a:pathLst>
              <a:path w="521494" h="415528">
                <a:moveTo>
                  <a:pt x="394692" y="0"/>
                </a:moveTo>
                <a:lnTo>
                  <a:pt x="521494" y="0"/>
                </a:lnTo>
                <a:lnTo>
                  <a:pt x="442317" y="197048"/>
                </a:lnTo>
                <a:lnTo>
                  <a:pt x="514350" y="197048"/>
                </a:lnTo>
                <a:lnTo>
                  <a:pt x="514350" y="415528"/>
                </a:lnTo>
                <a:lnTo>
                  <a:pt x="286345" y="415528"/>
                </a:lnTo>
                <a:lnTo>
                  <a:pt x="286345" y="215503"/>
                </a:lnTo>
                <a:close/>
                <a:moveTo>
                  <a:pt x="108347" y="0"/>
                </a:moveTo>
                <a:lnTo>
                  <a:pt x="235148" y="0"/>
                </a:lnTo>
                <a:lnTo>
                  <a:pt x="155972" y="197048"/>
                </a:lnTo>
                <a:lnTo>
                  <a:pt x="228005" y="197048"/>
                </a:lnTo>
                <a:lnTo>
                  <a:pt x="228005" y="415528"/>
                </a:lnTo>
                <a:lnTo>
                  <a:pt x="0" y="415528"/>
                </a:lnTo>
                <a:lnTo>
                  <a:pt x="0" y="21550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6906">
                <a:srgbClr val="C4DBF0"/>
              </a:gs>
              <a:gs pos="74000">
                <a:schemeClr val="accent1">
                  <a:lumMod val="45000"/>
                  <a:lumOff val="55000"/>
                  <a:alpha val="57000"/>
                </a:schemeClr>
              </a:gs>
              <a:gs pos="83000">
                <a:schemeClr val="accent1">
                  <a:lumMod val="45000"/>
                  <a:lumOff val="55000"/>
                  <a:alpha val="2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14" name="Titre 2">
            <a:extLst>
              <a:ext uri="{FF2B5EF4-FFF2-40B4-BE49-F238E27FC236}">
                <a16:creationId xmlns:a16="http://schemas.microsoft.com/office/drawing/2014/main" id="{3150C2C6-6CEF-4926-CA72-7C4AEE457CBE}"/>
              </a:ext>
            </a:extLst>
          </p:cNvPr>
          <p:cNvSpPr txBox="1">
            <a:spLocks/>
          </p:cNvSpPr>
          <p:nvPr/>
        </p:nvSpPr>
        <p:spPr bwMode="auto">
          <a:xfrm>
            <a:off x="4861602" y="70022"/>
            <a:ext cx="421481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46 MEMBER STATES</a:t>
            </a:r>
            <a:b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518FFD-525C-E9E3-9077-BA372BFBD3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65695" t="22460" r="5868" b="71816"/>
          <a:stretch/>
        </p:blipFill>
        <p:spPr>
          <a:xfrm>
            <a:off x="501256" y="1220793"/>
            <a:ext cx="2409983" cy="303182"/>
          </a:xfrm>
          <a:custGeom>
            <a:avLst/>
            <a:gdLst/>
            <a:ahLst/>
            <a:cxnLst/>
            <a:rect l="l" t="t" r="r" b="b"/>
            <a:pathLst>
              <a:path w="2409983" h="303182">
                <a:moveTo>
                  <a:pt x="372972" y="145577"/>
                </a:moveTo>
                <a:lnTo>
                  <a:pt x="402468" y="145577"/>
                </a:lnTo>
                <a:lnTo>
                  <a:pt x="402468" y="178980"/>
                </a:lnTo>
                <a:lnTo>
                  <a:pt x="434699" y="178980"/>
                </a:lnTo>
                <a:lnTo>
                  <a:pt x="434699" y="145577"/>
                </a:lnTo>
                <a:lnTo>
                  <a:pt x="464325" y="145577"/>
                </a:lnTo>
                <a:lnTo>
                  <a:pt x="464325" y="241032"/>
                </a:lnTo>
                <a:lnTo>
                  <a:pt x="434699" y="241032"/>
                </a:lnTo>
                <a:lnTo>
                  <a:pt x="434699" y="202421"/>
                </a:lnTo>
                <a:lnTo>
                  <a:pt x="402468" y="202421"/>
                </a:lnTo>
                <a:lnTo>
                  <a:pt x="402468" y="241032"/>
                </a:lnTo>
                <a:lnTo>
                  <a:pt x="372972" y="241032"/>
                </a:lnTo>
                <a:close/>
                <a:moveTo>
                  <a:pt x="270885" y="145577"/>
                </a:moveTo>
                <a:lnTo>
                  <a:pt x="360545" y="145577"/>
                </a:lnTo>
                <a:lnTo>
                  <a:pt x="360545" y="169148"/>
                </a:lnTo>
                <a:lnTo>
                  <a:pt x="330463" y="169148"/>
                </a:lnTo>
                <a:lnTo>
                  <a:pt x="330463" y="241032"/>
                </a:lnTo>
                <a:lnTo>
                  <a:pt x="300967" y="241032"/>
                </a:lnTo>
                <a:lnTo>
                  <a:pt x="300967" y="169148"/>
                </a:lnTo>
                <a:lnTo>
                  <a:pt x="270885" y="169148"/>
                </a:lnTo>
                <a:close/>
                <a:moveTo>
                  <a:pt x="148391" y="87923"/>
                </a:moveTo>
                <a:lnTo>
                  <a:pt x="69983" y="180189"/>
                </a:lnTo>
                <a:lnTo>
                  <a:pt x="148391" y="180189"/>
                </a:lnTo>
                <a:close/>
                <a:moveTo>
                  <a:pt x="2134600" y="5000"/>
                </a:moveTo>
                <a:lnTo>
                  <a:pt x="2409983" y="5000"/>
                </a:lnTo>
                <a:lnTo>
                  <a:pt x="2409983" y="77396"/>
                </a:lnTo>
                <a:lnTo>
                  <a:pt x="2317588" y="77396"/>
                </a:lnTo>
                <a:lnTo>
                  <a:pt x="2317588" y="298182"/>
                </a:lnTo>
                <a:lnTo>
                  <a:pt x="2226994" y="298182"/>
                </a:lnTo>
                <a:lnTo>
                  <a:pt x="2226994" y="77396"/>
                </a:lnTo>
                <a:lnTo>
                  <a:pt x="2134600" y="77396"/>
                </a:lnTo>
                <a:close/>
                <a:moveTo>
                  <a:pt x="1996873" y="5000"/>
                </a:moveTo>
                <a:lnTo>
                  <a:pt x="2087668" y="5000"/>
                </a:lnTo>
                <a:lnTo>
                  <a:pt x="2087668" y="298182"/>
                </a:lnTo>
                <a:lnTo>
                  <a:pt x="1996873" y="298182"/>
                </a:lnTo>
                <a:close/>
                <a:moveTo>
                  <a:pt x="1601748" y="5000"/>
                </a:moveTo>
                <a:lnTo>
                  <a:pt x="1720891" y="5000"/>
                </a:lnTo>
                <a:lnTo>
                  <a:pt x="1766838" y="183389"/>
                </a:lnTo>
                <a:lnTo>
                  <a:pt x="1812458" y="5000"/>
                </a:lnTo>
                <a:lnTo>
                  <a:pt x="1931528" y="5000"/>
                </a:lnTo>
                <a:lnTo>
                  <a:pt x="1931528" y="298182"/>
                </a:lnTo>
                <a:lnTo>
                  <a:pt x="1857333" y="298182"/>
                </a:lnTo>
                <a:lnTo>
                  <a:pt x="1857333" y="74596"/>
                </a:lnTo>
                <a:lnTo>
                  <a:pt x="1800165" y="298182"/>
                </a:lnTo>
                <a:lnTo>
                  <a:pt x="1733006" y="298182"/>
                </a:lnTo>
                <a:lnTo>
                  <a:pt x="1675944" y="74596"/>
                </a:lnTo>
                <a:lnTo>
                  <a:pt x="1675944" y="298182"/>
                </a:lnTo>
                <a:lnTo>
                  <a:pt x="1601748" y="298182"/>
                </a:lnTo>
                <a:close/>
                <a:moveTo>
                  <a:pt x="1211223" y="5000"/>
                </a:moveTo>
                <a:lnTo>
                  <a:pt x="1330366" y="5000"/>
                </a:lnTo>
                <a:lnTo>
                  <a:pt x="1376313" y="183389"/>
                </a:lnTo>
                <a:lnTo>
                  <a:pt x="1421932" y="5000"/>
                </a:lnTo>
                <a:lnTo>
                  <a:pt x="1541003" y="5000"/>
                </a:lnTo>
                <a:lnTo>
                  <a:pt x="1541003" y="298182"/>
                </a:lnTo>
                <a:lnTo>
                  <a:pt x="1466808" y="298182"/>
                </a:lnTo>
                <a:lnTo>
                  <a:pt x="1466808" y="74596"/>
                </a:lnTo>
                <a:lnTo>
                  <a:pt x="1409639" y="298182"/>
                </a:lnTo>
                <a:lnTo>
                  <a:pt x="1342481" y="298182"/>
                </a:lnTo>
                <a:lnTo>
                  <a:pt x="1285419" y="74596"/>
                </a:lnTo>
                <a:lnTo>
                  <a:pt x="1285419" y="298182"/>
                </a:lnTo>
                <a:lnTo>
                  <a:pt x="1211223" y="298182"/>
                </a:lnTo>
                <a:close/>
                <a:moveTo>
                  <a:pt x="869523" y="5000"/>
                </a:moveTo>
                <a:lnTo>
                  <a:pt x="959918" y="5000"/>
                </a:lnTo>
                <a:lnTo>
                  <a:pt x="959918" y="183833"/>
                </a:lnTo>
                <a:cubicBezTo>
                  <a:pt x="959918" y="199819"/>
                  <a:pt x="964351" y="212308"/>
                  <a:pt x="973217" y="221299"/>
                </a:cubicBezTo>
                <a:cubicBezTo>
                  <a:pt x="982083" y="230290"/>
                  <a:pt x="994382" y="234786"/>
                  <a:pt x="1010115" y="234786"/>
                </a:cubicBezTo>
                <a:cubicBezTo>
                  <a:pt x="1025714" y="234786"/>
                  <a:pt x="1037946" y="230357"/>
                  <a:pt x="1046812" y="221498"/>
                </a:cubicBezTo>
                <a:cubicBezTo>
                  <a:pt x="1055679" y="212639"/>
                  <a:pt x="1060112" y="200084"/>
                  <a:pt x="1060112" y="183833"/>
                </a:cubicBezTo>
                <a:lnTo>
                  <a:pt x="1060112" y="5000"/>
                </a:lnTo>
                <a:lnTo>
                  <a:pt x="1150506" y="5000"/>
                </a:lnTo>
                <a:lnTo>
                  <a:pt x="1150506" y="179674"/>
                </a:lnTo>
                <a:cubicBezTo>
                  <a:pt x="1150506" y="196994"/>
                  <a:pt x="1147806" y="213348"/>
                  <a:pt x="1142407" y="228736"/>
                </a:cubicBezTo>
                <a:cubicBezTo>
                  <a:pt x="1137007" y="244125"/>
                  <a:pt x="1128541" y="257582"/>
                  <a:pt x="1117008" y="269107"/>
                </a:cubicBezTo>
                <a:cubicBezTo>
                  <a:pt x="1105476" y="280633"/>
                  <a:pt x="1093376" y="288726"/>
                  <a:pt x="1080710" y="293389"/>
                </a:cubicBezTo>
                <a:cubicBezTo>
                  <a:pt x="1063112" y="299917"/>
                  <a:pt x="1041979" y="303182"/>
                  <a:pt x="1017314" y="303182"/>
                </a:cubicBezTo>
                <a:cubicBezTo>
                  <a:pt x="1003048" y="303182"/>
                  <a:pt x="987483" y="302182"/>
                  <a:pt x="970617" y="300184"/>
                </a:cubicBezTo>
                <a:cubicBezTo>
                  <a:pt x="953751" y="298185"/>
                  <a:pt x="939652" y="294221"/>
                  <a:pt x="928320" y="288292"/>
                </a:cubicBezTo>
                <a:cubicBezTo>
                  <a:pt x="916987" y="282363"/>
                  <a:pt x="906621" y="273936"/>
                  <a:pt x="897222" y="263011"/>
                </a:cubicBezTo>
                <a:cubicBezTo>
                  <a:pt x="887822" y="252086"/>
                  <a:pt x="881389" y="240827"/>
                  <a:pt x="877923" y="229236"/>
                </a:cubicBezTo>
                <a:cubicBezTo>
                  <a:pt x="872323" y="210583"/>
                  <a:pt x="869523" y="194062"/>
                  <a:pt x="869523" y="179674"/>
                </a:cubicBezTo>
                <a:close/>
                <a:moveTo>
                  <a:pt x="693841" y="0"/>
                </a:moveTo>
                <a:cubicBezTo>
                  <a:pt x="731305" y="0"/>
                  <a:pt x="759870" y="6967"/>
                  <a:pt x="779536" y="20899"/>
                </a:cubicBezTo>
                <a:cubicBezTo>
                  <a:pt x="799201" y="34832"/>
                  <a:pt x="810901" y="56997"/>
                  <a:pt x="814634" y="87395"/>
                </a:cubicBezTo>
                <a:lnTo>
                  <a:pt x="729239" y="92395"/>
                </a:lnTo>
                <a:cubicBezTo>
                  <a:pt x="726972" y="79196"/>
                  <a:pt x="722206" y="69596"/>
                  <a:pt x="714940" y="63596"/>
                </a:cubicBezTo>
                <a:cubicBezTo>
                  <a:pt x="707673" y="57597"/>
                  <a:pt x="697641" y="54597"/>
                  <a:pt x="684842" y="54597"/>
                </a:cubicBezTo>
                <a:cubicBezTo>
                  <a:pt x="674309" y="54597"/>
                  <a:pt x="666376" y="56830"/>
                  <a:pt x="661043" y="61297"/>
                </a:cubicBezTo>
                <a:cubicBezTo>
                  <a:pt x="655710" y="65763"/>
                  <a:pt x="653043" y="71196"/>
                  <a:pt x="653043" y="77596"/>
                </a:cubicBezTo>
                <a:cubicBezTo>
                  <a:pt x="653043" y="82262"/>
                  <a:pt x="655243" y="86462"/>
                  <a:pt x="659643" y="90195"/>
                </a:cubicBezTo>
                <a:cubicBezTo>
                  <a:pt x="663909" y="94061"/>
                  <a:pt x="674042" y="97661"/>
                  <a:pt x="690041" y="100994"/>
                </a:cubicBezTo>
                <a:cubicBezTo>
                  <a:pt x="729639" y="109527"/>
                  <a:pt x="758004" y="118160"/>
                  <a:pt x="775136" y="126893"/>
                </a:cubicBezTo>
                <a:cubicBezTo>
                  <a:pt x="792268" y="135625"/>
                  <a:pt x="804734" y="146458"/>
                  <a:pt x="812534" y="159391"/>
                </a:cubicBezTo>
                <a:cubicBezTo>
                  <a:pt x="820333" y="172323"/>
                  <a:pt x="824233" y="186789"/>
                  <a:pt x="824233" y="202788"/>
                </a:cubicBezTo>
                <a:cubicBezTo>
                  <a:pt x="824233" y="221587"/>
                  <a:pt x="819033" y="238919"/>
                  <a:pt x="808634" y="254785"/>
                </a:cubicBezTo>
                <a:cubicBezTo>
                  <a:pt x="798235" y="270650"/>
                  <a:pt x="783702" y="282683"/>
                  <a:pt x="765037" y="290883"/>
                </a:cubicBezTo>
                <a:cubicBezTo>
                  <a:pt x="746371" y="299082"/>
                  <a:pt x="722839" y="303182"/>
                  <a:pt x="694441" y="303182"/>
                </a:cubicBezTo>
                <a:cubicBezTo>
                  <a:pt x="644577" y="303182"/>
                  <a:pt x="610046" y="293582"/>
                  <a:pt x="590847" y="274384"/>
                </a:cubicBezTo>
                <a:cubicBezTo>
                  <a:pt x="571648" y="255185"/>
                  <a:pt x="560782" y="230786"/>
                  <a:pt x="558249" y="201188"/>
                </a:cubicBezTo>
                <a:lnTo>
                  <a:pt x="644444" y="195788"/>
                </a:lnTo>
                <a:cubicBezTo>
                  <a:pt x="646311" y="209788"/>
                  <a:pt x="650110" y="220453"/>
                  <a:pt x="655843" y="227786"/>
                </a:cubicBezTo>
                <a:cubicBezTo>
                  <a:pt x="665176" y="239652"/>
                  <a:pt x="678509" y="245585"/>
                  <a:pt x="695841" y="245585"/>
                </a:cubicBezTo>
                <a:cubicBezTo>
                  <a:pt x="708773" y="245585"/>
                  <a:pt x="718739" y="242552"/>
                  <a:pt x="725739" y="236486"/>
                </a:cubicBezTo>
                <a:cubicBezTo>
                  <a:pt x="732739" y="230420"/>
                  <a:pt x="736238" y="223387"/>
                  <a:pt x="736238" y="215387"/>
                </a:cubicBezTo>
                <a:cubicBezTo>
                  <a:pt x="736238" y="207788"/>
                  <a:pt x="732905" y="200988"/>
                  <a:pt x="726239" y="194988"/>
                </a:cubicBezTo>
                <a:cubicBezTo>
                  <a:pt x="719573" y="188989"/>
                  <a:pt x="704107" y="183323"/>
                  <a:pt x="679842" y="177990"/>
                </a:cubicBezTo>
                <a:cubicBezTo>
                  <a:pt x="640111" y="169057"/>
                  <a:pt x="611779" y="157191"/>
                  <a:pt x="594847" y="142392"/>
                </a:cubicBezTo>
                <a:cubicBezTo>
                  <a:pt x="577781" y="127592"/>
                  <a:pt x="569249" y="108727"/>
                  <a:pt x="569249" y="85795"/>
                </a:cubicBezTo>
                <a:cubicBezTo>
                  <a:pt x="569249" y="70729"/>
                  <a:pt x="573615" y="56497"/>
                  <a:pt x="582348" y="43098"/>
                </a:cubicBezTo>
                <a:cubicBezTo>
                  <a:pt x="591081" y="29698"/>
                  <a:pt x="604213" y="19166"/>
                  <a:pt x="621745" y="11500"/>
                </a:cubicBezTo>
                <a:cubicBezTo>
                  <a:pt x="639278" y="3833"/>
                  <a:pt x="663310" y="0"/>
                  <a:pt x="693841" y="0"/>
                </a:cubicBezTo>
                <a:close/>
                <a:moveTo>
                  <a:pt x="148391" y="0"/>
                </a:moveTo>
                <a:lnTo>
                  <a:pt x="219386" y="0"/>
                </a:lnTo>
                <a:lnTo>
                  <a:pt x="219386" y="180189"/>
                </a:lnTo>
                <a:lnTo>
                  <a:pt x="256184" y="180189"/>
                </a:lnTo>
                <a:lnTo>
                  <a:pt x="256184" y="243385"/>
                </a:lnTo>
                <a:lnTo>
                  <a:pt x="219386" y="243385"/>
                </a:lnTo>
                <a:lnTo>
                  <a:pt x="219386" y="298182"/>
                </a:lnTo>
                <a:lnTo>
                  <a:pt x="148391" y="298182"/>
                </a:lnTo>
                <a:lnTo>
                  <a:pt x="148391" y="243385"/>
                </a:lnTo>
                <a:lnTo>
                  <a:pt x="0" y="243385"/>
                </a:lnTo>
                <a:lnTo>
                  <a:pt x="0" y="17639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6906">
                <a:srgbClr val="C4DBF0"/>
              </a:gs>
              <a:gs pos="74000">
                <a:schemeClr val="accent1">
                  <a:lumMod val="45000"/>
                  <a:lumOff val="55000"/>
                  <a:alpha val="57000"/>
                </a:schemeClr>
              </a:gs>
              <a:gs pos="83000">
                <a:schemeClr val="accent1">
                  <a:lumMod val="45000"/>
                  <a:lumOff val="55000"/>
                  <a:alpha val="2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4" name="Rectangle 20">
            <a:extLst>
              <a:ext uri="{FF2B5EF4-FFF2-40B4-BE49-F238E27FC236}">
                <a16:creationId xmlns:a16="http://schemas.microsoft.com/office/drawing/2014/main" id="{42621B13-EB59-0340-79B9-A4C749831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502" y="1970415"/>
            <a:ext cx="5175627" cy="271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350" marR="38100" indent="-6350" algn="ctr">
              <a:lnSpc>
                <a:spcPct val="111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The </a:t>
            </a:r>
            <a:r>
              <a:rPr lang="en-US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46</a:t>
            </a:r>
            <a:r>
              <a:rPr lang="en-US" sz="1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 Heads of State and </a:t>
            </a:r>
          </a:p>
          <a:p>
            <a:pPr marL="6350" marR="38100" indent="-6350" algn="ctr">
              <a:lnSpc>
                <a:spcPct val="111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Government committed to:</a:t>
            </a:r>
          </a:p>
          <a:p>
            <a:pPr marL="6350" marR="38100" indent="-6350" algn="l">
              <a:lnSpc>
                <a:spcPct val="111000"/>
              </a:lnSpc>
              <a:spcAft>
                <a:spcPts val="1420"/>
              </a:spcAft>
            </a:pPr>
            <a:endParaRPr lang="en-US" sz="1400" dirty="0">
              <a:solidFill>
                <a:srgbClr val="000000"/>
              </a:solidFill>
              <a:effectLst/>
              <a:latin typeface="Arial Nova Light" panose="020B0304020202020204" pitchFamily="34" charset="0"/>
              <a:ea typeface="Calibri" panose="020F0502020204030204" pitchFamily="34" charset="0"/>
            </a:endParaRPr>
          </a:p>
          <a:p>
            <a:pPr marL="6350" marR="38100" indent="-6350" algn="just">
              <a:lnSpc>
                <a:spcPct val="111000"/>
              </a:lnSpc>
              <a:spcAft>
                <a:spcPts val="1420"/>
              </a:spcAft>
            </a:pPr>
            <a:r>
              <a:rPr lang="en-US" sz="1400" i="1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[…] </a:t>
            </a:r>
            <a:r>
              <a:rPr lang="en-US" sz="1400" b="1" i="1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invest in a democratic future </a:t>
            </a:r>
            <a:r>
              <a:rPr lang="en-US" sz="1400" i="1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by ensuring that everyone is able to play their role </a:t>
            </a:r>
            <a:r>
              <a:rPr lang="fr-FR" sz="1400" i="1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in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democratic</a:t>
            </a:r>
            <a:r>
              <a:rPr lang="fr-FR" sz="1400" i="1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processes</a:t>
            </a:r>
            <a:r>
              <a:rPr lang="fr-FR" sz="1400" i="1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.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Priority</a:t>
            </a:r>
            <a:r>
              <a:rPr lang="fr-FR" sz="1400" i="1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will</a:t>
            </a:r>
            <a:r>
              <a:rPr lang="fr-FR" sz="1400" i="1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be</a:t>
            </a:r>
            <a:r>
              <a:rPr lang="fr-FR" sz="1400" i="1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given</a:t>
            </a:r>
            <a:r>
              <a:rPr lang="fr-FR" sz="1400" i="1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 to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supporting</a:t>
            </a:r>
            <a:r>
              <a:rPr lang="fr-FR" sz="1400" i="1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 the participation of </a:t>
            </a:r>
            <a:r>
              <a:rPr lang="en-US" sz="1400" i="1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young persons in democratic life and decision-making processes, including </a:t>
            </a:r>
            <a:r>
              <a:rPr lang="en-US" sz="1400" b="1" i="1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through education about human rights and core democratic values</a:t>
            </a:r>
            <a:r>
              <a:rPr lang="en-US" sz="1400" i="1" dirty="0"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, </a:t>
            </a:r>
            <a:r>
              <a:rPr lang="en-US" sz="1400" i="1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such as pluralism, inclusion, non-discrimination, transparency and accountability […]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DC1DC-8A8F-D767-758D-F7A687A47C00}"/>
              </a:ext>
            </a:extLst>
          </p:cNvPr>
          <p:cNvSpPr txBox="1"/>
          <p:nvPr/>
        </p:nvSpPr>
        <p:spPr>
          <a:xfrm>
            <a:off x="466806" y="1523975"/>
            <a:ext cx="2478881" cy="923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200" b="1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OF HEADS OF STATE AND GOVERNMENT OF THE COUNCIL OF EUROPE</a:t>
            </a:r>
            <a:r>
              <a:rPr lang="en-US" sz="12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fr-FR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ICELAND, 16-17 MAY 2023</a:t>
            </a:r>
            <a:endParaRPr lang="fr-FR" sz="1200" dirty="0">
              <a:effectLst/>
              <a:latin typeface="Arial Nova Light" panose="020B03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B499A9A-8CAA-586F-D0C0-270479B10B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90844" t="44364" r="3003" b="47791"/>
          <a:stretch/>
        </p:blipFill>
        <p:spPr>
          <a:xfrm rot="10800000">
            <a:off x="7575735" y="4376993"/>
            <a:ext cx="161057" cy="128331"/>
          </a:xfrm>
          <a:custGeom>
            <a:avLst/>
            <a:gdLst/>
            <a:ahLst/>
            <a:cxnLst/>
            <a:rect l="l" t="t" r="r" b="b"/>
            <a:pathLst>
              <a:path w="521494" h="415528">
                <a:moveTo>
                  <a:pt x="394692" y="0"/>
                </a:moveTo>
                <a:lnTo>
                  <a:pt x="521494" y="0"/>
                </a:lnTo>
                <a:lnTo>
                  <a:pt x="442317" y="197048"/>
                </a:lnTo>
                <a:lnTo>
                  <a:pt x="514350" y="197048"/>
                </a:lnTo>
                <a:lnTo>
                  <a:pt x="514350" y="415528"/>
                </a:lnTo>
                <a:lnTo>
                  <a:pt x="286345" y="415528"/>
                </a:lnTo>
                <a:lnTo>
                  <a:pt x="286345" y="215503"/>
                </a:lnTo>
                <a:close/>
                <a:moveTo>
                  <a:pt x="108347" y="0"/>
                </a:moveTo>
                <a:lnTo>
                  <a:pt x="235148" y="0"/>
                </a:lnTo>
                <a:lnTo>
                  <a:pt x="155972" y="197048"/>
                </a:lnTo>
                <a:lnTo>
                  <a:pt x="228005" y="197048"/>
                </a:lnTo>
                <a:lnTo>
                  <a:pt x="228005" y="415528"/>
                </a:lnTo>
                <a:lnTo>
                  <a:pt x="0" y="415528"/>
                </a:lnTo>
                <a:lnTo>
                  <a:pt x="0" y="21550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6906">
                <a:srgbClr val="C4DBF0"/>
              </a:gs>
              <a:gs pos="74000">
                <a:schemeClr val="accent1">
                  <a:lumMod val="45000"/>
                  <a:lumOff val="55000"/>
                  <a:alpha val="57000"/>
                </a:schemeClr>
              </a:gs>
              <a:gs pos="83000">
                <a:schemeClr val="accent1">
                  <a:lumMod val="45000"/>
                  <a:lumOff val="55000"/>
                  <a:alpha val="2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1"/>
            <a:tileRect/>
          </a:gradFill>
          <a:effectLst>
            <a:glow>
              <a:schemeClr val="accent1"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34546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erson writing on a book&#10;&#10;Description automatically generated">
            <a:extLst>
              <a:ext uri="{FF2B5EF4-FFF2-40B4-BE49-F238E27FC236}">
                <a16:creationId xmlns:a16="http://schemas.microsoft.com/office/drawing/2014/main" id="{F93EA318-C3F1-7855-3C1F-828DF68F8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"/>
                    </a14:imgEffect>
                    <a14:imgEffect>
                      <a14:colorTemperature colorTemp="6800"/>
                    </a14:imgEffect>
                    <a14:imgEffect>
                      <a14:saturation sat="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18254" t="15949" r="30000"/>
          <a:stretch/>
        </p:blipFill>
        <p:spPr>
          <a:xfrm>
            <a:off x="0" y="820361"/>
            <a:ext cx="4731657" cy="4323139"/>
          </a:xfrm>
          <a:prstGeom prst="rect">
            <a:avLst/>
          </a:prstGeom>
          <a:effectLst>
            <a:glow>
              <a:schemeClr val="bg1">
                <a:alpha val="17000"/>
              </a:schemeClr>
            </a:glow>
            <a:outerShdw blurRad="50800" dist="50800" sx="1000" sy="1000" algn="ctr" rotWithShape="0">
              <a:srgbClr val="000000"/>
            </a:outerShdw>
          </a:effectLst>
        </p:spPr>
      </p:pic>
      <p:pic>
        <p:nvPicPr>
          <p:cNvPr id="29" name="Picture 28" descr="A person writing on a book&#10;&#10;Description automatically generated">
            <a:extLst>
              <a:ext uri="{FF2B5EF4-FFF2-40B4-BE49-F238E27FC236}">
                <a16:creationId xmlns:a16="http://schemas.microsoft.com/office/drawing/2014/main" id="{A61DDA69-B263-E25D-E730-FD402E0716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"/>
                    </a14:imgEffect>
                    <a14:imgEffect>
                      <a14:colorTemperature colorTemp="6800"/>
                    </a14:imgEffect>
                  </a14:imgLayer>
                </a14:imgProps>
              </a:ext>
            </a:extLst>
          </a:blip>
          <a:srcRect l="21472" t="21417" r="34364" b="68714"/>
          <a:stretch/>
        </p:blipFill>
        <p:spPr>
          <a:xfrm>
            <a:off x="294214" y="1101583"/>
            <a:ext cx="4038414" cy="507653"/>
          </a:xfrm>
          <a:custGeom>
            <a:avLst/>
            <a:gdLst/>
            <a:ahLst/>
            <a:cxnLst/>
            <a:rect l="l" t="t" r="r" b="b"/>
            <a:pathLst>
              <a:path w="4038414" h="507653">
                <a:moveTo>
                  <a:pt x="1168654" y="135620"/>
                </a:moveTo>
                <a:lnTo>
                  <a:pt x="1115034" y="312093"/>
                </a:lnTo>
                <a:lnTo>
                  <a:pt x="1222839" y="312093"/>
                </a:lnTo>
                <a:close/>
                <a:moveTo>
                  <a:pt x="3240472" y="107491"/>
                </a:moveTo>
                <a:lnTo>
                  <a:pt x="3240472" y="207280"/>
                </a:lnTo>
                <a:lnTo>
                  <a:pt x="3304431" y="207280"/>
                </a:lnTo>
                <a:cubicBezTo>
                  <a:pt x="3311351" y="207280"/>
                  <a:pt x="3324746" y="205048"/>
                  <a:pt x="3344614" y="200583"/>
                </a:cubicBezTo>
                <a:cubicBezTo>
                  <a:pt x="3354660" y="198574"/>
                  <a:pt x="3362864" y="193439"/>
                  <a:pt x="3369227" y="185179"/>
                </a:cubicBezTo>
                <a:cubicBezTo>
                  <a:pt x="3375589" y="176919"/>
                  <a:pt x="3378770" y="167432"/>
                  <a:pt x="3378770" y="156716"/>
                </a:cubicBezTo>
                <a:cubicBezTo>
                  <a:pt x="3378770" y="140866"/>
                  <a:pt x="3373747" y="128699"/>
                  <a:pt x="3363701" y="120216"/>
                </a:cubicBezTo>
                <a:cubicBezTo>
                  <a:pt x="3353655" y="111733"/>
                  <a:pt x="3334791" y="107491"/>
                  <a:pt x="3307109" y="107491"/>
                </a:cubicBezTo>
                <a:close/>
                <a:moveTo>
                  <a:pt x="1640272" y="107491"/>
                </a:moveTo>
                <a:lnTo>
                  <a:pt x="1640272" y="207280"/>
                </a:lnTo>
                <a:lnTo>
                  <a:pt x="1704231" y="207280"/>
                </a:lnTo>
                <a:cubicBezTo>
                  <a:pt x="1711151" y="207280"/>
                  <a:pt x="1724546" y="205048"/>
                  <a:pt x="1744414" y="200583"/>
                </a:cubicBezTo>
                <a:cubicBezTo>
                  <a:pt x="1754460" y="198574"/>
                  <a:pt x="1762664" y="193439"/>
                  <a:pt x="1769027" y="185179"/>
                </a:cubicBezTo>
                <a:cubicBezTo>
                  <a:pt x="1775389" y="176919"/>
                  <a:pt x="1778570" y="167432"/>
                  <a:pt x="1778570" y="156716"/>
                </a:cubicBezTo>
                <a:cubicBezTo>
                  <a:pt x="1778570" y="140866"/>
                  <a:pt x="1773547" y="128699"/>
                  <a:pt x="1763501" y="120216"/>
                </a:cubicBezTo>
                <a:cubicBezTo>
                  <a:pt x="1753455" y="111733"/>
                  <a:pt x="1734592" y="107491"/>
                  <a:pt x="1706910" y="107491"/>
                </a:cubicBezTo>
                <a:close/>
                <a:moveTo>
                  <a:pt x="3088109" y="8371"/>
                </a:moveTo>
                <a:lnTo>
                  <a:pt x="3340931" y="8371"/>
                </a:lnTo>
                <a:cubicBezTo>
                  <a:pt x="3387811" y="8371"/>
                  <a:pt x="3423642" y="12390"/>
                  <a:pt x="3448422" y="20427"/>
                </a:cubicBezTo>
                <a:cubicBezTo>
                  <a:pt x="3473202" y="28463"/>
                  <a:pt x="3493182" y="43365"/>
                  <a:pt x="3508362" y="65131"/>
                </a:cubicBezTo>
                <a:cubicBezTo>
                  <a:pt x="3523543" y="86897"/>
                  <a:pt x="3531133" y="113407"/>
                  <a:pt x="3531133" y="144661"/>
                </a:cubicBezTo>
                <a:cubicBezTo>
                  <a:pt x="3531133" y="171896"/>
                  <a:pt x="3525325" y="195393"/>
                  <a:pt x="3513710" y="215150"/>
                </a:cubicBezTo>
                <a:cubicBezTo>
                  <a:pt x="3502094" y="234907"/>
                  <a:pt x="3486124" y="250924"/>
                  <a:pt x="3465798" y="263203"/>
                </a:cubicBezTo>
                <a:cubicBezTo>
                  <a:pt x="3452843" y="271016"/>
                  <a:pt x="3435085" y="277490"/>
                  <a:pt x="3412523" y="282625"/>
                </a:cubicBezTo>
                <a:cubicBezTo>
                  <a:pt x="3430592" y="288659"/>
                  <a:pt x="3443755" y="294692"/>
                  <a:pt x="3452011" y="300723"/>
                </a:cubicBezTo>
                <a:cubicBezTo>
                  <a:pt x="3457589" y="304745"/>
                  <a:pt x="3465676" y="313347"/>
                  <a:pt x="3476273" y="326531"/>
                </a:cubicBezTo>
                <a:cubicBezTo>
                  <a:pt x="3486870" y="339714"/>
                  <a:pt x="3493953" y="349881"/>
                  <a:pt x="3497521" y="357032"/>
                </a:cubicBezTo>
                <a:lnTo>
                  <a:pt x="3570982" y="499281"/>
                </a:lnTo>
                <a:lnTo>
                  <a:pt x="3399579" y="499281"/>
                </a:lnTo>
                <a:lnTo>
                  <a:pt x="3318495" y="349262"/>
                </a:lnTo>
                <a:cubicBezTo>
                  <a:pt x="3308226" y="329840"/>
                  <a:pt x="3299073" y="317227"/>
                  <a:pt x="3291036" y="311423"/>
                </a:cubicBezTo>
                <a:cubicBezTo>
                  <a:pt x="3280097" y="303833"/>
                  <a:pt x="3267707" y="300037"/>
                  <a:pt x="3253866" y="300037"/>
                </a:cubicBezTo>
                <a:lnTo>
                  <a:pt x="3240472" y="300037"/>
                </a:lnTo>
                <a:lnTo>
                  <a:pt x="3240472" y="499281"/>
                </a:lnTo>
                <a:lnTo>
                  <a:pt x="3088109" y="499281"/>
                </a:lnTo>
                <a:close/>
                <a:moveTo>
                  <a:pt x="2590465" y="8371"/>
                </a:moveTo>
                <a:lnTo>
                  <a:pt x="2996989" y="8371"/>
                </a:lnTo>
                <a:lnTo>
                  <a:pt x="2996989" y="113184"/>
                </a:lnTo>
                <a:lnTo>
                  <a:pt x="2742493" y="113184"/>
                </a:lnTo>
                <a:lnTo>
                  <a:pt x="2742493" y="191207"/>
                </a:lnTo>
                <a:lnTo>
                  <a:pt x="2978571" y="191207"/>
                </a:lnTo>
                <a:lnTo>
                  <a:pt x="2978571" y="291331"/>
                </a:lnTo>
                <a:lnTo>
                  <a:pt x="2742493" y="291331"/>
                </a:lnTo>
                <a:lnTo>
                  <a:pt x="2742493" y="388107"/>
                </a:lnTo>
                <a:lnTo>
                  <a:pt x="3004356" y="388107"/>
                </a:lnTo>
                <a:lnTo>
                  <a:pt x="3004356" y="499281"/>
                </a:lnTo>
                <a:lnTo>
                  <a:pt x="2590465" y="499281"/>
                </a:lnTo>
                <a:close/>
                <a:moveTo>
                  <a:pt x="2020304" y="8371"/>
                </a:moveTo>
                <a:lnTo>
                  <a:pt x="2161951" y="8371"/>
                </a:lnTo>
                <a:lnTo>
                  <a:pt x="2346796" y="279967"/>
                </a:lnTo>
                <a:lnTo>
                  <a:pt x="2346796" y="8371"/>
                </a:lnTo>
                <a:lnTo>
                  <a:pt x="2489783" y="8371"/>
                </a:lnTo>
                <a:lnTo>
                  <a:pt x="2489783" y="499281"/>
                </a:lnTo>
                <a:lnTo>
                  <a:pt x="2346796" y="499281"/>
                </a:lnTo>
                <a:lnTo>
                  <a:pt x="2162956" y="229737"/>
                </a:lnTo>
                <a:lnTo>
                  <a:pt x="2162956" y="499281"/>
                </a:lnTo>
                <a:lnTo>
                  <a:pt x="2020304" y="499281"/>
                </a:lnTo>
                <a:close/>
                <a:moveTo>
                  <a:pt x="1487909" y="8371"/>
                </a:moveTo>
                <a:lnTo>
                  <a:pt x="1740731" y="8371"/>
                </a:lnTo>
                <a:cubicBezTo>
                  <a:pt x="1787612" y="8371"/>
                  <a:pt x="1823442" y="12390"/>
                  <a:pt x="1848222" y="20427"/>
                </a:cubicBezTo>
                <a:cubicBezTo>
                  <a:pt x="1873002" y="28463"/>
                  <a:pt x="1892982" y="43365"/>
                  <a:pt x="1908162" y="65131"/>
                </a:cubicBezTo>
                <a:cubicBezTo>
                  <a:pt x="1923343" y="86897"/>
                  <a:pt x="1930933" y="113407"/>
                  <a:pt x="1930933" y="144661"/>
                </a:cubicBezTo>
                <a:cubicBezTo>
                  <a:pt x="1930933" y="171896"/>
                  <a:pt x="1925125" y="195393"/>
                  <a:pt x="1913510" y="215150"/>
                </a:cubicBezTo>
                <a:cubicBezTo>
                  <a:pt x="1901894" y="234907"/>
                  <a:pt x="1885924" y="250924"/>
                  <a:pt x="1865598" y="263203"/>
                </a:cubicBezTo>
                <a:cubicBezTo>
                  <a:pt x="1852643" y="271016"/>
                  <a:pt x="1834885" y="277490"/>
                  <a:pt x="1812323" y="282625"/>
                </a:cubicBezTo>
                <a:cubicBezTo>
                  <a:pt x="1830392" y="288659"/>
                  <a:pt x="1843555" y="294692"/>
                  <a:pt x="1851811" y="300723"/>
                </a:cubicBezTo>
                <a:cubicBezTo>
                  <a:pt x="1857389" y="304745"/>
                  <a:pt x="1865476" y="313347"/>
                  <a:pt x="1876073" y="326531"/>
                </a:cubicBezTo>
                <a:cubicBezTo>
                  <a:pt x="1886670" y="339714"/>
                  <a:pt x="1893753" y="349881"/>
                  <a:pt x="1897321" y="357032"/>
                </a:cubicBezTo>
                <a:lnTo>
                  <a:pt x="1970782" y="499281"/>
                </a:lnTo>
                <a:lnTo>
                  <a:pt x="1799379" y="499281"/>
                </a:lnTo>
                <a:lnTo>
                  <a:pt x="1718295" y="349262"/>
                </a:lnTo>
                <a:cubicBezTo>
                  <a:pt x="1708026" y="329840"/>
                  <a:pt x="1698873" y="317227"/>
                  <a:pt x="1690836" y="311423"/>
                </a:cubicBezTo>
                <a:cubicBezTo>
                  <a:pt x="1679897" y="303833"/>
                  <a:pt x="1667507" y="300037"/>
                  <a:pt x="1653666" y="300037"/>
                </a:cubicBezTo>
                <a:lnTo>
                  <a:pt x="1640272" y="300037"/>
                </a:lnTo>
                <a:lnTo>
                  <a:pt x="1640272" y="499281"/>
                </a:lnTo>
                <a:lnTo>
                  <a:pt x="1487909" y="499281"/>
                </a:lnTo>
                <a:close/>
                <a:moveTo>
                  <a:pt x="1087785" y="8371"/>
                </a:moveTo>
                <a:lnTo>
                  <a:pt x="1253249" y="8371"/>
                </a:lnTo>
                <a:lnTo>
                  <a:pt x="1437717" y="499281"/>
                </a:lnTo>
                <a:lnTo>
                  <a:pt x="1278866" y="499281"/>
                </a:lnTo>
                <a:lnTo>
                  <a:pt x="1254306" y="418244"/>
                </a:lnTo>
                <a:lnTo>
                  <a:pt x="1082086" y="418244"/>
                </a:lnTo>
                <a:lnTo>
                  <a:pt x="1058160" y="499281"/>
                </a:lnTo>
                <a:lnTo>
                  <a:pt x="903275" y="499281"/>
                </a:lnTo>
                <a:close/>
                <a:moveTo>
                  <a:pt x="456865" y="8371"/>
                </a:moveTo>
                <a:lnTo>
                  <a:pt x="863389" y="8371"/>
                </a:lnTo>
                <a:lnTo>
                  <a:pt x="863389" y="113184"/>
                </a:lnTo>
                <a:lnTo>
                  <a:pt x="608893" y="113184"/>
                </a:lnTo>
                <a:lnTo>
                  <a:pt x="608893" y="191207"/>
                </a:lnTo>
                <a:lnTo>
                  <a:pt x="844971" y="191207"/>
                </a:lnTo>
                <a:lnTo>
                  <a:pt x="844971" y="291331"/>
                </a:lnTo>
                <a:lnTo>
                  <a:pt x="608893" y="291331"/>
                </a:lnTo>
                <a:lnTo>
                  <a:pt x="608893" y="388107"/>
                </a:lnTo>
                <a:lnTo>
                  <a:pt x="870756" y="388107"/>
                </a:lnTo>
                <a:lnTo>
                  <a:pt x="870756" y="499281"/>
                </a:lnTo>
                <a:lnTo>
                  <a:pt x="456865" y="499281"/>
                </a:lnTo>
                <a:close/>
                <a:moveTo>
                  <a:pt x="0" y="8371"/>
                </a:moveTo>
                <a:lnTo>
                  <a:pt x="151693" y="8371"/>
                </a:lnTo>
                <a:lnTo>
                  <a:pt x="151693" y="378395"/>
                </a:lnTo>
                <a:lnTo>
                  <a:pt x="388441" y="378395"/>
                </a:lnTo>
                <a:lnTo>
                  <a:pt x="388441" y="499281"/>
                </a:lnTo>
                <a:lnTo>
                  <a:pt x="0" y="499281"/>
                </a:lnTo>
                <a:close/>
                <a:moveTo>
                  <a:pt x="3820083" y="0"/>
                </a:moveTo>
                <a:cubicBezTo>
                  <a:pt x="3882814" y="0"/>
                  <a:pt x="3930643" y="11664"/>
                  <a:pt x="3963572" y="34993"/>
                </a:cubicBezTo>
                <a:cubicBezTo>
                  <a:pt x="3996500" y="58322"/>
                  <a:pt x="4016089" y="95436"/>
                  <a:pt x="4022340" y="146335"/>
                </a:cubicBezTo>
                <a:lnTo>
                  <a:pt x="3879354" y="154707"/>
                </a:lnTo>
                <a:cubicBezTo>
                  <a:pt x="3875558" y="132606"/>
                  <a:pt x="3867578" y="116532"/>
                  <a:pt x="3855411" y="106486"/>
                </a:cubicBezTo>
                <a:cubicBezTo>
                  <a:pt x="3843244" y="96441"/>
                  <a:pt x="3826445" y="91418"/>
                  <a:pt x="3805014" y="91418"/>
                </a:cubicBezTo>
                <a:cubicBezTo>
                  <a:pt x="3787378" y="91418"/>
                  <a:pt x="3774095" y="95157"/>
                  <a:pt x="3765165" y="102636"/>
                </a:cubicBezTo>
                <a:cubicBezTo>
                  <a:pt x="3756235" y="110114"/>
                  <a:pt x="3751771" y="119211"/>
                  <a:pt x="3751771" y="129927"/>
                </a:cubicBezTo>
                <a:cubicBezTo>
                  <a:pt x="3751771" y="137740"/>
                  <a:pt x="3755454" y="144773"/>
                  <a:pt x="3762821" y="151023"/>
                </a:cubicBezTo>
                <a:cubicBezTo>
                  <a:pt x="3769965" y="157497"/>
                  <a:pt x="3786931" y="163525"/>
                  <a:pt x="3813720" y="169106"/>
                </a:cubicBezTo>
                <a:cubicBezTo>
                  <a:pt x="3880023" y="183393"/>
                  <a:pt x="3927518" y="197848"/>
                  <a:pt x="3956205" y="212471"/>
                </a:cubicBezTo>
                <a:cubicBezTo>
                  <a:pt x="3984891" y="227093"/>
                  <a:pt x="4005764" y="245232"/>
                  <a:pt x="4018824" y="266886"/>
                </a:cubicBezTo>
                <a:cubicBezTo>
                  <a:pt x="4031884" y="288540"/>
                  <a:pt x="4038414" y="312762"/>
                  <a:pt x="4038414" y="339551"/>
                </a:cubicBezTo>
                <a:cubicBezTo>
                  <a:pt x="4038414" y="371028"/>
                  <a:pt x="4029707" y="400050"/>
                  <a:pt x="4012294" y="426616"/>
                </a:cubicBezTo>
                <a:cubicBezTo>
                  <a:pt x="3994881" y="453182"/>
                  <a:pt x="3970548" y="473329"/>
                  <a:pt x="3939294" y="487059"/>
                </a:cubicBezTo>
                <a:cubicBezTo>
                  <a:pt x="3908040" y="500788"/>
                  <a:pt x="3868638" y="507653"/>
                  <a:pt x="3821087" y="507653"/>
                </a:cubicBezTo>
                <a:cubicBezTo>
                  <a:pt x="3737595" y="507653"/>
                  <a:pt x="3679775" y="491579"/>
                  <a:pt x="3647628" y="459432"/>
                </a:cubicBezTo>
                <a:cubicBezTo>
                  <a:pt x="3615481" y="427286"/>
                  <a:pt x="3597287" y="386432"/>
                  <a:pt x="3593045" y="336872"/>
                </a:cubicBezTo>
                <a:lnTo>
                  <a:pt x="3737372" y="327831"/>
                </a:lnTo>
                <a:cubicBezTo>
                  <a:pt x="3740497" y="351272"/>
                  <a:pt x="3746859" y="369131"/>
                  <a:pt x="3756459" y="381409"/>
                </a:cubicBezTo>
                <a:cubicBezTo>
                  <a:pt x="3772086" y="401278"/>
                  <a:pt x="3794410" y="411212"/>
                  <a:pt x="3823431" y="411212"/>
                </a:cubicBezTo>
                <a:cubicBezTo>
                  <a:pt x="3845086" y="411212"/>
                  <a:pt x="3861773" y="406133"/>
                  <a:pt x="3873493" y="395976"/>
                </a:cubicBezTo>
                <a:cubicBezTo>
                  <a:pt x="3885214" y="385818"/>
                  <a:pt x="3891074" y="374042"/>
                  <a:pt x="3891074" y="360648"/>
                </a:cubicBezTo>
                <a:cubicBezTo>
                  <a:pt x="3891074" y="347923"/>
                  <a:pt x="3885493" y="336538"/>
                  <a:pt x="3874331" y="326492"/>
                </a:cubicBezTo>
                <a:cubicBezTo>
                  <a:pt x="3863169" y="316446"/>
                  <a:pt x="3837272" y="306958"/>
                  <a:pt x="3796642" y="298028"/>
                </a:cubicBezTo>
                <a:cubicBezTo>
                  <a:pt x="3730116" y="283071"/>
                  <a:pt x="3682677" y="263203"/>
                  <a:pt x="3654325" y="238423"/>
                </a:cubicBezTo>
                <a:cubicBezTo>
                  <a:pt x="3625750" y="213643"/>
                  <a:pt x="3611463" y="182054"/>
                  <a:pt x="3611463" y="143656"/>
                </a:cubicBezTo>
                <a:cubicBezTo>
                  <a:pt x="3611463" y="118430"/>
                  <a:pt x="3618774" y="94599"/>
                  <a:pt x="3633397" y="72163"/>
                </a:cubicBezTo>
                <a:cubicBezTo>
                  <a:pt x="3648019" y="49727"/>
                  <a:pt x="3670008" y="32091"/>
                  <a:pt x="3699365" y="19255"/>
                </a:cubicBezTo>
                <a:cubicBezTo>
                  <a:pt x="3728721" y="6418"/>
                  <a:pt x="3768960" y="0"/>
                  <a:pt x="3820083" y="0"/>
                </a:cubicBezTo>
                <a:close/>
              </a:path>
            </a:pathLst>
          </a:custGeom>
          <a:effectLst>
            <a:glow>
              <a:schemeClr val="bg1">
                <a:alpha val="40000"/>
              </a:schemeClr>
            </a:glow>
            <a:outerShdw blurRad="50800" dist="50800" sx="1000" sy="1000" algn="ctr" rotWithShape="0">
              <a:srgbClr val="000000"/>
            </a:outerShdw>
          </a:effectLst>
        </p:spPr>
      </p:pic>
      <p:pic>
        <p:nvPicPr>
          <p:cNvPr id="18" name="Picture 17" descr="A person writing on a book&#10;&#10;Description automatically generated">
            <a:extLst>
              <a:ext uri="{FF2B5EF4-FFF2-40B4-BE49-F238E27FC236}">
                <a16:creationId xmlns:a16="http://schemas.microsoft.com/office/drawing/2014/main" id="{844388FF-D12B-765F-83A5-3EE45A6E30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80" t="32921" r="84912" b="62693"/>
          <a:stretch/>
        </p:blipFill>
        <p:spPr>
          <a:xfrm>
            <a:off x="294214" y="1693304"/>
            <a:ext cx="960834" cy="225624"/>
          </a:xfrm>
          <a:custGeom>
            <a:avLst/>
            <a:gdLst/>
            <a:ahLst/>
            <a:cxnLst/>
            <a:rect l="l" t="t" r="r" b="b"/>
            <a:pathLst>
              <a:path w="960834" h="225624">
                <a:moveTo>
                  <a:pt x="382637" y="47774"/>
                </a:moveTo>
                <a:lnTo>
                  <a:pt x="382637" y="92125"/>
                </a:lnTo>
                <a:lnTo>
                  <a:pt x="411063" y="92125"/>
                </a:lnTo>
                <a:cubicBezTo>
                  <a:pt x="414139" y="92125"/>
                  <a:pt x="420092" y="91133"/>
                  <a:pt x="428923" y="89148"/>
                </a:cubicBezTo>
                <a:cubicBezTo>
                  <a:pt x="433388" y="88256"/>
                  <a:pt x="437034" y="85973"/>
                  <a:pt x="439862" y="82302"/>
                </a:cubicBezTo>
                <a:cubicBezTo>
                  <a:pt x="442689" y="78631"/>
                  <a:pt x="444103" y="74414"/>
                  <a:pt x="444103" y="69652"/>
                </a:cubicBezTo>
                <a:cubicBezTo>
                  <a:pt x="444103" y="62607"/>
                  <a:pt x="441871" y="57200"/>
                  <a:pt x="437406" y="53430"/>
                </a:cubicBezTo>
                <a:cubicBezTo>
                  <a:pt x="432941" y="49659"/>
                  <a:pt x="424557" y="47774"/>
                  <a:pt x="412254" y="47774"/>
                </a:cubicBezTo>
                <a:close/>
                <a:moveTo>
                  <a:pt x="755898" y="3721"/>
                </a:moveTo>
                <a:lnTo>
                  <a:pt x="960834" y="3721"/>
                </a:lnTo>
                <a:lnTo>
                  <a:pt x="960834" y="57597"/>
                </a:lnTo>
                <a:lnTo>
                  <a:pt x="892076" y="57597"/>
                </a:lnTo>
                <a:lnTo>
                  <a:pt x="892076" y="221903"/>
                </a:lnTo>
                <a:lnTo>
                  <a:pt x="824657" y="221903"/>
                </a:lnTo>
                <a:lnTo>
                  <a:pt x="824657" y="57597"/>
                </a:lnTo>
                <a:lnTo>
                  <a:pt x="755898" y="57597"/>
                </a:lnTo>
                <a:close/>
                <a:moveTo>
                  <a:pt x="314920" y="3721"/>
                </a:moveTo>
                <a:lnTo>
                  <a:pt x="427286" y="3721"/>
                </a:lnTo>
                <a:cubicBezTo>
                  <a:pt x="448122" y="3721"/>
                  <a:pt x="464046" y="5507"/>
                  <a:pt x="475059" y="9079"/>
                </a:cubicBezTo>
                <a:cubicBezTo>
                  <a:pt x="486073" y="12651"/>
                  <a:pt x="494953" y="19274"/>
                  <a:pt x="501700" y="28948"/>
                </a:cubicBezTo>
                <a:cubicBezTo>
                  <a:pt x="508447" y="38621"/>
                  <a:pt x="511820" y="50403"/>
                  <a:pt x="511820" y="64294"/>
                </a:cubicBezTo>
                <a:cubicBezTo>
                  <a:pt x="511820" y="76399"/>
                  <a:pt x="509239" y="86842"/>
                  <a:pt x="504076" y="95623"/>
                </a:cubicBezTo>
                <a:cubicBezTo>
                  <a:pt x="498914" y="104403"/>
                  <a:pt x="491816" y="111522"/>
                  <a:pt x="482782" y="116979"/>
                </a:cubicBezTo>
                <a:cubicBezTo>
                  <a:pt x="477024" y="120452"/>
                  <a:pt x="469132" y="123329"/>
                  <a:pt x="459105" y="125611"/>
                </a:cubicBezTo>
                <a:cubicBezTo>
                  <a:pt x="467135" y="128293"/>
                  <a:pt x="472985" y="130975"/>
                  <a:pt x="476655" y="133655"/>
                </a:cubicBezTo>
                <a:cubicBezTo>
                  <a:pt x="479134" y="135443"/>
                  <a:pt x="482728" y="139266"/>
                  <a:pt x="487438" y="145125"/>
                </a:cubicBezTo>
                <a:cubicBezTo>
                  <a:pt x="492147" y="150985"/>
                  <a:pt x="495295" y="155503"/>
                  <a:pt x="496881" y="158681"/>
                </a:cubicBezTo>
                <a:lnTo>
                  <a:pt x="529530" y="221903"/>
                </a:lnTo>
                <a:lnTo>
                  <a:pt x="453352" y="221903"/>
                </a:lnTo>
                <a:lnTo>
                  <a:pt x="417314" y="155228"/>
                </a:lnTo>
                <a:cubicBezTo>
                  <a:pt x="412750" y="146596"/>
                  <a:pt x="408682" y="140990"/>
                  <a:pt x="405110" y="138411"/>
                </a:cubicBezTo>
                <a:cubicBezTo>
                  <a:pt x="400248" y="135037"/>
                  <a:pt x="394742" y="133350"/>
                  <a:pt x="388590" y="133350"/>
                </a:cubicBezTo>
                <a:lnTo>
                  <a:pt x="382637" y="133350"/>
                </a:lnTo>
                <a:lnTo>
                  <a:pt x="382637" y="221903"/>
                </a:lnTo>
                <a:lnTo>
                  <a:pt x="314920" y="221903"/>
                </a:lnTo>
                <a:close/>
                <a:moveTo>
                  <a:pt x="202406" y="3721"/>
                </a:moveTo>
                <a:lnTo>
                  <a:pt x="269974" y="3721"/>
                </a:lnTo>
                <a:lnTo>
                  <a:pt x="269974" y="221903"/>
                </a:lnTo>
                <a:lnTo>
                  <a:pt x="202406" y="221903"/>
                </a:lnTo>
                <a:close/>
                <a:moveTo>
                  <a:pt x="0" y="3721"/>
                </a:moveTo>
                <a:lnTo>
                  <a:pt x="166688" y="3721"/>
                </a:lnTo>
                <a:lnTo>
                  <a:pt x="166688" y="50602"/>
                </a:lnTo>
                <a:lnTo>
                  <a:pt x="67717" y="50602"/>
                </a:lnTo>
                <a:lnTo>
                  <a:pt x="67717" y="88702"/>
                </a:lnTo>
                <a:lnTo>
                  <a:pt x="152251" y="88702"/>
                </a:lnTo>
                <a:lnTo>
                  <a:pt x="152251" y="132755"/>
                </a:lnTo>
                <a:lnTo>
                  <a:pt x="67717" y="132755"/>
                </a:lnTo>
                <a:lnTo>
                  <a:pt x="67717" y="221903"/>
                </a:lnTo>
                <a:lnTo>
                  <a:pt x="0" y="221903"/>
                </a:lnTo>
                <a:close/>
                <a:moveTo>
                  <a:pt x="641301" y="0"/>
                </a:moveTo>
                <a:cubicBezTo>
                  <a:pt x="669181" y="0"/>
                  <a:pt x="690438" y="5185"/>
                  <a:pt x="705073" y="15553"/>
                </a:cubicBezTo>
                <a:cubicBezTo>
                  <a:pt x="719708" y="25921"/>
                  <a:pt x="728414" y="42416"/>
                  <a:pt x="731193" y="65038"/>
                </a:cubicBezTo>
                <a:lnTo>
                  <a:pt x="667643" y="68759"/>
                </a:lnTo>
                <a:cubicBezTo>
                  <a:pt x="665956" y="58936"/>
                  <a:pt x="662409" y="51793"/>
                  <a:pt x="657002" y="47328"/>
                </a:cubicBezTo>
                <a:cubicBezTo>
                  <a:pt x="651594" y="42863"/>
                  <a:pt x="644128" y="40630"/>
                  <a:pt x="634603" y="40630"/>
                </a:cubicBezTo>
                <a:cubicBezTo>
                  <a:pt x="626765" y="40630"/>
                  <a:pt x="620861" y="42292"/>
                  <a:pt x="616893" y="45616"/>
                </a:cubicBezTo>
                <a:cubicBezTo>
                  <a:pt x="612924" y="48940"/>
                  <a:pt x="610939" y="52983"/>
                  <a:pt x="610939" y="57746"/>
                </a:cubicBezTo>
                <a:cubicBezTo>
                  <a:pt x="610939" y="61218"/>
                  <a:pt x="612577" y="64344"/>
                  <a:pt x="615851" y="67122"/>
                </a:cubicBezTo>
                <a:cubicBezTo>
                  <a:pt x="619026" y="69999"/>
                  <a:pt x="626566" y="72678"/>
                  <a:pt x="638473" y="75159"/>
                </a:cubicBezTo>
                <a:cubicBezTo>
                  <a:pt x="667941" y="81509"/>
                  <a:pt x="689049" y="87933"/>
                  <a:pt x="701799" y="94432"/>
                </a:cubicBezTo>
                <a:cubicBezTo>
                  <a:pt x="714549" y="100931"/>
                  <a:pt x="723826" y="108992"/>
                  <a:pt x="729630" y="118616"/>
                </a:cubicBezTo>
                <a:cubicBezTo>
                  <a:pt x="735434" y="128241"/>
                  <a:pt x="738336" y="139006"/>
                  <a:pt x="738336" y="150912"/>
                </a:cubicBezTo>
                <a:cubicBezTo>
                  <a:pt x="738336" y="164902"/>
                  <a:pt x="734467" y="177800"/>
                  <a:pt x="726728" y="189607"/>
                </a:cubicBezTo>
                <a:cubicBezTo>
                  <a:pt x="718989" y="201415"/>
                  <a:pt x="708174" y="210369"/>
                  <a:pt x="694283" y="216471"/>
                </a:cubicBezTo>
                <a:cubicBezTo>
                  <a:pt x="680393" y="222573"/>
                  <a:pt x="662880" y="225624"/>
                  <a:pt x="641747" y="225624"/>
                </a:cubicBezTo>
                <a:cubicBezTo>
                  <a:pt x="604639" y="225624"/>
                  <a:pt x="578941" y="218480"/>
                  <a:pt x="564654" y="204193"/>
                </a:cubicBezTo>
                <a:cubicBezTo>
                  <a:pt x="550366" y="189905"/>
                  <a:pt x="542280" y="171748"/>
                  <a:pt x="540395" y="149721"/>
                </a:cubicBezTo>
                <a:lnTo>
                  <a:pt x="604540" y="145703"/>
                </a:lnTo>
                <a:cubicBezTo>
                  <a:pt x="605929" y="156121"/>
                  <a:pt x="608757" y="164059"/>
                  <a:pt x="613023" y="169516"/>
                </a:cubicBezTo>
                <a:cubicBezTo>
                  <a:pt x="619968" y="178346"/>
                  <a:pt x="629890" y="182761"/>
                  <a:pt x="642789" y="182761"/>
                </a:cubicBezTo>
                <a:cubicBezTo>
                  <a:pt x="652413" y="182761"/>
                  <a:pt x="659830" y="180504"/>
                  <a:pt x="665038" y="175990"/>
                </a:cubicBezTo>
                <a:cubicBezTo>
                  <a:pt x="670247" y="171475"/>
                  <a:pt x="672852" y="166241"/>
                  <a:pt x="672852" y="160288"/>
                </a:cubicBezTo>
                <a:cubicBezTo>
                  <a:pt x="672852" y="154633"/>
                  <a:pt x="670372" y="149573"/>
                  <a:pt x="665411" y="145108"/>
                </a:cubicBezTo>
                <a:cubicBezTo>
                  <a:pt x="660450" y="140643"/>
                  <a:pt x="648940" y="136426"/>
                  <a:pt x="630882" y="132457"/>
                </a:cubicBezTo>
                <a:cubicBezTo>
                  <a:pt x="601315" y="125810"/>
                  <a:pt x="580231" y="116979"/>
                  <a:pt x="567630" y="105966"/>
                </a:cubicBezTo>
                <a:cubicBezTo>
                  <a:pt x="554931" y="94953"/>
                  <a:pt x="548580" y="80913"/>
                  <a:pt x="548580" y="63848"/>
                </a:cubicBezTo>
                <a:cubicBezTo>
                  <a:pt x="548580" y="52636"/>
                  <a:pt x="551830" y="42044"/>
                  <a:pt x="558329" y="32073"/>
                </a:cubicBezTo>
                <a:cubicBezTo>
                  <a:pt x="564828" y="22101"/>
                  <a:pt x="574601" y="14263"/>
                  <a:pt x="587648" y="8558"/>
                </a:cubicBezTo>
                <a:cubicBezTo>
                  <a:pt x="600695" y="2853"/>
                  <a:pt x="618579" y="0"/>
                  <a:pt x="641301" y="0"/>
                </a:cubicBezTo>
                <a:close/>
              </a:path>
            </a:pathLst>
          </a:custGeom>
        </p:spPr>
      </p:pic>
      <p:sp>
        <p:nvSpPr>
          <p:cNvPr id="7" name="Titre 2">
            <a:extLst>
              <a:ext uri="{FF2B5EF4-FFF2-40B4-BE49-F238E27FC236}">
                <a16:creationId xmlns:a16="http://schemas.microsoft.com/office/drawing/2014/main" id="{10EAD314-C9BE-31FC-7308-AE40FC7D1C69}"/>
              </a:ext>
            </a:extLst>
          </p:cNvPr>
          <p:cNvSpPr txBox="1">
            <a:spLocks/>
          </p:cNvSpPr>
          <p:nvPr/>
        </p:nvSpPr>
        <p:spPr bwMode="auto">
          <a:xfrm>
            <a:off x="4861602" y="70022"/>
            <a:ext cx="421481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46 MEMBER STATES</a:t>
            </a:r>
            <a:b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76055B-E01C-D2FB-AF02-DD4531FE7010}"/>
              </a:ext>
            </a:extLst>
          </p:cNvPr>
          <p:cNvSpPr txBox="1"/>
          <p:nvPr/>
        </p:nvSpPr>
        <p:spPr>
          <a:xfrm>
            <a:off x="5002021" y="1081715"/>
            <a:ext cx="407439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Arial Nova Light" panose="020B0304020202020204" pitchFamily="34" charset="0"/>
              </a:rPr>
              <a:t>EDUCATION FOR TODAY’S AND TOMORROW’S DEMOCRATIC SOCIETIES </a:t>
            </a:r>
          </a:p>
          <a:p>
            <a:r>
              <a:rPr lang="en-US" sz="1600" dirty="0">
                <a:latin typeface="Arial Nova Light" panose="020B0304020202020204" pitchFamily="34" charset="0"/>
              </a:rPr>
              <a:t>2024-2030 </a:t>
            </a:r>
            <a:endParaRPr lang="fr-FR" dirty="0">
              <a:latin typeface="Arial Nova Light" panose="020B03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7C8CC4-9025-9199-DD33-E343C8148FC0}"/>
              </a:ext>
            </a:extLst>
          </p:cNvPr>
          <p:cNvSpPr txBox="1"/>
          <p:nvPr/>
        </p:nvSpPr>
        <p:spPr>
          <a:xfrm>
            <a:off x="5002021" y="2892235"/>
            <a:ext cx="407439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="1" i="0" u="none" strike="noStrike" baseline="0" dirty="0">
                <a:solidFill>
                  <a:srgbClr val="000000"/>
                </a:solidFill>
                <a:latin typeface="Arial Nova Light" panose="020B0304020202020204" pitchFamily="34" charset="0"/>
              </a:rPr>
              <a:t>Long- term vision: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 Nova Light" panose="020B0304020202020204" pitchFamily="34" charset="0"/>
              </a:rPr>
              <a:t>all learners exercise their rights as active citizens in European democratic societies</a:t>
            </a:r>
          </a:p>
          <a:p>
            <a:pPr marL="0" indent="0">
              <a:buNone/>
            </a:pPr>
            <a:endParaRPr lang="en-US" sz="1400" b="1" dirty="0">
              <a:solidFill>
                <a:srgbClr val="000000"/>
              </a:solidFill>
              <a:latin typeface="Arial Nova Light" panose="020B0304020202020204" pitchFamily="34" charset="0"/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000000"/>
                </a:solidFill>
                <a:latin typeface="Arial Nova Light" panose="020B0304020202020204" pitchFamily="34" charset="0"/>
              </a:rPr>
              <a:t>Mission</a:t>
            </a:r>
            <a:r>
              <a:rPr lang="en-US" sz="1400" dirty="0">
                <a:solidFill>
                  <a:srgbClr val="000000"/>
                </a:solidFill>
                <a:latin typeface="Arial Nova Light" panose="020B0304020202020204" pitchFamily="34" charset="0"/>
              </a:rPr>
              <a:t>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 Nova Light" panose="020B0304020202020204" pitchFamily="34" charset="0"/>
              </a:rPr>
              <a:t>improve the quality and accessibility of education to enhance the acquisition of knowledge and competences for life in democratic societies, ensure equal opportunities for all learners</a:t>
            </a:r>
            <a:endParaRPr lang="fr-FR" sz="1400" dirty="0">
              <a:latin typeface="Arial Nova Light" panose="020B03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B312D8-A007-EFF5-2275-66747343CC70}"/>
              </a:ext>
            </a:extLst>
          </p:cNvPr>
          <p:cNvSpPr txBox="1"/>
          <p:nvPr/>
        </p:nvSpPr>
        <p:spPr>
          <a:xfrm>
            <a:off x="294213" y="3846085"/>
            <a:ext cx="32327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 Nova Light" panose="020B0304020202020204" pitchFamily="34" charset="0"/>
              </a:rPr>
              <a:t>EDUCATION IS ESSENTIAL TO SUSTAINING DEMOCRACY, HUMAN RIGHTS AND THE RULE OF LAW</a:t>
            </a:r>
            <a:endParaRPr lang="fr-FR" sz="1400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876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itting at a desk with a computer and a lamp">
            <a:extLst>
              <a:ext uri="{FF2B5EF4-FFF2-40B4-BE49-F238E27FC236}">
                <a16:creationId xmlns:a16="http://schemas.microsoft.com/office/drawing/2014/main" id="{FF4394BB-863A-A032-4E3E-76513C8DFB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54000"/>
                    </a14:imgEffect>
                  </a14:imgLayer>
                </a14:imgProps>
              </a:ext>
            </a:extLst>
          </a:blip>
          <a:srcRect l="21012" t="14417" r="39153" b="20458"/>
          <a:stretch/>
        </p:blipFill>
        <p:spPr>
          <a:xfrm>
            <a:off x="0" y="814105"/>
            <a:ext cx="4731656" cy="4351096"/>
          </a:xfrm>
          <a:prstGeom prst="rect">
            <a:avLst/>
          </a:prstGeom>
        </p:spPr>
      </p:pic>
      <p:pic>
        <p:nvPicPr>
          <p:cNvPr id="14" name="Picture 13" descr="A person sitting at a desk with a computer and a lamp">
            <a:extLst>
              <a:ext uri="{FF2B5EF4-FFF2-40B4-BE49-F238E27FC236}">
                <a16:creationId xmlns:a16="http://schemas.microsoft.com/office/drawing/2014/main" id="{84D700E6-702F-8118-D0ED-2139A9B367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9" t="22374" r="44480" b="56578"/>
          <a:stretch/>
        </p:blipFill>
        <p:spPr>
          <a:xfrm>
            <a:off x="357252" y="1324030"/>
            <a:ext cx="3741609" cy="1406245"/>
          </a:xfrm>
          <a:custGeom>
            <a:avLst/>
            <a:gdLst/>
            <a:ahLst/>
            <a:cxnLst/>
            <a:rect l="l" t="t" r="r" b="b"/>
            <a:pathLst>
              <a:path w="3741609" h="1406245">
                <a:moveTo>
                  <a:pt x="2526093" y="1187058"/>
                </a:moveTo>
                <a:lnTo>
                  <a:pt x="2495695" y="1285252"/>
                </a:lnTo>
                <a:lnTo>
                  <a:pt x="2556491" y="1285252"/>
                </a:lnTo>
                <a:close/>
                <a:moveTo>
                  <a:pt x="2196820" y="1157060"/>
                </a:moveTo>
                <a:lnTo>
                  <a:pt x="2196820" y="1237255"/>
                </a:lnTo>
                <a:lnTo>
                  <a:pt x="2218219" y="1237255"/>
                </a:lnTo>
                <a:cubicBezTo>
                  <a:pt x="2228618" y="1237255"/>
                  <a:pt x="2237451" y="1236622"/>
                  <a:pt x="2244717" y="1235355"/>
                </a:cubicBezTo>
                <a:cubicBezTo>
                  <a:pt x="2251983" y="1234089"/>
                  <a:pt x="2258149" y="1231389"/>
                  <a:pt x="2263216" y="1227256"/>
                </a:cubicBezTo>
                <a:cubicBezTo>
                  <a:pt x="2268016" y="1223523"/>
                  <a:pt x="2271582" y="1219056"/>
                  <a:pt x="2273915" y="1213857"/>
                </a:cubicBezTo>
                <a:cubicBezTo>
                  <a:pt x="2276249" y="1208657"/>
                  <a:pt x="2277415" y="1201857"/>
                  <a:pt x="2277415" y="1193458"/>
                </a:cubicBezTo>
                <a:cubicBezTo>
                  <a:pt x="2277415" y="1185992"/>
                  <a:pt x="2275982" y="1179559"/>
                  <a:pt x="2273115" y="1174159"/>
                </a:cubicBezTo>
                <a:cubicBezTo>
                  <a:pt x="2270249" y="1168759"/>
                  <a:pt x="2265482" y="1164593"/>
                  <a:pt x="2258816" y="1161660"/>
                </a:cubicBezTo>
                <a:cubicBezTo>
                  <a:pt x="2254150" y="1159660"/>
                  <a:pt x="2248950" y="1158393"/>
                  <a:pt x="2243217" y="1157860"/>
                </a:cubicBezTo>
                <a:cubicBezTo>
                  <a:pt x="2237484" y="1157327"/>
                  <a:pt x="2230351" y="1157060"/>
                  <a:pt x="2221818" y="1157060"/>
                </a:cubicBezTo>
                <a:close/>
                <a:moveTo>
                  <a:pt x="144392" y="1152260"/>
                </a:moveTo>
                <a:cubicBezTo>
                  <a:pt x="135192" y="1152260"/>
                  <a:pt x="126859" y="1153894"/>
                  <a:pt x="119393" y="1157160"/>
                </a:cubicBezTo>
                <a:cubicBezTo>
                  <a:pt x="111927" y="1160427"/>
                  <a:pt x="104727" y="1166259"/>
                  <a:pt x="97795" y="1174659"/>
                </a:cubicBezTo>
                <a:cubicBezTo>
                  <a:pt x="91662" y="1182392"/>
                  <a:pt x="86695" y="1192658"/>
                  <a:pt x="82895" y="1205457"/>
                </a:cubicBezTo>
                <a:cubicBezTo>
                  <a:pt x="79096" y="1218256"/>
                  <a:pt x="77196" y="1233522"/>
                  <a:pt x="77196" y="1251254"/>
                </a:cubicBezTo>
                <a:cubicBezTo>
                  <a:pt x="77196" y="1269520"/>
                  <a:pt x="78996" y="1284686"/>
                  <a:pt x="82595" y="1296752"/>
                </a:cubicBezTo>
                <a:cubicBezTo>
                  <a:pt x="86195" y="1308817"/>
                  <a:pt x="91128" y="1318917"/>
                  <a:pt x="97395" y="1327050"/>
                </a:cubicBezTo>
                <a:cubicBezTo>
                  <a:pt x="103794" y="1335316"/>
                  <a:pt x="111060" y="1341215"/>
                  <a:pt x="119193" y="1344749"/>
                </a:cubicBezTo>
                <a:cubicBezTo>
                  <a:pt x="127326" y="1348282"/>
                  <a:pt x="135726" y="1350048"/>
                  <a:pt x="144392" y="1350048"/>
                </a:cubicBezTo>
                <a:cubicBezTo>
                  <a:pt x="153191" y="1350048"/>
                  <a:pt x="161724" y="1348148"/>
                  <a:pt x="169990" y="1344349"/>
                </a:cubicBezTo>
                <a:cubicBezTo>
                  <a:pt x="178256" y="1340549"/>
                  <a:pt x="185389" y="1334649"/>
                  <a:pt x="191389" y="1326650"/>
                </a:cubicBezTo>
                <a:cubicBezTo>
                  <a:pt x="197788" y="1317984"/>
                  <a:pt x="202721" y="1307884"/>
                  <a:pt x="206188" y="1296352"/>
                </a:cubicBezTo>
                <a:cubicBezTo>
                  <a:pt x="209654" y="1284819"/>
                  <a:pt x="211388" y="1269720"/>
                  <a:pt x="211388" y="1251054"/>
                </a:cubicBezTo>
                <a:cubicBezTo>
                  <a:pt x="211388" y="1233322"/>
                  <a:pt x="209554" y="1218223"/>
                  <a:pt x="205888" y="1205757"/>
                </a:cubicBezTo>
                <a:cubicBezTo>
                  <a:pt x="202221" y="1193291"/>
                  <a:pt x="197322" y="1183058"/>
                  <a:pt x="191189" y="1175059"/>
                </a:cubicBezTo>
                <a:cubicBezTo>
                  <a:pt x="184789" y="1166926"/>
                  <a:pt x="177556" y="1161093"/>
                  <a:pt x="169490" y="1157560"/>
                </a:cubicBezTo>
                <a:cubicBezTo>
                  <a:pt x="161424" y="1154027"/>
                  <a:pt x="153058" y="1152260"/>
                  <a:pt x="144392" y="1152260"/>
                </a:cubicBezTo>
                <a:close/>
                <a:moveTo>
                  <a:pt x="3459427" y="1102263"/>
                </a:moveTo>
                <a:lnTo>
                  <a:pt x="3544621" y="1102263"/>
                </a:lnTo>
                <a:lnTo>
                  <a:pt x="3603018" y="1208657"/>
                </a:lnTo>
                <a:lnTo>
                  <a:pt x="3659214" y="1102263"/>
                </a:lnTo>
                <a:lnTo>
                  <a:pt x="3741609" y="1102263"/>
                </a:lnTo>
                <a:lnTo>
                  <a:pt x="3638815" y="1275653"/>
                </a:lnTo>
                <a:lnTo>
                  <a:pt x="3638815" y="1400045"/>
                </a:lnTo>
                <a:lnTo>
                  <a:pt x="3564020" y="1400045"/>
                </a:lnTo>
                <a:lnTo>
                  <a:pt x="3564020" y="1279453"/>
                </a:lnTo>
                <a:close/>
                <a:moveTo>
                  <a:pt x="2941575" y="1102263"/>
                </a:moveTo>
                <a:lnTo>
                  <a:pt x="3142962" y="1102263"/>
                </a:lnTo>
                <a:lnTo>
                  <a:pt x="3142962" y="1159060"/>
                </a:lnTo>
                <a:lnTo>
                  <a:pt x="3015970" y="1159060"/>
                </a:lnTo>
                <a:lnTo>
                  <a:pt x="3015970" y="1211257"/>
                </a:lnTo>
                <a:lnTo>
                  <a:pt x="3132963" y="1211257"/>
                </a:lnTo>
                <a:lnTo>
                  <a:pt x="3132963" y="1268053"/>
                </a:lnTo>
                <a:lnTo>
                  <a:pt x="3015970" y="1268053"/>
                </a:lnTo>
                <a:lnTo>
                  <a:pt x="3015970" y="1343249"/>
                </a:lnTo>
                <a:lnTo>
                  <a:pt x="3142962" y="1343249"/>
                </a:lnTo>
                <a:lnTo>
                  <a:pt x="3142962" y="1400045"/>
                </a:lnTo>
                <a:lnTo>
                  <a:pt x="2941575" y="1400045"/>
                </a:lnTo>
                <a:close/>
                <a:moveTo>
                  <a:pt x="2663126" y="1102263"/>
                </a:moveTo>
                <a:lnTo>
                  <a:pt x="2913911" y="1102263"/>
                </a:lnTo>
                <a:lnTo>
                  <a:pt x="2913911" y="1159060"/>
                </a:lnTo>
                <a:lnTo>
                  <a:pt x="2825916" y="1159060"/>
                </a:lnTo>
                <a:lnTo>
                  <a:pt x="2825916" y="1400045"/>
                </a:lnTo>
                <a:lnTo>
                  <a:pt x="2751121" y="1400045"/>
                </a:lnTo>
                <a:lnTo>
                  <a:pt x="2751121" y="1159060"/>
                </a:lnTo>
                <a:lnTo>
                  <a:pt x="2663126" y="1159060"/>
                </a:lnTo>
                <a:close/>
                <a:moveTo>
                  <a:pt x="2122425" y="1102263"/>
                </a:moveTo>
                <a:lnTo>
                  <a:pt x="2242217" y="1102263"/>
                </a:lnTo>
                <a:cubicBezTo>
                  <a:pt x="2258750" y="1102263"/>
                  <a:pt x="2273149" y="1103297"/>
                  <a:pt x="2285414" y="1105363"/>
                </a:cubicBezTo>
                <a:cubicBezTo>
                  <a:pt x="2297680" y="1107430"/>
                  <a:pt x="2309013" y="1111730"/>
                  <a:pt x="2319412" y="1118262"/>
                </a:cubicBezTo>
                <a:cubicBezTo>
                  <a:pt x="2330078" y="1125062"/>
                  <a:pt x="2338545" y="1133695"/>
                  <a:pt x="2344811" y="1144161"/>
                </a:cubicBezTo>
                <a:cubicBezTo>
                  <a:pt x="2351077" y="1154627"/>
                  <a:pt x="2354210" y="1167926"/>
                  <a:pt x="2354210" y="1184058"/>
                </a:cubicBezTo>
                <a:cubicBezTo>
                  <a:pt x="2354210" y="1206857"/>
                  <a:pt x="2349077" y="1225356"/>
                  <a:pt x="2338811" y="1239555"/>
                </a:cubicBezTo>
                <a:cubicBezTo>
                  <a:pt x="2328545" y="1253754"/>
                  <a:pt x="2314813" y="1265053"/>
                  <a:pt x="2297614" y="1273453"/>
                </a:cubicBezTo>
                <a:lnTo>
                  <a:pt x="2389323" y="1389325"/>
                </a:lnTo>
                <a:lnTo>
                  <a:pt x="2486295" y="1102263"/>
                </a:lnTo>
                <a:lnTo>
                  <a:pt x="2567890" y="1102263"/>
                </a:lnTo>
                <a:lnTo>
                  <a:pt x="2668484" y="1400045"/>
                </a:lnTo>
                <a:lnTo>
                  <a:pt x="2591489" y="1400045"/>
                </a:lnTo>
                <a:lnTo>
                  <a:pt x="2572890" y="1339249"/>
                </a:lnTo>
                <a:lnTo>
                  <a:pt x="2479296" y="1339249"/>
                </a:lnTo>
                <a:lnTo>
                  <a:pt x="2460697" y="1400045"/>
                </a:lnTo>
                <a:lnTo>
                  <a:pt x="2397807" y="1400045"/>
                </a:lnTo>
                <a:lnTo>
                  <a:pt x="2385702" y="1400045"/>
                </a:lnTo>
                <a:lnTo>
                  <a:pt x="2306613" y="1400045"/>
                </a:lnTo>
                <a:lnTo>
                  <a:pt x="2223618" y="1290852"/>
                </a:lnTo>
                <a:lnTo>
                  <a:pt x="2196820" y="1290852"/>
                </a:lnTo>
                <a:lnTo>
                  <a:pt x="2196820" y="1400045"/>
                </a:lnTo>
                <a:lnTo>
                  <a:pt x="2122425" y="1400045"/>
                </a:lnTo>
                <a:close/>
                <a:moveTo>
                  <a:pt x="1843976" y="1102263"/>
                </a:moveTo>
                <a:lnTo>
                  <a:pt x="2094761" y="1102263"/>
                </a:lnTo>
                <a:lnTo>
                  <a:pt x="2094761" y="1159060"/>
                </a:lnTo>
                <a:lnTo>
                  <a:pt x="2006766" y="1159060"/>
                </a:lnTo>
                <a:lnTo>
                  <a:pt x="2006766" y="1400045"/>
                </a:lnTo>
                <a:lnTo>
                  <a:pt x="1931971" y="1400045"/>
                </a:lnTo>
                <a:lnTo>
                  <a:pt x="1931971" y="1159060"/>
                </a:lnTo>
                <a:lnTo>
                  <a:pt x="1843976" y="1159060"/>
                </a:lnTo>
                <a:close/>
                <a:moveTo>
                  <a:pt x="1246124" y="1102263"/>
                </a:moveTo>
                <a:lnTo>
                  <a:pt x="1447512" y="1102263"/>
                </a:lnTo>
                <a:lnTo>
                  <a:pt x="1447512" y="1159060"/>
                </a:lnTo>
                <a:lnTo>
                  <a:pt x="1320520" y="1159060"/>
                </a:lnTo>
                <a:lnTo>
                  <a:pt x="1320520" y="1211257"/>
                </a:lnTo>
                <a:lnTo>
                  <a:pt x="1437513" y="1211257"/>
                </a:lnTo>
                <a:lnTo>
                  <a:pt x="1437513" y="1268053"/>
                </a:lnTo>
                <a:lnTo>
                  <a:pt x="1320520" y="1268053"/>
                </a:lnTo>
                <a:lnTo>
                  <a:pt x="1320520" y="1343249"/>
                </a:lnTo>
                <a:lnTo>
                  <a:pt x="1447512" y="1343249"/>
                </a:lnTo>
                <a:lnTo>
                  <a:pt x="1447512" y="1400045"/>
                </a:lnTo>
                <a:lnTo>
                  <a:pt x="1246124" y="1400045"/>
                </a:lnTo>
                <a:close/>
                <a:moveTo>
                  <a:pt x="931800" y="1102263"/>
                </a:moveTo>
                <a:lnTo>
                  <a:pt x="1006595" y="1102263"/>
                </a:lnTo>
                <a:lnTo>
                  <a:pt x="1006595" y="1211257"/>
                </a:lnTo>
                <a:lnTo>
                  <a:pt x="1108389" y="1211257"/>
                </a:lnTo>
                <a:lnTo>
                  <a:pt x="1108389" y="1102263"/>
                </a:lnTo>
                <a:lnTo>
                  <a:pt x="1183184" y="1102263"/>
                </a:lnTo>
                <a:lnTo>
                  <a:pt x="1183184" y="1400045"/>
                </a:lnTo>
                <a:lnTo>
                  <a:pt x="1108389" y="1400045"/>
                </a:lnTo>
                <a:lnTo>
                  <a:pt x="1108389" y="1268053"/>
                </a:lnTo>
                <a:lnTo>
                  <a:pt x="1006595" y="1268053"/>
                </a:lnTo>
                <a:lnTo>
                  <a:pt x="1006595" y="1400045"/>
                </a:lnTo>
                <a:lnTo>
                  <a:pt x="931800" y="1400045"/>
                </a:lnTo>
                <a:close/>
                <a:moveTo>
                  <a:pt x="653351" y="1102263"/>
                </a:moveTo>
                <a:lnTo>
                  <a:pt x="904136" y="1102263"/>
                </a:lnTo>
                <a:lnTo>
                  <a:pt x="904136" y="1159060"/>
                </a:lnTo>
                <a:lnTo>
                  <a:pt x="816141" y="1159060"/>
                </a:lnTo>
                <a:lnTo>
                  <a:pt x="816141" y="1400045"/>
                </a:lnTo>
                <a:lnTo>
                  <a:pt x="741346" y="1400045"/>
                </a:lnTo>
                <a:lnTo>
                  <a:pt x="741346" y="1159060"/>
                </a:lnTo>
                <a:lnTo>
                  <a:pt x="653351" y="1159060"/>
                </a:lnTo>
                <a:close/>
                <a:moveTo>
                  <a:pt x="331724" y="1102263"/>
                </a:moveTo>
                <a:lnTo>
                  <a:pt x="531112" y="1102263"/>
                </a:lnTo>
                <a:lnTo>
                  <a:pt x="531112" y="1159060"/>
                </a:lnTo>
                <a:lnTo>
                  <a:pt x="406120" y="1159060"/>
                </a:lnTo>
                <a:lnTo>
                  <a:pt x="406120" y="1215256"/>
                </a:lnTo>
                <a:lnTo>
                  <a:pt x="521113" y="1215256"/>
                </a:lnTo>
                <a:lnTo>
                  <a:pt x="521113" y="1272053"/>
                </a:lnTo>
                <a:lnTo>
                  <a:pt x="406120" y="1272053"/>
                </a:lnTo>
                <a:lnTo>
                  <a:pt x="406120" y="1400045"/>
                </a:lnTo>
                <a:lnTo>
                  <a:pt x="331724" y="1400045"/>
                </a:lnTo>
                <a:close/>
                <a:moveTo>
                  <a:pt x="1726993" y="1096864"/>
                </a:moveTo>
                <a:cubicBezTo>
                  <a:pt x="1744725" y="1096864"/>
                  <a:pt x="1762357" y="1098664"/>
                  <a:pt x="1779890" y="1102263"/>
                </a:cubicBezTo>
                <a:cubicBezTo>
                  <a:pt x="1797422" y="1105863"/>
                  <a:pt x="1813121" y="1110730"/>
                  <a:pt x="1826987" y="1116863"/>
                </a:cubicBezTo>
                <a:lnTo>
                  <a:pt x="1826987" y="1184858"/>
                </a:lnTo>
                <a:lnTo>
                  <a:pt x="1820387" y="1184858"/>
                </a:lnTo>
                <a:cubicBezTo>
                  <a:pt x="1809321" y="1175392"/>
                  <a:pt x="1795822" y="1167393"/>
                  <a:pt x="1779890" y="1160860"/>
                </a:cubicBezTo>
                <a:cubicBezTo>
                  <a:pt x="1763957" y="1154327"/>
                  <a:pt x="1747592" y="1151060"/>
                  <a:pt x="1730793" y="1151060"/>
                </a:cubicBezTo>
                <a:cubicBezTo>
                  <a:pt x="1724260" y="1151060"/>
                  <a:pt x="1718393" y="1151527"/>
                  <a:pt x="1713194" y="1152460"/>
                </a:cubicBezTo>
                <a:cubicBezTo>
                  <a:pt x="1707994" y="1153394"/>
                  <a:pt x="1702528" y="1155193"/>
                  <a:pt x="1696795" y="1157860"/>
                </a:cubicBezTo>
                <a:cubicBezTo>
                  <a:pt x="1692128" y="1159993"/>
                  <a:pt x="1688095" y="1163160"/>
                  <a:pt x="1684696" y="1167359"/>
                </a:cubicBezTo>
                <a:cubicBezTo>
                  <a:pt x="1681296" y="1171559"/>
                  <a:pt x="1679596" y="1176259"/>
                  <a:pt x="1679596" y="1181459"/>
                </a:cubicBezTo>
                <a:cubicBezTo>
                  <a:pt x="1679596" y="1189058"/>
                  <a:pt x="1682296" y="1195091"/>
                  <a:pt x="1687695" y="1199557"/>
                </a:cubicBezTo>
                <a:cubicBezTo>
                  <a:pt x="1693095" y="1204024"/>
                  <a:pt x="1703528" y="1208057"/>
                  <a:pt x="1718993" y="1211657"/>
                </a:cubicBezTo>
                <a:cubicBezTo>
                  <a:pt x="1728993" y="1213923"/>
                  <a:pt x="1738625" y="1216123"/>
                  <a:pt x="1747891" y="1218256"/>
                </a:cubicBezTo>
                <a:cubicBezTo>
                  <a:pt x="1757157" y="1220389"/>
                  <a:pt x="1767057" y="1223323"/>
                  <a:pt x="1777590" y="1227056"/>
                </a:cubicBezTo>
                <a:cubicBezTo>
                  <a:pt x="1798255" y="1234522"/>
                  <a:pt x="1813621" y="1244555"/>
                  <a:pt x="1823687" y="1257154"/>
                </a:cubicBezTo>
                <a:cubicBezTo>
                  <a:pt x="1833753" y="1269753"/>
                  <a:pt x="1838786" y="1286385"/>
                  <a:pt x="1838786" y="1307051"/>
                </a:cubicBezTo>
                <a:cubicBezTo>
                  <a:pt x="1838786" y="1336649"/>
                  <a:pt x="1827153" y="1360448"/>
                  <a:pt x="1803888" y="1378447"/>
                </a:cubicBezTo>
                <a:cubicBezTo>
                  <a:pt x="1780623" y="1396445"/>
                  <a:pt x="1749191" y="1405445"/>
                  <a:pt x="1709594" y="1405445"/>
                </a:cubicBezTo>
                <a:cubicBezTo>
                  <a:pt x="1686795" y="1405445"/>
                  <a:pt x="1666763" y="1403245"/>
                  <a:pt x="1649497" y="1398845"/>
                </a:cubicBezTo>
                <a:cubicBezTo>
                  <a:pt x="1632232" y="1394446"/>
                  <a:pt x="1616200" y="1388979"/>
                  <a:pt x="1601400" y="1382446"/>
                </a:cubicBezTo>
                <a:lnTo>
                  <a:pt x="1601400" y="1311651"/>
                </a:lnTo>
                <a:lnTo>
                  <a:pt x="1608200" y="1311651"/>
                </a:lnTo>
                <a:cubicBezTo>
                  <a:pt x="1623132" y="1324316"/>
                  <a:pt x="1639598" y="1334049"/>
                  <a:pt x="1657597" y="1340849"/>
                </a:cubicBezTo>
                <a:cubicBezTo>
                  <a:pt x="1675596" y="1347648"/>
                  <a:pt x="1693061" y="1351048"/>
                  <a:pt x="1709994" y="1351048"/>
                </a:cubicBezTo>
                <a:cubicBezTo>
                  <a:pt x="1714260" y="1351048"/>
                  <a:pt x="1719893" y="1350582"/>
                  <a:pt x="1726893" y="1349648"/>
                </a:cubicBezTo>
                <a:cubicBezTo>
                  <a:pt x="1733893" y="1348715"/>
                  <a:pt x="1739525" y="1347248"/>
                  <a:pt x="1743792" y="1345249"/>
                </a:cubicBezTo>
                <a:cubicBezTo>
                  <a:pt x="1748991" y="1342982"/>
                  <a:pt x="1753391" y="1339815"/>
                  <a:pt x="1756991" y="1335749"/>
                </a:cubicBezTo>
                <a:cubicBezTo>
                  <a:pt x="1760591" y="1331683"/>
                  <a:pt x="1762391" y="1326316"/>
                  <a:pt x="1762391" y="1319650"/>
                </a:cubicBezTo>
                <a:cubicBezTo>
                  <a:pt x="1762391" y="1312184"/>
                  <a:pt x="1759457" y="1306118"/>
                  <a:pt x="1753591" y="1301451"/>
                </a:cubicBezTo>
                <a:cubicBezTo>
                  <a:pt x="1747725" y="1296785"/>
                  <a:pt x="1740725" y="1293385"/>
                  <a:pt x="1732592" y="1291252"/>
                </a:cubicBezTo>
                <a:cubicBezTo>
                  <a:pt x="1722460" y="1288585"/>
                  <a:pt x="1711627" y="1286052"/>
                  <a:pt x="1700095" y="1283652"/>
                </a:cubicBezTo>
                <a:cubicBezTo>
                  <a:pt x="1688562" y="1281252"/>
                  <a:pt x="1677796" y="1278319"/>
                  <a:pt x="1667796" y="1274853"/>
                </a:cubicBezTo>
                <a:cubicBezTo>
                  <a:pt x="1644731" y="1266720"/>
                  <a:pt x="1628199" y="1255787"/>
                  <a:pt x="1618199" y="1242055"/>
                </a:cubicBezTo>
                <a:cubicBezTo>
                  <a:pt x="1608200" y="1228322"/>
                  <a:pt x="1603200" y="1211123"/>
                  <a:pt x="1603200" y="1190458"/>
                </a:cubicBezTo>
                <a:cubicBezTo>
                  <a:pt x="1603200" y="1162593"/>
                  <a:pt x="1615000" y="1140028"/>
                  <a:pt x="1638598" y="1122762"/>
                </a:cubicBezTo>
                <a:cubicBezTo>
                  <a:pt x="1662197" y="1105496"/>
                  <a:pt x="1691662" y="1096864"/>
                  <a:pt x="1726993" y="1096864"/>
                </a:cubicBezTo>
                <a:close/>
                <a:moveTo>
                  <a:pt x="3327616" y="1096464"/>
                </a:moveTo>
                <a:cubicBezTo>
                  <a:pt x="3352548" y="1096464"/>
                  <a:pt x="3372813" y="1098830"/>
                  <a:pt x="3388412" y="1103563"/>
                </a:cubicBezTo>
                <a:cubicBezTo>
                  <a:pt x="3404011" y="1108296"/>
                  <a:pt x="3420144" y="1114729"/>
                  <a:pt x="3436809" y="1122862"/>
                </a:cubicBezTo>
                <a:lnTo>
                  <a:pt x="3436809" y="1192658"/>
                </a:lnTo>
                <a:lnTo>
                  <a:pt x="3430010" y="1192658"/>
                </a:lnTo>
                <a:cubicBezTo>
                  <a:pt x="3426410" y="1189858"/>
                  <a:pt x="3421244" y="1185892"/>
                  <a:pt x="3414511" y="1180759"/>
                </a:cubicBezTo>
                <a:cubicBezTo>
                  <a:pt x="3407778" y="1175626"/>
                  <a:pt x="3401211" y="1171259"/>
                  <a:pt x="3394812" y="1167659"/>
                </a:cubicBezTo>
                <a:cubicBezTo>
                  <a:pt x="3387346" y="1163393"/>
                  <a:pt x="3378713" y="1159727"/>
                  <a:pt x="3368913" y="1156660"/>
                </a:cubicBezTo>
                <a:cubicBezTo>
                  <a:pt x="3359114" y="1153594"/>
                  <a:pt x="3348748" y="1152060"/>
                  <a:pt x="3337815" y="1152060"/>
                </a:cubicBezTo>
                <a:cubicBezTo>
                  <a:pt x="3325016" y="1152060"/>
                  <a:pt x="3313350" y="1154060"/>
                  <a:pt x="3302817" y="1158060"/>
                </a:cubicBezTo>
                <a:cubicBezTo>
                  <a:pt x="3292285" y="1162060"/>
                  <a:pt x="3282885" y="1168193"/>
                  <a:pt x="3274619" y="1176459"/>
                </a:cubicBezTo>
                <a:cubicBezTo>
                  <a:pt x="3266753" y="1184458"/>
                  <a:pt x="3260520" y="1194591"/>
                  <a:pt x="3255920" y="1206857"/>
                </a:cubicBezTo>
                <a:cubicBezTo>
                  <a:pt x="3251321" y="1219123"/>
                  <a:pt x="3249021" y="1233389"/>
                  <a:pt x="3249021" y="1249654"/>
                </a:cubicBezTo>
                <a:cubicBezTo>
                  <a:pt x="3249021" y="1284452"/>
                  <a:pt x="3257754" y="1310117"/>
                  <a:pt x="3275219" y="1326650"/>
                </a:cubicBezTo>
                <a:cubicBezTo>
                  <a:pt x="3292685" y="1343182"/>
                  <a:pt x="3316550" y="1351448"/>
                  <a:pt x="3346815" y="1351448"/>
                </a:cubicBezTo>
                <a:cubicBezTo>
                  <a:pt x="3349481" y="1351448"/>
                  <a:pt x="3352614" y="1351381"/>
                  <a:pt x="3356214" y="1351248"/>
                </a:cubicBezTo>
                <a:cubicBezTo>
                  <a:pt x="3359814" y="1351115"/>
                  <a:pt x="3362947" y="1350915"/>
                  <a:pt x="3365614" y="1350648"/>
                </a:cubicBezTo>
                <a:lnTo>
                  <a:pt x="3365614" y="1292252"/>
                </a:lnTo>
                <a:lnTo>
                  <a:pt x="3307817" y="1292252"/>
                </a:lnTo>
                <a:lnTo>
                  <a:pt x="3307817" y="1236455"/>
                </a:lnTo>
                <a:lnTo>
                  <a:pt x="3438009" y="1236455"/>
                </a:lnTo>
                <a:lnTo>
                  <a:pt x="3438009" y="1383046"/>
                </a:lnTo>
                <a:cubicBezTo>
                  <a:pt x="3424944" y="1388379"/>
                  <a:pt x="3407978" y="1393579"/>
                  <a:pt x="3387112" y="1398645"/>
                </a:cubicBezTo>
                <a:cubicBezTo>
                  <a:pt x="3366247" y="1403712"/>
                  <a:pt x="3345681" y="1406245"/>
                  <a:pt x="3325416" y="1406245"/>
                </a:cubicBezTo>
                <a:cubicBezTo>
                  <a:pt x="3278619" y="1406245"/>
                  <a:pt x="3241321" y="1392746"/>
                  <a:pt x="3213523" y="1365747"/>
                </a:cubicBezTo>
                <a:cubicBezTo>
                  <a:pt x="3185725" y="1338749"/>
                  <a:pt x="3171826" y="1300451"/>
                  <a:pt x="3171826" y="1250854"/>
                </a:cubicBezTo>
                <a:cubicBezTo>
                  <a:pt x="3171826" y="1204190"/>
                  <a:pt x="3185725" y="1166793"/>
                  <a:pt x="3213523" y="1138661"/>
                </a:cubicBezTo>
                <a:cubicBezTo>
                  <a:pt x="3241321" y="1110530"/>
                  <a:pt x="3279352" y="1096464"/>
                  <a:pt x="3327616" y="1096464"/>
                </a:cubicBezTo>
                <a:close/>
                <a:moveTo>
                  <a:pt x="144192" y="1096064"/>
                </a:moveTo>
                <a:cubicBezTo>
                  <a:pt x="188989" y="1096064"/>
                  <a:pt x="224253" y="1109896"/>
                  <a:pt x="249985" y="1137561"/>
                </a:cubicBezTo>
                <a:cubicBezTo>
                  <a:pt x="275717" y="1165226"/>
                  <a:pt x="288583" y="1203124"/>
                  <a:pt x="288583" y="1251254"/>
                </a:cubicBezTo>
                <a:cubicBezTo>
                  <a:pt x="288583" y="1299385"/>
                  <a:pt x="275717" y="1337249"/>
                  <a:pt x="249985" y="1364847"/>
                </a:cubicBezTo>
                <a:cubicBezTo>
                  <a:pt x="224253" y="1392446"/>
                  <a:pt x="188989" y="1406245"/>
                  <a:pt x="144192" y="1406245"/>
                </a:cubicBezTo>
                <a:cubicBezTo>
                  <a:pt x="99261" y="1406245"/>
                  <a:pt x="63997" y="1392279"/>
                  <a:pt x="38398" y="1364347"/>
                </a:cubicBezTo>
                <a:cubicBezTo>
                  <a:pt x="12800" y="1336416"/>
                  <a:pt x="0" y="1298718"/>
                  <a:pt x="0" y="1251254"/>
                </a:cubicBezTo>
                <a:cubicBezTo>
                  <a:pt x="0" y="1203391"/>
                  <a:pt x="12800" y="1165560"/>
                  <a:pt x="38398" y="1137761"/>
                </a:cubicBezTo>
                <a:cubicBezTo>
                  <a:pt x="63997" y="1109963"/>
                  <a:pt x="99261" y="1096064"/>
                  <a:pt x="144192" y="1096064"/>
                </a:cubicBezTo>
                <a:close/>
                <a:moveTo>
                  <a:pt x="2093300" y="56634"/>
                </a:moveTo>
                <a:lnTo>
                  <a:pt x="2074213" y="118291"/>
                </a:lnTo>
                <a:lnTo>
                  <a:pt x="2112388" y="118291"/>
                </a:lnTo>
                <a:close/>
                <a:moveTo>
                  <a:pt x="1502751" y="56634"/>
                </a:moveTo>
                <a:lnTo>
                  <a:pt x="1483663" y="118291"/>
                </a:lnTo>
                <a:lnTo>
                  <a:pt x="1521838" y="118291"/>
                </a:lnTo>
                <a:close/>
                <a:moveTo>
                  <a:pt x="378801" y="56634"/>
                </a:moveTo>
                <a:lnTo>
                  <a:pt x="359713" y="118291"/>
                </a:lnTo>
                <a:lnTo>
                  <a:pt x="397888" y="118291"/>
                </a:lnTo>
                <a:close/>
                <a:moveTo>
                  <a:pt x="1652853" y="37798"/>
                </a:moveTo>
                <a:lnTo>
                  <a:pt x="1652853" y="88153"/>
                </a:lnTo>
                <a:lnTo>
                  <a:pt x="1666290" y="88153"/>
                </a:lnTo>
                <a:cubicBezTo>
                  <a:pt x="1672819" y="88153"/>
                  <a:pt x="1678366" y="87755"/>
                  <a:pt x="1682928" y="86960"/>
                </a:cubicBezTo>
                <a:cubicBezTo>
                  <a:pt x="1687490" y="86165"/>
                  <a:pt x="1691362" y="84470"/>
                  <a:pt x="1694544" y="81874"/>
                </a:cubicBezTo>
                <a:cubicBezTo>
                  <a:pt x="1697557" y="79530"/>
                  <a:pt x="1699797" y="76726"/>
                  <a:pt x="1701262" y="73461"/>
                </a:cubicBezTo>
                <a:cubicBezTo>
                  <a:pt x="1702727" y="70196"/>
                  <a:pt x="1703459" y="65927"/>
                  <a:pt x="1703459" y="60653"/>
                </a:cubicBezTo>
                <a:cubicBezTo>
                  <a:pt x="1703459" y="55964"/>
                  <a:pt x="1702559" y="51925"/>
                  <a:pt x="1700760" y="48535"/>
                </a:cubicBezTo>
                <a:cubicBezTo>
                  <a:pt x="1698960" y="45144"/>
                  <a:pt x="1695967" y="42528"/>
                  <a:pt x="1691781" y="40686"/>
                </a:cubicBezTo>
                <a:cubicBezTo>
                  <a:pt x="1688851" y="39431"/>
                  <a:pt x="1685586" y="38635"/>
                  <a:pt x="1681986" y="38300"/>
                </a:cubicBezTo>
                <a:cubicBezTo>
                  <a:pt x="1678386" y="37965"/>
                  <a:pt x="1673908" y="37798"/>
                  <a:pt x="1668550" y="37798"/>
                </a:cubicBezTo>
                <a:close/>
                <a:moveTo>
                  <a:pt x="1081353" y="37798"/>
                </a:moveTo>
                <a:lnTo>
                  <a:pt x="1081353" y="88153"/>
                </a:lnTo>
                <a:lnTo>
                  <a:pt x="1094789" y="88153"/>
                </a:lnTo>
                <a:cubicBezTo>
                  <a:pt x="1101319" y="88153"/>
                  <a:pt x="1106865" y="87755"/>
                  <a:pt x="1111428" y="86960"/>
                </a:cubicBezTo>
                <a:cubicBezTo>
                  <a:pt x="1115990" y="86165"/>
                  <a:pt x="1119862" y="84470"/>
                  <a:pt x="1123044" y="81874"/>
                </a:cubicBezTo>
                <a:cubicBezTo>
                  <a:pt x="1126057" y="79530"/>
                  <a:pt x="1128297" y="76726"/>
                  <a:pt x="1129762" y="73461"/>
                </a:cubicBezTo>
                <a:cubicBezTo>
                  <a:pt x="1131227" y="70196"/>
                  <a:pt x="1131959" y="65927"/>
                  <a:pt x="1131959" y="60653"/>
                </a:cubicBezTo>
                <a:cubicBezTo>
                  <a:pt x="1131959" y="55964"/>
                  <a:pt x="1131059" y="51925"/>
                  <a:pt x="1129259" y="48535"/>
                </a:cubicBezTo>
                <a:cubicBezTo>
                  <a:pt x="1127460" y="45144"/>
                  <a:pt x="1124467" y="42528"/>
                  <a:pt x="1120281" y="40686"/>
                </a:cubicBezTo>
                <a:cubicBezTo>
                  <a:pt x="1117351" y="39431"/>
                  <a:pt x="1114086" y="38635"/>
                  <a:pt x="1110486" y="38300"/>
                </a:cubicBezTo>
                <a:cubicBezTo>
                  <a:pt x="1106886" y="37965"/>
                  <a:pt x="1102408" y="37798"/>
                  <a:pt x="1097050" y="37798"/>
                </a:cubicBezTo>
                <a:close/>
                <a:moveTo>
                  <a:pt x="528903" y="37798"/>
                </a:moveTo>
                <a:lnTo>
                  <a:pt x="528903" y="88153"/>
                </a:lnTo>
                <a:lnTo>
                  <a:pt x="542339" y="88153"/>
                </a:lnTo>
                <a:cubicBezTo>
                  <a:pt x="548869" y="88153"/>
                  <a:pt x="554416" y="87755"/>
                  <a:pt x="558978" y="86960"/>
                </a:cubicBezTo>
                <a:cubicBezTo>
                  <a:pt x="563540" y="86165"/>
                  <a:pt x="567412" y="84470"/>
                  <a:pt x="570594" y="81874"/>
                </a:cubicBezTo>
                <a:cubicBezTo>
                  <a:pt x="573607" y="79530"/>
                  <a:pt x="575847" y="76726"/>
                  <a:pt x="577312" y="73461"/>
                </a:cubicBezTo>
                <a:cubicBezTo>
                  <a:pt x="578777" y="70196"/>
                  <a:pt x="579509" y="65927"/>
                  <a:pt x="579509" y="60653"/>
                </a:cubicBezTo>
                <a:cubicBezTo>
                  <a:pt x="579509" y="55964"/>
                  <a:pt x="578609" y="51925"/>
                  <a:pt x="576809" y="48535"/>
                </a:cubicBezTo>
                <a:cubicBezTo>
                  <a:pt x="575010" y="45144"/>
                  <a:pt x="572017" y="42528"/>
                  <a:pt x="567831" y="40686"/>
                </a:cubicBezTo>
                <a:cubicBezTo>
                  <a:pt x="564901" y="39431"/>
                  <a:pt x="561636" y="38635"/>
                  <a:pt x="558036" y="38300"/>
                </a:cubicBezTo>
                <a:cubicBezTo>
                  <a:pt x="554436" y="37965"/>
                  <a:pt x="549958" y="37798"/>
                  <a:pt x="544600" y="37798"/>
                </a:cubicBezTo>
                <a:close/>
                <a:moveTo>
                  <a:pt x="2787240" y="3391"/>
                </a:moveTo>
                <a:lnTo>
                  <a:pt x="2913692" y="3391"/>
                </a:lnTo>
                <a:lnTo>
                  <a:pt x="2913692" y="39054"/>
                </a:lnTo>
                <a:lnTo>
                  <a:pt x="2833953" y="39054"/>
                </a:lnTo>
                <a:lnTo>
                  <a:pt x="2833953" y="71828"/>
                </a:lnTo>
                <a:lnTo>
                  <a:pt x="2907414" y="71828"/>
                </a:lnTo>
                <a:lnTo>
                  <a:pt x="2907414" y="107491"/>
                </a:lnTo>
                <a:lnTo>
                  <a:pt x="2833953" y="107491"/>
                </a:lnTo>
                <a:lnTo>
                  <a:pt x="2833953" y="154707"/>
                </a:lnTo>
                <a:lnTo>
                  <a:pt x="2913692" y="154707"/>
                </a:lnTo>
                <a:lnTo>
                  <a:pt x="2913692" y="190370"/>
                </a:lnTo>
                <a:lnTo>
                  <a:pt x="2787240" y="190370"/>
                </a:lnTo>
                <a:close/>
                <a:moveTo>
                  <a:pt x="2587215" y="3391"/>
                </a:moveTo>
                <a:lnTo>
                  <a:pt x="2634179" y="3391"/>
                </a:lnTo>
                <a:lnTo>
                  <a:pt x="2634179" y="71828"/>
                </a:lnTo>
                <a:lnTo>
                  <a:pt x="2698096" y="71828"/>
                </a:lnTo>
                <a:lnTo>
                  <a:pt x="2698096" y="3391"/>
                </a:lnTo>
                <a:lnTo>
                  <a:pt x="2745061" y="3391"/>
                </a:lnTo>
                <a:lnTo>
                  <a:pt x="2745061" y="190370"/>
                </a:lnTo>
                <a:lnTo>
                  <a:pt x="2698096" y="190370"/>
                </a:lnTo>
                <a:lnTo>
                  <a:pt x="2698096" y="107491"/>
                </a:lnTo>
                <a:lnTo>
                  <a:pt x="2634179" y="107491"/>
                </a:lnTo>
                <a:lnTo>
                  <a:pt x="2634179" y="190370"/>
                </a:lnTo>
                <a:lnTo>
                  <a:pt x="2587215" y="190370"/>
                </a:lnTo>
                <a:close/>
                <a:moveTo>
                  <a:pt x="2405951" y="3391"/>
                </a:moveTo>
                <a:lnTo>
                  <a:pt x="2563421" y="3391"/>
                </a:lnTo>
                <a:lnTo>
                  <a:pt x="2563421" y="39054"/>
                </a:lnTo>
                <a:lnTo>
                  <a:pt x="2508168" y="39054"/>
                </a:lnTo>
                <a:lnTo>
                  <a:pt x="2508168" y="190370"/>
                </a:lnTo>
                <a:lnTo>
                  <a:pt x="2461204" y="190370"/>
                </a:lnTo>
                <a:lnTo>
                  <a:pt x="2461204" y="39054"/>
                </a:lnTo>
                <a:lnTo>
                  <a:pt x="2405951" y="39054"/>
                </a:lnTo>
                <a:close/>
                <a:moveTo>
                  <a:pt x="2177351" y="3391"/>
                </a:moveTo>
                <a:lnTo>
                  <a:pt x="2334821" y="3391"/>
                </a:lnTo>
                <a:lnTo>
                  <a:pt x="2334821" y="39054"/>
                </a:lnTo>
                <a:lnTo>
                  <a:pt x="2279568" y="39054"/>
                </a:lnTo>
                <a:lnTo>
                  <a:pt x="2279568" y="190370"/>
                </a:lnTo>
                <a:lnTo>
                  <a:pt x="2232604" y="190370"/>
                </a:lnTo>
                <a:lnTo>
                  <a:pt x="2232604" y="39054"/>
                </a:lnTo>
                <a:lnTo>
                  <a:pt x="2177351" y="39054"/>
                </a:lnTo>
                <a:close/>
                <a:moveTo>
                  <a:pt x="2068311" y="3391"/>
                </a:moveTo>
                <a:lnTo>
                  <a:pt x="2119546" y="3391"/>
                </a:lnTo>
                <a:lnTo>
                  <a:pt x="2182709" y="190370"/>
                </a:lnTo>
                <a:lnTo>
                  <a:pt x="2134363" y="190370"/>
                </a:lnTo>
                <a:lnTo>
                  <a:pt x="2122685" y="152196"/>
                </a:lnTo>
                <a:lnTo>
                  <a:pt x="2063916" y="152196"/>
                </a:lnTo>
                <a:lnTo>
                  <a:pt x="2052238" y="190370"/>
                </a:lnTo>
                <a:lnTo>
                  <a:pt x="2005148" y="190370"/>
                </a:lnTo>
                <a:close/>
                <a:moveTo>
                  <a:pt x="1796640" y="3391"/>
                </a:moveTo>
                <a:lnTo>
                  <a:pt x="1923092" y="3391"/>
                </a:lnTo>
                <a:lnTo>
                  <a:pt x="1923092" y="39054"/>
                </a:lnTo>
                <a:lnTo>
                  <a:pt x="1843353" y="39054"/>
                </a:lnTo>
                <a:lnTo>
                  <a:pt x="1843353" y="71828"/>
                </a:lnTo>
                <a:lnTo>
                  <a:pt x="1916814" y="71828"/>
                </a:lnTo>
                <a:lnTo>
                  <a:pt x="1916814" y="107491"/>
                </a:lnTo>
                <a:lnTo>
                  <a:pt x="1843353" y="107491"/>
                </a:lnTo>
                <a:lnTo>
                  <a:pt x="1843353" y="154707"/>
                </a:lnTo>
                <a:lnTo>
                  <a:pt x="1923092" y="154707"/>
                </a:lnTo>
                <a:lnTo>
                  <a:pt x="1923092" y="190370"/>
                </a:lnTo>
                <a:lnTo>
                  <a:pt x="1796640" y="190370"/>
                </a:lnTo>
                <a:close/>
                <a:moveTo>
                  <a:pt x="1606140" y="3391"/>
                </a:moveTo>
                <a:lnTo>
                  <a:pt x="1681358" y="3391"/>
                </a:lnTo>
                <a:cubicBezTo>
                  <a:pt x="1691739" y="3391"/>
                  <a:pt x="1700780" y="4040"/>
                  <a:pt x="1708482" y="5337"/>
                </a:cubicBezTo>
                <a:cubicBezTo>
                  <a:pt x="1716184" y="6635"/>
                  <a:pt x="1723300" y="9335"/>
                  <a:pt x="1729830" y="13437"/>
                </a:cubicBezTo>
                <a:cubicBezTo>
                  <a:pt x="1736527" y="17706"/>
                  <a:pt x="1741843" y="23127"/>
                  <a:pt x="1745778" y="29699"/>
                </a:cubicBezTo>
                <a:cubicBezTo>
                  <a:pt x="1749712" y="36270"/>
                  <a:pt x="1751680" y="44621"/>
                  <a:pt x="1751680" y="54751"/>
                </a:cubicBezTo>
                <a:cubicBezTo>
                  <a:pt x="1751680" y="69066"/>
                  <a:pt x="1748457" y="80682"/>
                  <a:pt x="1742011" y="89597"/>
                </a:cubicBezTo>
                <a:cubicBezTo>
                  <a:pt x="1735564" y="98513"/>
                  <a:pt x="1726942" y="105608"/>
                  <a:pt x="1716142" y="110882"/>
                </a:cubicBezTo>
                <a:lnTo>
                  <a:pt x="1779055" y="190370"/>
                </a:lnTo>
                <a:lnTo>
                  <a:pt x="1721793" y="190370"/>
                </a:lnTo>
                <a:lnTo>
                  <a:pt x="1669680" y="121807"/>
                </a:lnTo>
                <a:lnTo>
                  <a:pt x="1652853" y="121807"/>
                </a:lnTo>
                <a:lnTo>
                  <a:pt x="1652853" y="190370"/>
                </a:lnTo>
                <a:lnTo>
                  <a:pt x="1606140" y="190370"/>
                </a:lnTo>
                <a:close/>
                <a:moveTo>
                  <a:pt x="1477761" y="3391"/>
                </a:moveTo>
                <a:lnTo>
                  <a:pt x="1528996" y="3391"/>
                </a:lnTo>
                <a:lnTo>
                  <a:pt x="1592159" y="190370"/>
                </a:lnTo>
                <a:lnTo>
                  <a:pt x="1543813" y="190370"/>
                </a:lnTo>
                <a:lnTo>
                  <a:pt x="1532135" y="152196"/>
                </a:lnTo>
                <a:lnTo>
                  <a:pt x="1473366" y="152196"/>
                </a:lnTo>
                <a:lnTo>
                  <a:pt x="1461688" y="190370"/>
                </a:lnTo>
                <a:lnTo>
                  <a:pt x="1414598" y="190370"/>
                </a:lnTo>
                <a:close/>
                <a:moveTo>
                  <a:pt x="1034640" y="3391"/>
                </a:moveTo>
                <a:lnTo>
                  <a:pt x="1109858" y="3391"/>
                </a:lnTo>
                <a:cubicBezTo>
                  <a:pt x="1120239" y="3391"/>
                  <a:pt x="1129281" y="4040"/>
                  <a:pt x="1136982" y="5337"/>
                </a:cubicBezTo>
                <a:cubicBezTo>
                  <a:pt x="1144684" y="6635"/>
                  <a:pt x="1151800" y="9335"/>
                  <a:pt x="1158330" y="13437"/>
                </a:cubicBezTo>
                <a:cubicBezTo>
                  <a:pt x="1165027" y="17706"/>
                  <a:pt x="1170343" y="23127"/>
                  <a:pt x="1174278" y="29699"/>
                </a:cubicBezTo>
                <a:cubicBezTo>
                  <a:pt x="1178212" y="36270"/>
                  <a:pt x="1180180" y="44621"/>
                  <a:pt x="1180180" y="54751"/>
                </a:cubicBezTo>
                <a:cubicBezTo>
                  <a:pt x="1180180" y="69066"/>
                  <a:pt x="1176956" y="80682"/>
                  <a:pt x="1170510" y="89597"/>
                </a:cubicBezTo>
                <a:cubicBezTo>
                  <a:pt x="1164065" y="98513"/>
                  <a:pt x="1155442" y="105608"/>
                  <a:pt x="1144642" y="110882"/>
                </a:cubicBezTo>
                <a:lnTo>
                  <a:pt x="1207555" y="190370"/>
                </a:lnTo>
                <a:lnTo>
                  <a:pt x="1150293" y="190370"/>
                </a:lnTo>
                <a:lnTo>
                  <a:pt x="1098180" y="121807"/>
                </a:lnTo>
                <a:lnTo>
                  <a:pt x="1081353" y="121807"/>
                </a:lnTo>
                <a:lnTo>
                  <a:pt x="1081353" y="190370"/>
                </a:lnTo>
                <a:lnTo>
                  <a:pt x="1034640" y="190370"/>
                </a:lnTo>
                <a:close/>
                <a:moveTo>
                  <a:pt x="872715" y="3391"/>
                </a:moveTo>
                <a:lnTo>
                  <a:pt x="999167" y="3391"/>
                </a:lnTo>
                <a:lnTo>
                  <a:pt x="999167" y="39054"/>
                </a:lnTo>
                <a:lnTo>
                  <a:pt x="919428" y="39054"/>
                </a:lnTo>
                <a:lnTo>
                  <a:pt x="919428" y="71828"/>
                </a:lnTo>
                <a:lnTo>
                  <a:pt x="992889" y="71828"/>
                </a:lnTo>
                <a:lnTo>
                  <a:pt x="992889" y="107491"/>
                </a:lnTo>
                <a:lnTo>
                  <a:pt x="919428" y="107491"/>
                </a:lnTo>
                <a:lnTo>
                  <a:pt x="919428" y="154707"/>
                </a:lnTo>
                <a:lnTo>
                  <a:pt x="999167" y="154707"/>
                </a:lnTo>
                <a:lnTo>
                  <a:pt x="999167" y="190370"/>
                </a:lnTo>
                <a:lnTo>
                  <a:pt x="872715" y="190370"/>
                </a:lnTo>
                <a:close/>
                <a:moveTo>
                  <a:pt x="672690" y="3391"/>
                </a:moveTo>
                <a:lnTo>
                  <a:pt x="730328" y="3391"/>
                </a:lnTo>
                <a:lnTo>
                  <a:pt x="789976" y="110505"/>
                </a:lnTo>
                <a:lnTo>
                  <a:pt x="789976" y="3391"/>
                </a:lnTo>
                <a:lnTo>
                  <a:pt x="832922" y="3391"/>
                </a:lnTo>
                <a:lnTo>
                  <a:pt x="832922" y="190370"/>
                </a:lnTo>
                <a:lnTo>
                  <a:pt x="787715" y="190370"/>
                </a:lnTo>
                <a:lnTo>
                  <a:pt x="715636" y="60025"/>
                </a:lnTo>
                <a:lnTo>
                  <a:pt x="715636" y="190370"/>
                </a:lnTo>
                <a:lnTo>
                  <a:pt x="672690" y="190370"/>
                </a:lnTo>
                <a:close/>
                <a:moveTo>
                  <a:pt x="482190" y="3391"/>
                </a:moveTo>
                <a:lnTo>
                  <a:pt x="557408" y="3391"/>
                </a:lnTo>
                <a:cubicBezTo>
                  <a:pt x="567789" y="3391"/>
                  <a:pt x="576830" y="4040"/>
                  <a:pt x="584532" y="5337"/>
                </a:cubicBezTo>
                <a:cubicBezTo>
                  <a:pt x="592234" y="6635"/>
                  <a:pt x="599350" y="9335"/>
                  <a:pt x="605880" y="13437"/>
                </a:cubicBezTo>
                <a:cubicBezTo>
                  <a:pt x="612577" y="17706"/>
                  <a:pt x="617893" y="23127"/>
                  <a:pt x="621828" y="29699"/>
                </a:cubicBezTo>
                <a:cubicBezTo>
                  <a:pt x="625762" y="36270"/>
                  <a:pt x="627730" y="44621"/>
                  <a:pt x="627730" y="54751"/>
                </a:cubicBezTo>
                <a:cubicBezTo>
                  <a:pt x="627730" y="69066"/>
                  <a:pt x="624506" y="80682"/>
                  <a:pt x="618060" y="89597"/>
                </a:cubicBezTo>
                <a:cubicBezTo>
                  <a:pt x="611614" y="98513"/>
                  <a:pt x="602992" y="105608"/>
                  <a:pt x="592192" y="110882"/>
                </a:cubicBezTo>
                <a:lnTo>
                  <a:pt x="655105" y="190370"/>
                </a:lnTo>
                <a:lnTo>
                  <a:pt x="597843" y="190370"/>
                </a:lnTo>
                <a:lnTo>
                  <a:pt x="545730" y="121807"/>
                </a:lnTo>
                <a:lnTo>
                  <a:pt x="528903" y="121807"/>
                </a:lnTo>
                <a:lnTo>
                  <a:pt x="528903" y="190370"/>
                </a:lnTo>
                <a:lnTo>
                  <a:pt x="482190" y="190370"/>
                </a:lnTo>
                <a:close/>
                <a:moveTo>
                  <a:pt x="353811" y="3391"/>
                </a:moveTo>
                <a:lnTo>
                  <a:pt x="405045" y="3391"/>
                </a:lnTo>
                <a:lnTo>
                  <a:pt x="468209" y="190370"/>
                </a:lnTo>
                <a:lnTo>
                  <a:pt x="419863" y="190370"/>
                </a:lnTo>
                <a:lnTo>
                  <a:pt x="408185" y="152196"/>
                </a:lnTo>
                <a:lnTo>
                  <a:pt x="349416" y="152196"/>
                </a:lnTo>
                <a:lnTo>
                  <a:pt x="337738" y="190370"/>
                </a:lnTo>
                <a:lnTo>
                  <a:pt x="290648" y="190370"/>
                </a:lnTo>
                <a:close/>
                <a:moveTo>
                  <a:pt x="148815" y="3391"/>
                </a:moveTo>
                <a:lnTo>
                  <a:pt x="275267" y="3391"/>
                </a:lnTo>
                <a:lnTo>
                  <a:pt x="275267" y="39054"/>
                </a:lnTo>
                <a:lnTo>
                  <a:pt x="195528" y="39054"/>
                </a:lnTo>
                <a:lnTo>
                  <a:pt x="195528" y="71828"/>
                </a:lnTo>
                <a:lnTo>
                  <a:pt x="268989" y="71828"/>
                </a:lnTo>
                <a:lnTo>
                  <a:pt x="268989" y="107491"/>
                </a:lnTo>
                <a:lnTo>
                  <a:pt x="195528" y="107491"/>
                </a:lnTo>
                <a:lnTo>
                  <a:pt x="195528" y="154707"/>
                </a:lnTo>
                <a:lnTo>
                  <a:pt x="275267" y="154707"/>
                </a:lnTo>
                <a:lnTo>
                  <a:pt x="275267" y="190370"/>
                </a:lnTo>
                <a:lnTo>
                  <a:pt x="148815" y="190370"/>
                </a:lnTo>
                <a:close/>
                <a:moveTo>
                  <a:pt x="5940" y="3391"/>
                </a:moveTo>
                <a:lnTo>
                  <a:pt x="52904" y="3391"/>
                </a:lnTo>
                <a:lnTo>
                  <a:pt x="52904" y="154707"/>
                </a:lnTo>
                <a:lnTo>
                  <a:pt x="130760" y="154707"/>
                </a:lnTo>
                <a:lnTo>
                  <a:pt x="130760" y="190370"/>
                </a:lnTo>
                <a:lnTo>
                  <a:pt x="5940" y="190370"/>
                </a:lnTo>
                <a:close/>
                <a:moveTo>
                  <a:pt x="1293828" y="0"/>
                </a:moveTo>
                <a:cubicBezTo>
                  <a:pt x="1304963" y="0"/>
                  <a:pt x="1316034" y="1131"/>
                  <a:pt x="1327043" y="3391"/>
                </a:cubicBezTo>
                <a:cubicBezTo>
                  <a:pt x="1338051" y="5651"/>
                  <a:pt x="1347909" y="8707"/>
                  <a:pt x="1356615" y="12558"/>
                </a:cubicBezTo>
                <a:lnTo>
                  <a:pt x="1356615" y="55253"/>
                </a:lnTo>
                <a:lnTo>
                  <a:pt x="1352472" y="55253"/>
                </a:lnTo>
                <a:cubicBezTo>
                  <a:pt x="1345523" y="49309"/>
                  <a:pt x="1337047" y="44286"/>
                  <a:pt x="1327043" y="40184"/>
                </a:cubicBezTo>
                <a:cubicBezTo>
                  <a:pt x="1317039" y="36082"/>
                  <a:pt x="1306763" y="34031"/>
                  <a:pt x="1296214" y="34031"/>
                </a:cubicBezTo>
                <a:cubicBezTo>
                  <a:pt x="1292112" y="34031"/>
                  <a:pt x="1288429" y="34324"/>
                  <a:pt x="1285164" y="34910"/>
                </a:cubicBezTo>
                <a:cubicBezTo>
                  <a:pt x="1281899" y="35496"/>
                  <a:pt x="1278467" y="36626"/>
                  <a:pt x="1274867" y="38300"/>
                </a:cubicBezTo>
                <a:cubicBezTo>
                  <a:pt x="1271937" y="39640"/>
                  <a:pt x="1269404" y="41628"/>
                  <a:pt x="1267270" y="44265"/>
                </a:cubicBezTo>
                <a:cubicBezTo>
                  <a:pt x="1265135" y="46902"/>
                  <a:pt x="1264068" y="49853"/>
                  <a:pt x="1264068" y="53118"/>
                </a:cubicBezTo>
                <a:cubicBezTo>
                  <a:pt x="1264068" y="57890"/>
                  <a:pt x="1265763" y="61678"/>
                  <a:pt x="1269153" y="64483"/>
                </a:cubicBezTo>
                <a:cubicBezTo>
                  <a:pt x="1272544" y="67287"/>
                  <a:pt x="1279094" y="69819"/>
                  <a:pt x="1288805" y="72080"/>
                </a:cubicBezTo>
                <a:cubicBezTo>
                  <a:pt x="1295084" y="73503"/>
                  <a:pt x="1301133" y="74884"/>
                  <a:pt x="1306951" y="76224"/>
                </a:cubicBezTo>
                <a:cubicBezTo>
                  <a:pt x="1312769" y="77563"/>
                  <a:pt x="1318985" y="79405"/>
                  <a:pt x="1325599" y="81749"/>
                </a:cubicBezTo>
                <a:cubicBezTo>
                  <a:pt x="1338575" y="86437"/>
                  <a:pt x="1348223" y="92736"/>
                  <a:pt x="1354543" y="100648"/>
                </a:cubicBezTo>
                <a:cubicBezTo>
                  <a:pt x="1360864" y="108559"/>
                  <a:pt x="1364024" y="119002"/>
                  <a:pt x="1364024" y="131978"/>
                </a:cubicBezTo>
                <a:cubicBezTo>
                  <a:pt x="1364024" y="150563"/>
                  <a:pt x="1356720" y="165506"/>
                  <a:pt x="1342112" y="176808"/>
                </a:cubicBezTo>
                <a:cubicBezTo>
                  <a:pt x="1327503" y="188110"/>
                  <a:pt x="1307767" y="193761"/>
                  <a:pt x="1282904" y="193761"/>
                </a:cubicBezTo>
                <a:cubicBezTo>
                  <a:pt x="1268588" y="193761"/>
                  <a:pt x="1256010" y="192379"/>
                  <a:pt x="1245169" y="189617"/>
                </a:cubicBezTo>
                <a:cubicBezTo>
                  <a:pt x="1234327" y="186854"/>
                  <a:pt x="1224261" y="183422"/>
                  <a:pt x="1214968" y="179320"/>
                </a:cubicBezTo>
                <a:lnTo>
                  <a:pt x="1214968" y="134867"/>
                </a:lnTo>
                <a:lnTo>
                  <a:pt x="1219238" y="134867"/>
                </a:lnTo>
                <a:cubicBezTo>
                  <a:pt x="1228614" y="142820"/>
                  <a:pt x="1238953" y="148931"/>
                  <a:pt x="1250254" y="153200"/>
                </a:cubicBezTo>
                <a:cubicBezTo>
                  <a:pt x="1261556" y="157470"/>
                  <a:pt x="1272523" y="159605"/>
                  <a:pt x="1283155" y="159605"/>
                </a:cubicBezTo>
                <a:cubicBezTo>
                  <a:pt x="1285834" y="159605"/>
                  <a:pt x="1289371" y="159312"/>
                  <a:pt x="1293766" y="158726"/>
                </a:cubicBezTo>
                <a:cubicBezTo>
                  <a:pt x="1298161" y="158140"/>
                  <a:pt x="1301698" y="157219"/>
                  <a:pt x="1304377" y="155963"/>
                </a:cubicBezTo>
                <a:cubicBezTo>
                  <a:pt x="1307642" y="154540"/>
                  <a:pt x="1310404" y="152551"/>
                  <a:pt x="1312664" y="149998"/>
                </a:cubicBezTo>
                <a:cubicBezTo>
                  <a:pt x="1314925" y="147445"/>
                  <a:pt x="1316055" y="144075"/>
                  <a:pt x="1316055" y="139890"/>
                </a:cubicBezTo>
                <a:cubicBezTo>
                  <a:pt x="1316055" y="135201"/>
                  <a:pt x="1314213" y="131392"/>
                  <a:pt x="1310530" y="128462"/>
                </a:cubicBezTo>
                <a:cubicBezTo>
                  <a:pt x="1306846" y="125532"/>
                  <a:pt x="1302451" y="123397"/>
                  <a:pt x="1297344" y="122058"/>
                </a:cubicBezTo>
                <a:cubicBezTo>
                  <a:pt x="1290982" y="120384"/>
                  <a:pt x="1284180" y="118793"/>
                  <a:pt x="1276939" y="117286"/>
                </a:cubicBezTo>
                <a:cubicBezTo>
                  <a:pt x="1269697" y="115779"/>
                  <a:pt x="1262937" y="113938"/>
                  <a:pt x="1256659" y="111761"/>
                </a:cubicBezTo>
                <a:cubicBezTo>
                  <a:pt x="1242176" y="106654"/>
                  <a:pt x="1231795" y="99790"/>
                  <a:pt x="1225516" y="91167"/>
                </a:cubicBezTo>
                <a:cubicBezTo>
                  <a:pt x="1219238" y="82544"/>
                  <a:pt x="1216098" y="71745"/>
                  <a:pt x="1216098" y="58769"/>
                </a:cubicBezTo>
                <a:cubicBezTo>
                  <a:pt x="1216098" y="41272"/>
                  <a:pt x="1223507" y="27103"/>
                  <a:pt x="1238325" y="16262"/>
                </a:cubicBezTo>
                <a:cubicBezTo>
                  <a:pt x="1253143" y="5421"/>
                  <a:pt x="1271644" y="0"/>
                  <a:pt x="1293828" y="0"/>
                </a:cubicBezTo>
                <a:close/>
              </a:path>
            </a:pathLst>
          </a:custGeom>
        </p:spPr>
      </p:pic>
      <p:sp>
        <p:nvSpPr>
          <p:cNvPr id="18" name="Titre 2">
            <a:extLst>
              <a:ext uri="{FF2B5EF4-FFF2-40B4-BE49-F238E27FC236}">
                <a16:creationId xmlns:a16="http://schemas.microsoft.com/office/drawing/2014/main" id="{D573292F-B9D7-C127-6B2F-334F2060955F}"/>
              </a:ext>
            </a:extLst>
          </p:cNvPr>
          <p:cNvSpPr txBox="1">
            <a:spLocks/>
          </p:cNvSpPr>
          <p:nvPr/>
        </p:nvSpPr>
        <p:spPr bwMode="auto">
          <a:xfrm>
            <a:off x="4861602" y="70022"/>
            <a:ext cx="421481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46 MEMBER STATES</a:t>
            </a:r>
            <a:b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  <p:pic>
        <p:nvPicPr>
          <p:cNvPr id="12" name="Picture 11" descr="A person sitting at a desk with a computer and a lamp">
            <a:extLst>
              <a:ext uri="{FF2B5EF4-FFF2-40B4-BE49-F238E27FC236}">
                <a16:creationId xmlns:a16="http://schemas.microsoft.com/office/drawing/2014/main" id="{6606B4D7-FA51-926B-AF3D-77083924F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90" t="26349" r="47424" b="62560"/>
          <a:stretch/>
        </p:blipFill>
        <p:spPr>
          <a:xfrm>
            <a:off x="353816" y="1589598"/>
            <a:ext cx="3395384" cy="740992"/>
          </a:xfrm>
          <a:custGeom>
            <a:avLst/>
            <a:gdLst/>
            <a:ahLst/>
            <a:cxnLst/>
            <a:rect l="l" t="t" r="r" b="b"/>
            <a:pathLst>
              <a:path w="3395384" h="740992">
                <a:moveTo>
                  <a:pt x="1679423" y="211001"/>
                </a:moveTo>
                <a:lnTo>
                  <a:pt x="1603782" y="455344"/>
                </a:lnTo>
                <a:lnTo>
                  <a:pt x="1755065" y="455344"/>
                </a:lnTo>
                <a:close/>
                <a:moveTo>
                  <a:pt x="2290149" y="136355"/>
                </a:moveTo>
                <a:lnTo>
                  <a:pt x="2290149" y="335910"/>
                </a:lnTo>
                <a:lnTo>
                  <a:pt x="2343397" y="335910"/>
                </a:lnTo>
                <a:cubicBezTo>
                  <a:pt x="2369274" y="335910"/>
                  <a:pt x="2391254" y="334334"/>
                  <a:pt x="2409335" y="331182"/>
                </a:cubicBezTo>
                <a:cubicBezTo>
                  <a:pt x="2427416" y="328030"/>
                  <a:pt x="2442760" y="321312"/>
                  <a:pt x="2455367" y="311028"/>
                </a:cubicBezTo>
                <a:cubicBezTo>
                  <a:pt x="2467310" y="301738"/>
                  <a:pt x="2476185" y="290624"/>
                  <a:pt x="2481991" y="277685"/>
                </a:cubicBezTo>
                <a:cubicBezTo>
                  <a:pt x="2487797" y="264747"/>
                  <a:pt x="2490699" y="247827"/>
                  <a:pt x="2490699" y="226926"/>
                </a:cubicBezTo>
                <a:cubicBezTo>
                  <a:pt x="2490699" y="208347"/>
                  <a:pt x="2487133" y="192340"/>
                  <a:pt x="2480000" y="178903"/>
                </a:cubicBezTo>
                <a:cubicBezTo>
                  <a:pt x="2472867" y="165467"/>
                  <a:pt x="2461007" y="155099"/>
                  <a:pt x="2444419" y="147800"/>
                </a:cubicBezTo>
                <a:cubicBezTo>
                  <a:pt x="2432807" y="142824"/>
                  <a:pt x="2419868" y="139672"/>
                  <a:pt x="2405603" y="138345"/>
                </a:cubicBezTo>
                <a:cubicBezTo>
                  <a:pt x="2391337" y="137018"/>
                  <a:pt x="2373587" y="136355"/>
                  <a:pt x="2352355" y="136355"/>
                </a:cubicBezTo>
                <a:close/>
                <a:moveTo>
                  <a:pt x="2771338" y="0"/>
                </a:moveTo>
                <a:lnTo>
                  <a:pt x="3395384" y="0"/>
                </a:lnTo>
                <a:lnTo>
                  <a:pt x="3395384" y="141331"/>
                </a:lnTo>
                <a:lnTo>
                  <a:pt x="3176420" y="141331"/>
                </a:lnTo>
                <a:lnTo>
                  <a:pt x="3176420" y="740992"/>
                </a:lnTo>
                <a:lnTo>
                  <a:pt x="2990302" y="740992"/>
                </a:lnTo>
                <a:lnTo>
                  <a:pt x="2990302" y="141331"/>
                </a:lnTo>
                <a:lnTo>
                  <a:pt x="2771338" y="141331"/>
                </a:lnTo>
                <a:close/>
                <a:moveTo>
                  <a:pt x="2105026" y="0"/>
                </a:moveTo>
                <a:lnTo>
                  <a:pt x="2403114" y="0"/>
                </a:lnTo>
                <a:cubicBezTo>
                  <a:pt x="2444253" y="0"/>
                  <a:pt x="2480083" y="2571"/>
                  <a:pt x="2510606" y="7714"/>
                </a:cubicBezTo>
                <a:cubicBezTo>
                  <a:pt x="2541127" y="12856"/>
                  <a:pt x="2569327" y="23555"/>
                  <a:pt x="2595205" y="39812"/>
                </a:cubicBezTo>
                <a:cubicBezTo>
                  <a:pt x="2621746" y="56732"/>
                  <a:pt x="2642813" y="78213"/>
                  <a:pt x="2658406" y="104257"/>
                </a:cubicBezTo>
                <a:cubicBezTo>
                  <a:pt x="2673998" y="130300"/>
                  <a:pt x="2681795" y="163393"/>
                  <a:pt x="2681795" y="203537"/>
                </a:cubicBezTo>
                <a:cubicBezTo>
                  <a:pt x="2681795" y="260268"/>
                  <a:pt x="2669022" y="306300"/>
                  <a:pt x="2643476" y="341633"/>
                </a:cubicBezTo>
                <a:cubicBezTo>
                  <a:pt x="2617930" y="376966"/>
                  <a:pt x="2583759" y="405082"/>
                  <a:pt x="2540962" y="425984"/>
                </a:cubicBezTo>
                <a:lnTo>
                  <a:pt x="2790281" y="740992"/>
                </a:lnTo>
                <a:lnTo>
                  <a:pt x="2563356" y="740992"/>
                </a:lnTo>
                <a:lnTo>
                  <a:pt x="2356834" y="469278"/>
                </a:lnTo>
                <a:lnTo>
                  <a:pt x="2290149" y="469278"/>
                </a:lnTo>
                <a:lnTo>
                  <a:pt x="2290149" y="740992"/>
                </a:lnTo>
                <a:lnTo>
                  <a:pt x="2105026" y="740992"/>
                </a:lnTo>
                <a:close/>
                <a:moveTo>
                  <a:pt x="1580392" y="0"/>
                </a:moveTo>
                <a:lnTo>
                  <a:pt x="1783431" y="0"/>
                </a:lnTo>
                <a:lnTo>
                  <a:pt x="2033746" y="740992"/>
                </a:lnTo>
                <a:lnTo>
                  <a:pt x="1842153" y="740992"/>
                </a:lnTo>
                <a:lnTo>
                  <a:pt x="1795872" y="589708"/>
                </a:lnTo>
                <a:lnTo>
                  <a:pt x="1562975" y="589708"/>
                </a:lnTo>
                <a:lnTo>
                  <a:pt x="1516694" y="740992"/>
                </a:lnTo>
                <a:lnTo>
                  <a:pt x="1330078" y="740992"/>
                </a:lnTo>
                <a:close/>
                <a:moveTo>
                  <a:pt x="781050" y="0"/>
                </a:moveTo>
                <a:lnTo>
                  <a:pt x="1282178" y="0"/>
                </a:lnTo>
                <a:lnTo>
                  <a:pt x="1282178" y="141331"/>
                </a:lnTo>
                <a:lnTo>
                  <a:pt x="966174" y="141331"/>
                </a:lnTo>
                <a:lnTo>
                  <a:pt x="966174" y="271216"/>
                </a:lnTo>
                <a:lnTo>
                  <a:pt x="1257296" y="271216"/>
                </a:lnTo>
                <a:lnTo>
                  <a:pt x="1257296" y="412547"/>
                </a:lnTo>
                <a:lnTo>
                  <a:pt x="966174" y="412547"/>
                </a:lnTo>
                <a:lnTo>
                  <a:pt x="966174" y="599661"/>
                </a:lnTo>
                <a:lnTo>
                  <a:pt x="1282178" y="599661"/>
                </a:lnTo>
                <a:lnTo>
                  <a:pt x="1282178" y="740992"/>
                </a:lnTo>
                <a:lnTo>
                  <a:pt x="781050" y="740992"/>
                </a:lnTo>
                <a:close/>
                <a:moveTo>
                  <a:pt x="0" y="0"/>
                </a:moveTo>
                <a:lnTo>
                  <a:pt x="186119" y="0"/>
                </a:lnTo>
                <a:lnTo>
                  <a:pt x="186119" y="271216"/>
                </a:lnTo>
                <a:lnTo>
                  <a:pt x="439420" y="271216"/>
                </a:lnTo>
                <a:lnTo>
                  <a:pt x="439420" y="0"/>
                </a:lnTo>
                <a:lnTo>
                  <a:pt x="625539" y="0"/>
                </a:lnTo>
                <a:lnTo>
                  <a:pt x="625539" y="740992"/>
                </a:lnTo>
                <a:lnTo>
                  <a:pt x="439420" y="740992"/>
                </a:lnTo>
                <a:lnTo>
                  <a:pt x="439420" y="412547"/>
                </a:lnTo>
                <a:lnTo>
                  <a:pt x="186119" y="412547"/>
                </a:lnTo>
                <a:lnTo>
                  <a:pt x="186119" y="740992"/>
                </a:lnTo>
                <a:lnTo>
                  <a:pt x="0" y="740992"/>
                </a:lnTo>
                <a:close/>
              </a:path>
            </a:pathLst>
          </a:cu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094E05-1AAD-7FB3-ACA2-CAC3436C0C2F}"/>
              </a:ext>
            </a:extLst>
          </p:cNvPr>
          <p:cNvSpPr txBox="1"/>
          <p:nvPr/>
        </p:nvSpPr>
        <p:spPr>
          <a:xfrm>
            <a:off x="5009579" y="1182107"/>
            <a:ext cx="3918858" cy="3615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385" algn="just">
              <a:spcAft>
                <a:spcPts val="0"/>
              </a:spcAft>
            </a:pPr>
            <a:r>
              <a:rPr lang="en-US" sz="1400" b="1" dirty="0"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THE “CITIZEN” LEARNER</a:t>
            </a:r>
            <a:endParaRPr lang="en-US" sz="1400" b="1" dirty="0">
              <a:latin typeface="Arial Black" panose="020B0A04020102020204" pitchFamily="34" charset="0"/>
              <a:ea typeface="Arial" panose="020B0604020202020204" pitchFamily="34" charset="0"/>
            </a:endParaRPr>
          </a:p>
          <a:p>
            <a:pPr marR="32385" algn="just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Competent, engaged, responsible and active democratic citizen and critical thinker, confident in the democratic process and institutions. </a:t>
            </a:r>
          </a:p>
          <a:p>
            <a:pPr marR="32385" algn="just">
              <a:spcAft>
                <a:spcPts val="0"/>
              </a:spcAft>
            </a:pPr>
            <a:endParaRPr lang="fr-FR" sz="1400" dirty="0">
              <a:solidFill>
                <a:srgbClr val="000000"/>
              </a:solidFill>
              <a:latin typeface="Arial Nova Light" panose="020B0304020202020204" pitchFamily="34" charset="0"/>
              <a:ea typeface="Arial" panose="020B0604020202020204" pitchFamily="34" charset="0"/>
            </a:endParaRPr>
          </a:p>
          <a:p>
            <a:pPr marR="32385" algn="just">
              <a:spcAft>
                <a:spcPts val="0"/>
              </a:spcAft>
            </a:pPr>
            <a:endParaRPr lang="fr-FR" sz="1400" dirty="0">
              <a:solidFill>
                <a:srgbClr val="000000"/>
              </a:solidFill>
              <a:latin typeface="Arial Nova Light" panose="020B0304020202020204" pitchFamily="34" charset="0"/>
              <a:ea typeface="Arial" panose="020B0604020202020204" pitchFamily="34" charset="0"/>
            </a:endParaRPr>
          </a:p>
          <a:p>
            <a:pPr marR="32385">
              <a:spcAft>
                <a:spcPts val="0"/>
              </a:spcAft>
            </a:pPr>
            <a:r>
              <a:rPr lang="en-US" sz="1400" b="1" dirty="0">
                <a:latin typeface="Arial Black" panose="020B0A04020102020204" pitchFamily="34" charset="0"/>
              </a:rPr>
              <a:t>THE “INTERCULTURAL GLOBAL” LEARNER</a:t>
            </a:r>
          </a:p>
          <a:p>
            <a:pPr marR="32385" algn="just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Socially engaged, environmentally aware and open to cultural and linguistic diversity. </a:t>
            </a:r>
          </a:p>
          <a:p>
            <a:pPr marR="32385" algn="just">
              <a:spcAft>
                <a:spcPts val="0"/>
              </a:spcAft>
            </a:pPr>
            <a:endParaRPr lang="en-US" sz="1400" dirty="0">
              <a:solidFill>
                <a:srgbClr val="000000"/>
              </a:solidFill>
              <a:effectLst/>
              <a:latin typeface="Arial Nova Light" panose="020B0304020202020204" pitchFamily="34" charset="0"/>
              <a:ea typeface="Arial" panose="020B0604020202020204" pitchFamily="34" charset="0"/>
            </a:endParaRPr>
          </a:p>
          <a:p>
            <a:pPr marR="32385" algn="just">
              <a:spcAft>
                <a:spcPts val="0"/>
              </a:spcAft>
            </a:pPr>
            <a:endParaRPr lang="fr-FR" sz="1400" dirty="0">
              <a:solidFill>
                <a:srgbClr val="000000"/>
              </a:solidFill>
              <a:latin typeface="Arial Nova Light" panose="020B0304020202020204" pitchFamily="34" charset="0"/>
              <a:ea typeface="Arial" panose="020B0604020202020204" pitchFamily="34" charset="0"/>
            </a:endParaRPr>
          </a:p>
          <a:p>
            <a:pPr marR="32385" algn="just">
              <a:lnSpc>
                <a:spcPct val="111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 Black" panose="020B0A04020102020204" pitchFamily="34" charset="0"/>
              </a:rPr>
              <a:t>THE “DIGITAL” LEARNER</a:t>
            </a:r>
          </a:p>
          <a:p>
            <a:pPr marR="32385" algn="just">
              <a:lnSpc>
                <a:spcPct val="111000"/>
              </a:lnSpc>
              <a:spcAft>
                <a:spcPts val="142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Uses emerging digital technologies competently and positively and participates actively and responsibly in the digital environment. </a:t>
            </a:r>
            <a:endParaRPr lang="fr-FR" sz="1400" dirty="0">
              <a:solidFill>
                <a:srgbClr val="000000"/>
              </a:solidFill>
              <a:effectLst/>
              <a:latin typeface="Arial Nova Light" panose="020B03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309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2CB009C4-8693-75D1-C6FE-FC4685C87642}"/>
              </a:ext>
            </a:extLst>
          </p:cNvPr>
          <p:cNvSpPr txBox="1">
            <a:spLocks/>
          </p:cNvSpPr>
          <p:nvPr/>
        </p:nvSpPr>
        <p:spPr bwMode="auto">
          <a:xfrm>
            <a:off x="4861602" y="70022"/>
            <a:ext cx="421481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46 MEMBER STATES</a:t>
            </a:r>
            <a:b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1E996-EAD6-18C6-CE12-CAAC75167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92" t="18059" r="19136" b="65033"/>
          <a:stretch/>
        </p:blipFill>
        <p:spPr>
          <a:xfrm>
            <a:off x="1747896" y="1360322"/>
            <a:ext cx="6387531" cy="989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C7954D-4E8E-865C-BBCE-32E51707F99D}"/>
              </a:ext>
            </a:extLst>
          </p:cNvPr>
          <p:cNvSpPr txBox="1"/>
          <p:nvPr/>
        </p:nvSpPr>
        <p:spPr>
          <a:xfrm>
            <a:off x="2694212" y="945546"/>
            <a:ext cx="43347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3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 PRIORITY PILLARS OF THE STRATEGY</a:t>
            </a:r>
            <a:endParaRPr lang="fr-FR" b="1" dirty="0">
              <a:latin typeface="Arial Nova Light" panose="020B03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38594-F9C2-C329-6CBA-0648EDDD5D28}"/>
              </a:ext>
            </a:extLst>
          </p:cNvPr>
          <p:cNvSpPr txBox="1"/>
          <p:nvPr/>
        </p:nvSpPr>
        <p:spPr>
          <a:xfrm>
            <a:off x="1747896" y="2356109"/>
            <a:ext cx="1968901" cy="2305311"/>
          </a:xfrm>
          <a:prstGeom prst="rect">
            <a:avLst/>
          </a:prstGeom>
          <a:solidFill>
            <a:srgbClr val="07A9E7"/>
          </a:solidFill>
        </p:spPr>
        <p:txBody>
          <a:bodyPr wrap="square">
            <a:spAutoFit/>
          </a:bodyPr>
          <a:lstStyle/>
          <a:p>
            <a:pPr marR="32385" algn="ctr">
              <a:lnSpc>
                <a:spcPct val="111000"/>
              </a:lnSpc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RENEWING THE DEMOCRATIC AND CIVIC MISSION OF EDUCATION</a:t>
            </a:r>
          </a:p>
          <a:p>
            <a:pPr marR="32385" algn="ctr">
              <a:lnSpc>
                <a:spcPct val="111000"/>
              </a:lnSpc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 </a:t>
            </a:r>
          </a:p>
          <a:p>
            <a:pPr marR="32385" algn="ctr">
              <a:lnSpc>
                <a:spcPct val="111000"/>
              </a:lnSpc>
              <a:spcAft>
                <a:spcPts val="0"/>
              </a:spcAft>
            </a:pPr>
            <a:endParaRPr lang="en-US" sz="1200" b="1" dirty="0">
              <a:solidFill>
                <a:schemeClr val="bg1"/>
              </a:solidFill>
              <a:effectLst/>
              <a:latin typeface="Arial Nova Light" panose="020B0304020202020204" pitchFamily="34" charset="0"/>
              <a:ea typeface="Arial" panose="020B0604020202020204" pitchFamily="34" charset="0"/>
            </a:endParaRPr>
          </a:p>
          <a:p>
            <a:pPr marR="32385" algn="ctr">
              <a:lnSpc>
                <a:spcPct val="111000"/>
              </a:lnSpc>
              <a:spcAft>
                <a:spcPts val="1420"/>
              </a:spcAft>
            </a:pPr>
            <a:r>
              <a:rPr lang="en-US" sz="1200" dirty="0">
                <a:solidFill>
                  <a:schemeClr val="bg1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by preparing all citizens to become active participants in a democratic society</a:t>
            </a:r>
          </a:p>
          <a:p>
            <a:pPr marR="32385" algn="ctr">
              <a:lnSpc>
                <a:spcPct val="111000"/>
              </a:lnSpc>
              <a:spcAft>
                <a:spcPts val="1420"/>
              </a:spcAft>
            </a:pPr>
            <a:endParaRPr lang="fr-FR" sz="1200" dirty="0">
              <a:solidFill>
                <a:schemeClr val="bg1"/>
              </a:solidFill>
              <a:latin typeface="Arial Nova Light" panose="020B03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8A01B8-C172-75FC-B6DC-6BACEDAD4A3B}"/>
              </a:ext>
            </a:extLst>
          </p:cNvPr>
          <p:cNvSpPr txBox="1"/>
          <p:nvPr/>
        </p:nvSpPr>
        <p:spPr>
          <a:xfrm>
            <a:off x="3945395" y="2349889"/>
            <a:ext cx="2105025" cy="230531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marR="32385" algn="ctr">
              <a:lnSpc>
                <a:spcPct val="111000"/>
              </a:lnSpc>
              <a:spcAft>
                <a:spcPts val="142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ENHANCING THE SOCIAL RESPONSIBILITY AND RESPONSIVENESS OF EDUCATION </a:t>
            </a:r>
          </a:p>
          <a:p>
            <a:pPr marR="32385" algn="ctr">
              <a:lnSpc>
                <a:spcPct val="111000"/>
              </a:lnSpc>
              <a:spcAft>
                <a:spcPts val="1420"/>
              </a:spcAft>
            </a:pPr>
            <a:r>
              <a:rPr lang="en-US" sz="1200" dirty="0">
                <a:solidFill>
                  <a:schemeClr val="bg1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by ensuring that educators and institutions are responsive to the changing needs of society and learners and are resilient to crises</a:t>
            </a:r>
            <a:endParaRPr lang="fr-FR" sz="1200" dirty="0">
              <a:solidFill>
                <a:schemeClr val="bg1"/>
              </a:solidFill>
              <a:latin typeface="Arial Nova Light" panose="020B03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C7CBDA-9B7C-B554-BCF3-7A7E9C0CE562}"/>
              </a:ext>
            </a:extLst>
          </p:cNvPr>
          <p:cNvSpPr txBox="1"/>
          <p:nvPr/>
        </p:nvSpPr>
        <p:spPr>
          <a:xfrm>
            <a:off x="6301924" y="2349888"/>
            <a:ext cx="1929722" cy="2305311"/>
          </a:xfrm>
          <a:prstGeom prst="rect">
            <a:avLst/>
          </a:prstGeom>
          <a:solidFill>
            <a:srgbClr val="0E3D8A"/>
          </a:solidFill>
        </p:spPr>
        <p:txBody>
          <a:bodyPr wrap="square">
            <a:spAutoFit/>
          </a:bodyPr>
          <a:lstStyle/>
          <a:p>
            <a:pPr marR="32385" algn="ctr">
              <a:lnSpc>
                <a:spcPct val="111000"/>
              </a:lnSpc>
              <a:spcAft>
                <a:spcPts val="142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ADVANCING EDUCATION THROUGH A HUMAN RIGHTS-BASED DIGITAL TRANSFORMATION </a:t>
            </a:r>
          </a:p>
          <a:p>
            <a:pPr marR="32385" algn="ctr">
              <a:lnSpc>
                <a:spcPct val="111000"/>
              </a:lnSpc>
              <a:spcAft>
                <a:spcPts val="1420"/>
              </a:spcAft>
            </a:pPr>
            <a:r>
              <a:rPr lang="en-US" sz="1200" dirty="0">
                <a:solidFill>
                  <a:schemeClr val="bg1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by ensuring that the digital transformation of education is guided by a human rights-based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3521902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F5A2D3AC-F11D-242E-31D7-7417953158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95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135" r="6014" b="-1387"/>
          <a:stretch/>
        </p:blipFill>
        <p:spPr>
          <a:xfrm>
            <a:off x="0" y="2043199"/>
            <a:ext cx="4724400" cy="3138401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7A156031-0567-3556-CC6E-33CE8A16DF2B}"/>
              </a:ext>
            </a:extLst>
          </p:cNvPr>
          <p:cNvSpPr txBox="1">
            <a:spLocks/>
          </p:cNvSpPr>
          <p:nvPr/>
        </p:nvSpPr>
        <p:spPr bwMode="auto">
          <a:xfrm>
            <a:off x="4861602" y="70022"/>
            <a:ext cx="421481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46 MEMBER STATES</a:t>
            </a:r>
            <a:b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D90576-36E3-E748-5880-42800291CE80}"/>
              </a:ext>
            </a:extLst>
          </p:cNvPr>
          <p:cNvSpPr txBox="1"/>
          <p:nvPr/>
        </p:nvSpPr>
        <p:spPr>
          <a:xfrm>
            <a:off x="67586" y="1643089"/>
            <a:ext cx="3091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5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 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CROSS-CUTTING</a:t>
            </a:r>
            <a:endParaRPr lang="fr-FR" b="1" dirty="0">
              <a:latin typeface="Arial Nova Light" panose="020B03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C859C-52C7-B959-807C-EFBA5F2E6A88}"/>
              </a:ext>
            </a:extLst>
          </p:cNvPr>
          <p:cNvSpPr txBox="1"/>
          <p:nvPr/>
        </p:nvSpPr>
        <p:spPr>
          <a:xfrm>
            <a:off x="4724400" y="2317047"/>
            <a:ext cx="4946592" cy="2550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en-US" sz="1200" dirty="0">
                <a:latin typeface="Arial Nova Light" panose="020B0304020202020204" pitchFamily="34" charset="0"/>
              </a:rPr>
              <a:t>Adaptable curricula and </a:t>
            </a:r>
            <a:r>
              <a:rPr lang="en-US" sz="1200" dirty="0" err="1">
                <a:latin typeface="Arial Nova Light" panose="020B0304020202020204" pitchFamily="34" charset="0"/>
              </a:rPr>
              <a:t>programmes</a:t>
            </a:r>
            <a:r>
              <a:rPr lang="en-US" sz="1200" dirty="0">
                <a:latin typeface="Arial Nova Light" panose="020B0304020202020204" pitchFamily="34" charset="0"/>
              </a:rPr>
              <a:t> of study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endParaRPr lang="en-US" sz="1200" dirty="0">
              <a:latin typeface="Arial Nova Light" panose="020B03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en-US" sz="1200" dirty="0">
                <a:latin typeface="Arial Nova Light" panose="020B0304020202020204" pitchFamily="34" charset="0"/>
              </a:rPr>
              <a:t>Inclusion and participation of all learners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endParaRPr lang="en-US" sz="1200" dirty="0">
              <a:latin typeface="Arial Nova Light" panose="020B03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en-US" sz="1200" dirty="0">
                <a:latin typeface="Arial Nova Light" panose="020B0304020202020204" pitchFamily="34" charset="0"/>
              </a:rPr>
              <a:t>Development opportunities for educators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200" dirty="0">
              <a:latin typeface="Arial Nova Light" panose="020B03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>
                <a:latin typeface="Arial Nova Light" panose="020B0304020202020204" pitchFamily="34" charset="0"/>
              </a:rPr>
              <a:t>Learning environments that promote l</a:t>
            </a:r>
            <a:r>
              <a:rPr lang="en-US" sz="1200" i="0" u="none" strike="noStrike" baseline="0" dirty="0">
                <a:latin typeface="Arial Nova Light" panose="020B0304020202020204" pitchFamily="34" charset="0"/>
              </a:rPr>
              <a:t>earner autonomy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200" i="0" u="none" strike="noStrike" baseline="0" dirty="0">
              <a:latin typeface="Arial Nova Light" panose="020B03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>
                <a:latin typeface="Arial Nova Light" panose="020B0304020202020204" pitchFamily="34" charset="0"/>
              </a:rPr>
              <a:t>D</a:t>
            </a:r>
            <a:r>
              <a:rPr lang="en-US" sz="1200" i="0" u="none" strike="noStrike" baseline="0" dirty="0">
                <a:latin typeface="Arial Nova Light" panose="020B0304020202020204" pitchFamily="34" charset="0"/>
              </a:rPr>
              <a:t>emocratic and participatory governance of education institutions</a:t>
            </a:r>
            <a:endParaRPr lang="fr-FR" sz="1200" dirty="0">
              <a:latin typeface="Arial Nova Light" panose="020B0304020202020204" pitchFamily="34" charset="0"/>
            </a:endParaRPr>
          </a:p>
        </p:txBody>
      </p:sp>
      <p:pic>
        <p:nvPicPr>
          <p:cNvPr id="18" name="Picture 17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FB02AC14-977E-FE1C-916C-F84D8B196D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95"/>
                    </a14:imgEffect>
                    <a14:imgEffect>
                      <a14:saturation sat="104000"/>
                    </a14:imgEffect>
                  </a14:imgLayer>
                </a14:imgProps>
              </a:ext>
            </a:extLst>
          </a:blip>
          <a:srcRect l="11563" t="4152" r="39227" b="86053"/>
          <a:stretch/>
        </p:blipFill>
        <p:spPr>
          <a:xfrm>
            <a:off x="188625" y="2171737"/>
            <a:ext cx="2708035" cy="303182"/>
          </a:xfrm>
          <a:custGeom>
            <a:avLst/>
            <a:gdLst/>
            <a:ahLst/>
            <a:cxnLst/>
            <a:rect l="l" t="t" r="r" b="b"/>
            <a:pathLst>
              <a:path w="2708035" h="303182">
                <a:moveTo>
                  <a:pt x="1681670" y="64596"/>
                </a:moveTo>
                <a:lnTo>
                  <a:pt x="1681670" y="129992"/>
                </a:lnTo>
                <a:lnTo>
                  <a:pt x="1703868" y="129992"/>
                </a:lnTo>
                <a:cubicBezTo>
                  <a:pt x="1721334" y="129992"/>
                  <a:pt x="1733600" y="126959"/>
                  <a:pt x="1740666" y="120893"/>
                </a:cubicBezTo>
                <a:cubicBezTo>
                  <a:pt x="1747732" y="114827"/>
                  <a:pt x="1751266" y="107060"/>
                  <a:pt x="1751266" y="97594"/>
                </a:cubicBezTo>
                <a:cubicBezTo>
                  <a:pt x="1751266" y="88395"/>
                  <a:pt x="1748199" y="80595"/>
                  <a:pt x="1742066" y="74196"/>
                </a:cubicBezTo>
                <a:cubicBezTo>
                  <a:pt x="1735933" y="67796"/>
                  <a:pt x="1724401" y="64596"/>
                  <a:pt x="1707468" y="64596"/>
                </a:cubicBezTo>
                <a:close/>
                <a:moveTo>
                  <a:pt x="90995" y="64596"/>
                </a:moveTo>
                <a:lnTo>
                  <a:pt x="90995" y="129992"/>
                </a:lnTo>
                <a:lnTo>
                  <a:pt x="113193" y="129992"/>
                </a:lnTo>
                <a:cubicBezTo>
                  <a:pt x="130659" y="129992"/>
                  <a:pt x="142925" y="126959"/>
                  <a:pt x="149991" y="120893"/>
                </a:cubicBezTo>
                <a:cubicBezTo>
                  <a:pt x="157057" y="114827"/>
                  <a:pt x="160591" y="107060"/>
                  <a:pt x="160591" y="97594"/>
                </a:cubicBezTo>
                <a:cubicBezTo>
                  <a:pt x="160591" y="88395"/>
                  <a:pt x="157524" y="80595"/>
                  <a:pt x="151391" y="74196"/>
                </a:cubicBezTo>
                <a:cubicBezTo>
                  <a:pt x="145258" y="67796"/>
                  <a:pt x="133726" y="64596"/>
                  <a:pt x="116793" y="64596"/>
                </a:cubicBezTo>
                <a:close/>
                <a:moveTo>
                  <a:pt x="387870" y="64196"/>
                </a:moveTo>
                <a:lnTo>
                  <a:pt x="387870" y="123793"/>
                </a:lnTo>
                <a:lnTo>
                  <a:pt x="426067" y="123793"/>
                </a:lnTo>
                <a:cubicBezTo>
                  <a:pt x="430200" y="123793"/>
                  <a:pt x="438200" y="122460"/>
                  <a:pt x="450066" y="119793"/>
                </a:cubicBezTo>
                <a:cubicBezTo>
                  <a:pt x="456066" y="118593"/>
                  <a:pt x="460965" y="115527"/>
                  <a:pt x="464765" y="110594"/>
                </a:cubicBezTo>
                <a:cubicBezTo>
                  <a:pt x="468565" y="105661"/>
                  <a:pt x="470465" y="99994"/>
                  <a:pt x="470465" y="93595"/>
                </a:cubicBezTo>
                <a:cubicBezTo>
                  <a:pt x="470465" y="84129"/>
                  <a:pt x="467465" y="76862"/>
                  <a:pt x="461465" y="71796"/>
                </a:cubicBezTo>
                <a:cubicBezTo>
                  <a:pt x="455466" y="66730"/>
                  <a:pt x="444200" y="64196"/>
                  <a:pt x="427667" y="64196"/>
                </a:cubicBezTo>
                <a:close/>
                <a:moveTo>
                  <a:pt x="2162375" y="5000"/>
                </a:moveTo>
                <a:lnTo>
                  <a:pt x="2405161" y="5000"/>
                </a:lnTo>
                <a:lnTo>
                  <a:pt x="2405161" y="67596"/>
                </a:lnTo>
                <a:lnTo>
                  <a:pt x="2253170" y="67596"/>
                </a:lnTo>
                <a:lnTo>
                  <a:pt x="2253170" y="114193"/>
                </a:lnTo>
                <a:lnTo>
                  <a:pt x="2394161" y="114193"/>
                </a:lnTo>
                <a:lnTo>
                  <a:pt x="2394161" y="173990"/>
                </a:lnTo>
                <a:lnTo>
                  <a:pt x="2253170" y="173990"/>
                </a:lnTo>
                <a:lnTo>
                  <a:pt x="2253170" y="231786"/>
                </a:lnTo>
                <a:lnTo>
                  <a:pt x="2409560" y="231786"/>
                </a:lnTo>
                <a:lnTo>
                  <a:pt x="2409560" y="298182"/>
                </a:lnTo>
                <a:lnTo>
                  <a:pt x="2162375" y="298182"/>
                </a:lnTo>
                <a:close/>
                <a:moveTo>
                  <a:pt x="1886350" y="5000"/>
                </a:moveTo>
                <a:lnTo>
                  <a:pt x="1976945" y="5000"/>
                </a:lnTo>
                <a:lnTo>
                  <a:pt x="1976945" y="225987"/>
                </a:lnTo>
                <a:lnTo>
                  <a:pt x="2118336" y="225987"/>
                </a:lnTo>
                <a:lnTo>
                  <a:pt x="2118336" y="298182"/>
                </a:lnTo>
                <a:lnTo>
                  <a:pt x="1886350" y="298182"/>
                </a:lnTo>
                <a:close/>
                <a:moveTo>
                  <a:pt x="1590675" y="5000"/>
                </a:moveTo>
                <a:lnTo>
                  <a:pt x="1741266" y="5000"/>
                </a:lnTo>
                <a:cubicBezTo>
                  <a:pt x="1774064" y="5000"/>
                  <a:pt x="1798629" y="12800"/>
                  <a:pt x="1814962" y="28399"/>
                </a:cubicBezTo>
                <a:cubicBezTo>
                  <a:pt x="1831294" y="43998"/>
                  <a:pt x="1839460" y="66196"/>
                  <a:pt x="1839460" y="94995"/>
                </a:cubicBezTo>
                <a:cubicBezTo>
                  <a:pt x="1839460" y="124593"/>
                  <a:pt x="1830561" y="147725"/>
                  <a:pt x="1812762" y="164390"/>
                </a:cubicBezTo>
                <a:cubicBezTo>
                  <a:pt x="1794963" y="181056"/>
                  <a:pt x="1767798" y="189389"/>
                  <a:pt x="1731267" y="189389"/>
                </a:cubicBezTo>
                <a:lnTo>
                  <a:pt x="1681670" y="189389"/>
                </a:lnTo>
                <a:lnTo>
                  <a:pt x="1681670" y="298182"/>
                </a:lnTo>
                <a:lnTo>
                  <a:pt x="1590675" y="298182"/>
                </a:lnTo>
                <a:close/>
                <a:moveTo>
                  <a:pt x="1432750" y="5000"/>
                </a:moveTo>
                <a:lnTo>
                  <a:pt x="1523545" y="5000"/>
                </a:lnTo>
                <a:lnTo>
                  <a:pt x="1523545" y="298182"/>
                </a:lnTo>
                <a:lnTo>
                  <a:pt x="1432750" y="298182"/>
                </a:lnTo>
                <a:close/>
                <a:moveTo>
                  <a:pt x="772525" y="5000"/>
                </a:moveTo>
                <a:lnTo>
                  <a:pt x="857120" y="5000"/>
                </a:lnTo>
                <a:lnTo>
                  <a:pt x="967513" y="167203"/>
                </a:lnTo>
                <a:lnTo>
                  <a:pt x="967513" y="5000"/>
                </a:lnTo>
                <a:lnTo>
                  <a:pt x="1052908" y="5000"/>
                </a:lnTo>
                <a:lnTo>
                  <a:pt x="1052908" y="298182"/>
                </a:lnTo>
                <a:lnTo>
                  <a:pt x="967513" y="298182"/>
                </a:lnTo>
                <a:lnTo>
                  <a:pt x="857720" y="137204"/>
                </a:lnTo>
                <a:lnTo>
                  <a:pt x="857720" y="298182"/>
                </a:lnTo>
                <a:lnTo>
                  <a:pt x="772525" y="298182"/>
                </a:lnTo>
                <a:close/>
                <a:moveTo>
                  <a:pt x="613600" y="5000"/>
                </a:moveTo>
                <a:lnTo>
                  <a:pt x="704395" y="5000"/>
                </a:lnTo>
                <a:lnTo>
                  <a:pt x="704395" y="298182"/>
                </a:lnTo>
                <a:lnTo>
                  <a:pt x="613600" y="298182"/>
                </a:lnTo>
                <a:close/>
                <a:moveTo>
                  <a:pt x="296875" y="5000"/>
                </a:moveTo>
                <a:lnTo>
                  <a:pt x="447866" y="5000"/>
                </a:lnTo>
                <a:cubicBezTo>
                  <a:pt x="475864" y="5000"/>
                  <a:pt x="497263" y="7400"/>
                  <a:pt x="512062" y="12200"/>
                </a:cubicBezTo>
                <a:cubicBezTo>
                  <a:pt x="526861" y="16999"/>
                  <a:pt x="538794" y="25899"/>
                  <a:pt x="547860" y="38898"/>
                </a:cubicBezTo>
                <a:cubicBezTo>
                  <a:pt x="556926" y="51897"/>
                  <a:pt x="561459" y="67730"/>
                  <a:pt x="561459" y="86395"/>
                </a:cubicBezTo>
                <a:cubicBezTo>
                  <a:pt x="561459" y="102661"/>
                  <a:pt x="557991" y="116693"/>
                  <a:pt x="551053" y="128492"/>
                </a:cubicBezTo>
                <a:cubicBezTo>
                  <a:pt x="544116" y="140292"/>
                  <a:pt x="534578" y="149858"/>
                  <a:pt x="522440" y="157191"/>
                </a:cubicBezTo>
                <a:cubicBezTo>
                  <a:pt x="514703" y="161857"/>
                  <a:pt x="504097" y="165724"/>
                  <a:pt x="490623" y="168790"/>
                </a:cubicBezTo>
                <a:cubicBezTo>
                  <a:pt x="501414" y="172394"/>
                  <a:pt x="509275" y="175997"/>
                  <a:pt x="514206" y="179599"/>
                </a:cubicBezTo>
                <a:cubicBezTo>
                  <a:pt x="517537" y="182001"/>
                  <a:pt x="522367" y="187138"/>
                  <a:pt x="528695" y="195012"/>
                </a:cubicBezTo>
                <a:cubicBezTo>
                  <a:pt x="535024" y="202885"/>
                  <a:pt x="539254" y="208957"/>
                  <a:pt x="541385" y="213228"/>
                </a:cubicBezTo>
                <a:lnTo>
                  <a:pt x="585258" y="298182"/>
                </a:lnTo>
                <a:lnTo>
                  <a:pt x="482892" y="298182"/>
                </a:lnTo>
                <a:lnTo>
                  <a:pt x="434467" y="208588"/>
                </a:lnTo>
                <a:cubicBezTo>
                  <a:pt x="428334" y="196988"/>
                  <a:pt x="422868" y="189455"/>
                  <a:pt x="418068" y="185989"/>
                </a:cubicBezTo>
                <a:cubicBezTo>
                  <a:pt x="411535" y="181456"/>
                  <a:pt x="404135" y="179189"/>
                  <a:pt x="395869" y="179189"/>
                </a:cubicBezTo>
                <a:lnTo>
                  <a:pt x="387870" y="179189"/>
                </a:lnTo>
                <a:lnTo>
                  <a:pt x="387870" y="298182"/>
                </a:lnTo>
                <a:lnTo>
                  <a:pt x="296875" y="298182"/>
                </a:lnTo>
                <a:close/>
                <a:moveTo>
                  <a:pt x="0" y="5000"/>
                </a:moveTo>
                <a:lnTo>
                  <a:pt x="150591" y="5000"/>
                </a:lnTo>
                <a:cubicBezTo>
                  <a:pt x="183389" y="5000"/>
                  <a:pt x="207954" y="12800"/>
                  <a:pt x="224287" y="28399"/>
                </a:cubicBezTo>
                <a:cubicBezTo>
                  <a:pt x="240619" y="43998"/>
                  <a:pt x="248785" y="66196"/>
                  <a:pt x="248785" y="94995"/>
                </a:cubicBezTo>
                <a:cubicBezTo>
                  <a:pt x="248785" y="124593"/>
                  <a:pt x="239886" y="147725"/>
                  <a:pt x="222087" y="164390"/>
                </a:cubicBezTo>
                <a:cubicBezTo>
                  <a:pt x="204288" y="181056"/>
                  <a:pt x="177123" y="189389"/>
                  <a:pt x="140592" y="189389"/>
                </a:cubicBezTo>
                <a:lnTo>
                  <a:pt x="90995" y="189389"/>
                </a:lnTo>
                <a:lnTo>
                  <a:pt x="90995" y="298182"/>
                </a:lnTo>
                <a:lnTo>
                  <a:pt x="0" y="298182"/>
                </a:lnTo>
                <a:close/>
                <a:moveTo>
                  <a:pt x="2577643" y="0"/>
                </a:moveTo>
                <a:cubicBezTo>
                  <a:pt x="2615107" y="0"/>
                  <a:pt x="2643672" y="6967"/>
                  <a:pt x="2663338" y="20899"/>
                </a:cubicBezTo>
                <a:cubicBezTo>
                  <a:pt x="2683003" y="34832"/>
                  <a:pt x="2694702" y="56997"/>
                  <a:pt x="2698436" y="87395"/>
                </a:cubicBezTo>
                <a:lnTo>
                  <a:pt x="2613041" y="92395"/>
                </a:lnTo>
                <a:cubicBezTo>
                  <a:pt x="2610774" y="79195"/>
                  <a:pt x="2606008" y="69596"/>
                  <a:pt x="2598742" y="63596"/>
                </a:cubicBezTo>
                <a:cubicBezTo>
                  <a:pt x="2591476" y="57597"/>
                  <a:pt x="2581443" y="54597"/>
                  <a:pt x="2568644" y="54597"/>
                </a:cubicBezTo>
                <a:cubicBezTo>
                  <a:pt x="2558111" y="54597"/>
                  <a:pt x="2550178" y="56830"/>
                  <a:pt x="2544845" y="61297"/>
                </a:cubicBezTo>
                <a:cubicBezTo>
                  <a:pt x="2539512" y="65763"/>
                  <a:pt x="2536846" y="71196"/>
                  <a:pt x="2536846" y="77596"/>
                </a:cubicBezTo>
                <a:cubicBezTo>
                  <a:pt x="2536846" y="82262"/>
                  <a:pt x="2539045" y="86462"/>
                  <a:pt x="2543445" y="90195"/>
                </a:cubicBezTo>
                <a:cubicBezTo>
                  <a:pt x="2547711" y="94061"/>
                  <a:pt x="2557844" y="97661"/>
                  <a:pt x="2573843" y="100994"/>
                </a:cubicBezTo>
                <a:cubicBezTo>
                  <a:pt x="2613441" y="109527"/>
                  <a:pt x="2641806" y="118160"/>
                  <a:pt x="2658938" y="126893"/>
                </a:cubicBezTo>
                <a:cubicBezTo>
                  <a:pt x="2676070" y="135625"/>
                  <a:pt x="2688536" y="146458"/>
                  <a:pt x="2696336" y="159391"/>
                </a:cubicBezTo>
                <a:cubicBezTo>
                  <a:pt x="2704135" y="172323"/>
                  <a:pt x="2708035" y="186789"/>
                  <a:pt x="2708035" y="202788"/>
                </a:cubicBezTo>
                <a:cubicBezTo>
                  <a:pt x="2708035" y="221587"/>
                  <a:pt x="2702835" y="238919"/>
                  <a:pt x="2692436" y="254785"/>
                </a:cubicBezTo>
                <a:cubicBezTo>
                  <a:pt x="2682037" y="270650"/>
                  <a:pt x="2667504" y="282683"/>
                  <a:pt x="2648839" y="290883"/>
                </a:cubicBezTo>
                <a:cubicBezTo>
                  <a:pt x="2630173" y="299082"/>
                  <a:pt x="2606641" y="303182"/>
                  <a:pt x="2578243" y="303182"/>
                </a:cubicBezTo>
                <a:cubicBezTo>
                  <a:pt x="2528379" y="303182"/>
                  <a:pt x="2493848" y="293582"/>
                  <a:pt x="2474649" y="274384"/>
                </a:cubicBezTo>
                <a:cubicBezTo>
                  <a:pt x="2455450" y="255185"/>
                  <a:pt x="2444585" y="230786"/>
                  <a:pt x="2442051" y="201188"/>
                </a:cubicBezTo>
                <a:lnTo>
                  <a:pt x="2528246" y="195788"/>
                </a:lnTo>
                <a:cubicBezTo>
                  <a:pt x="2530113" y="209788"/>
                  <a:pt x="2533912" y="220454"/>
                  <a:pt x="2539645" y="227786"/>
                </a:cubicBezTo>
                <a:cubicBezTo>
                  <a:pt x="2548978" y="239652"/>
                  <a:pt x="2562311" y="245585"/>
                  <a:pt x="2579643" y="245585"/>
                </a:cubicBezTo>
                <a:cubicBezTo>
                  <a:pt x="2592576" y="245585"/>
                  <a:pt x="2602542" y="242552"/>
                  <a:pt x="2609541" y="236486"/>
                </a:cubicBezTo>
                <a:cubicBezTo>
                  <a:pt x="2616541" y="230420"/>
                  <a:pt x="2620040" y="223387"/>
                  <a:pt x="2620040" y="215387"/>
                </a:cubicBezTo>
                <a:cubicBezTo>
                  <a:pt x="2620040" y="207788"/>
                  <a:pt x="2616707" y="200988"/>
                  <a:pt x="2610041" y="194988"/>
                </a:cubicBezTo>
                <a:cubicBezTo>
                  <a:pt x="2603375" y="188989"/>
                  <a:pt x="2587909" y="183323"/>
                  <a:pt x="2563644" y="177989"/>
                </a:cubicBezTo>
                <a:cubicBezTo>
                  <a:pt x="2523913" y="169057"/>
                  <a:pt x="2495581" y="157191"/>
                  <a:pt x="2478649" y="142392"/>
                </a:cubicBezTo>
                <a:cubicBezTo>
                  <a:pt x="2461584" y="127593"/>
                  <a:pt x="2453051" y="108727"/>
                  <a:pt x="2453051" y="85795"/>
                </a:cubicBezTo>
                <a:cubicBezTo>
                  <a:pt x="2453051" y="70729"/>
                  <a:pt x="2457417" y="56497"/>
                  <a:pt x="2466150" y="43098"/>
                </a:cubicBezTo>
                <a:cubicBezTo>
                  <a:pt x="2474883" y="29699"/>
                  <a:pt x="2488015" y="19166"/>
                  <a:pt x="2505547" y="11500"/>
                </a:cubicBezTo>
                <a:cubicBezTo>
                  <a:pt x="2523080" y="3833"/>
                  <a:pt x="2547111" y="0"/>
                  <a:pt x="2577643" y="0"/>
                </a:cubicBezTo>
                <a:close/>
                <a:moveTo>
                  <a:pt x="1252417" y="0"/>
                </a:moveTo>
                <a:cubicBezTo>
                  <a:pt x="1289348" y="0"/>
                  <a:pt x="1318380" y="7467"/>
                  <a:pt x="1339512" y="22399"/>
                </a:cubicBezTo>
                <a:cubicBezTo>
                  <a:pt x="1360644" y="37331"/>
                  <a:pt x="1376343" y="60263"/>
                  <a:pt x="1386609" y="91195"/>
                </a:cubicBezTo>
                <a:lnTo>
                  <a:pt x="1306614" y="108994"/>
                </a:lnTo>
                <a:cubicBezTo>
                  <a:pt x="1303814" y="100061"/>
                  <a:pt x="1300881" y="93528"/>
                  <a:pt x="1297814" y="89395"/>
                </a:cubicBezTo>
                <a:cubicBezTo>
                  <a:pt x="1292748" y="82462"/>
                  <a:pt x="1286548" y="77129"/>
                  <a:pt x="1279215" y="73396"/>
                </a:cubicBezTo>
                <a:cubicBezTo>
                  <a:pt x="1271882" y="69663"/>
                  <a:pt x="1263683" y="67796"/>
                  <a:pt x="1254617" y="67796"/>
                </a:cubicBezTo>
                <a:cubicBezTo>
                  <a:pt x="1234085" y="67796"/>
                  <a:pt x="1218352" y="76053"/>
                  <a:pt x="1207420" y="92567"/>
                </a:cubicBezTo>
                <a:cubicBezTo>
                  <a:pt x="1199154" y="104818"/>
                  <a:pt x="1195021" y="124059"/>
                  <a:pt x="1195021" y="150291"/>
                </a:cubicBezTo>
                <a:cubicBezTo>
                  <a:pt x="1195021" y="182785"/>
                  <a:pt x="1199954" y="205058"/>
                  <a:pt x="1209820" y="217109"/>
                </a:cubicBezTo>
                <a:cubicBezTo>
                  <a:pt x="1219686" y="229160"/>
                  <a:pt x="1233551" y="235186"/>
                  <a:pt x="1251417" y="235186"/>
                </a:cubicBezTo>
                <a:cubicBezTo>
                  <a:pt x="1268749" y="235186"/>
                  <a:pt x="1281849" y="230320"/>
                  <a:pt x="1290715" y="220587"/>
                </a:cubicBezTo>
                <a:cubicBezTo>
                  <a:pt x="1299581" y="210854"/>
                  <a:pt x="1306014" y="196722"/>
                  <a:pt x="1310013" y="178189"/>
                </a:cubicBezTo>
                <a:lnTo>
                  <a:pt x="1389409" y="202188"/>
                </a:lnTo>
                <a:cubicBezTo>
                  <a:pt x="1384076" y="224453"/>
                  <a:pt x="1375676" y="243052"/>
                  <a:pt x="1364210" y="257985"/>
                </a:cubicBezTo>
                <a:cubicBezTo>
                  <a:pt x="1352744" y="272917"/>
                  <a:pt x="1338512" y="284183"/>
                  <a:pt x="1321513" y="291783"/>
                </a:cubicBezTo>
                <a:cubicBezTo>
                  <a:pt x="1304514" y="299382"/>
                  <a:pt x="1282882" y="303182"/>
                  <a:pt x="1256617" y="303182"/>
                </a:cubicBezTo>
                <a:cubicBezTo>
                  <a:pt x="1224752" y="303182"/>
                  <a:pt x="1198720" y="298552"/>
                  <a:pt x="1178522" y="289292"/>
                </a:cubicBezTo>
                <a:cubicBezTo>
                  <a:pt x="1158323" y="280032"/>
                  <a:pt x="1140890" y="263744"/>
                  <a:pt x="1126225" y="240428"/>
                </a:cubicBezTo>
                <a:cubicBezTo>
                  <a:pt x="1111559" y="217112"/>
                  <a:pt x="1104226" y="187266"/>
                  <a:pt x="1104226" y="150891"/>
                </a:cubicBezTo>
                <a:cubicBezTo>
                  <a:pt x="1104226" y="102394"/>
                  <a:pt x="1117125" y="65121"/>
                  <a:pt x="1142924" y="39073"/>
                </a:cubicBezTo>
                <a:cubicBezTo>
                  <a:pt x="1168722" y="13025"/>
                  <a:pt x="1205220" y="0"/>
                  <a:pt x="1252417" y="0"/>
                </a:cubicBezTo>
                <a:close/>
              </a:path>
            </a:pathLst>
          </a:custGeom>
        </p:spPr>
      </p:pic>
      <p:pic>
        <p:nvPicPr>
          <p:cNvPr id="27" name="Picture 26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7E8D14AA-461E-256A-A2AB-3CF97E6BA3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95"/>
                    </a14:imgEffect>
                    <a14:imgEffect>
                      <a14:saturation sat="104000"/>
                    </a14:imgEffect>
                  </a14:imgLayer>
                </a14:imgProps>
              </a:ext>
            </a:extLst>
          </a:blip>
          <a:srcRect l="87196" t="5236" r="9964" b="85803"/>
          <a:stretch/>
        </p:blipFill>
        <p:spPr>
          <a:xfrm>
            <a:off x="4350755" y="2186230"/>
            <a:ext cx="156270" cy="277378"/>
          </a:xfrm>
          <a:custGeom>
            <a:avLst/>
            <a:gdLst/>
            <a:ahLst/>
            <a:cxnLst/>
            <a:rect l="l" t="t" r="r" b="b"/>
            <a:pathLst>
              <a:path w="156270" h="277378">
                <a:moveTo>
                  <a:pt x="93576" y="0"/>
                </a:moveTo>
                <a:lnTo>
                  <a:pt x="156270" y="0"/>
                </a:lnTo>
                <a:lnTo>
                  <a:pt x="156270" y="277378"/>
                </a:lnTo>
                <a:lnTo>
                  <a:pt x="79623" y="277378"/>
                </a:lnTo>
                <a:lnTo>
                  <a:pt x="79623" y="95622"/>
                </a:lnTo>
                <a:cubicBezTo>
                  <a:pt x="67221" y="105048"/>
                  <a:pt x="55222" y="112675"/>
                  <a:pt x="43625" y="118504"/>
                </a:cubicBezTo>
                <a:cubicBezTo>
                  <a:pt x="32029" y="124333"/>
                  <a:pt x="17487" y="129914"/>
                  <a:pt x="0" y="135247"/>
                </a:cubicBezTo>
                <a:lnTo>
                  <a:pt x="0" y="73112"/>
                </a:lnTo>
                <a:cubicBezTo>
                  <a:pt x="25797" y="64802"/>
                  <a:pt x="45827" y="54818"/>
                  <a:pt x="60089" y="43160"/>
                </a:cubicBezTo>
                <a:cubicBezTo>
                  <a:pt x="74352" y="31502"/>
                  <a:pt x="85514" y="17115"/>
                  <a:pt x="93576" y="0"/>
                </a:cubicBezTo>
                <a:close/>
              </a:path>
            </a:pathLst>
          </a:custGeom>
        </p:spPr>
      </p:pic>
      <p:pic>
        <p:nvPicPr>
          <p:cNvPr id="34" name="Picture 33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AA8C8FCA-6D56-D99C-5D3C-FA054889D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95"/>
                    </a14:imgEffect>
                    <a14:imgEffect>
                      <a14:saturation sat="104000"/>
                    </a14:imgEffect>
                  </a14:imgLayer>
                </a14:imgProps>
              </a:ext>
            </a:extLst>
          </a:blip>
          <a:srcRect l="86858" t="82259" r="9021" b="8780"/>
          <a:stretch/>
        </p:blipFill>
        <p:spPr>
          <a:xfrm>
            <a:off x="4332152" y="4589508"/>
            <a:ext cx="226776" cy="277378"/>
          </a:xfrm>
          <a:custGeom>
            <a:avLst/>
            <a:gdLst/>
            <a:ahLst/>
            <a:cxnLst/>
            <a:rect l="l" t="t" r="r" b="b"/>
            <a:pathLst>
              <a:path w="226776" h="277378">
                <a:moveTo>
                  <a:pt x="33858" y="0"/>
                </a:moveTo>
                <a:lnTo>
                  <a:pt x="213754" y="0"/>
                </a:lnTo>
                <a:lnTo>
                  <a:pt x="213754" y="60461"/>
                </a:lnTo>
                <a:lnTo>
                  <a:pt x="91901" y="60461"/>
                </a:lnTo>
                <a:lnTo>
                  <a:pt x="85390" y="101389"/>
                </a:lnTo>
                <a:cubicBezTo>
                  <a:pt x="93823" y="97420"/>
                  <a:pt x="102164" y="94444"/>
                  <a:pt x="110411" y="92459"/>
                </a:cubicBezTo>
                <a:cubicBezTo>
                  <a:pt x="118659" y="90475"/>
                  <a:pt x="126814" y="89483"/>
                  <a:pt x="134875" y="89483"/>
                </a:cubicBezTo>
                <a:cubicBezTo>
                  <a:pt x="162160" y="89483"/>
                  <a:pt x="184298" y="97730"/>
                  <a:pt x="201290" y="114225"/>
                </a:cubicBezTo>
                <a:cubicBezTo>
                  <a:pt x="218281" y="130720"/>
                  <a:pt x="226776" y="151494"/>
                  <a:pt x="226776" y="176547"/>
                </a:cubicBezTo>
                <a:cubicBezTo>
                  <a:pt x="226776" y="194158"/>
                  <a:pt x="222405" y="211088"/>
                  <a:pt x="213661" y="227335"/>
                </a:cubicBezTo>
                <a:cubicBezTo>
                  <a:pt x="204917" y="243582"/>
                  <a:pt x="192515" y="255984"/>
                  <a:pt x="176454" y="264542"/>
                </a:cubicBezTo>
                <a:cubicBezTo>
                  <a:pt x="160393" y="273099"/>
                  <a:pt x="139836" y="277378"/>
                  <a:pt x="114783" y="277378"/>
                </a:cubicBezTo>
                <a:cubicBezTo>
                  <a:pt x="96800" y="277378"/>
                  <a:pt x="81390" y="275673"/>
                  <a:pt x="68554" y="272262"/>
                </a:cubicBezTo>
                <a:cubicBezTo>
                  <a:pt x="55717" y="268852"/>
                  <a:pt x="44803" y="263767"/>
                  <a:pt x="35811" y="257007"/>
                </a:cubicBezTo>
                <a:cubicBezTo>
                  <a:pt x="26820" y="250248"/>
                  <a:pt x="19533" y="242590"/>
                  <a:pt x="13952" y="234032"/>
                </a:cubicBezTo>
                <a:cubicBezTo>
                  <a:pt x="8371" y="225474"/>
                  <a:pt x="3720" y="214808"/>
                  <a:pt x="0" y="202034"/>
                </a:cubicBezTo>
                <a:lnTo>
                  <a:pt x="76646" y="193662"/>
                </a:lnTo>
                <a:cubicBezTo>
                  <a:pt x="78506" y="205941"/>
                  <a:pt x="82847" y="215273"/>
                  <a:pt x="89669" y="221661"/>
                </a:cubicBezTo>
                <a:cubicBezTo>
                  <a:pt x="96490" y="228048"/>
                  <a:pt x="104613" y="231241"/>
                  <a:pt x="114039" y="231241"/>
                </a:cubicBezTo>
                <a:cubicBezTo>
                  <a:pt x="124581" y="231241"/>
                  <a:pt x="133294" y="227242"/>
                  <a:pt x="140177" y="219242"/>
                </a:cubicBezTo>
                <a:cubicBezTo>
                  <a:pt x="147060" y="211243"/>
                  <a:pt x="150502" y="199305"/>
                  <a:pt x="150502" y="183430"/>
                </a:cubicBezTo>
                <a:cubicBezTo>
                  <a:pt x="150502" y="167183"/>
                  <a:pt x="147029" y="155277"/>
                  <a:pt x="140084" y="147712"/>
                </a:cubicBezTo>
                <a:cubicBezTo>
                  <a:pt x="133139" y="140146"/>
                  <a:pt x="123899" y="136363"/>
                  <a:pt x="112365" y="136363"/>
                </a:cubicBezTo>
                <a:cubicBezTo>
                  <a:pt x="105047" y="136363"/>
                  <a:pt x="97978" y="138162"/>
                  <a:pt x="91157" y="141758"/>
                </a:cubicBezTo>
                <a:cubicBezTo>
                  <a:pt x="86072" y="144363"/>
                  <a:pt x="80491" y="149076"/>
                  <a:pt x="74414" y="155897"/>
                </a:cubicBezTo>
                <a:lnTo>
                  <a:pt x="9859" y="146595"/>
                </a:lnTo>
                <a:close/>
              </a:path>
            </a:pathLst>
          </a:custGeom>
        </p:spPr>
      </p:pic>
      <p:pic>
        <p:nvPicPr>
          <p:cNvPr id="33" name="Picture 32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4034201A-6946-7675-8D2B-FFD6A1C99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95"/>
                    </a14:imgEffect>
                    <a14:imgEffect>
                      <a14:saturation sat="104000"/>
                    </a14:imgEffect>
                  </a14:imgLayer>
                </a14:imgProps>
              </a:ext>
            </a:extLst>
          </a:blip>
          <a:srcRect l="86774" t="62737" r="8896" b="28302"/>
          <a:stretch/>
        </p:blipFill>
        <p:spPr>
          <a:xfrm>
            <a:off x="4327502" y="3985201"/>
            <a:ext cx="238311" cy="277378"/>
          </a:xfrm>
          <a:custGeom>
            <a:avLst/>
            <a:gdLst/>
            <a:ahLst/>
            <a:cxnLst/>
            <a:rect l="l" t="t" r="r" b="b"/>
            <a:pathLst>
              <a:path w="238311" h="277378">
                <a:moveTo>
                  <a:pt x="138038" y="81788"/>
                </a:moveTo>
                <a:lnTo>
                  <a:pt x="65100" y="167617"/>
                </a:lnTo>
                <a:lnTo>
                  <a:pt x="138038" y="167617"/>
                </a:lnTo>
                <a:close/>
                <a:moveTo>
                  <a:pt x="138038" y="0"/>
                </a:moveTo>
                <a:lnTo>
                  <a:pt x="204080" y="0"/>
                </a:lnTo>
                <a:lnTo>
                  <a:pt x="204080" y="167617"/>
                </a:lnTo>
                <a:lnTo>
                  <a:pt x="238311" y="167617"/>
                </a:lnTo>
                <a:lnTo>
                  <a:pt x="238311" y="226405"/>
                </a:lnTo>
                <a:lnTo>
                  <a:pt x="204080" y="226405"/>
                </a:lnTo>
                <a:lnTo>
                  <a:pt x="204080" y="277378"/>
                </a:lnTo>
                <a:lnTo>
                  <a:pt x="138038" y="277378"/>
                </a:lnTo>
                <a:lnTo>
                  <a:pt x="138038" y="226405"/>
                </a:lnTo>
                <a:lnTo>
                  <a:pt x="0" y="226405"/>
                </a:lnTo>
                <a:lnTo>
                  <a:pt x="0" y="164083"/>
                </a:lnTo>
                <a:close/>
              </a:path>
            </a:pathLst>
          </a:custGeom>
        </p:spPr>
      </p:pic>
      <p:pic>
        <p:nvPicPr>
          <p:cNvPr id="31" name="Picture 30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C0C8A085-5D42-E482-81A3-A8C1810AA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95"/>
                    </a14:imgEffect>
                    <a14:imgEffect>
                      <a14:saturation sat="104000"/>
                    </a14:imgEffect>
                  </a14:imgLayer>
                </a14:imgProps>
              </a:ext>
            </a:extLst>
          </a:blip>
          <a:srcRect l="86875" t="43365" r="9031" b="47524"/>
          <a:stretch/>
        </p:blipFill>
        <p:spPr>
          <a:xfrm>
            <a:off x="4333082" y="3385544"/>
            <a:ext cx="225288" cy="282029"/>
          </a:xfrm>
          <a:custGeom>
            <a:avLst/>
            <a:gdLst/>
            <a:ahLst/>
            <a:cxnLst/>
            <a:rect l="l" t="t" r="r" b="b"/>
            <a:pathLst>
              <a:path w="225288" h="282029">
                <a:moveTo>
                  <a:pt x="110319" y="0"/>
                </a:moveTo>
                <a:cubicBezTo>
                  <a:pt x="145913" y="0"/>
                  <a:pt x="171648" y="6635"/>
                  <a:pt x="187523" y="19905"/>
                </a:cubicBezTo>
                <a:cubicBezTo>
                  <a:pt x="203398" y="33176"/>
                  <a:pt x="211336" y="49857"/>
                  <a:pt x="211336" y="69949"/>
                </a:cubicBezTo>
                <a:cubicBezTo>
                  <a:pt x="211336" y="81731"/>
                  <a:pt x="208111" y="92397"/>
                  <a:pt x="201662" y="101947"/>
                </a:cubicBezTo>
                <a:cubicBezTo>
                  <a:pt x="195213" y="111497"/>
                  <a:pt x="185477" y="119868"/>
                  <a:pt x="172454" y="127062"/>
                </a:cubicBezTo>
                <a:cubicBezTo>
                  <a:pt x="182996" y="129666"/>
                  <a:pt x="191058" y="132705"/>
                  <a:pt x="196639" y="136177"/>
                </a:cubicBezTo>
                <a:cubicBezTo>
                  <a:pt x="205693" y="141759"/>
                  <a:pt x="212731" y="149107"/>
                  <a:pt x="217754" y="158223"/>
                </a:cubicBezTo>
                <a:cubicBezTo>
                  <a:pt x="222777" y="167338"/>
                  <a:pt x="225288" y="178221"/>
                  <a:pt x="225288" y="190872"/>
                </a:cubicBezTo>
                <a:cubicBezTo>
                  <a:pt x="225288" y="206747"/>
                  <a:pt x="221134" y="221971"/>
                  <a:pt x="212824" y="236543"/>
                </a:cubicBezTo>
                <a:cubicBezTo>
                  <a:pt x="204514" y="251116"/>
                  <a:pt x="192546" y="262340"/>
                  <a:pt x="176919" y="270216"/>
                </a:cubicBezTo>
                <a:cubicBezTo>
                  <a:pt x="161292" y="278091"/>
                  <a:pt x="140766" y="282029"/>
                  <a:pt x="115342" y="282029"/>
                </a:cubicBezTo>
                <a:cubicBezTo>
                  <a:pt x="90537" y="282029"/>
                  <a:pt x="70972" y="279114"/>
                  <a:pt x="56647" y="273285"/>
                </a:cubicBezTo>
                <a:cubicBezTo>
                  <a:pt x="42323" y="267456"/>
                  <a:pt x="30541" y="258930"/>
                  <a:pt x="21301" y="247706"/>
                </a:cubicBezTo>
                <a:cubicBezTo>
                  <a:pt x="12061" y="236481"/>
                  <a:pt x="4961" y="222374"/>
                  <a:pt x="0" y="205383"/>
                </a:cubicBezTo>
                <a:lnTo>
                  <a:pt x="75716" y="195337"/>
                </a:lnTo>
                <a:cubicBezTo>
                  <a:pt x="78693" y="210592"/>
                  <a:pt x="83313" y="221165"/>
                  <a:pt x="89576" y="227056"/>
                </a:cubicBezTo>
                <a:cubicBezTo>
                  <a:pt x="95839" y="232947"/>
                  <a:pt x="103807" y="235892"/>
                  <a:pt x="113481" y="235892"/>
                </a:cubicBezTo>
                <a:cubicBezTo>
                  <a:pt x="123651" y="235892"/>
                  <a:pt x="132116" y="232172"/>
                  <a:pt x="138875" y="224730"/>
                </a:cubicBezTo>
                <a:cubicBezTo>
                  <a:pt x="145634" y="217289"/>
                  <a:pt x="149014" y="207367"/>
                  <a:pt x="149014" y="194965"/>
                </a:cubicBezTo>
                <a:cubicBezTo>
                  <a:pt x="149014" y="182314"/>
                  <a:pt x="145758" y="172516"/>
                  <a:pt x="139247" y="165571"/>
                </a:cubicBezTo>
                <a:cubicBezTo>
                  <a:pt x="132736" y="158626"/>
                  <a:pt x="123899" y="155153"/>
                  <a:pt x="112737" y="155153"/>
                </a:cubicBezTo>
                <a:cubicBezTo>
                  <a:pt x="106784" y="155153"/>
                  <a:pt x="98598" y="156641"/>
                  <a:pt x="88180" y="159618"/>
                </a:cubicBezTo>
                <a:lnTo>
                  <a:pt x="92087" y="105482"/>
                </a:lnTo>
                <a:cubicBezTo>
                  <a:pt x="96304" y="106102"/>
                  <a:pt x="99591" y="106412"/>
                  <a:pt x="101947" y="106412"/>
                </a:cubicBezTo>
                <a:cubicBezTo>
                  <a:pt x="111869" y="106412"/>
                  <a:pt x="120147" y="103249"/>
                  <a:pt x="126783" y="96924"/>
                </a:cubicBezTo>
                <a:cubicBezTo>
                  <a:pt x="133418" y="90599"/>
                  <a:pt x="136736" y="83095"/>
                  <a:pt x="136736" y="74414"/>
                </a:cubicBezTo>
                <a:cubicBezTo>
                  <a:pt x="136736" y="66104"/>
                  <a:pt x="134255" y="59469"/>
                  <a:pt x="129294" y="54508"/>
                </a:cubicBezTo>
                <a:cubicBezTo>
                  <a:pt x="124333" y="49547"/>
                  <a:pt x="117512" y="47067"/>
                  <a:pt x="108830" y="47067"/>
                </a:cubicBezTo>
                <a:cubicBezTo>
                  <a:pt x="99901" y="47067"/>
                  <a:pt x="92645" y="49764"/>
                  <a:pt x="87064" y="55159"/>
                </a:cubicBezTo>
                <a:cubicBezTo>
                  <a:pt x="81483" y="60554"/>
                  <a:pt x="77700" y="70011"/>
                  <a:pt x="75716" y="83529"/>
                </a:cubicBezTo>
                <a:lnTo>
                  <a:pt x="4093" y="70693"/>
                </a:lnTo>
                <a:cubicBezTo>
                  <a:pt x="10046" y="47873"/>
                  <a:pt x="21487" y="30385"/>
                  <a:pt x="38416" y="18231"/>
                </a:cubicBezTo>
                <a:cubicBezTo>
                  <a:pt x="55345" y="6077"/>
                  <a:pt x="79313" y="0"/>
                  <a:pt x="110319" y="0"/>
                </a:cubicBezTo>
                <a:close/>
              </a:path>
            </a:pathLst>
          </a:custGeom>
        </p:spPr>
      </p:pic>
      <p:pic>
        <p:nvPicPr>
          <p:cNvPr id="29" name="Picture 28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3BDA3CEA-4B0C-BCA4-76A4-939630708E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95"/>
                    </a14:imgEffect>
                    <a14:imgEffect>
                      <a14:saturation sat="104000"/>
                    </a14:imgEffect>
                  </a14:imgLayer>
                </a14:imgProps>
              </a:ext>
            </a:extLst>
          </a:blip>
          <a:srcRect l="87347" t="23993" r="8522" b="67046"/>
          <a:stretch/>
        </p:blipFill>
        <p:spPr>
          <a:xfrm>
            <a:off x="4359044" y="2785887"/>
            <a:ext cx="227335" cy="277378"/>
          </a:xfrm>
          <a:custGeom>
            <a:avLst/>
            <a:gdLst/>
            <a:ahLst/>
            <a:cxnLst/>
            <a:rect l="l" t="t" r="r" b="b"/>
            <a:pathLst>
              <a:path w="227335" h="277378">
                <a:moveTo>
                  <a:pt x="115528" y="0"/>
                </a:moveTo>
                <a:cubicBezTo>
                  <a:pt x="142193" y="0"/>
                  <a:pt x="162936" y="3038"/>
                  <a:pt x="177757" y="9115"/>
                </a:cubicBezTo>
                <a:cubicBezTo>
                  <a:pt x="192578" y="15193"/>
                  <a:pt x="204236" y="24525"/>
                  <a:pt x="212731" y="37114"/>
                </a:cubicBezTo>
                <a:cubicBezTo>
                  <a:pt x="221227" y="49702"/>
                  <a:pt x="225475" y="63810"/>
                  <a:pt x="225475" y="79437"/>
                </a:cubicBezTo>
                <a:cubicBezTo>
                  <a:pt x="225475" y="96056"/>
                  <a:pt x="220607" y="111931"/>
                  <a:pt x="210871" y="127062"/>
                </a:cubicBezTo>
                <a:cubicBezTo>
                  <a:pt x="201135" y="142193"/>
                  <a:pt x="183431" y="158812"/>
                  <a:pt x="157758" y="176919"/>
                </a:cubicBezTo>
                <a:cubicBezTo>
                  <a:pt x="142503" y="187461"/>
                  <a:pt x="132302" y="194841"/>
                  <a:pt x="127155" y="199057"/>
                </a:cubicBezTo>
                <a:cubicBezTo>
                  <a:pt x="122008" y="203274"/>
                  <a:pt x="115962" y="208793"/>
                  <a:pt x="109017" y="215614"/>
                </a:cubicBezTo>
                <a:lnTo>
                  <a:pt x="227335" y="215614"/>
                </a:lnTo>
                <a:lnTo>
                  <a:pt x="227335" y="277378"/>
                </a:lnTo>
                <a:lnTo>
                  <a:pt x="0" y="277378"/>
                </a:lnTo>
                <a:cubicBezTo>
                  <a:pt x="2605" y="254930"/>
                  <a:pt x="10511" y="233815"/>
                  <a:pt x="23720" y="214033"/>
                </a:cubicBezTo>
                <a:cubicBezTo>
                  <a:pt x="36928" y="194251"/>
                  <a:pt x="61702" y="170904"/>
                  <a:pt x="98041" y="143991"/>
                </a:cubicBezTo>
                <a:cubicBezTo>
                  <a:pt x="120241" y="127496"/>
                  <a:pt x="134442" y="114969"/>
                  <a:pt x="140643" y="106412"/>
                </a:cubicBezTo>
                <a:cubicBezTo>
                  <a:pt x="146844" y="97854"/>
                  <a:pt x="149944" y="89731"/>
                  <a:pt x="149944" y="82041"/>
                </a:cubicBezTo>
                <a:cubicBezTo>
                  <a:pt x="149944" y="73732"/>
                  <a:pt x="146875" y="66631"/>
                  <a:pt x="140736" y="60740"/>
                </a:cubicBezTo>
                <a:cubicBezTo>
                  <a:pt x="134597" y="54849"/>
                  <a:pt x="126876" y="51904"/>
                  <a:pt x="117574" y="51904"/>
                </a:cubicBezTo>
                <a:cubicBezTo>
                  <a:pt x="107901" y="51904"/>
                  <a:pt x="99994" y="54942"/>
                  <a:pt x="93855" y="61019"/>
                </a:cubicBezTo>
                <a:cubicBezTo>
                  <a:pt x="87716" y="67096"/>
                  <a:pt x="83592" y="77824"/>
                  <a:pt x="81484" y="93203"/>
                </a:cubicBezTo>
                <a:lnTo>
                  <a:pt x="5581" y="87064"/>
                </a:lnTo>
                <a:cubicBezTo>
                  <a:pt x="8558" y="65732"/>
                  <a:pt x="14015" y="49082"/>
                  <a:pt x="21952" y="37114"/>
                </a:cubicBezTo>
                <a:cubicBezTo>
                  <a:pt x="29890" y="25145"/>
                  <a:pt x="41083" y="15968"/>
                  <a:pt x="55532" y="9581"/>
                </a:cubicBezTo>
                <a:cubicBezTo>
                  <a:pt x="69980" y="3193"/>
                  <a:pt x="89979" y="0"/>
                  <a:pt x="115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7234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nger placing a block on top of a stack of wood blocks&#10;&#10;Description automatically generated">
            <a:extLst>
              <a:ext uri="{FF2B5EF4-FFF2-40B4-BE49-F238E27FC236}">
                <a16:creationId xmlns:a16="http://schemas.microsoft.com/office/drawing/2014/main" id="{48385972-B342-CED2-08D2-CA2A56E7B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865"/>
          <a:stretch/>
        </p:blipFill>
        <p:spPr>
          <a:xfrm>
            <a:off x="-95250" y="809030"/>
            <a:ext cx="9239250" cy="4334470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54FB8017-50FD-B05A-61F6-8947742346AA}"/>
              </a:ext>
            </a:extLst>
          </p:cNvPr>
          <p:cNvSpPr txBox="1">
            <a:spLocks/>
          </p:cNvSpPr>
          <p:nvPr/>
        </p:nvSpPr>
        <p:spPr bwMode="auto">
          <a:xfrm>
            <a:off x="4861602" y="70022"/>
            <a:ext cx="421481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46 MEMBER STATES</a:t>
            </a:r>
            <a:b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8D48D0-FD3B-BC56-91E9-FBD93A6A6BE0}"/>
              </a:ext>
            </a:extLst>
          </p:cNvPr>
          <p:cNvSpPr txBox="1"/>
          <p:nvPr/>
        </p:nvSpPr>
        <p:spPr>
          <a:xfrm>
            <a:off x="402678" y="4134297"/>
            <a:ext cx="3492381" cy="761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2385" algn="ctr">
              <a:lnSpc>
                <a:spcPct val="111000"/>
              </a:lnSpc>
              <a:spcAft>
                <a:spcPts val="0"/>
              </a:spcAft>
            </a:pPr>
            <a:r>
              <a:rPr lang="en-US" sz="1000" dirty="0">
                <a:solidFill>
                  <a:srgbClr val="417371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Overseen by the </a:t>
            </a:r>
          </a:p>
          <a:p>
            <a:pPr marR="32385" algn="ctr">
              <a:lnSpc>
                <a:spcPct val="111000"/>
              </a:lnSpc>
              <a:spcAft>
                <a:spcPts val="0"/>
              </a:spcAft>
            </a:pPr>
            <a:r>
              <a:rPr lang="en-US" sz="1000" b="1" dirty="0">
                <a:solidFill>
                  <a:srgbClr val="417371"/>
                </a:solidFill>
                <a:latin typeface="Arial Nova Light" panose="020B0304020202020204" pitchFamily="34" charset="0"/>
                <a:ea typeface="Arial" panose="020B0604020202020204" pitchFamily="34" charset="0"/>
              </a:rPr>
              <a:t>Education Steering Committee (CDEDU)</a:t>
            </a:r>
          </a:p>
          <a:p>
            <a:pPr marR="32385" algn="ctr">
              <a:lnSpc>
                <a:spcPct val="111000"/>
              </a:lnSpc>
              <a:spcAft>
                <a:spcPts val="0"/>
              </a:spcAft>
            </a:pPr>
            <a:r>
              <a:rPr lang="en-US" sz="1000" dirty="0">
                <a:solidFill>
                  <a:srgbClr val="417371"/>
                </a:solidFill>
                <a:latin typeface="Arial Nova Light" panose="020B0304020202020204" pitchFamily="34" charset="0"/>
                <a:ea typeface="Arial" panose="020B0604020202020204" pitchFamily="34" charset="0"/>
              </a:rPr>
              <a:t>  </a:t>
            </a:r>
            <a:endParaRPr lang="fr-FR" sz="1000" dirty="0">
              <a:solidFill>
                <a:srgbClr val="417371"/>
              </a:solidFill>
              <a:latin typeface="Arial Nova Light" panose="020B0304020202020204" pitchFamily="34" charset="0"/>
              <a:ea typeface="Arial" panose="020B0604020202020204" pitchFamily="34" charset="0"/>
            </a:endParaRPr>
          </a:p>
          <a:p>
            <a:pPr marR="32385" algn="ctr">
              <a:lnSpc>
                <a:spcPct val="111000"/>
              </a:lnSpc>
              <a:spcAft>
                <a:spcPts val="0"/>
              </a:spcAft>
            </a:pPr>
            <a:r>
              <a:rPr lang="en-US" sz="1000" dirty="0">
                <a:solidFill>
                  <a:srgbClr val="417371"/>
                </a:solidFill>
                <a:latin typeface="Arial Nova Light" panose="020B0304020202020204" pitchFamily="34" charset="0"/>
                <a:ea typeface="Arial" panose="020B0604020202020204" pitchFamily="34" charset="0"/>
              </a:rPr>
              <a:t>Monitored and adjusted every two years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BBD42DE-1471-E190-DA46-57406A4EF23C}"/>
              </a:ext>
            </a:extLst>
          </p:cNvPr>
          <p:cNvGrpSpPr/>
          <p:nvPr/>
        </p:nvGrpSpPr>
        <p:grpSpPr>
          <a:xfrm>
            <a:off x="307106" y="951596"/>
            <a:ext cx="5170556" cy="2836605"/>
            <a:chOff x="307106" y="1094162"/>
            <a:chExt cx="5170556" cy="2836605"/>
          </a:xfrm>
        </p:grpSpPr>
        <p:pic>
          <p:nvPicPr>
            <p:cNvPr id="10" name="Picture 9" descr="A finger placing a block on top of a stack of wood blocks&#10;&#10;Description automatically generated">
              <a:extLst>
                <a:ext uri="{FF2B5EF4-FFF2-40B4-BE49-F238E27FC236}">
                  <a16:creationId xmlns:a16="http://schemas.microsoft.com/office/drawing/2014/main" id="{6B15AEEF-BF10-C193-3500-5F06B4139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82" t="5823" r="65250" b="76265"/>
            <a:stretch/>
          </p:blipFill>
          <p:spPr>
            <a:xfrm>
              <a:off x="1182538" y="1094162"/>
              <a:ext cx="4295124" cy="1231216"/>
            </a:xfrm>
            <a:custGeom>
              <a:avLst/>
              <a:gdLst/>
              <a:ahLst/>
              <a:cxnLst/>
              <a:rect l="l" t="t" r="r" b="b"/>
              <a:pathLst>
                <a:path w="2708485" h="776399">
                  <a:moveTo>
                    <a:pt x="641114" y="666006"/>
                  </a:moveTo>
                  <a:lnTo>
                    <a:pt x="758093" y="666006"/>
                  </a:lnTo>
                  <a:lnTo>
                    <a:pt x="758093" y="676498"/>
                  </a:lnTo>
                  <a:lnTo>
                    <a:pt x="641114" y="676498"/>
                  </a:lnTo>
                  <a:close/>
                  <a:moveTo>
                    <a:pt x="522126" y="588094"/>
                  </a:moveTo>
                  <a:lnTo>
                    <a:pt x="461404" y="675382"/>
                  </a:lnTo>
                  <a:lnTo>
                    <a:pt x="522572" y="675382"/>
                  </a:lnTo>
                  <a:lnTo>
                    <a:pt x="522572" y="588094"/>
                  </a:lnTo>
                  <a:close/>
                  <a:moveTo>
                    <a:pt x="1249002" y="576374"/>
                  </a:moveTo>
                  <a:cubicBezTo>
                    <a:pt x="1238212" y="576374"/>
                    <a:pt x="1230045" y="580132"/>
                    <a:pt x="1224501" y="587648"/>
                  </a:cubicBezTo>
                  <a:cubicBezTo>
                    <a:pt x="1218958" y="595164"/>
                    <a:pt x="1215442" y="604019"/>
                    <a:pt x="1213953" y="614214"/>
                  </a:cubicBezTo>
                  <a:cubicBezTo>
                    <a:pt x="1212465" y="624409"/>
                    <a:pt x="1211721" y="636054"/>
                    <a:pt x="1211721" y="649151"/>
                  </a:cubicBezTo>
                  <a:cubicBezTo>
                    <a:pt x="1211721" y="663811"/>
                    <a:pt x="1212800" y="676257"/>
                    <a:pt x="1214958" y="686488"/>
                  </a:cubicBezTo>
                  <a:cubicBezTo>
                    <a:pt x="1217116" y="696720"/>
                    <a:pt x="1220985" y="704794"/>
                    <a:pt x="1226566" y="710710"/>
                  </a:cubicBezTo>
                  <a:cubicBezTo>
                    <a:pt x="1232147" y="716626"/>
                    <a:pt x="1239849" y="719584"/>
                    <a:pt x="1249672" y="719584"/>
                  </a:cubicBezTo>
                  <a:cubicBezTo>
                    <a:pt x="1262025" y="719584"/>
                    <a:pt x="1271196" y="713891"/>
                    <a:pt x="1277187" y="702506"/>
                  </a:cubicBezTo>
                  <a:cubicBezTo>
                    <a:pt x="1283177" y="691121"/>
                    <a:pt x="1286172" y="672927"/>
                    <a:pt x="1286172" y="647923"/>
                  </a:cubicBezTo>
                  <a:cubicBezTo>
                    <a:pt x="1286172" y="630734"/>
                    <a:pt x="1284833" y="616911"/>
                    <a:pt x="1282154" y="606456"/>
                  </a:cubicBezTo>
                  <a:cubicBezTo>
                    <a:pt x="1279475" y="596001"/>
                    <a:pt x="1275419" y="588373"/>
                    <a:pt x="1269987" y="583574"/>
                  </a:cubicBezTo>
                  <a:cubicBezTo>
                    <a:pt x="1264555" y="578774"/>
                    <a:pt x="1257560" y="576374"/>
                    <a:pt x="1249002" y="576374"/>
                  </a:cubicBezTo>
                  <a:close/>
                  <a:moveTo>
                    <a:pt x="1001352" y="576374"/>
                  </a:moveTo>
                  <a:cubicBezTo>
                    <a:pt x="990562" y="576374"/>
                    <a:pt x="982395" y="580132"/>
                    <a:pt x="976851" y="587648"/>
                  </a:cubicBezTo>
                  <a:cubicBezTo>
                    <a:pt x="971308" y="595164"/>
                    <a:pt x="967791" y="604019"/>
                    <a:pt x="966303" y="614214"/>
                  </a:cubicBezTo>
                  <a:cubicBezTo>
                    <a:pt x="964815" y="624409"/>
                    <a:pt x="964071" y="636054"/>
                    <a:pt x="964071" y="649151"/>
                  </a:cubicBezTo>
                  <a:cubicBezTo>
                    <a:pt x="964071" y="663811"/>
                    <a:pt x="965150" y="676257"/>
                    <a:pt x="967308" y="686488"/>
                  </a:cubicBezTo>
                  <a:cubicBezTo>
                    <a:pt x="969466" y="696720"/>
                    <a:pt x="973335" y="704794"/>
                    <a:pt x="978916" y="710710"/>
                  </a:cubicBezTo>
                  <a:cubicBezTo>
                    <a:pt x="984497" y="716626"/>
                    <a:pt x="992199" y="719584"/>
                    <a:pt x="1002022" y="719584"/>
                  </a:cubicBezTo>
                  <a:cubicBezTo>
                    <a:pt x="1014375" y="719584"/>
                    <a:pt x="1023546" y="713891"/>
                    <a:pt x="1029537" y="702506"/>
                  </a:cubicBezTo>
                  <a:cubicBezTo>
                    <a:pt x="1035527" y="691121"/>
                    <a:pt x="1038522" y="672927"/>
                    <a:pt x="1038522" y="647923"/>
                  </a:cubicBezTo>
                  <a:cubicBezTo>
                    <a:pt x="1038522" y="630734"/>
                    <a:pt x="1037183" y="616911"/>
                    <a:pt x="1034504" y="606456"/>
                  </a:cubicBezTo>
                  <a:cubicBezTo>
                    <a:pt x="1031825" y="596001"/>
                    <a:pt x="1027769" y="588373"/>
                    <a:pt x="1022337" y="583574"/>
                  </a:cubicBezTo>
                  <a:cubicBezTo>
                    <a:pt x="1016905" y="578774"/>
                    <a:pt x="1009910" y="576374"/>
                    <a:pt x="1001352" y="576374"/>
                  </a:cubicBezTo>
                  <a:close/>
                  <a:moveTo>
                    <a:pt x="258402" y="576374"/>
                  </a:moveTo>
                  <a:cubicBezTo>
                    <a:pt x="247612" y="576374"/>
                    <a:pt x="239445" y="580132"/>
                    <a:pt x="233902" y="587648"/>
                  </a:cubicBezTo>
                  <a:cubicBezTo>
                    <a:pt x="228358" y="595164"/>
                    <a:pt x="224841" y="604019"/>
                    <a:pt x="223353" y="614214"/>
                  </a:cubicBezTo>
                  <a:cubicBezTo>
                    <a:pt x="221865" y="624409"/>
                    <a:pt x="221121" y="636054"/>
                    <a:pt x="221121" y="649151"/>
                  </a:cubicBezTo>
                  <a:cubicBezTo>
                    <a:pt x="221121" y="663811"/>
                    <a:pt x="222200" y="676257"/>
                    <a:pt x="224358" y="686488"/>
                  </a:cubicBezTo>
                  <a:cubicBezTo>
                    <a:pt x="226516" y="696720"/>
                    <a:pt x="230386" y="704794"/>
                    <a:pt x="235966" y="710710"/>
                  </a:cubicBezTo>
                  <a:cubicBezTo>
                    <a:pt x="241548" y="716626"/>
                    <a:pt x="249249" y="719584"/>
                    <a:pt x="259072" y="719584"/>
                  </a:cubicBezTo>
                  <a:cubicBezTo>
                    <a:pt x="271425" y="719584"/>
                    <a:pt x="280596" y="713891"/>
                    <a:pt x="286587" y="702506"/>
                  </a:cubicBezTo>
                  <a:cubicBezTo>
                    <a:pt x="292577" y="691121"/>
                    <a:pt x="295572" y="672927"/>
                    <a:pt x="295572" y="647923"/>
                  </a:cubicBezTo>
                  <a:cubicBezTo>
                    <a:pt x="295572" y="630734"/>
                    <a:pt x="294233" y="616911"/>
                    <a:pt x="291554" y="606456"/>
                  </a:cubicBezTo>
                  <a:cubicBezTo>
                    <a:pt x="288875" y="596001"/>
                    <a:pt x="284819" y="588373"/>
                    <a:pt x="279387" y="583574"/>
                  </a:cubicBezTo>
                  <a:cubicBezTo>
                    <a:pt x="273955" y="578774"/>
                    <a:pt x="266960" y="576374"/>
                    <a:pt x="258402" y="576374"/>
                  </a:cubicBezTo>
                  <a:close/>
                  <a:moveTo>
                    <a:pt x="1249226" y="564766"/>
                  </a:moveTo>
                  <a:cubicBezTo>
                    <a:pt x="1260611" y="564766"/>
                    <a:pt x="1270099" y="567519"/>
                    <a:pt x="1277689" y="573026"/>
                  </a:cubicBezTo>
                  <a:cubicBezTo>
                    <a:pt x="1285279" y="578532"/>
                    <a:pt x="1291046" y="587425"/>
                    <a:pt x="1294990" y="599703"/>
                  </a:cubicBezTo>
                  <a:cubicBezTo>
                    <a:pt x="1298934" y="611981"/>
                    <a:pt x="1300906" y="628129"/>
                    <a:pt x="1300906" y="648147"/>
                  </a:cubicBezTo>
                  <a:cubicBezTo>
                    <a:pt x="1300906" y="676498"/>
                    <a:pt x="1296571" y="697427"/>
                    <a:pt x="1287902" y="710933"/>
                  </a:cubicBezTo>
                  <a:cubicBezTo>
                    <a:pt x="1279233" y="724440"/>
                    <a:pt x="1266341" y="731193"/>
                    <a:pt x="1249226" y="731193"/>
                  </a:cubicBezTo>
                  <a:cubicBezTo>
                    <a:pt x="1214400" y="731193"/>
                    <a:pt x="1196987" y="704404"/>
                    <a:pt x="1196987" y="650826"/>
                  </a:cubicBezTo>
                  <a:cubicBezTo>
                    <a:pt x="1196987" y="622399"/>
                    <a:pt x="1201098" y="600949"/>
                    <a:pt x="1209321" y="586476"/>
                  </a:cubicBezTo>
                  <a:cubicBezTo>
                    <a:pt x="1217544" y="572002"/>
                    <a:pt x="1230845" y="564766"/>
                    <a:pt x="1249226" y="564766"/>
                  </a:cubicBezTo>
                  <a:close/>
                  <a:moveTo>
                    <a:pt x="1124396" y="564766"/>
                  </a:moveTo>
                  <a:cubicBezTo>
                    <a:pt x="1133623" y="564766"/>
                    <a:pt x="1141772" y="566514"/>
                    <a:pt x="1148841" y="570012"/>
                  </a:cubicBezTo>
                  <a:cubicBezTo>
                    <a:pt x="1155910" y="573509"/>
                    <a:pt x="1161380" y="578328"/>
                    <a:pt x="1165249" y="584467"/>
                  </a:cubicBezTo>
                  <a:cubicBezTo>
                    <a:pt x="1169119" y="590606"/>
                    <a:pt x="1171054" y="597508"/>
                    <a:pt x="1171054" y="605172"/>
                  </a:cubicBezTo>
                  <a:cubicBezTo>
                    <a:pt x="1171054" y="613060"/>
                    <a:pt x="1168840" y="620055"/>
                    <a:pt x="1164412" y="626157"/>
                  </a:cubicBezTo>
                  <a:cubicBezTo>
                    <a:pt x="1159984" y="632259"/>
                    <a:pt x="1153603" y="637022"/>
                    <a:pt x="1145269" y="640445"/>
                  </a:cubicBezTo>
                  <a:lnTo>
                    <a:pt x="1145269" y="640891"/>
                  </a:lnTo>
                  <a:cubicBezTo>
                    <a:pt x="1151669" y="642156"/>
                    <a:pt x="1157268" y="644649"/>
                    <a:pt x="1162068" y="648370"/>
                  </a:cubicBezTo>
                  <a:cubicBezTo>
                    <a:pt x="1166868" y="652091"/>
                    <a:pt x="1170588" y="656890"/>
                    <a:pt x="1173230" y="662769"/>
                  </a:cubicBezTo>
                  <a:cubicBezTo>
                    <a:pt x="1175872" y="668648"/>
                    <a:pt x="1177193" y="675271"/>
                    <a:pt x="1177193" y="682637"/>
                  </a:cubicBezTo>
                  <a:cubicBezTo>
                    <a:pt x="1177193" y="691642"/>
                    <a:pt x="1174960" y="699846"/>
                    <a:pt x="1170496" y="707250"/>
                  </a:cubicBezTo>
                  <a:cubicBezTo>
                    <a:pt x="1166031" y="714654"/>
                    <a:pt x="1159891" y="720496"/>
                    <a:pt x="1152078" y="724774"/>
                  </a:cubicBezTo>
                  <a:cubicBezTo>
                    <a:pt x="1144264" y="729053"/>
                    <a:pt x="1135521" y="731193"/>
                    <a:pt x="1125847" y="731193"/>
                  </a:cubicBezTo>
                  <a:cubicBezTo>
                    <a:pt x="1110964" y="731193"/>
                    <a:pt x="1099151" y="727639"/>
                    <a:pt x="1090407" y="720533"/>
                  </a:cubicBezTo>
                  <a:cubicBezTo>
                    <a:pt x="1081664" y="713426"/>
                    <a:pt x="1075766" y="702246"/>
                    <a:pt x="1072715" y="686991"/>
                  </a:cubicBezTo>
                  <a:lnTo>
                    <a:pt x="1086668" y="684982"/>
                  </a:lnTo>
                  <a:cubicBezTo>
                    <a:pt x="1089049" y="696739"/>
                    <a:pt x="1093421" y="705445"/>
                    <a:pt x="1099783" y="711101"/>
                  </a:cubicBezTo>
                  <a:cubicBezTo>
                    <a:pt x="1106146" y="716756"/>
                    <a:pt x="1114685" y="719584"/>
                    <a:pt x="1125401" y="719584"/>
                  </a:cubicBezTo>
                  <a:cubicBezTo>
                    <a:pt x="1132321" y="719584"/>
                    <a:pt x="1138590" y="718021"/>
                    <a:pt x="1144209" y="714896"/>
                  </a:cubicBezTo>
                  <a:cubicBezTo>
                    <a:pt x="1149827" y="711771"/>
                    <a:pt x="1154273" y="707287"/>
                    <a:pt x="1157547" y="701446"/>
                  </a:cubicBezTo>
                  <a:cubicBezTo>
                    <a:pt x="1160822" y="695604"/>
                    <a:pt x="1162459" y="688739"/>
                    <a:pt x="1162459" y="680852"/>
                  </a:cubicBezTo>
                  <a:cubicBezTo>
                    <a:pt x="1162459" y="670508"/>
                    <a:pt x="1159296" y="662378"/>
                    <a:pt x="1152971" y="656462"/>
                  </a:cubicBezTo>
                  <a:cubicBezTo>
                    <a:pt x="1146646" y="650546"/>
                    <a:pt x="1137604" y="647588"/>
                    <a:pt x="1125847" y="647588"/>
                  </a:cubicBezTo>
                  <a:lnTo>
                    <a:pt x="1111225" y="647588"/>
                  </a:lnTo>
                  <a:lnTo>
                    <a:pt x="1112787" y="636203"/>
                  </a:lnTo>
                  <a:cubicBezTo>
                    <a:pt x="1127000" y="636203"/>
                    <a:pt x="1137846" y="633580"/>
                    <a:pt x="1145325" y="628334"/>
                  </a:cubicBezTo>
                  <a:cubicBezTo>
                    <a:pt x="1152804" y="623088"/>
                    <a:pt x="1156543" y="615442"/>
                    <a:pt x="1156543" y="605396"/>
                  </a:cubicBezTo>
                  <a:cubicBezTo>
                    <a:pt x="1156543" y="599815"/>
                    <a:pt x="1155296" y="594829"/>
                    <a:pt x="1152804" y="590439"/>
                  </a:cubicBezTo>
                  <a:cubicBezTo>
                    <a:pt x="1150311" y="586048"/>
                    <a:pt x="1146664" y="582606"/>
                    <a:pt x="1141865" y="580114"/>
                  </a:cubicBezTo>
                  <a:cubicBezTo>
                    <a:pt x="1137065" y="577621"/>
                    <a:pt x="1131316" y="576374"/>
                    <a:pt x="1124619" y="576374"/>
                  </a:cubicBezTo>
                  <a:cubicBezTo>
                    <a:pt x="1115243" y="576374"/>
                    <a:pt x="1107448" y="579128"/>
                    <a:pt x="1101235" y="584634"/>
                  </a:cubicBezTo>
                  <a:cubicBezTo>
                    <a:pt x="1095021" y="590141"/>
                    <a:pt x="1090872" y="598103"/>
                    <a:pt x="1088789" y="608521"/>
                  </a:cubicBezTo>
                  <a:lnTo>
                    <a:pt x="1075059" y="605842"/>
                  </a:lnTo>
                  <a:cubicBezTo>
                    <a:pt x="1078482" y="592224"/>
                    <a:pt x="1084361" y="581974"/>
                    <a:pt x="1092695" y="575091"/>
                  </a:cubicBezTo>
                  <a:cubicBezTo>
                    <a:pt x="1101030" y="568207"/>
                    <a:pt x="1111597" y="564766"/>
                    <a:pt x="1124396" y="564766"/>
                  </a:cubicBezTo>
                  <a:close/>
                  <a:moveTo>
                    <a:pt x="1001575" y="564766"/>
                  </a:moveTo>
                  <a:cubicBezTo>
                    <a:pt x="1012961" y="564766"/>
                    <a:pt x="1022449" y="567519"/>
                    <a:pt x="1030039" y="573026"/>
                  </a:cubicBezTo>
                  <a:cubicBezTo>
                    <a:pt x="1037629" y="578532"/>
                    <a:pt x="1043396" y="587425"/>
                    <a:pt x="1047340" y="599703"/>
                  </a:cubicBezTo>
                  <a:cubicBezTo>
                    <a:pt x="1051284" y="611981"/>
                    <a:pt x="1053256" y="628129"/>
                    <a:pt x="1053256" y="648147"/>
                  </a:cubicBezTo>
                  <a:cubicBezTo>
                    <a:pt x="1053256" y="676498"/>
                    <a:pt x="1048921" y="697427"/>
                    <a:pt x="1040252" y="710933"/>
                  </a:cubicBezTo>
                  <a:cubicBezTo>
                    <a:pt x="1031583" y="724440"/>
                    <a:pt x="1018691" y="731193"/>
                    <a:pt x="1001575" y="731193"/>
                  </a:cubicBezTo>
                  <a:cubicBezTo>
                    <a:pt x="966750" y="731193"/>
                    <a:pt x="949337" y="704404"/>
                    <a:pt x="949337" y="650826"/>
                  </a:cubicBezTo>
                  <a:cubicBezTo>
                    <a:pt x="949337" y="622399"/>
                    <a:pt x="953448" y="600949"/>
                    <a:pt x="961671" y="586476"/>
                  </a:cubicBezTo>
                  <a:cubicBezTo>
                    <a:pt x="969894" y="572002"/>
                    <a:pt x="983195" y="564766"/>
                    <a:pt x="1001575" y="564766"/>
                  </a:cubicBezTo>
                  <a:close/>
                  <a:moveTo>
                    <a:pt x="878532" y="564766"/>
                  </a:moveTo>
                  <a:cubicBezTo>
                    <a:pt x="888131" y="564766"/>
                    <a:pt x="896707" y="566756"/>
                    <a:pt x="904260" y="570737"/>
                  </a:cubicBezTo>
                  <a:cubicBezTo>
                    <a:pt x="911813" y="574718"/>
                    <a:pt x="917692" y="580151"/>
                    <a:pt x="921897" y="587034"/>
                  </a:cubicBezTo>
                  <a:cubicBezTo>
                    <a:pt x="926101" y="593917"/>
                    <a:pt x="928203" y="601563"/>
                    <a:pt x="928203" y="609972"/>
                  </a:cubicBezTo>
                  <a:cubicBezTo>
                    <a:pt x="928203" y="617339"/>
                    <a:pt x="926826" y="624092"/>
                    <a:pt x="924073" y="630231"/>
                  </a:cubicBezTo>
                  <a:cubicBezTo>
                    <a:pt x="921320" y="636371"/>
                    <a:pt x="917078" y="642417"/>
                    <a:pt x="911348" y="648370"/>
                  </a:cubicBezTo>
                  <a:cubicBezTo>
                    <a:pt x="905618" y="654323"/>
                    <a:pt x="897842" y="661020"/>
                    <a:pt x="888020" y="668462"/>
                  </a:cubicBezTo>
                  <a:lnTo>
                    <a:pt x="879425" y="674936"/>
                  </a:lnTo>
                  <a:cubicBezTo>
                    <a:pt x="870346" y="681707"/>
                    <a:pt x="863556" y="686972"/>
                    <a:pt x="859054" y="690730"/>
                  </a:cubicBezTo>
                  <a:cubicBezTo>
                    <a:pt x="854552" y="694488"/>
                    <a:pt x="850701" y="698320"/>
                    <a:pt x="847501" y="702227"/>
                  </a:cubicBezTo>
                  <a:cubicBezTo>
                    <a:pt x="844301" y="706134"/>
                    <a:pt x="841734" y="710431"/>
                    <a:pt x="839799" y="715119"/>
                  </a:cubicBezTo>
                  <a:lnTo>
                    <a:pt x="928203" y="715119"/>
                  </a:lnTo>
                  <a:lnTo>
                    <a:pt x="928203" y="728402"/>
                  </a:lnTo>
                  <a:lnTo>
                    <a:pt x="822610" y="728402"/>
                  </a:lnTo>
                  <a:cubicBezTo>
                    <a:pt x="823354" y="720961"/>
                    <a:pt x="825028" y="714338"/>
                    <a:pt x="827633" y="708534"/>
                  </a:cubicBezTo>
                  <a:cubicBezTo>
                    <a:pt x="830237" y="702729"/>
                    <a:pt x="834720" y="696609"/>
                    <a:pt x="841083" y="690172"/>
                  </a:cubicBezTo>
                  <a:cubicBezTo>
                    <a:pt x="847445" y="683735"/>
                    <a:pt x="856580" y="676164"/>
                    <a:pt x="868486" y="667457"/>
                  </a:cubicBezTo>
                  <a:cubicBezTo>
                    <a:pt x="880616" y="658602"/>
                    <a:pt x="889843" y="651179"/>
                    <a:pt x="896168" y="645189"/>
                  </a:cubicBezTo>
                  <a:cubicBezTo>
                    <a:pt x="902493" y="639198"/>
                    <a:pt x="906958" y="633543"/>
                    <a:pt x="909562" y="628222"/>
                  </a:cubicBezTo>
                  <a:cubicBezTo>
                    <a:pt x="912167" y="622902"/>
                    <a:pt x="913469" y="616967"/>
                    <a:pt x="913469" y="610419"/>
                  </a:cubicBezTo>
                  <a:cubicBezTo>
                    <a:pt x="913469" y="603498"/>
                    <a:pt x="911944" y="597471"/>
                    <a:pt x="908893" y="592336"/>
                  </a:cubicBezTo>
                  <a:cubicBezTo>
                    <a:pt x="905842" y="587202"/>
                    <a:pt x="901600" y="583257"/>
                    <a:pt x="896168" y="580504"/>
                  </a:cubicBezTo>
                  <a:cubicBezTo>
                    <a:pt x="890736" y="577751"/>
                    <a:pt x="884559" y="576374"/>
                    <a:pt x="877639" y="576374"/>
                  </a:cubicBezTo>
                  <a:cubicBezTo>
                    <a:pt x="856208" y="576374"/>
                    <a:pt x="843780" y="588206"/>
                    <a:pt x="840358" y="611870"/>
                  </a:cubicBezTo>
                  <a:lnTo>
                    <a:pt x="826293" y="609972"/>
                  </a:lnTo>
                  <a:cubicBezTo>
                    <a:pt x="828823" y="594717"/>
                    <a:pt x="834553" y="583369"/>
                    <a:pt x="843483" y="575928"/>
                  </a:cubicBezTo>
                  <a:cubicBezTo>
                    <a:pt x="852412" y="568486"/>
                    <a:pt x="864095" y="564766"/>
                    <a:pt x="878532" y="564766"/>
                  </a:cubicBezTo>
                  <a:close/>
                  <a:moveTo>
                    <a:pt x="525251" y="564766"/>
                  </a:moveTo>
                  <a:lnTo>
                    <a:pt x="536413" y="564766"/>
                  </a:lnTo>
                  <a:lnTo>
                    <a:pt x="536413" y="675382"/>
                  </a:lnTo>
                  <a:lnTo>
                    <a:pt x="558737" y="675382"/>
                  </a:lnTo>
                  <a:lnTo>
                    <a:pt x="558737" y="687660"/>
                  </a:lnTo>
                  <a:lnTo>
                    <a:pt x="536413" y="687660"/>
                  </a:lnTo>
                  <a:lnTo>
                    <a:pt x="536413" y="728402"/>
                  </a:lnTo>
                  <a:lnTo>
                    <a:pt x="522572" y="728402"/>
                  </a:lnTo>
                  <a:lnTo>
                    <a:pt x="522572" y="687660"/>
                  </a:lnTo>
                  <a:lnTo>
                    <a:pt x="448121" y="687660"/>
                  </a:lnTo>
                  <a:lnTo>
                    <a:pt x="448121" y="675159"/>
                  </a:lnTo>
                  <a:close/>
                  <a:moveTo>
                    <a:pt x="383232" y="564766"/>
                  </a:moveTo>
                  <a:cubicBezTo>
                    <a:pt x="392831" y="564766"/>
                    <a:pt x="401408" y="566756"/>
                    <a:pt x="408961" y="570737"/>
                  </a:cubicBezTo>
                  <a:cubicBezTo>
                    <a:pt x="416514" y="574718"/>
                    <a:pt x="422392" y="580151"/>
                    <a:pt x="426597" y="587034"/>
                  </a:cubicBezTo>
                  <a:cubicBezTo>
                    <a:pt x="430801" y="593917"/>
                    <a:pt x="432903" y="601563"/>
                    <a:pt x="432903" y="609972"/>
                  </a:cubicBezTo>
                  <a:cubicBezTo>
                    <a:pt x="432903" y="617339"/>
                    <a:pt x="431527" y="624092"/>
                    <a:pt x="428773" y="630231"/>
                  </a:cubicBezTo>
                  <a:cubicBezTo>
                    <a:pt x="426020" y="636371"/>
                    <a:pt x="421778" y="642417"/>
                    <a:pt x="416048" y="648370"/>
                  </a:cubicBezTo>
                  <a:cubicBezTo>
                    <a:pt x="410319" y="654323"/>
                    <a:pt x="402542" y="661020"/>
                    <a:pt x="392720" y="668462"/>
                  </a:cubicBezTo>
                  <a:lnTo>
                    <a:pt x="384125" y="674936"/>
                  </a:lnTo>
                  <a:cubicBezTo>
                    <a:pt x="375046" y="681707"/>
                    <a:pt x="368256" y="686972"/>
                    <a:pt x="363754" y="690730"/>
                  </a:cubicBezTo>
                  <a:cubicBezTo>
                    <a:pt x="359252" y="694488"/>
                    <a:pt x="355401" y="698320"/>
                    <a:pt x="352201" y="702227"/>
                  </a:cubicBezTo>
                  <a:cubicBezTo>
                    <a:pt x="349001" y="706134"/>
                    <a:pt x="346434" y="710431"/>
                    <a:pt x="344499" y="715119"/>
                  </a:cubicBezTo>
                  <a:lnTo>
                    <a:pt x="432903" y="715119"/>
                  </a:lnTo>
                  <a:lnTo>
                    <a:pt x="432903" y="728402"/>
                  </a:lnTo>
                  <a:lnTo>
                    <a:pt x="327310" y="728402"/>
                  </a:lnTo>
                  <a:cubicBezTo>
                    <a:pt x="328054" y="720961"/>
                    <a:pt x="329728" y="714338"/>
                    <a:pt x="332333" y="708534"/>
                  </a:cubicBezTo>
                  <a:cubicBezTo>
                    <a:pt x="334937" y="702729"/>
                    <a:pt x="339421" y="696609"/>
                    <a:pt x="345783" y="690172"/>
                  </a:cubicBezTo>
                  <a:cubicBezTo>
                    <a:pt x="352145" y="683735"/>
                    <a:pt x="361280" y="676164"/>
                    <a:pt x="373186" y="667457"/>
                  </a:cubicBezTo>
                  <a:cubicBezTo>
                    <a:pt x="385316" y="658602"/>
                    <a:pt x="394543" y="651179"/>
                    <a:pt x="400868" y="645189"/>
                  </a:cubicBezTo>
                  <a:cubicBezTo>
                    <a:pt x="407193" y="639198"/>
                    <a:pt x="411658" y="633543"/>
                    <a:pt x="414263" y="628222"/>
                  </a:cubicBezTo>
                  <a:cubicBezTo>
                    <a:pt x="416867" y="622902"/>
                    <a:pt x="418169" y="616967"/>
                    <a:pt x="418169" y="610419"/>
                  </a:cubicBezTo>
                  <a:cubicBezTo>
                    <a:pt x="418169" y="603498"/>
                    <a:pt x="416644" y="597471"/>
                    <a:pt x="413593" y="592336"/>
                  </a:cubicBezTo>
                  <a:cubicBezTo>
                    <a:pt x="410542" y="587202"/>
                    <a:pt x="406300" y="583257"/>
                    <a:pt x="400868" y="580504"/>
                  </a:cubicBezTo>
                  <a:cubicBezTo>
                    <a:pt x="395436" y="577751"/>
                    <a:pt x="389260" y="576374"/>
                    <a:pt x="382339" y="576374"/>
                  </a:cubicBezTo>
                  <a:cubicBezTo>
                    <a:pt x="360908" y="576374"/>
                    <a:pt x="348481" y="588206"/>
                    <a:pt x="345058" y="611870"/>
                  </a:cubicBezTo>
                  <a:lnTo>
                    <a:pt x="330993" y="609972"/>
                  </a:lnTo>
                  <a:cubicBezTo>
                    <a:pt x="333523" y="594717"/>
                    <a:pt x="339253" y="583369"/>
                    <a:pt x="348183" y="575928"/>
                  </a:cubicBezTo>
                  <a:cubicBezTo>
                    <a:pt x="357112" y="568486"/>
                    <a:pt x="368796" y="564766"/>
                    <a:pt x="383232" y="564766"/>
                  </a:cubicBezTo>
                  <a:close/>
                  <a:moveTo>
                    <a:pt x="258626" y="564766"/>
                  </a:moveTo>
                  <a:cubicBezTo>
                    <a:pt x="270011" y="564766"/>
                    <a:pt x="279499" y="567519"/>
                    <a:pt x="287089" y="573026"/>
                  </a:cubicBezTo>
                  <a:cubicBezTo>
                    <a:pt x="294679" y="578532"/>
                    <a:pt x="300446" y="587425"/>
                    <a:pt x="304390" y="599703"/>
                  </a:cubicBezTo>
                  <a:cubicBezTo>
                    <a:pt x="308334" y="611981"/>
                    <a:pt x="310306" y="628129"/>
                    <a:pt x="310306" y="648147"/>
                  </a:cubicBezTo>
                  <a:cubicBezTo>
                    <a:pt x="310306" y="676498"/>
                    <a:pt x="305971" y="697427"/>
                    <a:pt x="297302" y="710933"/>
                  </a:cubicBezTo>
                  <a:cubicBezTo>
                    <a:pt x="288633" y="724440"/>
                    <a:pt x="275741" y="731193"/>
                    <a:pt x="258626" y="731193"/>
                  </a:cubicBezTo>
                  <a:cubicBezTo>
                    <a:pt x="223800" y="731193"/>
                    <a:pt x="206387" y="704404"/>
                    <a:pt x="206387" y="650826"/>
                  </a:cubicBezTo>
                  <a:cubicBezTo>
                    <a:pt x="206387" y="622399"/>
                    <a:pt x="210498" y="600949"/>
                    <a:pt x="218721" y="586476"/>
                  </a:cubicBezTo>
                  <a:cubicBezTo>
                    <a:pt x="226944" y="572002"/>
                    <a:pt x="240245" y="564766"/>
                    <a:pt x="258626" y="564766"/>
                  </a:cubicBezTo>
                  <a:close/>
                  <a:moveTo>
                    <a:pt x="135582" y="564766"/>
                  </a:moveTo>
                  <a:cubicBezTo>
                    <a:pt x="145181" y="564766"/>
                    <a:pt x="153758" y="566756"/>
                    <a:pt x="161311" y="570737"/>
                  </a:cubicBezTo>
                  <a:cubicBezTo>
                    <a:pt x="168864" y="574718"/>
                    <a:pt x="174742" y="580151"/>
                    <a:pt x="178947" y="587034"/>
                  </a:cubicBezTo>
                  <a:cubicBezTo>
                    <a:pt x="183151" y="593917"/>
                    <a:pt x="185253" y="601563"/>
                    <a:pt x="185253" y="609972"/>
                  </a:cubicBezTo>
                  <a:cubicBezTo>
                    <a:pt x="185253" y="617339"/>
                    <a:pt x="183877" y="624092"/>
                    <a:pt x="181123" y="630231"/>
                  </a:cubicBezTo>
                  <a:cubicBezTo>
                    <a:pt x="178370" y="636371"/>
                    <a:pt x="174128" y="642417"/>
                    <a:pt x="168398" y="648370"/>
                  </a:cubicBezTo>
                  <a:cubicBezTo>
                    <a:pt x="162669" y="654323"/>
                    <a:pt x="154892" y="661020"/>
                    <a:pt x="145070" y="668462"/>
                  </a:cubicBezTo>
                  <a:lnTo>
                    <a:pt x="136475" y="674936"/>
                  </a:lnTo>
                  <a:cubicBezTo>
                    <a:pt x="127396" y="681707"/>
                    <a:pt x="120606" y="686972"/>
                    <a:pt x="116104" y="690730"/>
                  </a:cubicBezTo>
                  <a:cubicBezTo>
                    <a:pt x="111602" y="694488"/>
                    <a:pt x="107751" y="698320"/>
                    <a:pt x="104551" y="702227"/>
                  </a:cubicBezTo>
                  <a:cubicBezTo>
                    <a:pt x="101351" y="706134"/>
                    <a:pt x="98784" y="710431"/>
                    <a:pt x="96849" y="715119"/>
                  </a:cubicBezTo>
                  <a:lnTo>
                    <a:pt x="185253" y="715119"/>
                  </a:lnTo>
                  <a:lnTo>
                    <a:pt x="185253" y="728402"/>
                  </a:lnTo>
                  <a:lnTo>
                    <a:pt x="79660" y="728402"/>
                  </a:lnTo>
                  <a:cubicBezTo>
                    <a:pt x="80404" y="720961"/>
                    <a:pt x="82078" y="714338"/>
                    <a:pt x="84683" y="708534"/>
                  </a:cubicBezTo>
                  <a:cubicBezTo>
                    <a:pt x="87287" y="702729"/>
                    <a:pt x="91771" y="696609"/>
                    <a:pt x="98133" y="690172"/>
                  </a:cubicBezTo>
                  <a:cubicBezTo>
                    <a:pt x="104495" y="683735"/>
                    <a:pt x="113630" y="676164"/>
                    <a:pt x="125536" y="667457"/>
                  </a:cubicBezTo>
                  <a:cubicBezTo>
                    <a:pt x="137665" y="658602"/>
                    <a:pt x="146893" y="651179"/>
                    <a:pt x="153218" y="645189"/>
                  </a:cubicBezTo>
                  <a:cubicBezTo>
                    <a:pt x="159543" y="639198"/>
                    <a:pt x="164008" y="633543"/>
                    <a:pt x="166613" y="628222"/>
                  </a:cubicBezTo>
                  <a:cubicBezTo>
                    <a:pt x="169217" y="622902"/>
                    <a:pt x="170519" y="616967"/>
                    <a:pt x="170519" y="610419"/>
                  </a:cubicBezTo>
                  <a:cubicBezTo>
                    <a:pt x="170519" y="603498"/>
                    <a:pt x="168994" y="597471"/>
                    <a:pt x="165943" y="592336"/>
                  </a:cubicBezTo>
                  <a:cubicBezTo>
                    <a:pt x="162892" y="587202"/>
                    <a:pt x="158650" y="583257"/>
                    <a:pt x="153218" y="580504"/>
                  </a:cubicBezTo>
                  <a:cubicBezTo>
                    <a:pt x="147786" y="577751"/>
                    <a:pt x="141609" y="576374"/>
                    <a:pt x="134689" y="576374"/>
                  </a:cubicBezTo>
                  <a:cubicBezTo>
                    <a:pt x="113258" y="576374"/>
                    <a:pt x="100830" y="588206"/>
                    <a:pt x="97407" y="611870"/>
                  </a:cubicBezTo>
                  <a:lnTo>
                    <a:pt x="83343" y="609972"/>
                  </a:lnTo>
                  <a:cubicBezTo>
                    <a:pt x="85873" y="594717"/>
                    <a:pt x="91603" y="583369"/>
                    <a:pt x="100533" y="575928"/>
                  </a:cubicBezTo>
                  <a:cubicBezTo>
                    <a:pt x="109462" y="568486"/>
                    <a:pt x="121145" y="564766"/>
                    <a:pt x="135582" y="564766"/>
                  </a:cubicBezTo>
                  <a:close/>
                  <a:moveTo>
                    <a:pt x="1319026" y="561975"/>
                  </a:moveTo>
                  <a:lnTo>
                    <a:pt x="1329742" y="561975"/>
                  </a:lnTo>
                  <a:cubicBezTo>
                    <a:pt x="1343062" y="581100"/>
                    <a:pt x="1352828" y="599126"/>
                    <a:pt x="1359042" y="616056"/>
                  </a:cubicBezTo>
                  <a:cubicBezTo>
                    <a:pt x="1365256" y="632985"/>
                    <a:pt x="1368362" y="651011"/>
                    <a:pt x="1368362" y="670136"/>
                  </a:cubicBezTo>
                  <a:cubicBezTo>
                    <a:pt x="1368362" y="688591"/>
                    <a:pt x="1365181" y="706580"/>
                    <a:pt x="1358819" y="724105"/>
                  </a:cubicBezTo>
                  <a:cubicBezTo>
                    <a:pt x="1352456" y="741629"/>
                    <a:pt x="1342764" y="759061"/>
                    <a:pt x="1329742" y="776399"/>
                  </a:cubicBezTo>
                  <a:lnTo>
                    <a:pt x="1319026" y="776399"/>
                  </a:lnTo>
                  <a:cubicBezTo>
                    <a:pt x="1330411" y="759879"/>
                    <a:pt x="1338969" y="742634"/>
                    <a:pt x="1344699" y="724663"/>
                  </a:cubicBezTo>
                  <a:cubicBezTo>
                    <a:pt x="1350429" y="706692"/>
                    <a:pt x="1353294" y="688553"/>
                    <a:pt x="1353294" y="670248"/>
                  </a:cubicBezTo>
                  <a:cubicBezTo>
                    <a:pt x="1353294" y="652835"/>
                    <a:pt x="1350410" y="634938"/>
                    <a:pt x="1344643" y="616558"/>
                  </a:cubicBezTo>
                  <a:cubicBezTo>
                    <a:pt x="1338876" y="598178"/>
                    <a:pt x="1330337" y="579983"/>
                    <a:pt x="1319026" y="561975"/>
                  </a:cubicBezTo>
                  <a:close/>
                  <a:moveTo>
                    <a:pt x="50341" y="561975"/>
                  </a:moveTo>
                  <a:lnTo>
                    <a:pt x="61056" y="561975"/>
                  </a:lnTo>
                  <a:cubicBezTo>
                    <a:pt x="49745" y="579983"/>
                    <a:pt x="41206" y="598178"/>
                    <a:pt x="35439" y="616558"/>
                  </a:cubicBezTo>
                  <a:cubicBezTo>
                    <a:pt x="29672" y="634938"/>
                    <a:pt x="26789" y="652835"/>
                    <a:pt x="26789" y="670248"/>
                  </a:cubicBezTo>
                  <a:cubicBezTo>
                    <a:pt x="26789" y="688553"/>
                    <a:pt x="29653" y="706692"/>
                    <a:pt x="35383" y="724663"/>
                  </a:cubicBezTo>
                  <a:cubicBezTo>
                    <a:pt x="41113" y="742634"/>
                    <a:pt x="49671" y="759879"/>
                    <a:pt x="61056" y="776399"/>
                  </a:cubicBezTo>
                  <a:lnTo>
                    <a:pt x="50341" y="776399"/>
                  </a:lnTo>
                  <a:cubicBezTo>
                    <a:pt x="37318" y="759061"/>
                    <a:pt x="27626" y="741629"/>
                    <a:pt x="21263" y="724105"/>
                  </a:cubicBezTo>
                  <a:cubicBezTo>
                    <a:pt x="14901" y="706580"/>
                    <a:pt x="11720" y="688591"/>
                    <a:pt x="11720" y="670136"/>
                  </a:cubicBezTo>
                  <a:cubicBezTo>
                    <a:pt x="11720" y="651011"/>
                    <a:pt x="14826" y="632985"/>
                    <a:pt x="21040" y="616056"/>
                  </a:cubicBezTo>
                  <a:cubicBezTo>
                    <a:pt x="27254" y="599126"/>
                    <a:pt x="37020" y="581100"/>
                    <a:pt x="50341" y="561975"/>
                  </a:cubicBezTo>
                  <a:close/>
                  <a:moveTo>
                    <a:pt x="1188448" y="321432"/>
                  </a:moveTo>
                  <a:lnTo>
                    <a:pt x="1170574" y="380256"/>
                  </a:lnTo>
                  <a:lnTo>
                    <a:pt x="1206510" y="380256"/>
                  </a:lnTo>
                  <a:close/>
                  <a:moveTo>
                    <a:pt x="986879" y="312055"/>
                  </a:moveTo>
                  <a:lnTo>
                    <a:pt x="986879" y="345319"/>
                  </a:lnTo>
                  <a:lnTo>
                    <a:pt x="1008198" y="345319"/>
                  </a:lnTo>
                  <a:cubicBezTo>
                    <a:pt x="1010505" y="345319"/>
                    <a:pt x="1014970" y="344574"/>
                    <a:pt x="1021593" y="343086"/>
                  </a:cubicBezTo>
                  <a:cubicBezTo>
                    <a:pt x="1024941" y="342416"/>
                    <a:pt x="1027676" y="340705"/>
                    <a:pt x="1029797" y="337952"/>
                  </a:cubicBezTo>
                  <a:cubicBezTo>
                    <a:pt x="1031918" y="335198"/>
                    <a:pt x="1032978" y="332036"/>
                    <a:pt x="1032978" y="328464"/>
                  </a:cubicBezTo>
                  <a:cubicBezTo>
                    <a:pt x="1032978" y="323180"/>
                    <a:pt x="1031304" y="319125"/>
                    <a:pt x="1027955" y="316297"/>
                  </a:cubicBezTo>
                  <a:cubicBezTo>
                    <a:pt x="1024607" y="313469"/>
                    <a:pt x="1018319" y="312055"/>
                    <a:pt x="1009091" y="312055"/>
                  </a:cubicBezTo>
                  <a:close/>
                  <a:moveTo>
                    <a:pt x="1776152" y="279016"/>
                  </a:moveTo>
                  <a:lnTo>
                    <a:pt x="1832318" y="279016"/>
                  </a:lnTo>
                  <a:lnTo>
                    <a:pt x="1865286" y="334219"/>
                  </a:lnTo>
                  <a:lnTo>
                    <a:pt x="1898323" y="279016"/>
                  </a:lnTo>
                  <a:lnTo>
                    <a:pt x="1954187" y="279016"/>
                  </a:lnTo>
                  <a:lnTo>
                    <a:pt x="1890563" y="374117"/>
                  </a:lnTo>
                  <a:lnTo>
                    <a:pt x="1890563" y="442652"/>
                  </a:lnTo>
                  <a:lnTo>
                    <a:pt x="1839887" y="442652"/>
                  </a:lnTo>
                  <a:lnTo>
                    <a:pt x="1839887" y="374117"/>
                  </a:lnTo>
                  <a:close/>
                  <a:moveTo>
                    <a:pt x="1440135" y="279016"/>
                  </a:moveTo>
                  <a:lnTo>
                    <a:pt x="1575643" y="279016"/>
                  </a:lnTo>
                  <a:lnTo>
                    <a:pt x="1575643" y="313953"/>
                  </a:lnTo>
                  <a:lnTo>
                    <a:pt x="1490811" y="313953"/>
                  </a:lnTo>
                  <a:lnTo>
                    <a:pt x="1490811" y="339961"/>
                  </a:lnTo>
                  <a:lnTo>
                    <a:pt x="1569504" y="339961"/>
                  </a:lnTo>
                  <a:lnTo>
                    <a:pt x="1569504" y="373335"/>
                  </a:lnTo>
                  <a:lnTo>
                    <a:pt x="1490811" y="373335"/>
                  </a:lnTo>
                  <a:lnTo>
                    <a:pt x="1490811" y="405594"/>
                  </a:lnTo>
                  <a:lnTo>
                    <a:pt x="1578098" y="405594"/>
                  </a:lnTo>
                  <a:lnTo>
                    <a:pt x="1578098" y="442652"/>
                  </a:lnTo>
                  <a:lnTo>
                    <a:pt x="1440135" y="442652"/>
                  </a:lnTo>
                  <a:close/>
                  <a:moveTo>
                    <a:pt x="1266824" y="279016"/>
                  </a:moveTo>
                  <a:lnTo>
                    <a:pt x="1420527" y="279016"/>
                  </a:lnTo>
                  <a:lnTo>
                    <a:pt x="1420527" y="319422"/>
                  </a:lnTo>
                  <a:lnTo>
                    <a:pt x="1368958" y="319422"/>
                  </a:lnTo>
                  <a:lnTo>
                    <a:pt x="1368958" y="442652"/>
                  </a:lnTo>
                  <a:lnTo>
                    <a:pt x="1318393" y="442652"/>
                  </a:lnTo>
                  <a:lnTo>
                    <a:pt x="1318393" y="319422"/>
                  </a:lnTo>
                  <a:lnTo>
                    <a:pt x="1266824" y="319422"/>
                  </a:lnTo>
                  <a:close/>
                  <a:moveTo>
                    <a:pt x="1161491" y="279016"/>
                  </a:moveTo>
                  <a:lnTo>
                    <a:pt x="1216646" y="279016"/>
                  </a:lnTo>
                  <a:lnTo>
                    <a:pt x="1278135" y="442652"/>
                  </a:lnTo>
                  <a:lnTo>
                    <a:pt x="1225185" y="442652"/>
                  </a:lnTo>
                  <a:lnTo>
                    <a:pt x="1216998" y="415640"/>
                  </a:lnTo>
                  <a:lnTo>
                    <a:pt x="1159592" y="415640"/>
                  </a:lnTo>
                  <a:lnTo>
                    <a:pt x="1151616" y="442652"/>
                  </a:lnTo>
                  <a:lnTo>
                    <a:pt x="1099988" y="442652"/>
                  </a:lnTo>
                  <a:close/>
                  <a:moveTo>
                    <a:pt x="936091" y="279016"/>
                  </a:moveTo>
                  <a:lnTo>
                    <a:pt x="1020365" y="279016"/>
                  </a:lnTo>
                  <a:cubicBezTo>
                    <a:pt x="1035992" y="279016"/>
                    <a:pt x="1047935" y="280355"/>
                    <a:pt x="1056195" y="283034"/>
                  </a:cubicBezTo>
                  <a:cubicBezTo>
                    <a:pt x="1064455" y="285713"/>
                    <a:pt x="1071116" y="290680"/>
                    <a:pt x="1076176" y="297935"/>
                  </a:cubicBezTo>
                  <a:cubicBezTo>
                    <a:pt x="1081236" y="305191"/>
                    <a:pt x="1083766" y="314027"/>
                    <a:pt x="1083766" y="324445"/>
                  </a:cubicBezTo>
                  <a:cubicBezTo>
                    <a:pt x="1083766" y="333524"/>
                    <a:pt x="1081830" y="341356"/>
                    <a:pt x="1077958" y="347942"/>
                  </a:cubicBezTo>
                  <a:cubicBezTo>
                    <a:pt x="1074086" y="354527"/>
                    <a:pt x="1068763" y="359867"/>
                    <a:pt x="1061987" y="363959"/>
                  </a:cubicBezTo>
                  <a:cubicBezTo>
                    <a:pt x="1057669" y="366564"/>
                    <a:pt x="1051750" y="368722"/>
                    <a:pt x="1044229" y="370433"/>
                  </a:cubicBezTo>
                  <a:cubicBezTo>
                    <a:pt x="1050252" y="372445"/>
                    <a:pt x="1054640" y="374456"/>
                    <a:pt x="1057392" y="376466"/>
                  </a:cubicBezTo>
                  <a:cubicBezTo>
                    <a:pt x="1059251" y="377807"/>
                    <a:pt x="1061947" y="380674"/>
                    <a:pt x="1065479" y="385069"/>
                  </a:cubicBezTo>
                  <a:cubicBezTo>
                    <a:pt x="1069011" y="389463"/>
                    <a:pt x="1071372" y="392852"/>
                    <a:pt x="1072562" y="395236"/>
                  </a:cubicBezTo>
                  <a:lnTo>
                    <a:pt x="1097049" y="442652"/>
                  </a:lnTo>
                  <a:lnTo>
                    <a:pt x="1039915" y="442652"/>
                  </a:lnTo>
                  <a:lnTo>
                    <a:pt x="1012886" y="392646"/>
                  </a:lnTo>
                  <a:cubicBezTo>
                    <a:pt x="1009463" y="386172"/>
                    <a:pt x="1006412" y="381967"/>
                    <a:pt x="1003734" y="380033"/>
                  </a:cubicBezTo>
                  <a:cubicBezTo>
                    <a:pt x="1000087" y="377503"/>
                    <a:pt x="995957" y="376238"/>
                    <a:pt x="991344" y="376238"/>
                  </a:cubicBezTo>
                  <a:lnTo>
                    <a:pt x="986879" y="376238"/>
                  </a:lnTo>
                  <a:lnTo>
                    <a:pt x="986879" y="442652"/>
                  </a:lnTo>
                  <a:lnTo>
                    <a:pt x="936091" y="442652"/>
                  </a:lnTo>
                  <a:close/>
                  <a:moveTo>
                    <a:pt x="761999" y="279016"/>
                  </a:moveTo>
                  <a:lnTo>
                    <a:pt x="915702" y="279016"/>
                  </a:lnTo>
                  <a:lnTo>
                    <a:pt x="915702" y="319422"/>
                  </a:lnTo>
                  <a:lnTo>
                    <a:pt x="864133" y="319422"/>
                  </a:lnTo>
                  <a:lnTo>
                    <a:pt x="864133" y="442652"/>
                  </a:lnTo>
                  <a:lnTo>
                    <a:pt x="813568" y="442652"/>
                  </a:lnTo>
                  <a:lnTo>
                    <a:pt x="813568" y="319422"/>
                  </a:lnTo>
                  <a:lnTo>
                    <a:pt x="761999" y="319422"/>
                  </a:lnTo>
                  <a:close/>
                  <a:moveTo>
                    <a:pt x="363810" y="279016"/>
                  </a:moveTo>
                  <a:lnTo>
                    <a:pt x="499318" y="279016"/>
                  </a:lnTo>
                  <a:lnTo>
                    <a:pt x="499318" y="313953"/>
                  </a:lnTo>
                  <a:lnTo>
                    <a:pt x="414486" y="313953"/>
                  </a:lnTo>
                  <a:lnTo>
                    <a:pt x="414486" y="339961"/>
                  </a:lnTo>
                  <a:lnTo>
                    <a:pt x="493179" y="339961"/>
                  </a:lnTo>
                  <a:lnTo>
                    <a:pt x="493179" y="373335"/>
                  </a:lnTo>
                  <a:lnTo>
                    <a:pt x="414486" y="373335"/>
                  </a:lnTo>
                  <a:lnTo>
                    <a:pt x="414486" y="405594"/>
                  </a:lnTo>
                  <a:lnTo>
                    <a:pt x="501774" y="405594"/>
                  </a:lnTo>
                  <a:lnTo>
                    <a:pt x="501774" y="442652"/>
                  </a:lnTo>
                  <a:lnTo>
                    <a:pt x="363810" y="442652"/>
                  </a:lnTo>
                  <a:close/>
                  <a:moveTo>
                    <a:pt x="173645" y="279016"/>
                  </a:moveTo>
                  <a:lnTo>
                    <a:pt x="224209" y="279016"/>
                  </a:lnTo>
                  <a:lnTo>
                    <a:pt x="224209" y="336277"/>
                  </a:lnTo>
                  <a:lnTo>
                    <a:pt x="279462" y="336277"/>
                  </a:lnTo>
                  <a:lnTo>
                    <a:pt x="279462" y="279016"/>
                  </a:lnTo>
                  <a:lnTo>
                    <a:pt x="330249" y="279016"/>
                  </a:lnTo>
                  <a:lnTo>
                    <a:pt x="330249" y="442652"/>
                  </a:lnTo>
                  <a:lnTo>
                    <a:pt x="279462" y="442652"/>
                  </a:lnTo>
                  <a:lnTo>
                    <a:pt x="279462" y="376461"/>
                  </a:lnTo>
                  <a:lnTo>
                    <a:pt x="224209" y="376461"/>
                  </a:lnTo>
                  <a:lnTo>
                    <a:pt x="224209" y="442652"/>
                  </a:lnTo>
                  <a:lnTo>
                    <a:pt x="173645" y="442652"/>
                  </a:lnTo>
                  <a:close/>
                  <a:moveTo>
                    <a:pt x="0" y="279016"/>
                  </a:moveTo>
                  <a:lnTo>
                    <a:pt x="153702" y="279016"/>
                  </a:lnTo>
                  <a:lnTo>
                    <a:pt x="153702" y="319422"/>
                  </a:lnTo>
                  <a:lnTo>
                    <a:pt x="102133" y="319422"/>
                  </a:lnTo>
                  <a:lnTo>
                    <a:pt x="102133" y="442652"/>
                  </a:lnTo>
                  <a:lnTo>
                    <a:pt x="51569" y="442652"/>
                  </a:lnTo>
                  <a:lnTo>
                    <a:pt x="51569" y="319422"/>
                  </a:lnTo>
                  <a:lnTo>
                    <a:pt x="0" y="319422"/>
                  </a:lnTo>
                  <a:close/>
                  <a:moveTo>
                    <a:pt x="1684101" y="276225"/>
                  </a:moveTo>
                  <a:cubicBezTo>
                    <a:pt x="1702184" y="276225"/>
                    <a:pt x="1715709" y="277862"/>
                    <a:pt x="1724676" y="281136"/>
                  </a:cubicBezTo>
                  <a:cubicBezTo>
                    <a:pt x="1733643" y="284411"/>
                    <a:pt x="1741084" y="289489"/>
                    <a:pt x="1747000" y="296373"/>
                  </a:cubicBezTo>
                  <a:cubicBezTo>
                    <a:pt x="1752916" y="303256"/>
                    <a:pt x="1757362" y="311981"/>
                    <a:pt x="1760339" y="322548"/>
                  </a:cubicBezTo>
                  <a:lnTo>
                    <a:pt x="1711560" y="331254"/>
                  </a:lnTo>
                  <a:cubicBezTo>
                    <a:pt x="1709551" y="325078"/>
                    <a:pt x="1706147" y="320353"/>
                    <a:pt x="1701347" y="317078"/>
                  </a:cubicBezTo>
                  <a:cubicBezTo>
                    <a:pt x="1696547" y="313804"/>
                    <a:pt x="1690426" y="312167"/>
                    <a:pt x="1682985" y="312167"/>
                  </a:cubicBezTo>
                  <a:cubicBezTo>
                    <a:pt x="1671898" y="312167"/>
                    <a:pt x="1663061" y="316018"/>
                    <a:pt x="1656475" y="323720"/>
                  </a:cubicBezTo>
                  <a:cubicBezTo>
                    <a:pt x="1649890" y="331422"/>
                    <a:pt x="1646597" y="343607"/>
                    <a:pt x="1646597" y="360276"/>
                  </a:cubicBezTo>
                  <a:cubicBezTo>
                    <a:pt x="1646597" y="377986"/>
                    <a:pt x="1649927" y="390637"/>
                    <a:pt x="1656587" y="398227"/>
                  </a:cubicBezTo>
                  <a:cubicBezTo>
                    <a:pt x="1663247" y="405817"/>
                    <a:pt x="1672530" y="409612"/>
                    <a:pt x="1684436" y="409612"/>
                  </a:cubicBezTo>
                  <a:cubicBezTo>
                    <a:pt x="1690092" y="409612"/>
                    <a:pt x="1695487" y="408794"/>
                    <a:pt x="1700621" y="407157"/>
                  </a:cubicBezTo>
                  <a:cubicBezTo>
                    <a:pt x="1705756" y="405520"/>
                    <a:pt x="1711635" y="402729"/>
                    <a:pt x="1718257" y="398785"/>
                  </a:cubicBezTo>
                  <a:lnTo>
                    <a:pt x="1718257" y="383381"/>
                  </a:lnTo>
                  <a:lnTo>
                    <a:pt x="1684436" y="383381"/>
                  </a:lnTo>
                  <a:lnTo>
                    <a:pt x="1684436" y="349337"/>
                  </a:lnTo>
                  <a:lnTo>
                    <a:pt x="1762571" y="349337"/>
                  </a:lnTo>
                  <a:lnTo>
                    <a:pt x="1762571" y="419100"/>
                  </a:lnTo>
                  <a:cubicBezTo>
                    <a:pt x="1747614" y="429295"/>
                    <a:pt x="1734387" y="436234"/>
                    <a:pt x="1722890" y="439917"/>
                  </a:cubicBezTo>
                  <a:cubicBezTo>
                    <a:pt x="1711393" y="443601"/>
                    <a:pt x="1697756" y="445443"/>
                    <a:pt x="1681980" y="445443"/>
                  </a:cubicBezTo>
                  <a:cubicBezTo>
                    <a:pt x="1662558" y="445443"/>
                    <a:pt x="1646727" y="442131"/>
                    <a:pt x="1634486" y="435508"/>
                  </a:cubicBezTo>
                  <a:cubicBezTo>
                    <a:pt x="1622245" y="428885"/>
                    <a:pt x="1612757" y="419026"/>
                    <a:pt x="1606022" y="405929"/>
                  </a:cubicBezTo>
                  <a:cubicBezTo>
                    <a:pt x="1599288" y="392832"/>
                    <a:pt x="1595921" y="377800"/>
                    <a:pt x="1595921" y="360834"/>
                  </a:cubicBezTo>
                  <a:cubicBezTo>
                    <a:pt x="1595921" y="342975"/>
                    <a:pt x="1599604" y="327440"/>
                    <a:pt x="1606971" y="314232"/>
                  </a:cubicBezTo>
                  <a:cubicBezTo>
                    <a:pt x="1614338" y="301024"/>
                    <a:pt x="1625128" y="290996"/>
                    <a:pt x="1639341" y="284150"/>
                  </a:cubicBezTo>
                  <a:cubicBezTo>
                    <a:pt x="1650429" y="278867"/>
                    <a:pt x="1665349" y="276225"/>
                    <a:pt x="1684101" y="276225"/>
                  </a:cubicBezTo>
                  <a:close/>
                  <a:moveTo>
                    <a:pt x="678432" y="276225"/>
                  </a:moveTo>
                  <a:cubicBezTo>
                    <a:pt x="699343" y="276225"/>
                    <a:pt x="715286" y="280113"/>
                    <a:pt x="726262" y="287890"/>
                  </a:cubicBezTo>
                  <a:cubicBezTo>
                    <a:pt x="737238" y="295666"/>
                    <a:pt x="743768" y="308037"/>
                    <a:pt x="745852" y="325004"/>
                  </a:cubicBezTo>
                  <a:lnTo>
                    <a:pt x="698189" y="327794"/>
                  </a:lnTo>
                  <a:cubicBezTo>
                    <a:pt x="696924" y="320427"/>
                    <a:pt x="694264" y="315069"/>
                    <a:pt x="690208" y="311721"/>
                  </a:cubicBezTo>
                  <a:cubicBezTo>
                    <a:pt x="686153" y="308372"/>
                    <a:pt x="680553" y="306698"/>
                    <a:pt x="673409" y="306698"/>
                  </a:cubicBezTo>
                  <a:cubicBezTo>
                    <a:pt x="667531" y="306698"/>
                    <a:pt x="663103" y="307944"/>
                    <a:pt x="660126" y="310437"/>
                  </a:cubicBezTo>
                  <a:cubicBezTo>
                    <a:pt x="657150" y="312930"/>
                    <a:pt x="655662" y="315962"/>
                    <a:pt x="655662" y="319534"/>
                  </a:cubicBezTo>
                  <a:cubicBezTo>
                    <a:pt x="655662" y="322138"/>
                    <a:pt x="656889" y="324483"/>
                    <a:pt x="659345" y="326566"/>
                  </a:cubicBezTo>
                  <a:cubicBezTo>
                    <a:pt x="661727" y="328724"/>
                    <a:pt x="667382" y="330733"/>
                    <a:pt x="676312" y="332594"/>
                  </a:cubicBezTo>
                  <a:cubicBezTo>
                    <a:pt x="698413" y="337356"/>
                    <a:pt x="714244" y="342175"/>
                    <a:pt x="723806" y="347049"/>
                  </a:cubicBezTo>
                  <a:cubicBezTo>
                    <a:pt x="733369" y="351923"/>
                    <a:pt x="740326" y="357969"/>
                    <a:pt x="744680" y="365187"/>
                  </a:cubicBezTo>
                  <a:cubicBezTo>
                    <a:pt x="749033" y="372405"/>
                    <a:pt x="751209" y="380479"/>
                    <a:pt x="751209" y="389409"/>
                  </a:cubicBezTo>
                  <a:cubicBezTo>
                    <a:pt x="751209" y="399901"/>
                    <a:pt x="748307" y="409575"/>
                    <a:pt x="742503" y="418430"/>
                  </a:cubicBezTo>
                  <a:cubicBezTo>
                    <a:pt x="736699" y="427286"/>
                    <a:pt x="728587" y="434001"/>
                    <a:pt x="718170" y="438578"/>
                  </a:cubicBezTo>
                  <a:cubicBezTo>
                    <a:pt x="707751" y="443154"/>
                    <a:pt x="694617" y="445443"/>
                    <a:pt x="678767" y="445443"/>
                  </a:cubicBezTo>
                  <a:cubicBezTo>
                    <a:pt x="650936" y="445443"/>
                    <a:pt x="631663" y="440085"/>
                    <a:pt x="620947" y="429369"/>
                  </a:cubicBezTo>
                  <a:cubicBezTo>
                    <a:pt x="610232" y="418654"/>
                    <a:pt x="604167" y="405036"/>
                    <a:pt x="602753" y="388516"/>
                  </a:cubicBezTo>
                  <a:lnTo>
                    <a:pt x="650862" y="385502"/>
                  </a:lnTo>
                  <a:cubicBezTo>
                    <a:pt x="651904" y="393316"/>
                    <a:pt x="654025" y="399269"/>
                    <a:pt x="657224" y="403362"/>
                  </a:cubicBezTo>
                  <a:cubicBezTo>
                    <a:pt x="662433" y="409984"/>
                    <a:pt x="669875" y="413296"/>
                    <a:pt x="679549" y="413296"/>
                  </a:cubicBezTo>
                  <a:cubicBezTo>
                    <a:pt x="686767" y="413296"/>
                    <a:pt x="692329" y="411603"/>
                    <a:pt x="696236" y="408217"/>
                  </a:cubicBezTo>
                  <a:cubicBezTo>
                    <a:pt x="700143" y="404831"/>
                    <a:pt x="702096" y="400906"/>
                    <a:pt x="702096" y="396441"/>
                  </a:cubicBezTo>
                  <a:cubicBezTo>
                    <a:pt x="702096" y="392199"/>
                    <a:pt x="700236" y="388404"/>
                    <a:pt x="696515" y="385056"/>
                  </a:cubicBezTo>
                  <a:cubicBezTo>
                    <a:pt x="692794" y="381707"/>
                    <a:pt x="684162" y="378544"/>
                    <a:pt x="670619" y="375568"/>
                  </a:cubicBezTo>
                  <a:cubicBezTo>
                    <a:pt x="648444" y="370582"/>
                    <a:pt x="632630" y="363959"/>
                    <a:pt x="623180" y="355699"/>
                  </a:cubicBezTo>
                  <a:cubicBezTo>
                    <a:pt x="613655" y="347439"/>
                    <a:pt x="608892" y="336910"/>
                    <a:pt x="608892" y="324111"/>
                  </a:cubicBezTo>
                  <a:cubicBezTo>
                    <a:pt x="608892" y="315702"/>
                    <a:pt x="611329" y="307758"/>
                    <a:pt x="616204" y="300279"/>
                  </a:cubicBezTo>
                  <a:cubicBezTo>
                    <a:pt x="621078" y="292801"/>
                    <a:pt x="628408" y="286922"/>
                    <a:pt x="638193" y="282643"/>
                  </a:cubicBezTo>
                  <a:cubicBezTo>
                    <a:pt x="647979" y="278365"/>
                    <a:pt x="661392" y="276225"/>
                    <a:pt x="678432" y="276225"/>
                  </a:cubicBezTo>
                  <a:close/>
                  <a:moveTo>
                    <a:pt x="1578973" y="45207"/>
                  </a:moveTo>
                  <a:lnTo>
                    <a:pt x="1561100" y="104031"/>
                  </a:lnTo>
                  <a:lnTo>
                    <a:pt x="1597035" y="104031"/>
                  </a:lnTo>
                  <a:close/>
                  <a:moveTo>
                    <a:pt x="2470769" y="38286"/>
                  </a:moveTo>
                  <a:cubicBezTo>
                    <a:pt x="2460575" y="38286"/>
                    <a:pt x="2452389" y="41895"/>
                    <a:pt x="2446213" y="49113"/>
                  </a:cubicBezTo>
                  <a:cubicBezTo>
                    <a:pt x="2440037" y="56332"/>
                    <a:pt x="2436948" y="68275"/>
                    <a:pt x="2436948" y="84944"/>
                  </a:cubicBezTo>
                  <a:cubicBezTo>
                    <a:pt x="2436948" y="101464"/>
                    <a:pt x="2440018" y="113333"/>
                    <a:pt x="2446157" y="120551"/>
                  </a:cubicBezTo>
                  <a:cubicBezTo>
                    <a:pt x="2452296" y="127769"/>
                    <a:pt x="2460649" y="131378"/>
                    <a:pt x="2471216" y="131378"/>
                  </a:cubicBezTo>
                  <a:cubicBezTo>
                    <a:pt x="2482080" y="131378"/>
                    <a:pt x="2490489" y="127843"/>
                    <a:pt x="2496442" y="120774"/>
                  </a:cubicBezTo>
                  <a:cubicBezTo>
                    <a:pt x="2502395" y="113705"/>
                    <a:pt x="2505372" y="101017"/>
                    <a:pt x="2505372" y="82711"/>
                  </a:cubicBezTo>
                  <a:cubicBezTo>
                    <a:pt x="2505372" y="67308"/>
                    <a:pt x="2502265" y="56052"/>
                    <a:pt x="2496052" y="48946"/>
                  </a:cubicBezTo>
                  <a:cubicBezTo>
                    <a:pt x="2489838" y="41839"/>
                    <a:pt x="2481411" y="38286"/>
                    <a:pt x="2470769" y="38286"/>
                  </a:cubicBezTo>
                  <a:close/>
                  <a:moveTo>
                    <a:pt x="1994520" y="38286"/>
                  </a:moveTo>
                  <a:cubicBezTo>
                    <a:pt x="1984325" y="38286"/>
                    <a:pt x="1976139" y="41895"/>
                    <a:pt x="1969963" y="49113"/>
                  </a:cubicBezTo>
                  <a:cubicBezTo>
                    <a:pt x="1963787" y="56332"/>
                    <a:pt x="1960698" y="68275"/>
                    <a:pt x="1960698" y="84944"/>
                  </a:cubicBezTo>
                  <a:cubicBezTo>
                    <a:pt x="1960698" y="101464"/>
                    <a:pt x="1963768" y="113333"/>
                    <a:pt x="1969907" y="120551"/>
                  </a:cubicBezTo>
                  <a:cubicBezTo>
                    <a:pt x="1976046" y="127769"/>
                    <a:pt x="1984399" y="131378"/>
                    <a:pt x="1994966" y="131378"/>
                  </a:cubicBezTo>
                  <a:cubicBezTo>
                    <a:pt x="2005831" y="131378"/>
                    <a:pt x="2014239" y="127843"/>
                    <a:pt x="2020192" y="120774"/>
                  </a:cubicBezTo>
                  <a:cubicBezTo>
                    <a:pt x="2026146" y="113705"/>
                    <a:pt x="2029122" y="101017"/>
                    <a:pt x="2029122" y="82711"/>
                  </a:cubicBezTo>
                  <a:cubicBezTo>
                    <a:pt x="2029122" y="67308"/>
                    <a:pt x="2026015" y="56052"/>
                    <a:pt x="2019802" y="48946"/>
                  </a:cubicBezTo>
                  <a:cubicBezTo>
                    <a:pt x="2013588" y="41839"/>
                    <a:pt x="2005161" y="38286"/>
                    <a:pt x="1994520" y="38286"/>
                  </a:cubicBezTo>
                  <a:close/>
                  <a:moveTo>
                    <a:pt x="366861" y="36054"/>
                  </a:moveTo>
                  <a:lnTo>
                    <a:pt x="366861" y="72554"/>
                  </a:lnTo>
                  <a:lnTo>
                    <a:pt x="379251" y="72554"/>
                  </a:lnTo>
                  <a:cubicBezTo>
                    <a:pt x="388999" y="72554"/>
                    <a:pt x="395845" y="70861"/>
                    <a:pt x="399789" y="67475"/>
                  </a:cubicBezTo>
                  <a:cubicBezTo>
                    <a:pt x="403733" y="64089"/>
                    <a:pt x="405705" y="59755"/>
                    <a:pt x="405705" y="54471"/>
                  </a:cubicBezTo>
                  <a:cubicBezTo>
                    <a:pt x="405705" y="49337"/>
                    <a:pt x="403993" y="44983"/>
                    <a:pt x="400571" y="41412"/>
                  </a:cubicBezTo>
                  <a:cubicBezTo>
                    <a:pt x="397148" y="37840"/>
                    <a:pt x="390711" y="36054"/>
                    <a:pt x="381260" y="36054"/>
                  </a:cubicBezTo>
                  <a:close/>
                  <a:moveTo>
                    <a:pt x="2583470" y="2791"/>
                  </a:moveTo>
                  <a:lnTo>
                    <a:pt x="2708485" y="2791"/>
                  </a:lnTo>
                  <a:lnTo>
                    <a:pt x="2708485" y="37951"/>
                  </a:lnTo>
                  <a:lnTo>
                    <a:pt x="2634257" y="37951"/>
                  </a:lnTo>
                  <a:lnTo>
                    <a:pt x="2634257" y="66526"/>
                  </a:lnTo>
                  <a:lnTo>
                    <a:pt x="2697658" y="66526"/>
                  </a:lnTo>
                  <a:lnTo>
                    <a:pt x="2697658" y="99566"/>
                  </a:lnTo>
                  <a:lnTo>
                    <a:pt x="2634257" y="99566"/>
                  </a:lnTo>
                  <a:lnTo>
                    <a:pt x="2634257" y="166427"/>
                  </a:lnTo>
                  <a:lnTo>
                    <a:pt x="2583470" y="166427"/>
                  </a:lnTo>
                  <a:close/>
                  <a:moveTo>
                    <a:pt x="2107331" y="2791"/>
                  </a:moveTo>
                  <a:lnTo>
                    <a:pt x="2154547" y="2791"/>
                  </a:lnTo>
                  <a:lnTo>
                    <a:pt x="2216162" y="93322"/>
                  </a:lnTo>
                  <a:lnTo>
                    <a:pt x="2216162" y="2791"/>
                  </a:lnTo>
                  <a:lnTo>
                    <a:pt x="2263824" y="2791"/>
                  </a:lnTo>
                  <a:lnTo>
                    <a:pt x="2263824" y="166427"/>
                  </a:lnTo>
                  <a:lnTo>
                    <a:pt x="2216162" y="166427"/>
                  </a:lnTo>
                  <a:lnTo>
                    <a:pt x="2154882" y="76579"/>
                  </a:lnTo>
                  <a:lnTo>
                    <a:pt x="2154882" y="166427"/>
                  </a:lnTo>
                  <a:lnTo>
                    <a:pt x="2107331" y="166427"/>
                  </a:lnTo>
                  <a:close/>
                  <a:moveTo>
                    <a:pt x="1832781" y="2791"/>
                  </a:moveTo>
                  <a:lnTo>
                    <a:pt x="1883457" y="2791"/>
                  </a:lnTo>
                  <a:lnTo>
                    <a:pt x="1883457" y="166427"/>
                  </a:lnTo>
                  <a:lnTo>
                    <a:pt x="1832781" y="166427"/>
                  </a:lnTo>
                  <a:close/>
                  <a:moveTo>
                    <a:pt x="1657350" y="2791"/>
                  </a:moveTo>
                  <a:lnTo>
                    <a:pt x="1811052" y="2791"/>
                  </a:lnTo>
                  <a:lnTo>
                    <a:pt x="1811052" y="43197"/>
                  </a:lnTo>
                  <a:lnTo>
                    <a:pt x="1759483" y="43197"/>
                  </a:lnTo>
                  <a:lnTo>
                    <a:pt x="1759483" y="166427"/>
                  </a:lnTo>
                  <a:lnTo>
                    <a:pt x="1708919" y="166427"/>
                  </a:lnTo>
                  <a:lnTo>
                    <a:pt x="1708919" y="43197"/>
                  </a:lnTo>
                  <a:lnTo>
                    <a:pt x="1657350" y="43197"/>
                  </a:lnTo>
                  <a:close/>
                  <a:moveTo>
                    <a:pt x="1552016" y="2791"/>
                  </a:moveTo>
                  <a:lnTo>
                    <a:pt x="1607171" y="2791"/>
                  </a:lnTo>
                  <a:lnTo>
                    <a:pt x="1668660" y="166427"/>
                  </a:lnTo>
                  <a:lnTo>
                    <a:pt x="1615710" y="166427"/>
                  </a:lnTo>
                  <a:lnTo>
                    <a:pt x="1607523" y="139415"/>
                  </a:lnTo>
                  <a:lnTo>
                    <a:pt x="1550117" y="139415"/>
                  </a:lnTo>
                  <a:lnTo>
                    <a:pt x="1542141" y="166427"/>
                  </a:lnTo>
                  <a:lnTo>
                    <a:pt x="1490513" y="166427"/>
                  </a:lnTo>
                  <a:close/>
                  <a:moveTo>
                    <a:pt x="1352549" y="2791"/>
                  </a:moveTo>
                  <a:lnTo>
                    <a:pt x="1506252" y="2791"/>
                  </a:lnTo>
                  <a:lnTo>
                    <a:pt x="1506252" y="43197"/>
                  </a:lnTo>
                  <a:lnTo>
                    <a:pt x="1454683" y="43197"/>
                  </a:lnTo>
                  <a:lnTo>
                    <a:pt x="1454683" y="166427"/>
                  </a:lnTo>
                  <a:lnTo>
                    <a:pt x="1404118" y="166427"/>
                  </a:lnTo>
                  <a:lnTo>
                    <a:pt x="1404118" y="43197"/>
                  </a:lnTo>
                  <a:lnTo>
                    <a:pt x="1352549" y="43197"/>
                  </a:lnTo>
                  <a:close/>
                  <a:moveTo>
                    <a:pt x="1173881" y="2791"/>
                  </a:moveTo>
                  <a:lnTo>
                    <a:pt x="1221097" y="2791"/>
                  </a:lnTo>
                  <a:lnTo>
                    <a:pt x="1282712" y="93322"/>
                  </a:lnTo>
                  <a:lnTo>
                    <a:pt x="1282712" y="2791"/>
                  </a:lnTo>
                  <a:lnTo>
                    <a:pt x="1330374" y="2791"/>
                  </a:lnTo>
                  <a:lnTo>
                    <a:pt x="1330374" y="166427"/>
                  </a:lnTo>
                  <a:lnTo>
                    <a:pt x="1282712" y="166427"/>
                  </a:lnTo>
                  <a:lnTo>
                    <a:pt x="1221432" y="76579"/>
                  </a:lnTo>
                  <a:lnTo>
                    <a:pt x="1221432" y="166427"/>
                  </a:lnTo>
                  <a:lnTo>
                    <a:pt x="1173881" y="166427"/>
                  </a:lnTo>
                  <a:close/>
                  <a:moveTo>
                    <a:pt x="1011510" y="2791"/>
                  </a:moveTo>
                  <a:lnTo>
                    <a:pt x="1147018" y="2791"/>
                  </a:lnTo>
                  <a:lnTo>
                    <a:pt x="1147018" y="37728"/>
                  </a:lnTo>
                  <a:lnTo>
                    <a:pt x="1062186" y="37728"/>
                  </a:lnTo>
                  <a:lnTo>
                    <a:pt x="1062186" y="63736"/>
                  </a:lnTo>
                  <a:lnTo>
                    <a:pt x="1140879" y="63736"/>
                  </a:lnTo>
                  <a:lnTo>
                    <a:pt x="1140879" y="97110"/>
                  </a:lnTo>
                  <a:lnTo>
                    <a:pt x="1062186" y="97110"/>
                  </a:lnTo>
                  <a:lnTo>
                    <a:pt x="1062186" y="129369"/>
                  </a:lnTo>
                  <a:lnTo>
                    <a:pt x="1149473" y="129369"/>
                  </a:lnTo>
                  <a:lnTo>
                    <a:pt x="1149473" y="166427"/>
                  </a:lnTo>
                  <a:lnTo>
                    <a:pt x="1011510" y="166427"/>
                  </a:lnTo>
                  <a:close/>
                  <a:moveTo>
                    <a:pt x="791988" y="2791"/>
                  </a:moveTo>
                  <a:lnTo>
                    <a:pt x="858487" y="2791"/>
                  </a:lnTo>
                  <a:lnTo>
                    <a:pt x="884131" y="102357"/>
                  </a:lnTo>
                  <a:lnTo>
                    <a:pt x="909593" y="2791"/>
                  </a:lnTo>
                  <a:lnTo>
                    <a:pt x="976052" y="2791"/>
                  </a:lnTo>
                  <a:lnTo>
                    <a:pt x="976052" y="166427"/>
                  </a:lnTo>
                  <a:lnTo>
                    <a:pt x="934640" y="166427"/>
                  </a:lnTo>
                  <a:lnTo>
                    <a:pt x="934640" y="41635"/>
                  </a:lnTo>
                  <a:lnTo>
                    <a:pt x="902732" y="166427"/>
                  </a:lnTo>
                  <a:lnTo>
                    <a:pt x="865248" y="166427"/>
                  </a:lnTo>
                  <a:lnTo>
                    <a:pt x="833400" y="41635"/>
                  </a:lnTo>
                  <a:lnTo>
                    <a:pt x="833400" y="166427"/>
                  </a:lnTo>
                  <a:lnTo>
                    <a:pt x="791988" y="166427"/>
                  </a:lnTo>
                  <a:close/>
                  <a:moveTo>
                    <a:pt x="630510" y="2791"/>
                  </a:moveTo>
                  <a:lnTo>
                    <a:pt x="766018" y="2791"/>
                  </a:lnTo>
                  <a:lnTo>
                    <a:pt x="766018" y="37728"/>
                  </a:lnTo>
                  <a:lnTo>
                    <a:pt x="681186" y="37728"/>
                  </a:lnTo>
                  <a:lnTo>
                    <a:pt x="681186" y="63736"/>
                  </a:lnTo>
                  <a:lnTo>
                    <a:pt x="759879" y="63736"/>
                  </a:lnTo>
                  <a:lnTo>
                    <a:pt x="759879" y="97110"/>
                  </a:lnTo>
                  <a:lnTo>
                    <a:pt x="681186" y="97110"/>
                  </a:lnTo>
                  <a:lnTo>
                    <a:pt x="681186" y="129369"/>
                  </a:lnTo>
                  <a:lnTo>
                    <a:pt x="768473" y="129369"/>
                  </a:lnTo>
                  <a:lnTo>
                    <a:pt x="768473" y="166427"/>
                  </a:lnTo>
                  <a:lnTo>
                    <a:pt x="630510" y="166427"/>
                  </a:lnTo>
                  <a:close/>
                  <a:moveTo>
                    <a:pt x="478222" y="2791"/>
                  </a:moveTo>
                  <a:lnTo>
                    <a:pt x="528786" y="2791"/>
                  </a:lnTo>
                  <a:lnTo>
                    <a:pt x="528786" y="126132"/>
                  </a:lnTo>
                  <a:lnTo>
                    <a:pt x="607702" y="126132"/>
                  </a:lnTo>
                  <a:lnTo>
                    <a:pt x="607702" y="166427"/>
                  </a:lnTo>
                  <a:lnTo>
                    <a:pt x="478222" y="166427"/>
                  </a:lnTo>
                  <a:close/>
                  <a:moveTo>
                    <a:pt x="316073" y="2791"/>
                  </a:moveTo>
                  <a:lnTo>
                    <a:pt x="400124" y="2791"/>
                  </a:lnTo>
                  <a:cubicBezTo>
                    <a:pt x="418430" y="2791"/>
                    <a:pt x="432141" y="7144"/>
                    <a:pt x="441256" y="15850"/>
                  </a:cubicBezTo>
                  <a:cubicBezTo>
                    <a:pt x="450372" y="24557"/>
                    <a:pt x="454930" y="36947"/>
                    <a:pt x="454930" y="53020"/>
                  </a:cubicBezTo>
                  <a:cubicBezTo>
                    <a:pt x="454930" y="69540"/>
                    <a:pt x="449963" y="82451"/>
                    <a:pt x="440029" y="91753"/>
                  </a:cubicBezTo>
                  <a:cubicBezTo>
                    <a:pt x="430094" y="101054"/>
                    <a:pt x="414932" y="105705"/>
                    <a:pt x="394543" y="105705"/>
                  </a:cubicBezTo>
                  <a:lnTo>
                    <a:pt x="366861" y="105705"/>
                  </a:lnTo>
                  <a:lnTo>
                    <a:pt x="366861" y="166427"/>
                  </a:lnTo>
                  <a:lnTo>
                    <a:pt x="316073" y="166427"/>
                  </a:lnTo>
                  <a:close/>
                  <a:moveTo>
                    <a:pt x="96663" y="2791"/>
                  </a:moveTo>
                  <a:lnTo>
                    <a:pt x="163162" y="2791"/>
                  </a:lnTo>
                  <a:lnTo>
                    <a:pt x="188807" y="102357"/>
                  </a:lnTo>
                  <a:lnTo>
                    <a:pt x="214268" y="2791"/>
                  </a:lnTo>
                  <a:lnTo>
                    <a:pt x="280727" y="2791"/>
                  </a:lnTo>
                  <a:lnTo>
                    <a:pt x="280727" y="166427"/>
                  </a:lnTo>
                  <a:lnTo>
                    <a:pt x="239315" y="166427"/>
                  </a:lnTo>
                  <a:lnTo>
                    <a:pt x="239315" y="41635"/>
                  </a:lnTo>
                  <a:lnTo>
                    <a:pt x="207407" y="166427"/>
                  </a:lnTo>
                  <a:lnTo>
                    <a:pt x="169924" y="166427"/>
                  </a:lnTo>
                  <a:lnTo>
                    <a:pt x="138075" y="41635"/>
                  </a:lnTo>
                  <a:lnTo>
                    <a:pt x="138075" y="166427"/>
                  </a:lnTo>
                  <a:lnTo>
                    <a:pt x="96663" y="166427"/>
                  </a:lnTo>
                  <a:close/>
                  <a:moveTo>
                    <a:pt x="13506" y="2791"/>
                  </a:moveTo>
                  <a:lnTo>
                    <a:pt x="64182" y="2791"/>
                  </a:lnTo>
                  <a:lnTo>
                    <a:pt x="64182" y="166427"/>
                  </a:lnTo>
                  <a:lnTo>
                    <a:pt x="13506" y="166427"/>
                  </a:lnTo>
                  <a:close/>
                  <a:moveTo>
                    <a:pt x="2470881" y="0"/>
                  </a:moveTo>
                  <a:cubicBezTo>
                    <a:pt x="2498117" y="0"/>
                    <a:pt x="2519102" y="7311"/>
                    <a:pt x="2533835" y="21934"/>
                  </a:cubicBezTo>
                  <a:cubicBezTo>
                    <a:pt x="2548569" y="36556"/>
                    <a:pt x="2555937" y="57038"/>
                    <a:pt x="2555937" y="83381"/>
                  </a:cubicBezTo>
                  <a:cubicBezTo>
                    <a:pt x="2555937" y="102505"/>
                    <a:pt x="2552718" y="118188"/>
                    <a:pt x="2546281" y="130429"/>
                  </a:cubicBezTo>
                  <a:cubicBezTo>
                    <a:pt x="2539845" y="142670"/>
                    <a:pt x="2530543" y="152195"/>
                    <a:pt x="2518376" y="159004"/>
                  </a:cubicBezTo>
                  <a:cubicBezTo>
                    <a:pt x="2506209" y="165813"/>
                    <a:pt x="2491048" y="169218"/>
                    <a:pt x="2472890" y="169218"/>
                  </a:cubicBezTo>
                  <a:cubicBezTo>
                    <a:pt x="2454436" y="169218"/>
                    <a:pt x="2439162" y="166278"/>
                    <a:pt x="2427070" y="160400"/>
                  </a:cubicBezTo>
                  <a:cubicBezTo>
                    <a:pt x="2414978" y="154521"/>
                    <a:pt x="2405174" y="145219"/>
                    <a:pt x="2397658" y="132494"/>
                  </a:cubicBezTo>
                  <a:cubicBezTo>
                    <a:pt x="2390142" y="119769"/>
                    <a:pt x="2386384" y="103845"/>
                    <a:pt x="2386384" y="84720"/>
                  </a:cubicBezTo>
                  <a:cubicBezTo>
                    <a:pt x="2386384" y="58006"/>
                    <a:pt x="2393825" y="37207"/>
                    <a:pt x="2408708" y="22324"/>
                  </a:cubicBezTo>
                  <a:cubicBezTo>
                    <a:pt x="2423591" y="7442"/>
                    <a:pt x="2444316" y="0"/>
                    <a:pt x="2470881" y="0"/>
                  </a:cubicBezTo>
                  <a:close/>
                  <a:moveTo>
                    <a:pt x="1994631" y="0"/>
                  </a:moveTo>
                  <a:cubicBezTo>
                    <a:pt x="2021867" y="0"/>
                    <a:pt x="2042852" y="7311"/>
                    <a:pt x="2057586" y="21934"/>
                  </a:cubicBezTo>
                  <a:cubicBezTo>
                    <a:pt x="2072319" y="36556"/>
                    <a:pt x="2079686" y="57038"/>
                    <a:pt x="2079686" y="83381"/>
                  </a:cubicBezTo>
                  <a:cubicBezTo>
                    <a:pt x="2079686" y="102505"/>
                    <a:pt x="2076468" y="118188"/>
                    <a:pt x="2070031" y="130429"/>
                  </a:cubicBezTo>
                  <a:cubicBezTo>
                    <a:pt x="2063595" y="142670"/>
                    <a:pt x="2054293" y="152195"/>
                    <a:pt x="2042126" y="159004"/>
                  </a:cubicBezTo>
                  <a:cubicBezTo>
                    <a:pt x="2029959" y="165813"/>
                    <a:pt x="2014798" y="169218"/>
                    <a:pt x="1996640" y="169218"/>
                  </a:cubicBezTo>
                  <a:cubicBezTo>
                    <a:pt x="1978186" y="169218"/>
                    <a:pt x="1962912" y="166278"/>
                    <a:pt x="1950820" y="160400"/>
                  </a:cubicBezTo>
                  <a:cubicBezTo>
                    <a:pt x="1938728" y="154521"/>
                    <a:pt x="1928924" y="145219"/>
                    <a:pt x="1921408" y="132494"/>
                  </a:cubicBezTo>
                  <a:cubicBezTo>
                    <a:pt x="1913892" y="119769"/>
                    <a:pt x="1910134" y="103845"/>
                    <a:pt x="1910134" y="84720"/>
                  </a:cubicBezTo>
                  <a:cubicBezTo>
                    <a:pt x="1910134" y="58006"/>
                    <a:pt x="1917576" y="37207"/>
                    <a:pt x="1932458" y="22324"/>
                  </a:cubicBezTo>
                  <a:cubicBezTo>
                    <a:pt x="1947341" y="7442"/>
                    <a:pt x="1968065" y="0"/>
                    <a:pt x="1994631" y="0"/>
                  </a:cubicBezTo>
                  <a:close/>
                </a:path>
              </a:pathLst>
            </a:cu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ED0FF49-C840-DD8B-AA2C-9A153F46FF42}"/>
                </a:ext>
              </a:extLst>
            </p:cNvPr>
            <p:cNvCxnSpPr/>
            <p:nvPr/>
          </p:nvCxnSpPr>
          <p:spPr>
            <a:xfrm>
              <a:off x="1619250" y="2325378"/>
              <a:ext cx="0" cy="246372"/>
            </a:xfrm>
            <a:prstGeom prst="line">
              <a:avLst/>
            </a:prstGeom>
            <a:ln>
              <a:solidFill>
                <a:srgbClr val="A9CFC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DDB710-0077-B284-FDD7-67F6A5453C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2538" y="2571750"/>
              <a:ext cx="436712" cy="246373"/>
            </a:xfrm>
            <a:prstGeom prst="line">
              <a:avLst/>
            </a:prstGeom>
            <a:ln>
              <a:solidFill>
                <a:srgbClr val="41737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C801DB-21B9-9845-9706-6F6065932F21}"/>
                </a:ext>
              </a:extLst>
            </p:cNvPr>
            <p:cNvSpPr txBox="1"/>
            <p:nvPr/>
          </p:nvSpPr>
          <p:spPr>
            <a:xfrm>
              <a:off x="402678" y="2804907"/>
              <a:ext cx="155971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rgbClr val="417371"/>
                  </a:solidFill>
                  <a:effectLst/>
                  <a:latin typeface="Arial Nova Light" panose="020B0304020202020204" pitchFamily="34" charset="0"/>
                  <a:ea typeface="Arial" panose="020B0604020202020204" pitchFamily="34" charset="0"/>
                </a:rPr>
                <a:t>2024 </a:t>
              </a:r>
              <a:r>
                <a:rPr lang="en-US" sz="1800">
                  <a:solidFill>
                    <a:srgbClr val="417371"/>
                  </a:solidFill>
                  <a:effectLst/>
                  <a:latin typeface="Arial Nova Light" panose="020B0304020202020204" pitchFamily="34" charset="0"/>
                  <a:ea typeface="Arial" panose="020B0604020202020204" pitchFamily="34" charset="0"/>
                </a:rPr>
                <a:t>– 2027</a:t>
              </a:r>
              <a:endParaRPr lang="en-US" sz="1800" dirty="0">
                <a:solidFill>
                  <a:srgbClr val="417371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endParaRPr>
            </a:p>
            <a:p>
              <a:pPr algn="ctr"/>
              <a:r>
                <a:rPr lang="en-US" b="1" dirty="0">
                  <a:solidFill>
                    <a:srgbClr val="417371"/>
                  </a:solidFill>
                  <a:latin typeface="Arial Black" panose="020B0A04020102020204" pitchFamily="34" charset="0"/>
                  <a:ea typeface="Arial" panose="020B0604020202020204" pitchFamily="34" charset="0"/>
                </a:rPr>
                <a:t>PHASE 1</a:t>
              </a:r>
              <a:r>
                <a:rPr lang="en-US" sz="1800" b="1" dirty="0">
                  <a:solidFill>
                    <a:srgbClr val="417371"/>
                  </a:solidFill>
                  <a:effectLst/>
                  <a:latin typeface="Arial Black" panose="020B0A04020102020204" pitchFamily="34" charset="0"/>
                  <a:ea typeface="Arial" panose="020B0604020202020204" pitchFamily="34" charset="0"/>
                </a:rPr>
                <a:t> </a:t>
              </a:r>
              <a:endParaRPr lang="fr-FR" b="1" dirty="0">
                <a:solidFill>
                  <a:srgbClr val="417371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C9CF554-2BA2-ADF8-7E71-48A298CFE2F4}"/>
                </a:ext>
              </a:extLst>
            </p:cNvPr>
            <p:cNvGrpSpPr/>
            <p:nvPr/>
          </p:nvGrpSpPr>
          <p:grpSpPr>
            <a:xfrm flipH="1">
              <a:off x="2814099" y="2325378"/>
              <a:ext cx="284303" cy="492745"/>
              <a:chOff x="1334938" y="2477778"/>
              <a:chExt cx="436712" cy="492745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31B9447-BC1B-538A-CC30-6265E00695E9}"/>
                  </a:ext>
                </a:extLst>
              </p:cNvPr>
              <p:cNvCxnSpPr/>
              <p:nvPr/>
            </p:nvCxnSpPr>
            <p:spPr>
              <a:xfrm>
                <a:off x="1771650" y="2477778"/>
                <a:ext cx="0" cy="246372"/>
              </a:xfrm>
              <a:prstGeom prst="line">
                <a:avLst/>
              </a:prstGeom>
              <a:ln>
                <a:solidFill>
                  <a:srgbClr val="A9CFCD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5BEEA49-34D9-6955-A0CF-D4881E6639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34938" y="2724150"/>
                <a:ext cx="436712" cy="246373"/>
              </a:xfrm>
              <a:prstGeom prst="line">
                <a:avLst/>
              </a:prstGeom>
              <a:ln>
                <a:solidFill>
                  <a:srgbClr val="41737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B69B34F-6D15-F88D-682D-98B218FEA5B9}"/>
                </a:ext>
              </a:extLst>
            </p:cNvPr>
            <p:cNvSpPr txBox="1"/>
            <p:nvPr/>
          </p:nvSpPr>
          <p:spPr>
            <a:xfrm>
              <a:off x="2318542" y="2818122"/>
              <a:ext cx="155971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rgbClr val="417371"/>
                  </a:solidFill>
                  <a:effectLst/>
                  <a:latin typeface="Arial Nova Light" panose="020B0304020202020204" pitchFamily="34" charset="0"/>
                  <a:ea typeface="Arial" panose="020B0604020202020204" pitchFamily="34" charset="0"/>
                </a:rPr>
                <a:t>2027 – 2030</a:t>
              </a:r>
            </a:p>
            <a:p>
              <a:pPr algn="ctr"/>
              <a:r>
                <a:rPr lang="en-US" dirty="0">
                  <a:solidFill>
                    <a:srgbClr val="417371"/>
                  </a:solidFill>
                  <a:latin typeface="Arial Black" panose="020B0A04020102020204" pitchFamily="34" charset="0"/>
                  <a:ea typeface="Arial" panose="020B0604020202020204" pitchFamily="34" charset="0"/>
                </a:rPr>
                <a:t>PHASE 2</a:t>
              </a:r>
              <a:r>
                <a:rPr lang="en-US" sz="1800" dirty="0">
                  <a:solidFill>
                    <a:srgbClr val="417371"/>
                  </a:solidFill>
                  <a:effectLst/>
                  <a:latin typeface="Arial Nova Light" panose="020B0304020202020204" pitchFamily="34" charset="0"/>
                  <a:ea typeface="Arial" panose="020B0604020202020204" pitchFamily="34" charset="0"/>
                </a:rPr>
                <a:t> </a:t>
              </a:r>
              <a:endParaRPr lang="fr-FR" dirty="0">
                <a:solidFill>
                  <a:srgbClr val="41737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82F1AB-A234-AFDC-44AC-5EAA16B04092}"/>
                </a:ext>
              </a:extLst>
            </p:cNvPr>
            <p:cNvSpPr txBox="1"/>
            <p:nvPr/>
          </p:nvSpPr>
          <p:spPr>
            <a:xfrm>
              <a:off x="307106" y="3376769"/>
              <a:ext cx="175086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417371"/>
                  </a:solidFill>
                  <a:latin typeface="Arial Nova Light" panose="020B0304020202020204" pitchFamily="34" charset="0"/>
                  <a:ea typeface="Arial" panose="020B0604020202020204" pitchFamily="34" charset="0"/>
                </a:rPr>
                <a:t>Implemented through the Education </a:t>
              </a:r>
              <a:r>
                <a:rPr lang="en-US" sz="1000" dirty="0" err="1">
                  <a:solidFill>
                    <a:srgbClr val="417371"/>
                  </a:solidFill>
                  <a:latin typeface="Arial Nova Light" panose="020B0304020202020204" pitchFamily="34" charset="0"/>
                  <a:ea typeface="Arial" panose="020B0604020202020204" pitchFamily="34" charset="0"/>
                </a:rPr>
                <a:t>Programme</a:t>
              </a:r>
              <a:r>
                <a:rPr lang="en-US" sz="1000" dirty="0">
                  <a:solidFill>
                    <a:srgbClr val="417371"/>
                  </a:solidFill>
                  <a:latin typeface="Arial Nova Light" panose="020B0304020202020204" pitchFamily="34" charset="0"/>
                  <a:ea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000" dirty="0">
                  <a:solidFill>
                    <a:srgbClr val="417371"/>
                  </a:solidFill>
                  <a:latin typeface="Arial Nova Light" panose="020B0304020202020204" pitchFamily="34" charset="0"/>
                  <a:ea typeface="Arial" panose="020B0604020202020204" pitchFamily="34" charset="0"/>
                </a:rPr>
                <a:t>2024 – 2027</a:t>
              </a:r>
              <a:endParaRPr lang="fr-FR" sz="1000" dirty="0">
                <a:solidFill>
                  <a:srgbClr val="417371"/>
                </a:solidFill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138AE9-EA5E-38DA-CC89-3E282101D944}"/>
              </a:ext>
            </a:extLst>
          </p:cNvPr>
          <p:cNvCxnSpPr>
            <a:cxnSpLocks/>
          </p:cNvCxnSpPr>
          <p:nvPr/>
        </p:nvCxnSpPr>
        <p:spPr>
          <a:xfrm>
            <a:off x="1095375" y="3797417"/>
            <a:ext cx="0" cy="311091"/>
          </a:xfrm>
          <a:prstGeom prst="line">
            <a:avLst/>
          </a:prstGeom>
          <a:ln>
            <a:solidFill>
              <a:srgbClr val="4173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739CB0B-BF8D-01A9-E820-E53F6236CA34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3088876" y="3321887"/>
            <a:ext cx="9526" cy="777405"/>
          </a:xfrm>
          <a:prstGeom prst="line">
            <a:avLst/>
          </a:prstGeom>
          <a:ln>
            <a:solidFill>
              <a:srgbClr val="4173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BDAFB3B-F59D-6B90-2E42-347718694F59}"/>
              </a:ext>
            </a:extLst>
          </p:cNvPr>
          <p:cNvCxnSpPr>
            <a:cxnSpLocks/>
          </p:cNvCxnSpPr>
          <p:nvPr/>
        </p:nvCxnSpPr>
        <p:spPr>
          <a:xfrm>
            <a:off x="1095375" y="4108508"/>
            <a:ext cx="1993501" cy="0"/>
          </a:xfrm>
          <a:prstGeom prst="line">
            <a:avLst/>
          </a:prstGeom>
          <a:ln>
            <a:solidFill>
              <a:srgbClr val="4173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2">
            <a:extLst>
              <a:ext uri="{FF2B5EF4-FFF2-40B4-BE49-F238E27FC236}">
                <a16:creationId xmlns:a16="http://schemas.microsoft.com/office/drawing/2014/main" id="{54FB8017-50FD-B05A-61F6-8947742346AA}"/>
              </a:ext>
            </a:extLst>
          </p:cNvPr>
          <p:cNvSpPr txBox="1">
            <a:spLocks/>
          </p:cNvSpPr>
          <p:nvPr/>
        </p:nvSpPr>
        <p:spPr bwMode="auto">
          <a:xfrm>
            <a:off x="4861602" y="70022"/>
            <a:ext cx="421481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46 MEMBER STATES</a:t>
            </a:r>
            <a:b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F33446-5BC0-E3A3-56A0-18E0A1B4D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"/>
                    </a14:imgEffect>
                  </a14:imgLayer>
                </a14:imgProps>
              </a:ext>
            </a:extLst>
          </a:blip>
          <a:srcRect l="39931" t="28518" r="3703" b="18889"/>
          <a:stretch/>
        </p:blipFill>
        <p:spPr>
          <a:xfrm>
            <a:off x="3952874" y="2116231"/>
            <a:ext cx="5191126" cy="3027269"/>
          </a:xfrm>
          <a:prstGeom prst="rect">
            <a:avLst/>
          </a:prstGeom>
        </p:spPr>
      </p:pic>
      <p:pic>
        <p:nvPicPr>
          <p:cNvPr id="7" name="Picture 6" descr="A person writing on a book&#10;&#10;Description automatically generated">
            <a:extLst>
              <a:ext uri="{FF2B5EF4-FFF2-40B4-BE49-F238E27FC236}">
                <a16:creationId xmlns:a16="http://schemas.microsoft.com/office/drawing/2014/main" id="{9F9513D8-162C-CAA3-26DF-FA7B9AE502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"/>
                    </a14:imgEffect>
                    <a14:imgEffect>
                      <a14:colorTemperature colorTemp="6800"/>
                    </a14:imgEffect>
                    <a14:imgEffect>
                      <a14:saturation sat="10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22752" t="28633" r="35151" b="58447"/>
          <a:stretch/>
        </p:blipFill>
        <p:spPr>
          <a:xfrm>
            <a:off x="2498399" y="1453378"/>
            <a:ext cx="5550226" cy="958128"/>
          </a:xfrm>
          <a:custGeom>
            <a:avLst/>
            <a:gdLst/>
            <a:ahLst/>
            <a:cxnLst/>
            <a:rect l="l" t="t" r="r" b="b"/>
            <a:pathLst>
              <a:path w="3849402" h="664517">
                <a:moveTo>
                  <a:pt x="2681771" y="522312"/>
                </a:moveTo>
                <a:lnTo>
                  <a:pt x="2681771" y="588615"/>
                </a:lnTo>
                <a:lnTo>
                  <a:pt x="2733340" y="588615"/>
                </a:lnTo>
                <a:cubicBezTo>
                  <a:pt x="2750753" y="588615"/>
                  <a:pt x="2763032" y="585527"/>
                  <a:pt x="2770175" y="579350"/>
                </a:cubicBezTo>
                <a:cubicBezTo>
                  <a:pt x="2777319" y="573174"/>
                  <a:pt x="2780891" y="564877"/>
                  <a:pt x="2780891" y="554459"/>
                </a:cubicBezTo>
                <a:cubicBezTo>
                  <a:pt x="2780891" y="544785"/>
                  <a:pt x="2777356" y="537009"/>
                  <a:pt x="2770287" y="531130"/>
                </a:cubicBezTo>
                <a:cubicBezTo>
                  <a:pt x="2763218" y="525251"/>
                  <a:pt x="2750828" y="522312"/>
                  <a:pt x="2733117" y="522312"/>
                </a:cubicBezTo>
                <a:close/>
                <a:moveTo>
                  <a:pt x="2371204" y="416495"/>
                </a:moveTo>
                <a:lnTo>
                  <a:pt x="2335458" y="534144"/>
                </a:lnTo>
                <a:lnTo>
                  <a:pt x="2407328" y="534144"/>
                </a:lnTo>
                <a:close/>
                <a:moveTo>
                  <a:pt x="119770" y="405780"/>
                </a:moveTo>
                <a:lnTo>
                  <a:pt x="119770" y="584596"/>
                </a:lnTo>
                <a:lnTo>
                  <a:pt x="144550" y="584596"/>
                </a:lnTo>
                <a:cubicBezTo>
                  <a:pt x="165683" y="584596"/>
                  <a:pt x="180715" y="582252"/>
                  <a:pt x="189645" y="577564"/>
                </a:cubicBezTo>
                <a:cubicBezTo>
                  <a:pt x="198574" y="572876"/>
                  <a:pt x="205569" y="564691"/>
                  <a:pt x="210629" y="553008"/>
                </a:cubicBezTo>
                <a:cubicBezTo>
                  <a:pt x="215690" y="541325"/>
                  <a:pt x="218220" y="522386"/>
                  <a:pt x="218220" y="496193"/>
                </a:cubicBezTo>
                <a:cubicBezTo>
                  <a:pt x="218220" y="461516"/>
                  <a:pt x="212564" y="437778"/>
                  <a:pt x="201253" y="424978"/>
                </a:cubicBezTo>
                <a:cubicBezTo>
                  <a:pt x="189942" y="412179"/>
                  <a:pt x="171190" y="405780"/>
                  <a:pt x="144996" y="405780"/>
                </a:cubicBezTo>
                <a:close/>
                <a:moveTo>
                  <a:pt x="2681771" y="397966"/>
                </a:moveTo>
                <a:lnTo>
                  <a:pt x="2681771" y="460027"/>
                </a:lnTo>
                <a:lnTo>
                  <a:pt x="2725750" y="460027"/>
                </a:lnTo>
                <a:cubicBezTo>
                  <a:pt x="2741526" y="460027"/>
                  <a:pt x="2752502" y="457311"/>
                  <a:pt x="2758678" y="451879"/>
                </a:cubicBezTo>
                <a:cubicBezTo>
                  <a:pt x="2764855" y="446447"/>
                  <a:pt x="2767943" y="438596"/>
                  <a:pt x="2767943" y="428327"/>
                </a:cubicBezTo>
                <a:cubicBezTo>
                  <a:pt x="2767943" y="418802"/>
                  <a:pt x="2764855" y="411361"/>
                  <a:pt x="2758678" y="406003"/>
                </a:cubicBezTo>
                <a:cubicBezTo>
                  <a:pt x="2752502" y="400645"/>
                  <a:pt x="2741749" y="397966"/>
                  <a:pt x="2726420" y="397966"/>
                </a:cubicBezTo>
                <a:close/>
                <a:moveTo>
                  <a:pt x="1977591" y="397743"/>
                </a:moveTo>
                <a:lnTo>
                  <a:pt x="1977591" y="464269"/>
                </a:lnTo>
                <a:lnTo>
                  <a:pt x="2020230" y="464269"/>
                </a:lnTo>
                <a:cubicBezTo>
                  <a:pt x="2024844" y="464269"/>
                  <a:pt x="2033774" y="462781"/>
                  <a:pt x="2047019" y="459804"/>
                </a:cubicBezTo>
                <a:cubicBezTo>
                  <a:pt x="2053717" y="458465"/>
                  <a:pt x="2059186" y="455042"/>
                  <a:pt x="2063428" y="449535"/>
                </a:cubicBezTo>
                <a:cubicBezTo>
                  <a:pt x="2067669" y="444028"/>
                  <a:pt x="2069790" y="437703"/>
                  <a:pt x="2069790" y="430559"/>
                </a:cubicBezTo>
                <a:cubicBezTo>
                  <a:pt x="2069790" y="419993"/>
                  <a:pt x="2066442" y="411881"/>
                  <a:pt x="2059744" y="406226"/>
                </a:cubicBezTo>
                <a:cubicBezTo>
                  <a:pt x="2053047" y="400571"/>
                  <a:pt x="2040471" y="397743"/>
                  <a:pt x="2022016" y="397743"/>
                </a:cubicBezTo>
                <a:close/>
                <a:moveTo>
                  <a:pt x="3236528" y="331663"/>
                </a:moveTo>
                <a:lnTo>
                  <a:pt x="3507544" y="331663"/>
                </a:lnTo>
                <a:lnTo>
                  <a:pt x="3507544" y="401538"/>
                </a:lnTo>
                <a:lnTo>
                  <a:pt x="3337880" y="401538"/>
                </a:lnTo>
                <a:lnTo>
                  <a:pt x="3337880" y="453553"/>
                </a:lnTo>
                <a:lnTo>
                  <a:pt x="3495266" y="453553"/>
                </a:lnTo>
                <a:lnTo>
                  <a:pt x="3495266" y="520303"/>
                </a:lnTo>
                <a:lnTo>
                  <a:pt x="3337880" y="520303"/>
                </a:lnTo>
                <a:lnTo>
                  <a:pt x="3337880" y="584820"/>
                </a:lnTo>
                <a:lnTo>
                  <a:pt x="3512456" y="584820"/>
                </a:lnTo>
                <a:lnTo>
                  <a:pt x="3512456" y="658936"/>
                </a:lnTo>
                <a:lnTo>
                  <a:pt x="3236528" y="658936"/>
                </a:lnTo>
                <a:close/>
                <a:moveTo>
                  <a:pt x="2931952" y="331663"/>
                </a:moveTo>
                <a:lnTo>
                  <a:pt x="3033080" y="331663"/>
                </a:lnTo>
                <a:lnTo>
                  <a:pt x="3033080" y="578346"/>
                </a:lnTo>
                <a:lnTo>
                  <a:pt x="3190912" y="578346"/>
                </a:lnTo>
                <a:lnTo>
                  <a:pt x="3190912" y="658936"/>
                </a:lnTo>
                <a:lnTo>
                  <a:pt x="2931952" y="658936"/>
                </a:lnTo>
                <a:close/>
                <a:moveTo>
                  <a:pt x="2579750" y="331663"/>
                </a:moveTo>
                <a:lnTo>
                  <a:pt x="2769059" y="331663"/>
                </a:lnTo>
                <a:cubicBezTo>
                  <a:pt x="2800611" y="331663"/>
                  <a:pt x="2824832" y="339477"/>
                  <a:pt x="2841724" y="355103"/>
                </a:cubicBezTo>
                <a:cubicBezTo>
                  <a:pt x="2858616" y="370731"/>
                  <a:pt x="2867062" y="390078"/>
                  <a:pt x="2867062" y="413146"/>
                </a:cubicBezTo>
                <a:cubicBezTo>
                  <a:pt x="2867062" y="432494"/>
                  <a:pt x="2861035" y="449088"/>
                  <a:pt x="2848980" y="462930"/>
                </a:cubicBezTo>
                <a:cubicBezTo>
                  <a:pt x="2840943" y="472157"/>
                  <a:pt x="2829186" y="479449"/>
                  <a:pt x="2813708" y="484807"/>
                </a:cubicBezTo>
                <a:cubicBezTo>
                  <a:pt x="2837222" y="490463"/>
                  <a:pt x="2854524" y="500174"/>
                  <a:pt x="2865611" y="513940"/>
                </a:cubicBezTo>
                <a:cubicBezTo>
                  <a:pt x="2876699" y="527707"/>
                  <a:pt x="2882243" y="545008"/>
                  <a:pt x="2882243" y="565844"/>
                </a:cubicBezTo>
                <a:cubicBezTo>
                  <a:pt x="2882243" y="582811"/>
                  <a:pt x="2878299" y="598065"/>
                  <a:pt x="2870411" y="611609"/>
                </a:cubicBezTo>
                <a:cubicBezTo>
                  <a:pt x="2862523" y="625152"/>
                  <a:pt x="2851733" y="635868"/>
                  <a:pt x="2838041" y="643756"/>
                </a:cubicBezTo>
                <a:cubicBezTo>
                  <a:pt x="2829558" y="648667"/>
                  <a:pt x="2816759" y="652239"/>
                  <a:pt x="2799643" y="654471"/>
                </a:cubicBezTo>
                <a:cubicBezTo>
                  <a:pt x="2776873" y="657448"/>
                  <a:pt x="2761767" y="658936"/>
                  <a:pt x="2754325" y="658936"/>
                </a:cubicBezTo>
                <a:lnTo>
                  <a:pt x="2579750" y="658936"/>
                </a:lnTo>
                <a:close/>
                <a:moveTo>
                  <a:pt x="1876016" y="331663"/>
                </a:moveTo>
                <a:lnTo>
                  <a:pt x="2044564" y="331663"/>
                </a:lnTo>
                <a:cubicBezTo>
                  <a:pt x="2075818" y="331663"/>
                  <a:pt x="2099705" y="334342"/>
                  <a:pt x="2116225" y="339700"/>
                </a:cubicBezTo>
                <a:cubicBezTo>
                  <a:pt x="2132744" y="345058"/>
                  <a:pt x="2146065" y="354992"/>
                  <a:pt x="2156185" y="369503"/>
                </a:cubicBezTo>
                <a:cubicBezTo>
                  <a:pt x="2166305" y="384013"/>
                  <a:pt x="2171365" y="401687"/>
                  <a:pt x="2171365" y="422523"/>
                </a:cubicBezTo>
                <a:cubicBezTo>
                  <a:pt x="2171365" y="440680"/>
                  <a:pt x="2167494" y="456344"/>
                  <a:pt x="2159750" y="469515"/>
                </a:cubicBezTo>
                <a:cubicBezTo>
                  <a:pt x="2152006" y="482686"/>
                  <a:pt x="2141359" y="493365"/>
                  <a:pt x="2127809" y="501550"/>
                </a:cubicBezTo>
                <a:cubicBezTo>
                  <a:pt x="2119172" y="506759"/>
                  <a:pt x="2107333" y="511075"/>
                  <a:pt x="2092292" y="514498"/>
                </a:cubicBezTo>
                <a:cubicBezTo>
                  <a:pt x="2104338" y="518521"/>
                  <a:pt x="2113113" y="522543"/>
                  <a:pt x="2118617" y="526564"/>
                </a:cubicBezTo>
                <a:cubicBezTo>
                  <a:pt x="2122336" y="529245"/>
                  <a:pt x="2127727" y="534980"/>
                  <a:pt x="2134792" y="543769"/>
                </a:cubicBezTo>
                <a:cubicBezTo>
                  <a:pt x="2141857" y="552558"/>
                  <a:pt x="2146579" y="559336"/>
                  <a:pt x="2148957" y="564104"/>
                </a:cubicBezTo>
                <a:lnTo>
                  <a:pt x="2195821" y="654850"/>
                </a:lnTo>
                <a:lnTo>
                  <a:pt x="2317291" y="331663"/>
                </a:lnTo>
                <a:lnTo>
                  <a:pt x="2427601" y="331663"/>
                </a:lnTo>
                <a:lnTo>
                  <a:pt x="2550579" y="658936"/>
                </a:lnTo>
                <a:lnTo>
                  <a:pt x="2444679" y="658936"/>
                </a:lnTo>
                <a:lnTo>
                  <a:pt x="2428306" y="604912"/>
                </a:lnTo>
                <a:lnTo>
                  <a:pt x="2313493" y="604912"/>
                </a:lnTo>
                <a:lnTo>
                  <a:pt x="2297541" y="658936"/>
                </a:lnTo>
                <a:lnTo>
                  <a:pt x="2197931" y="658936"/>
                </a:lnTo>
                <a:lnTo>
                  <a:pt x="2194285" y="658936"/>
                </a:lnTo>
                <a:lnTo>
                  <a:pt x="2083663" y="658936"/>
                </a:lnTo>
                <a:lnTo>
                  <a:pt x="2029607" y="558924"/>
                </a:lnTo>
                <a:cubicBezTo>
                  <a:pt x="2022760" y="545976"/>
                  <a:pt x="2016659" y="537567"/>
                  <a:pt x="2011301" y="533697"/>
                </a:cubicBezTo>
                <a:cubicBezTo>
                  <a:pt x="2004008" y="528637"/>
                  <a:pt x="1995748" y="526107"/>
                  <a:pt x="1986521" y="526107"/>
                </a:cubicBezTo>
                <a:lnTo>
                  <a:pt x="1977591" y="526107"/>
                </a:lnTo>
                <a:lnTo>
                  <a:pt x="1977591" y="658936"/>
                </a:lnTo>
                <a:lnTo>
                  <a:pt x="1876016" y="658936"/>
                </a:lnTo>
                <a:close/>
                <a:moveTo>
                  <a:pt x="1541078" y="331663"/>
                </a:moveTo>
                <a:lnTo>
                  <a:pt x="1812094" y="331663"/>
                </a:lnTo>
                <a:lnTo>
                  <a:pt x="1812094" y="401538"/>
                </a:lnTo>
                <a:lnTo>
                  <a:pt x="1642430" y="401538"/>
                </a:lnTo>
                <a:lnTo>
                  <a:pt x="1642430" y="453553"/>
                </a:lnTo>
                <a:lnTo>
                  <a:pt x="1799816" y="453553"/>
                </a:lnTo>
                <a:lnTo>
                  <a:pt x="1799816" y="520303"/>
                </a:lnTo>
                <a:lnTo>
                  <a:pt x="1642430" y="520303"/>
                </a:lnTo>
                <a:lnTo>
                  <a:pt x="1642430" y="584820"/>
                </a:lnTo>
                <a:lnTo>
                  <a:pt x="1817006" y="584820"/>
                </a:lnTo>
                <a:lnTo>
                  <a:pt x="1817006" y="658936"/>
                </a:lnTo>
                <a:lnTo>
                  <a:pt x="1541078" y="658936"/>
                </a:lnTo>
                <a:close/>
                <a:moveTo>
                  <a:pt x="1156730" y="331663"/>
                </a:moveTo>
                <a:lnTo>
                  <a:pt x="1262445" y="331663"/>
                </a:lnTo>
                <a:lnTo>
                  <a:pt x="1336105" y="567184"/>
                </a:lnTo>
                <a:lnTo>
                  <a:pt x="1408822" y="331663"/>
                </a:lnTo>
                <a:lnTo>
                  <a:pt x="1511462" y="331663"/>
                </a:lnTo>
                <a:lnTo>
                  <a:pt x="1389941" y="658936"/>
                </a:lnTo>
                <a:lnTo>
                  <a:pt x="1280329" y="658936"/>
                </a:lnTo>
                <a:close/>
                <a:moveTo>
                  <a:pt x="1011920" y="331663"/>
                </a:moveTo>
                <a:lnTo>
                  <a:pt x="1113272" y="331663"/>
                </a:lnTo>
                <a:lnTo>
                  <a:pt x="1113272" y="658936"/>
                </a:lnTo>
                <a:lnTo>
                  <a:pt x="1011920" y="658936"/>
                </a:lnTo>
                <a:close/>
                <a:moveTo>
                  <a:pt x="703101" y="331663"/>
                </a:moveTo>
                <a:lnTo>
                  <a:pt x="804230" y="331663"/>
                </a:lnTo>
                <a:lnTo>
                  <a:pt x="804230" y="578346"/>
                </a:lnTo>
                <a:lnTo>
                  <a:pt x="962063" y="578346"/>
                </a:lnTo>
                <a:lnTo>
                  <a:pt x="962063" y="658936"/>
                </a:lnTo>
                <a:lnTo>
                  <a:pt x="703101" y="658936"/>
                </a:lnTo>
                <a:close/>
                <a:moveTo>
                  <a:pt x="369503" y="331663"/>
                </a:moveTo>
                <a:lnTo>
                  <a:pt x="640520" y="331663"/>
                </a:lnTo>
                <a:lnTo>
                  <a:pt x="640520" y="401538"/>
                </a:lnTo>
                <a:lnTo>
                  <a:pt x="470855" y="401538"/>
                </a:lnTo>
                <a:lnTo>
                  <a:pt x="470855" y="453553"/>
                </a:lnTo>
                <a:lnTo>
                  <a:pt x="628241" y="453553"/>
                </a:lnTo>
                <a:lnTo>
                  <a:pt x="628241" y="520303"/>
                </a:lnTo>
                <a:lnTo>
                  <a:pt x="470855" y="520303"/>
                </a:lnTo>
                <a:lnTo>
                  <a:pt x="470855" y="584820"/>
                </a:lnTo>
                <a:lnTo>
                  <a:pt x="645431" y="584820"/>
                </a:lnTo>
                <a:lnTo>
                  <a:pt x="645431" y="658936"/>
                </a:lnTo>
                <a:lnTo>
                  <a:pt x="369503" y="658936"/>
                </a:lnTo>
                <a:close/>
                <a:moveTo>
                  <a:pt x="18641" y="331663"/>
                </a:moveTo>
                <a:lnTo>
                  <a:pt x="168883" y="331663"/>
                </a:lnTo>
                <a:cubicBezTo>
                  <a:pt x="198500" y="331663"/>
                  <a:pt x="222424" y="335681"/>
                  <a:pt x="240655" y="343718"/>
                </a:cubicBezTo>
                <a:cubicBezTo>
                  <a:pt x="258887" y="351755"/>
                  <a:pt x="273956" y="363289"/>
                  <a:pt x="285862" y="378321"/>
                </a:cubicBezTo>
                <a:cubicBezTo>
                  <a:pt x="297768" y="393352"/>
                  <a:pt x="306400" y="410840"/>
                  <a:pt x="311758" y="430783"/>
                </a:cubicBezTo>
                <a:cubicBezTo>
                  <a:pt x="317116" y="450726"/>
                  <a:pt x="319795" y="471859"/>
                  <a:pt x="319795" y="494183"/>
                </a:cubicBezTo>
                <a:cubicBezTo>
                  <a:pt x="319795" y="529158"/>
                  <a:pt x="315814" y="556282"/>
                  <a:pt x="307852" y="575555"/>
                </a:cubicBezTo>
                <a:cubicBezTo>
                  <a:pt x="299889" y="594828"/>
                  <a:pt x="288838" y="610976"/>
                  <a:pt x="274700" y="623999"/>
                </a:cubicBezTo>
                <a:cubicBezTo>
                  <a:pt x="260561" y="637021"/>
                  <a:pt x="245381" y="645690"/>
                  <a:pt x="229159" y="650006"/>
                </a:cubicBezTo>
                <a:cubicBezTo>
                  <a:pt x="206983" y="655960"/>
                  <a:pt x="186891" y="658936"/>
                  <a:pt x="168883" y="658936"/>
                </a:cubicBezTo>
                <a:lnTo>
                  <a:pt x="18641" y="658936"/>
                </a:lnTo>
                <a:close/>
                <a:moveTo>
                  <a:pt x="3703849" y="326082"/>
                </a:moveTo>
                <a:cubicBezTo>
                  <a:pt x="3745669" y="326082"/>
                  <a:pt x="3777556" y="333858"/>
                  <a:pt x="3799508" y="349411"/>
                </a:cubicBezTo>
                <a:cubicBezTo>
                  <a:pt x="3821460" y="364963"/>
                  <a:pt x="3834520" y="389706"/>
                  <a:pt x="3838687" y="423639"/>
                </a:cubicBezTo>
                <a:lnTo>
                  <a:pt x="3743362" y="429220"/>
                </a:lnTo>
                <a:cubicBezTo>
                  <a:pt x="3740832" y="414486"/>
                  <a:pt x="3735512" y="403770"/>
                  <a:pt x="3727401" y="397073"/>
                </a:cubicBezTo>
                <a:cubicBezTo>
                  <a:pt x="3719289" y="390376"/>
                  <a:pt x="3708090" y="387027"/>
                  <a:pt x="3693803" y="387027"/>
                </a:cubicBezTo>
                <a:cubicBezTo>
                  <a:pt x="3682045" y="387027"/>
                  <a:pt x="3673190" y="389520"/>
                  <a:pt x="3667237" y="394506"/>
                </a:cubicBezTo>
                <a:cubicBezTo>
                  <a:pt x="3661284" y="399491"/>
                  <a:pt x="3658307" y="405556"/>
                  <a:pt x="3658307" y="412700"/>
                </a:cubicBezTo>
                <a:cubicBezTo>
                  <a:pt x="3658307" y="417909"/>
                  <a:pt x="3660763" y="422597"/>
                  <a:pt x="3665674" y="426764"/>
                </a:cubicBezTo>
                <a:cubicBezTo>
                  <a:pt x="3670437" y="431080"/>
                  <a:pt x="3681748" y="435099"/>
                  <a:pt x="3699607" y="438819"/>
                </a:cubicBezTo>
                <a:cubicBezTo>
                  <a:pt x="3743809" y="448344"/>
                  <a:pt x="3775472" y="457981"/>
                  <a:pt x="3794597" y="467729"/>
                </a:cubicBezTo>
                <a:cubicBezTo>
                  <a:pt x="3813721" y="477477"/>
                  <a:pt x="3827636" y="489570"/>
                  <a:pt x="3836343" y="504006"/>
                </a:cubicBezTo>
                <a:cubicBezTo>
                  <a:pt x="3845049" y="518442"/>
                  <a:pt x="3849402" y="534590"/>
                  <a:pt x="3849402" y="552450"/>
                </a:cubicBezTo>
                <a:cubicBezTo>
                  <a:pt x="3849402" y="573434"/>
                  <a:pt x="3843598" y="592782"/>
                  <a:pt x="3831990" y="610493"/>
                </a:cubicBezTo>
                <a:cubicBezTo>
                  <a:pt x="3820381" y="628203"/>
                  <a:pt x="3804159" y="641635"/>
                  <a:pt x="3783323" y="650788"/>
                </a:cubicBezTo>
                <a:cubicBezTo>
                  <a:pt x="3762487" y="659941"/>
                  <a:pt x="3736219" y="664517"/>
                  <a:pt x="3704518" y="664517"/>
                </a:cubicBezTo>
                <a:cubicBezTo>
                  <a:pt x="3648857" y="664517"/>
                  <a:pt x="3610310" y="653802"/>
                  <a:pt x="3588879" y="632370"/>
                </a:cubicBezTo>
                <a:cubicBezTo>
                  <a:pt x="3567448" y="610939"/>
                  <a:pt x="3555318" y="583704"/>
                  <a:pt x="3552490" y="550664"/>
                </a:cubicBezTo>
                <a:lnTo>
                  <a:pt x="3648708" y="544636"/>
                </a:lnTo>
                <a:cubicBezTo>
                  <a:pt x="3650791" y="560263"/>
                  <a:pt x="3655033" y="572169"/>
                  <a:pt x="3661433" y="580355"/>
                </a:cubicBezTo>
                <a:cubicBezTo>
                  <a:pt x="3671851" y="593601"/>
                  <a:pt x="3686733" y="600223"/>
                  <a:pt x="3706081" y="600223"/>
                </a:cubicBezTo>
                <a:cubicBezTo>
                  <a:pt x="3720517" y="600223"/>
                  <a:pt x="3731642" y="596838"/>
                  <a:pt x="3739456" y="590066"/>
                </a:cubicBezTo>
                <a:cubicBezTo>
                  <a:pt x="3747269" y="583294"/>
                  <a:pt x="3751176" y="575444"/>
                  <a:pt x="3751176" y="566514"/>
                </a:cubicBezTo>
                <a:cubicBezTo>
                  <a:pt x="3751176" y="558031"/>
                  <a:pt x="3747455" y="550440"/>
                  <a:pt x="3740014" y="543743"/>
                </a:cubicBezTo>
                <a:cubicBezTo>
                  <a:pt x="3732572" y="537046"/>
                  <a:pt x="3715308" y="530721"/>
                  <a:pt x="3688222" y="524768"/>
                </a:cubicBezTo>
                <a:cubicBezTo>
                  <a:pt x="3643871" y="514796"/>
                  <a:pt x="3612245" y="501550"/>
                  <a:pt x="3593344" y="485030"/>
                </a:cubicBezTo>
                <a:cubicBezTo>
                  <a:pt x="3574294" y="468511"/>
                  <a:pt x="3564769" y="447451"/>
                  <a:pt x="3564769" y="421853"/>
                </a:cubicBezTo>
                <a:cubicBezTo>
                  <a:pt x="3564769" y="405035"/>
                  <a:pt x="3569643" y="389148"/>
                  <a:pt x="3579391" y="374191"/>
                </a:cubicBezTo>
                <a:cubicBezTo>
                  <a:pt x="3589139" y="359233"/>
                  <a:pt x="3603799" y="347476"/>
                  <a:pt x="3623370" y="338918"/>
                </a:cubicBezTo>
                <a:cubicBezTo>
                  <a:pt x="3642941" y="330361"/>
                  <a:pt x="3669767" y="326082"/>
                  <a:pt x="3703849" y="326082"/>
                </a:cubicBezTo>
                <a:close/>
                <a:moveTo>
                  <a:pt x="291685" y="42416"/>
                </a:moveTo>
                <a:lnTo>
                  <a:pt x="273812" y="101240"/>
                </a:lnTo>
                <a:lnTo>
                  <a:pt x="309747" y="101240"/>
                </a:lnTo>
                <a:close/>
                <a:moveTo>
                  <a:pt x="486668" y="0"/>
                </a:moveTo>
                <a:lnTo>
                  <a:pt x="533884" y="0"/>
                </a:lnTo>
                <a:lnTo>
                  <a:pt x="595499" y="90531"/>
                </a:lnTo>
                <a:lnTo>
                  <a:pt x="595499" y="0"/>
                </a:lnTo>
                <a:lnTo>
                  <a:pt x="643161" y="0"/>
                </a:lnTo>
                <a:lnTo>
                  <a:pt x="643161" y="163636"/>
                </a:lnTo>
                <a:lnTo>
                  <a:pt x="595499" y="163636"/>
                </a:lnTo>
                <a:lnTo>
                  <a:pt x="534219" y="73788"/>
                </a:lnTo>
                <a:lnTo>
                  <a:pt x="534219" y="163636"/>
                </a:lnTo>
                <a:lnTo>
                  <a:pt x="486668" y="163636"/>
                </a:lnTo>
                <a:close/>
                <a:moveTo>
                  <a:pt x="402618" y="0"/>
                </a:moveTo>
                <a:lnTo>
                  <a:pt x="453294" y="0"/>
                </a:lnTo>
                <a:lnTo>
                  <a:pt x="453294" y="163636"/>
                </a:lnTo>
                <a:lnTo>
                  <a:pt x="402618" y="163636"/>
                </a:lnTo>
                <a:close/>
                <a:moveTo>
                  <a:pt x="264728" y="0"/>
                </a:moveTo>
                <a:lnTo>
                  <a:pt x="319883" y="0"/>
                </a:lnTo>
                <a:lnTo>
                  <a:pt x="381372" y="163636"/>
                </a:lnTo>
                <a:lnTo>
                  <a:pt x="328422" y="163636"/>
                </a:lnTo>
                <a:lnTo>
                  <a:pt x="320235" y="136624"/>
                </a:lnTo>
                <a:lnTo>
                  <a:pt x="262829" y="136624"/>
                </a:lnTo>
                <a:lnTo>
                  <a:pt x="254853" y="163636"/>
                </a:lnTo>
                <a:lnTo>
                  <a:pt x="203225" y="163636"/>
                </a:lnTo>
                <a:close/>
                <a:moveTo>
                  <a:pt x="0" y="0"/>
                </a:moveTo>
                <a:lnTo>
                  <a:pt x="66499" y="0"/>
                </a:lnTo>
                <a:lnTo>
                  <a:pt x="92144" y="99566"/>
                </a:lnTo>
                <a:lnTo>
                  <a:pt x="117605" y="0"/>
                </a:lnTo>
                <a:lnTo>
                  <a:pt x="184063" y="0"/>
                </a:lnTo>
                <a:lnTo>
                  <a:pt x="184063" y="163636"/>
                </a:lnTo>
                <a:lnTo>
                  <a:pt x="142652" y="163636"/>
                </a:lnTo>
                <a:lnTo>
                  <a:pt x="142652" y="38844"/>
                </a:lnTo>
                <a:lnTo>
                  <a:pt x="110744" y="163636"/>
                </a:lnTo>
                <a:lnTo>
                  <a:pt x="73260" y="163636"/>
                </a:lnTo>
                <a:lnTo>
                  <a:pt x="41412" y="38844"/>
                </a:lnTo>
                <a:lnTo>
                  <a:pt x="41412" y="163636"/>
                </a:lnTo>
                <a:lnTo>
                  <a:pt x="0" y="163636"/>
                </a:lnTo>
                <a:close/>
              </a:path>
            </a:pathLst>
          </a:custGeom>
          <a:effectLst>
            <a:glow>
              <a:schemeClr val="bg1">
                <a:alpha val="17000"/>
              </a:schemeClr>
            </a:glow>
            <a:outerShdw blurRad="50800" dist="508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836558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Espace réservé du numéro de diapositive 5">
            <a:extLst>
              <a:ext uri="{FF2B5EF4-FFF2-40B4-BE49-F238E27FC236}">
                <a16:creationId xmlns:a16="http://schemas.microsoft.com/office/drawing/2014/main" id="{A6DD81DC-2117-4F69-9BDD-E22D0282B3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750300" y="4745038"/>
            <a:ext cx="393700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99CF19A-7161-413F-9287-4C992689AB01}" type="slidenum">
              <a:rPr lang="fr-FR" altLang="fr-FR" sz="1000" smtClean="0">
                <a:solidFill>
                  <a:srgbClr val="898989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1000" dirty="0">
              <a:solidFill>
                <a:srgbClr val="898989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ED45085C-2630-2CE0-4511-5080729D5389}"/>
              </a:ext>
            </a:extLst>
          </p:cNvPr>
          <p:cNvSpPr txBox="1">
            <a:spLocks/>
          </p:cNvSpPr>
          <p:nvPr/>
        </p:nvSpPr>
        <p:spPr bwMode="auto">
          <a:xfrm>
            <a:off x="4861602" y="70022"/>
            <a:ext cx="421481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46 MEMBER STATES</a:t>
            </a:r>
            <a:b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1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700 MILLION EUROPEANS</a:t>
            </a:r>
          </a:p>
        </p:txBody>
      </p:sp>
      <p:pic>
        <p:nvPicPr>
          <p:cNvPr id="2" name="Picture 1" descr="A person writing on a book&#10;&#10;Description automatically generated">
            <a:extLst>
              <a:ext uri="{FF2B5EF4-FFF2-40B4-BE49-F238E27FC236}">
                <a16:creationId xmlns:a16="http://schemas.microsoft.com/office/drawing/2014/main" id="{D94C558B-5D25-C05F-4BFD-8FF7937A5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  <a14:imgEffect>
                      <a14:colorTemperature colorTemp="6800"/>
                    </a14:imgEffect>
                    <a14:imgEffect>
                      <a14:saturation sat="10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 l="22752" t="28633" r="35151" b="58447"/>
          <a:stretch/>
        </p:blipFill>
        <p:spPr>
          <a:xfrm>
            <a:off x="4717724" y="1060039"/>
            <a:ext cx="3197551" cy="551989"/>
          </a:xfrm>
          <a:custGeom>
            <a:avLst/>
            <a:gdLst/>
            <a:ahLst/>
            <a:cxnLst/>
            <a:rect l="l" t="t" r="r" b="b"/>
            <a:pathLst>
              <a:path w="3849402" h="664517">
                <a:moveTo>
                  <a:pt x="2681771" y="522312"/>
                </a:moveTo>
                <a:lnTo>
                  <a:pt x="2681771" y="588615"/>
                </a:lnTo>
                <a:lnTo>
                  <a:pt x="2733340" y="588615"/>
                </a:lnTo>
                <a:cubicBezTo>
                  <a:pt x="2750753" y="588615"/>
                  <a:pt x="2763032" y="585527"/>
                  <a:pt x="2770175" y="579350"/>
                </a:cubicBezTo>
                <a:cubicBezTo>
                  <a:pt x="2777319" y="573174"/>
                  <a:pt x="2780891" y="564877"/>
                  <a:pt x="2780891" y="554459"/>
                </a:cubicBezTo>
                <a:cubicBezTo>
                  <a:pt x="2780891" y="544785"/>
                  <a:pt x="2777356" y="537009"/>
                  <a:pt x="2770287" y="531130"/>
                </a:cubicBezTo>
                <a:cubicBezTo>
                  <a:pt x="2763218" y="525251"/>
                  <a:pt x="2750828" y="522312"/>
                  <a:pt x="2733117" y="522312"/>
                </a:cubicBezTo>
                <a:close/>
                <a:moveTo>
                  <a:pt x="2371204" y="416495"/>
                </a:moveTo>
                <a:lnTo>
                  <a:pt x="2335458" y="534144"/>
                </a:lnTo>
                <a:lnTo>
                  <a:pt x="2407328" y="534144"/>
                </a:lnTo>
                <a:close/>
                <a:moveTo>
                  <a:pt x="119770" y="405780"/>
                </a:moveTo>
                <a:lnTo>
                  <a:pt x="119770" y="584596"/>
                </a:lnTo>
                <a:lnTo>
                  <a:pt x="144550" y="584596"/>
                </a:lnTo>
                <a:cubicBezTo>
                  <a:pt x="165683" y="584596"/>
                  <a:pt x="180715" y="582252"/>
                  <a:pt x="189645" y="577564"/>
                </a:cubicBezTo>
                <a:cubicBezTo>
                  <a:pt x="198574" y="572876"/>
                  <a:pt x="205569" y="564691"/>
                  <a:pt x="210629" y="553008"/>
                </a:cubicBezTo>
                <a:cubicBezTo>
                  <a:pt x="215690" y="541325"/>
                  <a:pt x="218220" y="522386"/>
                  <a:pt x="218220" y="496193"/>
                </a:cubicBezTo>
                <a:cubicBezTo>
                  <a:pt x="218220" y="461516"/>
                  <a:pt x="212564" y="437778"/>
                  <a:pt x="201253" y="424978"/>
                </a:cubicBezTo>
                <a:cubicBezTo>
                  <a:pt x="189942" y="412179"/>
                  <a:pt x="171190" y="405780"/>
                  <a:pt x="144996" y="405780"/>
                </a:cubicBezTo>
                <a:close/>
                <a:moveTo>
                  <a:pt x="2681771" y="397966"/>
                </a:moveTo>
                <a:lnTo>
                  <a:pt x="2681771" y="460027"/>
                </a:lnTo>
                <a:lnTo>
                  <a:pt x="2725750" y="460027"/>
                </a:lnTo>
                <a:cubicBezTo>
                  <a:pt x="2741526" y="460027"/>
                  <a:pt x="2752502" y="457311"/>
                  <a:pt x="2758678" y="451879"/>
                </a:cubicBezTo>
                <a:cubicBezTo>
                  <a:pt x="2764855" y="446447"/>
                  <a:pt x="2767943" y="438596"/>
                  <a:pt x="2767943" y="428327"/>
                </a:cubicBezTo>
                <a:cubicBezTo>
                  <a:pt x="2767943" y="418802"/>
                  <a:pt x="2764855" y="411361"/>
                  <a:pt x="2758678" y="406003"/>
                </a:cubicBezTo>
                <a:cubicBezTo>
                  <a:pt x="2752502" y="400645"/>
                  <a:pt x="2741749" y="397966"/>
                  <a:pt x="2726420" y="397966"/>
                </a:cubicBezTo>
                <a:close/>
                <a:moveTo>
                  <a:pt x="1977591" y="397743"/>
                </a:moveTo>
                <a:lnTo>
                  <a:pt x="1977591" y="464269"/>
                </a:lnTo>
                <a:lnTo>
                  <a:pt x="2020230" y="464269"/>
                </a:lnTo>
                <a:cubicBezTo>
                  <a:pt x="2024844" y="464269"/>
                  <a:pt x="2033774" y="462781"/>
                  <a:pt x="2047019" y="459804"/>
                </a:cubicBezTo>
                <a:cubicBezTo>
                  <a:pt x="2053717" y="458465"/>
                  <a:pt x="2059186" y="455042"/>
                  <a:pt x="2063428" y="449535"/>
                </a:cubicBezTo>
                <a:cubicBezTo>
                  <a:pt x="2067669" y="444028"/>
                  <a:pt x="2069790" y="437703"/>
                  <a:pt x="2069790" y="430559"/>
                </a:cubicBezTo>
                <a:cubicBezTo>
                  <a:pt x="2069790" y="419993"/>
                  <a:pt x="2066442" y="411881"/>
                  <a:pt x="2059744" y="406226"/>
                </a:cubicBezTo>
                <a:cubicBezTo>
                  <a:pt x="2053047" y="400571"/>
                  <a:pt x="2040471" y="397743"/>
                  <a:pt x="2022016" y="397743"/>
                </a:cubicBezTo>
                <a:close/>
                <a:moveTo>
                  <a:pt x="3236528" y="331663"/>
                </a:moveTo>
                <a:lnTo>
                  <a:pt x="3507544" y="331663"/>
                </a:lnTo>
                <a:lnTo>
                  <a:pt x="3507544" y="401538"/>
                </a:lnTo>
                <a:lnTo>
                  <a:pt x="3337880" y="401538"/>
                </a:lnTo>
                <a:lnTo>
                  <a:pt x="3337880" y="453553"/>
                </a:lnTo>
                <a:lnTo>
                  <a:pt x="3495266" y="453553"/>
                </a:lnTo>
                <a:lnTo>
                  <a:pt x="3495266" y="520303"/>
                </a:lnTo>
                <a:lnTo>
                  <a:pt x="3337880" y="520303"/>
                </a:lnTo>
                <a:lnTo>
                  <a:pt x="3337880" y="584820"/>
                </a:lnTo>
                <a:lnTo>
                  <a:pt x="3512456" y="584820"/>
                </a:lnTo>
                <a:lnTo>
                  <a:pt x="3512456" y="658936"/>
                </a:lnTo>
                <a:lnTo>
                  <a:pt x="3236528" y="658936"/>
                </a:lnTo>
                <a:close/>
                <a:moveTo>
                  <a:pt x="2931952" y="331663"/>
                </a:moveTo>
                <a:lnTo>
                  <a:pt x="3033080" y="331663"/>
                </a:lnTo>
                <a:lnTo>
                  <a:pt x="3033080" y="578346"/>
                </a:lnTo>
                <a:lnTo>
                  <a:pt x="3190912" y="578346"/>
                </a:lnTo>
                <a:lnTo>
                  <a:pt x="3190912" y="658936"/>
                </a:lnTo>
                <a:lnTo>
                  <a:pt x="2931952" y="658936"/>
                </a:lnTo>
                <a:close/>
                <a:moveTo>
                  <a:pt x="2579750" y="331663"/>
                </a:moveTo>
                <a:lnTo>
                  <a:pt x="2769059" y="331663"/>
                </a:lnTo>
                <a:cubicBezTo>
                  <a:pt x="2800611" y="331663"/>
                  <a:pt x="2824832" y="339477"/>
                  <a:pt x="2841724" y="355103"/>
                </a:cubicBezTo>
                <a:cubicBezTo>
                  <a:pt x="2858616" y="370731"/>
                  <a:pt x="2867062" y="390078"/>
                  <a:pt x="2867062" y="413146"/>
                </a:cubicBezTo>
                <a:cubicBezTo>
                  <a:pt x="2867062" y="432494"/>
                  <a:pt x="2861035" y="449088"/>
                  <a:pt x="2848980" y="462930"/>
                </a:cubicBezTo>
                <a:cubicBezTo>
                  <a:pt x="2840943" y="472157"/>
                  <a:pt x="2829186" y="479449"/>
                  <a:pt x="2813708" y="484807"/>
                </a:cubicBezTo>
                <a:cubicBezTo>
                  <a:pt x="2837222" y="490463"/>
                  <a:pt x="2854524" y="500174"/>
                  <a:pt x="2865611" y="513940"/>
                </a:cubicBezTo>
                <a:cubicBezTo>
                  <a:pt x="2876699" y="527707"/>
                  <a:pt x="2882243" y="545008"/>
                  <a:pt x="2882243" y="565844"/>
                </a:cubicBezTo>
                <a:cubicBezTo>
                  <a:pt x="2882243" y="582811"/>
                  <a:pt x="2878299" y="598065"/>
                  <a:pt x="2870411" y="611609"/>
                </a:cubicBezTo>
                <a:cubicBezTo>
                  <a:pt x="2862523" y="625152"/>
                  <a:pt x="2851733" y="635868"/>
                  <a:pt x="2838041" y="643756"/>
                </a:cubicBezTo>
                <a:cubicBezTo>
                  <a:pt x="2829558" y="648667"/>
                  <a:pt x="2816759" y="652239"/>
                  <a:pt x="2799643" y="654471"/>
                </a:cubicBezTo>
                <a:cubicBezTo>
                  <a:pt x="2776873" y="657448"/>
                  <a:pt x="2761767" y="658936"/>
                  <a:pt x="2754325" y="658936"/>
                </a:cubicBezTo>
                <a:lnTo>
                  <a:pt x="2579750" y="658936"/>
                </a:lnTo>
                <a:close/>
                <a:moveTo>
                  <a:pt x="1876016" y="331663"/>
                </a:moveTo>
                <a:lnTo>
                  <a:pt x="2044564" y="331663"/>
                </a:lnTo>
                <a:cubicBezTo>
                  <a:pt x="2075818" y="331663"/>
                  <a:pt x="2099705" y="334342"/>
                  <a:pt x="2116225" y="339700"/>
                </a:cubicBezTo>
                <a:cubicBezTo>
                  <a:pt x="2132744" y="345058"/>
                  <a:pt x="2146065" y="354992"/>
                  <a:pt x="2156185" y="369503"/>
                </a:cubicBezTo>
                <a:cubicBezTo>
                  <a:pt x="2166305" y="384013"/>
                  <a:pt x="2171365" y="401687"/>
                  <a:pt x="2171365" y="422523"/>
                </a:cubicBezTo>
                <a:cubicBezTo>
                  <a:pt x="2171365" y="440680"/>
                  <a:pt x="2167494" y="456344"/>
                  <a:pt x="2159750" y="469515"/>
                </a:cubicBezTo>
                <a:cubicBezTo>
                  <a:pt x="2152006" y="482686"/>
                  <a:pt x="2141359" y="493365"/>
                  <a:pt x="2127809" y="501550"/>
                </a:cubicBezTo>
                <a:cubicBezTo>
                  <a:pt x="2119172" y="506759"/>
                  <a:pt x="2107333" y="511075"/>
                  <a:pt x="2092292" y="514498"/>
                </a:cubicBezTo>
                <a:cubicBezTo>
                  <a:pt x="2104338" y="518521"/>
                  <a:pt x="2113113" y="522543"/>
                  <a:pt x="2118617" y="526564"/>
                </a:cubicBezTo>
                <a:cubicBezTo>
                  <a:pt x="2122336" y="529245"/>
                  <a:pt x="2127727" y="534980"/>
                  <a:pt x="2134792" y="543769"/>
                </a:cubicBezTo>
                <a:cubicBezTo>
                  <a:pt x="2141857" y="552558"/>
                  <a:pt x="2146579" y="559336"/>
                  <a:pt x="2148957" y="564104"/>
                </a:cubicBezTo>
                <a:lnTo>
                  <a:pt x="2195821" y="654850"/>
                </a:lnTo>
                <a:lnTo>
                  <a:pt x="2317291" y="331663"/>
                </a:lnTo>
                <a:lnTo>
                  <a:pt x="2427601" y="331663"/>
                </a:lnTo>
                <a:lnTo>
                  <a:pt x="2550579" y="658936"/>
                </a:lnTo>
                <a:lnTo>
                  <a:pt x="2444679" y="658936"/>
                </a:lnTo>
                <a:lnTo>
                  <a:pt x="2428306" y="604912"/>
                </a:lnTo>
                <a:lnTo>
                  <a:pt x="2313493" y="604912"/>
                </a:lnTo>
                <a:lnTo>
                  <a:pt x="2297541" y="658936"/>
                </a:lnTo>
                <a:lnTo>
                  <a:pt x="2197931" y="658936"/>
                </a:lnTo>
                <a:lnTo>
                  <a:pt x="2194285" y="658936"/>
                </a:lnTo>
                <a:lnTo>
                  <a:pt x="2083663" y="658936"/>
                </a:lnTo>
                <a:lnTo>
                  <a:pt x="2029607" y="558924"/>
                </a:lnTo>
                <a:cubicBezTo>
                  <a:pt x="2022760" y="545976"/>
                  <a:pt x="2016659" y="537567"/>
                  <a:pt x="2011301" y="533697"/>
                </a:cubicBezTo>
                <a:cubicBezTo>
                  <a:pt x="2004008" y="528637"/>
                  <a:pt x="1995748" y="526107"/>
                  <a:pt x="1986521" y="526107"/>
                </a:cubicBezTo>
                <a:lnTo>
                  <a:pt x="1977591" y="526107"/>
                </a:lnTo>
                <a:lnTo>
                  <a:pt x="1977591" y="658936"/>
                </a:lnTo>
                <a:lnTo>
                  <a:pt x="1876016" y="658936"/>
                </a:lnTo>
                <a:close/>
                <a:moveTo>
                  <a:pt x="1541078" y="331663"/>
                </a:moveTo>
                <a:lnTo>
                  <a:pt x="1812094" y="331663"/>
                </a:lnTo>
                <a:lnTo>
                  <a:pt x="1812094" y="401538"/>
                </a:lnTo>
                <a:lnTo>
                  <a:pt x="1642430" y="401538"/>
                </a:lnTo>
                <a:lnTo>
                  <a:pt x="1642430" y="453553"/>
                </a:lnTo>
                <a:lnTo>
                  <a:pt x="1799816" y="453553"/>
                </a:lnTo>
                <a:lnTo>
                  <a:pt x="1799816" y="520303"/>
                </a:lnTo>
                <a:lnTo>
                  <a:pt x="1642430" y="520303"/>
                </a:lnTo>
                <a:lnTo>
                  <a:pt x="1642430" y="584820"/>
                </a:lnTo>
                <a:lnTo>
                  <a:pt x="1817006" y="584820"/>
                </a:lnTo>
                <a:lnTo>
                  <a:pt x="1817006" y="658936"/>
                </a:lnTo>
                <a:lnTo>
                  <a:pt x="1541078" y="658936"/>
                </a:lnTo>
                <a:close/>
                <a:moveTo>
                  <a:pt x="1156730" y="331663"/>
                </a:moveTo>
                <a:lnTo>
                  <a:pt x="1262445" y="331663"/>
                </a:lnTo>
                <a:lnTo>
                  <a:pt x="1336105" y="567184"/>
                </a:lnTo>
                <a:lnTo>
                  <a:pt x="1408822" y="331663"/>
                </a:lnTo>
                <a:lnTo>
                  <a:pt x="1511462" y="331663"/>
                </a:lnTo>
                <a:lnTo>
                  <a:pt x="1389941" y="658936"/>
                </a:lnTo>
                <a:lnTo>
                  <a:pt x="1280329" y="658936"/>
                </a:lnTo>
                <a:close/>
                <a:moveTo>
                  <a:pt x="1011920" y="331663"/>
                </a:moveTo>
                <a:lnTo>
                  <a:pt x="1113272" y="331663"/>
                </a:lnTo>
                <a:lnTo>
                  <a:pt x="1113272" y="658936"/>
                </a:lnTo>
                <a:lnTo>
                  <a:pt x="1011920" y="658936"/>
                </a:lnTo>
                <a:close/>
                <a:moveTo>
                  <a:pt x="703101" y="331663"/>
                </a:moveTo>
                <a:lnTo>
                  <a:pt x="804230" y="331663"/>
                </a:lnTo>
                <a:lnTo>
                  <a:pt x="804230" y="578346"/>
                </a:lnTo>
                <a:lnTo>
                  <a:pt x="962063" y="578346"/>
                </a:lnTo>
                <a:lnTo>
                  <a:pt x="962063" y="658936"/>
                </a:lnTo>
                <a:lnTo>
                  <a:pt x="703101" y="658936"/>
                </a:lnTo>
                <a:close/>
                <a:moveTo>
                  <a:pt x="369503" y="331663"/>
                </a:moveTo>
                <a:lnTo>
                  <a:pt x="640520" y="331663"/>
                </a:lnTo>
                <a:lnTo>
                  <a:pt x="640520" y="401538"/>
                </a:lnTo>
                <a:lnTo>
                  <a:pt x="470855" y="401538"/>
                </a:lnTo>
                <a:lnTo>
                  <a:pt x="470855" y="453553"/>
                </a:lnTo>
                <a:lnTo>
                  <a:pt x="628241" y="453553"/>
                </a:lnTo>
                <a:lnTo>
                  <a:pt x="628241" y="520303"/>
                </a:lnTo>
                <a:lnTo>
                  <a:pt x="470855" y="520303"/>
                </a:lnTo>
                <a:lnTo>
                  <a:pt x="470855" y="584820"/>
                </a:lnTo>
                <a:lnTo>
                  <a:pt x="645431" y="584820"/>
                </a:lnTo>
                <a:lnTo>
                  <a:pt x="645431" y="658936"/>
                </a:lnTo>
                <a:lnTo>
                  <a:pt x="369503" y="658936"/>
                </a:lnTo>
                <a:close/>
                <a:moveTo>
                  <a:pt x="18641" y="331663"/>
                </a:moveTo>
                <a:lnTo>
                  <a:pt x="168883" y="331663"/>
                </a:lnTo>
                <a:cubicBezTo>
                  <a:pt x="198500" y="331663"/>
                  <a:pt x="222424" y="335681"/>
                  <a:pt x="240655" y="343718"/>
                </a:cubicBezTo>
                <a:cubicBezTo>
                  <a:pt x="258887" y="351755"/>
                  <a:pt x="273956" y="363289"/>
                  <a:pt x="285862" y="378321"/>
                </a:cubicBezTo>
                <a:cubicBezTo>
                  <a:pt x="297768" y="393352"/>
                  <a:pt x="306400" y="410840"/>
                  <a:pt x="311758" y="430783"/>
                </a:cubicBezTo>
                <a:cubicBezTo>
                  <a:pt x="317116" y="450726"/>
                  <a:pt x="319795" y="471859"/>
                  <a:pt x="319795" y="494183"/>
                </a:cubicBezTo>
                <a:cubicBezTo>
                  <a:pt x="319795" y="529158"/>
                  <a:pt x="315814" y="556282"/>
                  <a:pt x="307852" y="575555"/>
                </a:cubicBezTo>
                <a:cubicBezTo>
                  <a:pt x="299889" y="594828"/>
                  <a:pt x="288838" y="610976"/>
                  <a:pt x="274700" y="623999"/>
                </a:cubicBezTo>
                <a:cubicBezTo>
                  <a:pt x="260561" y="637021"/>
                  <a:pt x="245381" y="645690"/>
                  <a:pt x="229159" y="650006"/>
                </a:cubicBezTo>
                <a:cubicBezTo>
                  <a:pt x="206983" y="655960"/>
                  <a:pt x="186891" y="658936"/>
                  <a:pt x="168883" y="658936"/>
                </a:cubicBezTo>
                <a:lnTo>
                  <a:pt x="18641" y="658936"/>
                </a:lnTo>
                <a:close/>
                <a:moveTo>
                  <a:pt x="3703849" y="326082"/>
                </a:moveTo>
                <a:cubicBezTo>
                  <a:pt x="3745669" y="326082"/>
                  <a:pt x="3777556" y="333858"/>
                  <a:pt x="3799508" y="349411"/>
                </a:cubicBezTo>
                <a:cubicBezTo>
                  <a:pt x="3821460" y="364963"/>
                  <a:pt x="3834520" y="389706"/>
                  <a:pt x="3838687" y="423639"/>
                </a:cubicBezTo>
                <a:lnTo>
                  <a:pt x="3743362" y="429220"/>
                </a:lnTo>
                <a:cubicBezTo>
                  <a:pt x="3740832" y="414486"/>
                  <a:pt x="3735512" y="403770"/>
                  <a:pt x="3727401" y="397073"/>
                </a:cubicBezTo>
                <a:cubicBezTo>
                  <a:pt x="3719289" y="390376"/>
                  <a:pt x="3708090" y="387027"/>
                  <a:pt x="3693803" y="387027"/>
                </a:cubicBezTo>
                <a:cubicBezTo>
                  <a:pt x="3682045" y="387027"/>
                  <a:pt x="3673190" y="389520"/>
                  <a:pt x="3667237" y="394506"/>
                </a:cubicBezTo>
                <a:cubicBezTo>
                  <a:pt x="3661284" y="399491"/>
                  <a:pt x="3658307" y="405556"/>
                  <a:pt x="3658307" y="412700"/>
                </a:cubicBezTo>
                <a:cubicBezTo>
                  <a:pt x="3658307" y="417909"/>
                  <a:pt x="3660763" y="422597"/>
                  <a:pt x="3665674" y="426764"/>
                </a:cubicBezTo>
                <a:cubicBezTo>
                  <a:pt x="3670437" y="431080"/>
                  <a:pt x="3681748" y="435099"/>
                  <a:pt x="3699607" y="438819"/>
                </a:cubicBezTo>
                <a:cubicBezTo>
                  <a:pt x="3743809" y="448344"/>
                  <a:pt x="3775472" y="457981"/>
                  <a:pt x="3794597" y="467729"/>
                </a:cubicBezTo>
                <a:cubicBezTo>
                  <a:pt x="3813721" y="477477"/>
                  <a:pt x="3827636" y="489570"/>
                  <a:pt x="3836343" y="504006"/>
                </a:cubicBezTo>
                <a:cubicBezTo>
                  <a:pt x="3845049" y="518442"/>
                  <a:pt x="3849402" y="534590"/>
                  <a:pt x="3849402" y="552450"/>
                </a:cubicBezTo>
                <a:cubicBezTo>
                  <a:pt x="3849402" y="573434"/>
                  <a:pt x="3843598" y="592782"/>
                  <a:pt x="3831990" y="610493"/>
                </a:cubicBezTo>
                <a:cubicBezTo>
                  <a:pt x="3820381" y="628203"/>
                  <a:pt x="3804159" y="641635"/>
                  <a:pt x="3783323" y="650788"/>
                </a:cubicBezTo>
                <a:cubicBezTo>
                  <a:pt x="3762487" y="659941"/>
                  <a:pt x="3736219" y="664517"/>
                  <a:pt x="3704518" y="664517"/>
                </a:cubicBezTo>
                <a:cubicBezTo>
                  <a:pt x="3648857" y="664517"/>
                  <a:pt x="3610310" y="653802"/>
                  <a:pt x="3588879" y="632370"/>
                </a:cubicBezTo>
                <a:cubicBezTo>
                  <a:pt x="3567448" y="610939"/>
                  <a:pt x="3555318" y="583704"/>
                  <a:pt x="3552490" y="550664"/>
                </a:cubicBezTo>
                <a:lnTo>
                  <a:pt x="3648708" y="544636"/>
                </a:lnTo>
                <a:cubicBezTo>
                  <a:pt x="3650791" y="560263"/>
                  <a:pt x="3655033" y="572169"/>
                  <a:pt x="3661433" y="580355"/>
                </a:cubicBezTo>
                <a:cubicBezTo>
                  <a:pt x="3671851" y="593601"/>
                  <a:pt x="3686733" y="600223"/>
                  <a:pt x="3706081" y="600223"/>
                </a:cubicBezTo>
                <a:cubicBezTo>
                  <a:pt x="3720517" y="600223"/>
                  <a:pt x="3731642" y="596838"/>
                  <a:pt x="3739456" y="590066"/>
                </a:cubicBezTo>
                <a:cubicBezTo>
                  <a:pt x="3747269" y="583294"/>
                  <a:pt x="3751176" y="575444"/>
                  <a:pt x="3751176" y="566514"/>
                </a:cubicBezTo>
                <a:cubicBezTo>
                  <a:pt x="3751176" y="558031"/>
                  <a:pt x="3747455" y="550440"/>
                  <a:pt x="3740014" y="543743"/>
                </a:cubicBezTo>
                <a:cubicBezTo>
                  <a:pt x="3732572" y="537046"/>
                  <a:pt x="3715308" y="530721"/>
                  <a:pt x="3688222" y="524768"/>
                </a:cubicBezTo>
                <a:cubicBezTo>
                  <a:pt x="3643871" y="514796"/>
                  <a:pt x="3612245" y="501550"/>
                  <a:pt x="3593344" y="485030"/>
                </a:cubicBezTo>
                <a:cubicBezTo>
                  <a:pt x="3574294" y="468511"/>
                  <a:pt x="3564769" y="447451"/>
                  <a:pt x="3564769" y="421853"/>
                </a:cubicBezTo>
                <a:cubicBezTo>
                  <a:pt x="3564769" y="405035"/>
                  <a:pt x="3569643" y="389148"/>
                  <a:pt x="3579391" y="374191"/>
                </a:cubicBezTo>
                <a:cubicBezTo>
                  <a:pt x="3589139" y="359233"/>
                  <a:pt x="3603799" y="347476"/>
                  <a:pt x="3623370" y="338918"/>
                </a:cubicBezTo>
                <a:cubicBezTo>
                  <a:pt x="3642941" y="330361"/>
                  <a:pt x="3669767" y="326082"/>
                  <a:pt x="3703849" y="326082"/>
                </a:cubicBezTo>
                <a:close/>
                <a:moveTo>
                  <a:pt x="291685" y="42416"/>
                </a:moveTo>
                <a:lnTo>
                  <a:pt x="273812" y="101240"/>
                </a:lnTo>
                <a:lnTo>
                  <a:pt x="309747" y="101240"/>
                </a:lnTo>
                <a:close/>
                <a:moveTo>
                  <a:pt x="486668" y="0"/>
                </a:moveTo>
                <a:lnTo>
                  <a:pt x="533884" y="0"/>
                </a:lnTo>
                <a:lnTo>
                  <a:pt x="595499" y="90531"/>
                </a:lnTo>
                <a:lnTo>
                  <a:pt x="595499" y="0"/>
                </a:lnTo>
                <a:lnTo>
                  <a:pt x="643161" y="0"/>
                </a:lnTo>
                <a:lnTo>
                  <a:pt x="643161" y="163636"/>
                </a:lnTo>
                <a:lnTo>
                  <a:pt x="595499" y="163636"/>
                </a:lnTo>
                <a:lnTo>
                  <a:pt x="534219" y="73788"/>
                </a:lnTo>
                <a:lnTo>
                  <a:pt x="534219" y="163636"/>
                </a:lnTo>
                <a:lnTo>
                  <a:pt x="486668" y="163636"/>
                </a:lnTo>
                <a:close/>
                <a:moveTo>
                  <a:pt x="402618" y="0"/>
                </a:moveTo>
                <a:lnTo>
                  <a:pt x="453294" y="0"/>
                </a:lnTo>
                <a:lnTo>
                  <a:pt x="453294" y="163636"/>
                </a:lnTo>
                <a:lnTo>
                  <a:pt x="402618" y="163636"/>
                </a:lnTo>
                <a:close/>
                <a:moveTo>
                  <a:pt x="264728" y="0"/>
                </a:moveTo>
                <a:lnTo>
                  <a:pt x="319883" y="0"/>
                </a:lnTo>
                <a:lnTo>
                  <a:pt x="381372" y="163636"/>
                </a:lnTo>
                <a:lnTo>
                  <a:pt x="328422" y="163636"/>
                </a:lnTo>
                <a:lnTo>
                  <a:pt x="320235" y="136624"/>
                </a:lnTo>
                <a:lnTo>
                  <a:pt x="262829" y="136624"/>
                </a:lnTo>
                <a:lnTo>
                  <a:pt x="254853" y="163636"/>
                </a:lnTo>
                <a:lnTo>
                  <a:pt x="203225" y="163636"/>
                </a:lnTo>
                <a:close/>
                <a:moveTo>
                  <a:pt x="0" y="0"/>
                </a:moveTo>
                <a:lnTo>
                  <a:pt x="66499" y="0"/>
                </a:lnTo>
                <a:lnTo>
                  <a:pt x="92144" y="99566"/>
                </a:lnTo>
                <a:lnTo>
                  <a:pt x="117605" y="0"/>
                </a:lnTo>
                <a:lnTo>
                  <a:pt x="184063" y="0"/>
                </a:lnTo>
                <a:lnTo>
                  <a:pt x="184063" y="163636"/>
                </a:lnTo>
                <a:lnTo>
                  <a:pt x="142652" y="163636"/>
                </a:lnTo>
                <a:lnTo>
                  <a:pt x="142652" y="38844"/>
                </a:lnTo>
                <a:lnTo>
                  <a:pt x="110744" y="163636"/>
                </a:lnTo>
                <a:lnTo>
                  <a:pt x="73260" y="163636"/>
                </a:lnTo>
                <a:lnTo>
                  <a:pt x="41412" y="38844"/>
                </a:lnTo>
                <a:lnTo>
                  <a:pt x="41412" y="163636"/>
                </a:lnTo>
                <a:lnTo>
                  <a:pt x="0" y="163636"/>
                </a:lnTo>
                <a:close/>
              </a:path>
            </a:pathLst>
          </a:custGeom>
          <a:effectLst>
            <a:glow>
              <a:schemeClr val="bg1">
                <a:alpha val="17000"/>
              </a:schemeClr>
            </a:glow>
            <a:outerShdw blurRad="50800" dist="50800" sx="1000" sy="1000" algn="ctr" rotWithShape="0">
              <a:srgbClr val="000000"/>
            </a:outerShdw>
          </a:effectLst>
        </p:spPr>
      </p:pic>
      <p:pic>
        <p:nvPicPr>
          <p:cNvPr id="5" name="Picture 4" descr="A group of hands reaching up&#10;&#10;Description automatically generated">
            <a:extLst>
              <a:ext uri="{FF2B5EF4-FFF2-40B4-BE49-F238E27FC236}">
                <a16:creationId xmlns:a16="http://schemas.microsoft.com/office/drawing/2014/main" id="{9E42BD3B-B00F-3262-49B3-FD63E76A7D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39000"/>
                    </a14:imgEffect>
                  </a14:imgLayer>
                </a14:imgProps>
              </a:ext>
            </a:extLst>
          </a:blip>
          <a:srcRect r="37706"/>
          <a:stretch/>
        </p:blipFill>
        <p:spPr>
          <a:xfrm>
            <a:off x="4344457" y="809625"/>
            <a:ext cx="4799543" cy="4333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23C48-5123-9778-CB5B-7DB51F0E21A7}"/>
              </a:ext>
            </a:extLst>
          </p:cNvPr>
          <p:cNvSpPr txBox="1"/>
          <p:nvPr/>
        </p:nvSpPr>
        <p:spPr>
          <a:xfrm>
            <a:off x="243048" y="1192000"/>
            <a:ext cx="3914775" cy="51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Arial" panose="020B0604020202020204" pitchFamily="34" charset="0"/>
              </a:rPr>
              <a:t>PILLAR 1</a:t>
            </a:r>
            <a:endParaRPr lang="en-US" sz="1200" b="1" dirty="0">
              <a:solidFill>
                <a:srgbClr val="000000"/>
              </a:solidFill>
              <a:latin typeface="Arial Black" panose="020B0A04020102020204" pitchFamily="34" charset="0"/>
              <a:ea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Arial" panose="020B0604020202020204" pitchFamily="34" charset="0"/>
              </a:rPr>
              <a:t>Renewing the democratic and civic mission of education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92D0ED-9B3E-814B-7BF8-28BEE405CEB2}"/>
              </a:ext>
            </a:extLst>
          </p:cNvPr>
          <p:cNvSpPr txBox="1"/>
          <p:nvPr/>
        </p:nvSpPr>
        <p:spPr>
          <a:xfrm>
            <a:off x="423942" y="1896266"/>
            <a:ext cx="3552986" cy="216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 hangingPunct="0">
              <a:lnSpc>
                <a:spcPct val="120000"/>
              </a:lnSpc>
            </a:pPr>
            <a:r>
              <a:rPr lang="en-US" sz="1050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Framework Convention on </a:t>
            </a:r>
            <a:r>
              <a:rPr lang="en-US" sz="105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a</a:t>
            </a:r>
            <a:r>
              <a:rPr lang="en-US" sz="1050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 European Space for Citizenship Education </a:t>
            </a:r>
            <a:r>
              <a:rPr lang="en-US" sz="105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Calibri" panose="020F0502020204030204" pitchFamily="34" charset="0"/>
              </a:rPr>
              <a:t>- a comprehensive framework for quality citizenship education in Europe </a:t>
            </a:r>
          </a:p>
          <a:p>
            <a:pPr fontAlgn="base" hangingPunct="0">
              <a:lnSpc>
                <a:spcPct val="120000"/>
              </a:lnSpc>
            </a:pPr>
            <a:endParaRPr lang="en-US" sz="1050" dirty="0">
              <a:solidFill>
                <a:srgbClr val="000000"/>
              </a:solidFill>
              <a:latin typeface="Arial Nova Light" panose="020B0304020202020204" pitchFamily="34" charset="0"/>
              <a:ea typeface="Calibri" panose="020F0502020204030204" pitchFamily="34" charset="0"/>
            </a:endParaRPr>
          </a:p>
          <a:p>
            <a:r>
              <a:rPr lang="en-US" sz="1050" dirty="0">
                <a:latin typeface="Arial Black" panose="020B0A04020102020204" pitchFamily="34" charset="0"/>
              </a:rPr>
              <a:t>Guidance document </a:t>
            </a:r>
            <a:r>
              <a:rPr lang="en-US" sz="105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on RFCDC and </a:t>
            </a:r>
            <a:r>
              <a:rPr lang="en-US" sz="1050" dirty="0">
                <a:solidFill>
                  <a:srgbClr val="000000"/>
                </a:solidFill>
                <a:latin typeface="Arial Nova Light" panose="020B0304020202020204" pitchFamily="34" charset="0"/>
              </a:rPr>
              <a:t>Vocational Education and Training </a:t>
            </a:r>
          </a:p>
          <a:p>
            <a:endParaRPr lang="en-US" sz="1050" dirty="0">
              <a:solidFill>
                <a:srgbClr val="000000"/>
              </a:solidFill>
              <a:latin typeface="Arial Nova Light" panose="020B0304020202020204" pitchFamily="34" charset="0"/>
              <a:ea typeface="Times New Roman" panose="02020603050405020304" pitchFamily="18" charset="0"/>
            </a:endParaRPr>
          </a:p>
          <a:p>
            <a:r>
              <a:rPr lang="en-US" sz="1050" dirty="0">
                <a:latin typeface="Arial Black" panose="020B0A04020102020204" pitchFamily="34" charset="0"/>
              </a:rPr>
              <a:t>Guidance document </a:t>
            </a:r>
            <a:r>
              <a:rPr lang="en-US" sz="105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on RFCDC and</a:t>
            </a:r>
            <a:r>
              <a:rPr lang="en-US" sz="1050" dirty="0">
                <a:solidFill>
                  <a:srgbClr val="000000"/>
                </a:solidFill>
                <a:latin typeface="Arial Nova Light" panose="020B0304020202020204" pitchFamily="34" charset="0"/>
              </a:rPr>
              <a:t> Education for Sustainable Development</a:t>
            </a:r>
          </a:p>
          <a:p>
            <a:endParaRPr lang="en-US" sz="1050" dirty="0">
              <a:solidFill>
                <a:srgbClr val="000000"/>
              </a:solidFill>
              <a:latin typeface="Arial Nova Light" panose="020B0304020202020204" pitchFamily="34" charset="0"/>
              <a:ea typeface="Times New Roman" panose="02020603050405020304" pitchFamily="18" charset="0"/>
            </a:endParaRPr>
          </a:p>
          <a:p>
            <a:r>
              <a:rPr lang="en-US" sz="1050" dirty="0">
                <a:latin typeface="Arial Black" panose="020B0A04020102020204" pitchFamily="34" charset="0"/>
              </a:rPr>
              <a:t>Toolkit </a:t>
            </a:r>
            <a:r>
              <a:rPr lang="en-US" sz="1050" dirty="0">
                <a:solidFill>
                  <a:srgbClr val="000000"/>
                </a:solidFill>
                <a:effectLst/>
                <a:latin typeface="Arial Nova Light" panose="020B0304020202020204" pitchFamily="34" charset="0"/>
                <a:ea typeface="Times New Roman" panose="02020603050405020304" pitchFamily="18" charset="0"/>
              </a:rPr>
              <a:t>on the right to quality education for all learners</a:t>
            </a:r>
          </a:p>
          <a:p>
            <a:endParaRPr lang="en-US" sz="1050" dirty="0">
              <a:solidFill>
                <a:srgbClr val="000000"/>
              </a:solidFill>
              <a:latin typeface="Arial Nova Light" panose="020B03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424041"/>
      </p:ext>
    </p:extLst>
  </p:cSld>
  <p:clrMapOvr>
    <a:masterClrMapping/>
  </p:clrMapOvr>
</p:sld>
</file>

<file path=ppt/theme/theme1.xml><?xml version="1.0" encoding="utf-8"?>
<a:theme xmlns:a="http://schemas.openxmlformats.org/drawingml/2006/main" name="Home Map">
  <a:themeElements>
    <a:clrScheme name="Personnalisé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62060"/>
      </a:hlink>
      <a:folHlink>
        <a:srgbClr val="26206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ome Hemicycl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a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nner EN &amp; FR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anner EN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anner FR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929FCCE9E7EA4D83CC6FB50E2A6885" ma:contentTypeVersion="9" ma:contentTypeDescription="Create a new document." ma:contentTypeScope="" ma:versionID="e461dea58930fc6a3e0ad01b0fa1d2b5">
  <xsd:schema xmlns:xsd="http://www.w3.org/2001/XMLSchema" xmlns:xs="http://www.w3.org/2001/XMLSchema" xmlns:p="http://schemas.microsoft.com/office/2006/metadata/properties" xmlns:ns3="49917d90-013c-42cc-81c2-5ff71c2af69d" xmlns:ns4="69f0c5ad-8109-4147-b4df-e050ec2661c5" targetNamespace="http://schemas.microsoft.com/office/2006/metadata/properties" ma:root="true" ma:fieldsID="de2a754e41a32b2613a1a1feb69c9f0a" ns3:_="" ns4:_="">
    <xsd:import namespace="49917d90-013c-42cc-81c2-5ff71c2af69d"/>
    <xsd:import namespace="69f0c5ad-8109-4147-b4df-e050ec2661c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917d90-013c-42cc-81c2-5ff71c2af6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f0c5ad-8109-4147-b4df-e050ec2661c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9917d90-013c-42cc-81c2-5ff71c2af69d" xsi:nil="true"/>
  </documentManagement>
</p:properties>
</file>

<file path=customXml/itemProps1.xml><?xml version="1.0" encoding="utf-8"?>
<ds:datastoreItem xmlns:ds="http://schemas.openxmlformats.org/officeDocument/2006/customXml" ds:itemID="{DF4B6479-9A6D-43C1-BD34-F6F5355D055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E03D55-1A1A-4EA5-ADE9-86E897E7DE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917d90-013c-42cc-81c2-5ff71c2af69d"/>
    <ds:schemaRef ds:uri="69f0c5ad-8109-4147-b4df-e050ec2661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091D68-4644-4CEA-9502-8DA93F4DB5FB}">
  <ds:schemaRefs>
    <ds:schemaRef ds:uri="http://purl.org/dc/terms/"/>
    <ds:schemaRef ds:uri="69f0c5ad-8109-4147-b4df-e050ec2661c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9917d90-013c-42cc-81c2-5ff71c2af69d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1053</Words>
  <Application>Microsoft Office PowerPoint</Application>
  <PresentationFormat>On-screen Show (16:9)</PresentationFormat>
  <Paragraphs>174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Arial Black</vt:lpstr>
      <vt:lpstr>Arial Narrow</vt:lpstr>
      <vt:lpstr>Arial Nova Light</vt:lpstr>
      <vt:lpstr>Calibri</vt:lpstr>
      <vt:lpstr>Calibri Light</vt:lpstr>
      <vt:lpstr>Century Gothic</vt:lpstr>
      <vt:lpstr>Times New Roman</vt:lpstr>
      <vt:lpstr>Home Map</vt:lpstr>
      <vt:lpstr>Home Hemicycle</vt:lpstr>
      <vt:lpstr>Map</vt:lpstr>
      <vt:lpstr>Banner EN &amp; FR</vt:lpstr>
      <vt:lpstr>Banner EN</vt:lpstr>
      <vt:lpstr>Banner FR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2015-12-09T08:37:49Z</dcterms:created>
  <dcterms:modified xsi:type="dcterms:W3CDTF">2023-09-28T09:18:18Z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0x010100E3929FCCE9E7EA4D83CC6FB50E2A6885</vt:lpwstr>
  </property>
</Properties>
</file>