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3366FF"/>
    <a:srgbClr val="0066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4629" autoAdjust="0"/>
  </p:normalViewPr>
  <p:slideViewPr>
    <p:cSldViewPr>
      <p:cViewPr>
        <p:scale>
          <a:sx n="120" d="100"/>
          <a:sy n="120" d="100"/>
        </p:scale>
        <p:origin x="-2244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48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655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430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717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535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09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315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958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697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069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185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501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707-4018\Desktop\Логотип ВС РК - Утвержденный 2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525" y="1174654"/>
            <a:ext cx="8605427" cy="45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2503008" y="1014426"/>
            <a:ext cx="4104455" cy="864096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sysDot"/>
          </a:ln>
          <a:effectLst>
            <a:outerShdw blurRad="50800" dist="76200" dir="5400000" algn="ctr" rotWithShape="0">
              <a:schemeClr val="accent1">
                <a:lumMod val="40000"/>
                <a:lumOff val="6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2400"/>
              </a:spcBef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SUPREME COURT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73391" y="2204864"/>
            <a:ext cx="3527173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sysDot"/>
          </a:ln>
          <a:effectLst>
            <a:outerShdw blurRad="50800" dist="76200" dir="5400000" algn="ctr" rotWithShape="0">
              <a:schemeClr val="accent1">
                <a:lumMod val="40000"/>
                <a:lumOff val="6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 KZ" pitchFamily="34" charset="0"/>
                <a:cs typeface="Arial" panose="020B0604020202020204" pitchFamily="34" charset="0"/>
              </a:rPr>
              <a:t>Regional courts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Arial KZ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 KZ" pitchFamily="34" charset="0"/>
                <a:cs typeface="Arial" panose="020B0604020202020204" pitchFamily="34" charset="0"/>
              </a:rPr>
              <a:t>1</a:t>
            </a:r>
            <a:r>
              <a:rPr lang="en-US" sz="12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 KZ" pitchFamily="34" charset="0"/>
                <a:cs typeface="Arial" panose="020B0604020202020204" pitchFamily="34" charset="0"/>
              </a:rPr>
              <a:t>8</a:t>
            </a:r>
            <a:endParaRPr lang="ru-RU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707-4018\Desktop\images.png"/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507" y="508735"/>
            <a:ext cx="5572974" cy="505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370712" y="0"/>
            <a:ext cx="8374207" cy="646331"/>
          </a:xfrm>
          <a:prstGeom prst="rect">
            <a:avLst/>
          </a:prstGeom>
          <a:noFill/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</a:rPr>
              <a:t>Court SYSTEM </a:t>
            </a:r>
            <a:r>
              <a:rPr lang="en-US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</a:rPr>
              <a:t>Of Kazakhstan</a:t>
            </a:r>
            <a:endParaRPr lang="ru-RU" sz="3600" b="1" cap="all" spc="0" dirty="0">
              <a:ln w="0"/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66788" y="3191984"/>
            <a:ext cx="2689387" cy="921112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sysDot"/>
          </a:ln>
          <a:effectLst>
            <a:outerShdw blurRad="50800" dist="76200" dir="5400000" algn="ctr" rotWithShape="0">
              <a:schemeClr val="accent1">
                <a:lumMod val="40000"/>
                <a:lumOff val="6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 and</a:t>
            </a:r>
          </a:p>
          <a:p>
            <a:pPr lvl="0" algn="ctr"/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specialized</a:t>
            </a: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courts</a:t>
            </a:r>
          </a:p>
          <a:p>
            <a:pPr lvl="0" algn="ctr"/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1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</a:t>
            </a:r>
            <a:endParaRPr lang="ru-RU" sz="11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23429" y="4975998"/>
            <a:ext cx="1374413" cy="1333323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sysDot"/>
          </a:ln>
          <a:effectLst>
            <a:outerShdw blurRad="50800" dist="76200" dir="5400000" algn="ctr" rotWithShape="0">
              <a:schemeClr val="accent1">
                <a:lumMod val="40000"/>
                <a:lumOff val="6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Specialized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inter-district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economic courts</a:t>
            </a:r>
            <a:endParaRPr lang="ru-RU" sz="12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1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11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782878" y="4975998"/>
            <a:ext cx="1612267" cy="1333323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sysDot"/>
          </a:ln>
          <a:effectLst>
            <a:outerShdw blurRad="50800" dist="76200" dir="5400000" algn="ctr" rotWithShape="0">
              <a:schemeClr val="accent1">
                <a:lumMod val="40000"/>
                <a:lumOff val="6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Specialized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inter-district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administrative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courts</a:t>
            </a:r>
            <a:endParaRPr lang="ru-RU" sz="1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1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12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573414" y="4975996"/>
            <a:ext cx="1976433" cy="1333325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sysDot"/>
          </a:ln>
          <a:effectLst>
            <a:outerShdw blurRad="50800" dist="76200" dir="5400000" algn="ctr" rotWithShape="0">
              <a:schemeClr val="accent1">
                <a:lumMod val="40000"/>
                <a:lumOff val="6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Specialized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inter-district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juvenile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courts</a:t>
            </a:r>
            <a:endParaRPr lang="ru-RU" sz="1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sz="11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ru-RU" sz="12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735744" y="4975998"/>
            <a:ext cx="1612267" cy="1333323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sysDot"/>
          </a:ln>
          <a:effectLst>
            <a:outerShdw blurRad="50800" dist="76200" dir="5400000" algn="ctr" rotWithShape="0">
              <a:schemeClr val="accent1">
                <a:lumMod val="40000"/>
                <a:lumOff val="6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Specialized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inter-district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criminal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courts</a:t>
            </a:r>
            <a:endParaRPr lang="ru-RU" sz="1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endParaRPr lang="ru-RU" sz="11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524328" y="4975995"/>
            <a:ext cx="1435950" cy="1333326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sysDot"/>
          </a:ln>
          <a:effectLst>
            <a:outerShdw blurRad="50800" dist="76200" dir="5400000" algn="ctr" rotWithShape="0">
              <a:schemeClr val="accent1">
                <a:lumMod val="40000"/>
                <a:lumOff val="6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1400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Military courts</a:t>
            </a:r>
            <a:endParaRPr lang="ru-RU" sz="1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1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2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endParaRPr lang="ru-RU" sz="12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252525" y="3688525"/>
            <a:ext cx="1345317" cy="1114352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sysDot"/>
          </a:ln>
          <a:effectLst>
            <a:outerShdw blurRad="50800" dist="76200" dir="5400000" algn="ctr" rotWithShape="0">
              <a:schemeClr val="accent1">
                <a:lumMod val="40000"/>
                <a:lumOff val="6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 courts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ctr"/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1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67</a:t>
            </a:r>
            <a:endParaRPr lang="ru-RU" sz="1100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7524328" y="3688524"/>
            <a:ext cx="1435950" cy="1143449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sysDot"/>
          </a:ln>
          <a:effectLst>
            <a:outerShdw blurRad="50800" dist="76200" dir="5400000" algn="ctr" rotWithShape="0">
              <a:schemeClr val="accent1">
                <a:lumMod val="40000"/>
                <a:lumOff val="6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Specialized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investigative 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courts</a:t>
            </a:r>
            <a:endParaRPr lang="ru-RU" sz="1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1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12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 стрелкой 22"/>
          <p:cNvCxnSpPr>
            <a:stCxn id="5" idx="2"/>
            <a:endCxn id="7" idx="0"/>
          </p:cNvCxnSpPr>
          <p:nvPr/>
        </p:nvCxnSpPr>
        <p:spPr>
          <a:xfrm flipH="1">
            <a:off x="4536978" y="1878522"/>
            <a:ext cx="18258" cy="3263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7" idx="2"/>
            <a:endCxn id="10" idx="0"/>
          </p:cNvCxnSpPr>
          <p:nvPr/>
        </p:nvCxnSpPr>
        <p:spPr>
          <a:xfrm flipH="1">
            <a:off x="4511482" y="2924944"/>
            <a:ext cx="25496" cy="267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10" idx="1"/>
            <a:endCxn id="31" idx="3"/>
          </p:cNvCxnSpPr>
          <p:nvPr/>
        </p:nvCxnSpPr>
        <p:spPr>
          <a:xfrm flipH="1">
            <a:off x="1597842" y="3652540"/>
            <a:ext cx="1568946" cy="5931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10" idx="2"/>
          </p:cNvCxnSpPr>
          <p:nvPr/>
        </p:nvCxnSpPr>
        <p:spPr>
          <a:xfrm flipH="1">
            <a:off x="1391680" y="4113096"/>
            <a:ext cx="3119802" cy="8269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10" idx="2"/>
            <a:endCxn id="27" idx="0"/>
          </p:cNvCxnSpPr>
          <p:nvPr/>
        </p:nvCxnSpPr>
        <p:spPr>
          <a:xfrm flipH="1">
            <a:off x="2589012" y="4113096"/>
            <a:ext cx="1922470" cy="8629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stCxn id="10" idx="2"/>
            <a:endCxn id="28" idx="0"/>
          </p:cNvCxnSpPr>
          <p:nvPr/>
        </p:nvCxnSpPr>
        <p:spPr>
          <a:xfrm>
            <a:off x="4511482" y="4113096"/>
            <a:ext cx="50149" cy="86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>
            <a:stCxn id="10" idx="3"/>
            <a:endCxn id="32" idx="1"/>
          </p:cNvCxnSpPr>
          <p:nvPr/>
        </p:nvCxnSpPr>
        <p:spPr>
          <a:xfrm>
            <a:off x="5856175" y="3652540"/>
            <a:ext cx="1668153" cy="6077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>
            <a:stCxn id="10" idx="2"/>
            <a:endCxn id="29" idx="0"/>
          </p:cNvCxnSpPr>
          <p:nvPr/>
        </p:nvCxnSpPr>
        <p:spPr>
          <a:xfrm>
            <a:off x="4511482" y="4113096"/>
            <a:ext cx="2030396" cy="8629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>
            <a:stCxn id="10" idx="2"/>
          </p:cNvCxnSpPr>
          <p:nvPr/>
        </p:nvCxnSpPr>
        <p:spPr>
          <a:xfrm>
            <a:off x="4511482" y="4113096"/>
            <a:ext cx="3000878" cy="8269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570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1291</TotalTime>
  <Words>52</Words>
  <Application>Microsoft Office PowerPoint</Application>
  <PresentationFormat>Экран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Описание судебной системы Казахстана</dc:title>
  <dc:creator>ДЖУМАБЕКОВ ЕРБОЛ КУДИЯРОВИЧ</dc:creator>
  <cp:lastModifiedBy>ВАКАНСИЯ</cp:lastModifiedBy>
  <cp:revision>93</cp:revision>
  <cp:lastPrinted>2019-07-11T06:16:17Z</cp:lastPrinted>
  <dcterms:created xsi:type="dcterms:W3CDTF">2018-04-27T03:55:42Z</dcterms:created>
  <dcterms:modified xsi:type="dcterms:W3CDTF">2019-07-11T10:51:07Z</dcterms:modified>
</cp:coreProperties>
</file>