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0" r:id="rId5"/>
    <p:sldId id="265" r:id="rId6"/>
    <p:sldId id="258" r:id="rId7"/>
    <p:sldId id="259" r:id="rId8"/>
    <p:sldId id="266" r:id="rId9"/>
    <p:sldId id="261" r:id="rId10"/>
    <p:sldId id="267" r:id="rId1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5" d="100"/>
          <a:sy n="105"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5596C1-72EA-65F0-D835-7A2D73480880}"/>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LID4096"/>
          </a:p>
        </p:txBody>
      </p:sp>
      <p:sp>
        <p:nvSpPr>
          <p:cNvPr id="3" name="Alaotsikko 2">
            <a:extLst>
              <a:ext uri="{FF2B5EF4-FFF2-40B4-BE49-F238E27FC236}">
                <a16:creationId xmlns:a16="http://schemas.microsoft.com/office/drawing/2014/main" id="{ABE16CFC-BDEC-A95D-32A1-47361D11D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LID4096"/>
          </a:p>
        </p:txBody>
      </p:sp>
      <p:sp>
        <p:nvSpPr>
          <p:cNvPr id="4" name="Päivämäärän paikkamerkki 3">
            <a:extLst>
              <a:ext uri="{FF2B5EF4-FFF2-40B4-BE49-F238E27FC236}">
                <a16:creationId xmlns:a16="http://schemas.microsoft.com/office/drawing/2014/main" id="{60652120-18D1-0B38-D97C-32B9B7A98CCF}"/>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5" name="Alatunnisteen paikkamerkki 4">
            <a:extLst>
              <a:ext uri="{FF2B5EF4-FFF2-40B4-BE49-F238E27FC236}">
                <a16:creationId xmlns:a16="http://schemas.microsoft.com/office/drawing/2014/main" id="{52D2B372-39F6-4EBF-6999-3A5CC69548D5}"/>
              </a:ext>
            </a:extLst>
          </p:cNvPr>
          <p:cNvSpPr>
            <a:spLocks noGrp="1"/>
          </p:cNvSpPr>
          <p:nvPr>
            <p:ph type="ftr" sz="quarter" idx="11"/>
          </p:nvPr>
        </p:nvSpPr>
        <p:spPr/>
        <p:txBody>
          <a:bodyPr/>
          <a:lstStyle/>
          <a:p>
            <a:endParaRPr lang="LID4096"/>
          </a:p>
        </p:txBody>
      </p:sp>
      <p:sp>
        <p:nvSpPr>
          <p:cNvPr id="6" name="Dian numeron paikkamerkki 5">
            <a:extLst>
              <a:ext uri="{FF2B5EF4-FFF2-40B4-BE49-F238E27FC236}">
                <a16:creationId xmlns:a16="http://schemas.microsoft.com/office/drawing/2014/main" id="{95C27553-525A-6E89-0179-D54858256672}"/>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125158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FEEB1C-2696-4C7A-ECC7-7C4F1E22DA45}"/>
              </a:ext>
            </a:extLst>
          </p:cNvPr>
          <p:cNvSpPr>
            <a:spLocks noGrp="1"/>
          </p:cNvSpPr>
          <p:nvPr>
            <p:ph type="title"/>
          </p:nvPr>
        </p:nvSpPr>
        <p:spPr/>
        <p:txBody>
          <a:bodyPr/>
          <a:lstStyle/>
          <a:p>
            <a:r>
              <a:rPr lang="fi-FI"/>
              <a:t>Muokkaa ots. perustyyl. napsautt.</a:t>
            </a:r>
            <a:endParaRPr lang="LID4096"/>
          </a:p>
        </p:txBody>
      </p:sp>
      <p:sp>
        <p:nvSpPr>
          <p:cNvPr id="3" name="Pystysuoran tekstin paikkamerkki 2">
            <a:extLst>
              <a:ext uri="{FF2B5EF4-FFF2-40B4-BE49-F238E27FC236}">
                <a16:creationId xmlns:a16="http://schemas.microsoft.com/office/drawing/2014/main" id="{9359098A-B4B2-B972-3598-094CC7188F3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4" name="Päivämäärän paikkamerkki 3">
            <a:extLst>
              <a:ext uri="{FF2B5EF4-FFF2-40B4-BE49-F238E27FC236}">
                <a16:creationId xmlns:a16="http://schemas.microsoft.com/office/drawing/2014/main" id="{499CE34A-B092-55AE-962A-25E2D9F13E65}"/>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5" name="Alatunnisteen paikkamerkki 4">
            <a:extLst>
              <a:ext uri="{FF2B5EF4-FFF2-40B4-BE49-F238E27FC236}">
                <a16:creationId xmlns:a16="http://schemas.microsoft.com/office/drawing/2014/main" id="{84E7E8CC-EEE8-9794-4939-D0203F301068}"/>
              </a:ext>
            </a:extLst>
          </p:cNvPr>
          <p:cNvSpPr>
            <a:spLocks noGrp="1"/>
          </p:cNvSpPr>
          <p:nvPr>
            <p:ph type="ftr" sz="quarter" idx="11"/>
          </p:nvPr>
        </p:nvSpPr>
        <p:spPr/>
        <p:txBody>
          <a:bodyPr/>
          <a:lstStyle/>
          <a:p>
            <a:endParaRPr lang="LID4096"/>
          </a:p>
        </p:txBody>
      </p:sp>
      <p:sp>
        <p:nvSpPr>
          <p:cNvPr id="6" name="Dian numeron paikkamerkki 5">
            <a:extLst>
              <a:ext uri="{FF2B5EF4-FFF2-40B4-BE49-F238E27FC236}">
                <a16:creationId xmlns:a16="http://schemas.microsoft.com/office/drawing/2014/main" id="{1DA83E64-0F40-DC66-FBB5-2A845077DF08}"/>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186467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8782476-8B79-0C18-B28F-CE9DA2FE311E}"/>
              </a:ext>
            </a:extLst>
          </p:cNvPr>
          <p:cNvSpPr>
            <a:spLocks noGrp="1"/>
          </p:cNvSpPr>
          <p:nvPr>
            <p:ph type="title" orient="vert"/>
          </p:nvPr>
        </p:nvSpPr>
        <p:spPr>
          <a:xfrm>
            <a:off x="8724900" y="365125"/>
            <a:ext cx="2628900" cy="5811838"/>
          </a:xfrm>
        </p:spPr>
        <p:txBody>
          <a:bodyPr vert="eaVert"/>
          <a:lstStyle/>
          <a:p>
            <a:r>
              <a:rPr lang="fi-FI"/>
              <a:t>Muokkaa ots. perustyyl. napsautt.</a:t>
            </a:r>
            <a:endParaRPr lang="LID4096"/>
          </a:p>
        </p:txBody>
      </p:sp>
      <p:sp>
        <p:nvSpPr>
          <p:cNvPr id="3" name="Pystysuoran tekstin paikkamerkki 2">
            <a:extLst>
              <a:ext uri="{FF2B5EF4-FFF2-40B4-BE49-F238E27FC236}">
                <a16:creationId xmlns:a16="http://schemas.microsoft.com/office/drawing/2014/main" id="{9918FBDE-F4D3-FD15-5918-23D429AE8C5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4" name="Päivämäärän paikkamerkki 3">
            <a:extLst>
              <a:ext uri="{FF2B5EF4-FFF2-40B4-BE49-F238E27FC236}">
                <a16:creationId xmlns:a16="http://schemas.microsoft.com/office/drawing/2014/main" id="{94DB83DF-FD76-73A0-1F1C-73B0BFD63C5A}"/>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5" name="Alatunnisteen paikkamerkki 4">
            <a:extLst>
              <a:ext uri="{FF2B5EF4-FFF2-40B4-BE49-F238E27FC236}">
                <a16:creationId xmlns:a16="http://schemas.microsoft.com/office/drawing/2014/main" id="{01E01DEB-7912-52AB-EDBA-A81B303622D0}"/>
              </a:ext>
            </a:extLst>
          </p:cNvPr>
          <p:cNvSpPr>
            <a:spLocks noGrp="1"/>
          </p:cNvSpPr>
          <p:nvPr>
            <p:ph type="ftr" sz="quarter" idx="11"/>
          </p:nvPr>
        </p:nvSpPr>
        <p:spPr/>
        <p:txBody>
          <a:bodyPr/>
          <a:lstStyle/>
          <a:p>
            <a:endParaRPr lang="LID4096"/>
          </a:p>
        </p:txBody>
      </p:sp>
      <p:sp>
        <p:nvSpPr>
          <p:cNvPr id="6" name="Dian numeron paikkamerkki 5">
            <a:extLst>
              <a:ext uri="{FF2B5EF4-FFF2-40B4-BE49-F238E27FC236}">
                <a16:creationId xmlns:a16="http://schemas.microsoft.com/office/drawing/2014/main" id="{3A0D9732-2D97-7904-D1A6-276D56E36216}"/>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3122569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227500-D945-F78B-7262-915C997D3E19}"/>
              </a:ext>
            </a:extLst>
          </p:cNvPr>
          <p:cNvSpPr>
            <a:spLocks noGrp="1"/>
          </p:cNvSpPr>
          <p:nvPr>
            <p:ph type="title"/>
          </p:nvPr>
        </p:nvSpPr>
        <p:spPr/>
        <p:txBody>
          <a:bodyPr/>
          <a:lstStyle/>
          <a:p>
            <a:r>
              <a:rPr lang="fi-FI"/>
              <a:t>Muokkaa ots. perustyyl. napsautt.</a:t>
            </a:r>
            <a:endParaRPr lang="LID4096"/>
          </a:p>
        </p:txBody>
      </p:sp>
      <p:sp>
        <p:nvSpPr>
          <p:cNvPr id="3" name="Sisällön paikkamerkki 2">
            <a:extLst>
              <a:ext uri="{FF2B5EF4-FFF2-40B4-BE49-F238E27FC236}">
                <a16:creationId xmlns:a16="http://schemas.microsoft.com/office/drawing/2014/main" id="{C894A631-1C82-BB73-1B0D-5D893C20FD4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4" name="Päivämäärän paikkamerkki 3">
            <a:extLst>
              <a:ext uri="{FF2B5EF4-FFF2-40B4-BE49-F238E27FC236}">
                <a16:creationId xmlns:a16="http://schemas.microsoft.com/office/drawing/2014/main" id="{70A62A4C-34FC-F1D5-0FDE-24F41807447D}"/>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5" name="Alatunnisteen paikkamerkki 4">
            <a:extLst>
              <a:ext uri="{FF2B5EF4-FFF2-40B4-BE49-F238E27FC236}">
                <a16:creationId xmlns:a16="http://schemas.microsoft.com/office/drawing/2014/main" id="{C29D7F63-C5D8-6F47-2CE0-84F2CA521C32}"/>
              </a:ext>
            </a:extLst>
          </p:cNvPr>
          <p:cNvSpPr>
            <a:spLocks noGrp="1"/>
          </p:cNvSpPr>
          <p:nvPr>
            <p:ph type="ftr" sz="quarter" idx="11"/>
          </p:nvPr>
        </p:nvSpPr>
        <p:spPr/>
        <p:txBody>
          <a:bodyPr/>
          <a:lstStyle/>
          <a:p>
            <a:endParaRPr lang="LID4096"/>
          </a:p>
        </p:txBody>
      </p:sp>
      <p:sp>
        <p:nvSpPr>
          <p:cNvPr id="6" name="Dian numeron paikkamerkki 5">
            <a:extLst>
              <a:ext uri="{FF2B5EF4-FFF2-40B4-BE49-F238E27FC236}">
                <a16:creationId xmlns:a16="http://schemas.microsoft.com/office/drawing/2014/main" id="{1A14D74A-A2BD-DE1A-97DB-8293D9B5B071}"/>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1965843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F983F3-D729-D3D2-447D-54BC58D0B8EC}"/>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LID4096"/>
          </a:p>
        </p:txBody>
      </p:sp>
      <p:sp>
        <p:nvSpPr>
          <p:cNvPr id="3" name="Tekstin paikkamerkki 2">
            <a:extLst>
              <a:ext uri="{FF2B5EF4-FFF2-40B4-BE49-F238E27FC236}">
                <a16:creationId xmlns:a16="http://schemas.microsoft.com/office/drawing/2014/main" id="{5DECBC5A-298C-5224-FF6A-E27A0EBF1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F57873F-C043-A089-E1ED-8D66A63A3760}"/>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5" name="Alatunnisteen paikkamerkki 4">
            <a:extLst>
              <a:ext uri="{FF2B5EF4-FFF2-40B4-BE49-F238E27FC236}">
                <a16:creationId xmlns:a16="http://schemas.microsoft.com/office/drawing/2014/main" id="{0CBD57F8-6014-9212-A7FE-51549BD49EB9}"/>
              </a:ext>
            </a:extLst>
          </p:cNvPr>
          <p:cNvSpPr>
            <a:spLocks noGrp="1"/>
          </p:cNvSpPr>
          <p:nvPr>
            <p:ph type="ftr" sz="quarter" idx="11"/>
          </p:nvPr>
        </p:nvSpPr>
        <p:spPr/>
        <p:txBody>
          <a:bodyPr/>
          <a:lstStyle/>
          <a:p>
            <a:endParaRPr lang="LID4096"/>
          </a:p>
        </p:txBody>
      </p:sp>
      <p:sp>
        <p:nvSpPr>
          <p:cNvPr id="6" name="Dian numeron paikkamerkki 5">
            <a:extLst>
              <a:ext uri="{FF2B5EF4-FFF2-40B4-BE49-F238E27FC236}">
                <a16:creationId xmlns:a16="http://schemas.microsoft.com/office/drawing/2014/main" id="{FBF09C46-B86A-5CE6-3FA5-CE47D0C44269}"/>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369409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3200D0-1A92-E995-9647-D74682312470}"/>
              </a:ext>
            </a:extLst>
          </p:cNvPr>
          <p:cNvSpPr>
            <a:spLocks noGrp="1"/>
          </p:cNvSpPr>
          <p:nvPr>
            <p:ph type="title"/>
          </p:nvPr>
        </p:nvSpPr>
        <p:spPr/>
        <p:txBody>
          <a:bodyPr/>
          <a:lstStyle/>
          <a:p>
            <a:r>
              <a:rPr lang="fi-FI"/>
              <a:t>Muokkaa ots. perustyyl. napsautt.</a:t>
            </a:r>
            <a:endParaRPr lang="LID4096"/>
          </a:p>
        </p:txBody>
      </p:sp>
      <p:sp>
        <p:nvSpPr>
          <p:cNvPr id="3" name="Sisällön paikkamerkki 2">
            <a:extLst>
              <a:ext uri="{FF2B5EF4-FFF2-40B4-BE49-F238E27FC236}">
                <a16:creationId xmlns:a16="http://schemas.microsoft.com/office/drawing/2014/main" id="{B9E70779-99C6-FE18-A4F0-78391E3A6CB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4" name="Sisällön paikkamerkki 3">
            <a:extLst>
              <a:ext uri="{FF2B5EF4-FFF2-40B4-BE49-F238E27FC236}">
                <a16:creationId xmlns:a16="http://schemas.microsoft.com/office/drawing/2014/main" id="{9191142A-D3B1-EEC0-2724-93E73AAEC84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5" name="Päivämäärän paikkamerkki 4">
            <a:extLst>
              <a:ext uri="{FF2B5EF4-FFF2-40B4-BE49-F238E27FC236}">
                <a16:creationId xmlns:a16="http://schemas.microsoft.com/office/drawing/2014/main" id="{74560C17-D149-FBC7-DCDA-A3D4805DB9ED}"/>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6" name="Alatunnisteen paikkamerkki 5">
            <a:extLst>
              <a:ext uri="{FF2B5EF4-FFF2-40B4-BE49-F238E27FC236}">
                <a16:creationId xmlns:a16="http://schemas.microsoft.com/office/drawing/2014/main" id="{C28D3EEE-80B9-B232-71C3-7E601BA91F05}"/>
              </a:ext>
            </a:extLst>
          </p:cNvPr>
          <p:cNvSpPr>
            <a:spLocks noGrp="1"/>
          </p:cNvSpPr>
          <p:nvPr>
            <p:ph type="ftr" sz="quarter" idx="11"/>
          </p:nvPr>
        </p:nvSpPr>
        <p:spPr/>
        <p:txBody>
          <a:bodyPr/>
          <a:lstStyle/>
          <a:p>
            <a:endParaRPr lang="LID4096"/>
          </a:p>
        </p:txBody>
      </p:sp>
      <p:sp>
        <p:nvSpPr>
          <p:cNvPr id="7" name="Dian numeron paikkamerkki 6">
            <a:extLst>
              <a:ext uri="{FF2B5EF4-FFF2-40B4-BE49-F238E27FC236}">
                <a16:creationId xmlns:a16="http://schemas.microsoft.com/office/drawing/2014/main" id="{68260EDC-1B6A-86B4-0A7C-E0E9029F4AC7}"/>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138669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983966-B651-8914-BB8D-11420BA31DDD}"/>
              </a:ext>
            </a:extLst>
          </p:cNvPr>
          <p:cNvSpPr>
            <a:spLocks noGrp="1"/>
          </p:cNvSpPr>
          <p:nvPr>
            <p:ph type="title"/>
          </p:nvPr>
        </p:nvSpPr>
        <p:spPr>
          <a:xfrm>
            <a:off x="839788" y="365125"/>
            <a:ext cx="10515600" cy="1325563"/>
          </a:xfrm>
        </p:spPr>
        <p:txBody>
          <a:bodyPr/>
          <a:lstStyle/>
          <a:p>
            <a:r>
              <a:rPr lang="fi-FI"/>
              <a:t>Muokkaa ots. perustyyl. napsautt.</a:t>
            </a:r>
            <a:endParaRPr lang="LID4096"/>
          </a:p>
        </p:txBody>
      </p:sp>
      <p:sp>
        <p:nvSpPr>
          <p:cNvPr id="3" name="Tekstin paikkamerkki 2">
            <a:extLst>
              <a:ext uri="{FF2B5EF4-FFF2-40B4-BE49-F238E27FC236}">
                <a16:creationId xmlns:a16="http://schemas.microsoft.com/office/drawing/2014/main" id="{554A513C-E029-930A-106B-FA4D84CD0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84EEA22-DD65-9A27-71EA-304AA1F6F863}"/>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5" name="Tekstin paikkamerkki 4">
            <a:extLst>
              <a:ext uri="{FF2B5EF4-FFF2-40B4-BE49-F238E27FC236}">
                <a16:creationId xmlns:a16="http://schemas.microsoft.com/office/drawing/2014/main" id="{E12ED5A9-DA37-5222-9AAF-DBEFEF162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889EF02C-B181-ED15-CDB2-85F2B1DA232E}"/>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7" name="Päivämäärän paikkamerkki 6">
            <a:extLst>
              <a:ext uri="{FF2B5EF4-FFF2-40B4-BE49-F238E27FC236}">
                <a16:creationId xmlns:a16="http://schemas.microsoft.com/office/drawing/2014/main" id="{A454D029-E682-419A-DD61-4A7A3BD67B7B}"/>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8" name="Alatunnisteen paikkamerkki 7">
            <a:extLst>
              <a:ext uri="{FF2B5EF4-FFF2-40B4-BE49-F238E27FC236}">
                <a16:creationId xmlns:a16="http://schemas.microsoft.com/office/drawing/2014/main" id="{D47E9A9E-879E-65F3-F341-7E60D7DC251B}"/>
              </a:ext>
            </a:extLst>
          </p:cNvPr>
          <p:cNvSpPr>
            <a:spLocks noGrp="1"/>
          </p:cNvSpPr>
          <p:nvPr>
            <p:ph type="ftr" sz="quarter" idx="11"/>
          </p:nvPr>
        </p:nvSpPr>
        <p:spPr/>
        <p:txBody>
          <a:bodyPr/>
          <a:lstStyle/>
          <a:p>
            <a:endParaRPr lang="LID4096"/>
          </a:p>
        </p:txBody>
      </p:sp>
      <p:sp>
        <p:nvSpPr>
          <p:cNvPr id="9" name="Dian numeron paikkamerkki 8">
            <a:extLst>
              <a:ext uri="{FF2B5EF4-FFF2-40B4-BE49-F238E27FC236}">
                <a16:creationId xmlns:a16="http://schemas.microsoft.com/office/drawing/2014/main" id="{6DF3F1A7-E9EB-CE84-C1CA-35501BDC12E6}"/>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28412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6CE75B-125F-DDEF-ACCF-E21FF0E5755C}"/>
              </a:ext>
            </a:extLst>
          </p:cNvPr>
          <p:cNvSpPr>
            <a:spLocks noGrp="1"/>
          </p:cNvSpPr>
          <p:nvPr>
            <p:ph type="title"/>
          </p:nvPr>
        </p:nvSpPr>
        <p:spPr/>
        <p:txBody>
          <a:bodyPr/>
          <a:lstStyle/>
          <a:p>
            <a:r>
              <a:rPr lang="fi-FI"/>
              <a:t>Muokkaa ots. perustyyl. napsautt.</a:t>
            </a:r>
            <a:endParaRPr lang="LID4096"/>
          </a:p>
        </p:txBody>
      </p:sp>
      <p:sp>
        <p:nvSpPr>
          <p:cNvPr id="3" name="Päivämäärän paikkamerkki 2">
            <a:extLst>
              <a:ext uri="{FF2B5EF4-FFF2-40B4-BE49-F238E27FC236}">
                <a16:creationId xmlns:a16="http://schemas.microsoft.com/office/drawing/2014/main" id="{1A552F57-D4D8-3126-8EFE-3A3C7DA14DB2}"/>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4" name="Alatunnisteen paikkamerkki 3">
            <a:extLst>
              <a:ext uri="{FF2B5EF4-FFF2-40B4-BE49-F238E27FC236}">
                <a16:creationId xmlns:a16="http://schemas.microsoft.com/office/drawing/2014/main" id="{1049D724-1225-B718-F646-B956BD12F282}"/>
              </a:ext>
            </a:extLst>
          </p:cNvPr>
          <p:cNvSpPr>
            <a:spLocks noGrp="1"/>
          </p:cNvSpPr>
          <p:nvPr>
            <p:ph type="ftr" sz="quarter" idx="11"/>
          </p:nvPr>
        </p:nvSpPr>
        <p:spPr/>
        <p:txBody>
          <a:bodyPr/>
          <a:lstStyle/>
          <a:p>
            <a:endParaRPr lang="LID4096"/>
          </a:p>
        </p:txBody>
      </p:sp>
      <p:sp>
        <p:nvSpPr>
          <p:cNvPr id="5" name="Dian numeron paikkamerkki 4">
            <a:extLst>
              <a:ext uri="{FF2B5EF4-FFF2-40B4-BE49-F238E27FC236}">
                <a16:creationId xmlns:a16="http://schemas.microsoft.com/office/drawing/2014/main" id="{3F1B8B56-F050-75D6-94BC-05E036F501A8}"/>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1240453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B76A21A-AAD1-D0BC-B256-5FEDAAA45666}"/>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3" name="Alatunnisteen paikkamerkki 2">
            <a:extLst>
              <a:ext uri="{FF2B5EF4-FFF2-40B4-BE49-F238E27FC236}">
                <a16:creationId xmlns:a16="http://schemas.microsoft.com/office/drawing/2014/main" id="{F3D72068-F1E6-8E18-51B2-70A1DF8A9332}"/>
              </a:ext>
            </a:extLst>
          </p:cNvPr>
          <p:cNvSpPr>
            <a:spLocks noGrp="1"/>
          </p:cNvSpPr>
          <p:nvPr>
            <p:ph type="ftr" sz="quarter" idx="11"/>
          </p:nvPr>
        </p:nvSpPr>
        <p:spPr/>
        <p:txBody>
          <a:bodyPr/>
          <a:lstStyle/>
          <a:p>
            <a:endParaRPr lang="LID4096"/>
          </a:p>
        </p:txBody>
      </p:sp>
      <p:sp>
        <p:nvSpPr>
          <p:cNvPr id="4" name="Dian numeron paikkamerkki 3">
            <a:extLst>
              <a:ext uri="{FF2B5EF4-FFF2-40B4-BE49-F238E27FC236}">
                <a16:creationId xmlns:a16="http://schemas.microsoft.com/office/drawing/2014/main" id="{A5A41FC4-02BD-6243-E236-C4A377342A0A}"/>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3629619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76D84D-041D-B66C-5362-15DBF508947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LID4096"/>
          </a:p>
        </p:txBody>
      </p:sp>
      <p:sp>
        <p:nvSpPr>
          <p:cNvPr id="3" name="Sisällön paikkamerkki 2">
            <a:extLst>
              <a:ext uri="{FF2B5EF4-FFF2-40B4-BE49-F238E27FC236}">
                <a16:creationId xmlns:a16="http://schemas.microsoft.com/office/drawing/2014/main" id="{68806A74-A169-C26F-9788-E5CB9338CB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4" name="Tekstin paikkamerkki 3">
            <a:extLst>
              <a:ext uri="{FF2B5EF4-FFF2-40B4-BE49-F238E27FC236}">
                <a16:creationId xmlns:a16="http://schemas.microsoft.com/office/drawing/2014/main" id="{186AAF46-9361-B32C-71BD-D1848C213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C5F2A47-225C-358B-9B02-E639543B73F0}"/>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6" name="Alatunnisteen paikkamerkki 5">
            <a:extLst>
              <a:ext uri="{FF2B5EF4-FFF2-40B4-BE49-F238E27FC236}">
                <a16:creationId xmlns:a16="http://schemas.microsoft.com/office/drawing/2014/main" id="{6A2E2420-9F37-CACF-652B-132EC6E0F81D}"/>
              </a:ext>
            </a:extLst>
          </p:cNvPr>
          <p:cNvSpPr>
            <a:spLocks noGrp="1"/>
          </p:cNvSpPr>
          <p:nvPr>
            <p:ph type="ftr" sz="quarter" idx="11"/>
          </p:nvPr>
        </p:nvSpPr>
        <p:spPr/>
        <p:txBody>
          <a:bodyPr/>
          <a:lstStyle/>
          <a:p>
            <a:endParaRPr lang="LID4096"/>
          </a:p>
        </p:txBody>
      </p:sp>
      <p:sp>
        <p:nvSpPr>
          <p:cNvPr id="7" name="Dian numeron paikkamerkki 6">
            <a:extLst>
              <a:ext uri="{FF2B5EF4-FFF2-40B4-BE49-F238E27FC236}">
                <a16:creationId xmlns:a16="http://schemas.microsoft.com/office/drawing/2014/main" id="{001F2896-2619-4342-8BDC-5BBCAC9FF7C4}"/>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264734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2C74ED-631B-E9CA-11E5-AB5922F7C80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LID4096"/>
          </a:p>
        </p:txBody>
      </p:sp>
      <p:sp>
        <p:nvSpPr>
          <p:cNvPr id="3" name="Kuvan paikkamerkki 2">
            <a:extLst>
              <a:ext uri="{FF2B5EF4-FFF2-40B4-BE49-F238E27FC236}">
                <a16:creationId xmlns:a16="http://schemas.microsoft.com/office/drawing/2014/main" id="{B592E45E-9802-B90D-9986-12D4D40E4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kstin paikkamerkki 3">
            <a:extLst>
              <a:ext uri="{FF2B5EF4-FFF2-40B4-BE49-F238E27FC236}">
                <a16:creationId xmlns:a16="http://schemas.microsoft.com/office/drawing/2014/main" id="{C4F3E884-6B38-82B2-D383-7567A936A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FB8ADCC-94E5-B4AE-C3EB-16F247336ADC}"/>
              </a:ext>
            </a:extLst>
          </p:cNvPr>
          <p:cNvSpPr>
            <a:spLocks noGrp="1"/>
          </p:cNvSpPr>
          <p:nvPr>
            <p:ph type="dt" sz="half" idx="10"/>
          </p:nvPr>
        </p:nvSpPr>
        <p:spPr/>
        <p:txBody>
          <a:bodyPr/>
          <a:lstStyle/>
          <a:p>
            <a:fld id="{C00966D1-902C-4750-8D82-16952502DD05}" type="datetimeFigureOut">
              <a:rPr lang="LID4096" smtClean="0"/>
              <a:t>03/04/2026</a:t>
            </a:fld>
            <a:endParaRPr lang="LID4096"/>
          </a:p>
        </p:txBody>
      </p:sp>
      <p:sp>
        <p:nvSpPr>
          <p:cNvPr id="6" name="Alatunnisteen paikkamerkki 5">
            <a:extLst>
              <a:ext uri="{FF2B5EF4-FFF2-40B4-BE49-F238E27FC236}">
                <a16:creationId xmlns:a16="http://schemas.microsoft.com/office/drawing/2014/main" id="{145B95EC-DE1C-6737-F0C0-4A332425BF12}"/>
              </a:ext>
            </a:extLst>
          </p:cNvPr>
          <p:cNvSpPr>
            <a:spLocks noGrp="1"/>
          </p:cNvSpPr>
          <p:nvPr>
            <p:ph type="ftr" sz="quarter" idx="11"/>
          </p:nvPr>
        </p:nvSpPr>
        <p:spPr/>
        <p:txBody>
          <a:bodyPr/>
          <a:lstStyle/>
          <a:p>
            <a:endParaRPr lang="LID4096"/>
          </a:p>
        </p:txBody>
      </p:sp>
      <p:sp>
        <p:nvSpPr>
          <p:cNvPr id="7" name="Dian numeron paikkamerkki 6">
            <a:extLst>
              <a:ext uri="{FF2B5EF4-FFF2-40B4-BE49-F238E27FC236}">
                <a16:creationId xmlns:a16="http://schemas.microsoft.com/office/drawing/2014/main" id="{3D05472F-97F5-6BDB-C41A-9B91F34EF205}"/>
              </a:ext>
            </a:extLst>
          </p:cNvPr>
          <p:cNvSpPr>
            <a:spLocks noGrp="1"/>
          </p:cNvSpPr>
          <p:nvPr>
            <p:ph type="sldNum" sz="quarter" idx="12"/>
          </p:nvPr>
        </p:nvSpPr>
        <p:spPr/>
        <p:txBody>
          <a:bodyPr/>
          <a:lstStyle/>
          <a:p>
            <a:fld id="{5B9687B3-1DDE-400C-B06C-DF6C186238E9}" type="slidenum">
              <a:rPr lang="LID4096" smtClean="0"/>
              <a:t>‹#›</a:t>
            </a:fld>
            <a:endParaRPr lang="LID4096"/>
          </a:p>
        </p:txBody>
      </p:sp>
    </p:spTree>
    <p:extLst>
      <p:ext uri="{BB962C8B-B14F-4D97-AF65-F5344CB8AC3E}">
        <p14:creationId xmlns:p14="http://schemas.microsoft.com/office/powerpoint/2010/main" val="1171742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3B1AE34-AF1E-295C-38F9-72F079A594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LID4096"/>
          </a:p>
        </p:txBody>
      </p:sp>
      <p:sp>
        <p:nvSpPr>
          <p:cNvPr id="3" name="Tekstin paikkamerkki 2">
            <a:extLst>
              <a:ext uri="{FF2B5EF4-FFF2-40B4-BE49-F238E27FC236}">
                <a16:creationId xmlns:a16="http://schemas.microsoft.com/office/drawing/2014/main" id="{6FE5F1E9-138D-A606-0133-3B4FCB64F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LID4096"/>
          </a:p>
        </p:txBody>
      </p:sp>
      <p:sp>
        <p:nvSpPr>
          <p:cNvPr id="4" name="Päivämäärän paikkamerkki 3">
            <a:extLst>
              <a:ext uri="{FF2B5EF4-FFF2-40B4-BE49-F238E27FC236}">
                <a16:creationId xmlns:a16="http://schemas.microsoft.com/office/drawing/2014/main" id="{9F480067-9CDD-81C6-250A-31F916AE3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966D1-902C-4750-8D82-16952502DD05}" type="datetimeFigureOut">
              <a:rPr lang="LID4096" smtClean="0"/>
              <a:t>03/04/2026</a:t>
            </a:fld>
            <a:endParaRPr lang="LID4096"/>
          </a:p>
        </p:txBody>
      </p:sp>
      <p:sp>
        <p:nvSpPr>
          <p:cNvPr id="5" name="Alatunnisteen paikkamerkki 4">
            <a:extLst>
              <a:ext uri="{FF2B5EF4-FFF2-40B4-BE49-F238E27FC236}">
                <a16:creationId xmlns:a16="http://schemas.microsoft.com/office/drawing/2014/main" id="{0ECF6529-A061-952A-E5FA-B8A2C3C46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Dian numeron paikkamerkki 5">
            <a:extLst>
              <a:ext uri="{FF2B5EF4-FFF2-40B4-BE49-F238E27FC236}">
                <a16:creationId xmlns:a16="http://schemas.microsoft.com/office/drawing/2014/main" id="{57632B72-210F-E6E6-EB7F-BB4023002E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687B3-1DDE-400C-B06C-DF6C186238E9}" type="slidenum">
              <a:rPr lang="LID4096" smtClean="0"/>
              <a:t>‹#›</a:t>
            </a:fld>
            <a:endParaRPr lang="LID4096"/>
          </a:p>
        </p:txBody>
      </p:sp>
    </p:spTree>
    <p:extLst>
      <p:ext uri="{BB962C8B-B14F-4D97-AF65-F5344CB8AC3E}">
        <p14:creationId xmlns:p14="http://schemas.microsoft.com/office/powerpoint/2010/main" val="349795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alineet.paralympia.fi/"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paralympia.fi/uploaded/section_files/Materiaalit/Tutkimusraportit/kaikille_avoimen_liikuntakulttuurin_esteet_ja_nosteet_2011.doc" TargetMode="External"/><Relationship Id="rId2" Type="http://schemas.openxmlformats.org/officeDocument/2006/relationships/hyperlink" Target="https://www.paralympia.fi/uploaded/section_files/Materiaalit/Tutkimusraportit/liikuttaako_raportti-1.pdf"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AC189D-3A2B-2DF0-5F91-B5958449D3A4}"/>
              </a:ext>
            </a:extLst>
          </p:cNvPr>
          <p:cNvSpPr>
            <a:spLocks noGrp="1"/>
          </p:cNvSpPr>
          <p:nvPr>
            <p:ph type="ctrTitle"/>
          </p:nvPr>
        </p:nvSpPr>
        <p:spPr/>
        <p:txBody>
          <a:bodyPr>
            <a:normAutofit fontScale="90000"/>
          </a:bodyPr>
          <a:lstStyle/>
          <a:p>
            <a:r>
              <a:rPr lang="fi-FI" dirty="0" err="1"/>
              <a:t>Inclusive</a:t>
            </a:r>
            <a:r>
              <a:rPr lang="fi-FI" dirty="0"/>
              <a:t> </a:t>
            </a:r>
            <a:r>
              <a:rPr lang="fi-FI" dirty="0" err="1"/>
              <a:t>environments</a:t>
            </a:r>
            <a:r>
              <a:rPr lang="fi-FI" dirty="0"/>
              <a:t> in </a:t>
            </a:r>
            <a:r>
              <a:rPr lang="fi-FI" dirty="0" err="1"/>
              <a:t>sports-</a:t>
            </a:r>
            <a:r>
              <a:rPr lang="fi-FI" dirty="0"/>
              <a:t> </a:t>
            </a:r>
            <a:r>
              <a:rPr lang="fi-FI" dirty="0" err="1"/>
              <a:t>Retaining</a:t>
            </a:r>
            <a:r>
              <a:rPr lang="fi-FI" dirty="0"/>
              <a:t> </a:t>
            </a:r>
            <a:r>
              <a:rPr lang="fi-FI" dirty="0" err="1"/>
              <a:t>girls</a:t>
            </a:r>
            <a:r>
              <a:rPr lang="fi-FI" dirty="0"/>
              <a:t> and </a:t>
            </a:r>
            <a:r>
              <a:rPr lang="fi-FI" dirty="0" err="1"/>
              <a:t>women</a:t>
            </a:r>
            <a:r>
              <a:rPr lang="fi-FI" dirty="0"/>
              <a:t> </a:t>
            </a:r>
            <a:r>
              <a:rPr lang="fi-FI" dirty="0" err="1"/>
              <a:t>with</a:t>
            </a:r>
            <a:r>
              <a:rPr lang="fi-FI" dirty="0"/>
              <a:t> </a:t>
            </a:r>
            <a:r>
              <a:rPr lang="fi-FI" dirty="0" err="1"/>
              <a:t>disablities</a:t>
            </a:r>
            <a:endParaRPr lang="LID4096" dirty="0"/>
          </a:p>
        </p:txBody>
      </p:sp>
      <p:sp>
        <p:nvSpPr>
          <p:cNvPr id="3" name="Alaotsikko 2">
            <a:extLst>
              <a:ext uri="{FF2B5EF4-FFF2-40B4-BE49-F238E27FC236}">
                <a16:creationId xmlns:a16="http://schemas.microsoft.com/office/drawing/2014/main" id="{39AABFA9-A833-D7B4-CFB6-1B2DE3AE49A7}"/>
              </a:ext>
            </a:extLst>
          </p:cNvPr>
          <p:cNvSpPr>
            <a:spLocks noGrp="1"/>
          </p:cNvSpPr>
          <p:nvPr>
            <p:ph type="subTitle" idx="1"/>
          </p:nvPr>
        </p:nvSpPr>
        <p:spPr/>
        <p:txBody>
          <a:bodyPr>
            <a:normAutofit lnSpcReduction="10000"/>
          </a:bodyPr>
          <a:lstStyle/>
          <a:p>
            <a:r>
              <a:rPr lang="fi-FI" dirty="0" err="1"/>
              <a:t>Goalball</a:t>
            </a:r>
            <a:endParaRPr lang="fi-FI" dirty="0"/>
          </a:p>
          <a:p>
            <a:r>
              <a:rPr lang="fi-FI" dirty="0" err="1"/>
              <a:t>Women</a:t>
            </a:r>
            <a:endParaRPr lang="fi-FI" dirty="0"/>
          </a:p>
          <a:p>
            <a:r>
              <a:rPr lang="fi-FI" dirty="0" err="1"/>
              <a:t>From</a:t>
            </a:r>
            <a:endParaRPr lang="fi-FI" dirty="0"/>
          </a:p>
          <a:p>
            <a:r>
              <a:rPr lang="fi-FI" dirty="0"/>
              <a:t>Finland</a:t>
            </a:r>
          </a:p>
        </p:txBody>
      </p:sp>
      <p:pic>
        <p:nvPicPr>
          <p:cNvPr id="5" name="Kuva 4">
            <a:extLst>
              <a:ext uri="{FF2B5EF4-FFF2-40B4-BE49-F238E27FC236}">
                <a16:creationId xmlns:a16="http://schemas.microsoft.com/office/drawing/2014/main" id="{8928A347-E3D8-8B0C-915E-D5C34F70E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448" y="3602032"/>
            <a:ext cx="2916000" cy="2332407"/>
          </a:xfrm>
          <a:prstGeom prst="rect">
            <a:avLst/>
          </a:prstGeom>
        </p:spPr>
      </p:pic>
      <p:pic>
        <p:nvPicPr>
          <p:cNvPr id="7" name="Kuva 6">
            <a:extLst>
              <a:ext uri="{FF2B5EF4-FFF2-40B4-BE49-F238E27FC236}">
                <a16:creationId xmlns:a16="http://schemas.microsoft.com/office/drawing/2014/main" id="{D39AD28C-1FD0-0898-8FC7-BEB2A14A6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554" y="3536632"/>
            <a:ext cx="2160000" cy="3239581"/>
          </a:xfrm>
          <a:prstGeom prst="rect">
            <a:avLst/>
          </a:prstGeom>
        </p:spPr>
      </p:pic>
    </p:spTree>
    <p:extLst>
      <p:ext uri="{BB962C8B-B14F-4D97-AF65-F5344CB8AC3E}">
        <p14:creationId xmlns:p14="http://schemas.microsoft.com/office/powerpoint/2010/main" val="215808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E2AA31E0-09FF-7835-AEE2-8EF0B88FEDD8}"/>
              </a:ext>
            </a:extLst>
          </p:cNvPr>
          <p:cNvSpPr txBox="1"/>
          <p:nvPr/>
        </p:nvSpPr>
        <p:spPr>
          <a:xfrm>
            <a:off x="1145078" y="1054976"/>
            <a:ext cx="6097384" cy="375552"/>
          </a:xfrm>
          <a:prstGeom prst="rect">
            <a:avLst/>
          </a:prstGeom>
          <a:noFill/>
        </p:spPr>
        <p:txBody>
          <a:bodyPr wrap="square">
            <a:spAutoFit/>
          </a:bodyPr>
          <a:lstStyle/>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Pictures: Finnish Paralympic Committees media archives</a:t>
            </a:r>
          </a:p>
        </p:txBody>
      </p:sp>
      <p:pic>
        <p:nvPicPr>
          <p:cNvPr id="5" name="Kuva 4">
            <a:extLst>
              <a:ext uri="{FF2B5EF4-FFF2-40B4-BE49-F238E27FC236}">
                <a16:creationId xmlns:a16="http://schemas.microsoft.com/office/drawing/2014/main" id="{EE7BDDD5-EFD2-0779-E524-3AA1DF6E9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724717"/>
            <a:ext cx="9525000" cy="6351270"/>
          </a:xfrm>
          <a:prstGeom prst="rect">
            <a:avLst/>
          </a:prstGeom>
        </p:spPr>
      </p:pic>
    </p:spTree>
    <p:extLst>
      <p:ext uri="{BB962C8B-B14F-4D97-AF65-F5344CB8AC3E}">
        <p14:creationId xmlns:p14="http://schemas.microsoft.com/office/powerpoint/2010/main" val="3843052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358328-05EF-2892-BBFF-7D8967B79F86}"/>
              </a:ext>
            </a:extLst>
          </p:cNvPr>
          <p:cNvSpPr>
            <a:spLocks noGrp="1"/>
          </p:cNvSpPr>
          <p:nvPr>
            <p:ph type="title"/>
          </p:nvPr>
        </p:nvSpPr>
        <p:spPr/>
        <p:txBody>
          <a:bodyPr/>
          <a:lstStyle/>
          <a:p>
            <a:r>
              <a:rPr lang="fi-FI" dirty="0" err="1"/>
              <a:t>About</a:t>
            </a:r>
            <a:r>
              <a:rPr lang="fi-FI" dirty="0"/>
              <a:t> </a:t>
            </a:r>
            <a:r>
              <a:rPr lang="fi-FI" dirty="0" err="1"/>
              <a:t>the</a:t>
            </a:r>
            <a:r>
              <a:rPr lang="fi-FI" dirty="0"/>
              <a:t> </a:t>
            </a:r>
            <a:r>
              <a:rPr lang="fi-FI" dirty="0" err="1"/>
              <a:t>speaker</a:t>
            </a:r>
            <a:endParaRPr lang="LID4096" dirty="0"/>
          </a:p>
        </p:txBody>
      </p:sp>
      <p:sp>
        <p:nvSpPr>
          <p:cNvPr id="4" name="Tekstin paikkamerkki 3">
            <a:extLst>
              <a:ext uri="{FF2B5EF4-FFF2-40B4-BE49-F238E27FC236}">
                <a16:creationId xmlns:a16="http://schemas.microsoft.com/office/drawing/2014/main" id="{6E6FF4B5-F62D-9AB4-FC03-2958DB826862}"/>
              </a:ext>
            </a:extLst>
          </p:cNvPr>
          <p:cNvSpPr>
            <a:spLocks noGrp="1"/>
          </p:cNvSpPr>
          <p:nvPr>
            <p:ph type="body" sz="half" idx="2"/>
          </p:nvPr>
        </p:nvSpPr>
        <p:spPr/>
        <p:txBody>
          <a:bodyPr/>
          <a:lstStyle/>
          <a:p>
            <a:r>
              <a:rPr lang="en-US" dirty="0"/>
              <a:t>Päivi Tolppanen (FIN) is a former parasport athlete in judo and goalball. In judo, she has achieved bronze twice in European Championships and fifth place in the Paralympics 2012. In goalball, she is both European and World Champion and took 4th place in the Paralympics 2000 and 2004. As a coach, she has led the way for the Finnish women´s national goalball team. In judo, she has coached both VI and able-bodied judokas. Currently, she is also a vice president of the Finnish Paralympic Committee and a member of the classification Committee of IBSA (International Blind Sports </a:t>
            </a:r>
            <a:r>
              <a:rPr lang="en-US" dirty="0" err="1"/>
              <a:t>Assiciation</a:t>
            </a:r>
            <a:r>
              <a:rPr lang="en-US" dirty="0"/>
              <a:t>).</a:t>
            </a:r>
          </a:p>
          <a:p>
            <a:endParaRPr lang="LID4096" dirty="0"/>
          </a:p>
        </p:txBody>
      </p:sp>
      <p:pic>
        <p:nvPicPr>
          <p:cNvPr id="5" name="Kuvan paikkamerkki 4">
            <a:extLst>
              <a:ext uri="{FF2B5EF4-FFF2-40B4-BE49-F238E27FC236}">
                <a16:creationId xmlns:a16="http://schemas.microsoft.com/office/drawing/2014/main" id="{43A7C755-2255-C229-D698-BF7590F7CBD7}"/>
              </a:ext>
            </a:extLst>
          </p:cNvPr>
          <p:cNvPicPr>
            <a:picLocks noGrp="1" noChangeAspect="1"/>
          </p:cNvPicPr>
          <p:nvPr>
            <p:ph type="pic" idx="1"/>
          </p:nvPr>
        </p:nvPicPr>
        <p:blipFill>
          <a:blip r:embed="rId2"/>
          <a:srcRect t="15655" b="15655"/>
          <a:stretch>
            <a:fillRect/>
          </a:stretch>
        </p:blipFill>
        <p:spPr>
          <a:prstGeom prst="rect">
            <a:avLst/>
          </a:prstGeom>
        </p:spPr>
      </p:pic>
    </p:spTree>
    <p:extLst>
      <p:ext uri="{BB962C8B-B14F-4D97-AF65-F5344CB8AC3E}">
        <p14:creationId xmlns:p14="http://schemas.microsoft.com/office/powerpoint/2010/main" val="221571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8654FA5-843C-7998-C8AD-78E487FDA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0" y="856483"/>
            <a:ext cx="9144019" cy="5145034"/>
          </a:xfrm>
          <a:prstGeom prst="rect">
            <a:avLst/>
          </a:prstGeom>
        </p:spPr>
      </p:pic>
    </p:spTree>
    <p:extLst>
      <p:ext uri="{BB962C8B-B14F-4D97-AF65-F5344CB8AC3E}">
        <p14:creationId xmlns:p14="http://schemas.microsoft.com/office/powerpoint/2010/main" val="1899288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E33D62A-092A-B061-5B76-C62EFCAB5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069" y="74814"/>
            <a:ext cx="4586844" cy="6858000"/>
          </a:xfrm>
          <a:prstGeom prst="rect">
            <a:avLst/>
          </a:prstGeom>
        </p:spPr>
      </p:pic>
      <p:sp>
        <p:nvSpPr>
          <p:cNvPr id="4" name="Tekstiruutu 3">
            <a:extLst>
              <a:ext uri="{FF2B5EF4-FFF2-40B4-BE49-F238E27FC236}">
                <a16:creationId xmlns:a16="http://schemas.microsoft.com/office/drawing/2014/main" id="{190C2AD9-E22B-99F0-5DF1-CB8B17773B34}"/>
              </a:ext>
            </a:extLst>
          </p:cNvPr>
          <p:cNvSpPr txBox="1"/>
          <p:nvPr/>
        </p:nvSpPr>
        <p:spPr>
          <a:xfrm>
            <a:off x="432262" y="980903"/>
            <a:ext cx="8713815" cy="1663597"/>
          </a:xfrm>
          <a:prstGeom prst="rect">
            <a:avLst/>
          </a:prstGeom>
          <a:noFill/>
        </p:spPr>
        <p:txBody>
          <a:bodyPr wrap="square">
            <a:spAutoFit/>
          </a:bodyPr>
          <a:lstStyle/>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PARTICIPATION IS POSSIBLE:</a:t>
            </a:r>
          </a:p>
          <a:p>
            <a:pPr marL="34290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Open- to- all mindset of the sport clubs</a:t>
            </a:r>
          </a:p>
          <a:p>
            <a:pPr marL="34290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Feeling that you are welcome</a:t>
            </a:r>
          </a:p>
          <a:p>
            <a:pPr marL="34290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Possibility to function</a:t>
            </a:r>
          </a:p>
          <a:p>
            <a:pPr marL="342900" lvl="0" indent="-342900">
              <a:lnSpc>
                <a:spcPct val="107000"/>
              </a:lnSpc>
              <a:spcAft>
                <a:spcPts val="800"/>
              </a:spcAft>
              <a:buFont typeface="Calibri" panose="020F0502020204030204" pitchFamily="34" charset="0"/>
              <a:buChar cha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Accessability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sports facilities </a:t>
            </a:r>
          </a:p>
        </p:txBody>
      </p:sp>
      <p:sp>
        <p:nvSpPr>
          <p:cNvPr id="7" name="Tekstiruutu 6">
            <a:extLst>
              <a:ext uri="{FF2B5EF4-FFF2-40B4-BE49-F238E27FC236}">
                <a16:creationId xmlns:a16="http://schemas.microsoft.com/office/drawing/2014/main" id="{59719C68-3EF8-DEA6-F866-AE1AE2281F45}"/>
              </a:ext>
            </a:extLst>
          </p:cNvPr>
          <p:cNvSpPr txBox="1"/>
          <p:nvPr/>
        </p:nvSpPr>
        <p:spPr>
          <a:xfrm>
            <a:off x="355370" y="2856557"/>
            <a:ext cx="6097384" cy="3248005"/>
          </a:xfrm>
          <a:prstGeom prst="rect">
            <a:avLst/>
          </a:prstGeom>
          <a:noFill/>
        </p:spPr>
        <p:txBody>
          <a:bodyPr wrap="square">
            <a:spAutoFit/>
          </a:bodyPr>
          <a:lstStyle/>
          <a:p>
            <a:pPr>
              <a:lnSpc>
                <a:spcPct val="107000"/>
              </a:lnSpc>
              <a:spcAft>
                <a:spcPts val="800"/>
              </a:spcAft>
              <a:buNone/>
            </a:pP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Background</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support</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team:</a:t>
            </a:r>
          </a:p>
          <a:p>
            <a:pPr marL="342900" lvl="0" indent="-342900">
              <a:lnSpc>
                <a:spcPct val="107000"/>
              </a:lnSpc>
              <a:buFont typeface="Calibri" panose="020F0502020204030204" pitchFamily="34" charset="0"/>
              <a:buChar char="-"/>
            </a:pP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Transpotation</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possibility</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to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learn</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route</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to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sporting</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venue</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Allowig</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assistant</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to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participate</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Adaptive</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sports</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equipments</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(In Finland some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can</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be</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borrowed</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hired</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Calibri" panose="020F0502020204030204" pitchFamily="34" charset="0"/>
              <a:buChar char="-"/>
            </a:pPr>
            <a:r>
              <a:rPr lang="fi-FI"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Etusivu | </a:t>
            </a:r>
            <a:r>
              <a:rPr lang="fi-FI" sz="18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Paralympiakomitean</a:t>
            </a:r>
            <a:r>
              <a:rPr lang="fi-FI"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Apuvälineiden vuokrauskalenteri</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6306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D5CCA19B-8672-43BC-7D2D-F93530A39B84}"/>
              </a:ext>
            </a:extLst>
          </p:cNvPr>
          <p:cNvSpPr txBox="1"/>
          <p:nvPr/>
        </p:nvSpPr>
        <p:spPr>
          <a:xfrm>
            <a:off x="694267" y="2311399"/>
            <a:ext cx="4548676" cy="1533433"/>
          </a:xfrm>
          <a:prstGeom prst="rect">
            <a:avLst/>
          </a:prstGeom>
          <a:noFill/>
        </p:spPr>
        <p:txBody>
          <a:bodyPr wrap="square">
            <a:spAutoFit/>
          </a:bodyPr>
          <a:lstStyle/>
          <a:p>
            <a:pPr marL="342900" lvl="0" indent="-342900">
              <a:lnSpc>
                <a:spcPct val="107000"/>
              </a:lnSpc>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National Paralympic Committees are willing to provide a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kno</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how for the sport clubs and national sports federations. In Finland: Project Open Doors 2.0</a:t>
            </a:r>
          </a:p>
          <a:p>
            <a:pPr marL="457200">
              <a:lnSpc>
                <a:spcPct val="107000"/>
              </a:lnSpc>
              <a:buNone/>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List of clubs providing inclusive sports</a:t>
            </a:r>
          </a:p>
          <a:p>
            <a:pPr marL="742950" lvl="1" indent="-285750">
              <a:lnSpc>
                <a:spcPct val="107000"/>
              </a:lnSpc>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Sport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spesific</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educational materials for different disability groups</a:t>
            </a:r>
          </a:p>
          <a:p>
            <a:pPr marL="742950" lvl="1" indent="-285750">
              <a:lnSpc>
                <a:spcPct val="107000"/>
              </a:lnSpc>
              <a:spcAft>
                <a:spcPts val="80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Special Know- how  for example: classification</a:t>
            </a:r>
          </a:p>
        </p:txBody>
      </p:sp>
      <p:pic>
        <p:nvPicPr>
          <p:cNvPr id="5" name="Kuva 4">
            <a:extLst>
              <a:ext uri="{FF2B5EF4-FFF2-40B4-BE49-F238E27FC236}">
                <a16:creationId xmlns:a16="http://schemas.microsoft.com/office/drawing/2014/main" id="{48724B6E-5769-7659-5B1A-B753B77A5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942" y="1574073"/>
            <a:ext cx="6193571" cy="4128457"/>
          </a:xfrm>
          <a:prstGeom prst="rect">
            <a:avLst/>
          </a:prstGeom>
        </p:spPr>
      </p:pic>
    </p:spTree>
    <p:extLst>
      <p:ext uri="{BB962C8B-B14F-4D97-AF65-F5344CB8AC3E}">
        <p14:creationId xmlns:p14="http://schemas.microsoft.com/office/powerpoint/2010/main" val="1310275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1B3254F-5351-E7D5-A37D-341B87752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0020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33D24734-E82D-6DB2-8BC5-AB829A78080F}"/>
              </a:ext>
            </a:extLst>
          </p:cNvPr>
          <p:cNvSpPr txBox="1"/>
          <p:nvPr/>
        </p:nvSpPr>
        <p:spPr>
          <a:xfrm>
            <a:off x="3048693" y="3105835"/>
            <a:ext cx="6097384" cy="646331"/>
          </a:xfrm>
          <a:prstGeom prst="rect">
            <a:avLst/>
          </a:prstGeom>
          <a:noFill/>
        </p:spPr>
        <p:txBody>
          <a:bodyPr wrap="square">
            <a:spAutoFit/>
          </a:bodyPr>
          <a:lstStyle/>
          <a:p>
            <a:r>
              <a:rPr lang="fi-FI" dirty="0"/>
              <a:t>https://paralympiakomitea.kuvat.fi/kuvat/Paralympialaiset/2012%20Lontoo/Maalipallo/Maalipallo%20naiset/IMG_8109.jpg</a:t>
            </a:r>
            <a:endParaRPr lang="LID4096" dirty="0"/>
          </a:p>
        </p:txBody>
      </p:sp>
      <p:pic>
        <p:nvPicPr>
          <p:cNvPr id="4" name="Kuva 3">
            <a:extLst>
              <a:ext uri="{FF2B5EF4-FFF2-40B4-BE49-F238E27FC236}">
                <a16:creationId xmlns:a16="http://schemas.microsoft.com/office/drawing/2014/main" id="{75390292-F3DB-74E7-787A-34E91B749291}"/>
              </a:ext>
            </a:extLst>
          </p:cNvPr>
          <p:cNvPicPr>
            <a:picLocks noChangeAspect="1"/>
          </p:cNvPicPr>
          <p:nvPr/>
        </p:nvPicPr>
        <p:blipFill>
          <a:blip r:embed="rId2"/>
          <a:stretch>
            <a:fillRect/>
          </a:stretch>
        </p:blipFill>
        <p:spPr>
          <a:xfrm>
            <a:off x="1809750" y="0"/>
            <a:ext cx="8572500" cy="6858000"/>
          </a:xfrm>
          <a:prstGeom prst="rect">
            <a:avLst/>
          </a:prstGeom>
        </p:spPr>
      </p:pic>
    </p:spTree>
    <p:extLst>
      <p:ext uri="{BB962C8B-B14F-4D97-AF65-F5344CB8AC3E}">
        <p14:creationId xmlns:p14="http://schemas.microsoft.com/office/powerpoint/2010/main" val="293289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8371575-C451-3FB6-B1EB-95E8BDD13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199" y="382385"/>
            <a:ext cx="5143500" cy="6858000"/>
          </a:xfrm>
          <a:prstGeom prst="rect">
            <a:avLst/>
          </a:prstGeom>
        </p:spPr>
      </p:pic>
      <p:sp>
        <p:nvSpPr>
          <p:cNvPr id="5" name="Tekstiruutu 4">
            <a:extLst>
              <a:ext uri="{FF2B5EF4-FFF2-40B4-BE49-F238E27FC236}">
                <a16:creationId xmlns:a16="http://schemas.microsoft.com/office/drawing/2014/main" id="{CDB72FF5-C441-3418-226C-1C14499C50BC}"/>
              </a:ext>
            </a:extLst>
          </p:cNvPr>
          <p:cNvSpPr txBox="1"/>
          <p:nvPr/>
        </p:nvSpPr>
        <p:spPr>
          <a:xfrm>
            <a:off x="556953" y="1446415"/>
            <a:ext cx="8589124" cy="1173463"/>
          </a:xfrm>
          <a:prstGeom prst="rect">
            <a:avLst/>
          </a:prstGeom>
          <a:noFill/>
        </p:spPr>
        <p:txBody>
          <a:bodyPr wrap="square">
            <a:spAutoFit/>
          </a:bodyPr>
          <a:lstStyle/>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 career is over as an athlete.</a:t>
            </a:r>
          </a:p>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career can begin as a coach, support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personel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Classifier, volunteer, referee.</a:t>
            </a:r>
          </a:p>
        </p:txBody>
      </p:sp>
      <p:sp>
        <p:nvSpPr>
          <p:cNvPr id="7" name="Tekstiruutu 6">
            <a:extLst>
              <a:ext uri="{FF2B5EF4-FFF2-40B4-BE49-F238E27FC236}">
                <a16:creationId xmlns:a16="http://schemas.microsoft.com/office/drawing/2014/main" id="{78FD9BF9-A3BC-66CB-A213-103B92955C30}"/>
              </a:ext>
            </a:extLst>
          </p:cNvPr>
          <p:cNvSpPr txBox="1"/>
          <p:nvPr/>
        </p:nvSpPr>
        <p:spPr>
          <a:xfrm>
            <a:off x="556953" y="2826327"/>
            <a:ext cx="8589124" cy="1576964"/>
          </a:xfrm>
          <a:prstGeom prst="rect">
            <a:avLst/>
          </a:prstGeom>
          <a:noFill/>
        </p:spPr>
        <p:txBody>
          <a:bodyPr wrap="square">
            <a:spAutoFit/>
          </a:bodyPr>
          <a:lstStyle/>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best way to make sure we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lose female athletes</a:t>
            </a:r>
          </a:p>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Know- how, Is to tell them they are wanted and needed</a:t>
            </a:r>
          </a:p>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nevertheless if they need a support team or for example</a:t>
            </a:r>
          </a:p>
          <a:p>
            <a:pPr>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Maternity leave</a:t>
            </a:r>
            <a:endParaRPr lang="LID4096" dirty="0"/>
          </a:p>
        </p:txBody>
      </p:sp>
      <p:sp>
        <p:nvSpPr>
          <p:cNvPr id="9" name="Tekstiruutu 8">
            <a:extLst>
              <a:ext uri="{FF2B5EF4-FFF2-40B4-BE49-F238E27FC236}">
                <a16:creationId xmlns:a16="http://schemas.microsoft.com/office/drawing/2014/main" id="{E62E7547-2E77-C12C-B096-966BF8FCC9A2}"/>
              </a:ext>
            </a:extLst>
          </p:cNvPr>
          <p:cNvSpPr txBox="1"/>
          <p:nvPr/>
        </p:nvSpPr>
        <p:spPr>
          <a:xfrm>
            <a:off x="679566" y="4853560"/>
            <a:ext cx="6097384" cy="968278"/>
          </a:xfrm>
          <a:prstGeom prst="rect">
            <a:avLst/>
          </a:prstGeom>
          <a:noFill/>
        </p:spPr>
        <p:txBody>
          <a:bodyPr wrap="square">
            <a:spAutoFit/>
          </a:bodyPr>
          <a:lstStyle/>
          <a:p>
            <a:pPr>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My daughter, who was born 3 days after I got home from the national teams training camp and who has been around the sports ever since</a:t>
            </a:r>
          </a:p>
        </p:txBody>
      </p:sp>
    </p:spTree>
    <p:extLst>
      <p:ext uri="{BB962C8B-B14F-4D97-AF65-F5344CB8AC3E}">
        <p14:creationId xmlns:p14="http://schemas.microsoft.com/office/powerpoint/2010/main" val="4230317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7A263931-9593-2501-3180-9FCB8A672FDC}"/>
              </a:ext>
            </a:extLst>
          </p:cNvPr>
          <p:cNvSpPr txBox="1"/>
          <p:nvPr/>
        </p:nvSpPr>
        <p:spPr>
          <a:xfrm>
            <a:off x="3047308" y="542835"/>
            <a:ext cx="6097384" cy="5632311"/>
          </a:xfrm>
          <a:prstGeom prst="rect">
            <a:avLst/>
          </a:prstGeom>
          <a:noFill/>
        </p:spPr>
        <p:txBody>
          <a:bodyPr wrap="square">
            <a:spAutoFit/>
          </a:bodyPr>
          <a:lstStyle/>
          <a:p>
            <a:r>
              <a:rPr lang="en-US" u="sng" dirty="0">
                <a:hlinkClick r:id="rId2"/>
              </a:rPr>
              <a:t>https://www.paralympia.fi/uploaded/section_files/Materiaalit/Tutkimusraportit/liikuttaako_raportti-1.pdf</a:t>
            </a:r>
            <a:endParaRPr lang="en-US" dirty="0"/>
          </a:p>
          <a:p>
            <a:r>
              <a:rPr lang="en-US" dirty="0"/>
              <a:t>Abstract</a:t>
            </a:r>
          </a:p>
          <a:p>
            <a:r>
              <a:rPr lang="en-US" dirty="0" err="1"/>
              <a:t>Liikuttaako</a:t>
            </a:r>
            <a:r>
              <a:rPr lang="en-US" dirty="0"/>
              <a:t>? A report for the survey on physical activity for persons with a disability and the related survey conducted with sports clubs. Aija Saari (ed.), Finnish Paralympic Committee 2021 </a:t>
            </a:r>
          </a:p>
          <a:p>
            <a:r>
              <a:rPr lang="en-US" dirty="0"/>
              <a:t> </a:t>
            </a:r>
          </a:p>
          <a:p>
            <a:r>
              <a:rPr lang="en-US" u="sng" dirty="0">
                <a:hlinkClick r:id="rId3"/>
              </a:rPr>
              <a:t>https://www.paralympia.fi/uploaded/section_files/Materiaalit/Tutkimusraportit/kaikille_avoimen_liikuntakulttuurin_esteet_ja_nosteet_2011.doc</a:t>
            </a:r>
            <a:endParaRPr lang="en-US" dirty="0"/>
          </a:p>
          <a:p>
            <a:r>
              <a:rPr lang="en-US" dirty="0"/>
              <a:t>Summary</a:t>
            </a:r>
          </a:p>
          <a:p>
            <a:r>
              <a:rPr lang="en-US" dirty="0"/>
              <a:t>Promotors and Hindrances of Open-For-All Sports and Physical Activity</a:t>
            </a:r>
          </a:p>
          <a:p>
            <a:r>
              <a:rPr lang="en-US" dirty="0"/>
              <a:t>Phase Report of Finnish Sports Federations</a:t>
            </a:r>
          </a:p>
          <a:p>
            <a:r>
              <a:rPr lang="en-US" dirty="0"/>
              <a:t> </a:t>
            </a:r>
          </a:p>
          <a:p>
            <a:r>
              <a:rPr lang="en-US" dirty="0"/>
              <a:t>Abstract </a:t>
            </a:r>
            <a:r>
              <a:rPr lang="en-US" dirty="0" err="1"/>
              <a:t>Liikuttaako</a:t>
            </a:r>
            <a:r>
              <a:rPr lang="en-US" dirty="0"/>
              <a:t>? A report for the survey on physical activity for persons with a disability and the related survey conducted with sports clubs. Aija Saari (ed.), Finnish Paralympic Committee 2021 T</a:t>
            </a:r>
            <a:endParaRPr lang="LID4096" dirty="0"/>
          </a:p>
        </p:txBody>
      </p:sp>
    </p:spTree>
    <p:extLst>
      <p:ext uri="{BB962C8B-B14F-4D97-AF65-F5344CB8AC3E}">
        <p14:creationId xmlns:p14="http://schemas.microsoft.com/office/powerpoint/2010/main" val="222438986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509</Words>
  <Application>Microsoft Office PowerPoint</Application>
  <PresentationFormat>Widescreen</PresentationFormat>
  <Paragraphs>44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Courier New</vt:lpstr>
      <vt:lpstr>Office-teema</vt:lpstr>
      <vt:lpstr>Inclusive environments in sports- Retaining girls and women with disablities</vt:lpstr>
      <vt:lpstr>About the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Päivi Tolppanen</dc:creator>
  <cp:lastModifiedBy>DOLLET Caroline</cp:lastModifiedBy>
  <cp:revision>7</cp:revision>
  <dcterms:created xsi:type="dcterms:W3CDTF">2026-02-24T15:16:58Z</dcterms:created>
  <dcterms:modified xsi:type="dcterms:W3CDTF">2026-03-04T12:43:12Z</dcterms:modified>
</cp:coreProperties>
</file>