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853" r:id="rId3"/>
    <p:sldId id="858" r:id="rId4"/>
    <p:sldId id="860" r:id="rId5"/>
    <p:sldId id="856" r:id="rId6"/>
    <p:sldId id="857" r:id="rId7"/>
    <p:sldId id="850" r:id="rId8"/>
    <p:sldId id="437" r:id="rId9"/>
    <p:sldId id="438" r:id="rId10"/>
    <p:sldId id="439" r:id="rId11"/>
    <p:sldId id="433" r:id="rId12"/>
    <p:sldId id="852" r:id="rId13"/>
    <p:sldId id="434" r:id="rId14"/>
    <p:sldId id="408" r:id="rId15"/>
    <p:sldId id="347" r:id="rId16"/>
    <p:sldId id="373" r:id="rId17"/>
    <p:sldId id="859" r:id="rId18"/>
    <p:sldId id="8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ECE"/>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9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0204-F48F-4689-AF79-DED0031B4B8C}" type="datetimeFigureOut">
              <a:rPr lang="en-GB" smtClean="0"/>
              <a:t>30/06/2022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C4C16-745E-490D-ACBE-B1C8B174D5AA}" type="slidenum">
              <a:rPr lang="en-GB" smtClean="0"/>
              <a:t>‹#›</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z="1000" dirty="0">
                <a:latin typeface="Calibri" charset="0"/>
              </a:rPr>
              <a:t>Access the whole or any part without rights</a:t>
            </a:r>
          </a:p>
          <a:p>
            <a:pPr marL="171450" indent="-171450" eaLnBrk="1" hangingPunct="1">
              <a:spcBef>
                <a:spcPct val="0"/>
              </a:spcBef>
              <a:buFontTx/>
              <a:buChar char="•"/>
            </a:pPr>
            <a:r>
              <a:rPr lang="en-US" sz="1000" dirty="0">
                <a:latin typeface="Calibri" charset="0"/>
              </a:rPr>
              <a:t>Non-public transmission of computer data to, from, within a computer system</a:t>
            </a:r>
          </a:p>
          <a:p>
            <a:pPr marL="171450" indent="-171450" eaLnBrk="1" hangingPunct="1">
              <a:spcBef>
                <a:spcPct val="0"/>
              </a:spcBef>
              <a:buFontTx/>
              <a:buChar char="•"/>
            </a:pPr>
            <a:r>
              <a:rPr lang="en-US" sz="1000" dirty="0">
                <a:latin typeface="Calibri" charset="0"/>
              </a:rPr>
              <a:t>Damaging Deletion, deterioration, alteration or suppression of computer data</a:t>
            </a:r>
          </a:p>
          <a:p>
            <a:pPr marL="171450" indent="-171450" eaLnBrk="1" hangingPunct="1">
              <a:spcBef>
                <a:spcPct val="0"/>
              </a:spcBef>
              <a:buFontTx/>
              <a:buChar char="•"/>
            </a:pPr>
            <a:r>
              <a:rPr lang="it-IT" sz="1000" dirty="0" err="1">
                <a:latin typeface="Calibri" charset="0"/>
              </a:rPr>
              <a:t>Hindering</a:t>
            </a:r>
            <a:r>
              <a:rPr lang="it-IT" sz="1000" dirty="0">
                <a:latin typeface="Calibri" charset="0"/>
              </a:rPr>
              <a:t> of the </a:t>
            </a:r>
            <a:r>
              <a:rPr lang="it-IT" sz="1000" dirty="0" err="1">
                <a:latin typeface="Calibri" charset="0"/>
              </a:rPr>
              <a:t>functioning</a:t>
            </a:r>
            <a:r>
              <a:rPr lang="it-IT" sz="1000" dirty="0">
                <a:latin typeface="Calibri" charset="0"/>
              </a:rPr>
              <a:t> of a computer </a:t>
            </a:r>
            <a:r>
              <a:rPr lang="it-IT" sz="1000" dirty="0" err="1">
                <a:latin typeface="Calibri" charset="0"/>
              </a:rPr>
              <a:t>system</a:t>
            </a:r>
            <a:r>
              <a:rPr lang="it-IT" sz="1000" dirty="0">
                <a:latin typeface="Calibri" charset="0"/>
              </a:rPr>
              <a:t> by </a:t>
            </a:r>
            <a:r>
              <a:rPr lang="it-IT" sz="1000" dirty="0" err="1">
                <a:latin typeface="Calibri" charset="0"/>
              </a:rPr>
              <a:t>inputting</a:t>
            </a:r>
            <a:r>
              <a:rPr lang="it-IT" sz="1000" dirty="0">
                <a:latin typeface="Calibri" charset="0"/>
              </a:rPr>
              <a:t>, </a:t>
            </a:r>
            <a:r>
              <a:rPr lang="it-IT" sz="1000" dirty="0" err="1">
                <a:latin typeface="Calibri" charset="0"/>
              </a:rPr>
              <a:t>transmitting</a:t>
            </a:r>
            <a:r>
              <a:rPr lang="it-IT" sz="1000" dirty="0">
                <a:latin typeface="Calibri" charset="0"/>
              </a:rPr>
              <a:t>, </a:t>
            </a:r>
            <a:r>
              <a:rPr lang="it-IT" sz="1000" dirty="0" err="1">
                <a:latin typeface="Calibri" charset="0"/>
              </a:rPr>
              <a:t>damaging</a:t>
            </a:r>
            <a:r>
              <a:rPr lang="it-IT" sz="1000" dirty="0">
                <a:latin typeface="Calibri" charset="0"/>
              </a:rPr>
              <a:t>, </a:t>
            </a:r>
            <a:r>
              <a:rPr lang="it-IT" sz="1000" dirty="0" err="1">
                <a:latin typeface="Calibri" charset="0"/>
              </a:rPr>
              <a:t>deleting</a:t>
            </a:r>
            <a:r>
              <a:rPr lang="it-IT" sz="1000" dirty="0">
                <a:latin typeface="Calibri" charset="0"/>
              </a:rPr>
              <a:t>, </a:t>
            </a:r>
            <a:r>
              <a:rPr lang="it-IT" sz="1000" dirty="0" err="1">
                <a:latin typeface="Calibri" charset="0"/>
              </a:rPr>
              <a:t>deteriorating</a:t>
            </a:r>
            <a:r>
              <a:rPr lang="it-IT" sz="1000" dirty="0">
                <a:latin typeface="Calibri" charset="0"/>
              </a:rPr>
              <a:t>, </a:t>
            </a:r>
            <a:r>
              <a:rPr lang="it-IT" sz="1000" dirty="0" err="1">
                <a:latin typeface="Calibri" charset="0"/>
              </a:rPr>
              <a:t>altering</a:t>
            </a:r>
            <a:r>
              <a:rPr lang="it-IT" sz="1000" dirty="0">
                <a:latin typeface="Calibri" charset="0"/>
              </a:rPr>
              <a:t> or </a:t>
            </a:r>
            <a:r>
              <a:rPr lang="it-IT" sz="1000" dirty="0" err="1">
                <a:latin typeface="Calibri" charset="0"/>
              </a:rPr>
              <a:t>suppressing</a:t>
            </a:r>
            <a:r>
              <a:rPr lang="it-IT" sz="1000" dirty="0">
                <a:latin typeface="Calibri" charset="0"/>
              </a:rPr>
              <a:t> computer data</a:t>
            </a:r>
          </a:p>
          <a:p>
            <a:pPr marL="171450" indent="-171450" eaLnBrk="1" hangingPunct="1">
              <a:spcBef>
                <a:spcPct val="0"/>
              </a:spcBef>
              <a:buFontTx/>
              <a:buChar char="•"/>
            </a:pPr>
            <a:r>
              <a:rPr lang="it-IT" sz="1000" dirty="0">
                <a:latin typeface="Calibri" charset="0"/>
              </a:rPr>
              <a:t>Production and </a:t>
            </a:r>
            <a:r>
              <a:rPr lang="it-IT" sz="1000" dirty="0" err="1">
                <a:latin typeface="Calibri" charset="0"/>
              </a:rPr>
              <a:t>possession</a:t>
            </a:r>
            <a:r>
              <a:rPr lang="it-IT" sz="1000" dirty="0">
                <a:latin typeface="Calibri" charset="0"/>
              </a:rPr>
              <a:t> of computer </a:t>
            </a:r>
            <a:r>
              <a:rPr lang="it-IT" sz="1000" dirty="0" err="1">
                <a:latin typeface="Calibri" charset="0"/>
              </a:rPr>
              <a:t>systems</a:t>
            </a:r>
            <a:r>
              <a:rPr lang="it-IT" sz="1000" dirty="0">
                <a:latin typeface="Calibri" charset="0"/>
              </a:rPr>
              <a:t> </a:t>
            </a:r>
            <a:r>
              <a:rPr lang="it-IT" sz="1000" dirty="0" err="1">
                <a:latin typeface="Calibri" charset="0"/>
              </a:rPr>
              <a:t>that</a:t>
            </a:r>
            <a:r>
              <a:rPr lang="it-IT" sz="1000" dirty="0">
                <a:latin typeface="Calibri" charset="0"/>
              </a:rPr>
              <a:t> do the </a:t>
            </a:r>
            <a:r>
              <a:rPr lang="it-IT" sz="1000" dirty="0" err="1">
                <a:latin typeface="Calibri" charset="0"/>
              </a:rPr>
              <a:t>above</a:t>
            </a:r>
            <a:endParaRPr lang="it-IT" sz="1000" dirty="0">
              <a:latin typeface="Calibri" charset="0"/>
            </a:endParaRPr>
          </a:p>
          <a:p>
            <a:pPr marL="171450" indent="-171450" eaLnBrk="1" hangingPunct="1">
              <a:spcBef>
                <a:spcPct val="0"/>
              </a:spcBef>
              <a:buFontTx/>
              <a:buChar char="•"/>
            </a:pPr>
            <a:r>
              <a:rPr lang="it-IT" sz="1000" dirty="0" err="1">
                <a:latin typeface="Calibri" charset="0"/>
              </a:rPr>
              <a:t>Inauthentic</a:t>
            </a:r>
            <a:r>
              <a:rPr lang="it-IT" sz="1000" dirty="0">
                <a:latin typeface="Calibri" charset="0"/>
              </a:rPr>
              <a:t> data with the </a:t>
            </a:r>
            <a:r>
              <a:rPr lang="it-IT" sz="1000" dirty="0" err="1">
                <a:latin typeface="Calibri" charset="0"/>
              </a:rPr>
              <a:t>intent</a:t>
            </a:r>
            <a:r>
              <a:rPr lang="it-IT" sz="1000" dirty="0">
                <a:latin typeface="Calibri" charset="0"/>
              </a:rPr>
              <a:t> </a:t>
            </a:r>
            <a:r>
              <a:rPr lang="it-IT" sz="1000" dirty="0" err="1">
                <a:latin typeface="Calibri" charset="0"/>
              </a:rPr>
              <a:t>that</a:t>
            </a:r>
            <a:r>
              <a:rPr lang="it-IT" sz="1000" dirty="0">
                <a:latin typeface="Calibri" charset="0"/>
              </a:rPr>
              <a:t> </a:t>
            </a:r>
            <a:r>
              <a:rPr lang="it-IT" sz="1000" dirty="0" err="1">
                <a:latin typeface="Calibri" charset="0"/>
              </a:rPr>
              <a:t>it</a:t>
            </a:r>
            <a:r>
              <a:rPr lang="it-IT" sz="1000" dirty="0">
                <a:latin typeface="Calibri" charset="0"/>
              </a:rPr>
              <a:t> be </a:t>
            </a:r>
            <a:r>
              <a:rPr lang="it-IT" sz="1000" dirty="0" err="1">
                <a:latin typeface="Calibri" charset="0"/>
              </a:rPr>
              <a:t>considered</a:t>
            </a:r>
            <a:r>
              <a:rPr lang="it-IT" sz="1000" dirty="0">
                <a:latin typeface="Calibri" charset="0"/>
              </a:rPr>
              <a:t> or </a:t>
            </a:r>
            <a:r>
              <a:rPr lang="it-IT" sz="1000" dirty="0" err="1">
                <a:latin typeface="Calibri" charset="0"/>
              </a:rPr>
              <a:t>acted</a:t>
            </a:r>
            <a:r>
              <a:rPr lang="it-IT" sz="1000" dirty="0">
                <a:latin typeface="Calibri" charset="0"/>
              </a:rPr>
              <a:t> </a:t>
            </a:r>
            <a:r>
              <a:rPr lang="it-IT" sz="1000" dirty="0" err="1">
                <a:latin typeface="Calibri" charset="0"/>
              </a:rPr>
              <a:t>upon</a:t>
            </a:r>
            <a:r>
              <a:rPr lang="it-IT" sz="1000" dirty="0">
                <a:latin typeface="Calibri" charset="0"/>
              </a:rPr>
              <a:t> for </a:t>
            </a:r>
            <a:r>
              <a:rPr lang="it-IT" sz="1000" dirty="0" err="1">
                <a:latin typeface="Calibri" charset="0"/>
              </a:rPr>
              <a:t>legal</a:t>
            </a:r>
            <a:r>
              <a:rPr lang="it-IT" sz="1000" dirty="0">
                <a:latin typeface="Calibri" charset="0"/>
              </a:rPr>
              <a:t> </a:t>
            </a:r>
            <a:r>
              <a:rPr lang="it-IT" sz="1000" dirty="0" err="1">
                <a:latin typeface="Calibri" charset="0"/>
              </a:rPr>
              <a:t>purposes</a:t>
            </a:r>
            <a:r>
              <a:rPr lang="it-IT" sz="1000" dirty="0">
                <a:latin typeface="Calibri" charset="0"/>
              </a:rPr>
              <a:t> </a:t>
            </a:r>
            <a:r>
              <a:rPr lang="it-IT" sz="1000" dirty="0" err="1">
                <a:latin typeface="Calibri" charset="0"/>
              </a:rPr>
              <a:t>as</a:t>
            </a:r>
            <a:r>
              <a:rPr lang="it-IT" sz="1000" dirty="0">
                <a:latin typeface="Calibri" charset="0"/>
              </a:rPr>
              <a:t> </a:t>
            </a:r>
            <a:r>
              <a:rPr lang="it-IT" sz="1000" dirty="0" err="1">
                <a:latin typeface="Calibri" charset="0"/>
              </a:rPr>
              <a:t>if</a:t>
            </a:r>
            <a:r>
              <a:rPr lang="it-IT" sz="1000" dirty="0">
                <a:latin typeface="Calibri" charset="0"/>
              </a:rPr>
              <a:t> </a:t>
            </a:r>
            <a:r>
              <a:rPr lang="it-IT" sz="1000" dirty="0" err="1">
                <a:latin typeface="Calibri" charset="0"/>
              </a:rPr>
              <a:t>it</a:t>
            </a:r>
            <a:r>
              <a:rPr lang="it-IT" sz="1000" dirty="0">
                <a:latin typeface="Calibri" charset="0"/>
              </a:rPr>
              <a:t> </a:t>
            </a:r>
            <a:r>
              <a:rPr lang="it-IT" sz="1000" dirty="0" err="1">
                <a:latin typeface="Calibri" charset="0"/>
              </a:rPr>
              <a:t>were</a:t>
            </a:r>
            <a:r>
              <a:rPr lang="it-IT" sz="1000" dirty="0">
                <a:latin typeface="Calibri" charset="0"/>
              </a:rPr>
              <a:t> </a:t>
            </a:r>
            <a:r>
              <a:rPr lang="it-IT" sz="1000" dirty="0" err="1">
                <a:latin typeface="Calibri" charset="0"/>
              </a:rPr>
              <a:t>authentic</a:t>
            </a:r>
            <a:endParaRPr lang="it-IT" dirty="0">
              <a:latin typeface="Calibri" charset="0"/>
            </a:endParaRPr>
          </a:p>
          <a:p>
            <a:pPr marL="171450" indent="-171450" eaLnBrk="1" hangingPunct="1">
              <a:spcBef>
                <a:spcPct val="0"/>
              </a:spcBef>
              <a:buFontTx/>
              <a:buChar char="•"/>
            </a:pPr>
            <a:r>
              <a:rPr lang="it-IT" dirty="0">
                <a:latin typeface="Calibri" charset="0"/>
              </a:rPr>
              <a:t>Input, </a:t>
            </a:r>
            <a:r>
              <a:rPr lang="it-IT" dirty="0" err="1">
                <a:latin typeface="Calibri" charset="0"/>
              </a:rPr>
              <a:t>nterference</a:t>
            </a:r>
            <a:r>
              <a:rPr lang="it-IT" dirty="0">
                <a:latin typeface="Calibri" charset="0"/>
              </a:rPr>
              <a:t> with </a:t>
            </a:r>
            <a:r>
              <a:rPr lang="it-IT" dirty="0" err="1">
                <a:latin typeface="Calibri" charset="0"/>
              </a:rPr>
              <a:t>dishonest</a:t>
            </a:r>
            <a:r>
              <a:rPr lang="it-IT" dirty="0">
                <a:latin typeface="Calibri" charset="0"/>
              </a:rPr>
              <a:t> </a:t>
            </a:r>
            <a:r>
              <a:rPr lang="it-IT" dirty="0" err="1">
                <a:latin typeface="Calibri" charset="0"/>
              </a:rPr>
              <a:t>intent</a:t>
            </a:r>
            <a:r>
              <a:rPr lang="it-IT" dirty="0">
                <a:latin typeface="Calibri" charset="0"/>
              </a:rPr>
              <a:t> of </a:t>
            </a:r>
            <a:r>
              <a:rPr lang="it-IT" dirty="0" err="1">
                <a:latin typeface="Calibri" charset="0"/>
              </a:rPr>
              <a:t>procuring</a:t>
            </a:r>
            <a:r>
              <a:rPr lang="it-IT" dirty="0">
                <a:latin typeface="Calibri" charset="0"/>
              </a:rPr>
              <a:t> </a:t>
            </a:r>
            <a:r>
              <a:rPr lang="it-IT" dirty="0" err="1">
                <a:latin typeface="Calibri" charset="0"/>
              </a:rPr>
              <a:t>economic</a:t>
            </a:r>
            <a:r>
              <a:rPr lang="it-IT" dirty="0">
                <a:latin typeface="Calibri" charset="0"/>
              </a:rPr>
              <a:t> gain</a:t>
            </a:r>
          </a:p>
          <a:p>
            <a:pPr marL="171450" indent="-171450" eaLnBrk="1" hangingPunct="1">
              <a:spcBef>
                <a:spcPct val="0"/>
              </a:spcBef>
              <a:buFontTx/>
              <a:buChar char="•"/>
            </a:pPr>
            <a:r>
              <a:rPr lang="it-IT" dirty="0" err="1">
                <a:latin typeface="Calibri" charset="0"/>
              </a:rPr>
              <a:t>Producing</a:t>
            </a:r>
            <a:r>
              <a:rPr lang="it-IT" dirty="0">
                <a:latin typeface="Calibri" charset="0"/>
              </a:rPr>
              <a:t>, </a:t>
            </a:r>
            <a:r>
              <a:rPr lang="it-IT" dirty="0" err="1">
                <a:latin typeface="Calibri" charset="0"/>
              </a:rPr>
              <a:t>Offering</a:t>
            </a:r>
            <a:r>
              <a:rPr lang="it-IT" dirty="0">
                <a:latin typeface="Calibri" charset="0"/>
              </a:rPr>
              <a:t>, </a:t>
            </a:r>
            <a:r>
              <a:rPr lang="it-IT" dirty="0" err="1">
                <a:latin typeface="Calibri" charset="0"/>
              </a:rPr>
              <a:t>Distributing</a:t>
            </a:r>
            <a:r>
              <a:rPr lang="it-IT" dirty="0">
                <a:latin typeface="Calibri" charset="0"/>
              </a:rPr>
              <a:t>, </a:t>
            </a:r>
            <a:r>
              <a:rPr lang="it-IT" dirty="0" err="1">
                <a:latin typeface="Calibri" charset="0"/>
              </a:rPr>
              <a:t>Procuring</a:t>
            </a:r>
            <a:r>
              <a:rPr lang="it-IT" dirty="0">
                <a:latin typeface="Calibri" charset="0"/>
              </a:rPr>
              <a:t>, </a:t>
            </a:r>
            <a:r>
              <a:rPr lang="it-IT" dirty="0" err="1">
                <a:latin typeface="Calibri" charset="0"/>
              </a:rPr>
              <a:t>Possessing</a:t>
            </a:r>
            <a:endParaRPr lang="it-IT" dirty="0">
              <a:latin typeface="Calibri" charset="0"/>
            </a:endParaRPr>
          </a:p>
          <a:p>
            <a:pPr marL="171450" indent="-171450" eaLnBrk="1" hangingPunct="1">
              <a:spcBef>
                <a:spcPct val="0"/>
              </a:spcBef>
              <a:buFontTx/>
              <a:buChar char="•"/>
            </a:pPr>
            <a:r>
              <a:rPr lang="it-IT" dirty="0">
                <a:latin typeface="Calibri" charset="0"/>
              </a:rPr>
              <a:t>IPR</a:t>
            </a:r>
          </a:p>
          <a:p>
            <a:pPr marL="171450" indent="-171450" eaLnBrk="1" hangingPunct="1">
              <a:spcBef>
                <a:spcPct val="0"/>
              </a:spcBef>
              <a:buFontTx/>
              <a:buChar char="•"/>
            </a:pPr>
            <a:endParaRPr lang="it-IT" dirty="0">
              <a:latin typeface="Calibri" charset="0"/>
            </a:endParaRPr>
          </a:p>
          <a:p>
            <a:pPr marL="171450" indent="-171450" eaLnBrk="1" hangingPunct="1">
              <a:spcBef>
                <a:spcPct val="0"/>
              </a:spcBef>
              <a:buFontTx/>
              <a:buChar char="•"/>
            </a:pPr>
            <a:r>
              <a:rPr lang="it-IT" dirty="0" err="1">
                <a:latin typeface="Calibri" charset="0"/>
              </a:rPr>
              <a:t>Expedited</a:t>
            </a:r>
            <a:r>
              <a:rPr lang="it-IT" dirty="0">
                <a:latin typeface="Calibri" charset="0"/>
              </a:rPr>
              <a:t> </a:t>
            </a:r>
            <a:r>
              <a:rPr lang="it-IT" dirty="0" err="1">
                <a:latin typeface="Calibri" charset="0"/>
              </a:rPr>
              <a:t>preservation</a:t>
            </a:r>
            <a:r>
              <a:rPr lang="it-IT" dirty="0">
                <a:latin typeface="Calibri" charset="0"/>
              </a:rPr>
              <a:t> of computer data and </a:t>
            </a:r>
            <a:r>
              <a:rPr lang="it-IT" dirty="0" err="1">
                <a:latin typeface="Calibri" charset="0"/>
              </a:rPr>
              <a:t>traffic</a:t>
            </a:r>
            <a:r>
              <a:rPr lang="it-IT" dirty="0">
                <a:latin typeface="Calibri" charset="0"/>
              </a:rPr>
              <a:t> data</a:t>
            </a:r>
          </a:p>
          <a:p>
            <a:pPr marL="171450" indent="-171450" eaLnBrk="1" hangingPunct="1">
              <a:spcBef>
                <a:spcPct val="0"/>
              </a:spcBef>
              <a:buFontTx/>
              <a:buChar char="•"/>
            </a:pPr>
            <a:r>
              <a:rPr lang="it-IT" dirty="0" err="1">
                <a:latin typeface="Calibri" charset="0"/>
              </a:rPr>
              <a:t>Partial</a:t>
            </a:r>
            <a:r>
              <a:rPr lang="it-IT" dirty="0">
                <a:latin typeface="Calibri" charset="0"/>
              </a:rPr>
              <a:t> </a:t>
            </a:r>
            <a:r>
              <a:rPr lang="it-IT" dirty="0" err="1">
                <a:latin typeface="Calibri" charset="0"/>
              </a:rPr>
              <a:t>disclosure</a:t>
            </a:r>
            <a:r>
              <a:rPr lang="it-IT" dirty="0">
                <a:latin typeface="Calibri" charset="0"/>
              </a:rPr>
              <a:t> of </a:t>
            </a:r>
            <a:r>
              <a:rPr lang="it-IT" dirty="0" err="1">
                <a:latin typeface="Calibri" charset="0"/>
              </a:rPr>
              <a:t>traffic</a:t>
            </a:r>
            <a:r>
              <a:rPr lang="it-IT" dirty="0">
                <a:latin typeface="Calibri" charset="0"/>
              </a:rPr>
              <a:t> data to </a:t>
            </a:r>
            <a:r>
              <a:rPr lang="it-IT" dirty="0" err="1">
                <a:latin typeface="Calibri" charset="0"/>
              </a:rPr>
              <a:t>identify</a:t>
            </a:r>
            <a:r>
              <a:rPr lang="it-IT" dirty="0">
                <a:latin typeface="Calibri" charset="0"/>
              </a:rPr>
              <a:t> the provider and the </a:t>
            </a:r>
            <a:r>
              <a:rPr lang="it-IT" dirty="0" err="1">
                <a:latin typeface="Calibri" charset="0"/>
              </a:rPr>
              <a:t>path</a:t>
            </a:r>
            <a:endParaRPr lang="it-IT" dirty="0">
              <a:latin typeface="Calibri" charset="0"/>
            </a:endParaRPr>
          </a:p>
          <a:p>
            <a:pPr marL="171450" indent="-171450" eaLnBrk="1" hangingPunct="1">
              <a:spcBef>
                <a:spcPct val="0"/>
              </a:spcBef>
              <a:buFontTx/>
              <a:buChar char="•"/>
            </a:pPr>
            <a:r>
              <a:rPr lang="it-IT" dirty="0">
                <a:latin typeface="Calibri" charset="0"/>
              </a:rPr>
              <a:t>Production </a:t>
            </a:r>
            <a:r>
              <a:rPr lang="it-IT" dirty="0" err="1">
                <a:latin typeface="Calibri" charset="0"/>
              </a:rPr>
              <a:t>order</a:t>
            </a:r>
            <a:r>
              <a:rPr lang="it-IT" dirty="0">
                <a:latin typeface="Calibri" charset="0"/>
              </a:rPr>
              <a:t> to </a:t>
            </a:r>
            <a:r>
              <a:rPr lang="it-IT" dirty="0" err="1">
                <a:latin typeface="Calibri" charset="0"/>
              </a:rPr>
              <a:t>persons</a:t>
            </a:r>
            <a:r>
              <a:rPr lang="it-IT" dirty="0">
                <a:latin typeface="Calibri" charset="0"/>
              </a:rPr>
              <a:t> (computer data) and service providers (</a:t>
            </a:r>
            <a:r>
              <a:rPr lang="it-IT" dirty="0" err="1">
                <a:latin typeface="Calibri" charset="0"/>
              </a:rPr>
              <a:t>subscriber</a:t>
            </a:r>
            <a:r>
              <a:rPr lang="it-IT" dirty="0">
                <a:latin typeface="Calibri" charset="0"/>
              </a:rPr>
              <a:t> information)</a:t>
            </a:r>
          </a:p>
          <a:p>
            <a:pPr marL="171450" indent="-171450" eaLnBrk="1" hangingPunct="1">
              <a:spcBef>
                <a:spcPct val="0"/>
              </a:spcBef>
              <a:buFontTx/>
              <a:buChar char="•"/>
            </a:pPr>
            <a:r>
              <a:rPr lang="it-IT" dirty="0" err="1">
                <a:latin typeface="Calibri" charset="0"/>
              </a:rPr>
              <a:t>Search</a:t>
            </a:r>
            <a:r>
              <a:rPr lang="it-IT" dirty="0">
                <a:latin typeface="Calibri" charset="0"/>
              </a:rPr>
              <a:t> and </a:t>
            </a:r>
            <a:r>
              <a:rPr lang="it-IT" dirty="0" err="1">
                <a:latin typeface="Calibri" charset="0"/>
              </a:rPr>
              <a:t>seizure</a:t>
            </a:r>
            <a:r>
              <a:rPr lang="it-IT" dirty="0">
                <a:latin typeface="Calibri" charset="0"/>
              </a:rPr>
              <a:t> of computer data (computer and </a:t>
            </a:r>
            <a:r>
              <a:rPr lang="it-IT" dirty="0" err="1">
                <a:latin typeface="Calibri" charset="0"/>
              </a:rPr>
              <a:t>any</a:t>
            </a:r>
            <a:r>
              <a:rPr lang="it-IT" dirty="0">
                <a:latin typeface="Calibri" charset="0"/>
              </a:rPr>
              <a:t> </a:t>
            </a:r>
            <a:r>
              <a:rPr lang="it-IT" dirty="0" err="1">
                <a:latin typeface="Calibri" charset="0"/>
              </a:rPr>
              <a:t>storage</a:t>
            </a:r>
            <a:r>
              <a:rPr lang="it-IT" dirty="0">
                <a:latin typeface="Calibri" charset="0"/>
              </a:rPr>
              <a:t>)</a:t>
            </a:r>
          </a:p>
          <a:p>
            <a:pPr marL="171450" indent="-171450" eaLnBrk="1" hangingPunct="1">
              <a:spcBef>
                <a:spcPct val="0"/>
              </a:spcBef>
              <a:buFontTx/>
              <a:buChar char="•"/>
            </a:pPr>
            <a:r>
              <a:rPr lang="en-US" dirty="0">
                <a:latin typeface="Calibri" charset="0"/>
              </a:rPr>
              <a:t>Real time collection of traffic data and interception of computer data</a:t>
            </a:r>
          </a:p>
          <a:p>
            <a:pPr marL="171450" indent="-171450" eaLnBrk="1" hangingPunct="1">
              <a:spcBef>
                <a:spcPct val="0"/>
              </a:spcBef>
              <a:buFontTx/>
              <a:buChar char="•"/>
            </a:pPr>
            <a:endParaRPr lang="en-US" dirty="0">
              <a:latin typeface="Calibri" charset="0"/>
            </a:endParaRPr>
          </a:p>
          <a:p>
            <a:pPr marL="171450" indent="-171450" eaLnBrk="1" hangingPunct="1">
              <a:spcBef>
                <a:spcPct val="0"/>
              </a:spcBef>
              <a:buFontTx/>
              <a:buChar char="•"/>
            </a:pPr>
            <a:r>
              <a:rPr lang="en-US" dirty="0">
                <a:latin typeface="Calibri" charset="0"/>
              </a:rPr>
              <a:t>Criminal offences deemed to be included as extraditable offences</a:t>
            </a:r>
          </a:p>
          <a:p>
            <a:pPr marL="171450" indent="-171450" eaLnBrk="1" hangingPunct="1">
              <a:spcBef>
                <a:spcPct val="0"/>
              </a:spcBef>
              <a:buFontTx/>
              <a:buChar char="•"/>
            </a:pPr>
            <a:r>
              <a:rPr lang="it-IT" dirty="0">
                <a:latin typeface="Calibri" charset="0"/>
              </a:rPr>
              <a:t>MLA - </a:t>
            </a:r>
            <a:r>
              <a:rPr lang="it-IT" dirty="0" err="1">
                <a:latin typeface="Calibri" charset="0"/>
              </a:rPr>
              <a:t>one</a:t>
            </a:r>
            <a:r>
              <a:rPr lang="it-IT" dirty="0">
                <a:latin typeface="Calibri" charset="0"/>
              </a:rPr>
              <a:t> </a:t>
            </a:r>
            <a:r>
              <a:rPr lang="it-IT" dirty="0" err="1">
                <a:latin typeface="Calibri" charset="0"/>
              </a:rPr>
              <a:t>another</a:t>
            </a:r>
            <a:r>
              <a:rPr lang="it-IT" dirty="0">
                <a:latin typeface="Calibri" charset="0"/>
              </a:rPr>
              <a:t> </a:t>
            </a:r>
            <a:r>
              <a:rPr lang="it-IT" dirty="0" err="1">
                <a:latin typeface="Calibri" charset="0"/>
              </a:rPr>
              <a:t>mutual</a:t>
            </a:r>
            <a:r>
              <a:rPr lang="it-IT" dirty="0">
                <a:latin typeface="Calibri" charset="0"/>
              </a:rPr>
              <a:t> </a:t>
            </a:r>
            <a:r>
              <a:rPr lang="it-IT" dirty="0" err="1">
                <a:latin typeface="Calibri" charset="0"/>
              </a:rPr>
              <a:t>assistance</a:t>
            </a:r>
            <a:r>
              <a:rPr lang="it-IT" dirty="0">
                <a:latin typeface="Calibri" charset="0"/>
              </a:rPr>
              <a:t> to the </a:t>
            </a:r>
            <a:r>
              <a:rPr lang="it-IT" dirty="0" err="1">
                <a:latin typeface="Calibri" charset="0"/>
              </a:rPr>
              <a:t>widest</a:t>
            </a:r>
            <a:r>
              <a:rPr lang="it-IT" dirty="0">
                <a:latin typeface="Calibri" charset="0"/>
              </a:rPr>
              <a:t> </a:t>
            </a:r>
            <a:r>
              <a:rPr lang="it-IT" dirty="0" err="1">
                <a:latin typeface="Calibri" charset="0"/>
              </a:rPr>
              <a:t>extent</a:t>
            </a:r>
            <a:r>
              <a:rPr lang="it-IT" dirty="0">
                <a:latin typeface="Calibri" charset="0"/>
              </a:rPr>
              <a:t> </a:t>
            </a:r>
            <a:r>
              <a:rPr lang="it-IT" dirty="0" err="1">
                <a:latin typeface="Calibri" charset="0"/>
              </a:rPr>
              <a:t>possible</a:t>
            </a:r>
            <a:r>
              <a:rPr lang="it-IT" dirty="0">
                <a:latin typeface="Calibri" charset="0"/>
              </a:rPr>
              <a:t> for the </a:t>
            </a:r>
            <a:r>
              <a:rPr lang="it-IT" dirty="0" err="1">
                <a:latin typeface="Calibri" charset="0"/>
              </a:rPr>
              <a:t>purpose</a:t>
            </a:r>
            <a:r>
              <a:rPr lang="it-IT" dirty="0">
                <a:latin typeface="Calibri" charset="0"/>
              </a:rPr>
              <a:t> of </a:t>
            </a:r>
            <a:r>
              <a:rPr lang="it-IT" dirty="0" err="1">
                <a:latin typeface="Calibri" charset="0"/>
              </a:rPr>
              <a:t>investigations</a:t>
            </a:r>
            <a:r>
              <a:rPr lang="it-IT" dirty="0">
                <a:latin typeface="Calibri" charset="0"/>
              </a:rPr>
              <a:t> or </a:t>
            </a:r>
            <a:r>
              <a:rPr lang="it-IT" dirty="0" err="1">
                <a:latin typeface="Calibri" charset="0"/>
              </a:rPr>
              <a:t>proceedings</a:t>
            </a:r>
            <a:r>
              <a:rPr lang="it-IT" dirty="0">
                <a:latin typeface="Calibri" charset="0"/>
              </a:rPr>
              <a:t> </a:t>
            </a:r>
            <a:r>
              <a:rPr lang="it-IT" dirty="0" err="1">
                <a:latin typeface="Calibri" charset="0"/>
              </a:rPr>
              <a:t>concerning</a:t>
            </a:r>
            <a:r>
              <a:rPr lang="it-IT" dirty="0">
                <a:latin typeface="Calibri" charset="0"/>
              </a:rPr>
              <a:t> </a:t>
            </a:r>
            <a:r>
              <a:rPr lang="it-IT" dirty="0" err="1">
                <a:latin typeface="Calibri" charset="0"/>
              </a:rPr>
              <a:t>criminal</a:t>
            </a:r>
            <a:r>
              <a:rPr lang="it-IT" dirty="0">
                <a:latin typeface="Calibri" charset="0"/>
              </a:rPr>
              <a:t> </a:t>
            </a:r>
            <a:r>
              <a:rPr lang="it-IT" dirty="0" err="1">
                <a:latin typeface="Calibri" charset="0"/>
              </a:rPr>
              <a:t>offences</a:t>
            </a:r>
            <a:r>
              <a:rPr lang="it-IT" dirty="0">
                <a:latin typeface="Calibri" charset="0"/>
              </a:rPr>
              <a:t> </a:t>
            </a:r>
            <a:r>
              <a:rPr lang="it-IT" dirty="0" err="1">
                <a:latin typeface="Calibri" charset="0"/>
              </a:rPr>
              <a:t>related</a:t>
            </a:r>
            <a:r>
              <a:rPr lang="it-IT" dirty="0">
                <a:latin typeface="Calibri" charset="0"/>
              </a:rPr>
              <a:t> to computer </a:t>
            </a:r>
            <a:r>
              <a:rPr lang="it-IT" dirty="0" err="1">
                <a:latin typeface="Calibri" charset="0"/>
              </a:rPr>
              <a:t>systems</a:t>
            </a:r>
            <a:r>
              <a:rPr lang="it-IT" dirty="0">
                <a:latin typeface="Calibri" charset="0"/>
              </a:rPr>
              <a:t> and data, or for the </a:t>
            </a:r>
            <a:r>
              <a:rPr lang="it-IT" dirty="0" err="1">
                <a:latin typeface="Calibri" charset="0"/>
              </a:rPr>
              <a:t>collection</a:t>
            </a:r>
            <a:r>
              <a:rPr lang="it-IT" dirty="0">
                <a:latin typeface="Calibri" charset="0"/>
              </a:rPr>
              <a:t> of </a:t>
            </a:r>
            <a:r>
              <a:rPr lang="it-IT" dirty="0" err="1">
                <a:latin typeface="Calibri" charset="0"/>
              </a:rPr>
              <a:t>evidence</a:t>
            </a:r>
            <a:r>
              <a:rPr lang="it-IT" dirty="0">
                <a:latin typeface="Calibri" charset="0"/>
              </a:rPr>
              <a:t> in </a:t>
            </a:r>
            <a:r>
              <a:rPr lang="it-IT" dirty="0" err="1">
                <a:latin typeface="Calibri" charset="0"/>
              </a:rPr>
              <a:t>electronic</a:t>
            </a:r>
            <a:r>
              <a:rPr lang="it-IT" dirty="0">
                <a:latin typeface="Calibri" charset="0"/>
              </a:rPr>
              <a:t> </a:t>
            </a:r>
            <a:r>
              <a:rPr lang="it-IT" dirty="0" err="1">
                <a:latin typeface="Calibri" charset="0"/>
              </a:rPr>
              <a:t>form</a:t>
            </a:r>
            <a:r>
              <a:rPr lang="it-IT" dirty="0">
                <a:latin typeface="Calibri" charset="0"/>
              </a:rPr>
              <a:t> of a </a:t>
            </a:r>
            <a:r>
              <a:rPr lang="it-IT" dirty="0" err="1">
                <a:latin typeface="Calibri" charset="0"/>
              </a:rPr>
              <a:t>criminal</a:t>
            </a:r>
            <a:r>
              <a:rPr lang="it-IT" dirty="0">
                <a:latin typeface="Calibri" charset="0"/>
              </a:rPr>
              <a:t> </a:t>
            </a:r>
            <a:r>
              <a:rPr lang="it-IT" dirty="0" err="1">
                <a:latin typeface="Calibri" charset="0"/>
              </a:rPr>
              <a:t>offence</a:t>
            </a:r>
            <a:endParaRPr lang="it-IT" dirty="0">
              <a:latin typeface="Calibri" charset="0"/>
            </a:endParaRPr>
          </a:p>
          <a:p>
            <a:pPr marL="171450" indent="-171450" eaLnBrk="1" hangingPunct="1">
              <a:spcBef>
                <a:spcPct val="0"/>
              </a:spcBef>
              <a:buFontTx/>
              <a:buChar char="•"/>
            </a:pPr>
            <a:r>
              <a:rPr lang="it-IT" dirty="0" err="1">
                <a:latin typeface="Calibri" charset="0"/>
              </a:rPr>
              <a:t>Voluntary</a:t>
            </a:r>
            <a:r>
              <a:rPr lang="it-IT" dirty="0">
                <a:latin typeface="Calibri" charset="0"/>
              </a:rPr>
              <a:t> </a:t>
            </a:r>
            <a:r>
              <a:rPr lang="it-IT" dirty="0" err="1">
                <a:latin typeface="Calibri" charset="0"/>
              </a:rPr>
              <a:t>disclosure</a:t>
            </a:r>
            <a:endParaRPr lang="it-IT" dirty="0">
              <a:latin typeface="Calibri" charset="0"/>
            </a:endParaRPr>
          </a:p>
          <a:p>
            <a:pPr marL="171450" indent="-171450" eaLnBrk="1" hangingPunct="1">
              <a:spcBef>
                <a:spcPct val="0"/>
              </a:spcBef>
              <a:buFontTx/>
              <a:buChar char="•"/>
            </a:pPr>
            <a:r>
              <a:rPr lang="it-IT" dirty="0" err="1">
                <a:latin typeface="Calibri" charset="0"/>
              </a:rPr>
              <a:t>Expedited</a:t>
            </a:r>
            <a:r>
              <a:rPr lang="it-IT" dirty="0">
                <a:latin typeface="Calibri" charset="0"/>
              </a:rPr>
              <a:t> </a:t>
            </a:r>
            <a:r>
              <a:rPr lang="it-IT" dirty="0" err="1">
                <a:latin typeface="Calibri" charset="0"/>
              </a:rPr>
              <a:t>preservation</a:t>
            </a:r>
            <a:r>
              <a:rPr lang="it-IT" dirty="0">
                <a:latin typeface="Calibri" charset="0"/>
              </a:rPr>
              <a:t> of computer data, </a:t>
            </a:r>
            <a:r>
              <a:rPr lang="it-IT" dirty="0" err="1">
                <a:latin typeface="Calibri" charset="0"/>
              </a:rPr>
              <a:t>disclosure</a:t>
            </a:r>
            <a:r>
              <a:rPr lang="it-IT" dirty="0">
                <a:latin typeface="Calibri" charset="0"/>
              </a:rPr>
              <a:t> of </a:t>
            </a:r>
            <a:r>
              <a:rPr lang="it-IT" dirty="0" err="1">
                <a:latin typeface="Calibri" charset="0"/>
              </a:rPr>
              <a:t>preserved</a:t>
            </a:r>
            <a:r>
              <a:rPr lang="it-IT" dirty="0">
                <a:latin typeface="Calibri" charset="0"/>
              </a:rPr>
              <a:t> </a:t>
            </a:r>
            <a:r>
              <a:rPr lang="it-IT" dirty="0" err="1">
                <a:latin typeface="Calibri" charset="0"/>
              </a:rPr>
              <a:t>traffic</a:t>
            </a:r>
            <a:r>
              <a:rPr lang="it-IT" dirty="0">
                <a:latin typeface="Calibri" charset="0"/>
              </a:rPr>
              <a:t> data</a:t>
            </a:r>
          </a:p>
          <a:p>
            <a:pPr marL="171450" indent="-171450" eaLnBrk="1" hangingPunct="1">
              <a:spcBef>
                <a:spcPct val="0"/>
              </a:spcBef>
              <a:buFontTx/>
              <a:buChar char="•"/>
            </a:pPr>
            <a:r>
              <a:rPr lang="it-IT" dirty="0">
                <a:latin typeface="Calibri" charset="0"/>
              </a:rPr>
              <a:t>MLA to </a:t>
            </a:r>
            <a:r>
              <a:rPr lang="it-IT" dirty="0" err="1">
                <a:latin typeface="Calibri" charset="0"/>
              </a:rPr>
              <a:t>ask</a:t>
            </a:r>
            <a:r>
              <a:rPr lang="it-IT" dirty="0">
                <a:latin typeface="Calibri" charset="0"/>
              </a:rPr>
              <a:t> </a:t>
            </a:r>
            <a:r>
              <a:rPr lang="it-IT" dirty="0" err="1">
                <a:latin typeface="Calibri" charset="0"/>
              </a:rPr>
              <a:t>seizure</a:t>
            </a:r>
            <a:r>
              <a:rPr lang="it-IT" dirty="0">
                <a:latin typeface="Calibri" charset="0"/>
              </a:rPr>
              <a:t>, no </a:t>
            </a:r>
            <a:r>
              <a:rPr lang="it-IT" dirty="0" err="1">
                <a:latin typeface="Calibri" charset="0"/>
              </a:rPr>
              <a:t>authprization</a:t>
            </a:r>
            <a:r>
              <a:rPr lang="it-IT" dirty="0">
                <a:latin typeface="Calibri" charset="0"/>
              </a:rPr>
              <a:t> to </a:t>
            </a:r>
            <a:r>
              <a:rPr lang="it-IT" dirty="0" err="1">
                <a:latin typeface="Calibri" charset="0"/>
              </a:rPr>
              <a:t>access</a:t>
            </a:r>
            <a:r>
              <a:rPr lang="it-IT" dirty="0">
                <a:latin typeface="Calibri" charset="0"/>
              </a:rPr>
              <a:t> computer </a:t>
            </a:r>
            <a:r>
              <a:rPr lang="it-IT" dirty="0" err="1">
                <a:latin typeface="Calibri" charset="0"/>
              </a:rPr>
              <a:t>systems</a:t>
            </a:r>
            <a:r>
              <a:rPr lang="it-IT" dirty="0">
                <a:latin typeface="Calibri" charset="0"/>
              </a:rPr>
              <a:t> from home (ART 32)</a:t>
            </a:r>
          </a:p>
          <a:p>
            <a:pPr marL="171450" indent="-171450" eaLnBrk="1" hangingPunct="1">
              <a:spcBef>
                <a:spcPct val="0"/>
              </a:spcBef>
              <a:buFontTx/>
              <a:buChar char="•"/>
            </a:pPr>
            <a:r>
              <a:rPr lang="it-IT" dirty="0">
                <a:latin typeface="Calibri" charset="0"/>
              </a:rPr>
              <a:t>24/7 </a:t>
            </a:r>
            <a:r>
              <a:rPr lang="it-IT" dirty="0" err="1">
                <a:latin typeface="Calibri" charset="0"/>
              </a:rPr>
              <a:t>points</a:t>
            </a:r>
            <a:r>
              <a:rPr lang="it-IT" dirty="0">
                <a:latin typeface="Calibri" charset="0"/>
              </a:rPr>
              <a:t> of </a:t>
            </a:r>
            <a:r>
              <a:rPr lang="it-IT" dirty="0" err="1">
                <a:latin typeface="Calibri" charset="0"/>
              </a:rPr>
              <a:t>contact</a:t>
            </a:r>
            <a:r>
              <a:rPr lang="it-IT" dirty="0">
                <a:latin typeface="Calibri" charset="0"/>
              </a:rPr>
              <a:t> (</a:t>
            </a:r>
            <a:r>
              <a:rPr lang="it-IT" dirty="0" err="1">
                <a:latin typeface="Calibri" charset="0"/>
              </a:rPr>
              <a:t>one</a:t>
            </a:r>
            <a:r>
              <a:rPr lang="it-IT" dirty="0">
                <a:latin typeface="Calibri" charset="0"/>
              </a:rPr>
              <a:t>, for </a:t>
            </a:r>
            <a:r>
              <a:rPr lang="it-IT" dirty="0" err="1">
                <a:latin typeface="Calibri" charset="0"/>
              </a:rPr>
              <a:t>investigation</a:t>
            </a:r>
            <a:r>
              <a:rPr lang="it-IT" dirty="0">
                <a:latin typeface="Calibri" charset="0"/>
              </a:rPr>
              <a:t> </a:t>
            </a:r>
            <a:r>
              <a:rPr lang="it-IT" dirty="0" err="1">
                <a:latin typeface="Calibri" charset="0"/>
              </a:rPr>
              <a:t>purposes</a:t>
            </a:r>
            <a:r>
              <a:rPr lang="it-IT" dirty="0">
                <a:latin typeface="Calibri" charset="0"/>
              </a:rPr>
              <a:t>, 24/7, </a:t>
            </a:r>
            <a:r>
              <a:rPr lang="it-IT" dirty="0" err="1">
                <a:latin typeface="Calibri" charset="0"/>
              </a:rPr>
              <a:t>expeditious</a:t>
            </a:r>
            <a:r>
              <a:rPr lang="it-IT" dirty="0">
                <a:latin typeface="Calibri" charset="0"/>
              </a:rPr>
              <a:t> </a:t>
            </a:r>
            <a:r>
              <a:rPr lang="it-IT" dirty="0" err="1">
                <a:latin typeface="Calibri" charset="0"/>
              </a:rPr>
              <a:t>collaboration</a:t>
            </a:r>
            <a:r>
              <a:rPr lang="it-IT" dirty="0">
                <a:latin typeface="Calibri" charset="0"/>
              </a:rPr>
              <a:t> and </a:t>
            </a:r>
            <a:r>
              <a:rPr lang="it-IT" dirty="0" err="1">
                <a:latin typeface="Calibri" charset="0"/>
              </a:rPr>
              <a:t>readiness</a:t>
            </a:r>
            <a:r>
              <a:rPr lang="it-IT" dirty="0">
                <a:latin typeface="Calibri" charset="0"/>
              </a:rPr>
              <a:t> to </a:t>
            </a:r>
            <a:r>
              <a:rPr lang="it-IT" dirty="0" err="1">
                <a:latin typeface="Calibri" charset="0"/>
              </a:rPr>
              <a:t>requests</a:t>
            </a:r>
            <a:r>
              <a:rPr lang="it-IT" dirty="0">
                <a:latin typeface="Calibri" charset="0"/>
              </a:rPr>
              <a:t>, </a:t>
            </a:r>
            <a:r>
              <a:rPr lang="it-IT" dirty="0" err="1">
                <a:latin typeface="Calibri" charset="0"/>
              </a:rPr>
              <a:t>trained</a:t>
            </a:r>
            <a:r>
              <a:rPr lang="it-IT" dirty="0">
                <a:latin typeface="Calibri" charset="0"/>
              </a:rPr>
              <a:t> </a:t>
            </a:r>
            <a:r>
              <a:rPr lang="it-IT" dirty="0" err="1">
                <a:latin typeface="Calibri" charset="0"/>
              </a:rPr>
              <a:t>personnel</a:t>
            </a:r>
            <a:r>
              <a:rPr lang="it-IT" dirty="0">
                <a:latin typeface="Calibri" charset="0"/>
              </a:rPr>
              <a:t>)</a:t>
            </a:r>
          </a:p>
          <a:p>
            <a:pPr marL="171450" indent="-171450" eaLnBrk="1" hangingPunct="1">
              <a:spcBef>
                <a:spcPct val="0"/>
              </a:spcBef>
              <a:buFontTx/>
              <a:buChar char="•"/>
            </a:pPr>
            <a:endParaRPr lang="it-IT" dirty="0">
              <a:latin typeface="Calibri" charset="0"/>
            </a:endParaRPr>
          </a:p>
          <a:p>
            <a:pPr marL="171450" indent="-171450" eaLnBrk="1" hangingPunct="1">
              <a:spcBef>
                <a:spcPct val="0"/>
              </a:spcBef>
              <a:buFontTx/>
              <a:buChar char="•"/>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12</a:t>
            </a:fld>
            <a:endParaRPr lang="fr-FR" sz="1200"/>
          </a:p>
        </p:txBody>
      </p:sp>
    </p:spTree>
    <p:extLst>
      <p:ext uri="{BB962C8B-B14F-4D97-AF65-F5344CB8AC3E}">
        <p14:creationId xmlns:p14="http://schemas.microsoft.com/office/powerpoint/2010/main" val="341098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en-US" altLang="en-US"/>
          </a:p>
        </p:txBody>
      </p:sp>
    </p:spTree>
    <p:extLst>
      <p:ext uri="{BB962C8B-B14F-4D97-AF65-F5344CB8AC3E}">
        <p14:creationId xmlns:p14="http://schemas.microsoft.com/office/powerpoint/2010/main" val="140041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F8E-A702-4507-8E8B-4D536A3E2AA2}"/>
              </a:ext>
            </a:extLst>
          </p:cNvPr>
          <p:cNvSpPr>
            <a:spLocks noGrp="1"/>
          </p:cNvSpPr>
          <p:nvPr>
            <p:ph type="ctrTitle"/>
          </p:nvPr>
        </p:nvSpPr>
        <p:spPr>
          <a:xfrm>
            <a:off x="1524000" y="1715203"/>
            <a:ext cx="9144000" cy="1563034"/>
          </a:xfrm>
        </p:spPr>
        <p:txBody>
          <a:bodyPr anchor="b">
            <a:noAutofit/>
          </a:bodyPr>
          <a:lstStyle>
            <a:lvl1pPr algn="ctr">
              <a:defRPr sz="5400">
                <a:latin typeface="Verdana" panose="020B0604030504040204" pitchFamily="34" charset="0"/>
                <a:ea typeface="Verdana" panose="020B060403050404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0FD255-D9F1-4B88-BB87-32CADC85E98F}"/>
              </a:ext>
            </a:extLst>
          </p:cNvPr>
          <p:cNvSpPr>
            <a:spLocks noGrp="1"/>
          </p:cNvSpPr>
          <p:nvPr>
            <p:ph type="subTitle" idx="1"/>
          </p:nvPr>
        </p:nvSpPr>
        <p:spPr>
          <a:xfrm>
            <a:off x="1524000" y="3645988"/>
            <a:ext cx="9144000" cy="1043609"/>
          </a:xfrm>
        </p:spPr>
        <p:txBody>
          <a:bodyPr/>
          <a:lstStyle>
            <a:lvl1pPr marL="0" indent="0" algn="ctr">
              <a:buNone/>
              <a:defRPr sz="2000">
                <a:latin typeface="Verdana" panose="020B0604030504040204" pitchFamily="34" charset="0"/>
                <a:ea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2D1535-1637-4B36-989D-D52BEC5EC866}"/>
              </a:ext>
            </a:extLst>
          </p:cNvPr>
          <p:cNvSpPr>
            <a:spLocks noGrp="1"/>
          </p:cNvSpPr>
          <p:nvPr>
            <p:ph type="dt" sz="half" idx="10"/>
          </p:nvPr>
        </p:nvSpPr>
        <p:spPr>
          <a:xfrm>
            <a:off x="838197" y="6470631"/>
            <a:ext cx="2743200" cy="365125"/>
          </a:xfrm>
        </p:spPr>
        <p:txBody>
          <a:bodyPr/>
          <a:lstStyle>
            <a:lvl1pPr>
              <a:defRPr>
                <a:latin typeface="Verdana" panose="020B0604030504040204" pitchFamily="34" charset="0"/>
                <a:ea typeface="Verdana" panose="020B0604030504040204" pitchFamily="34" charset="0"/>
              </a:defRPr>
            </a:lvl1pPr>
          </a:lstStyle>
          <a:p>
            <a:r>
              <a:rPr lang="en-GB"/>
              <a:t>www.coe.int/cybercrime</a:t>
            </a:r>
          </a:p>
        </p:txBody>
      </p:sp>
      <p:sp>
        <p:nvSpPr>
          <p:cNvPr id="6" name="Slide Number Placeholder 5">
            <a:extLst>
              <a:ext uri="{FF2B5EF4-FFF2-40B4-BE49-F238E27FC236}">
                <a16:creationId xmlns:a16="http://schemas.microsoft.com/office/drawing/2014/main" id="{8681BB2A-144C-4EA4-8B5F-766A10352233}"/>
              </a:ext>
            </a:extLst>
          </p:cNvPr>
          <p:cNvSpPr>
            <a:spLocks noGrp="1"/>
          </p:cNvSpPr>
          <p:nvPr>
            <p:ph type="sldNum" sz="quarter" idx="12"/>
          </p:nvPr>
        </p:nvSpPr>
        <p:spPr>
          <a:xfrm>
            <a:off x="8610603" y="6470630"/>
            <a:ext cx="2743200" cy="365125"/>
          </a:xfrm>
        </p:spPr>
        <p:txBody>
          <a:bodyPr/>
          <a:lstStyle>
            <a:lvl1pPr>
              <a:defRPr>
                <a:latin typeface="Verdana" panose="020B0604030504040204" pitchFamily="34" charset="0"/>
                <a:ea typeface="Verdana" panose="020B0604030504040204" pitchFamily="34" charset="0"/>
              </a:defRPr>
            </a:lvl1pPr>
          </a:lstStyle>
          <a:p>
            <a:fld id="{B1D9BA23-6223-4617-9598-728E7A9462B0}" type="slidenum">
              <a:rPr lang="en-GB" smtClean="0"/>
              <a:pPr/>
              <a:t>‹#›</a:t>
            </a:fld>
            <a:endParaRPr lang="en-GB"/>
          </a:p>
        </p:txBody>
      </p:sp>
      <p:sp>
        <p:nvSpPr>
          <p:cNvPr id="8" name="TextBox 15">
            <a:extLst>
              <a:ext uri="{FF2B5EF4-FFF2-40B4-BE49-F238E27FC236}">
                <a16:creationId xmlns:a16="http://schemas.microsoft.com/office/drawing/2014/main" id="{1B9DF52D-290C-4F54-A3EF-D4FFBFA2C992}"/>
              </a:ext>
            </a:extLst>
          </p:cNvPr>
          <p:cNvSpPr txBox="1"/>
          <p:nvPr userDrawn="1"/>
        </p:nvSpPr>
        <p:spPr>
          <a:xfrm>
            <a:off x="4859017" y="94219"/>
            <a:ext cx="6494783" cy="1138773"/>
          </a:xfrm>
          <a:prstGeom prst="rect">
            <a:avLst/>
          </a:prstGeom>
          <a:noFill/>
        </p:spPr>
        <p:txBody>
          <a:bodyPr wrap="square" rtlCol="0">
            <a:spAutoFit/>
          </a:bodyPr>
          <a:lstStyle/>
          <a:p>
            <a:pPr algn="r">
              <a:spcAft>
                <a:spcPts val="0"/>
              </a:spcAft>
            </a:pPr>
            <a:r>
              <a:rPr lang="en-GB" sz="3600" b="1" kern="12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Octopus Project</a:t>
            </a:r>
            <a:endParaRPr lang="fr-FR" sz="1800" dirty="0">
              <a:effectLst/>
              <a:latin typeface="Times New Roman" panose="02020603050405020304" pitchFamily="18" charset="0"/>
              <a:ea typeface="Times New Roman" panose="02020603050405020304" pitchFamily="18" charset="0"/>
            </a:endParaRPr>
          </a:p>
          <a:p>
            <a:pPr algn="r">
              <a:spcAft>
                <a:spcPts val="0"/>
              </a:spcAft>
            </a:pPr>
            <a:r>
              <a:rPr lang="en-US" sz="1600" b="1" dirty="0">
                <a:solidFill>
                  <a:srgbClr val="FFFFFF"/>
                </a:solidFill>
                <a:effectLst/>
                <a:latin typeface="Arial Narrow" panose="020B0606020202030204" pitchFamily="34" charset="0"/>
                <a:ea typeface="Times New Roman" panose="02020603050405020304" pitchFamily="18" charset="0"/>
              </a:rPr>
              <a:t>to support implementation of the </a:t>
            </a:r>
            <a:endParaRPr lang="fr-FR" sz="2400" dirty="0">
              <a:effectLst/>
              <a:latin typeface="Times New Roman" panose="02020603050405020304" pitchFamily="18" charset="0"/>
              <a:ea typeface="Times New Roman" panose="02020603050405020304" pitchFamily="18" charset="0"/>
            </a:endParaRPr>
          </a:p>
          <a:p>
            <a:pPr algn="r">
              <a:spcAft>
                <a:spcPts val="0"/>
              </a:spcAft>
            </a:pPr>
            <a:r>
              <a:rPr lang="en-US" sz="1600" b="1" dirty="0">
                <a:solidFill>
                  <a:srgbClr val="FFFFFF"/>
                </a:solidFill>
                <a:effectLst/>
                <a:latin typeface="Arial Narrow" panose="020B0606020202030204" pitchFamily="34" charset="0"/>
                <a:ea typeface="Times New Roman" panose="02020603050405020304" pitchFamily="18" charset="0"/>
              </a:rPr>
              <a:t>Budapest Convention on Cybercrime and its Protocols</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724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87A0-FF8C-4BA2-B239-1287D46F6446}"/>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59A82B0-300A-44E9-9F5A-878AF7BC774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8BF13A3-ECB4-4B60-B785-FA9CEE2AF22D}"/>
              </a:ext>
            </a:extLst>
          </p:cNvPr>
          <p:cNvSpPr>
            <a:spLocks noGrp="1"/>
          </p:cNvSpPr>
          <p:nvPr>
            <p:ph type="dt" sz="half" idx="10"/>
          </p:nvPr>
        </p:nvSpPr>
        <p:spPr/>
        <p:txBody>
          <a:bodyPr/>
          <a:lstStyle/>
          <a:p>
            <a:r>
              <a:rPr lang="en-GB"/>
              <a:t>www.coe.int/cybercrime</a:t>
            </a:r>
          </a:p>
        </p:txBody>
      </p:sp>
      <p:sp>
        <p:nvSpPr>
          <p:cNvPr id="6" name="Slide Number Placeholder 5">
            <a:extLst>
              <a:ext uri="{FF2B5EF4-FFF2-40B4-BE49-F238E27FC236}">
                <a16:creationId xmlns:a16="http://schemas.microsoft.com/office/drawing/2014/main" id="{B81B403D-24B3-4374-8BBA-1B32CBE692F1}"/>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264555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2F1B-BD14-443A-8D0B-F2E860477B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02F08A-E1DE-4570-9355-50DC3F5DDCCF}"/>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C8B6C54-E857-4688-8BED-6C07EE2DCC80}"/>
              </a:ext>
            </a:extLst>
          </p:cNvPr>
          <p:cNvSpPr>
            <a:spLocks noGrp="1"/>
          </p:cNvSpPr>
          <p:nvPr>
            <p:ph type="dt" sz="half" idx="10"/>
          </p:nvPr>
        </p:nvSpPr>
        <p:spPr/>
        <p:txBody>
          <a:bodyPr/>
          <a:lstStyle/>
          <a:p>
            <a:r>
              <a:rPr lang="en-GB"/>
              <a:t>www.coe.int/cybercrime</a:t>
            </a:r>
          </a:p>
        </p:txBody>
      </p:sp>
      <p:sp>
        <p:nvSpPr>
          <p:cNvPr id="6" name="Slide Number Placeholder 5">
            <a:extLst>
              <a:ext uri="{FF2B5EF4-FFF2-40B4-BE49-F238E27FC236}">
                <a16:creationId xmlns:a16="http://schemas.microsoft.com/office/drawing/2014/main" id="{1DE5DA1A-A5B8-4920-A9CF-39AFCC6250B6}"/>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372039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61A8-7BCE-4578-A52D-3D0AB4AD54E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A9E2AF-983F-4FF5-9D75-A7977C90F629}"/>
              </a:ext>
            </a:extLst>
          </p:cNvPr>
          <p:cNvSpPr>
            <a:spLocks noGrp="1"/>
          </p:cNvSpPr>
          <p:nvPr>
            <p:ph sz="half" idx="1"/>
          </p:nvPr>
        </p:nvSpPr>
        <p:spPr>
          <a:xfrm>
            <a:off x="838200" y="2575775"/>
            <a:ext cx="5181600" cy="360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96853E-678C-44C3-BFE7-3526360D25FD}"/>
              </a:ext>
            </a:extLst>
          </p:cNvPr>
          <p:cNvSpPr>
            <a:spLocks noGrp="1"/>
          </p:cNvSpPr>
          <p:nvPr>
            <p:ph sz="half" idx="2"/>
          </p:nvPr>
        </p:nvSpPr>
        <p:spPr>
          <a:xfrm>
            <a:off x="6172200" y="2575775"/>
            <a:ext cx="5181600" cy="360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826CB5-DC3F-4C95-A8A8-5914BF46D774}"/>
              </a:ext>
            </a:extLst>
          </p:cNvPr>
          <p:cNvSpPr>
            <a:spLocks noGrp="1"/>
          </p:cNvSpPr>
          <p:nvPr>
            <p:ph type="dt" sz="half" idx="10"/>
          </p:nvPr>
        </p:nvSpPr>
        <p:spPr/>
        <p:txBody>
          <a:bodyPr/>
          <a:lstStyle/>
          <a:p>
            <a:r>
              <a:rPr lang="en-GB"/>
              <a:t>www.coe.int/cybercrime</a:t>
            </a:r>
          </a:p>
        </p:txBody>
      </p:sp>
      <p:sp>
        <p:nvSpPr>
          <p:cNvPr id="7" name="Slide Number Placeholder 6">
            <a:extLst>
              <a:ext uri="{FF2B5EF4-FFF2-40B4-BE49-F238E27FC236}">
                <a16:creationId xmlns:a16="http://schemas.microsoft.com/office/drawing/2014/main" id="{2033B7A1-BDE6-4E3D-A5AC-55F538D035C7}"/>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17749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09F5-C56C-4F7D-8F29-31C9FE412D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78D743-D25B-45A6-ACEC-70E1F32831B2}"/>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EFB3A7A0-6868-4B48-895F-D2BB6C091031}"/>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188457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E15E5-49F2-4C9B-BEB8-E06A1BA0DC0E}"/>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9A512758-8157-4415-A225-9F639F06454D}"/>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272095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2BF7-9AB1-45A0-99CA-40D83E31A56E}"/>
              </a:ext>
            </a:extLst>
          </p:cNvPr>
          <p:cNvSpPr>
            <a:spLocks noGrp="1"/>
          </p:cNvSpPr>
          <p:nvPr>
            <p:ph type="title"/>
          </p:nvPr>
        </p:nvSpPr>
        <p:spPr>
          <a:xfrm>
            <a:off x="839788" y="1429559"/>
            <a:ext cx="3932237" cy="1030309"/>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192B6E-BC7F-4266-B9A1-6AA0C4651271}"/>
              </a:ext>
            </a:extLst>
          </p:cNvPr>
          <p:cNvSpPr>
            <a:spLocks noGrp="1"/>
          </p:cNvSpPr>
          <p:nvPr>
            <p:ph idx="1"/>
          </p:nvPr>
        </p:nvSpPr>
        <p:spPr>
          <a:xfrm>
            <a:off x="5183188" y="1429556"/>
            <a:ext cx="6172200" cy="44314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527B0D-F5CC-419C-938D-CD9FB7376D1A}"/>
              </a:ext>
            </a:extLst>
          </p:cNvPr>
          <p:cNvSpPr>
            <a:spLocks noGrp="1"/>
          </p:cNvSpPr>
          <p:nvPr>
            <p:ph type="body" sz="half" idx="2"/>
          </p:nvPr>
        </p:nvSpPr>
        <p:spPr>
          <a:xfrm>
            <a:off x="839788" y="2459868"/>
            <a:ext cx="3932237" cy="34091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9486430-719A-422F-876B-43513CDFE5E5}"/>
              </a:ext>
            </a:extLst>
          </p:cNvPr>
          <p:cNvSpPr>
            <a:spLocks noGrp="1"/>
          </p:cNvSpPr>
          <p:nvPr>
            <p:ph type="dt" sz="half" idx="10"/>
          </p:nvPr>
        </p:nvSpPr>
        <p:spPr/>
        <p:txBody>
          <a:bodyPr/>
          <a:lstStyle/>
          <a:p>
            <a:r>
              <a:rPr lang="en-GB"/>
              <a:t>www.coe.int/cybercrime</a:t>
            </a:r>
          </a:p>
        </p:txBody>
      </p:sp>
      <p:sp>
        <p:nvSpPr>
          <p:cNvPr id="7" name="Slide Number Placeholder 6">
            <a:extLst>
              <a:ext uri="{FF2B5EF4-FFF2-40B4-BE49-F238E27FC236}">
                <a16:creationId xmlns:a16="http://schemas.microsoft.com/office/drawing/2014/main" id="{1057F7B5-3BC4-4ABA-968D-B7A6A0BC2CF0}"/>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386352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F18-4598-47BE-A080-E256B96A39C8}"/>
              </a:ext>
            </a:extLst>
          </p:cNvPr>
          <p:cNvSpPr>
            <a:spLocks noGrp="1"/>
          </p:cNvSpPr>
          <p:nvPr>
            <p:ph type="title"/>
          </p:nvPr>
        </p:nvSpPr>
        <p:spPr>
          <a:xfrm>
            <a:off x="839788" y="1571224"/>
            <a:ext cx="3932237" cy="981476"/>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2E9E2B2-7150-415E-9FF8-EA65FD8813E9}"/>
              </a:ext>
            </a:extLst>
          </p:cNvPr>
          <p:cNvSpPr>
            <a:spLocks noGrp="1"/>
          </p:cNvSpPr>
          <p:nvPr>
            <p:ph type="pic" idx="1"/>
          </p:nvPr>
        </p:nvSpPr>
        <p:spPr>
          <a:xfrm>
            <a:off x="5183188" y="1571224"/>
            <a:ext cx="6172200" cy="428982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26F216A4-F985-4119-A46A-4F34B3E9B2B5}"/>
              </a:ext>
            </a:extLst>
          </p:cNvPr>
          <p:cNvSpPr>
            <a:spLocks noGrp="1"/>
          </p:cNvSpPr>
          <p:nvPr>
            <p:ph type="body" sz="half" idx="2"/>
          </p:nvPr>
        </p:nvSpPr>
        <p:spPr>
          <a:xfrm>
            <a:off x="839788" y="2552700"/>
            <a:ext cx="3932237" cy="33162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BAD67-0A21-4572-A95C-65885B41D158}"/>
              </a:ext>
            </a:extLst>
          </p:cNvPr>
          <p:cNvSpPr>
            <a:spLocks noGrp="1"/>
          </p:cNvSpPr>
          <p:nvPr>
            <p:ph type="dt" sz="half" idx="10"/>
          </p:nvPr>
        </p:nvSpPr>
        <p:spPr/>
        <p:txBody>
          <a:bodyPr/>
          <a:lstStyle/>
          <a:p>
            <a:r>
              <a:rPr lang="en-GB"/>
              <a:t>www.coe.int/cybercrime</a:t>
            </a:r>
          </a:p>
        </p:txBody>
      </p:sp>
      <p:sp>
        <p:nvSpPr>
          <p:cNvPr id="7" name="Slide Number Placeholder 6">
            <a:extLst>
              <a:ext uri="{FF2B5EF4-FFF2-40B4-BE49-F238E27FC236}">
                <a16:creationId xmlns:a16="http://schemas.microsoft.com/office/drawing/2014/main" id="{21317742-1C64-4E92-A9CC-B3630CE8347A}"/>
              </a:ext>
            </a:extLst>
          </p:cNvPr>
          <p:cNvSpPr>
            <a:spLocks noGrp="1"/>
          </p:cNvSpPr>
          <p:nvPr>
            <p:ph type="sldNum" sz="quarter" idx="12"/>
          </p:nvPr>
        </p:nvSpPr>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347885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803" y="195721"/>
            <a:ext cx="10972800" cy="63408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03D3FF4A-8C1F-4811-AA1E-4D9763EFA5E9}" type="datetimeFigureOut">
              <a:rPr lang="en-GB"/>
              <a:pPr>
                <a:defRPr/>
              </a:pPr>
              <a:t>30/06/2022</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a:xfrm>
            <a:off x="8737600" y="6356351"/>
            <a:ext cx="2844800" cy="365125"/>
          </a:xfrm>
          <a:prstGeom prst="rect">
            <a:avLst/>
          </a:prstGeom>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398457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6623E4-09F6-44A1-8EC3-B0714BDDC971}"/>
              </a:ext>
            </a:extLst>
          </p:cNvPr>
          <p:cNvSpPr/>
          <p:nvPr userDrawn="1"/>
        </p:nvSpPr>
        <p:spPr>
          <a:xfrm>
            <a:off x="0" y="6419919"/>
            <a:ext cx="12191998" cy="438081"/>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71F6F09A-5FB2-4BD4-B0D2-B85F1A6D5ECA}"/>
              </a:ext>
            </a:extLst>
          </p:cNvPr>
          <p:cNvSpPr>
            <a:spLocks noGrp="1"/>
          </p:cNvSpPr>
          <p:nvPr>
            <p:ph type="title"/>
          </p:nvPr>
        </p:nvSpPr>
        <p:spPr>
          <a:xfrm>
            <a:off x="838200" y="1541439"/>
            <a:ext cx="10515600" cy="9072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FA3B5B-7A8A-4CA8-A2E7-30D5A77BCC12}"/>
              </a:ext>
            </a:extLst>
          </p:cNvPr>
          <p:cNvSpPr>
            <a:spLocks noGrp="1"/>
          </p:cNvSpPr>
          <p:nvPr>
            <p:ph type="body" idx="1"/>
          </p:nvPr>
        </p:nvSpPr>
        <p:spPr>
          <a:xfrm>
            <a:off x="838200" y="2691685"/>
            <a:ext cx="10515600" cy="3485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7813316-9A1D-482B-A304-A853204A63D5}"/>
              </a:ext>
            </a:extLst>
          </p:cNvPr>
          <p:cNvSpPr>
            <a:spLocks noGrp="1"/>
          </p:cNvSpPr>
          <p:nvPr>
            <p:ph type="dt" sz="half" idx="2"/>
          </p:nvPr>
        </p:nvSpPr>
        <p:spPr>
          <a:xfrm>
            <a:off x="838199" y="6468708"/>
            <a:ext cx="2743200" cy="365125"/>
          </a:xfrm>
          <a:prstGeom prst="rect">
            <a:avLst/>
          </a:prstGeom>
        </p:spPr>
        <p:txBody>
          <a:bodyPr vert="horz" lIns="91440" tIns="45720" rIns="91440" bIns="45720" rtlCol="0" anchor="ctr"/>
          <a:lstStyle>
            <a:lvl1pPr algn="l">
              <a:defRPr sz="1400" b="1">
                <a:solidFill>
                  <a:schemeClr val="bg1"/>
                </a:solidFill>
                <a:latin typeface="Verdana" panose="020B0604030504040204" pitchFamily="34" charset="0"/>
                <a:ea typeface="Verdana" panose="020B0604030504040204" pitchFamily="34" charset="0"/>
              </a:defRPr>
            </a:lvl1pPr>
          </a:lstStyle>
          <a:p>
            <a:r>
              <a:rPr lang="en-GB"/>
              <a:t>www.coe.int/cybercrime</a:t>
            </a:r>
            <a:endParaRPr lang="en-GB" dirty="0"/>
          </a:p>
        </p:txBody>
      </p:sp>
      <p:sp>
        <p:nvSpPr>
          <p:cNvPr id="6" name="Slide Number Placeholder 5">
            <a:extLst>
              <a:ext uri="{FF2B5EF4-FFF2-40B4-BE49-F238E27FC236}">
                <a16:creationId xmlns:a16="http://schemas.microsoft.com/office/drawing/2014/main" id="{20B60CAE-468A-4E7E-B51B-6224456560BA}"/>
              </a:ext>
            </a:extLst>
          </p:cNvPr>
          <p:cNvSpPr>
            <a:spLocks noGrp="1"/>
          </p:cNvSpPr>
          <p:nvPr>
            <p:ph type="sldNum" sz="quarter" idx="4"/>
          </p:nvPr>
        </p:nvSpPr>
        <p:spPr>
          <a:xfrm>
            <a:off x="8610603" y="6468708"/>
            <a:ext cx="2743200" cy="365125"/>
          </a:xfrm>
          <a:prstGeom prst="rect">
            <a:avLst/>
          </a:prstGeom>
        </p:spPr>
        <p:txBody>
          <a:bodyPr vert="horz" lIns="91440" tIns="45720" rIns="91440" bIns="45720" rtlCol="0" anchor="ctr"/>
          <a:lstStyle>
            <a:lvl1pPr algn="r">
              <a:defRPr sz="1400" b="1">
                <a:solidFill>
                  <a:schemeClr val="bg1"/>
                </a:solidFill>
                <a:latin typeface="Verdana" panose="020B0604030504040204" pitchFamily="34" charset="0"/>
                <a:ea typeface="Verdana" panose="020B0604030504040204" pitchFamily="34" charset="0"/>
              </a:defRPr>
            </a:lvl1pPr>
          </a:lstStyle>
          <a:p>
            <a:fld id="{B1D9BA23-6223-4617-9598-728E7A9462B0}" type="slidenum">
              <a:rPr lang="en-GB" smtClean="0"/>
              <a:pPr/>
              <a:t>‹#›</a:t>
            </a:fld>
            <a:endParaRPr lang="en-GB"/>
          </a:p>
        </p:txBody>
      </p:sp>
      <p:pic>
        <p:nvPicPr>
          <p:cNvPr id="8" name="Picture 7">
            <a:extLst>
              <a:ext uri="{FF2B5EF4-FFF2-40B4-BE49-F238E27FC236}">
                <a16:creationId xmlns:a16="http://schemas.microsoft.com/office/drawing/2014/main" id="{E66A88AE-FBCF-44BD-A1A0-A72E47EF78A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12191998" cy="1295400"/>
          </a:xfrm>
          <a:prstGeom prst="rect">
            <a:avLst/>
          </a:prstGeom>
        </p:spPr>
      </p:pic>
    </p:spTree>
    <p:extLst>
      <p:ext uri="{BB962C8B-B14F-4D97-AF65-F5344CB8AC3E}">
        <p14:creationId xmlns:p14="http://schemas.microsoft.com/office/powerpoint/2010/main" val="107754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ftr="0"/>
  <p:txStyles>
    <p:title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C3F91-7BF0-4FEE-8D98-37A114D52EC0}"/>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AF6B0F37-B3A6-457D-90CA-5F70487860F8}"/>
              </a:ext>
            </a:extLst>
          </p:cNvPr>
          <p:cNvSpPr>
            <a:spLocks noGrp="1"/>
          </p:cNvSpPr>
          <p:nvPr>
            <p:ph type="sldNum" sz="quarter" idx="12"/>
          </p:nvPr>
        </p:nvSpPr>
        <p:spPr/>
        <p:txBody>
          <a:bodyPr/>
          <a:lstStyle/>
          <a:p>
            <a:fld id="{B1D9BA23-6223-4617-9598-728E7A9462B0}" type="slidenum">
              <a:rPr lang="en-GB" smtClean="0"/>
              <a:t>1</a:t>
            </a:fld>
            <a:endParaRPr lang="en-GB"/>
          </a:p>
        </p:txBody>
      </p:sp>
      <p:sp>
        <p:nvSpPr>
          <p:cNvPr id="7" name="TextBox 13">
            <a:extLst>
              <a:ext uri="{FF2B5EF4-FFF2-40B4-BE49-F238E27FC236}">
                <a16:creationId xmlns:a16="http://schemas.microsoft.com/office/drawing/2014/main" id="{67070A15-CD45-45E4-BD6D-2E547EE1052D}"/>
              </a:ext>
            </a:extLst>
          </p:cNvPr>
          <p:cNvSpPr txBox="1">
            <a:spLocks noChangeArrowheads="1"/>
          </p:cNvSpPr>
          <p:nvPr/>
        </p:nvSpPr>
        <p:spPr bwMode="auto">
          <a:xfrm>
            <a:off x="4389121" y="203983"/>
            <a:ext cx="72480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r" eaLnBrk="1" hangingPunct="1"/>
            <a:r>
              <a:rPr lang="en-GB" altLang="en-US" sz="2800" b="1" dirty="0">
                <a:solidFill>
                  <a:schemeClr val="bg1"/>
                </a:solidFill>
                <a:latin typeface="Verdana" panose="020B0604030504040204" pitchFamily="34" charset="0"/>
                <a:ea typeface="Verdana" panose="020B0604030504040204" pitchFamily="34" charset="0"/>
              </a:rPr>
              <a:t>Cybercrime Programme Office of the Council of Europe (C-PROC)</a:t>
            </a:r>
          </a:p>
        </p:txBody>
      </p:sp>
      <p:sp>
        <p:nvSpPr>
          <p:cNvPr id="8" name="Rectangle 2">
            <a:extLst>
              <a:ext uri="{FF2B5EF4-FFF2-40B4-BE49-F238E27FC236}">
                <a16:creationId xmlns:a16="http://schemas.microsoft.com/office/drawing/2014/main" id="{37BD91C4-D2BD-493E-A730-30870E825E6F}"/>
              </a:ext>
            </a:extLst>
          </p:cNvPr>
          <p:cNvSpPr>
            <a:spLocks noChangeArrowheads="1"/>
          </p:cNvSpPr>
          <p:nvPr/>
        </p:nvSpPr>
        <p:spPr bwMode="auto">
          <a:xfrm>
            <a:off x="272256" y="1158090"/>
            <a:ext cx="1136486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GB" altLang="en-US" sz="3600" b="1" dirty="0">
              <a:latin typeface="Verdana" panose="020B0604030504040204" pitchFamily="34" charset="0"/>
            </a:endParaRPr>
          </a:p>
          <a:p>
            <a:pPr algn="ctr" eaLnBrk="1" hangingPunct="1">
              <a:spcBef>
                <a:spcPct val="0"/>
              </a:spcBef>
              <a:buFontTx/>
              <a:buNone/>
            </a:pPr>
            <a:endParaRPr lang="en-GB" altLang="en-US" sz="3600" b="1" dirty="0">
              <a:solidFill>
                <a:schemeClr val="accent1">
                  <a:lumMod val="50000"/>
                </a:schemeClr>
              </a:solidFill>
              <a:latin typeface="Verdana" panose="020B0604030504040204" pitchFamily="34" charset="0"/>
            </a:endParaRPr>
          </a:p>
          <a:p>
            <a:pPr algn="ctr" eaLnBrk="1" hangingPunct="1">
              <a:spcBef>
                <a:spcPct val="0"/>
              </a:spcBef>
              <a:buFontTx/>
              <a:buNone/>
            </a:pPr>
            <a:r>
              <a:rPr lang="en-GB" altLang="en-US" sz="3600" b="1" dirty="0">
                <a:solidFill>
                  <a:schemeClr val="accent1">
                    <a:lumMod val="50000"/>
                  </a:schemeClr>
                </a:solidFill>
                <a:latin typeface="Verdana" panose="020B0604030504040204" pitchFamily="34" charset="0"/>
              </a:rPr>
              <a:t>HELP Course </a:t>
            </a:r>
          </a:p>
          <a:p>
            <a:pPr algn="ctr" eaLnBrk="1" hangingPunct="1">
              <a:spcBef>
                <a:spcPct val="0"/>
              </a:spcBef>
              <a:buFontTx/>
              <a:buNone/>
            </a:pPr>
            <a:r>
              <a:rPr lang="en-GB" altLang="en-US" sz="3600" b="1" dirty="0">
                <a:solidFill>
                  <a:schemeClr val="accent1">
                    <a:lumMod val="50000"/>
                  </a:schemeClr>
                </a:solidFill>
                <a:latin typeface="Verdana" panose="020B0604030504040204" pitchFamily="34" charset="0"/>
              </a:rPr>
              <a:t>on Cybercrime and Electronic Evidence</a:t>
            </a:r>
          </a:p>
          <a:p>
            <a:pPr algn="ctr" eaLnBrk="1" hangingPunct="1">
              <a:spcBef>
                <a:spcPct val="0"/>
              </a:spcBef>
              <a:buFontTx/>
              <a:buNone/>
            </a:pPr>
            <a:endParaRPr lang="en-GB" altLang="en-US" sz="3600" b="1" dirty="0">
              <a:solidFill>
                <a:schemeClr val="accent1">
                  <a:lumMod val="50000"/>
                </a:schemeClr>
              </a:solidFill>
              <a:latin typeface="Verdana" panose="020B0604030504040204" pitchFamily="34" charset="0"/>
            </a:endParaRPr>
          </a:p>
          <a:p>
            <a:pPr algn="ctr" eaLnBrk="1" hangingPunct="1">
              <a:spcBef>
                <a:spcPct val="0"/>
              </a:spcBef>
              <a:buFontTx/>
              <a:buNone/>
            </a:pPr>
            <a:r>
              <a:rPr lang="en-GB" altLang="en-US" sz="3600" b="1" dirty="0">
                <a:solidFill>
                  <a:schemeClr val="accent1">
                    <a:lumMod val="50000"/>
                  </a:schemeClr>
                </a:solidFill>
                <a:latin typeface="Verdana" panose="020B0604030504040204" pitchFamily="34" charset="0"/>
              </a:rPr>
              <a:t>2</a:t>
            </a:r>
            <a:r>
              <a:rPr lang="en-GB" altLang="en-US" sz="3600" b="1" baseline="30000" dirty="0">
                <a:solidFill>
                  <a:schemeClr val="accent1">
                    <a:lumMod val="50000"/>
                  </a:schemeClr>
                </a:solidFill>
                <a:latin typeface="Verdana" panose="020B0604030504040204" pitchFamily="34" charset="0"/>
              </a:rPr>
              <a:t>nd</a:t>
            </a:r>
            <a:r>
              <a:rPr lang="en-GB" altLang="en-US" sz="3600" b="1" dirty="0">
                <a:solidFill>
                  <a:schemeClr val="accent1">
                    <a:lumMod val="50000"/>
                  </a:schemeClr>
                </a:solidFill>
                <a:latin typeface="Verdana" panose="020B0604030504040204" pitchFamily="34" charset="0"/>
              </a:rPr>
              <a:t> Additional Protocol to the Budapest Convention</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p:txBody>
      </p:sp>
    </p:spTree>
    <p:extLst>
      <p:ext uri="{BB962C8B-B14F-4D97-AF65-F5344CB8AC3E}">
        <p14:creationId xmlns:p14="http://schemas.microsoft.com/office/powerpoint/2010/main" val="360772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5">
            <a:extLst>
              <a:ext uri="{FF2B5EF4-FFF2-40B4-BE49-F238E27FC236}">
                <a16:creationId xmlns:a16="http://schemas.microsoft.com/office/drawing/2014/main" id="{F908D8D4-7B12-4E06-A1A7-CEBBCFD99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8" y="915440"/>
            <a:ext cx="12385376" cy="6886865"/>
          </a:xfrm>
          <a:prstGeom prst="rect">
            <a:avLst/>
          </a:prstGeom>
        </p:spPr>
      </p:pic>
      <p:sp>
        <p:nvSpPr>
          <p:cNvPr id="3" name="Slide Number Placeholder 1">
            <a:extLst>
              <a:ext uri="{FF2B5EF4-FFF2-40B4-BE49-F238E27FC236}">
                <a16:creationId xmlns:a16="http://schemas.microsoft.com/office/drawing/2014/main" id="{8D2FF082-7FD6-4545-9FCE-367E12CF1876}"/>
              </a:ext>
            </a:extLst>
          </p:cNvPr>
          <p:cNvSpPr>
            <a:spLocks noGrp="1"/>
          </p:cNvSpPr>
          <p:nvPr>
            <p:ph type="sldNum" sz="quarter" idx="12"/>
          </p:nvPr>
        </p:nvSpPr>
        <p:spPr>
          <a:xfrm>
            <a:off x="7933184" y="6495282"/>
            <a:ext cx="2133600" cy="365125"/>
          </a:xfrm>
        </p:spPr>
        <p:txBody>
          <a:bodyPr/>
          <a:lstStyle/>
          <a:p>
            <a:fld id="{B517EF97-6CC0-48A9-BC0E-433EC7B55211}" type="slidenum">
              <a:rPr lang="en-GB" smtClean="0"/>
              <a:t>10</a:t>
            </a:fld>
            <a:endParaRPr lang="en-GB" dirty="0"/>
          </a:p>
        </p:txBody>
      </p:sp>
      <p:sp>
        <p:nvSpPr>
          <p:cNvPr id="4" name="TextBox 3">
            <a:extLst>
              <a:ext uri="{FF2B5EF4-FFF2-40B4-BE49-F238E27FC236}">
                <a16:creationId xmlns:a16="http://schemas.microsoft.com/office/drawing/2014/main" id="{EE6DBCF5-2409-4E64-94A0-175DFA29AB15}"/>
              </a:ext>
            </a:extLst>
          </p:cNvPr>
          <p:cNvSpPr txBox="1"/>
          <p:nvPr/>
        </p:nvSpPr>
        <p:spPr>
          <a:xfrm>
            <a:off x="1612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5" name="Slide Number Placeholder 4">
            <a:extLst>
              <a:ext uri="{FF2B5EF4-FFF2-40B4-BE49-F238E27FC236}">
                <a16:creationId xmlns:a16="http://schemas.microsoft.com/office/drawing/2014/main" id="{C57BDE6C-02BD-4CEB-87DE-CB1C4B21C43E}"/>
              </a:ext>
            </a:extLst>
          </p:cNvPr>
          <p:cNvSpPr txBox="1">
            <a:spLocks/>
          </p:cNvSpPr>
          <p:nvPr/>
        </p:nvSpPr>
        <p:spPr>
          <a:xfrm>
            <a:off x="10056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a:solidFill>
                  <a:schemeClr val="tx1"/>
                </a:solidFill>
              </a:rPr>
              <a:pPr/>
              <a:t>10</a:t>
            </a:fld>
            <a:endParaRPr lang="en-GB" dirty="0">
              <a:solidFill>
                <a:schemeClr val="tx1"/>
              </a:solidFill>
            </a:endParaRPr>
          </a:p>
        </p:txBody>
      </p:sp>
      <p:sp>
        <p:nvSpPr>
          <p:cNvPr id="6" name="Rectangle 5">
            <a:extLst>
              <a:ext uri="{FF2B5EF4-FFF2-40B4-BE49-F238E27FC236}">
                <a16:creationId xmlns:a16="http://schemas.microsoft.com/office/drawing/2014/main" id="{9CFC8C83-02D6-4B35-9C23-85E08C0FB220}"/>
              </a:ext>
            </a:extLst>
          </p:cNvPr>
          <p:cNvSpPr/>
          <p:nvPr/>
        </p:nvSpPr>
        <p:spPr>
          <a:xfrm>
            <a:off x="0" y="6520259"/>
            <a:ext cx="12216680" cy="365125"/>
          </a:xfrm>
          <a:prstGeom prst="rect">
            <a:avLst/>
          </a:prstGeom>
          <a:gradFill flip="none" rotWithShape="1">
            <a:gsLst>
              <a:gs pos="0">
                <a:srgbClr val="326496">
                  <a:shade val="30000"/>
                  <a:satMod val="115000"/>
                </a:srgbClr>
              </a:gs>
              <a:gs pos="50000">
                <a:srgbClr val="326496">
                  <a:shade val="67500"/>
                  <a:satMod val="115000"/>
                </a:srgbClr>
              </a:gs>
              <a:gs pos="100000">
                <a:srgbClr val="326496">
                  <a:shade val="100000"/>
                  <a:satMod val="115000"/>
                </a:srgbClr>
              </a:gs>
            </a:gsLst>
            <a:lin ang="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4">
            <a:extLst>
              <a:ext uri="{FF2B5EF4-FFF2-40B4-BE49-F238E27FC236}">
                <a16:creationId xmlns:a16="http://schemas.microsoft.com/office/drawing/2014/main" id="{FC0DD383-06EA-4D28-9BF4-FBC20CED885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a:extLst>
              <a:ext uri="{FF2B5EF4-FFF2-40B4-BE49-F238E27FC236}">
                <a16:creationId xmlns:a16="http://schemas.microsoft.com/office/drawing/2014/main" id="{06CC6AE6-5CA6-4365-A2D6-60E623CF9FF5}"/>
              </a:ext>
            </a:extLst>
          </p:cNvPr>
          <p:cNvSpPr/>
          <p:nvPr/>
        </p:nvSpPr>
        <p:spPr>
          <a:xfrm>
            <a:off x="0" y="-27385"/>
            <a:ext cx="12192000" cy="942825"/>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DADB0B9-5152-41CA-893B-49AC496F2E50}"/>
              </a:ext>
            </a:extLst>
          </p:cNvPr>
          <p:cNvSpPr txBox="1"/>
          <p:nvPr/>
        </p:nvSpPr>
        <p:spPr>
          <a:xfrm>
            <a:off x="1708732" y="213195"/>
            <a:ext cx="10219916" cy="584775"/>
          </a:xfrm>
          <a:prstGeom prst="rect">
            <a:avLst/>
          </a:prstGeom>
          <a:noFill/>
        </p:spPr>
        <p:txBody>
          <a:bodyPr wrap="square" rtlCol="0">
            <a:spAutoFit/>
          </a:bodyPr>
          <a:lstStyle/>
          <a:p>
            <a:pPr algn="r"/>
            <a:r>
              <a:rPr lang="en-GB" sz="3200" dirty="0">
                <a:solidFill>
                  <a:schemeClr val="bg1"/>
                </a:solidFill>
                <a:latin typeface="Arial Narrow" panose="020B0606020202030204" pitchFamily="34" charset="0"/>
              </a:rPr>
              <a:t>Where is the evidence?</a:t>
            </a:r>
          </a:p>
        </p:txBody>
      </p:sp>
      <p:pic>
        <p:nvPicPr>
          <p:cNvPr id="10" name="Picture 4">
            <a:extLst>
              <a:ext uri="{FF2B5EF4-FFF2-40B4-BE49-F238E27FC236}">
                <a16:creationId xmlns:a16="http://schemas.microsoft.com/office/drawing/2014/main" id="{15BE28E7-4BD8-4699-9719-39DD9D768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5"/>
            <a:ext cx="1115612" cy="94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1">
            <a:extLst>
              <a:ext uri="{FF2B5EF4-FFF2-40B4-BE49-F238E27FC236}">
                <a16:creationId xmlns:a16="http://schemas.microsoft.com/office/drawing/2014/main" id="{F22032D4-C70F-4D23-9F9A-F31D375F5ADA}"/>
              </a:ext>
            </a:extLst>
          </p:cNvPr>
          <p:cNvSpPr txBox="1"/>
          <p:nvPr/>
        </p:nvSpPr>
        <p:spPr>
          <a:xfrm>
            <a:off x="642019" y="764704"/>
            <a:ext cx="4949925" cy="1446550"/>
          </a:xfrm>
          <a:prstGeom prst="rect">
            <a:avLst/>
          </a:prstGeom>
          <a:solidFill>
            <a:srgbClr val="C00000"/>
          </a:solidFill>
        </p:spPr>
        <p:txBody>
          <a:bodyPr wrap="square" rtlCol="0">
            <a:spAutoFit/>
          </a:bodyPr>
          <a:lstStyle/>
          <a:p>
            <a:r>
              <a:rPr lang="en-GB" sz="2200" dirty="0">
                <a:solidFill>
                  <a:schemeClr val="bg1"/>
                </a:solidFill>
                <a:latin typeface="Arial Narrow" panose="020B0606020202030204" pitchFamily="34" charset="0"/>
              </a:rPr>
              <a:t>Where is the crime?</a:t>
            </a:r>
          </a:p>
          <a:p>
            <a:r>
              <a:rPr lang="en-GB" sz="2200" dirty="0">
                <a:solidFill>
                  <a:schemeClr val="bg1"/>
                </a:solidFill>
                <a:latin typeface="Arial Narrow" panose="020B0606020202030204" pitchFamily="34" charset="0"/>
              </a:rPr>
              <a:t>Where is the data, where is the evidence?</a:t>
            </a:r>
          </a:p>
          <a:p>
            <a:r>
              <a:rPr lang="en-GB" sz="2200" dirty="0">
                <a:solidFill>
                  <a:schemeClr val="bg1"/>
                </a:solidFill>
                <a:latin typeface="Arial Narrow" panose="020B0606020202030204" pitchFamily="34" charset="0"/>
              </a:rPr>
              <a:t>Who has the evidence?</a:t>
            </a:r>
          </a:p>
          <a:p>
            <a:r>
              <a:rPr lang="en-GB" sz="2200" dirty="0">
                <a:solidFill>
                  <a:schemeClr val="bg1"/>
                </a:solidFill>
                <a:latin typeface="Arial Narrow" panose="020B0606020202030204" pitchFamily="34" charset="0"/>
              </a:rPr>
              <a:t>Where is the boundary for LEA powers?</a:t>
            </a:r>
          </a:p>
        </p:txBody>
      </p:sp>
      <p:sp>
        <p:nvSpPr>
          <p:cNvPr id="12" name="ZoneTexte 16">
            <a:extLst>
              <a:ext uri="{FF2B5EF4-FFF2-40B4-BE49-F238E27FC236}">
                <a16:creationId xmlns:a16="http://schemas.microsoft.com/office/drawing/2014/main" id="{684BA3E7-D9B5-484A-98C2-12BCB4B76A59}"/>
              </a:ext>
            </a:extLst>
          </p:cNvPr>
          <p:cNvSpPr txBox="1"/>
          <p:nvPr/>
        </p:nvSpPr>
        <p:spPr>
          <a:xfrm>
            <a:off x="5840148" y="5318796"/>
            <a:ext cx="6470850" cy="1107996"/>
          </a:xfrm>
          <a:prstGeom prst="rect">
            <a:avLst/>
          </a:prstGeom>
          <a:solidFill>
            <a:srgbClr val="C00000"/>
          </a:solidFill>
        </p:spPr>
        <p:txBody>
          <a:bodyPr wrap="square" rtlCol="0">
            <a:spAutoFit/>
          </a:bodyPr>
          <a:lstStyle/>
          <a:p>
            <a:r>
              <a:rPr lang="en-GB" sz="2200" dirty="0">
                <a:solidFill>
                  <a:schemeClr val="bg1"/>
                </a:solidFill>
                <a:latin typeface="Arial Narrow" panose="020B0606020202030204" pitchFamily="34" charset="0"/>
              </a:rPr>
              <a:t>►Transnational nature of cybercrime and e-evidence</a:t>
            </a:r>
          </a:p>
          <a:p>
            <a:r>
              <a:rPr lang="en-GB" sz="2200" dirty="0">
                <a:solidFill>
                  <a:schemeClr val="bg1"/>
                </a:solidFill>
                <a:latin typeface="Arial Narrow" panose="020B0606020202030204" pitchFamily="34" charset="0"/>
              </a:rPr>
              <a:t>►Crime and jurisdiction in cyberspace</a:t>
            </a:r>
          </a:p>
          <a:p>
            <a:r>
              <a:rPr lang="en-GB" sz="2200" dirty="0">
                <a:solidFill>
                  <a:schemeClr val="bg1"/>
                </a:solidFill>
                <a:latin typeface="Arial Narrow" panose="020B0606020202030204" pitchFamily="34" charset="0"/>
              </a:rPr>
              <a:t>►Need for public/private and international cooperation</a:t>
            </a:r>
          </a:p>
        </p:txBody>
      </p:sp>
    </p:spTree>
    <p:extLst>
      <p:ext uri="{BB962C8B-B14F-4D97-AF65-F5344CB8AC3E}">
        <p14:creationId xmlns:p14="http://schemas.microsoft.com/office/powerpoint/2010/main" val="421238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180606-496A-4320-B0D7-6E605CE17ACB}"/>
              </a:ext>
            </a:extLst>
          </p:cNvPr>
          <p:cNvSpPr/>
          <p:nvPr/>
        </p:nvSpPr>
        <p:spPr>
          <a:xfrm flipV="1">
            <a:off x="-12340" y="6525344"/>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BE7377F-60B8-4EC7-A22A-A6A58B65D169}"/>
              </a:ext>
            </a:extLst>
          </p:cNvPr>
          <p:cNvSpPr txBox="1"/>
          <p:nvPr/>
        </p:nvSpPr>
        <p:spPr>
          <a:xfrm>
            <a:off x="1343473" y="213194"/>
            <a:ext cx="10473532" cy="461665"/>
          </a:xfrm>
          <a:prstGeom prst="rect">
            <a:avLst/>
          </a:prstGeom>
          <a:noFill/>
        </p:spPr>
        <p:txBody>
          <a:bodyPr wrap="square" rtlCol="0">
            <a:spAutoFit/>
          </a:bodyPr>
          <a:lstStyle/>
          <a:p>
            <a:pPr algn="r"/>
            <a:r>
              <a:rPr lang="en-GB" sz="2400" dirty="0">
                <a:solidFill>
                  <a:schemeClr val="bg1"/>
                </a:solidFill>
                <a:latin typeface="Arial Nova" panose="020B0504020202020204" pitchFamily="34" charset="0"/>
              </a:rPr>
              <a:t>The mechanism of the Budapest Convention</a:t>
            </a:r>
          </a:p>
        </p:txBody>
      </p:sp>
      <p:sp>
        <p:nvSpPr>
          <p:cNvPr id="17" name="TextBox 16">
            <a:extLst>
              <a:ext uri="{FF2B5EF4-FFF2-40B4-BE49-F238E27FC236}">
                <a16:creationId xmlns:a16="http://schemas.microsoft.com/office/drawing/2014/main" id="{E7D9D3F3-3812-4434-862A-9B838AF797BD}"/>
              </a:ext>
            </a:extLst>
          </p:cNvPr>
          <p:cNvSpPr txBox="1"/>
          <p:nvPr/>
        </p:nvSpPr>
        <p:spPr>
          <a:xfrm>
            <a:off x="203442" y="1268760"/>
            <a:ext cx="5990082" cy="5139869"/>
          </a:xfrm>
          <a:prstGeom prst="rect">
            <a:avLst/>
          </a:prstGeom>
          <a:noFill/>
        </p:spPr>
        <p:txBody>
          <a:bodyPr wrap="square" rtlCol="0">
            <a:spAutoFit/>
          </a:bodyPr>
          <a:lstStyle/>
          <a:p>
            <a:r>
              <a:rPr lang="en-GB" sz="2400" dirty="0">
                <a:solidFill>
                  <a:srgbClr val="326496"/>
                </a:solidFill>
                <a:latin typeface="Arial Narrow" panose="020B0606020202030204" pitchFamily="34" charset="0"/>
              </a:rPr>
              <a:t>Budapest Convention on Cybercrime (2001):</a:t>
            </a:r>
          </a:p>
          <a:p>
            <a:endParaRPr lang="en-GB" sz="2200" dirty="0">
              <a:solidFill>
                <a:srgbClr val="326496"/>
              </a:solidFill>
              <a:latin typeface="Arial Narrow" panose="020B0606020202030204" pitchFamily="34" charset="0"/>
            </a:endParaRPr>
          </a:p>
          <a:p>
            <a:pPr marL="457200" indent="-457200">
              <a:buFont typeface="+mj-lt"/>
              <a:buAutoNum type="arabicPeriod"/>
            </a:pPr>
            <a:r>
              <a:rPr lang="en-GB" sz="2000" dirty="0">
                <a:solidFill>
                  <a:srgbClr val="326496"/>
                </a:solidFill>
                <a:latin typeface="Arial Narrow" panose="020B0606020202030204" pitchFamily="34" charset="0"/>
              </a:rPr>
              <a:t>Specific offences against and by means of computer systems</a:t>
            </a:r>
          </a:p>
          <a:p>
            <a:pPr marL="457200" indent="-457200">
              <a:buFont typeface="+mj-lt"/>
              <a:buAutoNum type="arabicPeriod"/>
            </a:pPr>
            <a:r>
              <a:rPr lang="en-GB" sz="2000" dirty="0">
                <a:solidFill>
                  <a:srgbClr val="326496"/>
                </a:solidFill>
                <a:latin typeface="Arial Narrow" panose="020B0606020202030204" pitchFamily="34" charset="0"/>
              </a:rPr>
              <a:t>Procedural powers with safeguards to investigate cybercrime and collect electronic evidence in relation to any crime</a:t>
            </a:r>
          </a:p>
          <a:p>
            <a:pPr marL="457200" indent="-457200">
              <a:buFont typeface="+mj-lt"/>
              <a:buAutoNum type="arabicPeriod"/>
            </a:pPr>
            <a:r>
              <a:rPr lang="en-GB" sz="2000" dirty="0">
                <a:solidFill>
                  <a:srgbClr val="326496"/>
                </a:solidFill>
                <a:latin typeface="Arial Narrow" panose="020B0606020202030204" pitchFamily="34" charset="0"/>
              </a:rPr>
              <a:t>International cooperation on cybercrime and e-evidence</a:t>
            </a:r>
          </a:p>
          <a:p>
            <a:endParaRPr lang="en-GB" sz="2200" dirty="0">
              <a:solidFill>
                <a:srgbClr val="326496"/>
              </a:solidFill>
              <a:latin typeface="Arial Narrow" panose="020B0606020202030204" pitchFamily="34" charset="0"/>
            </a:endParaRPr>
          </a:p>
          <a:p>
            <a:r>
              <a:rPr lang="en-GB" sz="2000" dirty="0">
                <a:solidFill>
                  <a:srgbClr val="326496"/>
                </a:solidFill>
                <a:latin typeface="Arial Narrow" panose="020B0606020202030204" pitchFamily="34" charset="0"/>
              </a:rPr>
              <a:t>+ 1</a:t>
            </a:r>
            <a:r>
              <a:rPr lang="en-GB" sz="2000" baseline="30000" dirty="0">
                <a:solidFill>
                  <a:srgbClr val="326496"/>
                </a:solidFill>
                <a:latin typeface="Arial Narrow" panose="020B0606020202030204" pitchFamily="34" charset="0"/>
              </a:rPr>
              <a:t>st</a:t>
            </a:r>
            <a:r>
              <a:rPr lang="en-GB" sz="2000" dirty="0">
                <a:solidFill>
                  <a:srgbClr val="326496"/>
                </a:solidFill>
                <a:latin typeface="Arial Narrow" panose="020B0606020202030204" pitchFamily="34" charset="0"/>
              </a:rPr>
              <a:t> Protocol on Xenophobia and Racism via Computer Systems</a:t>
            </a:r>
          </a:p>
          <a:p>
            <a:endParaRPr lang="en-GB" sz="2000" dirty="0">
              <a:solidFill>
                <a:srgbClr val="326496"/>
              </a:solidFill>
              <a:latin typeface="Arial Narrow" panose="020B0606020202030204" pitchFamily="34" charset="0"/>
            </a:endParaRPr>
          </a:p>
          <a:p>
            <a:r>
              <a:rPr lang="en-GB" sz="2000" dirty="0">
                <a:solidFill>
                  <a:srgbClr val="326496"/>
                </a:solidFill>
                <a:latin typeface="Arial Narrow" panose="020B0606020202030204" pitchFamily="34" charset="0"/>
              </a:rPr>
              <a:t>+ Guidance Notes</a:t>
            </a:r>
          </a:p>
          <a:p>
            <a:endParaRPr lang="en-GB" sz="2000" dirty="0">
              <a:solidFill>
                <a:srgbClr val="326496"/>
              </a:solidFill>
              <a:latin typeface="Arial Narrow" panose="020B0606020202030204" pitchFamily="34" charset="0"/>
            </a:endParaRPr>
          </a:p>
          <a:p>
            <a:r>
              <a:rPr lang="en-GB" sz="2000" dirty="0">
                <a:solidFill>
                  <a:srgbClr val="326496"/>
                </a:solidFill>
                <a:latin typeface="Arial Narrow" panose="020B0606020202030204" pitchFamily="34" charset="0"/>
              </a:rPr>
              <a:t>+ Protocol on enhanced cooperation on cybercrime and electronic evidence</a:t>
            </a:r>
            <a:endParaRPr lang="en-GB" sz="2200" dirty="0">
              <a:solidFill>
                <a:srgbClr val="326496"/>
              </a:solidFill>
              <a:latin typeface="Arial Narrow" panose="020B0606020202030204" pitchFamily="34" charset="0"/>
            </a:endParaRPr>
          </a:p>
        </p:txBody>
      </p:sp>
      <p:sp>
        <p:nvSpPr>
          <p:cNvPr id="18" name="TextBox 17">
            <a:extLst>
              <a:ext uri="{FF2B5EF4-FFF2-40B4-BE49-F238E27FC236}">
                <a16:creationId xmlns:a16="http://schemas.microsoft.com/office/drawing/2014/main" id="{80AA7D07-6484-482D-9120-561049C72445}"/>
              </a:ext>
            </a:extLst>
          </p:cNvPr>
          <p:cNvSpPr txBox="1"/>
          <p:nvPr/>
        </p:nvSpPr>
        <p:spPr>
          <a:xfrm rot="608029">
            <a:off x="8479037" y="1543816"/>
            <a:ext cx="3183869" cy="646331"/>
          </a:xfrm>
          <a:prstGeom prst="rect">
            <a:avLst/>
          </a:prstGeom>
          <a:noFill/>
        </p:spPr>
        <p:txBody>
          <a:bodyPr wrap="square" rtlCol="0">
            <a:spAutoFit/>
          </a:bodyPr>
          <a:lstStyle/>
          <a:p>
            <a:r>
              <a:rPr lang="de-DE" b="1" dirty="0">
                <a:solidFill>
                  <a:srgbClr val="3E888A"/>
                </a:solidFill>
                <a:latin typeface="Arial Narrow" panose="020B0606020202030204" pitchFamily="34" charset="0"/>
              </a:rPr>
              <a:t>By </a:t>
            </a:r>
            <a:r>
              <a:rPr lang="de-DE" b="1" dirty="0" err="1">
                <a:solidFill>
                  <a:srgbClr val="3E888A"/>
                </a:solidFill>
                <a:latin typeface="Arial Narrow" panose="020B0606020202030204" pitchFamily="34" charset="0"/>
              </a:rPr>
              <a:t>now</a:t>
            </a:r>
            <a:r>
              <a:rPr lang="de-DE" b="1" dirty="0">
                <a:solidFill>
                  <a:srgbClr val="3E888A"/>
                </a:solidFill>
                <a:latin typeface="Arial Narrow" panose="020B0606020202030204" pitchFamily="34" charset="0"/>
              </a:rPr>
              <a:t> : 66 </a:t>
            </a:r>
            <a:r>
              <a:rPr lang="de-DE" b="1" dirty="0" err="1">
                <a:solidFill>
                  <a:srgbClr val="3E888A"/>
                </a:solidFill>
                <a:latin typeface="Arial Narrow" panose="020B0606020202030204" pitchFamily="34" charset="0"/>
              </a:rPr>
              <a:t>Parties</a:t>
            </a:r>
            <a:r>
              <a:rPr lang="de-DE" b="1" dirty="0">
                <a:solidFill>
                  <a:srgbClr val="3E888A"/>
                </a:solidFill>
                <a:latin typeface="Arial Narrow" panose="020B0606020202030204" pitchFamily="34" charset="0"/>
              </a:rPr>
              <a:t> and 15 Observer States</a:t>
            </a:r>
            <a:endParaRPr lang="en-GB" b="1" dirty="0">
              <a:solidFill>
                <a:srgbClr val="3E888A"/>
              </a:solidFill>
              <a:latin typeface="Arial Narrow" panose="020B0606020202030204" pitchFamily="34" charset="0"/>
            </a:endParaRPr>
          </a:p>
        </p:txBody>
      </p:sp>
      <p:pic>
        <p:nvPicPr>
          <p:cNvPr id="19" name="Picture 18">
            <a:extLst>
              <a:ext uri="{FF2B5EF4-FFF2-40B4-BE49-F238E27FC236}">
                <a16:creationId xmlns:a16="http://schemas.microsoft.com/office/drawing/2014/main" id="{3F948412-D00B-4525-923F-BF776003086B}"/>
              </a:ext>
            </a:extLst>
          </p:cNvPr>
          <p:cNvPicPr>
            <a:picLocks noChangeAspect="1"/>
          </p:cNvPicPr>
          <p:nvPr/>
        </p:nvPicPr>
        <p:blipFill>
          <a:blip r:embed="rId2"/>
          <a:stretch>
            <a:fillRect/>
          </a:stretch>
        </p:blipFill>
        <p:spPr>
          <a:xfrm>
            <a:off x="6160488" y="2276872"/>
            <a:ext cx="5889526" cy="3523754"/>
          </a:xfrm>
          <a:prstGeom prst="rect">
            <a:avLst/>
          </a:prstGeom>
        </p:spPr>
      </p:pic>
      <p:cxnSp>
        <p:nvCxnSpPr>
          <p:cNvPr id="20" name="Straight Connector 19">
            <a:extLst>
              <a:ext uri="{FF2B5EF4-FFF2-40B4-BE49-F238E27FC236}">
                <a16:creationId xmlns:a16="http://schemas.microsoft.com/office/drawing/2014/main" id="{EF3B3FD2-C02F-482A-B8C4-DEF2D9AB380B}"/>
              </a:ext>
            </a:extLst>
          </p:cNvPr>
          <p:cNvCxnSpPr/>
          <p:nvPr/>
        </p:nvCxnSpPr>
        <p:spPr>
          <a:xfrm>
            <a:off x="6096360" y="1268760"/>
            <a:ext cx="0" cy="47821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61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48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485" name="TextBox 15"/>
          <p:cNvSpPr txBox="1">
            <a:spLocks noChangeArrowheads="1"/>
          </p:cNvSpPr>
          <p:nvPr/>
        </p:nvSpPr>
        <p:spPr bwMode="auto">
          <a:xfrm>
            <a:off x="3714453" y="306825"/>
            <a:ext cx="7777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Budapest Convention: scope</a:t>
            </a:r>
          </a:p>
        </p:txBody>
      </p:sp>
      <p:sp>
        <p:nvSpPr>
          <p:cNvPr id="21" name="Textfeld 4"/>
          <p:cNvSpPr txBox="1"/>
          <p:nvPr/>
        </p:nvSpPr>
        <p:spPr>
          <a:xfrm>
            <a:off x="7603035" y="1364580"/>
            <a:ext cx="2887165" cy="3939540"/>
          </a:xfrm>
          <a:prstGeom prst="rect">
            <a:avLst/>
          </a:prstGeom>
          <a:noFill/>
          <a:ln>
            <a:solidFill>
              <a:schemeClr val="bg1">
                <a:lumMod val="50000"/>
              </a:schemeClr>
            </a:solidFill>
          </a:ln>
        </p:spPr>
        <p:txBody>
          <a:bodyPr wrap="square">
            <a:spAutoFit/>
          </a:bodyPr>
          <a:lstStyle/>
          <a:p>
            <a:pPr>
              <a:defRPr/>
            </a:pPr>
            <a:r>
              <a:rPr lang="en-GB" sz="2000" b="1" dirty="0">
                <a:latin typeface="Verdana"/>
                <a:cs typeface="Verdana"/>
              </a:rPr>
              <a:t>International cooperation</a:t>
            </a:r>
          </a:p>
          <a:p>
            <a:pPr marL="361950" indent="-361950">
              <a:buFont typeface="Wingdings" pitchFamily="2" charset="2"/>
              <a:buChar char="§"/>
              <a:defRPr/>
            </a:pPr>
            <a:endParaRPr lang="en-GB" dirty="0">
              <a:latin typeface="Verdana"/>
              <a:cs typeface="Verdana"/>
            </a:endParaRPr>
          </a:p>
          <a:p>
            <a:pPr marL="361950" indent="-361950">
              <a:buFont typeface="Wingdings" pitchFamily="2" charset="2"/>
              <a:buChar char="§"/>
              <a:defRPr/>
            </a:pPr>
            <a:r>
              <a:rPr lang="en-GB" sz="1600" dirty="0">
                <a:latin typeface="Verdana"/>
                <a:cs typeface="Verdana"/>
              </a:rPr>
              <a:t>Extradition</a:t>
            </a:r>
          </a:p>
          <a:p>
            <a:pPr marL="361950" indent="-361950">
              <a:buFont typeface="Wingdings" pitchFamily="2" charset="2"/>
              <a:buChar char="§"/>
              <a:defRPr/>
            </a:pPr>
            <a:r>
              <a:rPr lang="en-GB" sz="1600" dirty="0">
                <a:latin typeface="Verdana"/>
                <a:cs typeface="Verdana"/>
              </a:rPr>
              <a:t>MLA</a:t>
            </a:r>
          </a:p>
          <a:p>
            <a:pPr marL="361950" indent="-361950">
              <a:buFont typeface="Wingdings" pitchFamily="2" charset="2"/>
              <a:buChar char="§"/>
              <a:defRPr/>
            </a:pPr>
            <a:r>
              <a:rPr lang="en-GB" sz="1600" dirty="0">
                <a:latin typeface="Verdana"/>
                <a:cs typeface="Verdana"/>
              </a:rPr>
              <a:t>Spontaneous information</a:t>
            </a:r>
          </a:p>
          <a:p>
            <a:pPr marL="361950" indent="-361950">
              <a:buFont typeface="Wingdings" pitchFamily="2" charset="2"/>
              <a:buChar char="§"/>
              <a:defRPr/>
            </a:pPr>
            <a:r>
              <a:rPr lang="en-GB" sz="1600" dirty="0">
                <a:latin typeface="Verdana"/>
                <a:cs typeface="Verdana"/>
              </a:rPr>
              <a:t>Expedited preservation</a:t>
            </a:r>
          </a:p>
          <a:p>
            <a:pPr marL="361950" indent="-361950">
              <a:buFont typeface="Wingdings" pitchFamily="2" charset="2"/>
              <a:buChar char="§"/>
              <a:defRPr/>
            </a:pPr>
            <a:r>
              <a:rPr lang="en-GB" sz="1600" dirty="0">
                <a:latin typeface="Verdana"/>
                <a:cs typeface="Verdana"/>
              </a:rPr>
              <a:t>Trans-border Access to Data</a:t>
            </a:r>
          </a:p>
          <a:p>
            <a:pPr marL="361950" indent="-361950">
              <a:buFont typeface="Wingdings" pitchFamily="2" charset="2"/>
              <a:buChar char="§"/>
              <a:defRPr/>
            </a:pPr>
            <a:r>
              <a:rPr lang="en-GB" sz="1600" dirty="0">
                <a:latin typeface="Verdana"/>
                <a:cs typeface="Verdana"/>
              </a:rPr>
              <a:t>MLA for accessing computer data</a:t>
            </a:r>
          </a:p>
          <a:p>
            <a:pPr marL="361950" indent="-361950">
              <a:buFont typeface="Wingdings" pitchFamily="2" charset="2"/>
              <a:buChar char="§"/>
              <a:defRPr/>
            </a:pPr>
            <a:r>
              <a:rPr lang="en-GB" sz="1600" dirty="0">
                <a:latin typeface="Verdana"/>
                <a:cs typeface="Verdana"/>
              </a:rPr>
              <a:t>MLA for interception</a:t>
            </a:r>
          </a:p>
          <a:p>
            <a:pPr marL="361950" indent="-361950">
              <a:buFont typeface="Wingdings" pitchFamily="2" charset="2"/>
              <a:buChar char="§"/>
              <a:defRPr/>
            </a:pPr>
            <a:r>
              <a:rPr lang="en-GB" sz="1600" dirty="0">
                <a:latin typeface="Verdana"/>
                <a:cs typeface="Verdana"/>
              </a:rPr>
              <a:t>24/7 points of contact</a:t>
            </a:r>
          </a:p>
        </p:txBody>
      </p:sp>
      <p:sp>
        <p:nvSpPr>
          <p:cNvPr id="20489" name="Textfeld 16"/>
          <p:cNvSpPr txBox="1">
            <a:spLocks noChangeArrowheads="1"/>
          </p:cNvSpPr>
          <p:nvPr/>
        </p:nvSpPr>
        <p:spPr bwMode="auto">
          <a:xfrm>
            <a:off x="3999344" y="1340769"/>
            <a:ext cx="5844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solidFill>
                  <a:srgbClr val="2F618F"/>
                </a:solidFill>
                <a:latin typeface="Verdana" charset="0"/>
                <a:cs typeface="Verdana" charset="0"/>
              </a:rPr>
              <a:t>+</a:t>
            </a:r>
          </a:p>
        </p:txBody>
      </p:sp>
      <p:sp>
        <p:nvSpPr>
          <p:cNvPr id="20490" name="Textfeld 17"/>
          <p:cNvSpPr txBox="1">
            <a:spLocks noChangeArrowheads="1"/>
          </p:cNvSpPr>
          <p:nvPr/>
        </p:nvSpPr>
        <p:spPr bwMode="auto">
          <a:xfrm>
            <a:off x="6960096" y="1340769"/>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solidFill>
                  <a:srgbClr val="2F618F"/>
                </a:solidFill>
                <a:latin typeface="Verdana" charset="0"/>
                <a:cs typeface="Verdana" charset="0"/>
              </a:rPr>
              <a:t>+</a:t>
            </a:r>
          </a:p>
        </p:txBody>
      </p:sp>
      <p:sp>
        <p:nvSpPr>
          <p:cNvPr id="17" name="Rectangle 16"/>
          <p:cNvSpPr/>
          <p:nvPr/>
        </p:nvSpPr>
        <p:spPr>
          <a:xfrm>
            <a:off x="1489075" y="6588126"/>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11"/>
          <p:cNvSpPr>
            <a:spLocks noChangeArrowheads="1"/>
          </p:cNvSpPr>
          <p:nvPr/>
        </p:nvSpPr>
        <p:spPr bwMode="auto">
          <a:xfrm>
            <a:off x="1531938" y="6597651"/>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FFFFFF"/>
                </a:solidFill>
                <a:latin typeface="Verdana" charset="0"/>
                <a:cs typeface="Verdana" charset="0"/>
              </a:rPr>
              <a:t>www.coe.int/cybercrime						                      - </a:t>
            </a:r>
            <a:fld id="{F50FF694-912A-834E-AD45-B984C7BF2CE4}" type="slidenum">
              <a:rPr lang="en-US" sz="1200" b="1">
                <a:solidFill>
                  <a:srgbClr val="FFFFFF"/>
                </a:solidFill>
                <a:latin typeface="Verdana" charset="0"/>
                <a:cs typeface="Verdana" charset="0"/>
              </a:rPr>
              <a:pPr/>
              <a:t>12</a:t>
            </a:fld>
            <a:r>
              <a:rPr lang="en-US" sz="1200" b="1">
                <a:solidFill>
                  <a:srgbClr val="FFFFFF"/>
                </a:solidFill>
                <a:latin typeface="Verdana" charset="0"/>
                <a:cs typeface="Verdana" charset="0"/>
              </a:rPr>
              <a:t> -</a:t>
            </a:r>
          </a:p>
        </p:txBody>
      </p:sp>
      <p:sp>
        <p:nvSpPr>
          <p:cNvPr id="20" name="Textfeld 3"/>
          <p:cNvSpPr txBox="1"/>
          <p:nvPr/>
        </p:nvSpPr>
        <p:spPr>
          <a:xfrm>
            <a:off x="4583832" y="1401093"/>
            <a:ext cx="2448272" cy="3447098"/>
          </a:xfrm>
          <a:prstGeom prst="rect">
            <a:avLst/>
          </a:prstGeom>
          <a:solidFill>
            <a:srgbClr val="FFFFFF"/>
          </a:solidFill>
          <a:ln>
            <a:solidFill>
              <a:schemeClr val="bg1">
                <a:lumMod val="50000"/>
              </a:schemeClr>
            </a:solidFill>
          </a:ln>
        </p:spPr>
        <p:txBody>
          <a:bodyPr wrap="square">
            <a:spAutoFit/>
          </a:bodyPr>
          <a:lstStyle/>
          <a:p>
            <a:pPr>
              <a:defRPr/>
            </a:pPr>
            <a:r>
              <a:rPr lang="en-GB" sz="2000" b="1" dirty="0">
                <a:latin typeface="Verdana"/>
                <a:cs typeface="Verdana"/>
              </a:rPr>
              <a:t>Procedural tools</a:t>
            </a:r>
          </a:p>
          <a:p>
            <a:pPr marL="361950" indent="-361950">
              <a:buFont typeface="Wingdings" pitchFamily="2" charset="2"/>
              <a:buChar char="§"/>
              <a:defRPr/>
            </a:pPr>
            <a:endParaRPr lang="en-GB" dirty="0">
              <a:latin typeface="Verdana"/>
              <a:cs typeface="Verdana"/>
            </a:endParaRPr>
          </a:p>
          <a:p>
            <a:pPr marL="361950" indent="-361950">
              <a:buFont typeface="Wingdings" pitchFamily="2" charset="2"/>
              <a:buChar char="§"/>
              <a:defRPr/>
            </a:pPr>
            <a:r>
              <a:rPr lang="en-GB" sz="1600" dirty="0">
                <a:latin typeface="Verdana"/>
                <a:cs typeface="Verdana"/>
              </a:rPr>
              <a:t>Expedited preservation</a:t>
            </a:r>
          </a:p>
          <a:p>
            <a:pPr marL="361950" indent="-361950">
              <a:buFont typeface="Wingdings" pitchFamily="2" charset="2"/>
              <a:buChar char="§"/>
              <a:defRPr/>
            </a:pPr>
            <a:r>
              <a:rPr lang="en-GB" sz="1600" dirty="0">
                <a:latin typeface="Verdana"/>
                <a:cs typeface="Verdana"/>
              </a:rPr>
              <a:t>Search and seizure</a:t>
            </a:r>
          </a:p>
          <a:p>
            <a:pPr marL="361950" indent="-361950">
              <a:buFont typeface="Wingdings" pitchFamily="2" charset="2"/>
              <a:buChar char="§"/>
              <a:defRPr/>
            </a:pPr>
            <a:r>
              <a:rPr lang="en-GB" sz="1600" dirty="0">
                <a:latin typeface="Verdana"/>
                <a:cs typeface="Verdana"/>
              </a:rPr>
              <a:t>Production order</a:t>
            </a:r>
          </a:p>
          <a:p>
            <a:pPr marL="361950" indent="-361950">
              <a:buFont typeface="Wingdings" pitchFamily="2" charset="2"/>
              <a:buChar char="§"/>
              <a:defRPr/>
            </a:pPr>
            <a:r>
              <a:rPr lang="en-GB" sz="1600" dirty="0">
                <a:latin typeface="Verdana"/>
                <a:cs typeface="Verdana"/>
              </a:rPr>
              <a:t>Interception of computer data</a:t>
            </a:r>
          </a:p>
          <a:p>
            <a:pPr marL="361950" indent="-361950">
              <a:buFont typeface="Wingdings" pitchFamily="2" charset="2"/>
              <a:buChar char="§"/>
              <a:defRPr/>
            </a:pPr>
            <a:endParaRPr lang="en-GB" sz="1600" dirty="0">
              <a:latin typeface="Verdana"/>
              <a:cs typeface="Verdana"/>
            </a:endParaRPr>
          </a:p>
          <a:p>
            <a:pPr marL="361950" indent="-361950">
              <a:buFont typeface="Wingdings" pitchFamily="2" charset="2"/>
              <a:buChar char="§"/>
              <a:defRPr/>
            </a:pPr>
            <a:r>
              <a:rPr lang="en-GB" sz="1600" b="1" dirty="0">
                <a:latin typeface="Verdana"/>
                <a:cs typeface="Verdana"/>
              </a:rPr>
              <a:t>Conditions, safeguards</a:t>
            </a:r>
          </a:p>
        </p:txBody>
      </p:sp>
      <p:sp>
        <p:nvSpPr>
          <p:cNvPr id="19" name="Textfeld 12"/>
          <p:cNvSpPr txBox="1"/>
          <p:nvPr/>
        </p:nvSpPr>
        <p:spPr>
          <a:xfrm>
            <a:off x="1703388" y="1412205"/>
            <a:ext cx="2376388" cy="3724096"/>
          </a:xfrm>
          <a:prstGeom prst="rect">
            <a:avLst/>
          </a:prstGeom>
          <a:solidFill>
            <a:schemeClr val="bg1"/>
          </a:solidFill>
          <a:ln>
            <a:solidFill>
              <a:schemeClr val="bg1">
                <a:lumMod val="50000"/>
              </a:schemeClr>
            </a:solidFill>
          </a:ln>
        </p:spPr>
        <p:txBody>
          <a:bodyPr wrap="square">
            <a:spAutoFit/>
          </a:bodyPr>
          <a:lstStyle/>
          <a:p>
            <a:pPr>
              <a:defRPr/>
            </a:pPr>
            <a:r>
              <a:rPr lang="en-GB" sz="2000" b="1" dirty="0">
                <a:latin typeface="Verdana"/>
                <a:cs typeface="Verdana"/>
              </a:rPr>
              <a:t>Criminalising conduct</a:t>
            </a:r>
          </a:p>
          <a:p>
            <a:pPr>
              <a:defRPr/>
            </a:pPr>
            <a:endParaRPr lang="en-GB" sz="2000" b="1" dirty="0">
              <a:latin typeface="Verdana"/>
              <a:cs typeface="Verdana"/>
            </a:endParaRPr>
          </a:p>
          <a:p>
            <a:pPr marL="342900" indent="-342900">
              <a:buFont typeface="Wingdings" pitchFamily="2" charset="2"/>
              <a:buChar char="§"/>
              <a:defRPr/>
            </a:pPr>
            <a:r>
              <a:rPr lang="en-GB" sz="1600" dirty="0">
                <a:latin typeface="Verdana"/>
                <a:cs typeface="Verdana"/>
              </a:rPr>
              <a:t>Illegal access</a:t>
            </a:r>
          </a:p>
          <a:p>
            <a:pPr marL="342900" indent="-342900">
              <a:buFont typeface="Wingdings" pitchFamily="2" charset="2"/>
              <a:buChar char="§"/>
              <a:defRPr/>
            </a:pPr>
            <a:r>
              <a:rPr lang="en-GB" sz="1600" dirty="0">
                <a:latin typeface="Verdana"/>
                <a:cs typeface="Verdana"/>
              </a:rPr>
              <a:t>Illegal interception</a:t>
            </a:r>
          </a:p>
          <a:p>
            <a:pPr marL="342900" indent="-342900">
              <a:buFont typeface="Wingdings" pitchFamily="2" charset="2"/>
              <a:buChar char="§"/>
              <a:defRPr/>
            </a:pPr>
            <a:r>
              <a:rPr lang="en-GB" sz="1600" dirty="0">
                <a:latin typeface="Verdana"/>
                <a:cs typeface="Verdana"/>
              </a:rPr>
              <a:t>Data interference</a:t>
            </a:r>
          </a:p>
          <a:p>
            <a:pPr marL="342900" indent="-342900">
              <a:buFont typeface="Wingdings" pitchFamily="2" charset="2"/>
              <a:buChar char="§"/>
              <a:defRPr/>
            </a:pPr>
            <a:r>
              <a:rPr lang="en-GB" sz="1600" dirty="0">
                <a:latin typeface="Verdana"/>
                <a:cs typeface="Verdana"/>
              </a:rPr>
              <a:t>System interference</a:t>
            </a:r>
          </a:p>
          <a:p>
            <a:pPr marL="342900" indent="-342900">
              <a:buFont typeface="Wingdings" pitchFamily="2" charset="2"/>
              <a:buChar char="§"/>
              <a:defRPr/>
            </a:pPr>
            <a:r>
              <a:rPr lang="en-GB" sz="1600" dirty="0">
                <a:latin typeface="Verdana"/>
                <a:cs typeface="Verdana"/>
              </a:rPr>
              <a:t>Misuse of devices</a:t>
            </a:r>
          </a:p>
          <a:p>
            <a:pPr marL="342900" indent="-342900">
              <a:buFont typeface="Wingdings" pitchFamily="2" charset="2"/>
              <a:buChar char="§"/>
              <a:defRPr/>
            </a:pPr>
            <a:r>
              <a:rPr lang="en-GB" sz="1600" dirty="0">
                <a:latin typeface="Verdana"/>
                <a:cs typeface="Verdana"/>
              </a:rPr>
              <a:t>Fraud and forgery</a:t>
            </a:r>
          </a:p>
          <a:p>
            <a:pPr marL="342900" indent="-342900">
              <a:buFont typeface="Wingdings" pitchFamily="2" charset="2"/>
              <a:buChar char="§"/>
              <a:defRPr/>
            </a:pPr>
            <a:r>
              <a:rPr lang="en-GB" sz="1600" dirty="0">
                <a:latin typeface="Verdana"/>
                <a:cs typeface="Verdana"/>
              </a:rPr>
              <a:t>Child pornography</a:t>
            </a:r>
          </a:p>
          <a:p>
            <a:pPr marL="342900" indent="-342900">
              <a:buFont typeface="Wingdings" pitchFamily="2" charset="2"/>
              <a:buChar char="§"/>
              <a:defRPr/>
            </a:pPr>
            <a:r>
              <a:rPr lang="en-GB" sz="1600" dirty="0">
                <a:latin typeface="Verdana"/>
                <a:cs typeface="Verdana"/>
              </a:rPr>
              <a:t>IPR-offence</a:t>
            </a:r>
            <a:r>
              <a:rPr lang="de-DE" sz="1600" dirty="0">
                <a:latin typeface="Verdana"/>
                <a:cs typeface="Verdana"/>
              </a:rPr>
              <a:t>s</a:t>
            </a:r>
          </a:p>
        </p:txBody>
      </p:sp>
      <p:sp>
        <p:nvSpPr>
          <p:cNvPr id="18" name="TextBox 17"/>
          <p:cNvSpPr txBox="1"/>
          <p:nvPr/>
        </p:nvSpPr>
        <p:spPr>
          <a:xfrm>
            <a:off x="4583833" y="5589241"/>
            <a:ext cx="5906369" cy="830997"/>
          </a:xfrm>
          <a:prstGeom prst="rect">
            <a:avLst/>
          </a:prstGeom>
          <a:noFill/>
        </p:spPr>
        <p:txBody>
          <a:bodyPr wrap="square" rtlCol="0">
            <a:spAutoFit/>
          </a:bodyPr>
          <a:lstStyle/>
          <a:p>
            <a:r>
              <a:rPr lang="en-GB" sz="1600" b="1" i="1" dirty="0">
                <a:solidFill>
                  <a:schemeClr val="tx2"/>
                </a:solidFill>
                <a:latin typeface="Verdana" panose="020B0604030504040204" pitchFamily="34" charset="0"/>
                <a:ea typeface="Verdana" panose="020B0604030504040204" pitchFamily="34" charset="0"/>
                <a:cs typeface="Verdana" panose="020B0604030504040204" pitchFamily="34" charset="0"/>
              </a:rPr>
              <a:t>Procedural powers and international cooperation for ANY CRIMINAL OFFENCE involving evidence on a computer system!</a:t>
            </a:r>
          </a:p>
        </p:txBody>
      </p:sp>
    </p:spTree>
    <p:extLst>
      <p:ext uri="{BB962C8B-B14F-4D97-AF65-F5344CB8AC3E}">
        <p14:creationId xmlns:p14="http://schemas.microsoft.com/office/powerpoint/2010/main" val="357486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A04AA-40C8-4EF9-BFF6-1CDBEDB3CA50}"/>
              </a:ext>
            </a:extLst>
          </p:cNvPr>
          <p:cNvGrpSpPr/>
          <p:nvPr/>
        </p:nvGrpSpPr>
        <p:grpSpPr>
          <a:xfrm>
            <a:off x="1638849" y="1079867"/>
            <a:ext cx="9040644" cy="4366562"/>
            <a:chOff x="2158802" y="627724"/>
            <a:chExt cx="8242498" cy="4570205"/>
          </a:xfrm>
        </p:grpSpPr>
        <p:grpSp>
          <p:nvGrpSpPr>
            <p:cNvPr id="3" name="Group 2">
              <a:extLst>
                <a:ext uri="{FF2B5EF4-FFF2-40B4-BE49-F238E27FC236}">
                  <a16:creationId xmlns:a16="http://schemas.microsoft.com/office/drawing/2014/main" id="{4A3830C9-2BD9-4AB4-95CC-8D8E7F3E56BA}"/>
                </a:ext>
              </a:extLst>
            </p:cNvPr>
            <p:cNvGrpSpPr/>
            <p:nvPr/>
          </p:nvGrpSpPr>
          <p:grpSpPr>
            <a:xfrm>
              <a:off x="2158802" y="627724"/>
              <a:ext cx="8242498" cy="4570205"/>
              <a:chOff x="2267653" y="837440"/>
              <a:chExt cx="7720104" cy="4187248"/>
            </a:xfrm>
          </p:grpSpPr>
          <p:pic>
            <p:nvPicPr>
              <p:cNvPr id="15" name="Picture 154" descr="C:\Users\alexander\Documents\as maps\large-size-blank-world-map.png">
                <a:extLst>
                  <a:ext uri="{FF2B5EF4-FFF2-40B4-BE49-F238E27FC236}">
                    <a16:creationId xmlns:a16="http://schemas.microsoft.com/office/drawing/2014/main" id="{07445B41-D39D-4D86-A1C9-69054339C5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976" y="837440"/>
                <a:ext cx="7681781" cy="4187248"/>
              </a:xfrm>
              <a:prstGeom prst="rect">
                <a:avLst/>
              </a:prstGeom>
              <a:solidFill>
                <a:srgbClr val="FFFFFF"/>
              </a:solidFill>
              <a:ln w="3175">
                <a:solidFill>
                  <a:schemeClr val="tx1"/>
                </a:solidFill>
              </a:ln>
            </p:spPr>
          </p:pic>
          <p:sp>
            <p:nvSpPr>
              <p:cNvPr id="16" name="Oval 155">
                <a:extLst>
                  <a:ext uri="{FF2B5EF4-FFF2-40B4-BE49-F238E27FC236}">
                    <a16:creationId xmlns:a16="http://schemas.microsoft.com/office/drawing/2014/main" id="{1562BE19-E2A7-4414-A10F-26D4718B9B21}"/>
                  </a:ext>
                </a:extLst>
              </p:cNvPr>
              <p:cNvSpPr/>
              <p:nvPr/>
            </p:nvSpPr>
            <p:spPr>
              <a:xfrm>
                <a:off x="5397788" y="1972471"/>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7" name="Oval 156">
                <a:extLst>
                  <a:ext uri="{FF2B5EF4-FFF2-40B4-BE49-F238E27FC236}">
                    <a16:creationId xmlns:a16="http://schemas.microsoft.com/office/drawing/2014/main" id="{C79D9910-D5D8-4B84-A45E-99974841A80A}"/>
                  </a:ext>
                </a:extLst>
              </p:cNvPr>
              <p:cNvSpPr/>
              <p:nvPr/>
            </p:nvSpPr>
            <p:spPr>
              <a:xfrm>
                <a:off x="5251957" y="2006846"/>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 name="Oval 157">
                <a:extLst>
                  <a:ext uri="{FF2B5EF4-FFF2-40B4-BE49-F238E27FC236}">
                    <a16:creationId xmlns:a16="http://schemas.microsoft.com/office/drawing/2014/main" id="{C47FA5EB-F3D7-4AD0-A4CE-3C5958FC2C2E}"/>
                  </a:ext>
                </a:extLst>
              </p:cNvPr>
              <p:cNvSpPr/>
              <p:nvPr/>
            </p:nvSpPr>
            <p:spPr>
              <a:xfrm>
                <a:off x="5494891" y="178477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9" name="Oval 158">
                <a:extLst>
                  <a:ext uri="{FF2B5EF4-FFF2-40B4-BE49-F238E27FC236}">
                    <a16:creationId xmlns:a16="http://schemas.microsoft.com/office/drawing/2014/main" id="{248E4EB2-4D19-420E-AFA0-FF098F5DCE81}"/>
                  </a:ext>
                </a:extLst>
              </p:cNvPr>
              <p:cNvSpPr/>
              <p:nvPr/>
            </p:nvSpPr>
            <p:spPr>
              <a:xfrm>
                <a:off x="5681238" y="189211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0" name="Oval 159">
                <a:extLst>
                  <a:ext uri="{FF2B5EF4-FFF2-40B4-BE49-F238E27FC236}">
                    <a16:creationId xmlns:a16="http://schemas.microsoft.com/office/drawing/2014/main" id="{96F3E972-EFA0-41EC-AC46-AC8C1C1E88D5}"/>
                  </a:ext>
                </a:extLst>
              </p:cNvPr>
              <p:cNvSpPr/>
              <p:nvPr/>
            </p:nvSpPr>
            <p:spPr>
              <a:xfrm>
                <a:off x="5399496" y="1590378"/>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 name="Oval 160">
                <a:extLst>
                  <a:ext uri="{FF2B5EF4-FFF2-40B4-BE49-F238E27FC236}">
                    <a16:creationId xmlns:a16="http://schemas.microsoft.com/office/drawing/2014/main" id="{9F181676-0966-4194-B5D5-8A3B2E74B0A9}"/>
                  </a:ext>
                </a:extLst>
              </p:cNvPr>
              <p:cNvSpPr/>
              <p:nvPr/>
            </p:nvSpPr>
            <p:spPr>
              <a:xfrm>
                <a:off x="5133925" y="133118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2" name="Oval 161">
                <a:extLst>
                  <a:ext uri="{FF2B5EF4-FFF2-40B4-BE49-F238E27FC236}">
                    <a16:creationId xmlns:a16="http://schemas.microsoft.com/office/drawing/2014/main" id="{400AB6C8-E296-4673-AA05-6E1E968B33FE}"/>
                  </a:ext>
                </a:extLst>
              </p:cNvPr>
              <p:cNvSpPr/>
              <p:nvPr/>
            </p:nvSpPr>
            <p:spPr>
              <a:xfrm>
                <a:off x="5547035" y="1655176"/>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 name="Oval 162">
                <a:extLst>
                  <a:ext uri="{FF2B5EF4-FFF2-40B4-BE49-F238E27FC236}">
                    <a16:creationId xmlns:a16="http://schemas.microsoft.com/office/drawing/2014/main" id="{70126FBD-67FA-4B49-96C3-8E246B19BEF8}"/>
                  </a:ext>
                </a:extLst>
              </p:cNvPr>
              <p:cNvSpPr/>
              <p:nvPr/>
            </p:nvSpPr>
            <p:spPr>
              <a:xfrm>
                <a:off x="5524399" y="168757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4" name="Oval 163">
                <a:extLst>
                  <a:ext uri="{FF2B5EF4-FFF2-40B4-BE49-F238E27FC236}">
                    <a16:creationId xmlns:a16="http://schemas.microsoft.com/office/drawing/2014/main" id="{E6E6D4CE-23E1-4FEB-9790-58E319C9606E}"/>
                  </a:ext>
                </a:extLst>
              </p:cNvPr>
              <p:cNvSpPr/>
              <p:nvPr/>
            </p:nvSpPr>
            <p:spPr>
              <a:xfrm>
                <a:off x="5643853" y="1655176"/>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5" name="Oval 164">
                <a:extLst>
                  <a:ext uri="{FF2B5EF4-FFF2-40B4-BE49-F238E27FC236}">
                    <a16:creationId xmlns:a16="http://schemas.microsoft.com/office/drawing/2014/main" id="{8EEE8B3C-C5A7-4BF3-A5A4-474F8BF07B9A}"/>
                  </a:ext>
                </a:extLst>
              </p:cNvPr>
              <p:cNvSpPr/>
              <p:nvPr/>
            </p:nvSpPr>
            <p:spPr>
              <a:xfrm>
                <a:off x="5606051" y="1788489"/>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6" name="Oval 165">
                <a:extLst>
                  <a:ext uri="{FF2B5EF4-FFF2-40B4-BE49-F238E27FC236}">
                    <a16:creationId xmlns:a16="http://schemas.microsoft.com/office/drawing/2014/main" id="{A2A9B10D-0E82-4D71-834D-C6C39A046846}"/>
                  </a:ext>
                </a:extLst>
              </p:cNvPr>
              <p:cNvSpPr/>
              <p:nvPr/>
            </p:nvSpPr>
            <p:spPr>
              <a:xfrm>
                <a:off x="6117359" y="175237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7" name="Oval 166">
                <a:extLst>
                  <a:ext uri="{FF2B5EF4-FFF2-40B4-BE49-F238E27FC236}">
                    <a16:creationId xmlns:a16="http://schemas.microsoft.com/office/drawing/2014/main" id="{A2E3D71F-F5C1-4FEA-AAAB-05931552EEF5}"/>
                  </a:ext>
                </a:extLst>
              </p:cNvPr>
              <p:cNvSpPr/>
              <p:nvPr/>
            </p:nvSpPr>
            <p:spPr>
              <a:xfrm>
                <a:off x="6432271" y="197845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8" name="Oval 167">
                <a:extLst>
                  <a:ext uri="{FF2B5EF4-FFF2-40B4-BE49-F238E27FC236}">
                    <a16:creationId xmlns:a16="http://schemas.microsoft.com/office/drawing/2014/main" id="{27D79021-2D36-4B23-9C0D-C0BAFBD9E899}"/>
                  </a:ext>
                </a:extLst>
              </p:cNvPr>
              <p:cNvSpPr/>
              <p:nvPr/>
            </p:nvSpPr>
            <p:spPr>
              <a:xfrm>
                <a:off x="6314239" y="1914369"/>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9" name="Oval 168">
                <a:extLst>
                  <a:ext uri="{FF2B5EF4-FFF2-40B4-BE49-F238E27FC236}">
                    <a16:creationId xmlns:a16="http://schemas.microsoft.com/office/drawing/2014/main" id="{5B7D6C2D-F7D8-4771-93F4-BEEB01C91C10}"/>
                  </a:ext>
                </a:extLst>
              </p:cNvPr>
              <p:cNvSpPr/>
              <p:nvPr/>
            </p:nvSpPr>
            <p:spPr>
              <a:xfrm>
                <a:off x="6373255" y="195634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0" name="Oval 169">
                <a:extLst>
                  <a:ext uri="{FF2B5EF4-FFF2-40B4-BE49-F238E27FC236}">
                    <a16:creationId xmlns:a16="http://schemas.microsoft.com/office/drawing/2014/main" id="{AA624132-821B-4265-B59B-43CB42D03DE6}"/>
                  </a:ext>
                </a:extLst>
              </p:cNvPr>
              <p:cNvSpPr/>
              <p:nvPr/>
            </p:nvSpPr>
            <p:spPr>
              <a:xfrm>
                <a:off x="5960145" y="182777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1" name="Oval 170">
                <a:extLst>
                  <a:ext uri="{FF2B5EF4-FFF2-40B4-BE49-F238E27FC236}">
                    <a16:creationId xmlns:a16="http://schemas.microsoft.com/office/drawing/2014/main" id="{57D44A03-1DD9-41F9-A71B-051948DFA762}"/>
                  </a:ext>
                </a:extLst>
              </p:cNvPr>
              <p:cNvSpPr/>
              <p:nvPr/>
            </p:nvSpPr>
            <p:spPr>
              <a:xfrm>
                <a:off x="6016681" y="179006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2" name="Oval 171">
                <a:extLst>
                  <a:ext uri="{FF2B5EF4-FFF2-40B4-BE49-F238E27FC236}">
                    <a16:creationId xmlns:a16="http://schemas.microsoft.com/office/drawing/2014/main" id="{C833AAE6-F11C-40B0-8CA7-7A87581D0F6D}"/>
                  </a:ext>
                </a:extLst>
              </p:cNvPr>
              <p:cNvSpPr/>
              <p:nvPr/>
            </p:nvSpPr>
            <p:spPr>
              <a:xfrm>
                <a:off x="5955114" y="191365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 name="Oval 172">
                <a:extLst>
                  <a:ext uri="{FF2B5EF4-FFF2-40B4-BE49-F238E27FC236}">
                    <a16:creationId xmlns:a16="http://schemas.microsoft.com/office/drawing/2014/main" id="{3CCA00C7-B660-4760-82C2-5D1B0DEF779E}"/>
                  </a:ext>
                </a:extLst>
              </p:cNvPr>
              <p:cNvSpPr/>
              <p:nvPr/>
            </p:nvSpPr>
            <p:spPr>
              <a:xfrm>
                <a:off x="5896098" y="194036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 name="Oval 173">
                <a:extLst>
                  <a:ext uri="{FF2B5EF4-FFF2-40B4-BE49-F238E27FC236}">
                    <a16:creationId xmlns:a16="http://schemas.microsoft.com/office/drawing/2014/main" id="{79E65B5C-0CA1-4611-BC83-E56D7C2A1D15}"/>
                  </a:ext>
                </a:extLst>
              </p:cNvPr>
              <p:cNvSpPr/>
              <p:nvPr/>
            </p:nvSpPr>
            <p:spPr>
              <a:xfrm>
                <a:off x="5783098" y="186017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 name="Oval 174">
                <a:extLst>
                  <a:ext uri="{FF2B5EF4-FFF2-40B4-BE49-F238E27FC236}">
                    <a16:creationId xmlns:a16="http://schemas.microsoft.com/office/drawing/2014/main" id="{6375F7B6-610D-4D61-BA33-048A28C15543}"/>
                  </a:ext>
                </a:extLst>
              </p:cNvPr>
              <p:cNvSpPr/>
              <p:nvPr/>
            </p:nvSpPr>
            <p:spPr>
              <a:xfrm>
                <a:off x="5730954" y="1820208"/>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 name="Oval 175">
                <a:extLst>
                  <a:ext uri="{FF2B5EF4-FFF2-40B4-BE49-F238E27FC236}">
                    <a16:creationId xmlns:a16="http://schemas.microsoft.com/office/drawing/2014/main" id="{48B6971E-C60C-49C4-9E5C-D5F984954AAC}"/>
                  </a:ext>
                </a:extLst>
              </p:cNvPr>
              <p:cNvSpPr/>
              <p:nvPr/>
            </p:nvSpPr>
            <p:spPr>
              <a:xfrm>
                <a:off x="5866590" y="1867339"/>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7" name="Oval 176">
                <a:extLst>
                  <a:ext uri="{FF2B5EF4-FFF2-40B4-BE49-F238E27FC236}">
                    <a16:creationId xmlns:a16="http://schemas.microsoft.com/office/drawing/2014/main" id="{E774140A-7598-442E-BA08-99EB7A4630A4}"/>
                  </a:ext>
                </a:extLst>
              </p:cNvPr>
              <p:cNvSpPr/>
              <p:nvPr/>
            </p:nvSpPr>
            <p:spPr>
              <a:xfrm>
                <a:off x="5712169" y="1783981"/>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8" name="Oval 177">
                <a:extLst>
                  <a:ext uri="{FF2B5EF4-FFF2-40B4-BE49-F238E27FC236}">
                    <a16:creationId xmlns:a16="http://schemas.microsoft.com/office/drawing/2014/main" id="{EFD9E23A-0C73-4768-A053-C67800640867}"/>
                  </a:ext>
                </a:extLst>
              </p:cNvPr>
              <p:cNvSpPr/>
              <p:nvPr/>
            </p:nvSpPr>
            <p:spPr>
              <a:xfrm>
                <a:off x="5837082" y="173072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9" name="Oval 178">
                <a:extLst>
                  <a:ext uri="{FF2B5EF4-FFF2-40B4-BE49-F238E27FC236}">
                    <a16:creationId xmlns:a16="http://schemas.microsoft.com/office/drawing/2014/main" id="{E3C999F0-AAFB-4925-982B-815368671647}"/>
                  </a:ext>
                </a:extLst>
              </p:cNvPr>
              <p:cNvSpPr/>
              <p:nvPr/>
            </p:nvSpPr>
            <p:spPr>
              <a:xfrm>
                <a:off x="5837082" y="178504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0" name="Oval 179">
                <a:extLst>
                  <a:ext uri="{FF2B5EF4-FFF2-40B4-BE49-F238E27FC236}">
                    <a16:creationId xmlns:a16="http://schemas.microsoft.com/office/drawing/2014/main" id="{5A78A552-9719-4655-AF3A-4231AD054117}"/>
                  </a:ext>
                </a:extLst>
              </p:cNvPr>
              <p:cNvSpPr/>
              <p:nvPr/>
            </p:nvSpPr>
            <p:spPr>
              <a:xfrm>
                <a:off x="5829683" y="190796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1" name="Oval 180">
                <a:extLst>
                  <a:ext uri="{FF2B5EF4-FFF2-40B4-BE49-F238E27FC236}">
                    <a16:creationId xmlns:a16="http://schemas.microsoft.com/office/drawing/2014/main" id="{8462CEFB-E456-4014-9D15-1754127A8E23}"/>
                  </a:ext>
                </a:extLst>
              </p:cNvPr>
              <p:cNvSpPr/>
              <p:nvPr/>
            </p:nvSpPr>
            <p:spPr>
              <a:xfrm>
                <a:off x="5862850" y="195691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2" name="Oval 181">
                <a:extLst>
                  <a:ext uri="{FF2B5EF4-FFF2-40B4-BE49-F238E27FC236}">
                    <a16:creationId xmlns:a16="http://schemas.microsoft.com/office/drawing/2014/main" id="{60EA83F7-A61D-42AB-A611-2CF6331BAB06}"/>
                  </a:ext>
                </a:extLst>
              </p:cNvPr>
              <p:cNvSpPr/>
              <p:nvPr/>
            </p:nvSpPr>
            <p:spPr>
              <a:xfrm>
                <a:off x="5625811" y="139598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3" name="Oval 182">
                <a:extLst>
                  <a:ext uri="{FF2B5EF4-FFF2-40B4-BE49-F238E27FC236}">
                    <a16:creationId xmlns:a16="http://schemas.microsoft.com/office/drawing/2014/main" id="{A26502B3-7C45-497F-94FA-546B1586CA62}"/>
                  </a:ext>
                </a:extLst>
              </p:cNvPr>
              <p:cNvSpPr/>
              <p:nvPr/>
            </p:nvSpPr>
            <p:spPr>
              <a:xfrm>
                <a:off x="5925606" y="138907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4" name="Oval 183">
                <a:extLst>
                  <a:ext uri="{FF2B5EF4-FFF2-40B4-BE49-F238E27FC236}">
                    <a16:creationId xmlns:a16="http://schemas.microsoft.com/office/drawing/2014/main" id="{89848C72-F33F-4D88-BAF0-D05BF6F0B8D8}"/>
                  </a:ext>
                </a:extLst>
              </p:cNvPr>
              <p:cNvSpPr/>
              <p:nvPr/>
            </p:nvSpPr>
            <p:spPr>
              <a:xfrm>
                <a:off x="5930637" y="1466886"/>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5" name="Oval 184">
                <a:extLst>
                  <a:ext uri="{FF2B5EF4-FFF2-40B4-BE49-F238E27FC236}">
                    <a16:creationId xmlns:a16="http://schemas.microsoft.com/office/drawing/2014/main" id="{FF91931F-F4AD-47A6-954B-33D1E3AA6142}"/>
                  </a:ext>
                </a:extLst>
              </p:cNvPr>
              <p:cNvSpPr/>
              <p:nvPr/>
            </p:nvSpPr>
            <p:spPr>
              <a:xfrm>
                <a:off x="5927029" y="152235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6" name="Oval 185">
                <a:extLst>
                  <a:ext uri="{FF2B5EF4-FFF2-40B4-BE49-F238E27FC236}">
                    <a16:creationId xmlns:a16="http://schemas.microsoft.com/office/drawing/2014/main" id="{5571BE7C-3946-4E1D-8212-0694C38A8E77}"/>
                  </a:ext>
                </a:extLst>
              </p:cNvPr>
              <p:cNvSpPr/>
              <p:nvPr/>
            </p:nvSpPr>
            <p:spPr>
              <a:xfrm>
                <a:off x="5889714" y="1539229"/>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7" name="Oval 186">
                <a:extLst>
                  <a:ext uri="{FF2B5EF4-FFF2-40B4-BE49-F238E27FC236}">
                    <a16:creationId xmlns:a16="http://schemas.microsoft.com/office/drawing/2014/main" id="{C1C113FC-9B47-4F2C-8BC9-C03EF75EBDB1}"/>
                  </a:ext>
                </a:extLst>
              </p:cNvPr>
              <p:cNvSpPr/>
              <p:nvPr/>
            </p:nvSpPr>
            <p:spPr>
              <a:xfrm>
                <a:off x="5625811" y="153168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8" name="Oval 187">
                <a:extLst>
                  <a:ext uri="{FF2B5EF4-FFF2-40B4-BE49-F238E27FC236}">
                    <a16:creationId xmlns:a16="http://schemas.microsoft.com/office/drawing/2014/main" id="{9DB994E1-3F3A-48E7-9F85-567A74F1708E}"/>
                  </a:ext>
                </a:extLst>
              </p:cNvPr>
              <p:cNvSpPr/>
              <p:nvPr/>
            </p:nvSpPr>
            <p:spPr>
              <a:xfrm>
                <a:off x="5817068" y="1622777"/>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9" name="Oval 188">
                <a:extLst>
                  <a:ext uri="{FF2B5EF4-FFF2-40B4-BE49-F238E27FC236}">
                    <a16:creationId xmlns:a16="http://schemas.microsoft.com/office/drawing/2014/main" id="{D85D1909-B337-44D8-88E1-EA4E9848540A}"/>
                  </a:ext>
                </a:extLst>
              </p:cNvPr>
              <p:cNvSpPr/>
              <p:nvPr/>
            </p:nvSpPr>
            <p:spPr>
              <a:xfrm>
                <a:off x="5744269" y="1698558"/>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0" name="Oval 189">
                <a:extLst>
                  <a:ext uri="{FF2B5EF4-FFF2-40B4-BE49-F238E27FC236}">
                    <a16:creationId xmlns:a16="http://schemas.microsoft.com/office/drawing/2014/main" id="{DA59C700-9DEC-411E-9CAC-5B0A7BE5808B}"/>
                  </a:ext>
                </a:extLst>
              </p:cNvPr>
              <p:cNvSpPr/>
              <p:nvPr/>
            </p:nvSpPr>
            <p:spPr>
              <a:xfrm>
                <a:off x="5730954" y="1421473"/>
                <a:ext cx="59016" cy="64798"/>
              </a:xfrm>
              <a:prstGeom prst="ellipse">
                <a:avLst/>
              </a:prstGeom>
              <a:solidFill>
                <a:srgbClr val="0033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1" name="Oval 190">
                <a:extLst>
                  <a:ext uri="{FF2B5EF4-FFF2-40B4-BE49-F238E27FC236}">
                    <a16:creationId xmlns:a16="http://schemas.microsoft.com/office/drawing/2014/main" id="{CE9AE171-5559-4EF8-B578-84672E901C39}"/>
                  </a:ext>
                </a:extLst>
              </p:cNvPr>
              <p:cNvSpPr/>
              <p:nvPr/>
            </p:nvSpPr>
            <p:spPr>
              <a:xfrm>
                <a:off x="5281292" y="1621114"/>
                <a:ext cx="59016" cy="64798"/>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2" name="Oval 191">
                <a:extLst>
                  <a:ext uri="{FF2B5EF4-FFF2-40B4-BE49-F238E27FC236}">
                    <a16:creationId xmlns:a16="http://schemas.microsoft.com/office/drawing/2014/main" id="{E052D02D-FD39-40B8-BFBA-9161AAFA0D4D}"/>
                  </a:ext>
                </a:extLst>
              </p:cNvPr>
              <p:cNvSpPr/>
              <p:nvPr/>
            </p:nvSpPr>
            <p:spPr>
              <a:xfrm>
                <a:off x="6148421" y="2021912"/>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3" name="Oval 192">
                <a:extLst>
                  <a:ext uri="{FF2B5EF4-FFF2-40B4-BE49-F238E27FC236}">
                    <a16:creationId xmlns:a16="http://schemas.microsoft.com/office/drawing/2014/main" id="{5F4457CE-DD58-49E7-B92E-A0C148C9BD70}"/>
                  </a:ext>
                </a:extLst>
              </p:cNvPr>
              <p:cNvSpPr/>
              <p:nvPr/>
            </p:nvSpPr>
            <p:spPr>
              <a:xfrm>
                <a:off x="3245423" y="202191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4" name="Oval 193">
                <a:extLst>
                  <a:ext uri="{FF2B5EF4-FFF2-40B4-BE49-F238E27FC236}">
                    <a16:creationId xmlns:a16="http://schemas.microsoft.com/office/drawing/2014/main" id="{BBA374CB-3DFE-4FB9-A1EB-403BC99373EF}"/>
                  </a:ext>
                </a:extLst>
              </p:cNvPr>
              <p:cNvSpPr/>
              <p:nvPr/>
            </p:nvSpPr>
            <p:spPr>
              <a:xfrm>
                <a:off x="3776564" y="2627150"/>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5" name="Oval 194">
                <a:extLst>
                  <a:ext uri="{FF2B5EF4-FFF2-40B4-BE49-F238E27FC236}">
                    <a16:creationId xmlns:a16="http://schemas.microsoft.com/office/drawing/2014/main" id="{6EBCBBA0-EB70-40A2-87AC-685F315343D8}"/>
                  </a:ext>
                </a:extLst>
              </p:cNvPr>
              <p:cNvSpPr/>
              <p:nvPr/>
            </p:nvSpPr>
            <p:spPr>
              <a:xfrm>
                <a:off x="8438805" y="210876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6" name="Oval 195">
                <a:extLst>
                  <a:ext uri="{FF2B5EF4-FFF2-40B4-BE49-F238E27FC236}">
                    <a16:creationId xmlns:a16="http://schemas.microsoft.com/office/drawing/2014/main" id="{FA32F701-ACDA-46FE-85DE-742D4AD4368C}"/>
                  </a:ext>
                </a:extLst>
              </p:cNvPr>
              <p:cNvSpPr/>
              <p:nvPr/>
            </p:nvSpPr>
            <p:spPr>
              <a:xfrm>
                <a:off x="8461566" y="3858318"/>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7" name="Oval 196">
                <a:extLst>
                  <a:ext uri="{FF2B5EF4-FFF2-40B4-BE49-F238E27FC236}">
                    <a16:creationId xmlns:a16="http://schemas.microsoft.com/office/drawing/2014/main" id="{772E61F7-99A5-4354-9861-8202FBCFE69C}"/>
                  </a:ext>
                </a:extLst>
              </p:cNvPr>
              <p:cNvSpPr/>
              <p:nvPr/>
            </p:nvSpPr>
            <p:spPr>
              <a:xfrm>
                <a:off x="5960145" y="3987915"/>
                <a:ext cx="59016" cy="64798"/>
              </a:xfrm>
              <a:prstGeom prst="ellipse">
                <a:avLst/>
              </a:prstGeom>
              <a:solidFill>
                <a:srgbClr val="0066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8" name="Oval 197">
                <a:extLst>
                  <a:ext uri="{FF2B5EF4-FFF2-40B4-BE49-F238E27FC236}">
                    <a16:creationId xmlns:a16="http://schemas.microsoft.com/office/drawing/2014/main" id="{B0D1F05A-E599-45B3-B1C0-94EFC110FAB6}"/>
                  </a:ext>
                </a:extLst>
              </p:cNvPr>
              <p:cNvSpPr/>
              <p:nvPr/>
            </p:nvSpPr>
            <p:spPr>
              <a:xfrm>
                <a:off x="5553907" y="1720243"/>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9" name="Oval 198">
                <a:extLst>
                  <a:ext uri="{FF2B5EF4-FFF2-40B4-BE49-F238E27FC236}">
                    <a16:creationId xmlns:a16="http://schemas.microsoft.com/office/drawing/2014/main" id="{573A259D-4C6F-42AF-93A2-EA711C29014F}"/>
                  </a:ext>
                </a:extLst>
              </p:cNvPr>
              <p:cNvSpPr/>
              <p:nvPr/>
            </p:nvSpPr>
            <p:spPr>
              <a:xfrm>
                <a:off x="5904707" y="2021912"/>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0" name="Oval 199">
                <a:extLst>
                  <a:ext uri="{FF2B5EF4-FFF2-40B4-BE49-F238E27FC236}">
                    <a16:creationId xmlns:a16="http://schemas.microsoft.com/office/drawing/2014/main" id="{CAE17233-75FE-4EAA-BEC6-EC514E31B823}"/>
                  </a:ext>
                </a:extLst>
              </p:cNvPr>
              <p:cNvSpPr/>
              <p:nvPr/>
            </p:nvSpPr>
            <p:spPr>
              <a:xfrm>
                <a:off x="3127391" y="2594751"/>
                <a:ext cx="59016" cy="64798"/>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1" name="Oval 200">
                <a:extLst>
                  <a:ext uri="{FF2B5EF4-FFF2-40B4-BE49-F238E27FC236}">
                    <a16:creationId xmlns:a16="http://schemas.microsoft.com/office/drawing/2014/main" id="{9ED690E3-7D98-4A5D-9377-8DB3A29DD4B7}"/>
                  </a:ext>
                </a:extLst>
              </p:cNvPr>
              <p:cNvSpPr/>
              <p:nvPr/>
            </p:nvSpPr>
            <p:spPr>
              <a:xfrm>
                <a:off x="3540501" y="2898665"/>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2" name="Oval 201">
                <a:extLst>
                  <a:ext uri="{FF2B5EF4-FFF2-40B4-BE49-F238E27FC236}">
                    <a16:creationId xmlns:a16="http://schemas.microsoft.com/office/drawing/2014/main" id="{5CD1BECA-330C-4036-98FE-51FA00C756BE}"/>
                  </a:ext>
                </a:extLst>
              </p:cNvPr>
              <p:cNvSpPr/>
              <p:nvPr/>
            </p:nvSpPr>
            <p:spPr>
              <a:xfrm>
                <a:off x="3429843" y="2867115"/>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3" name="Oval 202">
                <a:extLst>
                  <a:ext uri="{FF2B5EF4-FFF2-40B4-BE49-F238E27FC236}">
                    <a16:creationId xmlns:a16="http://schemas.microsoft.com/office/drawing/2014/main" id="{E38C7AA5-D5B3-400E-8720-94FA5C595D5A}"/>
                  </a:ext>
                </a:extLst>
              </p:cNvPr>
              <p:cNvSpPr/>
              <p:nvPr/>
            </p:nvSpPr>
            <p:spPr>
              <a:xfrm>
                <a:off x="4012627" y="4247108"/>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4" name="Oval 203">
                <a:extLst>
                  <a:ext uri="{FF2B5EF4-FFF2-40B4-BE49-F238E27FC236}">
                    <a16:creationId xmlns:a16="http://schemas.microsoft.com/office/drawing/2014/main" id="{2B9400F7-0B54-4BAC-BE26-99AE1B608414}"/>
                  </a:ext>
                </a:extLst>
              </p:cNvPr>
              <p:cNvSpPr/>
              <p:nvPr/>
            </p:nvSpPr>
            <p:spPr>
              <a:xfrm>
                <a:off x="3835580" y="4283445"/>
                <a:ext cx="59016" cy="64798"/>
              </a:xfrm>
              <a:prstGeom prst="ellipse">
                <a:avLst/>
              </a:prstGeom>
              <a:solidFill>
                <a:srgbClr val="0033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5" name="Oval 204">
                <a:extLst>
                  <a:ext uri="{FF2B5EF4-FFF2-40B4-BE49-F238E27FC236}">
                    <a16:creationId xmlns:a16="http://schemas.microsoft.com/office/drawing/2014/main" id="{01992E77-76E1-4C64-BE32-14DA213A4212}"/>
                  </a:ext>
                </a:extLst>
              </p:cNvPr>
              <p:cNvSpPr/>
              <p:nvPr/>
            </p:nvSpPr>
            <p:spPr>
              <a:xfrm>
                <a:off x="5251957" y="2238361"/>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6" name="Oval 205">
                <a:extLst>
                  <a:ext uri="{FF2B5EF4-FFF2-40B4-BE49-F238E27FC236}">
                    <a16:creationId xmlns:a16="http://schemas.microsoft.com/office/drawing/2014/main" id="{6CB4243B-1717-4123-936B-28AE6CCE675D}"/>
                  </a:ext>
                </a:extLst>
              </p:cNvPr>
              <p:cNvSpPr/>
              <p:nvPr/>
            </p:nvSpPr>
            <p:spPr>
              <a:xfrm>
                <a:off x="5020798" y="2708790"/>
                <a:ext cx="59016" cy="64798"/>
              </a:xfrm>
              <a:prstGeom prst="ellipse">
                <a:avLst/>
              </a:prstGeom>
              <a:solidFill>
                <a:srgbClr val="0033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7" name="Oval 206">
                <a:extLst>
                  <a:ext uri="{FF2B5EF4-FFF2-40B4-BE49-F238E27FC236}">
                    <a16:creationId xmlns:a16="http://schemas.microsoft.com/office/drawing/2014/main" id="{2DB783BC-388B-45E6-B2E5-A62804D19B5E}"/>
                  </a:ext>
                </a:extLst>
              </p:cNvPr>
              <p:cNvSpPr/>
              <p:nvPr/>
            </p:nvSpPr>
            <p:spPr>
              <a:xfrm>
                <a:off x="8202742" y="2724348"/>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8" name="Oval 207">
                <a:extLst>
                  <a:ext uri="{FF2B5EF4-FFF2-40B4-BE49-F238E27FC236}">
                    <a16:creationId xmlns:a16="http://schemas.microsoft.com/office/drawing/2014/main" id="{FC6F6F31-4E35-4F7B-82D0-1C388CF2D237}"/>
                  </a:ext>
                </a:extLst>
              </p:cNvPr>
              <p:cNvSpPr/>
              <p:nvPr/>
            </p:nvSpPr>
            <p:spPr>
              <a:xfrm>
                <a:off x="3956127" y="2689517"/>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9" name="Oval 208">
                <a:extLst>
                  <a:ext uri="{FF2B5EF4-FFF2-40B4-BE49-F238E27FC236}">
                    <a16:creationId xmlns:a16="http://schemas.microsoft.com/office/drawing/2014/main" id="{CB1EA78B-DE15-4D65-B052-C9631C6FDB25}"/>
                  </a:ext>
                </a:extLst>
              </p:cNvPr>
              <p:cNvSpPr/>
              <p:nvPr/>
            </p:nvSpPr>
            <p:spPr>
              <a:xfrm>
                <a:off x="3897552" y="2626761"/>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0" name="Oval 209">
                <a:extLst>
                  <a:ext uri="{FF2B5EF4-FFF2-40B4-BE49-F238E27FC236}">
                    <a16:creationId xmlns:a16="http://schemas.microsoft.com/office/drawing/2014/main" id="{249BCFB0-0B67-4144-8B21-6580D1FF6E51}"/>
                  </a:ext>
                </a:extLst>
              </p:cNvPr>
              <p:cNvSpPr/>
              <p:nvPr/>
            </p:nvSpPr>
            <p:spPr>
              <a:xfrm>
                <a:off x="3953611" y="2651155"/>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1" name="Oval 210">
                <a:extLst>
                  <a:ext uri="{FF2B5EF4-FFF2-40B4-BE49-F238E27FC236}">
                    <a16:creationId xmlns:a16="http://schemas.microsoft.com/office/drawing/2014/main" id="{B37C15A3-09B9-47A7-8AA8-28B21FE783E2}"/>
                  </a:ext>
                </a:extLst>
              </p:cNvPr>
              <p:cNvSpPr/>
              <p:nvPr/>
            </p:nvSpPr>
            <p:spPr>
              <a:xfrm>
                <a:off x="7199475" y="249755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2" name="Oval 211">
                <a:extLst>
                  <a:ext uri="{FF2B5EF4-FFF2-40B4-BE49-F238E27FC236}">
                    <a16:creationId xmlns:a16="http://schemas.microsoft.com/office/drawing/2014/main" id="{A61CF8B2-B5F7-418D-8F6F-740C5A869BB5}"/>
                  </a:ext>
                </a:extLst>
              </p:cNvPr>
              <p:cNvSpPr/>
              <p:nvPr/>
            </p:nvSpPr>
            <p:spPr>
              <a:xfrm>
                <a:off x="3956127" y="2761360"/>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3" name="Oval 212">
                <a:extLst>
                  <a:ext uri="{FF2B5EF4-FFF2-40B4-BE49-F238E27FC236}">
                    <a16:creationId xmlns:a16="http://schemas.microsoft.com/office/drawing/2014/main" id="{50809712-4385-4304-93FC-3D75AC2F4814}"/>
                  </a:ext>
                </a:extLst>
              </p:cNvPr>
              <p:cNvSpPr/>
              <p:nvPr/>
            </p:nvSpPr>
            <p:spPr>
              <a:xfrm>
                <a:off x="3603202" y="2657118"/>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4" name="Oval 214">
                <a:extLst>
                  <a:ext uri="{FF2B5EF4-FFF2-40B4-BE49-F238E27FC236}">
                    <a16:creationId xmlns:a16="http://schemas.microsoft.com/office/drawing/2014/main" id="{203F471A-5CB6-49A9-AABD-66C9E455450B}"/>
                  </a:ext>
                </a:extLst>
              </p:cNvPr>
              <p:cNvSpPr/>
              <p:nvPr/>
            </p:nvSpPr>
            <p:spPr>
              <a:xfrm>
                <a:off x="8084710" y="3015940"/>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5" name="Oval 215">
                <a:extLst>
                  <a:ext uri="{FF2B5EF4-FFF2-40B4-BE49-F238E27FC236}">
                    <a16:creationId xmlns:a16="http://schemas.microsoft.com/office/drawing/2014/main" id="{28514B64-C551-40E0-9919-AB9F1DC3FAB6}"/>
                  </a:ext>
                </a:extLst>
              </p:cNvPr>
              <p:cNvSpPr/>
              <p:nvPr/>
            </p:nvSpPr>
            <p:spPr>
              <a:xfrm>
                <a:off x="4071643" y="3847903"/>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6" name="Oval 216">
                <a:extLst>
                  <a:ext uri="{FF2B5EF4-FFF2-40B4-BE49-F238E27FC236}">
                    <a16:creationId xmlns:a16="http://schemas.microsoft.com/office/drawing/2014/main" id="{8E78D989-9D9C-4F55-9826-B0378D328496}"/>
                  </a:ext>
                </a:extLst>
              </p:cNvPr>
              <p:cNvSpPr/>
              <p:nvPr/>
            </p:nvSpPr>
            <p:spPr>
              <a:xfrm>
                <a:off x="7848648" y="327513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7" name="Oval 217">
                <a:extLst>
                  <a:ext uri="{FF2B5EF4-FFF2-40B4-BE49-F238E27FC236}">
                    <a16:creationId xmlns:a16="http://schemas.microsoft.com/office/drawing/2014/main" id="{33365FC0-00B3-4234-8589-550ECC39CEEB}"/>
                  </a:ext>
                </a:extLst>
              </p:cNvPr>
              <p:cNvSpPr/>
              <p:nvPr/>
            </p:nvSpPr>
            <p:spPr>
              <a:xfrm>
                <a:off x="5958177" y="3791089"/>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8" name="Oval 218">
                <a:extLst>
                  <a:ext uri="{FF2B5EF4-FFF2-40B4-BE49-F238E27FC236}">
                    <a16:creationId xmlns:a16="http://schemas.microsoft.com/office/drawing/2014/main" id="{5F8C4939-925F-406B-AFB2-88852601BE48}"/>
                  </a:ext>
                </a:extLst>
              </p:cNvPr>
              <p:cNvSpPr/>
              <p:nvPr/>
            </p:nvSpPr>
            <p:spPr>
              <a:xfrm>
                <a:off x="7317506" y="2944488"/>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9" name="Oval 219">
                <a:extLst>
                  <a:ext uri="{FF2B5EF4-FFF2-40B4-BE49-F238E27FC236}">
                    <a16:creationId xmlns:a16="http://schemas.microsoft.com/office/drawing/2014/main" id="{31C1527B-0202-4EF4-96DB-DAA23B5C2A2B}"/>
                  </a:ext>
                </a:extLst>
              </p:cNvPr>
              <p:cNvSpPr/>
              <p:nvPr/>
            </p:nvSpPr>
            <p:spPr>
              <a:xfrm>
                <a:off x="7730616" y="2754316"/>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0" name="Oval 220">
                <a:extLst>
                  <a:ext uri="{FF2B5EF4-FFF2-40B4-BE49-F238E27FC236}">
                    <a16:creationId xmlns:a16="http://schemas.microsoft.com/office/drawing/2014/main" id="{93B94C16-BD23-439B-8708-21427A88810B}"/>
                  </a:ext>
                </a:extLst>
              </p:cNvPr>
              <p:cNvSpPr/>
              <p:nvPr/>
            </p:nvSpPr>
            <p:spPr>
              <a:xfrm>
                <a:off x="7820039" y="307147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1" name="Oval 221">
                <a:extLst>
                  <a:ext uri="{FF2B5EF4-FFF2-40B4-BE49-F238E27FC236}">
                    <a16:creationId xmlns:a16="http://schemas.microsoft.com/office/drawing/2014/main" id="{E54E9E90-A67C-40E8-867E-0430C3210103}"/>
                  </a:ext>
                </a:extLst>
              </p:cNvPr>
              <p:cNvSpPr/>
              <p:nvPr/>
            </p:nvSpPr>
            <p:spPr>
              <a:xfrm>
                <a:off x="7789632" y="2991797"/>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2" name="Oval 222">
                <a:extLst>
                  <a:ext uri="{FF2B5EF4-FFF2-40B4-BE49-F238E27FC236}">
                    <a16:creationId xmlns:a16="http://schemas.microsoft.com/office/drawing/2014/main" id="{3AD63C6E-553E-4FE3-A230-30F56EC003EC}"/>
                  </a:ext>
                </a:extLst>
              </p:cNvPr>
              <p:cNvSpPr/>
              <p:nvPr/>
            </p:nvSpPr>
            <p:spPr>
              <a:xfrm>
                <a:off x="9146993" y="4364389"/>
                <a:ext cx="59016" cy="64798"/>
              </a:xfrm>
              <a:prstGeom prst="ellipse">
                <a:avLst/>
              </a:prstGeom>
              <a:solidFill>
                <a:srgbClr val="99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3" name="Oval 223">
                <a:extLst>
                  <a:ext uri="{FF2B5EF4-FFF2-40B4-BE49-F238E27FC236}">
                    <a16:creationId xmlns:a16="http://schemas.microsoft.com/office/drawing/2014/main" id="{2EE76E73-6659-423F-A69D-25501DF29CEC}"/>
                  </a:ext>
                </a:extLst>
              </p:cNvPr>
              <p:cNvSpPr/>
              <p:nvPr/>
            </p:nvSpPr>
            <p:spPr>
              <a:xfrm>
                <a:off x="5678618" y="303907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4" name="Oval 224">
                <a:extLst>
                  <a:ext uri="{FF2B5EF4-FFF2-40B4-BE49-F238E27FC236}">
                    <a16:creationId xmlns:a16="http://schemas.microsoft.com/office/drawing/2014/main" id="{B8263CD1-9FC3-4311-B6BA-074DCFAAE79E}"/>
                  </a:ext>
                </a:extLst>
              </p:cNvPr>
              <p:cNvSpPr/>
              <p:nvPr/>
            </p:nvSpPr>
            <p:spPr>
              <a:xfrm>
                <a:off x="5566795" y="2715953"/>
                <a:ext cx="59016" cy="64798"/>
              </a:xfrm>
              <a:prstGeom prst="ellipse">
                <a:avLst/>
              </a:prstGeom>
              <a:solidFill>
                <a:srgbClr val="9933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5" name="Oval 225">
                <a:extLst>
                  <a:ext uri="{FF2B5EF4-FFF2-40B4-BE49-F238E27FC236}">
                    <a16:creationId xmlns:a16="http://schemas.microsoft.com/office/drawing/2014/main" id="{57C97FDD-0B3B-4616-84BA-3C90F1E49331}"/>
                  </a:ext>
                </a:extLst>
              </p:cNvPr>
              <p:cNvSpPr/>
              <p:nvPr/>
            </p:nvSpPr>
            <p:spPr>
              <a:xfrm>
                <a:off x="5479695" y="2271571"/>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6" name="Oval 226">
                <a:extLst>
                  <a:ext uri="{FF2B5EF4-FFF2-40B4-BE49-F238E27FC236}">
                    <a16:creationId xmlns:a16="http://schemas.microsoft.com/office/drawing/2014/main" id="{BC9B388D-63D3-4A7A-B671-DCC897C268E4}"/>
                  </a:ext>
                </a:extLst>
              </p:cNvPr>
              <p:cNvSpPr/>
              <p:nvPr/>
            </p:nvSpPr>
            <p:spPr>
              <a:xfrm>
                <a:off x="7761023" y="2603893"/>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7" name="Oval 227">
                <a:extLst>
                  <a:ext uri="{FF2B5EF4-FFF2-40B4-BE49-F238E27FC236}">
                    <a16:creationId xmlns:a16="http://schemas.microsoft.com/office/drawing/2014/main" id="{E5DDF389-5DA6-4259-8F18-0C39837C5FD1}"/>
                  </a:ext>
                </a:extLst>
              </p:cNvPr>
              <p:cNvSpPr/>
              <p:nvPr/>
            </p:nvSpPr>
            <p:spPr>
              <a:xfrm>
                <a:off x="3727152" y="2603893"/>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8" name="Oval 228">
                <a:extLst>
                  <a:ext uri="{FF2B5EF4-FFF2-40B4-BE49-F238E27FC236}">
                    <a16:creationId xmlns:a16="http://schemas.microsoft.com/office/drawing/2014/main" id="{AE8C769D-1B83-473A-B180-785F6CB63810}"/>
                  </a:ext>
                </a:extLst>
              </p:cNvPr>
              <p:cNvSpPr/>
              <p:nvPr/>
            </p:nvSpPr>
            <p:spPr>
              <a:xfrm>
                <a:off x="9028962" y="3306759"/>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9" name="Oval 229">
                <a:extLst>
                  <a:ext uri="{FF2B5EF4-FFF2-40B4-BE49-F238E27FC236}">
                    <a16:creationId xmlns:a16="http://schemas.microsoft.com/office/drawing/2014/main" id="{2070F734-C804-4B4A-946D-540B4F4F020C}"/>
                  </a:ext>
                </a:extLst>
              </p:cNvPr>
              <p:cNvSpPr/>
              <p:nvPr/>
            </p:nvSpPr>
            <p:spPr>
              <a:xfrm>
                <a:off x="6084722" y="2366306"/>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0" name="Oval 230">
                <a:extLst>
                  <a:ext uri="{FF2B5EF4-FFF2-40B4-BE49-F238E27FC236}">
                    <a16:creationId xmlns:a16="http://schemas.microsoft.com/office/drawing/2014/main" id="{D3D7A2E3-7377-4CED-B298-E8274DF74DD5}"/>
                  </a:ext>
                </a:extLst>
              </p:cNvPr>
              <p:cNvSpPr/>
              <p:nvPr/>
            </p:nvSpPr>
            <p:spPr>
              <a:xfrm>
                <a:off x="3363919" y="2769977"/>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1" name="Oval 231">
                <a:extLst>
                  <a:ext uri="{FF2B5EF4-FFF2-40B4-BE49-F238E27FC236}">
                    <a16:creationId xmlns:a16="http://schemas.microsoft.com/office/drawing/2014/main" id="{71C00C58-AE4A-4798-BC61-D0D21750B395}"/>
                  </a:ext>
                </a:extLst>
              </p:cNvPr>
              <p:cNvSpPr/>
              <p:nvPr/>
            </p:nvSpPr>
            <p:spPr>
              <a:xfrm>
                <a:off x="3404966" y="2644122"/>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2" name="Oval 232">
                <a:extLst>
                  <a:ext uri="{FF2B5EF4-FFF2-40B4-BE49-F238E27FC236}">
                    <a16:creationId xmlns:a16="http://schemas.microsoft.com/office/drawing/2014/main" id="{940EB2B5-7509-4C12-987C-81E95B98A8F4}"/>
                  </a:ext>
                </a:extLst>
              </p:cNvPr>
              <p:cNvSpPr/>
              <p:nvPr/>
            </p:nvSpPr>
            <p:spPr>
              <a:xfrm>
                <a:off x="4189674" y="4117512"/>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3" name="Oval 233">
                <a:extLst>
                  <a:ext uri="{FF2B5EF4-FFF2-40B4-BE49-F238E27FC236}">
                    <a16:creationId xmlns:a16="http://schemas.microsoft.com/office/drawing/2014/main" id="{FCCA474E-AC22-43A6-8F62-7CBC4056B107}"/>
                  </a:ext>
                </a:extLst>
              </p:cNvPr>
              <p:cNvSpPr/>
              <p:nvPr/>
            </p:nvSpPr>
            <p:spPr>
              <a:xfrm>
                <a:off x="7553569" y="1817441"/>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4" name="Oval 234">
                <a:extLst>
                  <a:ext uri="{FF2B5EF4-FFF2-40B4-BE49-F238E27FC236}">
                    <a16:creationId xmlns:a16="http://schemas.microsoft.com/office/drawing/2014/main" id="{6BA8E6D0-6568-4627-851F-89DEAFBC60C1}"/>
                  </a:ext>
                </a:extLst>
              </p:cNvPr>
              <p:cNvSpPr/>
              <p:nvPr/>
            </p:nvSpPr>
            <p:spPr>
              <a:xfrm>
                <a:off x="5272571" y="2943714"/>
                <a:ext cx="59016" cy="64798"/>
              </a:xfrm>
              <a:prstGeom prst="ellipse">
                <a:avLst/>
              </a:prstGeom>
              <a:solidFill>
                <a:srgbClr val="339933"/>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5" name="Oval 235">
                <a:extLst>
                  <a:ext uri="{FF2B5EF4-FFF2-40B4-BE49-F238E27FC236}">
                    <a16:creationId xmlns:a16="http://schemas.microsoft.com/office/drawing/2014/main" id="{A5BD416E-186B-478D-83D1-06CD76BFD63F}"/>
                  </a:ext>
                </a:extLst>
              </p:cNvPr>
              <p:cNvSpPr/>
              <p:nvPr/>
            </p:nvSpPr>
            <p:spPr>
              <a:xfrm>
                <a:off x="7326388" y="2333907"/>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6" name="Oval 237">
                <a:extLst>
                  <a:ext uri="{FF2B5EF4-FFF2-40B4-BE49-F238E27FC236}">
                    <a16:creationId xmlns:a16="http://schemas.microsoft.com/office/drawing/2014/main" id="{0931AEF3-0C24-4E90-B4F4-AC655033AFBF}"/>
                  </a:ext>
                </a:extLst>
              </p:cNvPr>
              <p:cNvSpPr/>
              <p:nvPr/>
            </p:nvSpPr>
            <p:spPr>
              <a:xfrm>
                <a:off x="6402981" y="2213196"/>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7" name="Oval 238">
                <a:extLst>
                  <a:ext uri="{FF2B5EF4-FFF2-40B4-BE49-F238E27FC236}">
                    <a16:creationId xmlns:a16="http://schemas.microsoft.com/office/drawing/2014/main" id="{9060EF13-F7AC-4305-B0B6-56DDB6A62D7E}"/>
                  </a:ext>
                </a:extLst>
              </p:cNvPr>
              <p:cNvSpPr/>
              <p:nvPr/>
            </p:nvSpPr>
            <p:spPr>
              <a:xfrm>
                <a:off x="9087977" y="3412677"/>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8" name="Oval 239">
                <a:extLst>
                  <a:ext uri="{FF2B5EF4-FFF2-40B4-BE49-F238E27FC236}">
                    <a16:creationId xmlns:a16="http://schemas.microsoft.com/office/drawing/2014/main" id="{9951D88A-B622-4FE9-A525-438D164C2743}"/>
                  </a:ext>
                </a:extLst>
              </p:cNvPr>
              <p:cNvSpPr/>
              <p:nvPr/>
            </p:nvSpPr>
            <p:spPr>
              <a:xfrm>
                <a:off x="9206009" y="3469529"/>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9" name="Oval 240">
                <a:extLst>
                  <a:ext uri="{FF2B5EF4-FFF2-40B4-BE49-F238E27FC236}">
                    <a16:creationId xmlns:a16="http://schemas.microsoft.com/office/drawing/2014/main" id="{CB3B7543-74E2-45C4-8A7C-72457757F43C}"/>
                  </a:ext>
                </a:extLst>
              </p:cNvPr>
              <p:cNvSpPr/>
              <p:nvPr/>
            </p:nvSpPr>
            <p:spPr>
              <a:xfrm>
                <a:off x="5063824" y="2824338"/>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0" name="Oval 241">
                <a:extLst>
                  <a:ext uri="{FF2B5EF4-FFF2-40B4-BE49-F238E27FC236}">
                    <a16:creationId xmlns:a16="http://schemas.microsoft.com/office/drawing/2014/main" id="{ED1D4E51-2F35-4BA2-B461-6DF616385470}"/>
                  </a:ext>
                </a:extLst>
              </p:cNvPr>
              <p:cNvSpPr/>
              <p:nvPr/>
            </p:nvSpPr>
            <p:spPr>
              <a:xfrm>
                <a:off x="9117485" y="3306759"/>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1" name="Oval 242">
                <a:extLst>
                  <a:ext uri="{FF2B5EF4-FFF2-40B4-BE49-F238E27FC236}">
                    <a16:creationId xmlns:a16="http://schemas.microsoft.com/office/drawing/2014/main" id="{8D1BF979-125C-4F92-A9A0-28DEB2CA88B0}"/>
                  </a:ext>
                </a:extLst>
              </p:cNvPr>
              <p:cNvSpPr/>
              <p:nvPr/>
            </p:nvSpPr>
            <p:spPr>
              <a:xfrm>
                <a:off x="5771971" y="3783105"/>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2" name="Oval 243">
                <a:extLst>
                  <a:ext uri="{FF2B5EF4-FFF2-40B4-BE49-F238E27FC236}">
                    <a16:creationId xmlns:a16="http://schemas.microsoft.com/office/drawing/2014/main" id="{9F2C61B3-79B8-4364-BF5B-47735D26E37B}"/>
                  </a:ext>
                </a:extLst>
              </p:cNvPr>
              <p:cNvSpPr/>
              <p:nvPr/>
            </p:nvSpPr>
            <p:spPr>
              <a:xfrm>
                <a:off x="8788204" y="3350276"/>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3" name="Oval 244">
                <a:extLst>
                  <a:ext uri="{FF2B5EF4-FFF2-40B4-BE49-F238E27FC236}">
                    <a16:creationId xmlns:a16="http://schemas.microsoft.com/office/drawing/2014/main" id="{6530D2CA-B35C-4564-B8B2-23FA01108BA6}"/>
                  </a:ext>
                </a:extLst>
              </p:cNvPr>
              <p:cNvSpPr/>
              <p:nvPr/>
            </p:nvSpPr>
            <p:spPr>
              <a:xfrm>
                <a:off x="7912533" y="2728961"/>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4" name="Oval 245">
                <a:extLst>
                  <a:ext uri="{FF2B5EF4-FFF2-40B4-BE49-F238E27FC236}">
                    <a16:creationId xmlns:a16="http://schemas.microsoft.com/office/drawing/2014/main" id="{BCF2F798-19D0-4243-AA57-3ED37DC71C06}"/>
                  </a:ext>
                </a:extLst>
              </p:cNvPr>
              <p:cNvSpPr/>
              <p:nvPr/>
            </p:nvSpPr>
            <p:spPr>
              <a:xfrm>
                <a:off x="8733883" y="2792193"/>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5" name="Oval 247">
                <a:extLst>
                  <a:ext uri="{FF2B5EF4-FFF2-40B4-BE49-F238E27FC236}">
                    <a16:creationId xmlns:a16="http://schemas.microsoft.com/office/drawing/2014/main" id="{4A208BE6-3406-4D3D-8301-F606DD64CD2B}"/>
                  </a:ext>
                </a:extLst>
              </p:cNvPr>
              <p:cNvSpPr/>
              <p:nvPr/>
            </p:nvSpPr>
            <p:spPr>
              <a:xfrm>
                <a:off x="6244072" y="2182581"/>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6" name="Oval 248">
                <a:extLst>
                  <a:ext uri="{FF2B5EF4-FFF2-40B4-BE49-F238E27FC236}">
                    <a16:creationId xmlns:a16="http://schemas.microsoft.com/office/drawing/2014/main" id="{8DA863BD-609A-4FFA-8600-CFEC50EF737F}"/>
                  </a:ext>
                </a:extLst>
              </p:cNvPr>
              <p:cNvSpPr/>
              <p:nvPr/>
            </p:nvSpPr>
            <p:spPr>
              <a:xfrm>
                <a:off x="7199475" y="3056595"/>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7" name="Oval 249">
                <a:extLst>
                  <a:ext uri="{FF2B5EF4-FFF2-40B4-BE49-F238E27FC236}">
                    <a16:creationId xmlns:a16="http://schemas.microsoft.com/office/drawing/2014/main" id="{D931942E-A1F4-4402-8F15-D2A2B4353077}"/>
                  </a:ext>
                </a:extLst>
              </p:cNvPr>
              <p:cNvSpPr/>
              <p:nvPr/>
            </p:nvSpPr>
            <p:spPr>
              <a:xfrm>
                <a:off x="8379789" y="3404730"/>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8" name="Oval 250">
                <a:extLst>
                  <a:ext uri="{FF2B5EF4-FFF2-40B4-BE49-F238E27FC236}">
                    <a16:creationId xmlns:a16="http://schemas.microsoft.com/office/drawing/2014/main" id="{65E6C8C5-76E5-4BE9-B036-FB6D106C02F3}"/>
                  </a:ext>
                </a:extLst>
              </p:cNvPr>
              <p:cNvSpPr/>
              <p:nvPr/>
            </p:nvSpPr>
            <p:spPr>
              <a:xfrm>
                <a:off x="6236945" y="2134841"/>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9" name="Oval 251">
                <a:extLst>
                  <a:ext uri="{FF2B5EF4-FFF2-40B4-BE49-F238E27FC236}">
                    <a16:creationId xmlns:a16="http://schemas.microsoft.com/office/drawing/2014/main" id="{02F694E9-0AEF-4E63-8755-56F34716A75A}"/>
                  </a:ext>
                </a:extLst>
              </p:cNvPr>
              <p:cNvSpPr/>
              <p:nvPr/>
            </p:nvSpPr>
            <p:spPr>
              <a:xfrm>
                <a:off x="9795749" y="3566726"/>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0" name="Oval 252">
                <a:extLst>
                  <a:ext uri="{FF2B5EF4-FFF2-40B4-BE49-F238E27FC236}">
                    <a16:creationId xmlns:a16="http://schemas.microsoft.com/office/drawing/2014/main" id="{43A64A8D-2F90-4934-9A8F-95D1A2F02C73}"/>
                  </a:ext>
                </a:extLst>
              </p:cNvPr>
              <p:cNvSpPr/>
              <p:nvPr/>
            </p:nvSpPr>
            <p:spPr>
              <a:xfrm>
                <a:off x="5450187" y="2923054"/>
                <a:ext cx="59016" cy="64798"/>
              </a:xfrm>
              <a:prstGeom prst="ellipse">
                <a:avLst/>
              </a:prstGeom>
              <a:solidFill>
                <a:srgbClr val="7030A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1" name="Oval 253">
                <a:extLst>
                  <a:ext uri="{FF2B5EF4-FFF2-40B4-BE49-F238E27FC236}">
                    <a16:creationId xmlns:a16="http://schemas.microsoft.com/office/drawing/2014/main" id="{22BA8BF5-D154-4C2E-B389-7AB4599C07C4}"/>
                  </a:ext>
                </a:extLst>
              </p:cNvPr>
              <p:cNvSpPr/>
              <p:nvPr/>
            </p:nvSpPr>
            <p:spPr>
              <a:xfrm>
                <a:off x="5576543" y="2903440"/>
                <a:ext cx="59016" cy="64798"/>
              </a:xfrm>
              <a:prstGeom prst="ellipse">
                <a:avLst/>
              </a:prstGeom>
              <a:solidFill>
                <a:srgbClr val="99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2" name="Oval 254">
                <a:extLst>
                  <a:ext uri="{FF2B5EF4-FFF2-40B4-BE49-F238E27FC236}">
                    <a16:creationId xmlns:a16="http://schemas.microsoft.com/office/drawing/2014/main" id="{8708B1FE-A5CE-48EA-8916-D403250A2310}"/>
                  </a:ext>
                </a:extLst>
              </p:cNvPr>
              <p:cNvSpPr/>
              <p:nvPr/>
            </p:nvSpPr>
            <p:spPr>
              <a:xfrm>
                <a:off x="3599517" y="3339932"/>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3" name="Oval 255">
                <a:extLst>
                  <a:ext uri="{FF2B5EF4-FFF2-40B4-BE49-F238E27FC236}">
                    <a16:creationId xmlns:a16="http://schemas.microsoft.com/office/drawing/2014/main" id="{B315283D-3426-4E3B-A269-E12480C154F8}"/>
                  </a:ext>
                </a:extLst>
              </p:cNvPr>
              <p:cNvSpPr/>
              <p:nvPr/>
            </p:nvSpPr>
            <p:spPr>
              <a:xfrm>
                <a:off x="6654255" y="2205961"/>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4" name="Oval 257">
                <a:extLst>
                  <a:ext uri="{FF2B5EF4-FFF2-40B4-BE49-F238E27FC236}">
                    <a16:creationId xmlns:a16="http://schemas.microsoft.com/office/drawing/2014/main" id="{25342E15-83ED-4586-9C7F-13F5A509E45C}"/>
                  </a:ext>
                </a:extLst>
              </p:cNvPr>
              <p:cNvSpPr/>
              <p:nvPr/>
            </p:nvSpPr>
            <p:spPr>
              <a:xfrm>
                <a:off x="5989653" y="1633760"/>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5" name="Oval 259">
                <a:extLst>
                  <a:ext uri="{FF2B5EF4-FFF2-40B4-BE49-F238E27FC236}">
                    <a16:creationId xmlns:a16="http://schemas.microsoft.com/office/drawing/2014/main" id="{F955954D-5B2D-4A1A-AFC5-C3D5D3F935CA}"/>
                  </a:ext>
                </a:extLst>
              </p:cNvPr>
              <p:cNvSpPr/>
              <p:nvPr/>
            </p:nvSpPr>
            <p:spPr>
              <a:xfrm>
                <a:off x="4307706" y="3534327"/>
                <a:ext cx="59016" cy="64798"/>
              </a:xfrm>
              <a:prstGeom prst="ellipse">
                <a:avLst/>
              </a:prstGeom>
              <a:solidFill>
                <a:srgbClr val="9933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6" name="Oval 260">
                <a:extLst>
                  <a:ext uri="{FF2B5EF4-FFF2-40B4-BE49-F238E27FC236}">
                    <a16:creationId xmlns:a16="http://schemas.microsoft.com/office/drawing/2014/main" id="{A1B2631F-AA2C-4EA5-B916-D549C00C0527}"/>
                  </a:ext>
                </a:extLst>
              </p:cNvPr>
              <p:cNvSpPr/>
              <p:nvPr/>
            </p:nvSpPr>
            <p:spPr>
              <a:xfrm>
                <a:off x="6093942" y="3750706"/>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7" name="Oval 261">
                <a:extLst>
                  <a:ext uri="{FF2B5EF4-FFF2-40B4-BE49-F238E27FC236}">
                    <a16:creationId xmlns:a16="http://schemas.microsoft.com/office/drawing/2014/main" id="{6075DB3C-E241-41AF-BD9E-6E0946E994CE}"/>
                  </a:ext>
                </a:extLst>
              </p:cNvPr>
              <p:cNvSpPr/>
              <p:nvPr/>
            </p:nvSpPr>
            <p:spPr>
              <a:xfrm>
                <a:off x="5377216" y="2802376"/>
                <a:ext cx="59016" cy="64798"/>
              </a:xfrm>
              <a:prstGeom prst="ellipse">
                <a:avLst/>
              </a:prstGeom>
              <a:solidFill>
                <a:srgbClr val="9933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8" name="Oval 262">
                <a:extLst>
                  <a:ext uri="{FF2B5EF4-FFF2-40B4-BE49-F238E27FC236}">
                    <a16:creationId xmlns:a16="http://schemas.microsoft.com/office/drawing/2014/main" id="{86F58452-0138-4E25-BBE4-1F1CC483AA02}"/>
                  </a:ext>
                </a:extLst>
              </p:cNvPr>
              <p:cNvSpPr/>
              <p:nvPr/>
            </p:nvSpPr>
            <p:spPr>
              <a:xfrm>
                <a:off x="5622223" y="2140220"/>
                <a:ext cx="59016" cy="64798"/>
              </a:xfrm>
              <a:prstGeom prst="ellipse">
                <a:avLst/>
              </a:prstGeom>
              <a:solidFill>
                <a:srgbClr val="99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9" name="Oval 263">
                <a:extLst>
                  <a:ext uri="{FF2B5EF4-FFF2-40B4-BE49-F238E27FC236}">
                    <a16:creationId xmlns:a16="http://schemas.microsoft.com/office/drawing/2014/main" id="{C4CE831D-1500-4523-9932-F045CA23E126}"/>
                  </a:ext>
                </a:extLst>
              </p:cNvPr>
              <p:cNvSpPr/>
              <p:nvPr/>
            </p:nvSpPr>
            <p:spPr>
              <a:xfrm>
                <a:off x="5533940" y="3142695"/>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0" name="Oval 264">
                <a:extLst>
                  <a:ext uri="{FF2B5EF4-FFF2-40B4-BE49-F238E27FC236}">
                    <a16:creationId xmlns:a16="http://schemas.microsoft.com/office/drawing/2014/main" id="{CED39AE9-D26F-423B-9D24-1E1C8F577699}"/>
                  </a:ext>
                </a:extLst>
              </p:cNvPr>
              <p:cNvSpPr/>
              <p:nvPr/>
            </p:nvSpPr>
            <p:spPr>
              <a:xfrm>
                <a:off x="8232250" y="210876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1" name="Oval 265">
                <a:extLst>
                  <a:ext uri="{FF2B5EF4-FFF2-40B4-BE49-F238E27FC236}">
                    <a16:creationId xmlns:a16="http://schemas.microsoft.com/office/drawing/2014/main" id="{7F9FC3E6-BAF3-48C3-8160-1829791EE9F2}"/>
                  </a:ext>
                </a:extLst>
              </p:cNvPr>
              <p:cNvSpPr/>
              <p:nvPr/>
            </p:nvSpPr>
            <p:spPr>
              <a:xfrm>
                <a:off x="9501087" y="3692142"/>
                <a:ext cx="59016" cy="64798"/>
              </a:xfrm>
              <a:prstGeom prst="ellipse">
                <a:avLst/>
              </a:prstGeom>
              <a:solidFill>
                <a:srgbClr val="0033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2" name="Oval 266">
                <a:extLst>
                  <a:ext uri="{FF2B5EF4-FFF2-40B4-BE49-F238E27FC236}">
                    <a16:creationId xmlns:a16="http://schemas.microsoft.com/office/drawing/2014/main" id="{1476CE40-FB0E-4E25-83A3-2FCDD190197E}"/>
                  </a:ext>
                </a:extLst>
              </p:cNvPr>
              <p:cNvSpPr/>
              <p:nvPr/>
            </p:nvSpPr>
            <p:spPr>
              <a:xfrm>
                <a:off x="5788393" y="2137152"/>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3" name="Oval 267">
                <a:extLst>
                  <a:ext uri="{FF2B5EF4-FFF2-40B4-BE49-F238E27FC236}">
                    <a16:creationId xmlns:a16="http://schemas.microsoft.com/office/drawing/2014/main" id="{D31A6FE1-C106-4911-8D3C-0F2CC91CF678}"/>
                  </a:ext>
                </a:extLst>
              </p:cNvPr>
              <p:cNvSpPr/>
              <p:nvPr/>
            </p:nvSpPr>
            <p:spPr>
              <a:xfrm>
                <a:off x="6143737" y="215023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4" name="TextBox 282">
                <a:extLst>
                  <a:ext uri="{FF2B5EF4-FFF2-40B4-BE49-F238E27FC236}">
                    <a16:creationId xmlns:a16="http://schemas.microsoft.com/office/drawing/2014/main" id="{31048267-7C00-4B05-936E-DC85B0750AEA}"/>
                  </a:ext>
                </a:extLst>
              </p:cNvPr>
              <p:cNvSpPr txBox="1"/>
              <p:nvPr/>
            </p:nvSpPr>
            <p:spPr>
              <a:xfrm>
                <a:off x="2267653" y="3769002"/>
                <a:ext cx="2303913" cy="974252"/>
              </a:xfrm>
              <a:prstGeom prst="rect">
                <a:avLst/>
              </a:prstGeom>
              <a:noFill/>
            </p:spPr>
            <p:txBody>
              <a:bodyPr wrap="square" rtlCol="0">
                <a:spAutoFit/>
              </a:bodyPr>
              <a:lstStyle/>
              <a:p>
                <a:r>
                  <a:rPr lang="en-GB" sz="5400" b="1" dirty="0">
                    <a:solidFill>
                      <a:schemeClr val="accent1">
                        <a:lumMod val="50000"/>
                      </a:schemeClr>
                    </a:solidFill>
                    <a:latin typeface="Arial Narrow" panose="020B0606020202030204" pitchFamily="34" charset="0"/>
                  </a:rPr>
                  <a:t>150+</a:t>
                </a:r>
              </a:p>
            </p:txBody>
          </p:sp>
          <p:sp>
            <p:nvSpPr>
              <p:cNvPr id="125" name="TextBox 284">
                <a:extLst>
                  <a:ext uri="{FF2B5EF4-FFF2-40B4-BE49-F238E27FC236}">
                    <a16:creationId xmlns:a16="http://schemas.microsoft.com/office/drawing/2014/main" id="{9A30FD05-F761-472D-9788-A157976F017B}"/>
                  </a:ext>
                </a:extLst>
              </p:cNvPr>
              <p:cNvSpPr txBox="1"/>
              <p:nvPr/>
            </p:nvSpPr>
            <p:spPr>
              <a:xfrm>
                <a:off x="7371822" y="4445693"/>
                <a:ext cx="1187495" cy="243562"/>
              </a:xfrm>
              <a:prstGeom prst="rect">
                <a:avLst/>
              </a:prstGeom>
              <a:noFill/>
            </p:spPr>
            <p:txBody>
              <a:bodyPr wrap="square" rtlCol="0">
                <a:spAutoFit/>
              </a:bodyPr>
              <a:lstStyle/>
              <a:p>
                <a:r>
                  <a:rPr lang="en-GB" sz="900" dirty="0">
                    <a:latin typeface="Arial Narrow" panose="020B0606020202030204" pitchFamily="34" charset="0"/>
                  </a:rPr>
                  <a:t>Indicative map only</a:t>
                </a:r>
              </a:p>
            </p:txBody>
          </p:sp>
          <p:sp>
            <p:nvSpPr>
              <p:cNvPr id="126" name="Oval 285">
                <a:extLst>
                  <a:ext uri="{FF2B5EF4-FFF2-40B4-BE49-F238E27FC236}">
                    <a16:creationId xmlns:a16="http://schemas.microsoft.com/office/drawing/2014/main" id="{3E7517E6-9F1B-4E2E-9475-697E2EB0ED48}"/>
                  </a:ext>
                </a:extLst>
              </p:cNvPr>
              <p:cNvSpPr/>
              <p:nvPr/>
            </p:nvSpPr>
            <p:spPr>
              <a:xfrm>
                <a:off x="3671539" y="3066493"/>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7" name="Oval 286">
                <a:extLst>
                  <a:ext uri="{FF2B5EF4-FFF2-40B4-BE49-F238E27FC236}">
                    <a16:creationId xmlns:a16="http://schemas.microsoft.com/office/drawing/2014/main" id="{C2C81865-958A-435F-ACCE-AE910BB4E3D3}"/>
                  </a:ext>
                </a:extLst>
              </p:cNvPr>
              <p:cNvSpPr/>
              <p:nvPr/>
            </p:nvSpPr>
            <p:spPr>
              <a:xfrm>
                <a:off x="6710751" y="3761885"/>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8" name="Oval 287">
                <a:extLst>
                  <a:ext uri="{FF2B5EF4-FFF2-40B4-BE49-F238E27FC236}">
                    <a16:creationId xmlns:a16="http://schemas.microsoft.com/office/drawing/2014/main" id="{21415D69-EA5B-476A-8EB8-AF67ACAE6660}"/>
                  </a:ext>
                </a:extLst>
              </p:cNvPr>
              <p:cNvSpPr/>
              <p:nvPr/>
            </p:nvSpPr>
            <p:spPr>
              <a:xfrm>
                <a:off x="5648094" y="1785864"/>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9" name="Oval 288">
                <a:extLst>
                  <a:ext uri="{FF2B5EF4-FFF2-40B4-BE49-F238E27FC236}">
                    <a16:creationId xmlns:a16="http://schemas.microsoft.com/office/drawing/2014/main" id="{2C8B4CA1-C0C0-4449-9C7E-146E2F9F1237}"/>
                  </a:ext>
                </a:extLst>
              </p:cNvPr>
              <p:cNvSpPr/>
              <p:nvPr/>
            </p:nvSpPr>
            <p:spPr>
              <a:xfrm>
                <a:off x="6199547" y="2148769"/>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0" name="Oval 289">
                <a:extLst>
                  <a:ext uri="{FF2B5EF4-FFF2-40B4-BE49-F238E27FC236}">
                    <a16:creationId xmlns:a16="http://schemas.microsoft.com/office/drawing/2014/main" id="{288C70DD-8DF7-40E0-925F-69CC5D6E15F3}"/>
                  </a:ext>
                </a:extLst>
              </p:cNvPr>
              <p:cNvSpPr/>
              <p:nvPr/>
            </p:nvSpPr>
            <p:spPr>
              <a:xfrm>
                <a:off x="6201708" y="3315861"/>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1" name="Oval 290">
                <a:extLst>
                  <a:ext uri="{FF2B5EF4-FFF2-40B4-BE49-F238E27FC236}">
                    <a16:creationId xmlns:a16="http://schemas.microsoft.com/office/drawing/2014/main" id="{158025DA-8D52-490C-9E11-9E00ECF269B4}"/>
                  </a:ext>
                </a:extLst>
              </p:cNvPr>
              <p:cNvSpPr/>
              <p:nvPr/>
            </p:nvSpPr>
            <p:spPr>
              <a:xfrm>
                <a:off x="7832658" y="2806287"/>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2" name="Oval 291">
                <a:extLst>
                  <a:ext uri="{FF2B5EF4-FFF2-40B4-BE49-F238E27FC236}">
                    <a16:creationId xmlns:a16="http://schemas.microsoft.com/office/drawing/2014/main" id="{5AC32F80-2203-47F4-992A-1C9011BABADF}"/>
                  </a:ext>
                </a:extLst>
              </p:cNvPr>
              <p:cNvSpPr/>
              <p:nvPr/>
            </p:nvSpPr>
            <p:spPr>
              <a:xfrm>
                <a:off x="5127915" y="2568248"/>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3" name="Oval 54">
                <a:extLst>
                  <a:ext uri="{FF2B5EF4-FFF2-40B4-BE49-F238E27FC236}">
                    <a16:creationId xmlns:a16="http://schemas.microsoft.com/office/drawing/2014/main" id="{896D5ED0-69FC-410F-AE40-D9C91390A09E}"/>
                  </a:ext>
                </a:extLst>
              </p:cNvPr>
              <p:cNvSpPr/>
              <p:nvPr/>
            </p:nvSpPr>
            <p:spPr>
              <a:xfrm>
                <a:off x="5383899" y="2924576"/>
                <a:ext cx="59016" cy="64798"/>
              </a:xfrm>
              <a:prstGeom prst="ellipse">
                <a:avLst/>
              </a:prstGeom>
              <a:solidFill>
                <a:srgbClr val="0033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4" name="Oval 38">
                <a:extLst>
                  <a:ext uri="{FF2B5EF4-FFF2-40B4-BE49-F238E27FC236}">
                    <a16:creationId xmlns:a16="http://schemas.microsoft.com/office/drawing/2014/main" id="{1AC5C466-7207-483C-82D8-AB2DED788946}"/>
                  </a:ext>
                </a:extLst>
              </p:cNvPr>
              <p:cNvSpPr/>
              <p:nvPr/>
            </p:nvSpPr>
            <p:spPr>
              <a:xfrm>
                <a:off x="5515212" y="1861448"/>
                <a:ext cx="59016" cy="64798"/>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5" name="Oval 7">
                <a:extLst>
                  <a:ext uri="{FF2B5EF4-FFF2-40B4-BE49-F238E27FC236}">
                    <a16:creationId xmlns:a16="http://schemas.microsoft.com/office/drawing/2014/main" id="{A0C4F4B4-842F-4114-95D2-0EC6B523C8C3}"/>
                  </a:ext>
                </a:extLst>
              </p:cNvPr>
              <p:cNvSpPr/>
              <p:nvPr/>
            </p:nvSpPr>
            <p:spPr>
              <a:xfrm>
                <a:off x="5449556" y="1941698"/>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6" name="Oval 144">
                <a:extLst>
                  <a:ext uri="{FF2B5EF4-FFF2-40B4-BE49-F238E27FC236}">
                    <a16:creationId xmlns:a16="http://schemas.microsoft.com/office/drawing/2014/main" id="{95FA7DF7-F3F7-43EF-BA92-30D9B3A5E21C}"/>
                  </a:ext>
                </a:extLst>
              </p:cNvPr>
              <p:cNvSpPr/>
              <p:nvPr/>
            </p:nvSpPr>
            <p:spPr>
              <a:xfrm>
                <a:off x="6303087" y="3130000"/>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7" name="Oval 100">
                <a:extLst>
                  <a:ext uri="{FF2B5EF4-FFF2-40B4-BE49-F238E27FC236}">
                    <a16:creationId xmlns:a16="http://schemas.microsoft.com/office/drawing/2014/main" id="{A96500A8-0FA1-4F52-B619-8E148CE455A7}"/>
                  </a:ext>
                </a:extLst>
              </p:cNvPr>
              <p:cNvSpPr/>
              <p:nvPr/>
            </p:nvSpPr>
            <p:spPr>
              <a:xfrm>
                <a:off x="6171774" y="3145452"/>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8" name="Oval 40">
                <a:extLst>
                  <a:ext uri="{FF2B5EF4-FFF2-40B4-BE49-F238E27FC236}">
                    <a16:creationId xmlns:a16="http://schemas.microsoft.com/office/drawing/2014/main" id="{906A6678-8029-4FE3-A72B-D1EE24DDCE89}"/>
                  </a:ext>
                </a:extLst>
              </p:cNvPr>
              <p:cNvSpPr/>
              <p:nvPr/>
            </p:nvSpPr>
            <p:spPr>
              <a:xfrm>
                <a:off x="3617821" y="1605245"/>
                <a:ext cx="59016" cy="64798"/>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9" name="Oval 298">
                <a:extLst>
                  <a:ext uri="{FF2B5EF4-FFF2-40B4-BE49-F238E27FC236}">
                    <a16:creationId xmlns:a16="http://schemas.microsoft.com/office/drawing/2014/main" id="{53CE497A-BE08-4E4F-83C9-EE0577A50AC6}"/>
                  </a:ext>
                </a:extLst>
              </p:cNvPr>
              <p:cNvSpPr/>
              <p:nvPr/>
            </p:nvSpPr>
            <p:spPr>
              <a:xfrm>
                <a:off x="4855506" y="2672687"/>
                <a:ext cx="59016" cy="64798"/>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0" name="Oval 300">
                <a:extLst>
                  <a:ext uri="{FF2B5EF4-FFF2-40B4-BE49-F238E27FC236}">
                    <a16:creationId xmlns:a16="http://schemas.microsoft.com/office/drawing/2014/main" id="{69CFAEBF-F6B4-4A74-8E7A-023ECED3323F}"/>
                  </a:ext>
                </a:extLst>
              </p:cNvPr>
              <p:cNvSpPr/>
              <p:nvPr/>
            </p:nvSpPr>
            <p:spPr>
              <a:xfrm>
                <a:off x="6939860" y="2303242"/>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1" name="Oval 301">
                <a:extLst>
                  <a:ext uri="{FF2B5EF4-FFF2-40B4-BE49-F238E27FC236}">
                    <a16:creationId xmlns:a16="http://schemas.microsoft.com/office/drawing/2014/main" id="{F22F4988-EA35-4B30-A633-31A2C67852FC}"/>
                  </a:ext>
                </a:extLst>
              </p:cNvPr>
              <p:cNvSpPr/>
              <p:nvPr/>
            </p:nvSpPr>
            <p:spPr>
              <a:xfrm>
                <a:off x="6880043" y="2198911"/>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2" name="Oval 261">
                <a:extLst>
                  <a:ext uri="{FF2B5EF4-FFF2-40B4-BE49-F238E27FC236}">
                    <a16:creationId xmlns:a16="http://schemas.microsoft.com/office/drawing/2014/main" id="{21E5C3A9-77AB-4C26-BF60-7D0840EF81C5}"/>
                  </a:ext>
                </a:extLst>
              </p:cNvPr>
              <p:cNvSpPr/>
              <p:nvPr/>
            </p:nvSpPr>
            <p:spPr>
              <a:xfrm>
                <a:off x="5112991" y="2879493"/>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3" name="Oval 260">
                <a:extLst>
                  <a:ext uri="{FF2B5EF4-FFF2-40B4-BE49-F238E27FC236}">
                    <a16:creationId xmlns:a16="http://schemas.microsoft.com/office/drawing/2014/main" id="{E2A8FC6C-0BC5-4769-B899-A9E89D63435D}"/>
                  </a:ext>
                </a:extLst>
              </p:cNvPr>
              <p:cNvSpPr/>
              <p:nvPr/>
            </p:nvSpPr>
            <p:spPr>
              <a:xfrm>
                <a:off x="6044298" y="4033051"/>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4" name="Oval 144">
                <a:extLst>
                  <a:ext uri="{FF2B5EF4-FFF2-40B4-BE49-F238E27FC236}">
                    <a16:creationId xmlns:a16="http://schemas.microsoft.com/office/drawing/2014/main" id="{FB806B5E-375A-4E74-8987-18C998CFF1CF}"/>
                  </a:ext>
                </a:extLst>
              </p:cNvPr>
              <p:cNvSpPr/>
              <p:nvPr/>
            </p:nvSpPr>
            <p:spPr>
              <a:xfrm>
                <a:off x="6696798" y="2443546"/>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5" name="Oval 255">
                <a:extLst>
                  <a:ext uri="{FF2B5EF4-FFF2-40B4-BE49-F238E27FC236}">
                    <a16:creationId xmlns:a16="http://schemas.microsoft.com/office/drawing/2014/main" id="{D3BD412F-85E0-4A48-BDF0-8B8277D4787E}"/>
                  </a:ext>
                </a:extLst>
              </p:cNvPr>
              <p:cNvSpPr/>
              <p:nvPr/>
            </p:nvSpPr>
            <p:spPr>
              <a:xfrm>
                <a:off x="6940424" y="2028312"/>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6" name="Oval 259">
                <a:extLst>
                  <a:ext uri="{FF2B5EF4-FFF2-40B4-BE49-F238E27FC236}">
                    <a16:creationId xmlns:a16="http://schemas.microsoft.com/office/drawing/2014/main" id="{157F30EE-0D81-4891-915D-B9D28B6B9A59}"/>
                  </a:ext>
                </a:extLst>
              </p:cNvPr>
              <p:cNvSpPr/>
              <p:nvPr/>
            </p:nvSpPr>
            <p:spPr>
              <a:xfrm>
                <a:off x="4101735" y="3009913"/>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7" name="Oval 144">
                <a:extLst>
                  <a:ext uri="{FF2B5EF4-FFF2-40B4-BE49-F238E27FC236}">
                    <a16:creationId xmlns:a16="http://schemas.microsoft.com/office/drawing/2014/main" id="{D5E1446B-E06B-4E3B-909D-71256130A887}"/>
                  </a:ext>
                </a:extLst>
              </p:cNvPr>
              <p:cNvSpPr/>
              <p:nvPr/>
            </p:nvSpPr>
            <p:spPr>
              <a:xfrm>
                <a:off x="6569421" y="2443546"/>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8" name="Oval 260">
                <a:extLst>
                  <a:ext uri="{FF2B5EF4-FFF2-40B4-BE49-F238E27FC236}">
                    <a16:creationId xmlns:a16="http://schemas.microsoft.com/office/drawing/2014/main" id="{3AF62CFE-81F1-41B4-974C-743CF2B84486}"/>
                  </a:ext>
                </a:extLst>
              </p:cNvPr>
              <p:cNvSpPr/>
              <p:nvPr/>
            </p:nvSpPr>
            <p:spPr>
              <a:xfrm>
                <a:off x="6492307" y="3756438"/>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9" name="Oval 261">
                <a:extLst>
                  <a:ext uri="{FF2B5EF4-FFF2-40B4-BE49-F238E27FC236}">
                    <a16:creationId xmlns:a16="http://schemas.microsoft.com/office/drawing/2014/main" id="{1728FF76-1E4F-4EEE-ADC3-EEA762CE1A86}"/>
                  </a:ext>
                </a:extLst>
              </p:cNvPr>
              <p:cNvSpPr/>
              <p:nvPr/>
            </p:nvSpPr>
            <p:spPr>
              <a:xfrm>
                <a:off x="5315636" y="2716726"/>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0" name="Oval 144">
                <a:extLst>
                  <a:ext uri="{FF2B5EF4-FFF2-40B4-BE49-F238E27FC236}">
                    <a16:creationId xmlns:a16="http://schemas.microsoft.com/office/drawing/2014/main" id="{A8946CC5-A70F-4002-B6EF-12E50C3DA14C}"/>
                  </a:ext>
                </a:extLst>
              </p:cNvPr>
              <p:cNvSpPr/>
              <p:nvPr/>
            </p:nvSpPr>
            <p:spPr>
              <a:xfrm>
                <a:off x="6223881" y="370366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1" name="Oval 144">
                <a:extLst>
                  <a:ext uri="{FF2B5EF4-FFF2-40B4-BE49-F238E27FC236}">
                    <a16:creationId xmlns:a16="http://schemas.microsoft.com/office/drawing/2014/main" id="{B6CC7964-8D24-47EA-A032-DFF0019CCF8A}"/>
                  </a:ext>
                </a:extLst>
              </p:cNvPr>
              <p:cNvSpPr/>
              <p:nvPr/>
            </p:nvSpPr>
            <p:spPr>
              <a:xfrm>
                <a:off x="6308645" y="2922790"/>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2" name="Oval 237">
                <a:extLst>
                  <a:ext uri="{FF2B5EF4-FFF2-40B4-BE49-F238E27FC236}">
                    <a16:creationId xmlns:a16="http://schemas.microsoft.com/office/drawing/2014/main" id="{2F517EAB-B319-4BE4-A199-1DCBF8B658D1}"/>
                  </a:ext>
                </a:extLst>
              </p:cNvPr>
              <p:cNvSpPr/>
              <p:nvPr/>
            </p:nvSpPr>
            <p:spPr>
              <a:xfrm>
                <a:off x="6504282" y="2298387"/>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3" name="Oval 223">
                <a:extLst>
                  <a:ext uri="{FF2B5EF4-FFF2-40B4-BE49-F238E27FC236}">
                    <a16:creationId xmlns:a16="http://schemas.microsoft.com/office/drawing/2014/main" id="{173C3213-510C-469A-8025-634D5AC08A20}"/>
                  </a:ext>
                </a:extLst>
              </p:cNvPr>
              <p:cNvSpPr/>
              <p:nvPr/>
            </p:nvSpPr>
            <p:spPr>
              <a:xfrm>
                <a:off x="5814250" y="2818549"/>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4" name="Oval 240">
                <a:extLst>
                  <a:ext uri="{FF2B5EF4-FFF2-40B4-BE49-F238E27FC236}">
                    <a16:creationId xmlns:a16="http://schemas.microsoft.com/office/drawing/2014/main" id="{90788EDD-D430-4B16-957F-0CBF8E2F8B90}"/>
                  </a:ext>
                </a:extLst>
              </p:cNvPr>
              <p:cNvSpPr/>
              <p:nvPr/>
            </p:nvSpPr>
            <p:spPr>
              <a:xfrm>
                <a:off x="5067037" y="2759673"/>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5" name="Oval 261">
                <a:extLst>
                  <a:ext uri="{FF2B5EF4-FFF2-40B4-BE49-F238E27FC236}">
                    <a16:creationId xmlns:a16="http://schemas.microsoft.com/office/drawing/2014/main" id="{46FE6208-0C29-4C97-982C-EC6F9A510F5F}"/>
                  </a:ext>
                </a:extLst>
              </p:cNvPr>
              <p:cNvSpPr/>
              <p:nvPr/>
            </p:nvSpPr>
            <p:spPr>
              <a:xfrm>
                <a:off x="5183285" y="2947435"/>
                <a:ext cx="59016" cy="64798"/>
              </a:xfrm>
              <a:prstGeom prst="ellipse">
                <a:avLst/>
              </a:prstGeom>
              <a:solidFill>
                <a:srgbClr val="00CC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6" name="Oval 144">
                <a:extLst>
                  <a:ext uri="{FF2B5EF4-FFF2-40B4-BE49-F238E27FC236}">
                    <a16:creationId xmlns:a16="http://schemas.microsoft.com/office/drawing/2014/main" id="{AD097116-85BD-425E-A507-8782663682E2}"/>
                  </a:ext>
                </a:extLst>
              </p:cNvPr>
              <p:cNvSpPr/>
              <p:nvPr/>
            </p:nvSpPr>
            <p:spPr>
              <a:xfrm>
                <a:off x="6625001" y="2445549"/>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7" name="Forme libre : forme 43">
                <a:extLst>
                  <a:ext uri="{FF2B5EF4-FFF2-40B4-BE49-F238E27FC236}">
                    <a16:creationId xmlns:a16="http://schemas.microsoft.com/office/drawing/2014/main" id="{3E8084BE-E016-4135-B710-ADCC06DF347C}"/>
                  </a:ext>
                </a:extLst>
              </p:cNvPr>
              <p:cNvSpPr/>
              <p:nvPr/>
            </p:nvSpPr>
            <p:spPr>
              <a:xfrm>
                <a:off x="5988413" y="2855519"/>
                <a:ext cx="240867" cy="53951"/>
              </a:xfrm>
              <a:custGeom>
                <a:avLst/>
                <a:gdLst>
                  <a:gd name="connsiteX0" fmla="*/ 0 w 264169"/>
                  <a:gd name="connsiteY0" fmla="*/ 43031 h 48410"/>
                  <a:gd name="connsiteX1" fmla="*/ 37652 w 264169"/>
                  <a:gd name="connsiteY1" fmla="*/ 37652 h 48410"/>
                  <a:gd name="connsiteX2" fmla="*/ 69925 w 264169"/>
                  <a:gd name="connsiteY2" fmla="*/ 26894 h 48410"/>
                  <a:gd name="connsiteX3" fmla="*/ 96819 w 264169"/>
                  <a:gd name="connsiteY3" fmla="*/ 32273 h 48410"/>
                  <a:gd name="connsiteX4" fmla="*/ 134471 w 264169"/>
                  <a:gd name="connsiteY4" fmla="*/ 21515 h 48410"/>
                  <a:gd name="connsiteX5" fmla="*/ 166744 w 264169"/>
                  <a:gd name="connsiteY5" fmla="*/ 0 h 48410"/>
                  <a:gd name="connsiteX6" fmla="*/ 188259 w 264169"/>
                  <a:gd name="connsiteY6" fmla="*/ 21515 h 48410"/>
                  <a:gd name="connsiteX7" fmla="*/ 204396 w 264169"/>
                  <a:gd name="connsiteY7" fmla="*/ 26894 h 48410"/>
                  <a:gd name="connsiteX8" fmla="*/ 247426 w 264169"/>
                  <a:gd name="connsiteY8" fmla="*/ 43031 h 48410"/>
                  <a:gd name="connsiteX9" fmla="*/ 263563 w 264169"/>
                  <a:gd name="connsiteY9" fmla="*/ 48410 h 48410"/>
                  <a:gd name="connsiteX10" fmla="*/ 258184 w 264169"/>
                  <a:gd name="connsiteY10" fmla="*/ 43031 h 4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69" h="48410">
                    <a:moveTo>
                      <a:pt x="0" y="43031"/>
                    </a:moveTo>
                    <a:cubicBezTo>
                      <a:pt x="12551" y="41238"/>
                      <a:pt x="25299" y="40503"/>
                      <a:pt x="37652" y="37652"/>
                    </a:cubicBezTo>
                    <a:cubicBezTo>
                      <a:pt x="48701" y="35102"/>
                      <a:pt x="69925" y="26894"/>
                      <a:pt x="69925" y="26894"/>
                    </a:cubicBezTo>
                    <a:cubicBezTo>
                      <a:pt x="78890" y="28687"/>
                      <a:pt x="87677" y="32273"/>
                      <a:pt x="96819" y="32273"/>
                    </a:cubicBezTo>
                    <a:cubicBezTo>
                      <a:pt x="99604" y="32273"/>
                      <a:pt x="129906" y="24051"/>
                      <a:pt x="134471" y="21515"/>
                    </a:cubicBezTo>
                    <a:cubicBezTo>
                      <a:pt x="145773" y="15236"/>
                      <a:pt x="166744" y="0"/>
                      <a:pt x="166744" y="0"/>
                    </a:cubicBezTo>
                    <a:cubicBezTo>
                      <a:pt x="209775" y="14345"/>
                      <a:pt x="159570" y="-7172"/>
                      <a:pt x="188259" y="21515"/>
                    </a:cubicBezTo>
                    <a:cubicBezTo>
                      <a:pt x="192268" y="25524"/>
                      <a:pt x="199017" y="25101"/>
                      <a:pt x="204396" y="26894"/>
                    </a:cubicBezTo>
                    <a:cubicBezTo>
                      <a:pt x="230958" y="44603"/>
                      <a:pt x="210206" y="33726"/>
                      <a:pt x="247426" y="43031"/>
                    </a:cubicBezTo>
                    <a:cubicBezTo>
                      <a:pt x="252927" y="44406"/>
                      <a:pt x="257893" y="48410"/>
                      <a:pt x="263563" y="48410"/>
                    </a:cubicBezTo>
                    <a:cubicBezTo>
                      <a:pt x="266099" y="48410"/>
                      <a:pt x="259977" y="44824"/>
                      <a:pt x="258184" y="43031"/>
                    </a:cubicBezTo>
                  </a:path>
                </a:pathLst>
              </a:cu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8" name="Oval 229">
                <a:extLst>
                  <a:ext uri="{FF2B5EF4-FFF2-40B4-BE49-F238E27FC236}">
                    <a16:creationId xmlns:a16="http://schemas.microsoft.com/office/drawing/2014/main" id="{AF099163-0967-48D6-BB89-A6FF76B38416}"/>
                  </a:ext>
                </a:extLst>
              </p:cNvPr>
              <p:cNvSpPr/>
              <p:nvPr/>
            </p:nvSpPr>
            <p:spPr>
              <a:xfrm>
                <a:off x="6117359" y="2931064"/>
                <a:ext cx="59016" cy="64798"/>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9" name="Oval 211">
                <a:extLst>
                  <a:ext uri="{FF2B5EF4-FFF2-40B4-BE49-F238E27FC236}">
                    <a16:creationId xmlns:a16="http://schemas.microsoft.com/office/drawing/2014/main" id="{32B0CC8C-EB82-4044-BCCF-5D9943E93C0D}"/>
                  </a:ext>
                </a:extLst>
              </p:cNvPr>
              <p:cNvSpPr/>
              <p:nvPr/>
            </p:nvSpPr>
            <p:spPr>
              <a:xfrm>
                <a:off x="4007768" y="256490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60" name="Oval 211">
                <a:extLst>
                  <a:ext uri="{FF2B5EF4-FFF2-40B4-BE49-F238E27FC236}">
                    <a16:creationId xmlns:a16="http://schemas.microsoft.com/office/drawing/2014/main" id="{B81DF92D-6D93-4310-9168-6C786E8B20AC}"/>
                  </a:ext>
                </a:extLst>
              </p:cNvPr>
              <p:cNvSpPr/>
              <p:nvPr/>
            </p:nvSpPr>
            <p:spPr>
              <a:xfrm>
                <a:off x="4007768" y="3004162"/>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61" name="Oval 263">
                <a:extLst>
                  <a:ext uri="{FF2B5EF4-FFF2-40B4-BE49-F238E27FC236}">
                    <a16:creationId xmlns:a16="http://schemas.microsoft.com/office/drawing/2014/main" id="{D8991ABC-048D-487E-A291-1F70B50060CC}"/>
                  </a:ext>
                </a:extLst>
              </p:cNvPr>
              <p:cNvSpPr/>
              <p:nvPr/>
            </p:nvSpPr>
            <p:spPr>
              <a:xfrm>
                <a:off x="5686340" y="3284984"/>
                <a:ext cx="59016" cy="64798"/>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4" name="Oval 222">
              <a:extLst>
                <a:ext uri="{FF2B5EF4-FFF2-40B4-BE49-F238E27FC236}">
                  <a16:creationId xmlns:a16="http://schemas.microsoft.com/office/drawing/2014/main" id="{D1F63DA4-A453-4A63-8119-F7A0F33945A1}"/>
                </a:ext>
              </a:extLst>
            </p:cNvPr>
            <p:cNvSpPr/>
            <p:nvPr/>
          </p:nvSpPr>
          <p:spPr>
            <a:xfrm>
              <a:off x="9753658" y="3728462"/>
              <a:ext cx="63009" cy="70724"/>
            </a:xfrm>
            <a:prstGeom prst="ellipse">
              <a:avLst/>
            </a:prstGeom>
            <a:solidFill>
              <a:srgbClr val="99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 name="Oval 222">
              <a:extLst>
                <a:ext uri="{FF2B5EF4-FFF2-40B4-BE49-F238E27FC236}">
                  <a16:creationId xmlns:a16="http://schemas.microsoft.com/office/drawing/2014/main" id="{9D9EA20C-16E6-457C-BF8E-9F841057B9AE}"/>
                </a:ext>
              </a:extLst>
            </p:cNvPr>
            <p:cNvSpPr/>
            <p:nvPr/>
          </p:nvSpPr>
          <p:spPr>
            <a:xfrm>
              <a:off x="9669662" y="3672381"/>
              <a:ext cx="63009" cy="70724"/>
            </a:xfrm>
            <a:prstGeom prst="ellipse">
              <a:avLst/>
            </a:prstGeom>
            <a:solidFill>
              <a:srgbClr val="99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6" name="Oval 241">
              <a:extLst>
                <a:ext uri="{FF2B5EF4-FFF2-40B4-BE49-F238E27FC236}">
                  <a16:creationId xmlns:a16="http://schemas.microsoft.com/office/drawing/2014/main" id="{2DAFF012-58F9-432F-8340-CC828094EACC}"/>
                </a:ext>
              </a:extLst>
            </p:cNvPr>
            <p:cNvSpPr/>
            <p:nvPr/>
          </p:nvSpPr>
          <p:spPr>
            <a:xfrm>
              <a:off x="9546410" y="3296040"/>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 name="Oval 259">
              <a:extLst>
                <a:ext uri="{FF2B5EF4-FFF2-40B4-BE49-F238E27FC236}">
                  <a16:creationId xmlns:a16="http://schemas.microsoft.com/office/drawing/2014/main" id="{3B8C58E6-02E9-43EA-890E-60D1C3F7B6EB}"/>
                </a:ext>
              </a:extLst>
            </p:cNvPr>
            <p:cNvSpPr/>
            <p:nvPr/>
          </p:nvSpPr>
          <p:spPr>
            <a:xfrm>
              <a:off x="3999195" y="2809421"/>
              <a:ext cx="63009" cy="70724"/>
            </a:xfrm>
            <a:prstGeom prst="ellipse">
              <a:avLst/>
            </a:prstGeom>
            <a:solidFill>
              <a:srgbClr val="9933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8" name="Oval 199">
              <a:extLst>
                <a:ext uri="{FF2B5EF4-FFF2-40B4-BE49-F238E27FC236}">
                  <a16:creationId xmlns:a16="http://schemas.microsoft.com/office/drawing/2014/main" id="{2BCAA7E9-6C8B-43E9-AA33-F8155EBBB135}"/>
                </a:ext>
              </a:extLst>
            </p:cNvPr>
            <p:cNvSpPr/>
            <p:nvPr/>
          </p:nvSpPr>
          <p:spPr>
            <a:xfrm>
              <a:off x="3236118" y="2701415"/>
              <a:ext cx="63009" cy="70724"/>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9" name="Oval 230">
              <a:extLst>
                <a:ext uri="{FF2B5EF4-FFF2-40B4-BE49-F238E27FC236}">
                  <a16:creationId xmlns:a16="http://schemas.microsoft.com/office/drawing/2014/main" id="{0F3B3C3A-66E1-4AFB-94C3-BAA92FA96277}"/>
                </a:ext>
              </a:extLst>
            </p:cNvPr>
            <p:cNvSpPr/>
            <p:nvPr/>
          </p:nvSpPr>
          <p:spPr>
            <a:xfrm>
              <a:off x="3519418" y="3209443"/>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0" name="Oval 144">
              <a:extLst>
                <a:ext uri="{FF2B5EF4-FFF2-40B4-BE49-F238E27FC236}">
                  <a16:creationId xmlns:a16="http://schemas.microsoft.com/office/drawing/2014/main" id="{AA0A1050-89B8-4486-98A4-E190EDB3112C}"/>
                </a:ext>
              </a:extLst>
            </p:cNvPr>
            <p:cNvSpPr/>
            <p:nvPr/>
          </p:nvSpPr>
          <p:spPr>
            <a:xfrm>
              <a:off x="6167389" y="3598389"/>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1" name="Oval 223">
              <a:extLst>
                <a:ext uri="{FF2B5EF4-FFF2-40B4-BE49-F238E27FC236}">
                  <a16:creationId xmlns:a16="http://schemas.microsoft.com/office/drawing/2014/main" id="{152215BC-D633-4B73-908E-6E60A3207CAA}"/>
                </a:ext>
              </a:extLst>
            </p:cNvPr>
            <p:cNvSpPr/>
            <p:nvPr/>
          </p:nvSpPr>
          <p:spPr>
            <a:xfrm>
              <a:off x="5752886" y="3183115"/>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 name="Oval 230">
              <a:extLst>
                <a:ext uri="{FF2B5EF4-FFF2-40B4-BE49-F238E27FC236}">
                  <a16:creationId xmlns:a16="http://schemas.microsoft.com/office/drawing/2014/main" id="{AF9EDB50-BE81-48A5-BE7B-78576AE91340}"/>
                </a:ext>
              </a:extLst>
            </p:cNvPr>
            <p:cNvSpPr/>
            <p:nvPr/>
          </p:nvSpPr>
          <p:spPr>
            <a:xfrm>
              <a:off x="3358229" y="2665007"/>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 name="Oval 144">
              <a:extLst>
                <a:ext uri="{FF2B5EF4-FFF2-40B4-BE49-F238E27FC236}">
                  <a16:creationId xmlns:a16="http://schemas.microsoft.com/office/drawing/2014/main" id="{DC1325AC-B6B9-42BD-81EF-50739FF874E0}"/>
                </a:ext>
              </a:extLst>
            </p:cNvPr>
            <p:cNvSpPr/>
            <p:nvPr/>
          </p:nvSpPr>
          <p:spPr>
            <a:xfrm>
              <a:off x="6334749" y="3556309"/>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 name="Oval 100">
              <a:extLst>
                <a:ext uri="{FF2B5EF4-FFF2-40B4-BE49-F238E27FC236}">
                  <a16:creationId xmlns:a16="http://schemas.microsoft.com/office/drawing/2014/main" id="{C54F0C49-3F17-4E68-BF51-7222528160BB}"/>
                </a:ext>
              </a:extLst>
            </p:cNvPr>
            <p:cNvSpPr/>
            <p:nvPr/>
          </p:nvSpPr>
          <p:spPr>
            <a:xfrm>
              <a:off x="6258843" y="3230032"/>
              <a:ext cx="63009" cy="70724"/>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162" name="Rectangle 161">
            <a:extLst>
              <a:ext uri="{FF2B5EF4-FFF2-40B4-BE49-F238E27FC236}">
                <a16:creationId xmlns:a16="http://schemas.microsoft.com/office/drawing/2014/main" id="{DE493141-2BF9-4D44-9B20-0E47EF174256}"/>
              </a:ext>
            </a:extLst>
          </p:cNvPr>
          <p:cNvSpPr/>
          <p:nvPr/>
        </p:nvSpPr>
        <p:spPr>
          <a:xfrm flipV="1">
            <a:off x="-12340" y="6525344"/>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TextBox 167">
            <a:extLst>
              <a:ext uri="{FF2B5EF4-FFF2-40B4-BE49-F238E27FC236}">
                <a16:creationId xmlns:a16="http://schemas.microsoft.com/office/drawing/2014/main" id="{CA15E340-1EF5-461F-939B-1B5082437BB3}"/>
              </a:ext>
            </a:extLst>
          </p:cNvPr>
          <p:cNvSpPr txBox="1"/>
          <p:nvPr/>
        </p:nvSpPr>
        <p:spPr>
          <a:xfrm>
            <a:off x="1343473" y="213194"/>
            <a:ext cx="10473532" cy="461665"/>
          </a:xfrm>
          <a:prstGeom prst="rect">
            <a:avLst/>
          </a:prstGeom>
          <a:noFill/>
        </p:spPr>
        <p:txBody>
          <a:bodyPr wrap="square" rtlCol="0">
            <a:spAutoFit/>
          </a:bodyPr>
          <a:lstStyle/>
          <a:p>
            <a:pPr algn="r"/>
            <a:r>
              <a:rPr lang="en-GB" sz="2400" dirty="0">
                <a:solidFill>
                  <a:schemeClr val="bg1"/>
                </a:solidFill>
                <a:latin typeface="Arial Nova" panose="020B0504020202020204" pitchFamily="34" charset="0"/>
              </a:rPr>
              <a:t>Reach of the Budapest Convention</a:t>
            </a:r>
          </a:p>
        </p:txBody>
      </p:sp>
      <p:graphicFrame>
        <p:nvGraphicFramePr>
          <p:cNvPr id="169" name="Table 168">
            <a:extLst>
              <a:ext uri="{FF2B5EF4-FFF2-40B4-BE49-F238E27FC236}">
                <a16:creationId xmlns:a16="http://schemas.microsoft.com/office/drawing/2014/main" id="{7FB2480D-6C87-4D80-AC32-916613769388}"/>
              </a:ext>
            </a:extLst>
          </p:cNvPr>
          <p:cNvGraphicFramePr>
            <a:graphicFrameLocks noGrp="1"/>
          </p:cNvGraphicFramePr>
          <p:nvPr>
            <p:extLst>
              <p:ext uri="{D42A27DB-BD31-4B8C-83A1-F6EECF244321}">
                <p14:modId xmlns:p14="http://schemas.microsoft.com/office/powerpoint/2010/main" val="3513681585"/>
              </p:ext>
            </p:extLst>
          </p:nvPr>
        </p:nvGraphicFramePr>
        <p:xfrm>
          <a:off x="1675427" y="5099615"/>
          <a:ext cx="9011580" cy="1412240"/>
        </p:xfrm>
        <a:graphic>
          <a:graphicData uri="http://schemas.openxmlformats.org/drawingml/2006/table">
            <a:tbl>
              <a:tblPr lastRow="1" bandRow="1">
                <a:tableStyleId>{5C22544A-7EE6-4342-B048-85BDC9FD1C3A}</a:tableStyleId>
              </a:tblPr>
              <a:tblGrid>
                <a:gridCol w="1495906">
                  <a:extLst>
                    <a:ext uri="{9D8B030D-6E8A-4147-A177-3AD203B41FA5}">
                      <a16:colId xmlns:a16="http://schemas.microsoft.com/office/drawing/2014/main" val="2626685373"/>
                    </a:ext>
                  </a:extLst>
                </a:gridCol>
                <a:gridCol w="420098">
                  <a:extLst>
                    <a:ext uri="{9D8B030D-6E8A-4147-A177-3AD203B41FA5}">
                      <a16:colId xmlns:a16="http://schemas.microsoft.com/office/drawing/2014/main" val="3125415032"/>
                    </a:ext>
                  </a:extLst>
                </a:gridCol>
                <a:gridCol w="369796">
                  <a:extLst>
                    <a:ext uri="{9D8B030D-6E8A-4147-A177-3AD203B41FA5}">
                      <a16:colId xmlns:a16="http://schemas.microsoft.com/office/drawing/2014/main" val="3526831120"/>
                    </a:ext>
                  </a:extLst>
                </a:gridCol>
                <a:gridCol w="5817977">
                  <a:extLst>
                    <a:ext uri="{9D8B030D-6E8A-4147-A177-3AD203B41FA5}">
                      <a16:colId xmlns:a16="http://schemas.microsoft.com/office/drawing/2014/main" val="2272869724"/>
                    </a:ext>
                  </a:extLst>
                </a:gridCol>
                <a:gridCol w="551116">
                  <a:extLst>
                    <a:ext uri="{9D8B030D-6E8A-4147-A177-3AD203B41FA5}">
                      <a16:colId xmlns:a16="http://schemas.microsoft.com/office/drawing/2014/main" val="2179690864"/>
                    </a:ext>
                  </a:extLst>
                </a:gridCol>
                <a:gridCol w="356687">
                  <a:extLst>
                    <a:ext uri="{9D8B030D-6E8A-4147-A177-3AD203B41FA5}">
                      <a16:colId xmlns:a16="http://schemas.microsoft.com/office/drawing/2014/main" val="1467630783"/>
                    </a:ext>
                  </a:extLst>
                </a:gridCol>
              </a:tblGrid>
              <a:tr h="0">
                <a:tc>
                  <a:txBody>
                    <a:bodyPr/>
                    <a:lstStyle/>
                    <a:p>
                      <a:r>
                        <a:rPr lang="de-DE" sz="1600" b="0" dirty="0" err="1">
                          <a:solidFill>
                            <a:schemeClr val="tx1"/>
                          </a:solidFill>
                          <a:latin typeface="Arial Narrow" panose="020B0606020202030204" pitchFamily="34" charset="0"/>
                        </a:rPr>
                        <a:t>Parties</a:t>
                      </a:r>
                      <a:r>
                        <a:rPr lang="de-DE" sz="1600" b="0" dirty="0">
                          <a:solidFill>
                            <a:schemeClr val="tx1"/>
                          </a:solidFill>
                          <a:latin typeface="Arial Narrow" panose="020B0606020202030204" pitchFamily="34" charset="0"/>
                        </a:rPr>
                        <a:t>: </a:t>
                      </a:r>
                      <a:endParaRPr lang="en-US" sz="1600" b="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solidFill>
                          <a:latin typeface="Arial Narrow" panose="020B0606020202030204" pitchFamily="34" charset="0"/>
                        </a:rPr>
                        <a:t>66</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endParaRPr lang="en-US" sz="1600" b="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0849274"/>
                  </a:ext>
                </a:extLst>
              </a:tr>
              <a:tr h="370840">
                <a:tc>
                  <a:txBody>
                    <a:bodyPr/>
                    <a:lstStyle/>
                    <a:p>
                      <a:r>
                        <a:rPr lang="de-DE" sz="1600" dirty="0" err="1">
                          <a:solidFill>
                            <a:schemeClr val="tx1"/>
                          </a:solidFill>
                          <a:latin typeface="Arial Narrow" panose="020B0606020202030204" pitchFamily="34" charset="0"/>
                        </a:rPr>
                        <a:t>Signed</a:t>
                      </a:r>
                      <a:r>
                        <a:rPr lang="de-DE" sz="1600" dirty="0">
                          <a:solidFill>
                            <a:schemeClr val="tx1"/>
                          </a:solidFill>
                          <a:latin typeface="Arial Narrow" panose="020B0606020202030204" pitchFamily="34" charset="0"/>
                        </a:rPr>
                        <a:t>: </a:t>
                      </a:r>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solidFill>
                          <a:latin typeface="Arial Narrow" panose="020B0606020202030204" pitchFamily="34" charset="0"/>
                        </a:rPr>
                        <a:t>2</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Other States with substantive laws broadly in line with Budapest Convention:</a:t>
                      </a:r>
                      <a:endParaRPr lang="en-US" sz="1600" b="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Narrow" panose="020B0606020202030204" pitchFamily="34" charset="0"/>
                        </a:rPr>
                        <a:t>45+</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79032809"/>
                  </a:ext>
                </a:extLst>
              </a:tr>
              <a:tr h="370840">
                <a:tc>
                  <a:txBody>
                    <a:bodyPr/>
                    <a:lstStyle/>
                    <a:p>
                      <a:r>
                        <a:rPr lang="de-DE" sz="1600" dirty="0" err="1">
                          <a:solidFill>
                            <a:schemeClr val="tx1"/>
                          </a:solidFill>
                          <a:latin typeface="Arial Narrow" panose="020B0606020202030204" pitchFamily="34" charset="0"/>
                        </a:rPr>
                        <a:t>Invited</a:t>
                      </a:r>
                      <a:r>
                        <a:rPr lang="de-DE" sz="1600" dirty="0">
                          <a:solidFill>
                            <a:schemeClr val="tx1"/>
                          </a:solidFill>
                          <a:latin typeface="Arial Narrow" panose="020B0606020202030204" pitchFamily="34" charset="0"/>
                        </a:rPr>
                        <a:t> </a:t>
                      </a:r>
                      <a:r>
                        <a:rPr lang="de-DE" sz="1600" dirty="0" err="1">
                          <a:solidFill>
                            <a:schemeClr val="tx1"/>
                          </a:solidFill>
                          <a:latin typeface="Arial Narrow" panose="020B0606020202030204" pitchFamily="34" charset="0"/>
                        </a:rPr>
                        <a:t>to</a:t>
                      </a:r>
                      <a:r>
                        <a:rPr lang="de-DE" sz="1600" dirty="0">
                          <a:solidFill>
                            <a:schemeClr val="tx1"/>
                          </a:solidFill>
                          <a:latin typeface="Arial Narrow" panose="020B0606020202030204" pitchFamily="34" charset="0"/>
                        </a:rPr>
                        <a:t> </a:t>
                      </a:r>
                      <a:r>
                        <a:rPr lang="de-DE" sz="1600" dirty="0" err="1">
                          <a:solidFill>
                            <a:schemeClr val="tx1"/>
                          </a:solidFill>
                          <a:latin typeface="Arial Narrow" panose="020B0606020202030204" pitchFamily="34" charset="0"/>
                        </a:rPr>
                        <a:t>accede</a:t>
                      </a:r>
                      <a:r>
                        <a:rPr lang="de-DE" sz="1600" dirty="0">
                          <a:solidFill>
                            <a:schemeClr val="tx1"/>
                          </a:solidFill>
                          <a:latin typeface="Arial Narrow" panose="020B0606020202030204" pitchFamily="34" charset="0"/>
                        </a:rPr>
                        <a:t>:</a:t>
                      </a:r>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solidFill>
                            <a:schemeClr val="tx1"/>
                          </a:solidFill>
                          <a:latin typeface="Arial Narrow" panose="020B0606020202030204" pitchFamily="34" charset="0"/>
                        </a:rPr>
                        <a:t>13</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Narrow" panose="020B0606020202030204" pitchFamily="34" charset="0"/>
                        </a:rPr>
                        <a:t>Further States drawing on Budapest Convention for legislation: </a:t>
                      </a:r>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Narrow" panose="020B0606020202030204" pitchFamily="34" charset="0"/>
                        </a:rPr>
                        <a:t>30+</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32129092"/>
                  </a:ext>
                </a:extLst>
              </a:tr>
              <a:tr h="179211">
                <a:tc>
                  <a:txBody>
                    <a:bodyPr/>
                    <a:lstStyle/>
                    <a:p>
                      <a:pPr algn="r"/>
                      <a:r>
                        <a:rPr lang="de-DE" sz="1600" dirty="0">
                          <a:solidFill>
                            <a:schemeClr val="tx1"/>
                          </a:solidFill>
                          <a:latin typeface="Arial Narrow" panose="020B0606020202030204" pitchFamily="34" charset="0"/>
                        </a:rPr>
                        <a:t>=</a:t>
                      </a:r>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solidFill>
                            <a:schemeClr val="tx1"/>
                          </a:solidFill>
                          <a:latin typeface="Arial Narrow" panose="020B0606020202030204" pitchFamily="34" charset="0"/>
                        </a:rPr>
                        <a:t>81</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a:solidFill>
                            <a:schemeClr val="tx1"/>
                          </a:solidFill>
                          <a:latin typeface="Arial Narrow" panose="020B0606020202030204" pitchFamily="34" charset="0"/>
                        </a:rPr>
                        <a:t>=</a:t>
                      </a:r>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a:solidFill>
                            <a:schemeClr val="tx1"/>
                          </a:solidFill>
                          <a:latin typeface="Arial Narrow" panose="020B0606020202030204" pitchFamily="34" charset="0"/>
                        </a:rPr>
                        <a:t>75+</a:t>
                      </a: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tx1"/>
                        </a:solidFill>
                        <a:latin typeface="Arial Narrow" panose="020B0606020202030204" pitchFamily="34" charset="0"/>
                      </a:endParaRPr>
                    </a:p>
                  </a:txBody>
                  <a:tcP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585159"/>
                  </a:ext>
                </a:extLst>
              </a:tr>
            </a:tbl>
          </a:graphicData>
        </a:graphic>
      </p:graphicFrame>
      <p:sp>
        <p:nvSpPr>
          <p:cNvPr id="170" name="TextBox 169">
            <a:extLst>
              <a:ext uri="{FF2B5EF4-FFF2-40B4-BE49-F238E27FC236}">
                <a16:creationId xmlns:a16="http://schemas.microsoft.com/office/drawing/2014/main" id="{EF255C18-3F0D-478F-9063-0F06520DF949}"/>
              </a:ext>
            </a:extLst>
          </p:cNvPr>
          <p:cNvSpPr txBox="1"/>
          <p:nvPr/>
        </p:nvSpPr>
        <p:spPr>
          <a:xfrm rot="893245">
            <a:off x="7495421" y="1465178"/>
            <a:ext cx="3083894" cy="646331"/>
          </a:xfrm>
          <a:prstGeom prst="rect">
            <a:avLst/>
          </a:prstGeom>
          <a:solidFill>
            <a:schemeClr val="bg1"/>
          </a:solidFill>
          <a:ln>
            <a:solidFill>
              <a:schemeClr val="tx2"/>
            </a:solidFill>
          </a:ln>
        </p:spPr>
        <p:txBody>
          <a:bodyPr wrap="square" rtlCol="0">
            <a:spAutoFit/>
          </a:bodyPr>
          <a:lstStyle/>
          <a:p>
            <a:r>
              <a:rPr lang="en-GB" sz="1200" b="1" dirty="0">
                <a:solidFill>
                  <a:schemeClr val="tx2"/>
                </a:solidFill>
                <a:latin typeface="Verdana" panose="020B0604030504040204" pitchFamily="34" charset="0"/>
                <a:ea typeface="Verdana" panose="020B0604030504040204" pitchFamily="34" charset="0"/>
              </a:rPr>
              <a:t>For country-specific information see the Octopus Community at </a:t>
            </a:r>
          </a:p>
          <a:p>
            <a:r>
              <a:rPr lang="en-GB" sz="1200" b="1" dirty="0">
                <a:solidFill>
                  <a:schemeClr val="tx2"/>
                </a:solidFill>
                <a:latin typeface="Verdana" panose="020B0604030504040204" pitchFamily="34" charset="0"/>
                <a:ea typeface="Verdana" panose="020B0604030504040204" pitchFamily="34" charset="0"/>
              </a:rPr>
              <a:t>www.coe.int/cybercrime</a:t>
            </a:r>
          </a:p>
        </p:txBody>
      </p:sp>
    </p:spTree>
    <p:extLst>
      <p:ext uri="{BB962C8B-B14F-4D97-AF65-F5344CB8AC3E}">
        <p14:creationId xmlns:p14="http://schemas.microsoft.com/office/powerpoint/2010/main" val="418939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7ED8E3-BE05-425D-9D8D-14B65E39C2A2}"/>
              </a:ext>
            </a:extLst>
          </p:cNvPr>
          <p:cNvSpPr/>
          <p:nvPr/>
        </p:nvSpPr>
        <p:spPr>
          <a:xfrm flipV="1">
            <a:off x="-12340" y="6525344"/>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B00CF05-6B78-4D4B-B0AD-65187079FB83}"/>
              </a:ext>
            </a:extLst>
          </p:cNvPr>
          <p:cNvSpPr txBox="1"/>
          <p:nvPr/>
        </p:nvSpPr>
        <p:spPr>
          <a:xfrm>
            <a:off x="7968208" y="6450823"/>
            <a:ext cx="4416152" cy="461665"/>
          </a:xfrm>
          <a:prstGeom prst="rect">
            <a:avLst/>
          </a:prstGeom>
          <a:noFill/>
        </p:spPr>
        <p:txBody>
          <a:bodyPr wrap="square" rtlCol="0">
            <a:spAutoFit/>
          </a:bodyPr>
          <a:lstStyle/>
          <a:p>
            <a:r>
              <a:rPr lang="en-GB" sz="2400" b="1" dirty="0">
                <a:solidFill>
                  <a:schemeClr val="bg1"/>
                </a:solidFill>
                <a:latin typeface="Arial Nova" panose="020B0504020202020204" pitchFamily="34" charset="0"/>
              </a:rPr>
              <a:t>www.coe.int/cybercrime</a:t>
            </a:r>
          </a:p>
        </p:txBody>
      </p:sp>
      <p:sp>
        <p:nvSpPr>
          <p:cNvPr id="8" name="TextBox 7">
            <a:extLst>
              <a:ext uri="{FF2B5EF4-FFF2-40B4-BE49-F238E27FC236}">
                <a16:creationId xmlns:a16="http://schemas.microsoft.com/office/drawing/2014/main" id="{4A740AE8-B6B0-4CA7-8790-0428FFB79C88}"/>
              </a:ext>
            </a:extLst>
          </p:cNvPr>
          <p:cNvSpPr txBox="1"/>
          <p:nvPr/>
        </p:nvSpPr>
        <p:spPr>
          <a:xfrm>
            <a:off x="694268" y="1170214"/>
            <a:ext cx="5185708" cy="4909036"/>
          </a:xfrm>
          <a:prstGeom prst="rect">
            <a:avLst/>
          </a:prstGeom>
          <a:noFill/>
        </p:spPr>
        <p:txBody>
          <a:bodyPr wrap="square" rtlCol="0">
            <a:spAutoFit/>
          </a:bodyPr>
          <a:lstStyle/>
          <a:p>
            <a:pPr>
              <a:spcAft>
                <a:spcPts val="1200"/>
              </a:spcAft>
            </a:pPr>
            <a:r>
              <a:rPr lang="en-US" sz="2800" dirty="0">
                <a:latin typeface="Arial Narrow" panose="020B0606020202030204" pitchFamily="34" charset="0"/>
              </a:rPr>
              <a:t>Problem:</a:t>
            </a:r>
          </a:p>
          <a:p>
            <a:pPr marL="342900" indent="-342900" algn="just">
              <a:spcAft>
                <a:spcPts val="600"/>
              </a:spcAft>
              <a:buFont typeface="Wingdings" panose="05000000000000000000" pitchFamily="2" charset="2"/>
              <a:buChar char="§"/>
            </a:pPr>
            <a:r>
              <a:rPr lang="en-US" sz="2000" dirty="0">
                <a:latin typeface="Arial Narrow" panose="020B0606020202030204" pitchFamily="34" charset="0"/>
              </a:rPr>
              <a:t>Proliferation of cybercrime</a:t>
            </a:r>
          </a:p>
          <a:p>
            <a:pPr marL="342900" indent="-342900" algn="just">
              <a:spcAft>
                <a:spcPts val="600"/>
              </a:spcAft>
              <a:buFont typeface="Wingdings" panose="05000000000000000000" pitchFamily="2" charset="2"/>
              <a:buChar char="§"/>
            </a:pPr>
            <a:r>
              <a:rPr lang="en-US" sz="2000" dirty="0">
                <a:latin typeface="Arial Narrow" panose="020B0606020202030204" pitchFamily="34" charset="0"/>
              </a:rPr>
              <a:t>Any type of crime now involving e-evidence</a:t>
            </a:r>
          </a:p>
          <a:p>
            <a:pPr marL="342900" indent="-342900" algn="just">
              <a:spcAft>
                <a:spcPts val="600"/>
              </a:spcAft>
              <a:buFont typeface="Wingdings" panose="05000000000000000000" pitchFamily="2" charset="2"/>
              <a:buChar char="§"/>
            </a:pPr>
            <a:r>
              <a:rPr lang="en-US" sz="2000" dirty="0">
                <a:latin typeface="Arial Narrow" panose="020B0606020202030204" pitchFamily="34" charset="0"/>
              </a:rPr>
              <a:t>Territoriality and jurisdiction: Evidence somewhere in foreign, multiple, shifting or unknown jurisdictions</a:t>
            </a:r>
          </a:p>
          <a:p>
            <a:pPr marL="342900" indent="-342900" algn="just">
              <a:spcAft>
                <a:spcPts val="600"/>
              </a:spcAft>
              <a:buFont typeface="Wingdings" panose="05000000000000000000" pitchFamily="2" charset="2"/>
              <a:buChar char="§"/>
            </a:pPr>
            <a:r>
              <a:rPr lang="en-US" sz="2000" dirty="0">
                <a:latin typeface="Arial Narrow" panose="020B0606020202030204" pitchFamily="34" charset="0"/>
              </a:rPr>
              <a:t>MLA and e-evidence</a:t>
            </a:r>
          </a:p>
          <a:p>
            <a:pPr marL="342900" indent="-342900" algn="just">
              <a:spcAft>
                <a:spcPts val="600"/>
              </a:spcAft>
              <a:buFont typeface="Wingdings" panose="05000000000000000000" pitchFamily="2" charset="2"/>
              <a:buChar char="§"/>
            </a:pPr>
            <a:r>
              <a:rPr lang="en-US" sz="2000" dirty="0">
                <a:latin typeface="Arial Narrow" panose="020B0606020202030204" pitchFamily="34" charset="0"/>
              </a:rPr>
              <a:t>Effective means not available to obtain the disclosure of e-evidence</a:t>
            </a:r>
          </a:p>
          <a:p>
            <a:pPr marL="342900" indent="-342900" algn="just">
              <a:spcAft>
                <a:spcPts val="600"/>
              </a:spcAft>
              <a:buFont typeface="Wingdings" panose="05000000000000000000" pitchFamily="2" charset="2"/>
              <a:buChar char="§"/>
            </a:pPr>
            <a:endParaRPr lang="en-US" sz="2000" dirty="0">
              <a:latin typeface="Arial Narrow" panose="020B0606020202030204" pitchFamily="34" charset="0"/>
            </a:endParaRPr>
          </a:p>
          <a:p>
            <a:pPr marL="342900" indent="-342900" algn="just">
              <a:spcAft>
                <a:spcPts val="600"/>
              </a:spcAft>
              <a:buFont typeface="Arial Narrow" panose="020B0606020202030204" pitchFamily="34" charset="0"/>
              <a:buChar char="►"/>
            </a:pPr>
            <a:r>
              <a:rPr lang="en-US" sz="2000" dirty="0">
                <a:latin typeface="Arial Narrow" panose="020B0606020202030204" pitchFamily="34" charset="0"/>
              </a:rPr>
              <a:t>Less than 0.1% of offences in cyberspace lead to prosecutions and convictions</a:t>
            </a:r>
          </a:p>
          <a:p>
            <a:pPr marL="342900" indent="-342900">
              <a:spcAft>
                <a:spcPts val="600"/>
              </a:spcAft>
              <a:buFont typeface="Arial Narrow" panose="020B0606020202030204" pitchFamily="34" charset="0"/>
              <a:buChar char="►"/>
            </a:pPr>
            <a:r>
              <a:rPr lang="en-US" sz="2000" dirty="0">
                <a:latin typeface="Arial Narrow" panose="020B0606020202030204" pitchFamily="34" charset="0"/>
              </a:rPr>
              <a:t>Do victims obtain justice?</a:t>
            </a:r>
          </a:p>
        </p:txBody>
      </p:sp>
      <p:sp>
        <p:nvSpPr>
          <p:cNvPr id="10" name="TextBox 9">
            <a:extLst>
              <a:ext uri="{FF2B5EF4-FFF2-40B4-BE49-F238E27FC236}">
                <a16:creationId xmlns:a16="http://schemas.microsoft.com/office/drawing/2014/main" id="{1B2A5BA0-8E63-44F5-8E70-FDAA261CCDDE}"/>
              </a:ext>
            </a:extLst>
          </p:cNvPr>
          <p:cNvSpPr txBox="1"/>
          <p:nvPr/>
        </p:nvSpPr>
        <p:spPr>
          <a:xfrm>
            <a:off x="7896200" y="2757988"/>
            <a:ext cx="2376264" cy="2062103"/>
          </a:xfrm>
          <a:prstGeom prst="rect">
            <a:avLst/>
          </a:prstGeom>
          <a:noFill/>
          <a:ln>
            <a:solidFill>
              <a:schemeClr val="accent1"/>
            </a:solidFill>
          </a:ln>
        </p:spPr>
        <p:txBody>
          <a:bodyPr wrap="square" rtlCol="0">
            <a:spAutoFit/>
          </a:bodyPr>
          <a:lstStyle/>
          <a:p>
            <a:r>
              <a:rPr lang="en-US" sz="3200" dirty="0">
                <a:latin typeface="Arial Narrow" panose="020B0606020202030204" pitchFamily="34" charset="0"/>
              </a:rPr>
              <a:t>2</a:t>
            </a:r>
            <a:r>
              <a:rPr lang="en-US" sz="3200" baseline="30000" dirty="0">
                <a:latin typeface="Arial Narrow" panose="020B0606020202030204" pitchFamily="34" charset="0"/>
              </a:rPr>
              <a:t>nd</a:t>
            </a:r>
            <a:r>
              <a:rPr lang="en-US" sz="3200" dirty="0">
                <a:latin typeface="Arial Narrow" panose="020B0606020202030204" pitchFamily="34" charset="0"/>
              </a:rPr>
              <a:t> Protocol to help address these challenges  </a:t>
            </a:r>
          </a:p>
        </p:txBody>
      </p:sp>
      <p:sp>
        <p:nvSpPr>
          <p:cNvPr id="12" name="Arrow: Notched Right 11">
            <a:extLst>
              <a:ext uri="{FF2B5EF4-FFF2-40B4-BE49-F238E27FC236}">
                <a16:creationId xmlns:a16="http://schemas.microsoft.com/office/drawing/2014/main" id="{1D069C3E-F596-4386-826C-8B9C82A54875}"/>
              </a:ext>
            </a:extLst>
          </p:cNvPr>
          <p:cNvSpPr/>
          <p:nvPr/>
        </p:nvSpPr>
        <p:spPr>
          <a:xfrm>
            <a:off x="6771008" y="3284984"/>
            <a:ext cx="1008112" cy="10081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615281-87F9-474A-A9B3-D2EB1861543F}"/>
              </a:ext>
            </a:extLst>
          </p:cNvPr>
          <p:cNvSpPr txBox="1"/>
          <p:nvPr/>
        </p:nvSpPr>
        <p:spPr>
          <a:xfrm>
            <a:off x="1919536" y="286636"/>
            <a:ext cx="9882439" cy="523220"/>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Rationale: Why a 2</a:t>
            </a:r>
            <a:r>
              <a:rPr lang="en-GB" sz="2800" baseline="30000" dirty="0">
                <a:solidFill>
                  <a:schemeClr val="bg1"/>
                </a:solidFill>
                <a:latin typeface="Arial Narrow" panose="020B0606020202030204" pitchFamily="34" charset="0"/>
              </a:rPr>
              <a:t>nd</a:t>
            </a:r>
            <a:r>
              <a:rPr lang="en-GB" sz="2800" dirty="0">
                <a:solidFill>
                  <a:schemeClr val="bg1"/>
                </a:solidFill>
                <a:latin typeface="Arial Narrow" panose="020B0606020202030204" pitchFamily="34" charset="0"/>
              </a:rPr>
              <a:t> Additional Protocol to the Budapest Convention?</a:t>
            </a:r>
          </a:p>
        </p:txBody>
      </p:sp>
    </p:spTree>
    <p:extLst>
      <p:ext uri="{BB962C8B-B14F-4D97-AF65-F5344CB8AC3E}">
        <p14:creationId xmlns:p14="http://schemas.microsoft.com/office/powerpoint/2010/main" val="7166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9138C1AF-A6FD-4613-9B02-F74C49D101B0}"/>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Picture 4">
            <a:extLst>
              <a:ext uri="{FF2B5EF4-FFF2-40B4-BE49-F238E27FC236}">
                <a16:creationId xmlns:a16="http://schemas.microsoft.com/office/drawing/2014/main" id="{95C2BDA2-036F-4184-BC67-84552B84B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27384"/>
            <a:ext cx="1115612" cy="94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80E3373C-CEE6-4612-BAEA-CA68556392AB}"/>
              </a:ext>
            </a:extLst>
          </p:cNvPr>
          <p:cNvSpPr/>
          <p:nvPr/>
        </p:nvSpPr>
        <p:spPr>
          <a:xfrm flipV="1">
            <a:off x="-12340" y="6525344"/>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F432274-D056-478C-8DEF-2FBB31B557A5}"/>
              </a:ext>
            </a:extLst>
          </p:cNvPr>
          <p:cNvSpPr txBox="1"/>
          <p:nvPr/>
        </p:nvSpPr>
        <p:spPr>
          <a:xfrm>
            <a:off x="65496" y="6427767"/>
            <a:ext cx="4416152" cy="461665"/>
          </a:xfrm>
          <a:prstGeom prst="rect">
            <a:avLst/>
          </a:prstGeom>
          <a:noFill/>
        </p:spPr>
        <p:txBody>
          <a:bodyPr wrap="square" rtlCol="0">
            <a:spAutoFit/>
          </a:bodyPr>
          <a:lstStyle/>
          <a:p>
            <a:r>
              <a:rPr lang="en-GB" sz="2400" b="1" dirty="0">
                <a:solidFill>
                  <a:schemeClr val="bg1"/>
                </a:solidFill>
                <a:latin typeface="Arial Nova" panose="020B0504020202020204" pitchFamily="34" charset="0"/>
              </a:rPr>
              <a:t>www.coe.int/cybercrime</a:t>
            </a:r>
          </a:p>
        </p:txBody>
      </p:sp>
      <p:sp>
        <p:nvSpPr>
          <p:cNvPr id="3" name="TextBox 2">
            <a:extLst>
              <a:ext uri="{FF2B5EF4-FFF2-40B4-BE49-F238E27FC236}">
                <a16:creationId xmlns:a16="http://schemas.microsoft.com/office/drawing/2014/main" id="{D2F4E878-91B3-4766-BFEE-C94C2141CD50}"/>
              </a:ext>
            </a:extLst>
          </p:cNvPr>
          <p:cNvSpPr txBox="1"/>
          <p:nvPr/>
        </p:nvSpPr>
        <p:spPr>
          <a:xfrm>
            <a:off x="1151112" y="1772816"/>
            <a:ext cx="9865096" cy="3477875"/>
          </a:xfrm>
          <a:prstGeom prst="rect">
            <a:avLst/>
          </a:prstGeom>
          <a:noFill/>
          <a:ln>
            <a:solidFill>
              <a:schemeClr val="accent1"/>
            </a:solidFill>
          </a:ln>
        </p:spPr>
        <p:txBody>
          <a:bodyPr wrap="square" rtlCol="0">
            <a:spAutoFit/>
          </a:bodyPr>
          <a:lstStyle/>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obtain subscriber information efficiently?</a:t>
            </a:r>
          </a:p>
          <a:p>
            <a:pPr marL="285750" indent="-285750">
              <a:buFont typeface="Arial Narrow" panose="020B0606020202030204" pitchFamily="34" charset="0"/>
              <a:buChar char="►"/>
            </a:pPr>
            <a:endParaRPr lang="en-US" sz="2000" dirty="0">
              <a:solidFill>
                <a:schemeClr val="tx1">
                  <a:lumMod val="85000"/>
                  <a:lumOff val="15000"/>
                </a:schemeClr>
              </a:solidFill>
              <a:latin typeface="Arial Narrow" panose="020B0606020202030204" pitchFamily="34" charset="0"/>
            </a:endParaRPr>
          </a:p>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cooperate directly with a service provider in another Party?</a:t>
            </a:r>
          </a:p>
          <a:p>
            <a:pPr marL="285750" indent="-285750">
              <a:buFont typeface="Arial Narrow" panose="020B0606020202030204" pitchFamily="34" charset="0"/>
              <a:buChar char="►"/>
            </a:pPr>
            <a:endParaRPr lang="en-US" sz="2000" dirty="0">
              <a:solidFill>
                <a:schemeClr val="tx1">
                  <a:lumMod val="85000"/>
                  <a:lumOff val="15000"/>
                </a:schemeClr>
              </a:solidFill>
              <a:latin typeface="Arial Narrow" panose="020B0606020202030204" pitchFamily="34" charset="0"/>
            </a:endParaRPr>
          </a:p>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obtain WHOIS data (domain name registration information) from registrars?</a:t>
            </a:r>
          </a:p>
          <a:p>
            <a:pPr marL="285750" indent="-285750">
              <a:buFont typeface="Arial Narrow" panose="020B0606020202030204" pitchFamily="34" charset="0"/>
              <a:buChar char="►"/>
            </a:pPr>
            <a:endParaRPr lang="en-US" sz="2000" dirty="0">
              <a:solidFill>
                <a:schemeClr val="tx1">
                  <a:lumMod val="85000"/>
                  <a:lumOff val="15000"/>
                </a:schemeClr>
              </a:solidFill>
              <a:latin typeface="Arial Narrow" panose="020B0606020202030204" pitchFamily="34" charset="0"/>
            </a:endParaRPr>
          </a:p>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obtain stored data, including content, in an emergency situation?</a:t>
            </a:r>
          </a:p>
          <a:p>
            <a:pPr marL="285750" indent="-285750">
              <a:buFont typeface="Arial Narrow" panose="020B0606020202030204" pitchFamily="34" charset="0"/>
              <a:buChar char="►"/>
            </a:pPr>
            <a:endParaRPr lang="en-US" sz="2000" dirty="0">
              <a:solidFill>
                <a:schemeClr val="tx1">
                  <a:lumMod val="85000"/>
                  <a:lumOff val="15000"/>
                </a:schemeClr>
              </a:solidFill>
              <a:latin typeface="Arial Narrow" panose="020B0606020202030204" pitchFamily="34" charset="0"/>
            </a:endParaRPr>
          </a:p>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make mutual assistance more effective?</a:t>
            </a:r>
          </a:p>
          <a:p>
            <a:pPr marL="285750" indent="-285750">
              <a:buFont typeface="Arial Narrow" panose="020B0606020202030204" pitchFamily="34" charset="0"/>
              <a:buChar char="►"/>
            </a:pPr>
            <a:endParaRPr lang="en-US" sz="2000" dirty="0">
              <a:solidFill>
                <a:schemeClr val="tx1">
                  <a:lumMod val="85000"/>
                  <a:lumOff val="15000"/>
                </a:schemeClr>
              </a:solidFill>
              <a:latin typeface="Arial Narrow" panose="020B0606020202030204" pitchFamily="34" charset="0"/>
            </a:endParaRPr>
          </a:p>
          <a:p>
            <a:pPr marL="285750" indent="-285750">
              <a:buFont typeface="Arial Narrow" panose="020B0606020202030204" pitchFamily="34" charset="0"/>
              <a:buChar char="►"/>
            </a:pPr>
            <a:r>
              <a:rPr lang="en-US" sz="2000" dirty="0">
                <a:solidFill>
                  <a:schemeClr val="tx1">
                    <a:lumMod val="85000"/>
                    <a:lumOff val="15000"/>
                  </a:schemeClr>
                </a:solidFill>
                <a:latin typeface="Arial Narrow" panose="020B0606020202030204" pitchFamily="34" charset="0"/>
              </a:rPr>
              <a:t>How to reconcile efficient and effective measures with rule of law and data protection requirements?</a:t>
            </a:r>
          </a:p>
        </p:txBody>
      </p:sp>
      <p:sp>
        <p:nvSpPr>
          <p:cNvPr id="13" name="TextBox 12">
            <a:extLst>
              <a:ext uri="{FF2B5EF4-FFF2-40B4-BE49-F238E27FC236}">
                <a16:creationId xmlns:a16="http://schemas.microsoft.com/office/drawing/2014/main" id="{81C0B15F-A36F-411A-84E3-AC5BE1A850BD}"/>
              </a:ext>
            </a:extLst>
          </p:cNvPr>
          <p:cNvSpPr txBox="1"/>
          <p:nvPr/>
        </p:nvSpPr>
        <p:spPr>
          <a:xfrm>
            <a:off x="1919536" y="286636"/>
            <a:ext cx="9882439" cy="523220"/>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Rationale: Why a 2</a:t>
            </a:r>
            <a:r>
              <a:rPr lang="en-GB" sz="2800" baseline="30000" dirty="0">
                <a:solidFill>
                  <a:schemeClr val="bg1"/>
                </a:solidFill>
                <a:latin typeface="Arial Narrow" panose="020B0606020202030204" pitchFamily="34" charset="0"/>
              </a:rPr>
              <a:t>nd</a:t>
            </a:r>
            <a:r>
              <a:rPr lang="en-GB" sz="2800" dirty="0">
                <a:solidFill>
                  <a:schemeClr val="bg1"/>
                </a:solidFill>
                <a:latin typeface="Arial Narrow" panose="020B0606020202030204" pitchFamily="34" charset="0"/>
              </a:rPr>
              <a:t> Additional Protocol to the Budapest Convention?</a:t>
            </a:r>
          </a:p>
        </p:txBody>
      </p:sp>
    </p:spTree>
    <p:extLst>
      <p:ext uri="{BB962C8B-B14F-4D97-AF65-F5344CB8AC3E}">
        <p14:creationId xmlns:p14="http://schemas.microsoft.com/office/powerpoint/2010/main" val="342911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5C0835AD-CD27-405C-8CD3-9006FCBD70E1}"/>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a:extLst>
              <a:ext uri="{FF2B5EF4-FFF2-40B4-BE49-F238E27FC236}">
                <a16:creationId xmlns:a16="http://schemas.microsoft.com/office/drawing/2014/main" id="{5B46C607-55C5-4433-ACF8-3941FD01DA79}"/>
              </a:ext>
            </a:extLst>
          </p:cNvPr>
          <p:cNvSpPr/>
          <p:nvPr/>
        </p:nvSpPr>
        <p:spPr>
          <a:xfrm flipV="1">
            <a:off x="-12340" y="6741368"/>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C7E6E852-722E-4794-A946-88BF13BC3CE4}"/>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TextBox 11">
            <a:extLst>
              <a:ext uri="{FF2B5EF4-FFF2-40B4-BE49-F238E27FC236}">
                <a16:creationId xmlns:a16="http://schemas.microsoft.com/office/drawing/2014/main" id="{95285A43-548B-4834-ACD2-66C165C26B6A}"/>
              </a:ext>
            </a:extLst>
          </p:cNvPr>
          <p:cNvSpPr txBox="1"/>
          <p:nvPr/>
        </p:nvSpPr>
        <p:spPr>
          <a:xfrm>
            <a:off x="2026377" y="167733"/>
            <a:ext cx="9882439" cy="954107"/>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2</a:t>
            </a:r>
            <a:r>
              <a:rPr lang="en-GB" sz="2800" baseline="30000" dirty="0">
                <a:solidFill>
                  <a:schemeClr val="bg1"/>
                </a:solidFill>
                <a:latin typeface="Arial Narrow" panose="020B0606020202030204" pitchFamily="34" charset="0"/>
              </a:rPr>
              <a:t>nd</a:t>
            </a:r>
            <a:r>
              <a:rPr lang="en-GB" sz="2800" dirty="0">
                <a:solidFill>
                  <a:schemeClr val="bg1"/>
                </a:solidFill>
                <a:latin typeface="Arial Narrow" panose="020B0606020202030204" pitchFamily="34" charset="0"/>
              </a:rPr>
              <a:t> Additional Protocol to the Convention on Cybercrime: </a:t>
            </a:r>
          </a:p>
          <a:p>
            <a:pPr algn="r"/>
            <a:r>
              <a:rPr lang="en-GB" sz="2800" dirty="0">
                <a:solidFill>
                  <a:schemeClr val="bg1"/>
                </a:solidFill>
                <a:latin typeface="Arial Narrow" panose="020B0606020202030204" pitchFamily="34" charset="0"/>
              </a:rPr>
              <a:t>the process of negotiations</a:t>
            </a:r>
          </a:p>
        </p:txBody>
      </p:sp>
      <p:sp>
        <p:nvSpPr>
          <p:cNvPr id="13" name="TextBox 12">
            <a:extLst>
              <a:ext uri="{FF2B5EF4-FFF2-40B4-BE49-F238E27FC236}">
                <a16:creationId xmlns:a16="http://schemas.microsoft.com/office/drawing/2014/main" id="{1402497C-3573-47FE-A7E6-7B6D47A938CC}"/>
              </a:ext>
            </a:extLst>
          </p:cNvPr>
          <p:cNvSpPr txBox="1"/>
          <p:nvPr/>
        </p:nvSpPr>
        <p:spPr>
          <a:xfrm>
            <a:off x="988838" y="1078136"/>
            <a:ext cx="10189644" cy="5199565"/>
          </a:xfrm>
          <a:prstGeom prst="rect">
            <a:avLst/>
          </a:prstGeom>
          <a:noFill/>
        </p:spPr>
        <p:txBody>
          <a:bodyPr wrap="square" rtlCol="0">
            <a:spAutoFit/>
          </a:bodyPr>
          <a:lstStyle/>
          <a:p>
            <a:pPr lvl="0">
              <a:lnSpc>
                <a:spcPct val="107000"/>
              </a:lnSpc>
            </a:pPr>
            <a:endParaRPr lang="en-US" sz="2000" b="1" dirty="0">
              <a:latin typeface="Arial Narrow" panose="020B0606020202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latin typeface="Arial Narrow" panose="020B0606020202030204" pitchFamily="34" charset="0"/>
                <a:cs typeface="Times New Roman" panose="02020603050405020304" pitchFamily="18" charset="0"/>
              </a:rPr>
              <a:t>Prepared by Protocol Drafting Plenary and Drafting Groups established by the Cybercrime Convention Committee September 2017 to May 2021. Opened for signature on 12 May 2022</a:t>
            </a:r>
          </a:p>
          <a:p>
            <a:pPr marL="342900" lvl="0" indent="-342900">
              <a:lnSpc>
                <a:spcPct val="107000"/>
              </a:lnSpc>
              <a:buFont typeface="Wingdings" panose="05000000000000000000" pitchFamily="2" charset="2"/>
              <a:buChar char="§"/>
            </a:pPr>
            <a:endParaRPr lang="en-US" sz="2000" dirty="0">
              <a:latin typeface="Arial Narrow" panose="020B0606020202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latin typeface="Arial Narrow" panose="020B0606020202030204" pitchFamily="34" charset="0"/>
                <a:cs typeface="Times New Roman" panose="02020603050405020304" pitchFamily="18" charset="0"/>
              </a:rPr>
              <a:t>91 sessions of the PDP, PDG and PDG subgroups</a:t>
            </a:r>
          </a:p>
          <a:p>
            <a:pPr marL="342900" lvl="0" indent="-342900">
              <a:lnSpc>
                <a:spcPct val="107000"/>
              </a:lnSpc>
              <a:buFont typeface="Wingdings" panose="05000000000000000000" pitchFamily="2" charset="2"/>
              <a:buChar char="§"/>
            </a:pPr>
            <a:endParaRPr lang="en-US" sz="2000" dirty="0">
              <a:latin typeface="Arial Narrow" panose="020B0606020202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latin typeface="Arial Narrow" panose="020B0606020202030204" pitchFamily="34" charset="0"/>
                <a:cs typeface="Times New Roman" panose="02020603050405020304" pitchFamily="18" charset="0"/>
              </a:rPr>
              <a:t>75 States and several international </a:t>
            </a:r>
            <a:r>
              <a:rPr lang="en-US" sz="2000" dirty="0" err="1">
                <a:latin typeface="Arial Narrow" panose="020B0606020202030204" pitchFamily="34" charset="0"/>
                <a:cs typeface="Times New Roman" panose="02020603050405020304" pitchFamily="18" charset="0"/>
              </a:rPr>
              <a:t>organisations</a:t>
            </a:r>
            <a:r>
              <a:rPr lang="en-US" sz="2000" dirty="0">
                <a:latin typeface="Arial Narrow" panose="020B0606020202030204" pitchFamily="34" charset="0"/>
                <a:cs typeface="Times New Roman" panose="02020603050405020304" pitchFamily="18" charset="0"/>
              </a:rPr>
              <a:t> participated with over 620 experts</a:t>
            </a:r>
          </a:p>
          <a:p>
            <a:pPr marL="342900" lvl="0" indent="-342900">
              <a:lnSpc>
                <a:spcPct val="107000"/>
              </a:lnSpc>
              <a:buFont typeface="Wingdings" panose="05000000000000000000" pitchFamily="2" charset="2"/>
              <a:buChar char="§"/>
            </a:pPr>
            <a:endParaRPr lang="en-US" sz="2000" dirty="0">
              <a:latin typeface="Arial Narrow" panose="020B0606020202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latin typeface="Arial Narrow" panose="020B0606020202030204" pitchFamily="34" charset="0"/>
                <a:cs typeface="Times New Roman" panose="02020603050405020304" pitchFamily="18" charset="0"/>
              </a:rPr>
              <a:t>Data protection experts participated in negotiations</a:t>
            </a:r>
          </a:p>
          <a:p>
            <a:pPr marL="342900" lvl="0" indent="-342900">
              <a:lnSpc>
                <a:spcPct val="107000"/>
              </a:lnSpc>
              <a:buFont typeface="Wingdings" panose="05000000000000000000" pitchFamily="2" charset="2"/>
              <a:buChar char="§"/>
            </a:pPr>
            <a:endParaRPr lang="en-US" sz="2000" dirty="0">
              <a:latin typeface="Arial Narrow" panose="020B0606020202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latin typeface="Arial Narrow" panose="020B0606020202030204" pitchFamily="34" charset="0"/>
                <a:cs typeface="Times New Roman" panose="02020603050405020304" pitchFamily="18" charset="0"/>
              </a:rPr>
              <a:t>6 rounds of stakeholder consultations</a:t>
            </a:r>
          </a:p>
          <a:p>
            <a:pPr marL="342900" lvl="0" indent="-342900">
              <a:lnSpc>
                <a:spcPct val="107000"/>
              </a:lnSpc>
              <a:buFont typeface="Wingdings" panose="05000000000000000000" pitchFamily="2" charset="2"/>
              <a:buChar char="§"/>
            </a:pPr>
            <a:endParaRPr lang="en-US" sz="2000" dirty="0">
              <a:latin typeface="Arial Narrow" panose="020B0606020202030204" pitchFamily="34" charset="0"/>
              <a:cs typeface="Times New Roman" panose="02020603050405020304" pitchFamily="18" charset="0"/>
            </a:endParaRPr>
          </a:p>
          <a:p>
            <a:pPr marL="357188" indent="-357188" algn="just">
              <a:lnSpc>
                <a:spcPct val="107000"/>
              </a:lnSpc>
              <a:tabLst>
                <a:tab pos="444500" algn="l"/>
              </a:tabLst>
            </a:pPr>
            <a:r>
              <a:rPr lang="en-US" sz="24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dirty="0">
                <a:latin typeface="Arial Narrow" panose="020B0606020202030204" pitchFamily="34" charset="0"/>
                <a:cs typeface="Times New Roman" panose="02020603050405020304" pitchFamily="18" charset="0"/>
              </a:rPr>
              <a:t>Carefully calibrated text designed to be consistent with the acquis of the Council of Europe but also to meet the requirements of all other Parties to the Budapest Convention</a:t>
            </a:r>
          </a:p>
        </p:txBody>
      </p:sp>
    </p:spTree>
    <p:extLst>
      <p:ext uri="{BB962C8B-B14F-4D97-AF65-F5344CB8AC3E}">
        <p14:creationId xmlns:p14="http://schemas.microsoft.com/office/powerpoint/2010/main" val="328122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86D42-0A76-4CCA-ADBD-D6A1A3D38342}"/>
              </a:ext>
            </a:extLst>
          </p:cNvPr>
          <p:cNvSpPr>
            <a:spLocks noGrp="1"/>
          </p:cNvSpPr>
          <p:nvPr>
            <p:ph type="dt" sz="half" idx="10"/>
          </p:nvPr>
        </p:nvSpPr>
        <p:spPr/>
        <p:txBody>
          <a:bodyPr/>
          <a:lstStyle/>
          <a:p>
            <a:r>
              <a:rPr lang="en-GB"/>
              <a:t>www.coe.int/cybercrime</a:t>
            </a:r>
          </a:p>
        </p:txBody>
      </p:sp>
      <p:sp>
        <p:nvSpPr>
          <p:cNvPr id="3" name="Slide Number Placeholder 2">
            <a:extLst>
              <a:ext uri="{FF2B5EF4-FFF2-40B4-BE49-F238E27FC236}">
                <a16:creationId xmlns:a16="http://schemas.microsoft.com/office/drawing/2014/main" id="{183AE5D6-9BDF-4F33-BFAA-8629BE1A1A72}"/>
              </a:ext>
            </a:extLst>
          </p:cNvPr>
          <p:cNvSpPr>
            <a:spLocks noGrp="1"/>
          </p:cNvSpPr>
          <p:nvPr>
            <p:ph type="sldNum" sz="quarter" idx="12"/>
          </p:nvPr>
        </p:nvSpPr>
        <p:spPr/>
        <p:txBody>
          <a:bodyPr/>
          <a:lstStyle/>
          <a:p>
            <a:fld id="{B1D9BA23-6223-4617-9598-728E7A9462B0}" type="slidenum">
              <a:rPr lang="en-GB" smtClean="0"/>
              <a:t>17</a:t>
            </a:fld>
            <a:endParaRPr lang="en-GB"/>
          </a:p>
        </p:txBody>
      </p:sp>
      <p:sp>
        <p:nvSpPr>
          <p:cNvPr id="4" name="TextBox 3">
            <a:extLst>
              <a:ext uri="{FF2B5EF4-FFF2-40B4-BE49-F238E27FC236}">
                <a16:creationId xmlns:a16="http://schemas.microsoft.com/office/drawing/2014/main" id="{A3F981C9-9170-4A77-9A2C-133E98AE5528}"/>
              </a:ext>
            </a:extLst>
          </p:cNvPr>
          <p:cNvSpPr txBox="1"/>
          <p:nvPr/>
        </p:nvSpPr>
        <p:spPr>
          <a:xfrm>
            <a:off x="2026377" y="167733"/>
            <a:ext cx="9882439" cy="954107"/>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2</a:t>
            </a:r>
            <a:r>
              <a:rPr lang="en-GB" sz="2800" baseline="30000" dirty="0">
                <a:solidFill>
                  <a:schemeClr val="bg1"/>
                </a:solidFill>
                <a:latin typeface="Arial Narrow" panose="020B0606020202030204" pitchFamily="34" charset="0"/>
              </a:rPr>
              <a:t>nd</a:t>
            </a:r>
            <a:r>
              <a:rPr lang="en-GB" sz="2800" dirty="0">
                <a:solidFill>
                  <a:schemeClr val="bg1"/>
                </a:solidFill>
                <a:latin typeface="Arial Narrow" panose="020B0606020202030204" pitchFamily="34" charset="0"/>
              </a:rPr>
              <a:t> Additional Protocol to the Convention on Cybercrime: </a:t>
            </a:r>
          </a:p>
          <a:p>
            <a:pPr algn="r"/>
            <a:r>
              <a:rPr lang="en-GB" sz="2800" dirty="0">
                <a:solidFill>
                  <a:schemeClr val="bg1"/>
                </a:solidFill>
                <a:latin typeface="Arial Narrow" panose="020B0606020202030204" pitchFamily="34" charset="0"/>
              </a:rPr>
              <a:t>Key features</a:t>
            </a:r>
          </a:p>
        </p:txBody>
      </p:sp>
      <p:sp>
        <p:nvSpPr>
          <p:cNvPr id="6" name="TextBox 5">
            <a:extLst>
              <a:ext uri="{FF2B5EF4-FFF2-40B4-BE49-F238E27FC236}">
                <a16:creationId xmlns:a16="http://schemas.microsoft.com/office/drawing/2014/main" id="{474AAE82-24DD-49D2-B3A8-6492DC76A8D4}"/>
              </a:ext>
            </a:extLst>
          </p:cNvPr>
          <p:cNvSpPr txBox="1"/>
          <p:nvPr/>
        </p:nvSpPr>
        <p:spPr>
          <a:xfrm>
            <a:off x="694265" y="1205729"/>
            <a:ext cx="10659536" cy="5262979"/>
          </a:xfrm>
          <a:prstGeom prst="rect">
            <a:avLst/>
          </a:prstGeom>
          <a:noFill/>
        </p:spPr>
        <p:txBody>
          <a:bodyPr wrap="square">
            <a:spAutoFit/>
          </a:bodyPr>
          <a:lstStyle/>
          <a:p>
            <a:pPr algn="l"/>
            <a:r>
              <a:rPr lang="en-US" sz="2400" b="1" i="0" dirty="0">
                <a:solidFill>
                  <a:srgbClr val="161616"/>
                </a:solidFill>
                <a:effectLst/>
                <a:latin typeface="Arial Narrow" panose="020B0606020202030204" pitchFamily="34" charset="0"/>
              </a:rPr>
              <a:t>Tools of the Second Additional Protocol</a:t>
            </a:r>
          </a:p>
          <a:p>
            <a:pPr algn="l"/>
            <a:endParaRPr lang="en-US" sz="2400" b="0" i="0" dirty="0">
              <a:solidFill>
                <a:srgbClr val="161616"/>
              </a:solidFill>
              <a:effectLst/>
              <a:latin typeface="Arial Narrow" panose="020B0606020202030204" pitchFamily="34" charset="0"/>
            </a:endParaRP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Direct requests to registrars in other jurisdictions to obtain domain name registration information</a:t>
            </a: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Direct co-operation with service providers in other jurisdictions to obtain subscriber information</a:t>
            </a: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More effective means to obtain subscriber information and traffic data through government-to-government co-operation</a:t>
            </a: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Expeditious co-operation in emergency situations</a:t>
            </a: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Joint investigation teams and joint investigations</a:t>
            </a:r>
          </a:p>
          <a:p>
            <a:pPr marL="342900" indent="-342900" algn="l">
              <a:buFont typeface="Wingdings" panose="05000000000000000000" pitchFamily="2" charset="2"/>
              <a:buChar char="§"/>
            </a:pPr>
            <a:r>
              <a:rPr lang="en-US" sz="2400" b="0" i="0" dirty="0">
                <a:solidFill>
                  <a:srgbClr val="161616"/>
                </a:solidFill>
                <a:effectLst/>
                <a:latin typeface="Arial Narrow" panose="020B0606020202030204" pitchFamily="34" charset="0"/>
              </a:rPr>
              <a:t>Video conferencing</a:t>
            </a:r>
          </a:p>
          <a:p>
            <a:pPr algn="ctr"/>
            <a:endParaRPr lang="en-US" sz="2400" b="1" dirty="0">
              <a:solidFill>
                <a:srgbClr val="00B050"/>
              </a:solidFill>
              <a:latin typeface="Arial Narrow" panose="020B0606020202030204" pitchFamily="34" charset="0"/>
            </a:endParaRPr>
          </a:p>
          <a:p>
            <a:pPr algn="ctr"/>
            <a:r>
              <a:rPr lang="en-US" sz="2400" b="1" dirty="0">
                <a:solidFill>
                  <a:srgbClr val="00B050"/>
                </a:solidFill>
                <a:latin typeface="Arial Narrow" panose="020B0606020202030204" pitchFamily="34" charset="0"/>
              </a:rPr>
              <a:t>+</a:t>
            </a:r>
            <a:r>
              <a:rPr lang="en-US" sz="2400" b="1" i="0" dirty="0">
                <a:solidFill>
                  <a:srgbClr val="00B050"/>
                </a:solidFill>
                <a:effectLst/>
                <a:latin typeface="Arial Narrow" panose="020B0606020202030204" pitchFamily="34" charset="0"/>
              </a:rPr>
              <a:t>  a strong system of human rights and rule of law safeguards, including for the protection of personal data</a:t>
            </a:r>
            <a:endParaRPr lang="en-US" b="1" i="0" dirty="0">
              <a:solidFill>
                <a:srgbClr val="00B050"/>
              </a:solidFill>
              <a:effectLst/>
              <a:latin typeface="Arial Narrow" panose="020B0606020202030204" pitchFamily="34" charset="0"/>
            </a:endParaRPr>
          </a:p>
        </p:txBody>
      </p:sp>
    </p:spTree>
    <p:extLst>
      <p:ext uri="{BB962C8B-B14F-4D97-AF65-F5344CB8AC3E}">
        <p14:creationId xmlns:p14="http://schemas.microsoft.com/office/powerpoint/2010/main" val="157953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5">
            <a:extLst>
              <a:ext uri="{FF2B5EF4-FFF2-40B4-BE49-F238E27FC236}">
                <a16:creationId xmlns:a16="http://schemas.microsoft.com/office/drawing/2014/main" id="{405BF298-312D-4DD4-A525-11430167C70F}"/>
              </a:ext>
            </a:extLst>
          </p:cNvPr>
          <p:cNvSpPr>
            <a:spLocks noGrp="1"/>
          </p:cNvSpPr>
          <p:nvPr>
            <p:ph sz="quarter" idx="4"/>
          </p:nvPr>
        </p:nvSpPr>
        <p:spPr>
          <a:xfrm>
            <a:off x="2370666" y="2297112"/>
            <a:ext cx="7121872" cy="3951288"/>
          </a:xfrm>
        </p:spPr>
        <p:txBody>
          <a:bodyPr/>
          <a:lstStyle/>
          <a:p>
            <a:pPr marL="0" indent="0" algn="ctr">
              <a:buNone/>
            </a:pPr>
            <a:r>
              <a:rPr lang="en-US" sz="4400" b="1" dirty="0">
                <a:solidFill>
                  <a:schemeClr val="accent1">
                    <a:lumMod val="50000"/>
                  </a:schemeClr>
                </a:solidFill>
              </a:rPr>
              <a:t>THANK YOU </a:t>
            </a:r>
          </a:p>
          <a:p>
            <a:pPr marL="0" indent="0" algn="ctr">
              <a:buNone/>
            </a:pPr>
            <a:r>
              <a:rPr lang="en-US" sz="4400" b="1" dirty="0">
                <a:solidFill>
                  <a:schemeClr val="accent1">
                    <a:lumMod val="50000"/>
                  </a:schemeClr>
                </a:solidFill>
              </a:rPr>
              <a:t>and</a:t>
            </a:r>
          </a:p>
          <a:p>
            <a:pPr marL="0" indent="0" algn="ctr">
              <a:buNone/>
            </a:pPr>
            <a:r>
              <a:rPr lang="en-US" sz="4400" b="1" dirty="0">
                <a:solidFill>
                  <a:schemeClr val="accent1">
                    <a:lumMod val="50000"/>
                  </a:schemeClr>
                </a:solidFill>
              </a:rPr>
              <a:t> </a:t>
            </a:r>
            <a:r>
              <a:rPr lang="en-US" sz="4400" b="1" dirty="0">
                <a:solidFill>
                  <a:srgbClr val="3ACECE"/>
                </a:solidFill>
              </a:rPr>
              <a:t>ENJOY THE COURSE</a:t>
            </a:r>
            <a:r>
              <a:rPr lang="en-US" sz="4400" b="1" dirty="0">
                <a:solidFill>
                  <a:schemeClr val="accent1">
                    <a:lumMod val="50000"/>
                  </a:schemeClr>
                </a:solidFill>
              </a:rPr>
              <a:t>!</a:t>
            </a:r>
          </a:p>
          <a:p>
            <a:pPr marL="0" indent="0">
              <a:buNone/>
            </a:pPr>
            <a:endParaRPr lang="en-US" sz="4400" b="1" dirty="0">
              <a:solidFill>
                <a:schemeClr val="accent1">
                  <a:lumMod val="50000"/>
                </a:schemeClr>
              </a:solidFill>
            </a:endParaRPr>
          </a:p>
          <a:p>
            <a:pPr marL="0" indent="0">
              <a:buNone/>
            </a:pPr>
            <a:endParaRPr lang="en-US" sz="4400" b="1" dirty="0">
              <a:solidFill>
                <a:schemeClr val="accent1">
                  <a:lumMod val="50000"/>
                </a:schemeClr>
              </a:solidFill>
            </a:endParaRPr>
          </a:p>
        </p:txBody>
      </p:sp>
    </p:spTree>
    <p:extLst>
      <p:ext uri="{BB962C8B-B14F-4D97-AF65-F5344CB8AC3E}">
        <p14:creationId xmlns:p14="http://schemas.microsoft.com/office/powerpoint/2010/main" val="134164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6AB795-B18C-4E51-AE49-45DFD8FD0FAB}"/>
              </a:ext>
            </a:extLst>
          </p:cNvPr>
          <p:cNvSpPr>
            <a:spLocks noGrp="1"/>
          </p:cNvSpPr>
          <p:nvPr>
            <p:ph type="dt" sz="half" idx="10"/>
          </p:nvPr>
        </p:nvSpPr>
        <p:spPr/>
        <p:txBody>
          <a:bodyPr/>
          <a:lstStyle/>
          <a:p>
            <a:r>
              <a:rPr lang="en-GB" dirty="0"/>
              <a:t>ww.coe.int/cybercrime</a:t>
            </a:r>
          </a:p>
        </p:txBody>
      </p:sp>
      <p:sp>
        <p:nvSpPr>
          <p:cNvPr id="5" name="Slide Number Placeholder 4">
            <a:extLst>
              <a:ext uri="{FF2B5EF4-FFF2-40B4-BE49-F238E27FC236}">
                <a16:creationId xmlns:a16="http://schemas.microsoft.com/office/drawing/2014/main" id="{AE09D533-B512-43E8-987D-383E83C4370D}"/>
              </a:ext>
            </a:extLst>
          </p:cNvPr>
          <p:cNvSpPr>
            <a:spLocks noGrp="1"/>
          </p:cNvSpPr>
          <p:nvPr>
            <p:ph type="sldNum" sz="quarter" idx="12"/>
          </p:nvPr>
        </p:nvSpPr>
        <p:spPr/>
        <p:txBody>
          <a:bodyPr/>
          <a:lstStyle/>
          <a:p>
            <a:fld id="{B1D9BA23-6223-4617-9598-728E7A9462B0}" type="slidenum">
              <a:rPr lang="en-GB" smtClean="0"/>
              <a:t>2</a:t>
            </a:fld>
            <a:endParaRPr lang="en-GB"/>
          </a:p>
        </p:txBody>
      </p:sp>
      <p:pic>
        <p:nvPicPr>
          <p:cNvPr id="7" name="Picture 6">
            <a:extLst>
              <a:ext uri="{FF2B5EF4-FFF2-40B4-BE49-F238E27FC236}">
                <a16:creationId xmlns:a16="http://schemas.microsoft.com/office/drawing/2014/main" id="{1DBC9F2F-90A1-4F61-B0A8-71A6B5E1E289}"/>
              </a:ext>
            </a:extLst>
          </p:cNvPr>
          <p:cNvPicPr>
            <a:picLocks noChangeAspect="1"/>
          </p:cNvPicPr>
          <p:nvPr/>
        </p:nvPicPr>
        <p:blipFill>
          <a:blip r:embed="rId2"/>
          <a:stretch>
            <a:fillRect/>
          </a:stretch>
        </p:blipFill>
        <p:spPr>
          <a:xfrm>
            <a:off x="1467186" y="1317418"/>
            <a:ext cx="9257627" cy="5151290"/>
          </a:xfrm>
          <a:prstGeom prst="rect">
            <a:avLst/>
          </a:prstGeom>
        </p:spPr>
      </p:pic>
      <p:sp>
        <p:nvSpPr>
          <p:cNvPr id="9" name="Title 2">
            <a:extLst>
              <a:ext uri="{FF2B5EF4-FFF2-40B4-BE49-F238E27FC236}">
                <a16:creationId xmlns:a16="http://schemas.microsoft.com/office/drawing/2014/main" id="{29185C98-D29E-4F61-8C1F-B684B2B8B221}"/>
              </a:ext>
            </a:extLst>
          </p:cNvPr>
          <p:cNvSpPr txBox="1">
            <a:spLocks/>
          </p:cNvSpPr>
          <p:nvPr/>
        </p:nvSpPr>
        <p:spPr>
          <a:xfrm>
            <a:off x="4527754" y="294249"/>
            <a:ext cx="7133303" cy="634082"/>
          </a:xfrm>
          <a:prstGeom prst="rect">
            <a:avLst/>
          </a:prstGeom>
        </p:spPr>
        <p:txBody>
          <a:bodyPr vert="horz" lIns="91440" tIns="45720" rIns="91440" bIns="45720" rtlCol="0" anchor="ctr">
            <a:normAutofit fontScale="92500"/>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bg1"/>
                </a:solidFill>
                <a:cs typeface="Arial" panose="020B0604020202020204" pitchFamily="34" charset="0"/>
              </a:rPr>
              <a:t>HELP Course on Cybercrime</a:t>
            </a:r>
          </a:p>
        </p:txBody>
      </p:sp>
    </p:spTree>
    <p:extLst>
      <p:ext uri="{BB962C8B-B14F-4D97-AF65-F5344CB8AC3E}">
        <p14:creationId xmlns:p14="http://schemas.microsoft.com/office/powerpoint/2010/main" val="370809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C7E6-C96D-4BC1-9812-CFF56A6CB8C9}"/>
              </a:ext>
            </a:extLst>
          </p:cNvPr>
          <p:cNvSpPr>
            <a:spLocks noGrp="1"/>
          </p:cNvSpPr>
          <p:nvPr>
            <p:ph type="title"/>
          </p:nvPr>
        </p:nvSpPr>
        <p:spPr/>
        <p:txBody>
          <a:bodyPr>
            <a:normAutofit/>
          </a:bodyPr>
          <a:lstStyle/>
          <a:p>
            <a:r>
              <a:rPr lang="en-US" dirty="0"/>
              <a:t>	</a:t>
            </a:r>
            <a:endParaRPr lang="fr-FR" dirty="0"/>
          </a:p>
        </p:txBody>
      </p:sp>
      <p:sp>
        <p:nvSpPr>
          <p:cNvPr id="4" name="Date Placeholder 3">
            <a:extLst>
              <a:ext uri="{FF2B5EF4-FFF2-40B4-BE49-F238E27FC236}">
                <a16:creationId xmlns:a16="http://schemas.microsoft.com/office/drawing/2014/main" id="{2B608435-081B-4550-902F-47652DE2E125}"/>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62DAB5D5-9DA0-439D-9565-7A3081CDB860}"/>
              </a:ext>
            </a:extLst>
          </p:cNvPr>
          <p:cNvSpPr>
            <a:spLocks noGrp="1"/>
          </p:cNvSpPr>
          <p:nvPr>
            <p:ph type="sldNum" sz="quarter" idx="12"/>
          </p:nvPr>
        </p:nvSpPr>
        <p:spPr/>
        <p:txBody>
          <a:bodyPr/>
          <a:lstStyle/>
          <a:p>
            <a:fld id="{B1D9BA23-6223-4617-9598-728E7A9462B0}" type="slidenum">
              <a:rPr lang="en-GB" smtClean="0"/>
              <a:t>3</a:t>
            </a:fld>
            <a:endParaRPr lang="en-GB"/>
          </a:p>
        </p:txBody>
      </p:sp>
      <p:sp>
        <p:nvSpPr>
          <p:cNvPr id="6" name="Speech Bubble: Oval 5">
            <a:extLst>
              <a:ext uri="{FF2B5EF4-FFF2-40B4-BE49-F238E27FC236}">
                <a16:creationId xmlns:a16="http://schemas.microsoft.com/office/drawing/2014/main" id="{975F8DDC-4A53-4DF9-941B-6A4F587ED0AD}"/>
              </a:ext>
            </a:extLst>
          </p:cNvPr>
          <p:cNvSpPr/>
          <p:nvPr/>
        </p:nvSpPr>
        <p:spPr>
          <a:xfrm>
            <a:off x="5985935" y="1791919"/>
            <a:ext cx="4487333" cy="146473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course improved my practical knowledge on how to apply human rights law at the national level. Thank you for this lesson.	</a:t>
            </a:r>
            <a:endParaRPr lang="fr-FR" dirty="0"/>
          </a:p>
        </p:txBody>
      </p:sp>
      <p:sp>
        <p:nvSpPr>
          <p:cNvPr id="7" name="Title 2">
            <a:extLst>
              <a:ext uri="{FF2B5EF4-FFF2-40B4-BE49-F238E27FC236}">
                <a16:creationId xmlns:a16="http://schemas.microsoft.com/office/drawing/2014/main" id="{7E7F4C17-B4C9-41DD-8B7F-7D2352E56004}"/>
              </a:ext>
            </a:extLst>
          </p:cNvPr>
          <p:cNvSpPr txBox="1">
            <a:spLocks/>
          </p:cNvSpPr>
          <p:nvPr/>
        </p:nvSpPr>
        <p:spPr>
          <a:xfrm>
            <a:off x="3011676" y="159755"/>
            <a:ext cx="8342124" cy="1004234"/>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bg1"/>
                </a:solidFill>
                <a:cs typeface="Arial" panose="020B0604020202020204" pitchFamily="34" charset="0"/>
              </a:rPr>
              <a:t>HELP Course on Cybercrime:</a:t>
            </a:r>
          </a:p>
          <a:p>
            <a:pPr algn="r"/>
            <a:endParaRPr lang="en-US" sz="3600" b="1" dirty="0">
              <a:solidFill>
                <a:schemeClr val="bg1"/>
              </a:solidFill>
              <a:cs typeface="Arial" panose="020B0604020202020204" pitchFamily="34" charset="0"/>
            </a:endParaRPr>
          </a:p>
          <a:p>
            <a:pPr algn="r"/>
            <a:r>
              <a:rPr lang="en-US" sz="3600" b="1" dirty="0">
                <a:solidFill>
                  <a:schemeClr val="bg1"/>
                </a:solidFill>
                <a:cs typeface="Arial" panose="020B0604020202020204" pitchFamily="34" charset="0"/>
              </a:rPr>
              <a:t>Feedback received</a:t>
            </a:r>
          </a:p>
        </p:txBody>
      </p:sp>
      <p:sp>
        <p:nvSpPr>
          <p:cNvPr id="8" name="Speech Bubble: Rectangle with Corners Rounded 7">
            <a:extLst>
              <a:ext uri="{FF2B5EF4-FFF2-40B4-BE49-F238E27FC236}">
                <a16:creationId xmlns:a16="http://schemas.microsoft.com/office/drawing/2014/main" id="{87A3E7E2-7481-4B8D-BA2F-0A531EA6D0F7}"/>
              </a:ext>
            </a:extLst>
          </p:cNvPr>
          <p:cNvSpPr/>
          <p:nvPr/>
        </p:nvSpPr>
        <p:spPr>
          <a:xfrm>
            <a:off x="1049867" y="1455734"/>
            <a:ext cx="2912533" cy="1669693"/>
          </a:xfrm>
          <a:prstGeom prst="wedgeRoundRectCallout">
            <a:avLst>
              <a:gd name="adj1" fmla="val 42928"/>
              <a:gd name="adj2" fmla="val 73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effort put on the developing of this course is noteworthy</a:t>
            </a:r>
            <a:endParaRPr lang="fr-FR" dirty="0"/>
          </a:p>
        </p:txBody>
      </p:sp>
      <p:sp>
        <p:nvSpPr>
          <p:cNvPr id="9" name="Speech Bubble: Rectangle 8">
            <a:extLst>
              <a:ext uri="{FF2B5EF4-FFF2-40B4-BE49-F238E27FC236}">
                <a16:creationId xmlns:a16="http://schemas.microsoft.com/office/drawing/2014/main" id="{AD7DE5AE-2A72-48BF-B3D6-0D2698566D7B}"/>
              </a:ext>
            </a:extLst>
          </p:cNvPr>
          <p:cNvSpPr/>
          <p:nvPr/>
        </p:nvSpPr>
        <p:spPr>
          <a:xfrm>
            <a:off x="1490133" y="4233333"/>
            <a:ext cx="7569200" cy="1943630"/>
          </a:xfrm>
          <a:prstGeom prst="wedgeRectCallout">
            <a:avLst>
              <a:gd name="adj1" fmla="val -251"/>
              <a:gd name="adj2" fmla="val -9105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tx1"/>
                </a:solidFill>
              </a:rPr>
              <a:t>Thank You so much for the creation of this course and a possibility to pass it. It is of great importance for legal practitioners nowadays, It challenged me to pursue my education (even after 10 of law practice) and to search for LLM in IT-law and Cyber-law, which are definitely the future of law profession. Best regards!</a:t>
            </a:r>
            <a:endParaRPr lang="fr-FR" dirty="0">
              <a:solidFill>
                <a:schemeClr val="tx1"/>
              </a:solidFill>
            </a:endParaRPr>
          </a:p>
        </p:txBody>
      </p:sp>
      <p:sp>
        <p:nvSpPr>
          <p:cNvPr id="10" name="Title 2">
            <a:extLst>
              <a:ext uri="{FF2B5EF4-FFF2-40B4-BE49-F238E27FC236}">
                <a16:creationId xmlns:a16="http://schemas.microsoft.com/office/drawing/2014/main" id="{4096774A-64DE-4695-A2F0-4EBD5BE5E943}"/>
              </a:ext>
            </a:extLst>
          </p:cNvPr>
          <p:cNvSpPr txBox="1">
            <a:spLocks/>
          </p:cNvSpPr>
          <p:nvPr/>
        </p:nvSpPr>
        <p:spPr>
          <a:xfrm>
            <a:off x="3011676" y="178920"/>
            <a:ext cx="8342124" cy="1004234"/>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bg1"/>
                </a:solidFill>
                <a:cs typeface="Arial" panose="020B0604020202020204" pitchFamily="34" charset="0"/>
              </a:rPr>
              <a:t>HELP Course on Cybercrime:</a:t>
            </a:r>
          </a:p>
          <a:p>
            <a:pPr algn="r"/>
            <a:endParaRPr lang="en-US" sz="3600" b="1" dirty="0">
              <a:solidFill>
                <a:schemeClr val="bg1"/>
              </a:solidFill>
              <a:cs typeface="Arial" panose="020B0604020202020204" pitchFamily="34" charset="0"/>
            </a:endParaRPr>
          </a:p>
          <a:p>
            <a:pPr algn="r"/>
            <a:r>
              <a:rPr lang="en-US" sz="3600" b="1" dirty="0">
                <a:solidFill>
                  <a:schemeClr val="bg1"/>
                </a:solidFill>
                <a:cs typeface="Arial" panose="020B0604020202020204" pitchFamily="34" charset="0"/>
              </a:rPr>
              <a:t>Feedback received</a:t>
            </a:r>
          </a:p>
        </p:txBody>
      </p:sp>
    </p:spTree>
    <p:extLst>
      <p:ext uri="{BB962C8B-B14F-4D97-AF65-F5344CB8AC3E}">
        <p14:creationId xmlns:p14="http://schemas.microsoft.com/office/powerpoint/2010/main" val="286693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94C9-EB2D-4F77-9783-1526A3D03A1A}"/>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90205CD2-7263-4504-88B9-4F2B66296D08}"/>
              </a:ext>
            </a:extLst>
          </p:cNvPr>
          <p:cNvSpPr>
            <a:spLocks noGrp="1"/>
          </p:cNvSpPr>
          <p:nvPr>
            <p:ph idx="1"/>
          </p:nvPr>
        </p:nvSpPr>
        <p:spPr/>
        <p:txBody>
          <a:bodyPr/>
          <a:lstStyle/>
          <a:p>
            <a:endParaRPr lang="fr-FR"/>
          </a:p>
        </p:txBody>
      </p:sp>
      <p:sp>
        <p:nvSpPr>
          <p:cNvPr id="4" name="Date Placeholder 3">
            <a:extLst>
              <a:ext uri="{FF2B5EF4-FFF2-40B4-BE49-F238E27FC236}">
                <a16:creationId xmlns:a16="http://schemas.microsoft.com/office/drawing/2014/main" id="{8E630601-C652-483E-A401-CA5707D60B8C}"/>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0E3C34F2-CE40-4F5E-937D-9C1D7C05BCDF}"/>
              </a:ext>
            </a:extLst>
          </p:cNvPr>
          <p:cNvSpPr>
            <a:spLocks noGrp="1"/>
          </p:cNvSpPr>
          <p:nvPr>
            <p:ph type="sldNum" sz="quarter" idx="12"/>
          </p:nvPr>
        </p:nvSpPr>
        <p:spPr/>
        <p:txBody>
          <a:bodyPr/>
          <a:lstStyle/>
          <a:p>
            <a:fld id="{B1D9BA23-6223-4617-9598-728E7A9462B0}" type="slidenum">
              <a:rPr lang="en-GB" smtClean="0"/>
              <a:t>4</a:t>
            </a:fld>
            <a:endParaRPr lang="en-GB"/>
          </a:p>
        </p:txBody>
      </p:sp>
      <p:pic>
        <p:nvPicPr>
          <p:cNvPr id="11" name="Picture 10">
            <a:extLst>
              <a:ext uri="{FF2B5EF4-FFF2-40B4-BE49-F238E27FC236}">
                <a16:creationId xmlns:a16="http://schemas.microsoft.com/office/drawing/2014/main" id="{79F6639E-36A4-4F85-B645-E0E9E21A74BE}"/>
              </a:ext>
            </a:extLst>
          </p:cNvPr>
          <p:cNvPicPr>
            <a:picLocks noChangeAspect="1"/>
          </p:cNvPicPr>
          <p:nvPr/>
        </p:nvPicPr>
        <p:blipFill rotWithShape="1">
          <a:blip r:embed="rId2"/>
          <a:srcRect b="12137"/>
          <a:stretch/>
        </p:blipFill>
        <p:spPr>
          <a:xfrm>
            <a:off x="661229" y="1246992"/>
            <a:ext cx="10869542" cy="4929971"/>
          </a:xfrm>
          <a:prstGeom prst="rect">
            <a:avLst/>
          </a:prstGeom>
        </p:spPr>
      </p:pic>
      <p:sp>
        <p:nvSpPr>
          <p:cNvPr id="12" name="Title 2">
            <a:extLst>
              <a:ext uri="{FF2B5EF4-FFF2-40B4-BE49-F238E27FC236}">
                <a16:creationId xmlns:a16="http://schemas.microsoft.com/office/drawing/2014/main" id="{765109A7-EAB7-41D8-A343-9EFB8BDA91B8}"/>
              </a:ext>
            </a:extLst>
          </p:cNvPr>
          <p:cNvSpPr txBox="1">
            <a:spLocks/>
          </p:cNvSpPr>
          <p:nvPr/>
        </p:nvSpPr>
        <p:spPr>
          <a:xfrm>
            <a:off x="3011676" y="178920"/>
            <a:ext cx="8342124" cy="1004234"/>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bg1"/>
                </a:solidFill>
                <a:cs typeface="Arial" panose="020B0604020202020204" pitchFamily="34" charset="0"/>
              </a:rPr>
              <a:t>HELP Course on Cybercrime:</a:t>
            </a:r>
          </a:p>
          <a:p>
            <a:pPr algn="r"/>
            <a:endParaRPr lang="en-US" sz="3600" b="1" dirty="0">
              <a:solidFill>
                <a:schemeClr val="bg1"/>
              </a:solidFill>
              <a:cs typeface="Arial" panose="020B0604020202020204" pitchFamily="34" charset="0"/>
            </a:endParaRPr>
          </a:p>
          <a:p>
            <a:pPr algn="r"/>
            <a:r>
              <a:rPr lang="en-US" sz="3600" b="1" dirty="0">
                <a:solidFill>
                  <a:schemeClr val="bg1"/>
                </a:solidFill>
                <a:cs typeface="Arial" panose="020B0604020202020204" pitchFamily="34" charset="0"/>
              </a:rPr>
              <a:t>Authors</a:t>
            </a:r>
          </a:p>
        </p:txBody>
      </p:sp>
    </p:spTree>
    <p:extLst>
      <p:ext uri="{BB962C8B-B14F-4D97-AF65-F5344CB8AC3E}">
        <p14:creationId xmlns:p14="http://schemas.microsoft.com/office/powerpoint/2010/main" val="265971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679D-1D7E-4920-9096-21F2215FAF84}"/>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EBC061B3-8B8D-4EDE-AB42-5832AE3E272B}"/>
              </a:ext>
            </a:extLst>
          </p:cNvPr>
          <p:cNvSpPr>
            <a:spLocks noGrp="1"/>
          </p:cNvSpPr>
          <p:nvPr>
            <p:ph idx="1"/>
          </p:nvPr>
        </p:nvSpPr>
        <p:spPr/>
        <p:txBody>
          <a:bodyPr/>
          <a:lstStyle/>
          <a:p>
            <a:endParaRPr lang="fr-FR"/>
          </a:p>
        </p:txBody>
      </p:sp>
      <p:sp>
        <p:nvSpPr>
          <p:cNvPr id="4" name="Date Placeholder 3">
            <a:extLst>
              <a:ext uri="{FF2B5EF4-FFF2-40B4-BE49-F238E27FC236}">
                <a16:creationId xmlns:a16="http://schemas.microsoft.com/office/drawing/2014/main" id="{D1D5EFA2-68CE-409A-8BBF-56A8ADC84DAC}"/>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E9B39357-392A-417D-B156-DFC1596CA9A3}"/>
              </a:ext>
            </a:extLst>
          </p:cNvPr>
          <p:cNvSpPr>
            <a:spLocks noGrp="1"/>
          </p:cNvSpPr>
          <p:nvPr>
            <p:ph type="sldNum" sz="quarter" idx="12"/>
          </p:nvPr>
        </p:nvSpPr>
        <p:spPr/>
        <p:txBody>
          <a:bodyPr/>
          <a:lstStyle/>
          <a:p>
            <a:fld id="{B1D9BA23-6223-4617-9598-728E7A9462B0}" type="slidenum">
              <a:rPr lang="en-GB" smtClean="0"/>
              <a:t>5</a:t>
            </a:fld>
            <a:endParaRPr lang="en-GB"/>
          </a:p>
        </p:txBody>
      </p:sp>
      <p:pic>
        <p:nvPicPr>
          <p:cNvPr id="6" name="Picture 5">
            <a:extLst>
              <a:ext uri="{FF2B5EF4-FFF2-40B4-BE49-F238E27FC236}">
                <a16:creationId xmlns:a16="http://schemas.microsoft.com/office/drawing/2014/main" id="{6C6FD074-3AEE-49DB-A65A-2BDF35BA945F}"/>
              </a:ext>
            </a:extLst>
          </p:cNvPr>
          <p:cNvPicPr>
            <a:picLocks noChangeAspect="1"/>
          </p:cNvPicPr>
          <p:nvPr/>
        </p:nvPicPr>
        <p:blipFill>
          <a:blip r:embed="rId2"/>
          <a:stretch>
            <a:fillRect/>
          </a:stretch>
        </p:blipFill>
        <p:spPr>
          <a:xfrm>
            <a:off x="495621" y="24167"/>
            <a:ext cx="11530128" cy="6405627"/>
          </a:xfrm>
          <a:prstGeom prst="rect">
            <a:avLst/>
          </a:prstGeom>
        </p:spPr>
      </p:pic>
      <p:sp>
        <p:nvSpPr>
          <p:cNvPr id="7" name="Title 2">
            <a:extLst>
              <a:ext uri="{FF2B5EF4-FFF2-40B4-BE49-F238E27FC236}">
                <a16:creationId xmlns:a16="http://schemas.microsoft.com/office/drawing/2014/main" id="{BD6BE9D4-D084-477B-A6A4-29553BB8FCB0}"/>
              </a:ext>
            </a:extLst>
          </p:cNvPr>
          <p:cNvSpPr txBox="1">
            <a:spLocks/>
          </p:cNvSpPr>
          <p:nvPr/>
        </p:nvSpPr>
        <p:spPr>
          <a:xfrm>
            <a:off x="-1037303" y="44247"/>
            <a:ext cx="7133303" cy="63408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accent1">
                    <a:lumMod val="50000"/>
                  </a:schemeClr>
                </a:solidFill>
                <a:cs typeface="Arial" panose="020B0604020202020204" pitchFamily="34" charset="0"/>
              </a:rPr>
              <a:t>Objectives</a:t>
            </a:r>
          </a:p>
        </p:txBody>
      </p:sp>
    </p:spTree>
    <p:extLst>
      <p:ext uri="{BB962C8B-B14F-4D97-AF65-F5344CB8AC3E}">
        <p14:creationId xmlns:p14="http://schemas.microsoft.com/office/powerpoint/2010/main" val="31964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E69A-9369-4D62-A01F-B0FB7EE14B00}"/>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E8686B8F-8E79-4705-8B17-5C516F137457}"/>
              </a:ext>
            </a:extLst>
          </p:cNvPr>
          <p:cNvSpPr>
            <a:spLocks noGrp="1"/>
          </p:cNvSpPr>
          <p:nvPr>
            <p:ph idx="1"/>
          </p:nvPr>
        </p:nvSpPr>
        <p:spPr/>
        <p:txBody>
          <a:bodyPr/>
          <a:lstStyle/>
          <a:p>
            <a:endParaRPr lang="fr-FR"/>
          </a:p>
        </p:txBody>
      </p:sp>
      <p:sp>
        <p:nvSpPr>
          <p:cNvPr id="4" name="Date Placeholder 3">
            <a:extLst>
              <a:ext uri="{FF2B5EF4-FFF2-40B4-BE49-F238E27FC236}">
                <a16:creationId xmlns:a16="http://schemas.microsoft.com/office/drawing/2014/main" id="{DA42FCD3-3D1C-4BF7-9810-6E33D29A519A}"/>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FE2AAA19-4984-4AA3-9FD9-B36845219164}"/>
              </a:ext>
            </a:extLst>
          </p:cNvPr>
          <p:cNvSpPr>
            <a:spLocks noGrp="1"/>
          </p:cNvSpPr>
          <p:nvPr>
            <p:ph type="sldNum" sz="quarter" idx="12"/>
          </p:nvPr>
        </p:nvSpPr>
        <p:spPr/>
        <p:txBody>
          <a:bodyPr/>
          <a:lstStyle/>
          <a:p>
            <a:fld id="{B1D9BA23-6223-4617-9598-728E7A9462B0}" type="slidenum">
              <a:rPr lang="en-GB" smtClean="0"/>
              <a:t>6</a:t>
            </a:fld>
            <a:endParaRPr lang="en-GB"/>
          </a:p>
        </p:txBody>
      </p:sp>
      <p:pic>
        <p:nvPicPr>
          <p:cNvPr id="6" name="Picture 5">
            <a:extLst>
              <a:ext uri="{FF2B5EF4-FFF2-40B4-BE49-F238E27FC236}">
                <a16:creationId xmlns:a16="http://schemas.microsoft.com/office/drawing/2014/main" id="{2F96F9C9-DA05-4688-8475-A1DFEDBE2734}"/>
              </a:ext>
            </a:extLst>
          </p:cNvPr>
          <p:cNvPicPr>
            <a:picLocks noChangeAspect="1"/>
          </p:cNvPicPr>
          <p:nvPr/>
        </p:nvPicPr>
        <p:blipFill>
          <a:blip r:embed="rId2"/>
          <a:stretch>
            <a:fillRect/>
          </a:stretch>
        </p:blipFill>
        <p:spPr>
          <a:xfrm>
            <a:off x="391386" y="0"/>
            <a:ext cx="11409228" cy="6415153"/>
          </a:xfrm>
          <a:prstGeom prst="rect">
            <a:avLst/>
          </a:prstGeom>
        </p:spPr>
      </p:pic>
      <p:sp>
        <p:nvSpPr>
          <p:cNvPr id="7" name="Title 2">
            <a:extLst>
              <a:ext uri="{FF2B5EF4-FFF2-40B4-BE49-F238E27FC236}">
                <a16:creationId xmlns:a16="http://schemas.microsoft.com/office/drawing/2014/main" id="{0D95D25F-8FE5-451B-A91E-2CEBB2955EC7}"/>
              </a:ext>
            </a:extLst>
          </p:cNvPr>
          <p:cNvSpPr txBox="1">
            <a:spLocks/>
          </p:cNvSpPr>
          <p:nvPr/>
        </p:nvSpPr>
        <p:spPr>
          <a:xfrm>
            <a:off x="4015923" y="837609"/>
            <a:ext cx="7133303" cy="63408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US" sz="3600" b="1" dirty="0">
                <a:solidFill>
                  <a:schemeClr val="accent1">
                    <a:lumMod val="50000"/>
                  </a:schemeClr>
                </a:solidFill>
                <a:cs typeface="Arial" panose="020B0604020202020204" pitchFamily="34" charset="0"/>
              </a:rPr>
              <a:t>Target audience</a:t>
            </a:r>
          </a:p>
        </p:txBody>
      </p:sp>
      <p:sp>
        <p:nvSpPr>
          <p:cNvPr id="8" name="TextBox 7">
            <a:extLst>
              <a:ext uri="{FF2B5EF4-FFF2-40B4-BE49-F238E27FC236}">
                <a16:creationId xmlns:a16="http://schemas.microsoft.com/office/drawing/2014/main" id="{A7D655DE-77BB-43AF-9043-023D59ED906E}"/>
              </a:ext>
            </a:extLst>
          </p:cNvPr>
          <p:cNvSpPr txBox="1"/>
          <p:nvPr/>
        </p:nvSpPr>
        <p:spPr>
          <a:xfrm>
            <a:off x="7582575" y="1593169"/>
            <a:ext cx="4218039" cy="3723392"/>
          </a:xfrm>
          <a:prstGeom prst="rect">
            <a:avLst/>
          </a:prstGeom>
          <a:solidFill>
            <a:schemeClr val="bg1"/>
          </a:solidFill>
        </p:spPr>
        <p:txBody>
          <a:bodyPr wrap="square" rtlCol="0">
            <a:spAutoFit/>
          </a:bodyPr>
          <a:lstStyle/>
          <a:p>
            <a:pPr>
              <a:lnSpc>
                <a:spcPct val="150000"/>
              </a:lnSpc>
            </a:pPr>
            <a:r>
              <a:rPr lang="en-US" sz="2000" dirty="0">
                <a:latin typeface="Verdana" panose="020B0604030504040204" pitchFamily="34" charset="0"/>
                <a:ea typeface="Verdana" panose="020B0604030504040204" pitchFamily="34" charset="0"/>
                <a:cs typeface="Arial" panose="020B0604020202020204" pitchFamily="34" charset="0"/>
              </a:rPr>
              <a:t>criminal justice authorities worldwide, legal practitioners, </a:t>
            </a:r>
            <a:r>
              <a:rPr lang="en-US" sz="2000" dirty="0" err="1">
                <a:latin typeface="Verdana" panose="020B0604030504040204" pitchFamily="34" charset="0"/>
                <a:ea typeface="Verdana" panose="020B0604030504040204" pitchFamily="34" charset="0"/>
                <a:cs typeface="Arial" panose="020B0604020202020204" pitchFamily="34" charset="0"/>
              </a:rPr>
              <a:t>defence</a:t>
            </a:r>
            <a:r>
              <a:rPr lang="en-US" sz="2000" dirty="0">
                <a:latin typeface="Verdana" panose="020B0604030504040204" pitchFamily="34" charset="0"/>
                <a:ea typeface="Verdana" panose="020B0604030504040204" pitchFamily="34" charset="0"/>
                <a:cs typeface="Arial" panose="020B0604020202020204" pitchFamily="34" charset="0"/>
              </a:rPr>
              <a:t> attorneys, professionals for child protection, and </a:t>
            </a:r>
            <a:r>
              <a:rPr lang="en-US" sz="2000" b="1"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anyone willing to improve their knowledge on cybercrime and electronic evidence</a:t>
            </a:r>
            <a:r>
              <a:rPr lang="en-US" sz="2000" dirty="0">
                <a:solidFill>
                  <a:schemeClr val="accent1">
                    <a:lumMod val="50000"/>
                  </a:schemeClr>
                </a:solidFill>
                <a:latin typeface="Verdana" panose="020B0604030504040204" pitchFamily="34" charset="0"/>
                <a:ea typeface="Verdana" panose="020B0604030504040204" pitchFamily="34" charset="0"/>
                <a:cs typeface="Arial" panose="020B0604020202020204" pitchFamily="34" charset="0"/>
              </a:rPr>
              <a:t>.</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228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7F96BC-8E08-4020-B86D-424AE1038BD9}"/>
              </a:ext>
            </a:extLst>
          </p:cNvPr>
          <p:cNvSpPr/>
          <p:nvPr/>
        </p:nvSpPr>
        <p:spPr>
          <a:xfrm>
            <a:off x="353961" y="2423689"/>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Rounded Corners 9">
            <a:extLst>
              <a:ext uri="{FF2B5EF4-FFF2-40B4-BE49-F238E27FC236}">
                <a16:creationId xmlns:a16="http://schemas.microsoft.com/office/drawing/2014/main" id="{E7F8BC2B-B8F9-45E3-A1A1-F83164B60BBC}"/>
              </a:ext>
            </a:extLst>
          </p:cNvPr>
          <p:cNvSpPr/>
          <p:nvPr/>
        </p:nvSpPr>
        <p:spPr>
          <a:xfrm>
            <a:off x="353961" y="3048720"/>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Rounded Corners 10">
            <a:extLst>
              <a:ext uri="{FF2B5EF4-FFF2-40B4-BE49-F238E27FC236}">
                <a16:creationId xmlns:a16="http://schemas.microsoft.com/office/drawing/2014/main" id="{855DBB5C-D905-40F5-9AD4-67747A87AE9D}"/>
              </a:ext>
            </a:extLst>
          </p:cNvPr>
          <p:cNvSpPr/>
          <p:nvPr/>
        </p:nvSpPr>
        <p:spPr>
          <a:xfrm>
            <a:off x="351502" y="3689096"/>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Rounded Corners 11">
            <a:extLst>
              <a:ext uri="{FF2B5EF4-FFF2-40B4-BE49-F238E27FC236}">
                <a16:creationId xmlns:a16="http://schemas.microsoft.com/office/drawing/2014/main" id="{0770AA3E-8EDF-4C6B-9319-A0DB14990989}"/>
              </a:ext>
            </a:extLst>
          </p:cNvPr>
          <p:cNvSpPr/>
          <p:nvPr/>
        </p:nvSpPr>
        <p:spPr>
          <a:xfrm>
            <a:off x="351502" y="4335223"/>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Rounded Corners 12">
            <a:extLst>
              <a:ext uri="{FF2B5EF4-FFF2-40B4-BE49-F238E27FC236}">
                <a16:creationId xmlns:a16="http://schemas.microsoft.com/office/drawing/2014/main" id="{8E653CD3-33C6-49C6-86AF-979867B14329}"/>
              </a:ext>
            </a:extLst>
          </p:cNvPr>
          <p:cNvSpPr/>
          <p:nvPr/>
        </p:nvSpPr>
        <p:spPr>
          <a:xfrm>
            <a:off x="351502" y="4949158"/>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Rounded Corners 13">
            <a:extLst>
              <a:ext uri="{FF2B5EF4-FFF2-40B4-BE49-F238E27FC236}">
                <a16:creationId xmlns:a16="http://schemas.microsoft.com/office/drawing/2014/main" id="{02219EFC-D7E2-4B66-817A-FE67FFA7DAF9}"/>
              </a:ext>
            </a:extLst>
          </p:cNvPr>
          <p:cNvSpPr/>
          <p:nvPr/>
        </p:nvSpPr>
        <p:spPr>
          <a:xfrm>
            <a:off x="363791" y="5607337"/>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Rounded Corners 7">
            <a:extLst>
              <a:ext uri="{FF2B5EF4-FFF2-40B4-BE49-F238E27FC236}">
                <a16:creationId xmlns:a16="http://schemas.microsoft.com/office/drawing/2014/main" id="{5748F0DB-E958-4BCA-A210-F2393ACC57F5}"/>
              </a:ext>
            </a:extLst>
          </p:cNvPr>
          <p:cNvSpPr/>
          <p:nvPr/>
        </p:nvSpPr>
        <p:spPr>
          <a:xfrm>
            <a:off x="353961" y="1799303"/>
            <a:ext cx="1858297" cy="442452"/>
          </a:xfrm>
          <a:prstGeom prst="roundRect">
            <a:avLst/>
          </a:prstGeom>
          <a:solidFill>
            <a:srgbClr val="3A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a:extLst>
              <a:ext uri="{FF2B5EF4-FFF2-40B4-BE49-F238E27FC236}">
                <a16:creationId xmlns:a16="http://schemas.microsoft.com/office/drawing/2014/main" id="{28F7D0E1-4724-47FA-9DF3-610D19BE51C3}"/>
              </a:ext>
            </a:extLst>
          </p:cNvPr>
          <p:cNvSpPr>
            <a:spLocks noGrp="1"/>
          </p:cNvSpPr>
          <p:nvPr>
            <p:ph idx="1"/>
          </p:nvPr>
        </p:nvSpPr>
        <p:spPr>
          <a:xfrm>
            <a:off x="511276" y="1695276"/>
            <a:ext cx="11388213" cy="4478465"/>
          </a:xfrm>
        </p:spPr>
        <p:txBody>
          <a:bodyPr>
            <a:normAutofit fontScale="92500"/>
          </a:bodyPr>
          <a:lstStyle/>
          <a:p>
            <a:pPr marL="0" indent="0">
              <a:lnSpc>
                <a:spcPct val="150000"/>
              </a:lnSpc>
              <a:buClr>
                <a:schemeClr val="accent6">
                  <a:lumMod val="50000"/>
                </a:schemeClr>
              </a:buClr>
              <a:buSzPct val="117000"/>
              <a:buNone/>
            </a:pPr>
            <a:r>
              <a:rPr lang="en-GB" sz="2400" dirty="0">
                <a:solidFill>
                  <a:schemeClr val="accent1">
                    <a:lumMod val="50000"/>
                  </a:schemeClr>
                </a:solidFill>
              </a:rPr>
              <a:t>Module 1</a:t>
            </a:r>
            <a:r>
              <a:rPr lang="en-GB" sz="2400" dirty="0"/>
              <a:t>:     Introduction to computers, networks and cybercrime</a:t>
            </a:r>
          </a:p>
          <a:p>
            <a:pPr marL="0" indent="0">
              <a:lnSpc>
                <a:spcPct val="150000"/>
              </a:lnSpc>
              <a:buClr>
                <a:schemeClr val="accent6">
                  <a:lumMod val="50000"/>
                </a:schemeClr>
              </a:buClr>
              <a:buSzPct val="117000"/>
              <a:buNone/>
            </a:pPr>
            <a:r>
              <a:rPr lang="en-GB" sz="2400" dirty="0">
                <a:solidFill>
                  <a:schemeClr val="accent1">
                    <a:lumMod val="50000"/>
                  </a:schemeClr>
                </a:solidFill>
              </a:rPr>
              <a:t>Module 2</a:t>
            </a:r>
            <a:r>
              <a:rPr lang="en-GB" sz="2400" dirty="0"/>
              <a:t>:     Introduction to the Budapest Convention on Cybercrime</a:t>
            </a:r>
          </a:p>
          <a:p>
            <a:pPr marL="0" indent="0">
              <a:lnSpc>
                <a:spcPct val="150000"/>
              </a:lnSpc>
              <a:buClr>
                <a:schemeClr val="accent6">
                  <a:lumMod val="50000"/>
                </a:schemeClr>
              </a:buClr>
              <a:buSzPct val="117000"/>
              <a:buNone/>
            </a:pPr>
            <a:r>
              <a:rPr lang="en-GB" sz="2400" dirty="0">
                <a:solidFill>
                  <a:schemeClr val="accent1">
                    <a:lumMod val="50000"/>
                  </a:schemeClr>
                </a:solidFill>
              </a:rPr>
              <a:t>Module 3</a:t>
            </a:r>
            <a:r>
              <a:rPr lang="en-GB" sz="2400" dirty="0"/>
              <a:t>:     Substantive provisions</a:t>
            </a:r>
          </a:p>
          <a:p>
            <a:pPr marL="0" indent="0">
              <a:lnSpc>
                <a:spcPct val="150000"/>
              </a:lnSpc>
              <a:buClr>
                <a:schemeClr val="accent6">
                  <a:lumMod val="50000"/>
                </a:schemeClr>
              </a:buClr>
              <a:buSzPct val="117000"/>
              <a:buNone/>
            </a:pPr>
            <a:r>
              <a:rPr lang="en-GB" sz="2400" dirty="0">
                <a:solidFill>
                  <a:schemeClr val="accent1">
                    <a:lumMod val="50000"/>
                  </a:schemeClr>
                </a:solidFill>
              </a:rPr>
              <a:t>Module 4</a:t>
            </a:r>
            <a:r>
              <a:rPr lang="en-GB" sz="2400" dirty="0"/>
              <a:t>:     Electronic evidence and the BC procedural provisions</a:t>
            </a:r>
          </a:p>
          <a:p>
            <a:pPr marL="0" indent="0">
              <a:lnSpc>
                <a:spcPct val="150000"/>
              </a:lnSpc>
              <a:buClr>
                <a:schemeClr val="accent6">
                  <a:lumMod val="50000"/>
                </a:schemeClr>
              </a:buClr>
              <a:buSzPct val="117000"/>
              <a:buNone/>
            </a:pPr>
            <a:r>
              <a:rPr lang="nl-BE" sz="2400" dirty="0">
                <a:solidFill>
                  <a:schemeClr val="accent1">
                    <a:lumMod val="50000"/>
                  </a:schemeClr>
                </a:solidFill>
              </a:rPr>
              <a:t>Module 5</a:t>
            </a:r>
            <a:r>
              <a:rPr lang="nl-BE" sz="2400" dirty="0"/>
              <a:t>:     International cooperation </a:t>
            </a:r>
            <a:r>
              <a:rPr lang="nl-BE" sz="2400" dirty="0" err="1"/>
              <a:t>provisions</a:t>
            </a:r>
            <a:endParaRPr lang="nl-BE" sz="2400" dirty="0"/>
          </a:p>
          <a:p>
            <a:pPr marL="0" indent="0">
              <a:lnSpc>
                <a:spcPct val="150000"/>
              </a:lnSpc>
              <a:buClr>
                <a:schemeClr val="accent6">
                  <a:lumMod val="50000"/>
                </a:schemeClr>
              </a:buClr>
              <a:buSzPct val="117000"/>
              <a:buNone/>
            </a:pPr>
            <a:r>
              <a:rPr lang="nl-BE" sz="2400" dirty="0">
                <a:solidFill>
                  <a:schemeClr val="accent1">
                    <a:lumMod val="50000"/>
                  </a:schemeClr>
                </a:solidFill>
              </a:rPr>
              <a:t>Module 6</a:t>
            </a:r>
            <a:r>
              <a:rPr lang="nl-BE" sz="2400" dirty="0"/>
              <a:t>:     Cybercrime in </a:t>
            </a:r>
            <a:r>
              <a:rPr lang="nl-BE" sz="2400" dirty="0" err="1"/>
              <a:t>practice</a:t>
            </a:r>
            <a:r>
              <a:rPr lang="nl-BE" sz="2400" dirty="0"/>
              <a:t> and Human </a:t>
            </a:r>
            <a:r>
              <a:rPr lang="nl-BE" sz="2400" dirty="0" err="1"/>
              <a:t>Rights</a:t>
            </a:r>
            <a:endParaRPr lang="nl-BE" sz="2400" dirty="0"/>
          </a:p>
          <a:p>
            <a:pPr marL="0" indent="0">
              <a:lnSpc>
                <a:spcPct val="150000"/>
              </a:lnSpc>
              <a:buClr>
                <a:schemeClr val="accent6">
                  <a:lumMod val="50000"/>
                </a:schemeClr>
              </a:buClr>
              <a:buSzPct val="117000"/>
              <a:buNone/>
            </a:pPr>
            <a:r>
              <a:rPr lang="nl-BE" sz="2400" dirty="0">
                <a:solidFill>
                  <a:schemeClr val="accent1">
                    <a:lumMod val="50000"/>
                  </a:schemeClr>
                </a:solidFill>
              </a:rPr>
              <a:t>Module 7:     </a:t>
            </a:r>
            <a:r>
              <a:rPr lang="nl-BE" sz="2400" dirty="0"/>
              <a:t>The Second </a:t>
            </a:r>
            <a:r>
              <a:rPr lang="nl-BE" sz="2400" dirty="0" err="1"/>
              <a:t>Additional</a:t>
            </a:r>
            <a:r>
              <a:rPr lang="nl-BE" sz="2400" dirty="0"/>
              <a:t> Protocol to the Budapest </a:t>
            </a:r>
            <a:r>
              <a:rPr lang="nl-BE" sz="2400" dirty="0" err="1"/>
              <a:t>Convention</a:t>
            </a:r>
            <a:endParaRPr lang="fr-FR" sz="2400" dirty="0"/>
          </a:p>
          <a:p>
            <a:pPr>
              <a:buClr>
                <a:schemeClr val="accent6">
                  <a:lumMod val="50000"/>
                </a:schemeClr>
              </a:buClr>
              <a:buSzPct val="117000"/>
              <a:buFont typeface="Wingdings" panose="05000000000000000000" pitchFamily="2" charset="2"/>
              <a:buChar char="§"/>
            </a:pPr>
            <a:endParaRPr lang="fr-FR" sz="2400" dirty="0"/>
          </a:p>
          <a:p>
            <a:pPr>
              <a:buClr>
                <a:schemeClr val="accent6">
                  <a:lumMod val="50000"/>
                </a:schemeClr>
              </a:buClr>
              <a:buSzPct val="117000"/>
              <a:buFont typeface="Wingdings" panose="05000000000000000000" pitchFamily="2" charset="2"/>
              <a:buChar char="§"/>
            </a:pPr>
            <a:endParaRPr lang="fr-FR" sz="2400" dirty="0"/>
          </a:p>
          <a:p>
            <a:pPr>
              <a:buClr>
                <a:schemeClr val="accent6">
                  <a:lumMod val="50000"/>
                </a:schemeClr>
              </a:buClr>
              <a:buSzPct val="117000"/>
              <a:buFont typeface="Wingdings" panose="05000000000000000000" pitchFamily="2" charset="2"/>
              <a:buChar char="§"/>
            </a:pPr>
            <a:endParaRPr lang="en-GB" sz="2400" dirty="0"/>
          </a:p>
          <a:p>
            <a:pPr>
              <a:buClr>
                <a:schemeClr val="accent6">
                  <a:lumMod val="50000"/>
                </a:schemeClr>
              </a:buClr>
              <a:buSzPct val="117000"/>
              <a:buFont typeface="Wingdings" panose="05000000000000000000" pitchFamily="2" charset="2"/>
              <a:buChar char="§"/>
            </a:pPr>
            <a:endParaRPr lang="fr-FR" sz="2400" dirty="0"/>
          </a:p>
          <a:p>
            <a:pPr>
              <a:buClr>
                <a:schemeClr val="accent6">
                  <a:lumMod val="50000"/>
                </a:schemeClr>
              </a:buClr>
              <a:buSzPct val="117000"/>
              <a:buFont typeface="Wingdings" panose="05000000000000000000" pitchFamily="2" charset="2"/>
              <a:buChar char="§"/>
            </a:pPr>
            <a:endParaRPr lang="fr-FR" sz="2400" dirty="0"/>
          </a:p>
          <a:p>
            <a:pPr>
              <a:buClr>
                <a:schemeClr val="accent6">
                  <a:lumMod val="50000"/>
                </a:schemeClr>
              </a:buClr>
              <a:buSzPct val="117000"/>
              <a:buFont typeface="Wingdings" panose="05000000000000000000" pitchFamily="2" charset="2"/>
              <a:buChar char="§"/>
            </a:pPr>
            <a:endParaRPr lang="en-GB" dirty="0"/>
          </a:p>
          <a:p>
            <a:endParaRPr lang="en-GB" dirty="0"/>
          </a:p>
          <a:p>
            <a:endParaRPr lang="en-GB" dirty="0"/>
          </a:p>
          <a:p>
            <a:endParaRPr lang="fr-FR" dirty="0"/>
          </a:p>
        </p:txBody>
      </p:sp>
      <p:sp>
        <p:nvSpPr>
          <p:cNvPr id="4" name="Date Placeholder 3">
            <a:extLst>
              <a:ext uri="{FF2B5EF4-FFF2-40B4-BE49-F238E27FC236}">
                <a16:creationId xmlns:a16="http://schemas.microsoft.com/office/drawing/2014/main" id="{0C6AB795-B18C-4E51-AE49-45DFD8FD0FA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AE09D533-B512-43E8-987D-383E83C4370D}"/>
              </a:ext>
            </a:extLst>
          </p:cNvPr>
          <p:cNvSpPr>
            <a:spLocks noGrp="1"/>
          </p:cNvSpPr>
          <p:nvPr>
            <p:ph type="sldNum" sz="quarter" idx="12"/>
          </p:nvPr>
        </p:nvSpPr>
        <p:spPr/>
        <p:txBody>
          <a:bodyPr/>
          <a:lstStyle/>
          <a:p>
            <a:fld id="{B1D9BA23-6223-4617-9598-728E7A9462B0}" type="slidenum">
              <a:rPr lang="en-GB" smtClean="0"/>
              <a:t>7</a:t>
            </a:fld>
            <a:endParaRPr lang="en-GB"/>
          </a:p>
        </p:txBody>
      </p:sp>
      <p:sp>
        <p:nvSpPr>
          <p:cNvPr id="6" name="Title 2">
            <a:extLst>
              <a:ext uri="{FF2B5EF4-FFF2-40B4-BE49-F238E27FC236}">
                <a16:creationId xmlns:a16="http://schemas.microsoft.com/office/drawing/2014/main" id="{8DB1DB3B-7B8A-4686-90F1-1BC6EAB4F865}"/>
              </a:ext>
            </a:extLst>
          </p:cNvPr>
          <p:cNvSpPr txBox="1">
            <a:spLocks/>
          </p:cNvSpPr>
          <p:nvPr/>
        </p:nvSpPr>
        <p:spPr>
          <a:xfrm>
            <a:off x="1383889" y="169840"/>
            <a:ext cx="10515600" cy="90729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algn="r"/>
            <a:r>
              <a:rPr lang="en-GB" sz="3600" b="1" dirty="0">
                <a:solidFill>
                  <a:schemeClr val="bg1"/>
                </a:solidFill>
              </a:rPr>
              <a:t>Structure of the course</a:t>
            </a:r>
            <a:endParaRPr lang="fr-FR" sz="3600" b="1" dirty="0">
              <a:solidFill>
                <a:schemeClr val="bg1"/>
              </a:solidFill>
            </a:endParaRPr>
          </a:p>
        </p:txBody>
      </p:sp>
    </p:spTree>
    <p:extLst>
      <p:ext uri="{BB962C8B-B14F-4D97-AF65-F5344CB8AC3E}">
        <p14:creationId xmlns:p14="http://schemas.microsoft.com/office/powerpoint/2010/main" val="254540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6C2FBA-9C9F-456E-A6A0-7557E46ED020}"/>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7B8D11EC-E3FD-4DFC-9DD4-8CB83AF1C74B}"/>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9CFF1B63-963E-4D4B-AD01-F202C3C3C3EE}"/>
              </a:ext>
            </a:extLst>
          </p:cNvPr>
          <p:cNvSpPr/>
          <p:nvPr/>
        </p:nvSpPr>
        <p:spPr>
          <a:xfrm>
            <a:off x="-24680" y="-27385"/>
            <a:ext cx="12216680" cy="942825"/>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AA0ABFA-E0B2-4CFC-9FB1-0EF9DE69C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27384"/>
            <a:ext cx="1115612" cy="94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E4A4C0D-1C7A-439C-9612-B762CC20701F}"/>
              </a:ext>
            </a:extLst>
          </p:cNvPr>
          <p:cNvSpPr txBox="1"/>
          <p:nvPr/>
        </p:nvSpPr>
        <p:spPr>
          <a:xfrm>
            <a:off x="2011767" y="247724"/>
            <a:ext cx="9882439" cy="523220"/>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Reminder:  the problem of cybercrime …</a:t>
            </a:r>
          </a:p>
        </p:txBody>
      </p:sp>
      <p:pic>
        <p:nvPicPr>
          <p:cNvPr id="7" name="Picture 6">
            <a:extLst>
              <a:ext uri="{FF2B5EF4-FFF2-40B4-BE49-F238E27FC236}">
                <a16:creationId xmlns:a16="http://schemas.microsoft.com/office/drawing/2014/main" id="{798030EB-9BE6-4191-96FA-A35E99FF08AA}"/>
              </a:ext>
            </a:extLst>
          </p:cNvPr>
          <p:cNvPicPr>
            <a:picLocks noChangeAspect="1"/>
          </p:cNvPicPr>
          <p:nvPr/>
        </p:nvPicPr>
        <p:blipFill>
          <a:blip r:embed="rId3"/>
          <a:stretch>
            <a:fillRect/>
          </a:stretch>
        </p:blipFill>
        <p:spPr>
          <a:xfrm>
            <a:off x="67686" y="993410"/>
            <a:ext cx="4745614" cy="1144629"/>
          </a:xfrm>
          <a:prstGeom prst="rect">
            <a:avLst/>
          </a:prstGeom>
        </p:spPr>
      </p:pic>
      <p:pic>
        <p:nvPicPr>
          <p:cNvPr id="8" name="Picture 7">
            <a:extLst>
              <a:ext uri="{FF2B5EF4-FFF2-40B4-BE49-F238E27FC236}">
                <a16:creationId xmlns:a16="http://schemas.microsoft.com/office/drawing/2014/main" id="{D221A575-FF33-42E0-9CE4-F69B50309C99}"/>
              </a:ext>
            </a:extLst>
          </p:cNvPr>
          <p:cNvPicPr>
            <a:picLocks noChangeAspect="1"/>
          </p:cNvPicPr>
          <p:nvPr/>
        </p:nvPicPr>
        <p:blipFill>
          <a:blip r:embed="rId4"/>
          <a:stretch>
            <a:fillRect/>
          </a:stretch>
        </p:blipFill>
        <p:spPr>
          <a:xfrm>
            <a:off x="-69204" y="3216742"/>
            <a:ext cx="2833849" cy="2095512"/>
          </a:xfrm>
          <a:prstGeom prst="rect">
            <a:avLst/>
          </a:prstGeom>
        </p:spPr>
      </p:pic>
      <p:pic>
        <p:nvPicPr>
          <p:cNvPr id="9" name="Picture 8">
            <a:extLst>
              <a:ext uri="{FF2B5EF4-FFF2-40B4-BE49-F238E27FC236}">
                <a16:creationId xmlns:a16="http://schemas.microsoft.com/office/drawing/2014/main" id="{39B453C9-2F00-4F43-B495-ECCFD26D4DA6}"/>
              </a:ext>
            </a:extLst>
          </p:cNvPr>
          <p:cNvPicPr>
            <a:picLocks noChangeAspect="1"/>
          </p:cNvPicPr>
          <p:nvPr/>
        </p:nvPicPr>
        <p:blipFill>
          <a:blip r:embed="rId5"/>
          <a:stretch>
            <a:fillRect/>
          </a:stretch>
        </p:blipFill>
        <p:spPr>
          <a:xfrm>
            <a:off x="4813300" y="939539"/>
            <a:ext cx="3514778" cy="1911546"/>
          </a:xfrm>
          <a:prstGeom prst="rect">
            <a:avLst/>
          </a:prstGeom>
        </p:spPr>
      </p:pic>
      <p:pic>
        <p:nvPicPr>
          <p:cNvPr id="10" name="Picture 9">
            <a:extLst>
              <a:ext uri="{FF2B5EF4-FFF2-40B4-BE49-F238E27FC236}">
                <a16:creationId xmlns:a16="http://schemas.microsoft.com/office/drawing/2014/main" id="{5B37FEC7-C068-4757-B118-65CF6D7859BB}"/>
              </a:ext>
            </a:extLst>
          </p:cNvPr>
          <p:cNvPicPr>
            <a:picLocks noChangeAspect="1"/>
          </p:cNvPicPr>
          <p:nvPr/>
        </p:nvPicPr>
        <p:blipFill>
          <a:blip r:embed="rId6"/>
          <a:stretch>
            <a:fillRect/>
          </a:stretch>
        </p:blipFill>
        <p:spPr>
          <a:xfrm>
            <a:off x="7858753" y="1049358"/>
            <a:ext cx="4345587" cy="2466133"/>
          </a:xfrm>
          <a:prstGeom prst="rect">
            <a:avLst/>
          </a:prstGeom>
        </p:spPr>
      </p:pic>
      <p:pic>
        <p:nvPicPr>
          <p:cNvPr id="11" name="Picture 10">
            <a:extLst>
              <a:ext uri="{FF2B5EF4-FFF2-40B4-BE49-F238E27FC236}">
                <a16:creationId xmlns:a16="http://schemas.microsoft.com/office/drawing/2014/main" id="{ACCF61C9-1A1B-460B-8414-E34CF53295DD}"/>
              </a:ext>
            </a:extLst>
          </p:cNvPr>
          <p:cNvPicPr>
            <a:picLocks noChangeAspect="1"/>
          </p:cNvPicPr>
          <p:nvPr/>
        </p:nvPicPr>
        <p:blipFill>
          <a:blip r:embed="rId7"/>
          <a:stretch>
            <a:fillRect/>
          </a:stretch>
        </p:blipFill>
        <p:spPr>
          <a:xfrm>
            <a:off x="-24680" y="2214419"/>
            <a:ext cx="6526453" cy="1030088"/>
          </a:xfrm>
          <a:prstGeom prst="rect">
            <a:avLst/>
          </a:prstGeom>
        </p:spPr>
      </p:pic>
      <p:pic>
        <p:nvPicPr>
          <p:cNvPr id="12" name="Picture 11">
            <a:extLst>
              <a:ext uri="{FF2B5EF4-FFF2-40B4-BE49-F238E27FC236}">
                <a16:creationId xmlns:a16="http://schemas.microsoft.com/office/drawing/2014/main" id="{0838312F-1F46-485E-96AA-356A8A587687}"/>
              </a:ext>
            </a:extLst>
          </p:cNvPr>
          <p:cNvPicPr>
            <a:picLocks noChangeAspect="1"/>
          </p:cNvPicPr>
          <p:nvPr/>
        </p:nvPicPr>
        <p:blipFill>
          <a:blip r:embed="rId8"/>
          <a:stretch>
            <a:fillRect/>
          </a:stretch>
        </p:blipFill>
        <p:spPr>
          <a:xfrm>
            <a:off x="6377076" y="4896645"/>
            <a:ext cx="5167289" cy="1681662"/>
          </a:xfrm>
          <a:prstGeom prst="rect">
            <a:avLst/>
          </a:prstGeom>
        </p:spPr>
      </p:pic>
      <p:pic>
        <p:nvPicPr>
          <p:cNvPr id="13" name="Picture 12">
            <a:extLst>
              <a:ext uri="{FF2B5EF4-FFF2-40B4-BE49-F238E27FC236}">
                <a16:creationId xmlns:a16="http://schemas.microsoft.com/office/drawing/2014/main" id="{52D54867-C057-4787-8BC1-2DE14CD661A6}"/>
              </a:ext>
            </a:extLst>
          </p:cNvPr>
          <p:cNvPicPr>
            <a:picLocks noChangeAspect="1"/>
          </p:cNvPicPr>
          <p:nvPr/>
        </p:nvPicPr>
        <p:blipFill>
          <a:blip r:embed="rId9"/>
          <a:stretch>
            <a:fillRect/>
          </a:stretch>
        </p:blipFill>
        <p:spPr>
          <a:xfrm>
            <a:off x="2527369" y="3990193"/>
            <a:ext cx="4345587" cy="1649401"/>
          </a:xfrm>
          <a:prstGeom prst="rect">
            <a:avLst/>
          </a:prstGeom>
        </p:spPr>
      </p:pic>
      <p:pic>
        <p:nvPicPr>
          <p:cNvPr id="14" name="Picture 13">
            <a:extLst>
              <a:ext uri="{FF2B5EF4-FFF2-40B4-BE49-F238E27FC236}">
                <a16:creationId xmlns:a16="http://schemas.microsoft.com/office/drawing/2014/main" id="{492A80BC-BECF-4EE1-9640-0BF606C96575}"/>
              </a:ext>
            </a:extLst>
          </p:cNvPr>
          <p:cNvPicPr>
            <a:picLocks noChangeAspect="1"/>
          </p:cNvPicPr>
          <p:nvPr/>
        </p:nvPicPr>
        <p:blipFill>
          <a:blip r:embed="rId10"/>
          <a:stretch>
            <a:fillRect/>
          </a:stretch>
        </p:blipFill>
        <p:spPr>
          <a:xfrm>
            <a:off x="2903535" y="2804237"/>
            <a:ext cx="4915366" cy="1313574"/>
          </a:xfrm>
          <a:prstGeom prst="rect">
            <a:avLst/>
          </a:prstGeom>
        </p:spPr>
      </p:pic>
      <p:pic>
        <p:nvPicPr>
          <p:cNvPr id="15" name="Picture 14">
            <a:extLst>
              <a:ext uri="{FF2B5EF4-FFF2-40B4-BE49-F238E27FC236}">
                <a16:creationId xmlns:a16="http://schemas.microsoft.com/office/drawing/2014/main" id="{EBB2462B-1393-4E78-83D3-BEC81C2FC0B2}"/>
              </a:ext>
            </a:extLst>
          </p:cNvPr>
          <p:cNvPicPr>
            <a:picLocks noChangeAspect="1"/>
          </p:cNvPicPr>
          <p:nvPr/>
        </p:nvPicPr>
        <p:blipFill>
          <a:blip r:embed="rId11"/>
          <a:stretch>
            <a:fillRect/>
          </a:stretch>
        </p:blipFill>
        <p:spPr>
          <a:xfrm>
            <a:off x="0" y="5407056"/>
            <a:ext cx="4902740" cy="2088611"/>
          </a:xfrm>
          <a:prstGeom prst="rect">
            <a:avLst/>
          </a:prstGeom>
        </p:spPr>
      </p:pic>
      <p:pic>
        <p:nvPicPr>
          <p:cNvPr id="16" name="Picture 15">
            <a:extLst>
              <a:ext uri="{FF2B5EF4-FFF2-40B4-BE49-F238E27FC236}">
                <a16:creationId xmlns:a16="http://schemas.microsoft.com/office/drawing/2014/main" id="{A76704D4-2EB2-40B6-B8E5-11D0B8EED28B}"/>
              </a:ext>
            </a:extLst>
          </p:cNvPr>
          <p:cNvPicPr>
            <a:picLocks noChangeAspect="1"/>
          </p:cNvPicPr>
          <p:nvPr/>
        </p:nvPicPr>
        <p:blipFill>
          <a:blip r:embed="rId12"/>
          <a:stretch>
            <a:fillRect/>
          </a:stretch>
        </p:blipFill>
        <p:spPr>
          <a:xfrm>
            <a:off x="7088856" y="3534530"/>
            <a:ext cx="5182546" cy="1313574"/>
          </a:xfrm>
          <a:prstGeom prst="rect">
            <a:avLst/>
          </a:prstGeom>
        </p:spPr>
      </p:pic>
      <p:sp>
        <p:nvSpPr>
          <p:cNvPr id="17" name="Rectangle 16">
            <a:extLst>
              <a:ext uri="{FF2B5EF4-FFF2-40B4-BE49-F238E27FC236}">
                <a16:creationId xmlns:a16="http://schemas.microsoft.com/office/drawing/2014/main" id="{709510C6-F00E-4BB1-AAA1-977D2F0C06C1}"/>
              </a:ext>
            </a:extLst>
          </p:cNvPr>
          <p:cNvSpPr/>
          <p:nvPr/>
        </p:nvSpPr>
        <p:spPr>
          <a:xfrm flipV="1">
            <a:off x="-12340" y="6741368"/>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D3C15397-72D8-40C8-92A5-D2E7ED6F0840}"/>
              </a:ext>
            </a:extLst>
          </p:cNvPr>
          <p:cNvPicPr>
            <a:picLocks noChangeAspect="1"/>
          </p:cNvPicPr>
          <p:nvPr/>
        </p:nvPicPr>
        <p:blipFill>
          <a:blip r:embed="rId13"/>
          <a:stretch>
            <a:fillRect/>
          </a:stretch>
        </p:blipFill>
        <p:spPr>
          <a:xfrm>
            <a:off x="7381875" y="4831548"/>
            <a:ext cx="4652302" cy="1877168"/>
          </a:xfrm>
          <a:prstGeom prst="rect">
            <a:avLst/>
          </a:prstGeom>
        </p:spPr>
      </p:pic>
      <p:pic>
        <p:nvPicPr>
          <p:cNvPr id="19" name="Picture 18">
            <a:extLst>
              <a:ext uri="{FF2B5EF4-FFF2-40B4-BE49-F238E27FC236}">
                <a16:creationId xmlns:a16="http://schemas.microsoft.com/office/drawing/2014/main" id="{EA93BCC0-4B89-4A86-8204-823E03A59EC6}"/>
              </a:ext>
            </a:extLst>
          </p:cNvPr>
          <p:cNvPicPr>
            <a:picLocks noChangeAspect="1"/>
          </p:cNvPicPr>
          <p:nvPr/>
        </p:nvPicPr>
        <p:blipFill>
          <a:blip r:embed="rId14"/>
          <a:stretch>
            <a:fillRect/>
          </a:stretch>
        </p:blipFill>
        <p:spPr>
          <a:xfrm>
            <a:off x="1777031" y="5899493"/>
            <a:ext cx="4600045" cy="830167"/>
          </a:xfrm>
          <a:prstGeom prst="rect">
            <a:avLst/>
          </a:prstGeom>
        </p:spPr>
      </p:pic>
      <p:pic>
        <p:nvPicPr>
          <p:cNvPr id="20" name="Picture 19">
            <a:extLst>
              <a:ext uri="{FF2B5EF4-FFF2-40B4-BE49-F238E27FC236}">
                <a16:creationId xmlns:a16="http://schemas.microsoft.com/office/drawing/2014/main" id="{622C6380-F2F5-4B9D-ABD8-2E397FD94A31}"/>
              </a:ext>
            </a:extLst>
          </p:cNvPr>
          <p:cNvPicPr>
            <a:picLocks noChangeAspect="1"/>
          </p:cNvPicPr>
          <p:nvPr/>
        </p:nvPicPr>
        <p:blipFill>
          <a:blip r:embed="rId15"/>
          <a:stretch>
            <a:fillRect/>
          </a:stretch>
        </p:blipFill>
        <p:spPr>
          <a:xfrm>
            <a:off x="6080693" y="4841148"/>
            <a:ext cx="6202508" cy="1877168"/>
          </a:xfrm>
          <a:prstGeom prst="rect">
            <a:avLst/>
          </a:prstGeom>
        </p:spPr>
      </p:pic>
      <p:pic>
        <p:nvPicPr>
          <p:cNvPr id="21" name="Picture 20">
            <a:extLst>
              <a:ext uri="{FF2B5EF4-FFF2-40B4-BE49-F238E27FC236}">
                <a16:creationId xmlns:a16="http://schemas.microsoft.com/office/drawing/2014/main" id="{1FF4C48A-541A-48A1-B52C-36503A75A8F0}"/>
              </a:ext>
            </a:extLst>
          </p:cNvPr>
          <p:cNvPicPr>
            <a:picLocks noChangeAspect="1"/>
          </p:cNvPicPr>
          <p:nvPr/>
        </p:nvPicPr>
        <p:blipFill>
          <a:blip r:embed="rId16"/>
          <a:stretch>
            <a:fillRect/>
          </a:stretch>
        </p:blipFill>
        <p:spPr>
          <a:xfrm>
            <a:off x="4212972" y="1164983"/>
            <a:ext cx="3599424" cy="1542610"/>
          </a:xfrm>
          <a:prstGeom prst="rect">
            <a:avLst/>
          </a:prstGeom>
        </p:spPr>
      </p:pic>
      <p:sp>
        <p:nvSpPr>
          <p:cNvPr id="22" name="TextBox 21">
            <a:extLst>
              <a:ext uri="{FF2B5EF4-FFF2-40B4-BE49-F238E27FC236}">
                <a16:creationId xmlns:a16="http://schemas.microsoft.com/office/drawing/2014/main" id="{9F094814-C801-4A0B-B7A3-1D4CDD903C05}"/>
              </a:ext>
            </a:extLst>
          </p:cNvPr>
          <p:cNvSpPr txBox="1"/>
          <p:nvPr/>
        </p:nvSpPr>
        <p:spPr>
          <a:xfrm>
            <a:off x="3493497" y="1750164"/>
            <a:ext cx="5976032" cy="3046988"/>
          </a:xfrm>
          <a:prstGeom prst="rect">
            <a:avLst/>
          </a:prstGeom>
          <a:solidFill>
            <a:srgbClr val="C00000"/>
          </a:solidFill>
        </p:spPr>
        <p:txBody>
          <a:bodyPr wrap="square" rtlCol="0">
            <a:spAutoFit/>
          </a:bodyPr>
          <a:lstStyle/>
          <a:p>
            <a:r>
              <a:rPr lang="en-US" sz="4800" dirty="0">
                <a:solidFill>
                  <a:schemeClr val="bg1"/>
                </a:solidFill>
                <a:latin typeface="Arial Narrow" panose="020B0606020202030204" pitchFamily="34" charset="0"/>
              </a:rPr>
              <a:t>Cybercrime</a:t>
            </a:r>
          </a:p>
          <a:p>
            <a:endParaRPr lang="en-US" sz="4800" dirty="0">
              <a:solidFill>
                <a:schemeClr val="bg1"/>
              </a:solidFill>
              <a:latin typeface="Arial Narrow" panose="020B0606020202030204" pitchFamily="34" charset="0"/>
            </a:endParaRPr>
          </a:p>
          <a:p>
            <a:pPr marL="457200" indent="-457200">
              <a:buFont typeface="Arial Narrow" panose="020B0606020202030204" pitchFamily="34" charset="0"/>
              <a:buChar char="►"/>
            </a:pPr>
            <a:r>
              <a:rPr lang="en-US" sz="4800" dirty="0">
                <a:solidFill>
                  <a:schemeClr val="bg1"/>
                </a:solidFill>
                <a:latin typeface="Arial Narrow" panose="020B0606020202030204" pitchFamily="34" charset="0"/>
              </a:rPr>
              <a:t>Offences against and by means of computers</a:t>
            </a:r>
          </a:p>
        </p:txBody>
      </p:sp>
    </p:spTree>
    <p:extLst>
      <p:ext uri="{BB962C8B-B14F-4D97-AF65-F5344CB8AC3E}">
        <p14:creationId xmlns:p14="http://schemas.microsoft.com/office/powerpoint/2010/main" val="423576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5ACAAD-A0D2-47F1-B54B-8FE1F8B9D36A}"/>
              </a:ext>
            </a:extLst>
          </p:cNvPr>
          <p:cNvSpPr>
            <a:spLocks noChangeArrowheads="1"/>
          </p:cNvSpPr>
          <p:nvPr/>
        </p:nvSpPr>
        <p:spPr bwMode="auto">
          <a:xfrm>
            <a:off x="-2467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6AE60FE3-2DDC-4981-8EAE-661E1E61C9C3}"/>
              </a:ext>
            </a:extLst>
          </p:cNvPr>
          <p:cNvSpPr/>
          <p:nvPr/>
        </p:nvSpPr>
        <p:spPr>
          <a:xfrm>
            <a:off x="-24680" y="-27385"/>
            <a:ext cx="12216680" cy="942825"/>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a:extLst>
              <a:ext uri="{FF2B5EF4-FFF2-40B4-BE49-F238E27FC236}">
                <a16:creationId xmlns:a16="http://schemas.microsoft.com/office/drawing/2014/main" id="{180145C6-14DA-47F1-BEA2-D3F4E066F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27384"/>
            <a:ext cx="1115612" cy="94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2CF48FC-15BC-4356-8BA2-998C0DD52326}"/>
              </a:ext>
            </a:extLst>
          </p:cNvPr>
          <p:cNvSpPr txBox="1"/>
          <p:nvPr/>
        </p:nvSpPr>
        <p:spPr>
          <a:xfrm>
            <a:off x="2011767" y="247724"/>
            <a:ext cx="9882439" cy="523220"/>
          </a:xfrm>
          <a:prstGeom prst="rect">
            <a:avLst/>
          </a:prstGeom>
          <a:noFill/>
        </p:spPr>
        <p:txBody>
          <a:bodyPr wrap="square" rtlCol="0">
            <a:spAutoFit/>
          </a:bodyPr>
          <a:lstStyle/>
          <a:p>
            <a:pPr algn="r"/>
            <a:r>
              <a:rPr lang="en-GB" sz="2800" dirty="0">
                <a:solidFill>
                  <a:schemeClr val="bg1"/>
                </a:solidFill>
                <a:latin typeface="Arial Narrow" panose="020B0606020202030204" pitchFamily="34" charset="0"/>
              </a:rPr>
              <a:t>… and e-evidence re all types of crime</a:t>
            </a:r>
          </a:p>
        </p:txBody>
      </p:sp>
      <p:pic>
        <p:nvPicPr>
          <p:cNvPr id="6" name="Picture 5">
            <a:extLst>
              <a:ext uri="{FF2B5EF4-FFF2-40B4-BE49-F238E27FC236}">
                <a16:creationId xmlns:a16="http://schemas.microsoft.com/office/drawing/2014/main" id="{F183E859-6F15-45B9-AB64-0121D7EB34D7}"/>
              </a:ext>
            </a:extLst>
          </p:cNvPr>
          <p:cNvPicPr>
            <a:picLocks noChangeAspect="1"/>
          </p:cNvPicPr>
          <p:nvPr/>
        </p:nvPicPr>
        <p:blipFill>
          <a:blip r:embed="rId3"/>
          <a:stretch>
            <a:fillRect/>
          </a:stretch>
        </p:blipFill>
        <p:spPr>
          <a:xfrm>
            <a:off x="-9736" y="1013232"/>
            <a:ext cx="4745614" cy="1144629"/>
          </a:xfrm>
          <a:prstGeom prst="rect">
            <a:avLst/>
          </a:prstGeom>
        </p:spPr>
      </p:pic>
      <p:pic>
        <p:nvPicPr>
          <p:cNvPr id="7" name="Picture 6">
            <a:extLst>
              <a:ext uri="{FF2B5EF4-FFF2-40B4-BE49-F238E27FC236}">
                <a16:creationId xmlns:a16="http://schemas.microsoft.com/office/drawing/2014/main" id="{F3768161-B916-46F3-B2F3-2DD8E3AFDFA7}"/>
              </a:ext>
            </a:extLst>
          </p:cNvPr>
          <p:cNvPicPr>
            <a:picLocks noChangeAspect="1"/>
          </p:cNvPicPr>
          <p:nvPr/>
        </p:nvPicPr>
        <p:blipFill>
          <a:blip r:embed="rId4"/>
          <a:stretch>
            <a:fillRect/>
          </a:stretch>
        </p:blipFill>
        <p:spPr>
          <a:xfrm>
            <a:off x="-87633" y="3184714"/>
            <a:ext cx="2833849" cy="2095512"/>
          </a:xfrm>
          <a:prstGeom prst="rect">
            <a:avLst/>
          </a:prstGeom>
        </p:spPr>
      </p:pic>
      <p:pic>
        <p:nvPicPr>
          <p:cNvPr id="8" name="Picture 7">
            <a:extLst>
              <a:ext uri="{FF2B5EF4-FFF2-40B4-BE49-F238E27FC236}">
                <a16:creationId xmlns:a16="http://schemas.microsoft.com/office/drawing/2014/main" id="{0345E32E-B462-488C-A8B8-30760144AA04}"/>
              </a:ext>
            </a:extLst>
          </p:cNvPr>
          <p:cNvPicPr>
            <a:picLocks noChangeAspect="1"/>
          </p:cNvPicPr>
          <p:nvPr/>
        </p:nvPicPr>
        <p:blipFill>
          <a:blip r:embed="rId5"/>
          <a:stretch>
            <a:fillRect/>
          </a:stretch>
        </p:blipFill>
        <p:spPr>
          <a:xfrm>
            <a:off x="4813300" y="939539"/>
            <a:ext cx="3514778" cy="1911546"/>
          </a:xfrm>
          <a:prstGeom prst="rect">
            <a:avLst/>
          </a:prstGeom>
        </p:spPr>
      </p:pic>
      <p:pic>
        <p:nvPicPr>
          <p:cNvPr id="9" name="Picture 8">
            <a:extLst>
              <a:ext uri="{FF2B5EF4-FFF2-40B4-BE49-F238E27FC236}">
                <a16:creationId xmlns:a16="http://schemas.microsoft.com/office/drawing/2014/main" id="{4C708119-D11A-4C85-B0F5-8438D4612D23}"/>
              </a:ext>
            </a:extLst>
          </p:cNvPr>
          <p:cNvPicPr>
            <a:picLocks noChangeAspect="1"/>
          </p:cNvPicPr>
          <p:nvPr/>
        </p:nvPicPr>
        <p:blipFill>
          <a:blip r:embed="rId6"/>
          <a:stretch>
            <a:fillRect/>
          </a:stretch>
        </p:blipFill>
        <p:spPr>
          <a:xfrm>
            <a:off x="7880016" y="1029734"/>
            <a:ext cx="4345587" cy="2466133"/>
          </a:xfrm>
          <a:prstGeom prst="rect">
            <a:avLst/>
          </a:prstGeom>
        </p:spPr>
      </p:pic>
      <p:pic>
        <p:nvPicPr>
          <p:cNvPr id="10" name="Picture 9">
            <a:extLst>
              <a:ext uri="{FF2B5EF4-FFF2-40B4-BE49-F238E27FC236}">
                <a16:creationId xmlns:a16="http://schemas.microsoft.com/office/drawing/2014/main" id="{7B72A3A7-81F5-4494-A5D6-DE1C08AEB25A}"/>
              </a:ext>
            </a:extLst>
          </p:cNvPr>
          <p:cNvPicPr>
            <a:picLocks noChangeAspect="1"/>
          </p:cNvPicPr>
          <p:nvPr/>
        </p:nvPicPr>
        <p:blipFill>
          <a:blip r:embed="rId7"/>
          <a:stretch>
            <a:fillRect/>
          </a:stretch>
        </p:blipFill>
        <p:spPr>
          <a:xfrm>
            <a:off x="-24680" y="2214419"/>
            <a:ext cx="6526453" cy="1030088"/>
          </a:xfrm>
          <a:prstGeom prst="rect">
            <a:avLst/>
          </a:prstGeom>
        </p:spPr>
      </p:pic>
      <p:pic>
        <p:nvPicPr>
          <p:cNvPr id="11" name="Picture 10">
            <a:extLst>
              <a:ext uri="{FF2B5EF4-FFF2-40B4-BE49-F238E27FC236}">
                <a16:creationId xmlns:a16="http://schemas.microsoft.com/office/drawing/2014/main" id="{44C00AA5-159A-4485-8A9F-0B5C605ECA4D}"/>
              </a:ext>
            </a:extLst>
          </p:cNvPr>
          <p:cNvPicPr>
            <a:picLocks noChangeAspect="1"/>
          </p:cNvPicPr>
          <p:nvPr/>
        </p:nvPicPr>
        <p:blipFill>
          <a:blip r:embed="rId8"/>
          <a:stretch>
            <a:fillRect/>
          </a:stretch>
        </p:blipFill>
        <p:spPr>
          <a:xfrm>
            <a:off x="7147778" y="4857342"/>
            <a:ext cx="5167289" cy="1681662"/>
          </a:xfrm>
          <a:prstGeom prst="rect">
            <a:avLst/>
          </a:prstGeom>
        </p:spPr>
      </p:pic>
      <p:pic>
        <p:nvPicPr>
          <p:cNvPr id="12" name="Picture 11">
            <a:extLst>
              <a:ext uri="{FF2B5EF4-FFF2-40B4-BE49-F238E27FC236}">
                <a16:creationId xmlns:a16="http://schemas.microsoft.com/office/drawing/2014/main" id="{45590515-9ABF-43CE-9FC7-A7907FCE73A1}"/>
              </a:ext>
            </a:extLst>
          </p:cNvPr>
          <p:cNvPicPr>
            <a:picLocks noChangeAspect="1"/>
          </p:cNvPicPr>
          <p:nvPr/>
        </p:nvPicPr>
        <p:blipFill>
          <a:blip r:embed="rId9"/>
          <a:stretch>
            <a:fillRect/>
          </a:stretch>
        </p:blipFill>
        <p:spPr>
          <a:xfrm>
            <a:off x="2527369" y="3990193"/>
            <a:ext cx="4345587" cy="1649401"/>
          </a:xfrm>
          <a:prstGeom prst="rect">
            <a:avLst/>
          </a:prstGeom>
        </p:spPr>
      </p:pic>
      <p:pic>
        <p:nvPicPr>
          <p:cNvPr id="13" name="Picture 12">
            <a:extLst>
              <a:ext uri="{FF2B5EF4-FFF2-40B4-BE49-F238E27FC236}">
                <a16:creationId xmlns:a16="http://schemas.microsoft.com/office/drawing/2014/main" id="{B2E61D73-14D8-42AF-814C-CA25C5CCD5D3}"/>
              </a:ext>
            </a:extLst>
          </p:cNvPr>
          <p:cNvPicPr>
            <a:picLocks noChangeAspect="1"/>
          </p:cNvPicPr>
          <p:nvPr/>
        </p:nvPicPr>
        <p:blipFill>
          <a:blip r:embed="rId10"/>
          <a:stretch>
            <a:fillRect/>
          </a:stretch>
        </p:blipFill>
        <p:spPr>
          <a:xfrm>
            <a:off x="5000116" y="5775397"/>
            <a:ext cx="4600045" cy="830167"/>
          </a:xfrm>
          <a:prstGeom prst="rect">
            <a:avLst/>
          </a:prstGeom>
        </p:spPr>
      </p:pic>
      <p:pic>
        <p:nvPicPr>
          <p:cNvPr id="14" name="Picture 13">
            <a:extLst>
              <a:ext uri="{FF2B5EF4-FFF2-40B4-BE49-F238E27FC236}">
                <a16:creationId xmlns:a16="http://schemas.microsoft.com/office/drawing/2014/main" id="{70421DC0-7FE1-431F-B49D-B3D4A1703CE6}"/>
              </a:ext>
            </a:extLst>
          </p:cNvPr>
          <p:cNvPicPr>
            <a:picLocks noChangeAspect="1"/>
          </p:cNvPicPr>
          <p:nvPr/>
        </p:nvPicPr>
        <p:blipFill>
          <a:blip r:embed="rId11"/>
          <a:stretch>
            <a:fillRect/>
          </a:stretch>
        </p:blipFill>
        <p:spPr>
          <a:xfrm>
            <a:off x="2903535" y="2804237"/>
            <a:ext cx="4915366" cy="1313574"/>
          </a:xfrm>
          <a:prstGeom prst="rect">
            <a:avLst/>
          </a:prstGeom>
        </p:spPr>
      </p:pic>
      <p:pic>
        <p:nvPicPr>
          <p:cNvPr id="15" name="Picture 14">
            <a:extLst>
              <a:ext uri="{FF2B5EF4-FFF2-40B4-BE49-F238E27FC236}">
                <a16:creationId xmlns:a16="http://schemas.microsoft.com/office/drawing/2014/main" id="{54B9A001-63B1-496F-AE23-A2CB14919ACF}"/>
              </a:ext>
            </a:extLst>
          </p:cNvPr>
          <p:cNvPicPr>
            <a:picLocks noChangeAspect="1"/>
          </p:cNvPicPr>
          <p:nvPr/>
        </p:nvPicPr>
        <p:blipFill>
          <a:blip r:embed="rId12"/>
          <a:stretch>
            <a:fillRect/>
          </a:stretch>
        </p:blipFill>
        <p:spPr>
          <a:xfrm>
            <a:off x="-73253" y="5236216"/>
            <a:ext cx="4902740" cy="2088611"/>
          </a:xfrm>
          <a:prstGeom prst="rect">
            <a:avLst/>
          </a:prstGeom>
        </p:spPr>
      </p:pic>
      <p:pic>
        <p:nvPicPr>
          <p:cNvPr id="16" name="Picture 15">
            <a:extLst>
              <a:ext uri="{FF2B5EF4-FFF2-40B4-BE49-F238E27FC236}">
                <a16:creationId xmlns:a16="http://schemas.microsoft.com/office/drawing/2014/main" id="{CAF6C6FE-F288-49A3-8C3F-B32F0CBBBB72}"/>
              </a:ext>
            </a:extLst>
          </p:cNvPr>
          <p:cNvPicPr>
            <a:picLocks noChangeAspect="1"/>
          </p:cNvPicPr>
          <p:nvPr/>
        </p:nvPicPr>
        <p:blipFill>
          <a:blip r:embed="rId13"/>
          <a:stretch>
            <a:fillRect/>
          </a:stretch>
        </p:blipFill>
        <p:spPr>
          <a:xfrm>
            <a:off x="7053782" y="3938488"/>
            <a:ext cx="5182546" cy="1313574"/>
          </a:xfrm>
          <a:prstGeom prst="rect">
            <a:avLst/>
          </a:prstGeom>
        </p:spPr>
      </p:pic>
      <p:sp>
        <p:nvSpPr>
          <p:cNvPr id="17" name="Rectangle 16">
            <a:extLst>
              <a:ext uri="{FF2B5EF4-FFF2-40B4-BE49-F238E27FC236}">
                <a16:creationId xmlns:a16="http://schemas.microsoft.com/office/drawing/2014/main" id="{86DA93E1-C288-4EF8-9405-BD8F8415D508}"/>
              </a:ext>
            </a:extLst>
          </p:cNvPr>
          <p:cNvSpPr/>
          <p:nvPr/>
        </p:nvSpPr>
        <p:spPr>
          <a:xfrm flipV="1">
            <a:off x="-12340" y="6741368"/>
            <a:ext cx="12216680" cy="369332"/>
          </a:xfrm>
          <a:prstGeom prst="rect">
            <a:avLst/>
          </a:prstGeom>
          <a:gradFill flip="none" rotWithShape="1">
            <a:gsLst>
              <a:gs pos="0">
                <a:srgbClr val="2F618F">
                  <a:shade val="30000"/>
                  <a:satMod val="115000"/>
                </a:srgbClr>
              </a:gs>
              <a:gs pos="50000">
                <a:srgbClr val="2F618F">
                  <a:shade val="67500"/>
                  <a:satMod val="115000"/>
                </a:srgbClr>
              </a:gs>
              <a:gs pos="100000">
                <a:srgbClr val="2F618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E6EE4FD-DA14-4F31-AE50-C8D032AFEDFB}"/>
              </a:ext>
            </a:extLst>
          </p:cNvPr>
          <p:cNvSpPr/>
          <p:nvPr/>
        </p:nvSpPr>
        <p:spPr>
          <a:xfrm>
            <a:off x="6518686" y="1641142"/>
            <a:ext cx="2290813" cy="2195149"/>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26496"/>
                </a:solidFill>
              </a:ln>
            </a:endParaRPr>
          </a:p>
        </p:txBody>
      </p:sp>
      <p:sp>
        <p:nvSpPr>
          <p:cNvPr id="19" name="TextBox 18">
            <a:extLst>
              <a:ext uri="{FF2B5EF4-FFF2-40B4-BE49-F238E27FC236}">
                <a16:creationId xmlns:a16="http://schemas.microsoft.com/office/drawing/2014/main" id="{73BB7ECA-97D2-4024-9FB1-D3F97A9B4AFF}"/>
              </a:ext>
            </a:extLst>
          </p:cNvPr>
          <p:cNvSpPr txBox="1"/>
          <p:nvPr/>
        </p:nvSpPr>
        <p:spPr>
          <a:xfrm>
            <a:off x="1263532" y="1399791"/>
            <a:ext cx="2594886"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Online sexual violence against children</a:t>
            </a:r>
          </a:p>
        </p:txBody>
      </p:sp>
      <p:sp>
        <p:nvSpPr>
          <p:cNvPr id="20" name="TextBox 19">
            <a:extLst>
              <a:ext uri="{FF2B5EF4-FFF2-40B4-BE49-F238E27FC236}">
                <a16:creationId xmlns:a16="http://schemas.microsoft.com/office/drawing/2014/main" id="{6BC25435-6E7F-4740-A48E-272A0399F0FC}"/>
              </a:ext>
            </a:extLst>
          </p:cNvPr>
          <p:cNvSpPr txBox="1"/>
          <p:nvPr/>
        </p:nvSpPr>
        <p:spPr>
          <a:xfrm>
            <a:off x="595150" y="2273843"/>
            <a:ext cx="1574243"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Violence against women</a:t>
            </a:r>
          </a:p>
        </p:txBody>
      </p:sp>
      <p:sp>
        <p:nvSpPr>
          <p:cNvPr id="21" name="TextBox 20">
            <a:extLst>
              <a:ext uri="{FF2B5EF4-FFF2-40B4-BE49-F238E27FC236}">
                <a16:creationId xmlns:a16="http://schemas.microsoft.com/office/drawing/2014/main" id="{8EFDE7C5-0865-43F7-BE1F-D0A50F94BED0}"/>
              </a:ext>
            </a:extLst>
          </p:cNvPr>
          <p:cNvSpPr txBox="1"/>
          <p:nvPr/>
        </p:nvSpPr>
        <p:spPr>
          <a:xfrm>
            <a:off x="874466" y="3396400"/>
            <a:ext cx="1574243"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Election interference</a:t>
            </a:r>
          </a:p>
        </p:txBody>
      </p:sp>
      <p:sp>
        <p:nvSpPr>
          <p:cNvPr id="22" name="TextBox 21">
            <a:extLst>
              <a:ext uri="{FF2B5EF4-FFF2-40B4-BE49-F238E27FC236}">
                <a16:creationId xmlns:a16="http://schemas.microsoft.com/office/drawing/2014/main" id="{C00657B8-94E0-43E1-8B0D-DA9D469D3292}"/>
              </a:ext>
            </a:extLst>
          </p:cNvPr>
          <p:cNvSpPr txBox="1"/>
          <p:nvPr/>
        </p:nvSpPr>
        <p:spPr>
          <a:xfrm>
            <a:off x="1575949" y="4358818"/>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Terrorism</a:t>
            </a:r>
          </a:p>
        </p:txBody>
      </p:sp>
      <p:sp>
        <p:nvSpPr>
          <p:cNvPr id="23" name="TextBox 22">
            <a:extLst>
              <a:ext uri="{FF2B5EF4-FFF2-40B4-BE49-F238E27FC236}">
                <a16:creationId xmlns:a16="http://schemas.microsoft.com/office/drawing/2014/main" id="{78B9D07B-4D16-4BA8-98DB-3E8A567DBB4F}"/>
              </a:ext>
            </a:extLst>
          </p:cNvPr>
          <p:cNvSpPr txBox="1"/>
          <p:nvPr/>
        </p:nvSpPr>
        <p:spPr>
          <a:xfrm>
            <a:off x="2807113" y="5908490"/>
            <a:ext cx="1574243"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Drug trafficking</a:t>
            </a:r>
          </a:p>
        </p:txBody>
      </p:sp>
      <p:sp>
        <p:nvSpPr>
          <p:cNvPr id="24" name="TextBox 23">
            <a:extLst>
              <a:ext uri="{FF2B5EF4-FFF2-40B4-BE49-F238E27FC236}">
                <a16:creationId xmlns:a16="http://schemas.microsoft.com/office/drawing/2014/main" id="{6549D523-8F95-4548-80B0-061BAAA04110}"/>
              </a:ext>
            </a:extLst>
          </p:cNvPr>
          <p:cNvSpPr txBox="1"/>
          <p:nvPr/>
        </p:nvSpPr>
        <p:spPr>
          <a:xfrm>
            <a:off x="2396975" y="4993263"/>
            <a:ext cx="1574243"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Money laundering</a:t>
            </a:r>
          </a:p>
        </p:txBody>
      </p:sp>
      <p:sp>
        <p:nvSpPr>
          <p:cNvPr id="25" name="TextBox 24">
            <a:extLst>
              <a:ext uri="{FF2B5EF4-FFF2-40B4-BE49-F238E27FC236}">
                <a16:creationId xmlns:a16="http://schemas.microsoft.com/office/drawing/2014/main" id="{AC52326C-D557-4D88-8C79-D27E8EABF548}"/>
              </a:ext>
            </a:extLst>
          </p:cNvPr>
          <p:cNvSpPr txBox="1"/>
          <p:nvPr/>
        </p:nvSpPr>
        <p:spPr>
          <a:xfrm>
            <a:off x="4153155" y="973253"/>
            <a:ext cx="1574243" cy="646331"/>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COVID-19 related crime</a:t>
            </a:r>
          </a:p>
        </p:txBody>
      </p:sp>
      <p:sp>
        <p:nvSpPr>
          <p:cNvPr id="26" name="TextBox 25">
            <a:extLst>
              <a:ext uri="{FF2B5EF4-FFF2-40B4-BE49-F238E27FC236}">
                <a16:creationId xmlns:a16="http://schemas.microsoft.com/office/drawing/2014/main" id="{B51781DB-58C9-4B3A-8573-480A2ABF9987}"/>
              </a:ext>
            </a:extLst>
          </p:cNvPr>
          <p:cNvSpPr txBox="1"/>
          <p:nvPr/>
        </p:nvSpPr>
        <p:spPr>
          <a:xfrm>
            <a:off x="9487958" y="5480189"/>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Kidnapping</a:t>
            </a:r>
          </a:p>
        </p:txBody>
      </p:sp>
      <p:sp>
        <p:nvSpPr>
          <p:cNvPr id="27" name="TextBox 26">
            <a:extLst>
              <a:ext uri="{FF2B5EF4-FFF2-40B4-BE49-F238E27FC236}">
                <a16:creationId xmlns:a16="http://schemas.microsoft.com/office/drawing/2014/main" id="{F28EE8BE-5B89-4E0F-938F-2CB5E8C73178}"/>
              </a:ext>
            </a:extLst>
          </p:cNvPr>
          <p:cNvSpPr txBox="1"/>
          <p:nvPr/>
        </p:nvSpPr>
        <p:spPr>
          <a:xfrm>
            <a:off x="8376074" y="6034187"/>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Murder</a:t>
            </a:r>
          </a:p>
        </p:txBody>
      </p:sp>
      <p:sp>
        <p:nvSpPr>
          <p:cNvPr id="28" name="TextBox 27">
            <a:extLst>
              <a:ext uri="{FF2B5EF4-FFF2-40B4-BE49-F238E27FC236}">
                <a16:creationId xmlns:a16="http://schemas.microsoft.com/office/drawing/2014/main" id="{1E8CBA3A-8C17-45F7-A147-EA97E9E85755}"/>
              </a:ext>
            </a:extLst>
          </p:cNvPr>
          <p:cNvSpPr txBox="1"/>
          <p:nvPr/>
        </p:nvSpPr>
        <p:spPr>
          <a:xfrm>
            <a:off x="10275079" y="4886797"/>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Hate crime</a:t>
            </a:r>
          </a:p>
        </p:txBody>
      </p:sp>
      <p:sp>
        <p:nvSpPr>
          <p:cNvPr id="29" name="TextBox 28">
            <a:extLst>
              <a:ext uri="{FF2B5EF4-FFF2-40B4-BE49-F238E27FC236}">
                <a16:creationId xmlns:a16="http://schemas.microsoft.com/office/drawing/2014/main" id="{EF2FDC51-8C71-4DE5-84EC-35FF75EC5FEE}"/>
              </a:ext>
            </a:extLst>
          </p:cNvPr>
          <p:cNvSpPr txBox="1"/>
          <p:nvPr/>
        </p:nvSpPr>
        <p:spPr>
          <a:xfrm>
            <a:off x="6570689" y="6274172"/>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Fraud</a:t>
            </a:r>
          </a:p>
        </p:txBody>
      </p:sp>
      <p:sp>
        <p:nvSpPr>
          <p:cNvPr id="30" name="TextBox 29">
            <a:extLst>
              <a:ext uri="{FF2B5EF4-FFF2-40B4-BE49-F238E27FC236}">
                <a16:creationId xmlns:a16="http://schemas.microsoft.com/office/drawing/2014/main" id="{A06BB896-0FC4-4F55-9577-7990A8E7DBF7}"/>
              </a:ext>
            </a:extLst>
          </p:cNvPr>
          <p:cNvSpPr txBox="1"/>
          <p:nvPr/>
        </p:nvSpPr>
        <p:spPr>
          <a:xfrm>
            <a:off x="4574096" y="6200614"/>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Corruption</a:t>
            </a:r>
          </a:p>
        </p:txBody>
      </p:sp>
      <p:sp>
        <p:nvSpPr>
          <p:cNvPr id="31" name="TextBox 30">
            <a:extLst>
              <a:ext uri="{FF2B5EF4-FFF2-40B4-BE49-F238E27FC236}">
                <a16:creationId xmlns:a16="http://schemas.microsoft.com/office/drawing/2014/main" id="{CFD7E48D-37C9-487F-9A58-A78F290460BF}"/>
              </a:ext>
            </a:extLst>
          </p:cNvPr>
          <p:cNvSpPr txBox="1"/>
          <p:nvPr/>
        </p:nvSpPr>
        <p:spPr>
          <a:xfrm>
            <a:off x="10414698" y="3593096"/>
            <a:ext cx="1574243" cy="369332"/>
          </a:xfrm>
          <a:prstGeom prst="rect">
            <a:avLst/>
          </a:prstGeom>
          <a:solidFill>
            <a:srgbClr val="C00000"/>
          </a:solidFill>
        </p:spPr>
        <p:txBody>
          <a:bodyPr wrap="square" rtlCol="0">
            <a:spAutoFit/>
          </a:bodyPr>
          <a:lstStyle/>
          <a:p>
            <a:pPr algn="ctr"/>
            <a:r>
              <a:rPr lang="en-US" b="1" dirty="0">
                <a:solidFill>
                  <a:schemeClr val="bg1"/>
                </a:solidFill>
                <a:latin typeface="Arial Narrow" panose="020B0606020202030204" pitchFamily="34" charset="0"/>
              </a:rPr>
              <a:t>ANY CRIME</a:t>
            </a:r>
          </a:p>
        </p:txBody>
      </p:sp>
      <p:sp>
        <p:nvSpPr>
          <p:cNvPr id="32" name="TextBox 31">
            <a:extLst>
              <a:ext uri="{FF2B5EF4-FFF2-40B4-BE49-F238E27FC236}">
                <a16:creationId xmlns:a16="http://schemas.microsoft.com/office/drawing/2014/main" id="{3BA86F41-3F4D-479F-A960-676B9DA3CD7D}"/>
              </a:ext>
            </a:extLst>
          </p:cNvPr>
          <p:cNvSpPr txBox="1"/>
          <p:nvPr/>
        </p:nvSpPr>
        <p:spPr>
          <a:xfrm>
            <a:off x="10748452" y="4319040"/>
            <a:ext cx="1574243" cy="369332"/>
          </a:xfrm>
          <a:prstGeom prst="rect">
            <a:avLst/>
          </a:prstGeom>
          <a:solidFill>
            <a:srgbClr val="C00000"/>
          </a:solidFill>
        </p:spPr>
        <p:txBody>
          <a:bodyPr wrap="square" rtlCol="0">
            <a:spAutoFit/>
          </a:bodyPr>
          <a:lstStyle/>
          <a:p>
            <a:pPr algn="ctr"/>
            <a:r>
              <a:rPr lang="en-US" b="1" dirty="0" err="1">
                <a:solidFill>
                  <a:schemeClr val="bg1"/>
                </a:solidFill>
                <a:latin typeface="Arial Narrow" panose="020B0606020202030204" pitchFamily="34" charset="0"/>
              </a:rPr>
              <a:t>Medicrime</a:t>
            </a:r>
            <a:endParaRPr lang="en-US" b="1" dirty="0">
              <a:solidFill>
                <a:schemeClr val="bg1"/>
              </a:solidFill>
              <a:latin typeface="Arial Narrow" panose="020B0606020202030204" pitchFamily="34" charset="0"/>
            </a:endParaRPr>
          </a:p>
        </p:txBody>
      </p:sp>
      <p:sp>
        <p:nvSpPr>
          <p:cNvPr id="33" name="TextBox 32">
            <a:extLst>
              <a:ext uri="{FF2B5EF4-FFF2-40B4-BE49-F238E27FC236}">
                <a16:creationId xmlns:a16="http://schemas.microsoft.com/office/drawing/2014/main" id="{C7D17480-869F-484D-BCA4-57265CEFCAEA}"/>
              </a:ext>
            </a:extLst>
          </p:cNvPr>
          <p:cNvSpPr txBox="1"/>
          <p:nvPr/>
        </p:nvSpPr>
        <p:spPr>
          <a:xfrm>
            <a:off x="6863668" y="2156611"/>
            <a:ext cx="1668986" cy="1200329"/>
          </a:xfrm>
          <a:prstGeom prst="rect">
            <a:avLst/>
          </a:prstGeom>
          <a:noFill/>
        </p:spPr>
        <p:txBody>
          <a:bodyPr wrap="square" rtlCol="0">
            <a:spAutoFit/>
          </a:bodyPr>
          <a:lstStyle/>
          <a:p>
            <a:pPr algn="ctr"/>
            <a:r>
              <a:rPr lang="en-US" sz="2400" b="1" dirty="0">
                <a:solidFill>
                  <a:schemeClr val="bg1"/>
                </a:solidFill>
                <a:latin typeface="Arial Narrow" panose="020B0606020202030204" pitchFamily="34" charset="0"/>
              </a:rPr>
              <a:t>Evidence on a computer system</a:t>
            </a:r>
          </a:p>
        </p:txBody>
      </p:sp>
      <p:cxnSp>
        <p:nvCxnSpPr>
          <p:cNvPr id="34" name="Straight Arrow Connector 33">
            <a:extLst>
              <a:ext uri="{FF2B5EF4-FFF2-40B4-BE49-F238E27FC236}">
                <a16:creationId xmlns:a16="http://schemas.microsoft.com/office/drawing/2014/main" id="{F8FE94E9-DAB0-4CEB-BB76-58CEB4791B4A}"/>
              </a:ext>
            </a:extLst>
          </p:cNvPr>
          <p:cNvCxnSpPr/>
          <p:nvPr/>
        </p:nvCxnSpPr>
        <p:spPr>
          <a:xfrm>
            <a:off x="5376293" y="1585546"/>
            <a:ext cx="1077922" cy="6968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CD4C7E-B955-4AD5-9DFC-66F70D90B877}"/>
              </a:ext>
            </a:extLst>
          </p:cNvPr>
          <p:cNvCxnSpPr>
            <a:cxnSpLocks/>
          </p:cNvCxnSpPr>
          <p:nvPr/>
        </p:nvCxnSpPr>
        <p:spPr>
          <a:xfrm>
            <a:off x="3853361" y="1995343"/>
            <a:ext cx="2502562" cy="5749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60D3044-2D0C-48A0-BFA8-AE240E08AA01}"/>
              </a:ext>
            </a:extLst>
          </p:cNvPr>
          <p:cNvCxnSpPr>
            <a:cxnSpLocks/>
          </p:cNvCxnSpPr>
          <p:nvPr/>
        </p:nvCxnSpPr>
        <p:spPr>
          <a:xfrm flipV="1">
            <a:off x="3148238" y="3404401"/>
            <a:ext cx="3456765" cy="11548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B343A8A-8332-44CC-933D-4A878A55FC0F}"/>
              </a:ext>
            </a:extLst>
          </p:cNvPr>
          <p:cNvCxnSpPr>
            <a:cxnSpLocks/>
          </p:cNvCxnSpPr>
          <p:nvPr/>
        </p:nvCxnSpPr>
        <p:spPr>
          <a:xfrm flipV="1">
            <a:off x="2167164" y="3196334"/>
            <a:ext cx="4194203" cy="4278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79D2E8F-2FC3-4F08-BA06-19B6396050A8}"/>
              </a:ext>
            </a:extLst>
          </p:cNvPr>
          <p:cNvCxnSpPr>
            <a:cxnSpLocks/>
          </p:cNvCxnSpPr>
          <p:nvPr/>
        </p:nvCxnSpPr>
        <p:spPr>
          <a:xfrm>
            <a:off x="2321793" y="2622148"/>
            <a:ext cx="3881730" cy="2228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88351A8-B263-4101-A7D3-280202987EA8}"/>
              </a:ext>
            </a:extLst>
          </p:cNvPr>
          <p:cNvCxnSpPr>
            <a:cxnSpLocks/>
          </p:cNvCxnSpPr>
          <p:nvPr/>
        </p:nvCxnSpPr>
        <p:spPr>
          <a:xfrm flipV="1">
            <a:off x="3884334" y="3826551"/>
            <a:ext cx="2731562" cy="13035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A39DD7-71EB-43AF-AC7D-F6C8310F2974}"/>
              </a:ext>
            </a:extLst>
          </p:cNvPr>
          <p:cNvCxnSpPr>
            <a:cxnSpLocks/>
          </p:cNvCxnSpPr>
          <p:nvPr/>
        </p:nvCxnSpPr>
        <p:spPr>
          <a:xfrm flipV="1">
            <a:off x="4328358" y="3990193"/>
            <a:ext cx="2590598" cy="19703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F01D858-BA3E-4A72-91C4-68A30752F3FF}"/>
              </a:ext>
            </a:extLst>
          </p:cNvPr>
          <p:cNvCxnSpPr>
            <a:cxnSpLocks/>
            <a:stCxn id="30" idx="0"/>
          </p:cNvCxnSpPr>
          <p:nvPr/>
        </p:nvCxnSpPr>
        <p:spPr>
          <a:xfrm flipV="1">
            <a:off x="5361218" y="3952254"/>
            <a:ext cx="2083271" cy="22483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01C06EE-A43A-4420-A88C-3E2B32970F1B}"/>
              </a:ext>
            </a:extLst>
          </p:cNvPr>
          <p:cNvCxnSpPr>
            <a:cxnSpLocks/>
          </p:cNvCxnSpPr>
          <p:nvPr/>
        </p:nvCxnSpPr>
        <p:spPr>
          <a:xfrm flipV="1">
            <a:off x="7339145" y="4034962"/>
            <a:ext cx="190157" cy="22333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B23357D-0C82-4E83-9270-E3C768651F5F}"/>
              </a:ext>
            </a:extLst>
          </p:cNvPr>
          <p:cNvCxnSpPr>
            <a:cxnSpLocks/>
          </p:cNvCxnSpPr>
          <p:nvPr/>
        </p:nvCxnSpPr>
        <p:spPr>
          <a:xfrm flipH="1" flipV="1">
            <a:off x="8092780" y="4117811"/>
            <a:ext cx="1019530" cy="19393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4E460DA-6FE3-41BB-B994-863F630E4D8B}"/>
              </a:ext>
            </a:extLst>
          </p:cNvPr>
          <p:cNvCxnSpPr>
            <a:cxnSpLocks/>
          </p:cNvCxnSpPr>
          <p:nvPr/>
        </p:nvCxnSpPr>
        <p:spPr>
          <a:xfrm flipH="1" flipV="1">
            <a:off x="8416886" y="3900822"/>
            <a:ext cx="1570040" cy="16474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338ED4B-1331-45A2-8385-7141B63435C9}"/>
              </a:ext>
            </a:extLst>
          </p:cNvPr>
          <p:cNvCxnSpPr>
            <a:cxnSpLocks/>
          </p:cNvCxnSpPr>
          <p:nvPr/>
        </p:nvCxnSpPr>
        <p:spPr>
          <a:xfrm flipH="1" flipV="1">
            <a:off x="8806890" y="3648128"/>
            <a:ext cx="1762812" cy="14756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73F3F45-5A13-4FB4-8FB8-D960F9F5D419}"/>
              </a:ext>
            </a:extLst>
          </p:cNvPr>
          <p:cNvCxnSpPr>
            <a:cxnSpLocks/>
          </p:cNvCxnSpPr>
          <p:nvPr/>
        </p:nvCxnSpPr>
        <p:spPr>
          <a:xfrm flipH="1" flipV="1">
            <a:off x="9064217" y="3505092"/>
            <a:ext cx="1838402" cy="11532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D56C417-FA57-413C-9989-1370DD5A6666}"/>
              </a:ext>
            </a:extLst>
          </p:cNvPr>
          <p:cNvCxnSpPr>
            <a:cxnSpLocks/>
          </p:cNvCxnSpPr>
          <p:nvPr/>
        </p:nvCxnSpPr>
        <p:spPr>
          <a:xfrm flipH="1" flipV="1">
            <a:off x="8930341" y="3160150"/>
            <a:ext cx="1579896" cy="6727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70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1313</Words>
  <Application>Microsoft Office PowerPoint</Application>
  <PresentationFormat>Widescreen</PresentationFormat>
  <Paragraphs>230</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Arial Nova</vt:lpstr>
      <vt:lpstr>Calibri</vt:lpstr>
      <vt:lpstr>Segoe UI</vt:lpstr>
      <vt:lpstr>Times New Roman</vt:lpstr>
      <vt:lpstr>Verdana</vt:lpstr>
      <vt:lpstr>Wingdings</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LICHTNER Nina</cp:lastModifiedBy>
  <cp:revision>26</cp:revision>
  <dcterms:created xsi:type="dcterms:W3CDTF">2019-11-14T14:27:48Z</dcterms:created>
  <dcterms:modified xsi:type="dcterms:W3CDTF">2022-06-30T13:09:08Z</dcterms:modified>
</cp:coreProperties>
</file>