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31"/>
  </p:notesMasterIdLst>
  <p:sldIdLst>
    <p:sldId id="256" r:id="rId2"/>
    <p:sldId id="257" r:id="rId3"/>
    <p:sldId id="300" r:id="rId4"/>
    <p:sldId id="304" r:id="rId5"/>
    <p:sldId id="284" r:id="rId6"/>
    <p:sldId id="291" r:id="rId7"/>
    <p:sldId id="286" r:id="rId8"/>
    <p:sldId id="310" r:id="rId9"/>
    <p:sldId id="311" r:id="rId10"/>
    <p:sldId id="287" r:id="rId11"/>
    <p:sldId id="313" r:id="rId12"/>
    <p:sldId id="288" r:id="rId13"/>
    <p:sldId id="289" r:id="rId14"/>
    <p:sldId id="290" r:id="rId15"/>
    <p:sldId id="302" r:id="rId16"/>
    <p:sldId id="292" r:id="rId17"/>
    <p:sldId id="303" r:id="rId18"/>
    <p:sldId id="293" r:id="rId19"/>
    <p:sldId id="314" r:id="rId20"/>
    <p:sldId id="294" r:id="rId21"/>
    <p:sldId id="295" r:id="rId22"/>
    <p:sldId id="296" r:id="rId23"/>
    <p:sldId id="297" r:id="rId24"/>
    <p:sldId id="306" r:id="rId25"/>
    <p:sldId id="298" r:id="rId26"/>
    <p:sldId id="307" r:id="rId27"/>
    <p:sldId id="309" r:id="rId28"/>
    <p:sldId id="308" r:id="rId29"/>
    <p:sldId id="279" r:id="rId30"/>
  </p:sldIdLst>
  <p:sldSz cx="9144000" cy="5143500" type="screen16x9"/>
  <p:notesSz cx="6858000" cy="9144000"/>
  <p:embeddedFontLst>
    <p:embeddedFont>
      <p:font typeface="Calibri" panose="020F0502020204030204" pitchFamily="34" charset="0"/>
      <p:regular r:id="rId32"/>
      <p:bold r:id="rId33"/>
      <p:italic r:id="rId34"/>
      <p:boldItalic r:id="rId35"/>
    </p:embeddedFont>
    <p:embeddedFont>
      <p:font typeface="Titillium Web Light" panose="020B0604020202020204" charset="0"/>
      <p:regular r:id="rId36"/>
      <p:bold r:id="rId37"/>
      <p:italic r:id="rId38"/>
      <p:boldItalic r:id="rId39"/>
    </p:embeddedFont>
    <p:embeddedFont>
      <p:font typeface="Dosis Light" panose="020B0604020202020204" charset="0"/>
      <p:regular r:id="rId40"/>
      <p:bold r:id="rId4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60968A96-DE4D-4A02-ACF8-A77D407C36C7}">
  <a:tblStyle styleId="{60968A96-DE4D-4A02-ACF8-A77D407C36C7}" styleName="Table_0">
    <a:wholeTbl>
      <a:tcTxStyle>
        <a:font>
          <a:latin typeface="Arial"/>
          <a:ea typeface="Arial"/>
          <a:cs typeface="Arial"/>
        </a:font>
        <a:srgbClr val="000000"/>
      </a:tcTxStyle>
      <a:tcStyle>
        <a:tcBdr>
          <a:left>
            <a:ln w="9525" cap="flat" cmpd="sng">
              <a:solidFill>
                <a:srgbClr val="000000"/>
              </a:solidFill>
              <a:prstDash val="solid"/>
              <a:round/>
              <a:headEnd type="none" w="med" len="med"/>
              <a:tailEnd type="none" w="med" len="med"/>
            </a:ln>
          </a:left>
          <a:right>
            <a:ln w="9525" cap="flat" cmpd="sng">
              <a:solidFill>
                <a:srgbClr val="000000"/>
              </a:solidFill>
              <a:prstDash val="solid"/>
              <a:round/>
              <a:headEnd type="none" w="med" len="med"/>
              <a:tailEnd type="none" w="med" len="med"/>
            </a:ln>
          </a:right>
          <a:top>
            <a:ln w="9525" cap="flat" cmpd="sng">
              <a:solidFill>
                <a:srgbClr val="000000"/>
              </a:solidFill>
              <a:prstDash val="solid"/>
              <a:round/>
              <a:headEnd type="none" w="med" len="med"/>
              <a:tailEnd type="none" w="med" len="med"/>
            </a:ln>
          </a:top>
          <a:bottom>
            <a:ln w="9525" cap="flat" cmpd="sng">
              <a:solidFill>
                <a:srgbClr val="000000"/>
              </a:solidFill>
              <a:prstDash val="solid"/>
              <a:round/>
              <a:headEnd type="none" w="med" len="med"/>
              <a:tailEnd type="none" w="med" len="med"/>
            </a:ln>
          </a:bottom>
          <a:insideH>
            <a:ln w="9525" cap="flat" cmpd="sng">
              <a:solidFill>
                <a:srgbClr val="000000"/>
              </a:solidFill>
              <a:prstDash val="solid"/>
              <a:round/>
              <a:headEnd type="none" w="med" len="med"/>
              <a:tailEnd type="none" w="med" len="med"/>
            </a:ln>
          </a:insideH>
          <a:insideV>
            <a:ln w="9525" cap="flat" cmpd="sng">
              <a:solidFill>
                <a:srgbClr val="000000"/>
              </a:solidFill>
              <a:prstDash val="solid"/>
              <a:round/>
              <a:headEnd type="none" w="med" len="med"/>
              <a:tailEnd type="none" w="med" len="med"/>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70" autoAdjust="0"/>
    <p:restoredTop sz="94660"/>
  </p:normalViewPr>
  <p:slideViewPr>
    <p:cSldViewPr snapToGrid="0">
      <p:cViewPr varScale="1">
        <p:scale>
          <a:sx n="60" d="100"/>
          <a:sy n="60" d="100"/>
        </p:scale>
        <p:origin x="-380" y="-7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3.fntdata"/><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38"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font" Target="fonts/font10.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font" Target="fonts/font6.fntdata"/><Relationship Id="rId40" Type="http://schemas.openxmlformats.org/officeDocument/2006/relationships/font" Target="fonts/font9.fntdata"/><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4.fntdata"/><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175" y="685800"/>
            <a:ext cx="60963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lstStyle>
            <a:lvl1pPr lvl="0">
              <a:spcBef>
                <a:spcPts val="0"/>
              </a:spcBef>
              <a:buChar char="●"/>
              <a:defRPr sz="1100"/>
            </a:lvl1pPr>
            <a:lvl2pPr lvl="1">
              <a:spcBef>
                <a:spcPts val="0"/>
              </a:spcBef>
              <a:buChar char="○"/>
              <a:defRPr sz="1100"/>
            </a:lvl2pPr>
            <a:lvl3pPr lvl="2">
              <a:spcBef>
                <a:spcPts val="0"/>
              </a:spcBef>
              <a:buChar char="■"/>
              <a:defRPr sz="1100"/>
            </a:lvl3pPr>
            <a:lvl4pPr lvl="3">
              <a:spcBef>
                <a:spcPts val="0"/>
              </a:spcBef>
              <a:buChar char="●"/>
              <a:defRPr sz="1100"/>
            </a:lvl4pPr>
            <a:lvl5pPr lvl="4">
              <a:spcBef>
                <a:spcPts val="0"/>
              </a:spcBef>
              <a:buChar char="○"/>
              <a:defRPr sz="1100"/>
            </a:lvl5pPr>
            <a:lvl6pPr lvl="5">
              <a:spcBef>
                <a:spcPts val="0"/>
              </a:spcBef>
              <a:buChar char="■"/>
              <a:defRPr sz="1100"/>
            </a:lvl6pPr>
            <a:lvl7pPr lvl="6">
              <a:spcBef>
                <a:spcPts val="0"/>
              </a:spcBef>
              <a:buChar char="●"/>
              <a:defRPr sz="1100"/>
            </a:lvl7pPr>
            <a:lvl8pPr lvl="7">
              <a:spcBef>
                <a:spcPts val="0"/>
              </a:spcBef>
              <a:buChar char="○"/>
              <a:defRPr sz="1100"/>
            </a:lvl8pPr>
            <a:lvl9pPr lvl="8">
              <a:spcBef>
                <a:spcPts val="0"/>
              </a:spcBef>
              <a:buChar char="■"/>
              <a:defRPr sz="1100"/>
            </a:lvl9pPr>
          </a:lstStyle>
          <a:p>
            <a:endParaRPr/>
          </a:p>
        </p:txBody>
      </p:sp>
    </p:spTree>
    <p:extLst>
      <p:ext uri="{BB962C8B-B14F-4D97-AF65-F5344CB8AC3E}">
        <p14:creationId xmlns:p14="http://schemas.microsoft.com/office/powerpoint/2010/main" val="2779475840"/>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32"/>
        <p:cNvGrpSpPr/>
        <p:nvPr/>
      </p:nvGrpSpPr>
      <p:grpSpPr>
        <a:xfrm>
          <a:off x="0" y="0"/>
          <a:ext cx="0" cy="0"/>
          <a:chOff x="0" y="0"/>
          <a:chExt cx="0" cy="0"/>
        </a:xfrm>
      </p:grpSpPr>
      <p:sp>
        <p:nvSpPr>
          <p:cNvPr id="3833" name="Shape 38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834" name="Shape 383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37"/>
        <p:cNvGrpSpPr/>
        <p:nvPr/>
      </p:nvGrpSpPr>
      <p:grpSpPr>
        <a:xfrm>
          <a:off x="0" y="0"/>
          <a:ext cx="0" cy="0"/>
          <a:chOff x="0" y="0"/>
          <a:chExt cx="0" cy="0"/>
        </a:xfrm>
      </p:grpSpPr>
      <p:sp>
        <p:nvSpPr>
          <p:cNvPr id="3838" name="Shape 383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839" name="Shape 3839"/>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34"/>
        <p:cNvGrpSpPr/>
        <p:nvPr/>
      </p:nvGrpSpPr>
      <p:grpSpPr>
        <a:xfrm>
          <a:off x="0" y="0"/>
          <a:ext cx="0" cy="0"/>
          <a:chOff x="0" y="0"/>
          <a:chExt cx="0" cy="0"/>
        </a:xfrm>
      </p:grpSpPr>
      <p:sp>
        <p:nvSpPr>
          <p:cNvPr id="4035" name="Shape 403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036" name="Shape 403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bg>
      <p:bgPr>
        <a:solidFill>
          <a:srgbClr val="003B55"/>
        </a:solidFill>
        <a:effectLst/>
      </p:bgPr>
    </p:bg>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762000" y="696425"/>
            <a:ext cx="5396700" cy="1159800"/>
          </a:xfrm>
          <a:prstGeom prst="rect">
            <a:avLst/>
          </a:prstGeom>
        </p:spPr>
        <p:txBody>
          <a:bodyPr wrap="square" lIns="91425" tIns="91425" rIns="91425" bIns="91425" anchor="t" anchorCtr="0"/>
          <a:lstStyle>
            <a:lvl1pPr lvl="0">
              <a:spcBef>
                <a:spcPts val="0"/>
              </a:spcBef>
              <a:buClr>
                <a:srgbClr val="80BFB7"/>
              </a:buClr>
              <a:buSzPct val="100000"/>
              <a:defRPr sz="6000">
                <a:solidFill>
                  <a:srgbClr val="80BFB7"/>
                </a:solidFill>
              </a:defRPr>
            </a:lvl1pPr>
            <a:lvl2pPr lvl="1">
              <a:spcBef>
                <a:spcPts val="0"/>
              </a:spcBef>
              <a:buClr>
                <a:srgbClr val="80BFB7"/>
              </a:buClr>
              <a:buSzPct val="100000"/>
              <a:defRPr sz="6000">
                <a:solidFill>
                  <a:srgbClr val="80BFB7"/>
                </a:solidFill>
              </a:defRPr>
            </a:lvl2pPr>
            <a:lvl3pPr lvl="2">
              <a:spcBef>
                <a:spcPts val="0"/>
              </a:spcBef>
              <a:buClr>
                <a:srgbClr val="80BFB7"/>
              </a:buClr>
              <a:buSzPct val="100000"/>
              <a:defRPr sz="6000">
                <a:solidFill>
                  <a:srgbClr val="80BFB7"/>
                </a:solidFill>
              </a:defRPr>
            </a:lvl3pPr>
            <a:lvl4pPr lvl="3">
              <a:spcBef>
                <a:spcPts val="0"/>
              </a:spcBef>
              <a:buClr>
                <a:srgbClr val="80BFB7"/>
              </a:buClr>
              <a:buSzPct val="100000"/>
              <a:defRPr sz="6000">
                <a:solidFill>
                  <a:srgbClr val="80BFB7"/>
                </a:solidFill>
              </a:defRPr>
            </a:lvl4pPr>
            <a:lvl5pPr lvl="4">
              <a:spcBef>
                <a:spcPts val="0"/>
              </a:spcBef>
              <a:buClr>
                <a:srgbClr val="80BFB7"/>
              </a:buClr>
              <a:buSzPct val="100000"/>
              <a:defRPr sz="6000">
                <a:solidFill>
                  <a:srgbClr val="80BFB7"/>
                </a:solidFill>
              </a:defRPr>
            </a:lvl5pPr>
            <a:lvl6pPr lvl="5">
              <a:spcBef>
                <a:spcPts val="0"/>
              </a:spcBef>
              <a:buClr>
                <a:srgbClr val="80BFB7"/>
              </a:buClr>
              <a:buSzPct val="100000"/>
              <a:defRPr sz="6000">
                <a:solidFill>
                  <a:srgbClr val="80BFB7"/>
                </a:solidFill>
              </a:defRPr>
            </a:lvl6pPr>
            <a:lvl7pPr lvl="6">
              <a:spcBef>
                <a:spcPts val="0"/>
              </a:spcBef>
              <a:buClr>
                <a:srgbClr val="80BFB7"/>
              </a:buClr>
              <a:buSzPct val="100000"/>
              <a:defRPr sz="6000">
                <a:solidFill>
                  <a:srgbClr val="80BFB7"/>
                </a:solidFill>
              </a:defRPr>
            </a:lvl7pPr>
            <a:lvl8pPr lvl="7">
              <a:spcBef>
                <a:spcPts val="0"/>
              </a:spcBef>
              <a:buClr>
                <a:srgbClr val="80BFB7"/>
              </a:buClr>
              <a:buSzPct val="100000"/>
              <a:defRPr sz="6000">
                <a:solidFill>
                  <a:srgbClr val="80BFB7"/>
                </a:solidFill>
              </a:defRPr>
            </a:lvl8pPr>
            <a:lvl9pPr lvl="8">
              <a:spcBef>
                <a:spcPts val="0"/>
              </a:spcBef>
              <a:buClr>
                <a:srgbClr val="80BFB7"/>
              </a:buClr>
              <a:buSzPct val="100000"/>
              <a:defRPr sz="6000">
                <a:solidFill>
                  <a:srgbClr val="80BFB7"/>
                </a:solidFill>
              </a:defRPr>
            </a:lvl9pPr>
          </a:lstStyle>
          <a:p>
            <a:endParaRPr/>
          </a:p>
        </p:txBody>
      </p:sp>
      <p:grpSp>
        <p:nvGrpSpPr>
          <p:cNvPr id="11" name="Shape 11"/>
          <p:cNvGrpSpPr/>
          <p:nvPr/>
        </p:nvGrpSpPr>
        <p:grpSpPr>
          <a:xfrm rot="10800000">
            <a:off x="8705367" y="28698"/>
            <a:ext cx="410132" cy="5086302"/>
            <a:chOff x="836200" y="238125"/>
            <a:chExt cx="422425" cy="5238750"/>
          </a:xfrm>
        </p:grpSpPr>
        <p:sp>
          <p:nvSpPr>
            <p:cNvPr id="12" name="Shape 12"/>
            <p:cNvSpPr/>
            <p:nvPr/>
          </p:nvSpPr>
          <p:spPr>
            <a:xfrm>
              <a:off x="836200" y="2381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3" name="Shape 13"/>
            <p:cNvSpPr/>
            <p:nvPr/>
          </p:nvSpPr>
          <p:spPr>
            <a:xfrm>
              <a:off x="836200" y="38862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4" name="Shape 14"/>
            <p:cNvSpPr/>
            <p:nvPr/>
          </p:nvSpPr>
          <p:spPr>
            <a:xfrm>
              <a:off x="836200" y="53912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5" name="Shape 15"/>
            <p:cNvSpPr/>
            <p:nvPr/>
          </p:nvSpPr>
          <p:spPr>
            <a:xfrm>
              <a:off x="836200" y="6896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6" name="Shape 16"/>
            <p:cNvSpPr/>
            <p:nvPr/>
          </p:nvSpPr>
          <p:spPr>
            <a:xfrm>
              <a:off x="836200" y="8401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 name="Shape 17"/>
            <p:cNvSpPr/>
            <p:nvPr/>
          </p:nvSpPr>
          <p:spPr>
            <a:xfrm>
              <a:off x="836200" y="9906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8" name="Shape 18"/>
            <p:cNvSpPr/>
            <p:nvPr/>
          </p:nvSpPr>
          <p:spPr>
            <a:xfrm>
              <a:off x="836200" y="11411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9" name="Shape 19"/>
            <p:cNvSpPr/>
            <p:nvPr/>
          </p:nvSpPr>
          <p:spPr>
            <a:xfrm>
              <a:off x="836200" y="129170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20" name="Shape 20"/>
            <p:cNvSpPr/>
            <p:nvPr/>
          </p:nvSpPr>
          <p:spPr>
            <a:xfrm>
              <a:off x="836200" y="14422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21" name="Shape 21"/>
            <p:cNvSpPr/>
            <p:nvPr/>
          </p:nvSpPr>
          <p:spPr>
            <a:xfrm>
              <a:off x="836200" y="159270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22" name="Shape 22"/>
            <p:cNvSpPr/>
            <p:nvPr/>
          </p:nvSpPr>
          <p:spPr>
            <a:xfrm>
              <a:off x="836200" y="174322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23" name="Shape 23"/>
            <p:cNvSpPr/>
            <p:nvPr/>
          </p:nvSpPr>
          <p:spPr>
            <a:xfrm>
              <a:off x="836200" y="18937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24" name="Shape 24"/>
            <p:cNvSpPr/>
            <p:nvPr/>
          </p:nvSpPr>
          <p:spPr>
            <a:xfrm>
              <a:off x="836200" y="20442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25" name="Shape 25"/>
            <p:cNvSpPr/>
            <p:nvPr/>
          </p:nvSpPr>
          <p:spPr>
            <a:xfrm>
              <a:off x="836200" y="21947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26" name="Shape 26"/>
            <p:cNvSpPr/>
            <p:nvPr/>
          </p:nvSpPr>
          <p:spPr>
            <a:xfrm>
              <a:off x="836200" y="23452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27" name="Shape 27"/>
            <p:cNvSpPr/>
            <p:nvPr/>
          </p:nvSpPr>
          <p:spPr>
            <a:xfrm>
              <a:off x="836200" y="24957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28" name="Shape 28"/>
            <p:cNvSpPr/>
            <p:nvPr/>
          </p:nvSpPr>
          <p:spPr>
            <a:xfrm>
              <a:off x="836200" y="264627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29" name="Shape 29"/>
            <p:cNvSpPr/>
            <p:nvPr/>
          </p:nvSpPr>
          <p:spPr>
            <a:xfrm>
              <a:off x="836200" y="27968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0" name="Shape 30"/>
            <p:cNvSpPr/>
            <p:nvPr/>
          </p:nvSpPr>
          <p:spPr>
            <a:xfrm>
              <a:off x="836200" y="294730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1" name="Shape 31"/>
            <p:cNvSpPr/>
            <p:nvPr/>
          </p:nvSpPr>
          <p:spPr>
            <a:xfrm>
              <a:off x="836200" y="30978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 name="Shape 32"/>
            <p:cNvSpPr/>
            <p:nvPr/>
          </p:nvSpPr>
          <p:spPr>
            <a:xfrm>
              <a:off x="836200" y="32483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3" name="Shape 33"/>
            <p:cNvSpPr/>
            <p:nvPr/>
          </p:nvSpPr>
          <p:spPr>
            <a:xfrm>
              <a:off x="836200" y="33988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4" name="Shape 34"/>
            <p:cNvSpPr/>
            <p:nvPr/>
          </p:nvSpPr>
          <p:spPr>
            <a:xfrm>
              <a:off x="836200" y="35493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5" name="Shape 35"/>
            <p:cNvSpPr/>
            <p:nvPr/>
          </p:nvSpPr>
          <p:spPr>
            <a:xfrm>
              <a:off x="836200" y="36998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6" name="Shape 36"/>
            <p:cNvSpPr/>
            <p:nvPr/>
          </p:nvSpPr>
          <p:spPr>
            <a:xfrm>
              <a:off x="836200" y="385037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7" name="Shape 37"/>
            <p:cNvSpPr/>
            <p:nvPr/>
          </p:nvSpPr>
          <p:spPr>
            <a:xfrm>
              <a:off x="836200" y="400087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8" name="Shape 38"/>
            <p:cNvSpPr/>
            <p:nvPr/>
          </p:nvSpPr>
          <p:spPr>
            <a:xfrm>
              <a:off x="836200" y="41514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9" name="Shape 39"/>
            <p:cNvSpPr/>
            <p:nvPr/>
          </p:nvSpPr>
          <p:spPr>
            <a:xfrm>
              <a:off x="836200" y="430190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40" name="Shape 40"/>
            <p:cNvSpPr/>
            <p:nvPr/>
          </p:nvSpPr>
          <p:spPr>
            <a:xfrm>
              <a:off x="836200" y="44524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41" name="Shape 41"/>
            <p:cNvSpPr/>
            <p:nvPr/>
          </p:nvSpPr>
          <p:spPr>
            <a:xfrm>
              <a:off x="836200" y="46029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42" name="Shape 42"/>
            <p:cNvSpPr/>
            <p:nvPr/>
          </p:nvSpPr>
          <p:spPr>
            <a:xfrm>
              <a:off x="836200" y="47534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43" name="Shape 43"/>
            <p:cNvSpPr/>
            <p:nvPr/>
          </p:nvSpPr>
          <p:spPr>
            <a:xfrm>
              <a:off x="836200" y="49039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44" name="Shape 44"/>
            <p:cNvSpPr/>
            <p:nvPr/>
          </p:nvSpPr>
          <p:spPr>
            <a:xfrm>
              <a:off x="836200" y="505445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45" name="Shape 45"/>
            <p:cNvSpPr/>
            <p:nvPr/>
          </p:nvSpPr>
          <p:spPr>
            <a:xfrm>
              <a:off x="836200" y="520497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46" name="Shape 46"/>
            <p:cNvSpPr/>
            <p:nvPr/>
          </p:nvSpPr>
          <p:spPr>
            <a:xfrm>
              <a:off x="836200" y="53554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47" name="Shape 47"/>
            <p:cNvSpPr/>
            <p:nvPr/>
          </p:nvSpPr>
          <p:spPr>
            <a:xfrm>
              <a:off x="986700" y="388625"/>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48" name="Shape 48"/>
            <p:cNvSpPr/>
            <p:nvPr/>
          </p:nvSpPr>
          <p:spPr>
            <a:xfrm>
              <a:off x="986700" y="539125"/>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49" name="Shape 49"/>
            <p:cNvSpPr/>
            <p:nvPr/>
          </p:nvSpPr>
          <p:spPr>
            <a:xfrm>
              <a:off x="986700" y="840150"/>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50" name="Shape 50"/>
            <p:cNvSpPr/>
            <p:nvPr/>
          </p:nvSpPr>
          <p:spPr>
            <a:xfrm>
              <a:off x="986700" y="114117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51" name="Shape 51"/>
            <p:cNvSpPr/>
            <p:nvPr/>
          </p:nvSpPr>
          <p:spPr>
            <a:xfrm>
              <a:off x="986700" y="129170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52" name="Shape 52"/>
            <p:cNvSpPr/>
            <p:nvPr/>
          </p:nvSpPr>
          <p:spPr>
            <a:xfrm>
              <a:off x="986700" y="1743225"/>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53" name="Shape 53"/>
            <p:cNvSpPr/>
            <p:nvPr/>
          </p:nvSpPr>
          <p:spPr>
            <a:xfrm>
              <a:off x="986700" y="189372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54" name="Shape 54"/>
            <p:cNvSpPr/>
            <p:nvPr/>
          </p:nvSpPr>
          <p:spPr>
            <a:xfrm>
              <a:off x="986700" y="2194750"/>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55" name="Shape 55"/>
            <p:cNvSpPr/>
            <p:nvPr/>
          </p:nvSpPr>
          <p:spPr>
            <a:xfrm>
              <a:off x="986700" y="234527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56" name="Shape 56"/>
            <p:cNvSpPr/>
            <p:nvPr/>
          </p:nvSpPr>
          <p:spPr>
            <a:xfrm>
              <a:off x="986700" y="249577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57" name="Shape 57"/>
            <p:cNvSpPr/>
            <p:nvPr/>
          </p:nvSpPr>
          <p:spPr>
            <a:xfrm>
              <a:off x="986700" y="2796800"/>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58" name="Shape 58"/>
            <p:cNvSpPr/>
            <p:nvPr/>
          </p:nvSpPr>
          <p:spPr>
            <a:xfrm>
              <a:off x="986700" y="2947300"/>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59" name="Shape 59"/>
            <p:cNvSpPr/>
            <p:nvPr/>
          </p:nvSpPr>
          <p:spPr>
            <a:xfrm>
              <a:off x="986700" y="309782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60" name="Shape 60"/>
            <p:cNvSpPr/>
            <p:nvPr/>
          </p:nvSpPr>
          <p:spPr>
            <a:xfrm>
              <a:off x="986700" y="3549350"/>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61" name="Shape 61"/>
            <p:cNvSpPr/>
            <p:nvPr/>
          </p:nvSpPr>
          <p:spPr>
            <a:xfrm>
              <a:off x="986700" y="369987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62" name="Shape 62"/>
            <p:cNvSpPr/>
            <p:nvPr/>
          </p:nvSpPr>
          <p:spPr>
            <a:xfrm>
              <a:off x="986700" y="3850375"/>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63" name="Shape 63"/>
            <p:cNvSpPr/>
            <p:nvPr/>
          </p:nvSpPr>
          <p:spPr>
            <a:xfrm>
              <a:off x="986700" y="4151400"/>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64" name="Shape 64"/>
            <p:cNvSpPr/>
            <p:nvPr/>
          </p:nvSpPr>
          <p:spPr>
            <a:xfrm>
              <a:off x="986700" y="4301900"/>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65" name="Shape 65"/>
            <p:cNvSpPr/>
            <p:nvPr/>
          </p:nvSpPr>
          <p:spPr>
            <a:xfrm>
              <a:off x="986700" y="445242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66" name="Shape 66"/>
            <p:cNvSpPr/>
            <p:nvPr/>
          </p:nvSpPr>
          <p:spPr>
            <a:xfrm>
              <a:off x="986700" y="460292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67" name="Shape 67"/>
            <p:cNvSpPr/>
            <p:nvPr/>
          </p:nvSpPr>
          <p:spPr>
            <a:xfrm>
              <a:off x="986700" y="4903950"/>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68" name="Shape 68"/>
            <p:cNvSpPr/>
            <p:nvPr/>
          </p:nvSpPr>
          <p:spPr>
            <a:xfrm>
              <a:off x="986700" y="5054450"/>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69" name="Shape 69"/>
            <p:cNvSpPr/>
            <p:nvPr/>
          </p:nvSpPr>
          <p:spPr>
            <a:xfrm>
              <a:off x="986700" y="535547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70" name="Shape 70"/>
            <p:cNvSpPr/>
            <p:nvPr/>
          </p:nvSpPr>
          <p:spPr>
            <a:xfrm>
              <a:off x="1137200" y="23812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71" name="Shape 71"/>
            <p:cNvSpPr/>
            <p:nvPr/>
          </p:nvSpPr>
          <p:spPr>
            <a:xfrm>
              <a:off x="1137200" y="539125"/>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72" name="Shape 72"/>
            <p:cNvSpPr/>
            <p:nvPr/>
          </p:nvSpPr>
          <p:spPr>
            <a:xfrm>
              <a:off x="1137200" y="9906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73" name="Shape 73"/>
            <p:cNvSpPr/>
            <p:nvPr/>
          </p:nvSpPr>
          <p:spPr>
            <a:xfrm>
              <a:off x="1137200" y="114117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74" name="Shape 74"/>
            <p:cNvSpPr/>
            <p:nvPr/>
          </p:nvSpPr>
          <p:spPr>
            <a:xfrm>
              <a:off x="1137200" y="14422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75" name="Shape 75"/>
            <p:cNvSpPr/>
            <p:nvPr/>
          </p:nvSpPr>
          <p:spPr>
            <a:xfrm>
              <a:off x="1137200" y="1592700"/>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76" name="Shape 76"/>
            <p:cNvSpPr/>
            <p:nvPr/>
          </p:nvSpPr>
          <p:spPr>
            <a:xfrm>
              <a:off x="1137200" y="219475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77" name="Shape 77"/>
            <p:cNvSpPr/>
            <p:nvPr/>
          </p:nvSpPr>
          <p:spPr>
            <a:xfrm>
              <a:off x="1137200" y="23452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78" name="Shape 78"/>
            <p:cNvSpPr/>
            <p:nvPr/>
          </p:nvSpPr>
          <p:spPr>
            <a:xfrm>
              <a:off x="1137200" y="249577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79" name="Shape 79"/>
            <p:cNvSpPr/>
            <p:nvPr/>
          </p:nvSpPr>
          <p:spPr>
            <a:xfrm>
              <a:off x="1137200" y="2646275"/>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80" name="Shape 80"/>
            <p:cNvSpPr/>
            <p:nvPr/>
          </p:nvSpPr>
          <p:spPr>
            <a:xfrm>
              <a:off x="1137200" y="2947300"/>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81" name="Shape 81"/>
            <p:cNvSpPr/>
            <p:nvPr/>
          </p:nvSpPr>
          <p:spPr>
            <a:xfrm>
              <a:off x="1137200" y="324832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82" name="Shape 82"/>
            <p:cNvSpPr/>
            <p:nvPr/>
          </p:nvSpPr>
          <p:spPr>
            <a:xfrm>
              <a:off x="1137200" y="33988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83" name="Shape 83"/>
            <p:cNvSpPr/>
            <p:nvPr/>
          </p:nvSpPr>
          <p:spPr>
            <a:xfrm>
              <a:off x="1137200" y="36998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84" name="Shape 84"/>
            <p:cNvSpPr/>
            <p:nvPr/>
          </p:nvSpPr>
          <p:spPr>
            <a:xfrm>
              <a:off x="1137200" y="385037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85" name="Shape 85"/>
            <p:cNvSpPr/>
            <p:nvPr/>
          </p:nvSpPr>
          <p:spPr>
            <a:xfrm>
              <a:off x="1137200" y="4000875"/>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86" name="Shape 86"/>
            <p:cNvSpPr/>
            <p:nvPr/>
          </p:nvSpPr>
          <p:spPr>
            <a:xfrm>
              <a:off x="1137200" y="41514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87" name="Shape 87"/>
            <p:cNvSpPr/>
            <p:nvPr/>
          </p:nvSpPr>
          <p:spPr>
            <a:xfrm>
              <a:off x="1137200" y="460292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88" name="Shape 88"/>
            <p:cNvSpPr/>
            <p:nvPr/>
          </p:nvSpPr>
          <p:spPr>
            <a:xfrm>
              <a:off x="1137200" y="47534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89" name="Shape 89"/>
            <p:cNvSpPr/>
            <p:nvPr/>
          </p:nvSpPr>
          <p:spPr>
            <a:xfrm>
              <a:off x="1137200" y="5054450"/>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90" name="Shape 90"/>
            <p:cNvSpPr/>
            <p:nvPr/>
          </p:nvSpPr>
          <p:spPr>
            <a:xfrm>
              <a:off x="1137200" y="520497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91" name="Shape 91"/>
            <p:cNvSpPr/>
            <p:nvPr/>
          </p:nvSpPr>
          <p:spPr>
            <a:xfrm>
              <a:off x="1137200" y="535547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grpSp>
      <p:grpSp>
        <p:nvGrpSpPr>
          <p:cNvPr id="92" name="Shape 92"/>
          <p:cNvGrpSpPr/>
          <p:nvPr/>
        </p:nvGrpSpPr>
        <p:grpSpPr>
          <a:xfrm rot="10800000">
            <a:off x="6659535" y="28698"/>
            <a:ext cx="2309844" cy="5086302"/>
            <a:chOff x="986700" y="238125"/>
            <a:chExt cx="2379075" cy="5238750"/>
          </a:xfrm>
        </p:grpSpPr>
        <p:sp>
          <p:nvSpPr>
            <p:cNvPr id="93" name="Shape 93"/>
            <p:cNvSpPr/>
            <p:nvPr/>
          </p:nvSpPr>
          <p:spPr>
            <a:xfrm>
              <a:off x="986700" y="23812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94" name="Shape 94"/>
            <p:cNvSpPr/>
            <p:nvPr/>
          </p:nvSpPr>
          <p:spPr>
            <a:xfrm>
              <a:off x="986700" y="68965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95" name="Shape 95"/>
            <p:cNvSpPr/>
            <p:nvPr/>
          </p:nvSpPr>
          <p:spPr>
            <a:xfrm>
              <a:off x="986700" y="99067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96" name="Shape 96"/>
            <p:cNvSpPr/>
            <p:nvPr/>
          </p:nvSpPr>
          <p:spPr>
            <a:xfrm>
              <a:off x="986700" y="1442200"/>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97" name="Shape 97"/>
            <p:cNvSpPr/>
            <p:nvPr/>
          </p:nvSpPr>
          <p:spPr>
            <a:xfrm>
              <a:off x="986700" y="1592700"/>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98" name="Shape 98"/>
            <p:cNvSpPr/>
            <p:nvPr/>
          </p:nvSpPr>
          <p:spPr>
            <a:xfrm>
              <a:off x="986700" y="204425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99" name="Shape 99"/>
            <p:cNvSpPr/>
            <p:nvPr/>
          </p:nvSpPr>
          <p:spPr>
            <a:xfrm>
              <a:off x="986700" y="2646275"/>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00" name="Shape 100"/>
            <p:cNvSpPr/>
            <p:nvPr/>
          </p:nvSpPr>
          <p:spPr>
            <a:xfrm>
              <a:off x="986700" y="324832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01" name="Shape 101"/>
            <p:cNvSpPr/>
            <p:nvPr/>
          </p:nvSpPr>
          <p:spPr>
            <a:xfrm>
              <a:off x="986700" y="339885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02" name="Shape 102"/>
            <p:cNvSpPr/>
            <p:nvPr/>
          </p:nvSpPr>
          <p:spPr>
            <a:xfrm>
              <a:off x="986700" y="4000875"/>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03" name="Shape 103"/>
            <p:cNvSpPr/>
            <p:nvPr/>
          </p:nvSpPr>
          <p:spPr>
            <a:xfrm>
              <a:off x="986700" y="475345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04" name="Shape 104"/>
            <p:cNvSpPr/>
            <p:nvPr/>
          </p:nvSpPr>
          <p:spPr>
            <a:xfrm>
              <a:off x="986700" y="5204975"/>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05" name="Shape 105"/>
            <p:cNvSpPr/>
            <p:nvPr/>
          </p:nvSpPr>
          <p:spPr>
            <a:xfrm>
              <a:off x="1137200" y="38862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06" name="Shape 106"/>
            <p:cNvSpPr/>
            <p:nvPr/>
          </p:nvSpPr>
          <p:spPr>
            <a:xfrm>
              <a:off x="1137200" y="6896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07" name="Shape 107"/>
            <p:cNvSpPr/>
            <p:nvPr/>
          </p:nvSpPr>
          <p:spPr>
            <a:xfrm>
              <a:off x="1137200" y="84015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08" name="Shape 108"/>
            <p:cNvSpPr/>
            <p:nvPr/>
          </p:nvSpPr>
          <p:spPr>
            <a:xfrm>
              <a:off x="1137200" y="129170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09" name="Shape 109"/>
            <p:cNvSpPr/>
            <p:nvPr/>
          </p:nvSpPr>
          <p:spPr>
            <a:xfrm>
              <a:off x="1137200" y="174322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10" name="Shape 110"/>
            <p:cNvSpPr/>
            <p:nvPr/>
          </p:nvSpPr>
          <p:spPr>
            <a:xfrm>
              <a:off x="1137200" y="189372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11" name="Shape 111"/>
            <p:cNvSpPr/>
            <p:nvPr/>
          </p:nvSpPr>
          <p:spPr>
            <a:xfrm>
              <a:off x="1137200" y="20442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12" name="Shape 112"/>
            <p:cNvSpPr/>
            <p:nvPr/>
          </p:nvSpPr>
          <p:spPr>
            <a:xfrm>
              <a:off x="1137200" y="27968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13" name="Shape 113"/>
            <p:cNvSpPr/>
            <p:nvPr/>
          </p:nvSpPr>
          <p:spPr>
            <a:xfrm>
              <a:off x="1137200" y="309782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14" name="Shape 114"/>
            <p:cNvSpPr/>
            <p:nvPr/>
          </p:nvSpPr>
          <p:spPr>
            <a:xfrm>
              <a:off x="1137200" y="354935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15" name="Shape 115"/>
            <p:cNvSpPr/>
            <p:nvPr/>
          </p:nvSpPr>
          <p:spPr>
            <a:xfrm>
              <a:off x="1137200" y="430190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16" name="Shape 116"/>
            <p:cNvSpPr/>
            <p:nvPr/>
          </p:nvSpPr>
          <p:spPr>
            <a:xfrm>
              <a:off x="1137200" y="445242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17" name="Shape 117"/>
            <p:cNvSpPr/>
            <p:nvPr/>
          </p:nvSpPr>
          <p:spPr>
            <a:xfrm>
              <a:off x="1137200" y="490395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18" name="Shape 118"/>
            <p:cNvSpPr/>
            <p:nvPr/>
          </p:nvSpPr>
          <p:spPr>
            <a:xfrm>
              <a:off x="1287725" y="2381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19" name="Shape 119"/>
            <p:cNvSpPr/>
            <p:nvPr/>
          </p:nvSpPr>
          <p:spPr>
            <a:xfrm>
              <a:off x="1287725" y="53912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20" name="Shape 120"/>
            <p:cNvSpPr/>
            <p:nvPr/>
          </p:nvSpPr>
          <p:spPr>
            <a:xfrm>
              <a:off x="1287725" y="9906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21" name="Shape 121"/>
            <p:cNvSpPr/>
            <p:nvPr/>
          </p:nvSpPr>
          <p:spPr>
            <a:xfrm>
              <a:off x="1287725" y="11411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22" name="Shape 122"/>
            <p:cNvSpPr/>
            <p:nvPr/>
          </p:nvSpPr>
          <p:spPr>
            <a:xfrm>
              <a:off x="1287725" y="14422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23" name="Shape 123"/>
            <p:cNvSpPr/>
            <p:nvPr/>
          </p:nvSpPr>
          <p:spPr>
            <a:xfrm>
              <a:off x="1287725" y="159270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24" name="Shape 124"/>
            <p:cNvSpPr/>
            <p:nvPr/>
          </p:nvSpPr>
          <p:spPr>
            <a:xfrm>
              <a:off x="1287725" y="21947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25" name="Shape 125"/>
            <p:cNvSpPr/>
            <p:nvPr/>
          </p:nvSpPr>
          <p:spPr>
            <a:xfrm>
              <a:off x="1287725" y="23452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26" name="Shape 126"/>
            <p:cNvSpPr/>
            <p:nvPr/>
          </p:nvSpPr>
          <p:spPr>
            <a:xfrm>
              <a:off x="1287725" y="264627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27" name="Shape 127"/>
            <p:cNvSpPr/>
            <p:nvPr/>
          </p:nvSpPr>
          <p:spPr>
            <a:xfrm>
              <a:off x="1287725" y="27968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28" name="Shape 128"/>
            <p:cNvSpPr/>
            <p:nvPr/>
          </p:nvSpPr>
          <p:spPr>
            <a:xfrm>
              <a:off x="1287725" y="30978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29" name="Shape 129"/>
            <p:cNvSpPr/>
            <p:nvPr/>
          </p:nvSpPr>
          <p:spPr>
            <a:xfrm>
              <a:off x="1287725" y="32483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30" name="Shape 130"/>
            <p:cNvSpPr/>
            <p:nvPr/>
          </p:nvSpPr>
          <p:spPr>
            <a:xfrm>
              <a:off x="1287725" y="33988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31" name="Shape 131"/>
            <p:cNvSpPr/>
            <p:nvPr/>
          </p:nvSpPr>
          <p:spPr>
            <a:xfrm>
              <a:off x="1287725" y="35493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32" name="Shape 132"/>
            <p:cNvSpPr/>
            <p:nvPr/>
          </p:nvSpPr>
          <p:spPr>
            <a:xfrm>
              <a:off x="1287725" y="400087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33" name="Shape 133"/>
            <p:cNvSpPr/>
            <p:nvPr/>
          </p:nvSpPr>
          <p:spPr>
            <a:xfrm>
              <a:off x="1287725" y="41514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34" name="Shape 134"/>
            <p:cNvSpPr/>
            <p:nvPr/>
          </p:nvSpPr>
          <p:spPr>
            <a:xfrm>
              <a:off x="1287725" y="430190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35" name="Shape 135"/>
            <p:cNvSpPr/>
            <p:nvPr/>
          </p:nvSpPr>
          <p:spPr>
            <a:xfrm>
              <a:off x="1287725" y="46029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36" name="Shape 136"/>
            <p:cNvSpPr/>
            <p:nvPr/>
          </p:nvSpPr>
          <p:spPr>
            <a:xfrm>
              <a:off x="1287725" y="49039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37" name="Shape 137"/>
            <p:cNvSpPr/>
            <p:nvPr/>
          </p:nvSpPr>
          <p:spPr>
            <a:xfrm>
              <a:off x="1287725" y="53554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38" name="Shape 138"/>
            <p:cNvSpPr/>
            <p:nvPr/>
          </p:nvSpPr>
          <p:spPr>
            <a:xfrm>
              <a:off x="1438225" y="2381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39" name="Shape 139"/>
            <p:cNvSpPr/>
            <p:nvPr/>
          </p:nvSpPr>
          <p:spPr>
            <a:xfrm>
              <a:off x="1438225" y="53912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40" name="Shape 140"/>
            <p:cNvSpPr/>
            <p:nvPr/>
          </p:nvSpPr>
          <p:spPr>
            <a:xfrm>
              <a:off x="1438225" y="6896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41" name="Shape 141"/>
            <p:cNvSpPr/>
            <p:nvPr/>
          </p:nvSpPr>
          <p:spPr>
            <a:xfrm>
              <a:off x="1438225" y="8401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42" name="Shape 142"/>
            <p:cNvSpPr/>
            <p:nvPr/>
          </p:nvSpPr>
          <p:spPr>
            <a:xfrm>
              <a:off x="1438225" y="9906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43" name="Shape 143"/>
            <p:cNvSpPr/>
            <p:nvPr/>
          </p:nvSpPr>
          <p:spPr>
            <a:xfrm>
              <a:off x="1438225" y="11411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44" name="Shape 144"/>
            <p:cNvSpPr/>
            <p:nvPr/>
          </p:nvSpPr>
          <p:spPr>
            <a:xfrm>
              <a:off x="1438225" y="129170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45" name="Shape 145"/>
            <p:cNvSpPr/>
            <p:nvPr/>
          </p:nvSpPr>
          <p:spPr>
            <a:xfrm>
              <a:off x="1438225" y="14422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46" name="Shape 146"/>
            <p:cNvSpPr/>
            <p:nvPr/>
          </p:nvSpPr>
          <p:spPr>
            <a:xfrm>
              <a:off x="1438225" y="159270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47" name="Shape 147"/>
            <p:cNvSpPr/>
            <p:nvPr/>
          </p:nvSpPr>
          <p:spPr>
            <a:xfrm>
              <a:off x="1438225" y="174322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48" name="Shape 148"/>
            <p:cNvSpPr/>
            <p:nvPr/>
          </p:nvSpPr>
          <p:spPr>
            <a:xfrm>
              <a:off x="1438225" y="18937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49" name="Shape 149"/>
            <p:cNvSpPr/>
            <p:nvPr/>
          </p:nvSpPr>
          <p:spPr>
            <a:xfrm>
              <a:off x="1438225" y="20442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50" name="Shape 150"/>
            <p:cNvSpPr/>
            <p:nvPr/>
          </p:nvSpPr>
          <p:spPr>
            <a:xfrm>
              <a:off x="1438225" y="21947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51" name="Shape 151"/>
            <p:cNvSpPr/>
            <p:nvPr/>
          </p:nvSpPr>
          <p:spPr>
            <a:xfrm>
              <a:off x="1438225" y="24957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52" name="Shape 152"/>
            <p:cNvSpPr/>
            <p:nvPr/>
          </p:nvSpPr>
          <p:spPr>
            <a:xfrm>
              <a:off x="1438225" y="264627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53" name="Shape 153"/>
            <p:cNvSpPr/>
            <p:nvPr/>
          </p:nvSpPr>
          <p:spPr>
            <a:xfrm>
              <a:off x="1438225" y="294730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54" name="Shape 154"/>
            <p:cNvSpPr/>
            <p:nvPr/>
          </p:nvSpPr>
          <p:spPr>
            <a:xfrm>
              <a:off x="1438225" y="30978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55" name="Shape 155"/>
            <p:cNvSpPr/>
            <p:nvPr/>
          </p:nvSpPr>
          <p:spPr>
            <a:xfrm>
              <a:off x="1438225" y="32483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56" name="Shape 156"/>
            <p:cNvSpPr/>
            <p:nvPr/>
          </p:nvSpPr>
          <p:spPr>
            <a:xfrm>
              <a:off x="1438225" y="33988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57" name="Shape 157"/>
            <p:cNvSpPr/>
            <p:nvPr/>
          </p:nvSpPr>
          <p:spPr>
            <a:xfrm>
              <a:off x="1438225" y="35493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58" name="Shape 158"/>
            <p:cNvSpPr/>
            <p:nvPr/>
          </p:nvSpPr>
          <p:spPr>
            <a:xfrm>
              <a:off x="1438225" y="36998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59" name="Shape 159"/>
            <p:cNvSpPr/>
            <p:nvPr/>
          </p:nvSpPr>
          <p:spPr>
            <a:xfrm>
              <a:off x="1438225" y="385037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60" name="Shape 160"/>
            <p:cNvSpPr/>
            <p:nvPr/>
          </p:nvSpPr>
          <p:spPr>
            <a:xfrm>
              <a:off x="1438225" y="400087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61" name="Shape 161"/>
            <p:cNvSpPr/>
            <p:nvPr/>
          </p:nvSpPr>
          <p:spPr>
            <a:xfrm>
              <a:off x="1438225" y="430190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62" name="Shape 162"/>
            <p:cNvSpPr/>
            <p:nvPr/>
          </p:nvSpPr>
          <p:spPr>
            <a:xfrm>
              <a:off x="1438225" y="44524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63" name="Shape 163"/>
            <p:cNvSpPr/>
            <p:nvPr/>
          </p:nvSpPr>
          <p:spPr>
            <a:xfrm>
              <a:off x="1438225" y="46029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64" name="Shape 164"/>
            <p:cNvSpPr/>
            <p:nvPr/>
          </p:nvSpPr>
          <p:spPr>
            <a:xfrm>
              <a:off x="1438225" y="47534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65" name="Shape 165"/>
            <p:cNvSpPr/>
            <p:nvPr/>
          </p:nvSpPr>
          <p:spPr>
            <a:xfrm>
              <a:off x="1438225" y="49039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66" name="Shape 166"/>
            <p:cNvSpPr/>
            <p:nvPr/>
          </p:nvSpPr>
          <p:spPr>
            <a:xfrm>
              <a:off x="1438225" y="505445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67" name="Shape 167"/>
            <p:cNvSpPr/>
            <p:nvPr/>
          </p:nvSpPr>
          <p:spPr>
            <a:xfrm>
              <a:off x="1438225" y="520497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68" name="Shape 168"/>
            <p:cNvSpPr/>
            <p:nvPr/>
          </p:nvSpPr>
          <p:spPr>
            <a:xfrm>
              <a:off x="1438225" y="53554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69" name="Shape 169"/>
            <p:cNvSpPr/>
            <p:nvPr/>
          </p:nvSpPr>
          <p:spPr>
            <a:xfrm>
              <a:off x="1588750" y="2381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70" name="Shape 170"/>
            <p:cNvSpPr/>
            <p:nvPr/>
          </p:nvSpPr>
          <p:spPr>
            <a:xfrm>
              <a:off x="1588750" y="8401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71" name="Shape 171"/>
            <p:cNvSpPr/>
            <p:nvPr/>
          </p:nvSpPr>
          <p:spPr>
            <a:xfrm>
              <a:off x="1588750" y="9906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72" name="Shape 172"/>
            <p:cNvSpPr/>
            <p:nvPr/>
          </p:nvSpPr>
          <p:spPr>
            <a:xfrm>
              <a:off x="1588750" y="14422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73" name="Shape 173"/>
            <p:cNvSpPr/>
            <p:nvPr/>
          </p:nvSpPr>
          <p:spPr>
            <a:xfrm>
              <a:off x="1588750" y="174322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74" name="Shape 174"/>
            <p:cNvSpPr/>
            <p:nvPr/>
          </p:nvSpPr>
          <p:spPr>
            <a:xfrm>
              <a:off x="1588750" y="21947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75" name="Shape 175"/>
            <p:cNvSpPr/>
            <p:nvPr/>
          </p:nvSpPr>
          <p:spPr>
            <a:xfrm>
              <a:off x="1588750" y="24957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76" name="Shape 176"/>
            <p:cNvSpPr/>
            <p:nvPr/>
          </p:nvSpPr>
          <p:spPr>
            <a:xfrm>
              <a:off x="1588750" y="27968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77" name="Shape 177"/>
            <p:cNvSpPr/>
            <p:nvPr/>
          </p:nvSpPr>
          <p:spPr>
            <a:xfrm>
              <a:off x="1588750" y="294730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78" name="Shape 178"/>
            <p:cNvSpPr/>
            <p:nvPr/>
          </p:nvSpPr>
          <p:spPr>
            <a:xfrm>
              <a:off x="1588750" y="32483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79" name="Shape 179"/>
            <p:cNvSpPr/>
            <p:nvPr/>
          </p:nvSpPr>
          <p:spPr>
            <a:xfrm>
              <a:off x="1588750" y="33988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0" name="Shape 180"/>
            <p:cNvSpPr/>
            <p:nvPr/>
          </p:nvSpPr>
          <p:spPr>
            <a:xfrm>
              <a:off x="1588750" y="36998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1" name="Shape 181"/>
            <p:cNvSpPr/>
            <p:nvPr/>
          </p:nvSpPr>
          <p:spPr>
            <a:xfrm>
              <a:off x="1588750" y="385037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2" name="Shape 182"/>
            <p:cNvSpPr/>
            <p:nvPr/>
          </p:nvSpPr>
          <p:spPr>
            <a:xfrm>
              <a:off x="1588750" y="41514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3" name="Shape 183"/>
            <p:cNvSpPr/>
            <p:nvPr/>
          </p:nvSpPr>
          <p:spPr>
            <a:xfrm>
              <a:off x="1588750" y="430190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4" name="Shape 184"/>
            <p:cNvSpPr/>
            <p:nvPr/>
          </p:nvSpPr>
          <p:spPr>
            <a:xfrm>
              <a:off x="1588750" y="44524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5" name="Shape 185"/>
            <p:cNvSpPr/>
            <p:nvPr/>
          </p:nvSpPr>
          <p:spPr>
            <a:xfrm>
              <a:off x="1588750" y="46029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6" name="Shape 186"/>
            <p:cNvSpPr/>
            <p:nvPr/>
          </p:nvSpPr>
          <p:spPr>
            <a:xfrm>
              <a:off x="1588750" y="49039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7" name="Shape 187"/>
            <p:cNvSpPr/>
            <p:nvPr/>
          </p:nvSpPr>
          <p:spPr>
            <a:xfrm>
              <a:off x="1588750" y="520497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8" name="Shape 188"/>
            <p:cNvSpPr/>
            <p:nvPr/>
          </p:nvSpPr>
          <p:spPr>
            <a:xfrm>
              <a:off x="1739250" y="2381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9" name="Shape 189"/>
            <p:cNvSpPr/>
            <p:nvPr/>
          </p:nvSpPr>
          <p:spPr>
            <a:xfrm>
              <a:off x="1739250" y="8401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90" name="Shape 190"/>
            <p:cNvSpPr/>
            <p:nvPr/>
          </p:nvSpPr>
          <p:spPr>
            <a:xfrm>
              <a:off x="1739250" y="11411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91" name="Shape 191"/>
            <p:cNvSpPr/>
            <p:nvPr/>
          </p:nvSpPr>
          <p:spPr>
            <a:xfrm>
              <a:off x="1739250" y="14422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92" name="Shape 192"/>
            <p:cNvSpPr/>
            <p:nvPr/>
          </p:nvSpPr>
          <p:spPr>
            <a:xfrm>
              <a:off x="1739250" y="18937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93" name="Shape 193"/>
            <p:cNvSpPr/>
            <p:nvPr/>
          </p:nvSpPr>
          <p:spPr>
            <a:xfrm>
              <a:off x="1739250" y="24957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94" name="Shape 194"/>
            <p:cNvSpPr/>
            <p:nvPr/>
          </p:nvSpPr>
          <p:spPr>
            <a:xfrm>
              <a:off x="1739250" y="264627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95" name="Shape 195"/>
            <p:cNvSpPr/>
            <p:nvPr/>
          </p:nvSpPr>
          <p:spPr>
            <a:xfrm>
              <a:off x="1739250" y="36998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96" name="Shape 196"/>
            <p:cNvSpPr/>
            <p:nvPr/>
          </p:nvSpPr>
          <p:spPr>
            <a:xfrm>
              <a:off x="1739250" y="41514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97" name="Shape 197"/>
            <p:cNvSpPr/>
            <p:nvPr/>
          </p:nvSpPr>
          <p:spPr>
            <a:xfrm>
              <a:off x="1739250" y="49039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98" name="Shape 198"/>
            <p:cNvSpPr/>
            <p:nvPr/>
          </p:nvSpPr>
          <p:spPr>
            <a:xfrm>
              <a:off x="1739250" y="53554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99" name="Shape 199"/>
            <p:cNvSpPr/>
            <p:nvPr/>
          </p:nvSpPr>
          <p:spPr>
            <a:xfrm>
              <a:off x="1889750" y="38862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200" name="Shape 200"/>
            <p:cNvSpPr/>
            <p:nvPr/>
          </p:nvSpPr>
          <p:spPr>
            <a:xfrm>
              <a:off x="1889750" y="84015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201" name="Shape 201"/>
            <p:cNvSpPr/>
            <p:nvPr/>
          </p:nvSpPr>
          <p:spPr>
            <a:xfrm>
              <a:off x="1889750" y="33988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202" name="Shape 202"/>
            <p:cNvSpPr/>
            <p:nvPr/>
          </p:nvSpPr>
          <p:spPr>
            <a:xfrm>
              <a:off x="1889750" y="460292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203" name="Shape 203"/>
            <p:cNvSpPr/>
            <p:nvPr/>
          </p:nvSpPr>
          <p:spPr>
            <a:xfrm>
              <a:off x="1889750" y="520497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204" name="Shape 204"/>
            <p:cNvSpPr/>
            <p:nvPr/>
          </p:nvSpPr>
          <p:spPr>
            <a:xfrm>
              <a:off x="2040275" y="68965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205" name="Shape 205"/>
            <p:cNvSpPr/>
            <p:nvPr/>
          </p:nvSpPr>
          <p:spPr>
            <a:xfrm>
              <a:off x="2040275" y="189372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206" name="Shape 206"/>
            <p:cNvSpPr/>
            <p:nvPr/>
          </p:nvSpPr>
          <p:spPr>
            <a:xfrm>
              <a:off x="2040275" y="2796800"/>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207" name="Shape 207"/>
            <p:cNvSpPr/>
            <p:nvPr/>
          </p:nvSpPr>
          <p:spPr>
            <a:xfrm>
              <a:off x="2190775" y="5054450"/>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208" name="Shape 208"/>
            <p:cNvSpPr/>
            <p:nvPr/>
          </p:nvSpPr>
          <p:spPr>
            <a:xfrm>
              <a:off x="2341300" y="47534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209" name="Shape 209"/>
            <p:cNvSpPr/>
            <p:nvPr/>
          </p:nvSpPr>
          <p:spPr>
            <a:xfrm>
              <a:off x="2642325" y="264627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210" name="Shape 210"/>
            <p:cNvSpPr/>
            <p:nvPr/>
          </p:nvSpPr>
          <p:spPr>
            <a:xfrm>
              <a:off x="2642325" y="520497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211" name="Shape 211"/>
            <p:cNvSpPr/>
            <p:nvPr/>
          </p:nvSpPr>
          <p:spPr>
            <a:xfrm>
              <a:off x="3244350" y="9906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grpSp>
      <p:grpSp>
        <p:nvGrpSpPr>
          <p:cNvPr id="212" name="Shape 212"/>
          <p:cNvGrpSpPr/>
          <p:nvPr/>
        </p:nvGrpSpPr>
        <p:grpSpPr>
          <a:xfrm rot="10800000">
            <a:off x="6367294" y="28698"/>
            <a:ext cx="2017554" cy="5086302"/>
            <a:chOff x="1588750" y="238125"/>
            <a:chExt cx="2078025" cy="5238750"/>
          </a:xfrm>
        </p:grpSpPr>
        <p:sp>
          <p:nvSpPr>
            <p:cNvPr id="213" name="Shape 213"/>
            <p:cNvSpPr/>
            <p:nvPr/>
          </p:nvSpPr>
          <p:spPr>
            <a:xfrm>
              <a:off x="1588750" y="129170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14" name="Shape 214"/>
            <p:cNvSpPr/>
            <p:nvPr/>
          </p:nvSpPr>
          <p:spPr>
            <a:xfrm>
              <a:off x="1588750" y="159270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15" name="Shape 215"/>
            <p:cNvSpPr/>
            <p:nvPr/>
          </p:nvSpPr>
          <p:spPr>
            <a:xfrm>
              <a:off x="1588750" y="264627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16" name="Shape 216"/>
            <p:cNvSpPr/>
            <p:nvPr/>
          </p:nvSpPr>
          <p:spPr>
            <a:xfrm>
              <a:off x="1588750" y="400087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17" name="Shape 217"/>
            <p:cNvSpPr/>
            <p:nvPr/>
          </p:nvSpPr>
          <p:spPr>
            <a:xfrm>
              <a:off x="1588750" y="47534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18" name="Shape 218"/>
            <p:cNvSpPr/>
            <p:nvPr/>
          </p:nvSpPr>
          <p:spPr>
            <a:xfrm>
              <a:off x="1588750" y="505445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19" name="Shape 219"/>
            <p:cNvSpPr/>
            <p:nvPr/>
          </p:nvSpPr>
          <p:spPr>
            <a:xfrm>
              <a:off x="1739250" y="53912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20" name="Shape 220"/>
            <p:cNvSpPr/>
            <p:nvPr/>
          </p:nvSpPr>
          <p:spPr>
            <a:xfrm>
              <a:off x="1739250" y="129170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21" name="Shape 221"/>
            <p:cNvSpPr/>
            <p:nvPr/>
          </p:nvSpPr>
          <p:spPr>
            <a:xfrm>
              <a:off x="1739250" y="27968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22" name="Shape 222"/>
            <p:cNvSpPr/>
            <p:nvPr/>
          </p:nvSpPr>
          <p:spPr>
            <a:xfrm>
              <a:off x="1739250" y="33988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23" name="Shape 223"/>
            <p:cNvSpPr/>
            <p:nvPr/>
          </p:nvSpPr>
          <p:spPr>
            <a:xfrm>
              <a:off x="1739250" y="35493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24" name="Shape 224"/>
            <p:cNvSpPr/>
            <p:nvPr/>
          </p:nvSpPr>
          <p:spPr>
            <a:xfrm>
              <a:off x="1739250" y="430190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25" name="Shape 225"/>
            <p:cNvSpPr/>
            <p:nvPr/>
          </p:nvSpPr>
          <p:spPr>
            <a:xfrm>
              <a:off x="1739250" y="520497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26" name="Shape 226"/>
            <p:cNvSpPr/>
            <p:nvPr/>
          </p:nvSpPr>
          <p:spPr>
            <a:xfrm>
              <a:off x="1889750" y="23812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27" name="Shape 227"/>
            <p:cNvSpPr/>
            <p:nvPr/>
          </p:nvSpPr>
          <p:spPr>
            <a:xfrm>
              <a:off x="1889750" y="14422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28" name="Shape 228"/>
            <p:cNvSpPr/>
            <p:nvPr/>
          </p:nvSpPr>
          <p:spPr>
            <a:xfrm>
              <a:off x="1889750" y="174322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29" name="Shape 229"/>
            <p:cNvSpPr/>
            <p:nvPr/>
          </p:nvSpPr>
          <p:spPr>
            <a:xfrm>
              <a:off x="1889750" y="189372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30" name="Shape 230"/>
            <p:cNvSpPr/>
            <p:nvPr/>
          </p:nvSpPr>
          <p:spPr>
            <a:xfrm>
              <a:off x="1889750" y="20442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31" name="Shape 231"/>
            <p:cNvSpPr/>
            <p:nvPr/>
          </p:nvSpPr>
          <p:spPr>
            <a:xfrm>
              <a:off x="1889750" y="219475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32" name="Shape 232"/>
            <p:cNvSpPr/>
            <p:nvPr/>
          </p:nvSpPr>
          <p:spPr>
            <a:xfrm>
              <a:off x="1889750" y="23452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33" name="Shape 233"/>
            <p:cNvSpPr/>
            <p:nvPr/>
          </p:nvSpPr>
          <p:spPr>
            <a:xfrm>
              <a:off x="1889750" y="249577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34" name="Shape 234"/>
            <p:cNvSpPr/>
            <p:nvPr/>
          </p:nvSpPr>
          <p:spPr>
            <a:xfrm>
              <a:off x="1889750" y="2646275"/>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35" name="Shape 235"/>
            <p:cNvSpPr/>
            <p:nvPr/>
          </p:nvSpPr>
          <p:spPr>
            <a:xfrm>
              <a:off x="1889750" y="27968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36" name="Shape 236"/>
            <p:cNvSpPr/>
            <p:nvPr/>
          </p:nvSpPr>
          <p:spPr>
            <a:xfrm>
              <a:off x="1889750" y="2947300"/>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37" name="Shape 237"/>
            <p:cNvSpPr/>
            <p:nvPr/>
          </p:nvSpPr>
          <p:spPr>
            <a:xfrm>
              <a:off x="1889750" y="309782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38" name="Shape 238"/>
            <p:cNvSpPr/>
            <p:nvPr/>
          </p:nvSpPr>
          <p:spPr>
            <a:xfrm>
              <a:off x="1889750" y="385037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39" name="Shape 239"/>
            <p:cNvSpPr/>
            <p:nvPr/>
          </p:nvSpPr>
          <p:spPr>
            <a:xfrm>
              <a:off x="1889750" y="4000875"/>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40" name="Shape 240"/>
            <p:cNvSpPr/>
            <p:nvPr/>
          </p:nvSpPr>
          <p:spPr>
            <a:xfrm>
              <a:off x="1889750" y="41514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41" name="Shape 241"/>
            <p:cNvSpPr/>
            <p:nvPr/>
          </p:nvSpPr>
          <p:spPr>
            <a:xfrm>
              <a:off x="1889750" y="430190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42" name="Shape 242"/>
            <p:cNvSpPr/>
            <p:nvPr/>
          </p:nvSpPr>
          <p:spPr>
            <a:xfrm>
              <a:off x="1889750" y="445242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43" name="Shape 243"/>
            <p:cNvSpPr/>
            <p:nvPr/>
          </p:nvSpPr>
          <p:spPr>
            <a:xfrm>
              <a:off x="1889750" y="47534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44" name="Shape 244"/>
            <p:cNvSpPr/>
            <p:nvPr/>
          </p:nvSpPr>
          <p:spPr>
            <a:xfrm>
              <a:off x="1889750" y="490395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45" name="Shape 245"/>
            <p:cNvSpPr/>
            <p:nvPr/>
          </p:nvSpPr>
          <p:spPr>
            <a:xfrm>
              <a:off x="2040275" y="388625"/>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46" name="Shape 246"/>
            <p:cNvSpPr/>
            <p:nvPr/>
          </p:nvSpPr>
          <p:spPr>
            <a:xfrm>
              <a:off x="2040275" y="114117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47" name="Shape 247"/>
            <p:cNvSpPr/>
            <p:nvPr/>
          </p:nvSpPr>
          <p:spPr>
            <a:xfrm>
              <a:off x="2040275" y="129170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48" name="Shape 248"/>
            <p:cNvSpPr/>
            <p:nvPr/>
          </p:nvSpPr>
          <p:spPr>
            <a:xfrm>
              <a:off x="2040275" y="1442200"/>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49" name="Shape 249"/>
            <p:cNvSpPr/>
            <p:nvPr/>
          </p:nvSpPr>
          <p:spPr>
            <a:xfrm>
              <a:off x="2040275" y="1743225"/>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50" name="Shape 250"/>
            <p:cNvSpPr/>
            <p:nvPr/>
          </p:nvSpPr>
          <p:spPr>
            <a:xfrm>
              <a:off x="2040275" y="204425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51" name="Shape 251"/>
            <p:cNvSpPr/>
            <p:nvPr/>
          </p:nvSpPr>
          <p:spPr>
            <a:xfrm>
              <a:off x="2040275" y="2646275"/>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52" name="Shape 252"/>
            <p:cNvSpPr/>
            <p:nvPr/>
          </p:nvSpPr>
          <p:spPr>
            <a:xfrm>
              <a:off x="2040275" y="2947300"/>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53" name="Shape 253"/>
            <p:cNvSpPr/>
            <p:nvPr/>
          </p:nvSpPr>
          <p:spPr>
            <a:xfrm>
              <a:off x="2040275" y="309782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54" name="Shape 254"/>
            <p:cNvSpPr/>
            <p:nvPr/>
          </p:nvSpPr>
          <p:spPr>
            <a:xfrm>
              <a:off x="2040275" y="324832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55" name="Shape 255"/>
            <p:cNvSpPr/>
            <p:nvPr/>
          </p:nvSpPr>
          <p:spPr>
            <a:xfrm>
              <a:off x="2040275" y="3549350"/>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56" name="Shape 256"/>
            <p:cNvSpPr/>
            <p:nvPr/>
          </p:nvSpPr>
          <p:spPr>
            <a:xfrm>
              <a:off x="2040275" y="369987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57" name="Shape 257"/>
            <p:cNvSpPr/>
            <p:nvPr/>
          </p:nvSpPr>
          <p:spPr>
            <a:xfrm>
              <a:off x="2040275" y="3850375"/>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58" name="Shape 258"/>
            <p:cNvSpPr/>
            <p:nvPr/>
          </p:nvSpPr>
          <p:spPr>
            <a:xfrm>
              <a:off x="2040275" y="4000875"/>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59" name="Shape 259"/>
            <p:cNvSpPr/>
            <p:nvPr/>
          </p:nvSpPr>
          <p:spPr>
            <a:xfrm>
              <a:off x="2040275" y="4301900"/>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60" name="Shape 260"/>
            <p:cNvSpPr/>
            <p:nvPr/>
          </p:nvSpPr>
          <p:spPr>
            <a:xfrm>
              <a:off x="2040275" y="445242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61" name="Shape 261"/>
            <p:cNvSpPr/>
            <p:nvPr/>
          </p:nvSpPr>
          <p:spPr>
            <a:xfrm>
              <a:off x="2040275" y="4903950"/>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62" name="Shape 262"/>
            <p:cNvSpPr/>
            <p:nvPr/>
          </p:nvSpPr>
          <p:spPr>
            <a:xfrm>
              <a:off x="2040275" y="5054450"/>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63" name="Shape 263"/>
            <p:cNvSpPr/>
            <p:nvPr/>
          </p:nvSpPr>
          <p:spPr>
            <a:xfrm>
              <a:off x="2040275" y="5204975"/>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64" name="Shape 264"/>
            <p:cNvSpPr/>
            <p:nvPr/>
          </p:nvSpPr>
          <p:spPr>
            <a:xfrm>
              <a:off x="2190775" y="23812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65" name="Shape 265"/>
            <p:cNvSpPr/>
            <p:nvPr/>
          </p:nvSpPr>
          <p:spPr>
            <a:xfrm>
              <a:off x="2190775" y="6896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66" name="Shape 266"/>
            <p:cNvSpPr/>
            <p:nvPr/>
          </p:nvSpPr>
          <p:spPr>
            <a:xfrm>
              <a:off x="2190775" y="84015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67" name="Shape 267"/>
            <p:cNvSpPr/>
            <p:nvPr/>
          </p:nvSpPr>
          <p:spPr>
            <a:xfrm>
              <a:off x="2190775" y="114117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68" name="Shape 268"/>
            <p:cNvSpPr/>
            <p:nvPr/>
          </p:nvSpPr>
          <p:spPr>
            <a:xfrm>
              <a:off x="2190775" y="129170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69" name="Shape 269"/>
            <p:cNvSpPr/>
            <p:nvPr/>
          </p:nvSpPr>
          <p:spPr>
            <a:xfrm>
              <a:off x="2190775" y="1592700"/>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70" name="Shape 270"/>
            <p:cNvSpPr/>
            <p:nvPr/>
          </p:nvSpPr>
          <p:spPr>
            <a:xfrm>
              <a:off x="2190775" y="174322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71" name="Shape 271"/>
            <p:cNvSpPr/>
            <p:nvPr/>
          </p:nvSpPr>
          <p:spPr>
            <a:xfrm>
              <a:off x="2190775" y="189372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72" name="Shape 272"/>
            <p:cNvSpPr/>
            <p:nvPr/>
          </p:nvSpPr>
          <p:spPr>
            <a:xfrm>
              <a:off x="2190775" y="20442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73" name="Shape 273"/>
            <p:cNvSpPr/>
            <p:nvPr/>
          </p:nvSpPr>
          <p:spPr>
            <a:xfrm>
              <a:off x="2190775" y="219475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74" name="Shape 274"/>
            <p:cNvSpPr/>
            <p:nvPr/>
          </p:nvSpPr>
          <p:spPr>
            <a:xfrm>
              <a:off x="2190775" y="23452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75" name="Shape 275"/>
            <p:cNvSpPr/>
            <p:nvPr/>
          </p:nvSpPr>
          <p:spPr>
            <a:xfrm>
              <a:off x="2190775" y="249577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76" name="Shape 276"/>
            <p:cNvSpPr/>
            <p:nvPr/>
          </p:nvSpPr>
          <p:spPr>
            <a:xfrm>
              <a:off x="2190775" y="27968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77" name="Shape 277"/>
            <p:cNvSpPr/>
            <p:nvPr/>
          </p:nvSpPr>
          <p:spPr>
            <a:xfrm>
              <a:off x="2190775" y="309782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78" name="Shape 278"/>
            <p:cNvSpPr/>
            <p:nvPr/>
          </p:nvSpPr>
          <p:spPr>
            <a:xfrm>
              <a:off x="2190775" y="324832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79" name="Shape 279"/>
            <p:cNvSpPr/>
            <p:nvPr/>
          </p:nvSpPr>
          <p:spPr>
            <a:xfrm>
              <a:off x="2190775" y="33988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80" name="Shape 280"/>
            <p:cNvSpPr/>
            <p:nvPr/>
          </p:nvSpPr>
          <p:spPr>
            <a:xfrm>
              <a:off x="2190775" y="354935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81" name="Shape 281"/>
            <p:cNvSpPr/>
            <p:nvPr/>
          </p:nvSpPr>
          <p:spPr>
            <a:xfrm>
              <a:off x="2190775" y="36998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82" name="Shape 282"/>
            <p:cNvSpPr/>
            <p:nvPr/>
          </p:nvSpPr>
          <p:spPr>
            <a:xfrm>
              <a:off x="2190775" y="4000875"/>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83" name="Shape 283"/>
            <p:cNvSpPr/>
            <p:nvPr/>
          </p:nvSpPr>
          <p:spPr>
            <a:xfrm>
              <a:off x="2190775" y="41514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84" name="Shape 284"/>
            <p:cNvSpPr/>
            <p:nvPr/>
          </p:nvSpPr>
          <p:spPr>
            <a:xfrm>
              <a:off x="2190775" y="445242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85" name="Shape 285"/>
            <p:cNvSpPr/>
            <p:nvPr/>
          </p:nvSpPr>
          <p:spPr>
            <a:xfrm>
              <a:off x="2190775" y="460292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86" name="Shape 286"/>
            <p:cNvSpPr/>
            <p:nvPr/>
          </p:nvSpPr>
          <p:spPr>
            <a:xfrm>
              <a:off x="2190775" y="47534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87" name="Shape 287"/>
            <p:cNvSpPr/>
            <p:nvPr/>
          </p:nvSpPr>
          <p:spPr>
            <a:xfrm>
              <a:off x="2190775" y="520497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88" name="Shape 288"/>
            <p:cNvSpPr/>
            <p:nvPr/>
          </p:nvSpPr>
          <p:spPr>
            <a:xfrm>
              <a:off x="2190775" y="535547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89" name="Shape 289"/>
            <p:cNvSpPr/>
            <p:nvPr/>
          </p:nvSpPr>
          <p:spPr>
            <a:xfrm>
              <a:off x="2341300" y="53912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90" name="Shape 290"/>
            <p:cNvSpPr/>
            <p:nvPr/>
          </p:nvSpPr>
          <p:spPr>
            <a:xfrm>
              <a:off x="2341300" y="6896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91" name="Shape 291"/>
            <p:cNvSpPr/>
            <p:nvPr/>
          </p:nvSpPr>
          <p:spPr>
            <a:xfrm>
              <a:off x="2341300" y="9906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92" name="Shape 292"/>
            <p:cNvSpPr/>
            <p:nvPr/>
          </p:nvSpPr>
          <p:spPr>
            <a:xfrm>
              <a:off x="2341300" y="129170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93" name="Shape 293"/>
            <p:cNvSpPr/>
            <p:nvPr/>
          </p:nvSpPr>
          <p:spPr>
            <a:xfrm>
              <a:off x="2341300" y="14422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94" name="Shape 294"/>
            <p:cNvSpPr/>
            <p:nvPr/>
          </p:nvSpPr>
          <p:spPr>
            <a:xfrm>
              <a:off x="2341300" y="159270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95" name="Shape 295"/>
            <p:cNvSpPr/>
            <p:nvPr/>
          </p:nvSpPr>
          <p:spPr>
            <a:xfrm>
              <a:off x="2341300" y="174322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96" name="Shape 296"/>
            <p:cNvSpPr/>
            <p:nvPr/>
          </p:nvSpPr>
          <p:spPr>
            <a:xfrm>
              <a:off x="2341300" y="21947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97" name="Shape 297"/>
            <p:cNvSpPr/>
            <p:nvPr/>
          </p:nvSpPr>
          <p:spPr>
            <a:xfrm>
              <a:off x="2341300" y="23452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98" name="Shape 298"/>
            <p:cNvSpPr/>
            <p:nvPr/>
          </p:nvSpPr>
          <p:spPr>
            <a:xfrm>
              <a:off x="2341300" y="24957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299" name="Shape 299"/>
            <p:cNvSpPr/>
            <p:nvPr/>
          </p:nvSpPr>
          <p:spPr>
            <a:xfrm>
              <a:off x="2341300" y="264627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00" name="Shape 300"/>
            <p:cNvSpPr/>
            <p:nvPr/>
          </p:nvSpPr>
          <p:spPr>
            <a:xfrm>
              <a:off x="2341300" y="27968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01" name="Shape 301"/>
            <p:cNvSpPr/>
            <p:nvPr/>
          </p:nvSpPr>
          <p:spPr>
            <a:xfrm>
              <a:off x="2341300" y="294730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02" name="Shape 302"/>
            <p:cNvSpPr/>
            <p:nvPr/>
          </p:nvSpPr>
          <p:spPr>
            <a:xfrm>
              <a:off x="2341300" y="30978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03" name="Shape 303"/>
            <p:cNvSpPr/>
            <p:nvPr/>
          </p:nvSpPr>
          <p:spPr>
            <a:xfrm>
              <a:off x="2341300" y="32483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04" name="Shape 304"/>
            <p:cNvSpPr/>
            <p:nvPr/>
          </p:nvSpPr>
          <p:spPr>
            <a:xfrm>
              <a:off x="2341300" y="33988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05" name="Shape 305"/>
            <p:cNvSpPr/>
            <p:nvPr/>
          </p:nvSpPr>
          <p:spPr>
            <a:xfrm>
              <a:off x="2341300" y="35493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06" name="Shape 306"/>
            <p:cNvSpPr/>
            <p:nvPr/>
          </p:nvSpPr>
          <p:spPr>
            <a:xfrm>
              <a:off x="2341300" y="385037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07" name="Shape 307"/>
            <p:cNvSpPr/>
            <p:nvPr/>
          </p:nvSpPr>
          <p:spPr>
            <a:xfrm>
              <a:off x="2341300" y="41514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08" name="Shape 308"/>
            <p:cNvSpPr/>
            <p:nvPr/>
          </p:nvSpPr>
          <p:spPr>
            <a:xfrm>
              <a:off x="2341300" y="430190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09" name="Shape 309"/>
            <p:cNvSpPr/>
            <p:nvPr/>
          </p:nvSpPr>
          <p:spPr>
            <a:xfrm>
              <a:off x="2341300" y="44524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10" name="Shape 310"/>
            <p:cNvSpPr/>
            <p:nvPr/>
          </p:nvSpPr>
          <p:spPr>
            <a:xfrm>
              <a:off x="2341300" y="46029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11" name="Shape 311"/>
            <p:cNvSpPr/>
            <p:nvPr/>
          </p:nvSpPr>
          <p:spPr>
            <a:xfrm>
              <a:off x="2341300" y="49039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12" name="Shape 312"/>
            <p:cNvSpPr/>
            <p:nvPr/>
          </p:nvSpPr>
          <p:spPr>
            <a:xfrm>
              <a:off x="2341300" y="505445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13" name="Shape 313"/>
            <p:cNvSpPr/>
            <p:nvPr/>
          </p:nvSpPr>
          <p:spPr>
            <a:xfrm>
              <a:off x="2341300" y="520497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14" name="Shape 314"/>
            <p:cNvSpPr/>
            <p:nvPr/>
          </p:nvSpPr>
          <p:spPr>
            <a:xfrm>
              <a:off x="2341300" y="53554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15" name="Shape 315"/>
            <p:cNvSpPr/>
            <p:nvPr/>
          </p:nvSpPr>
          <p:spPr>
            <a:xfrm>
              <a:off x="2491800" y="38862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16" name="Shape 316"/>
            <p:cNvSpPr/>
            <p:nvPr/>
          </p:nvSpPr>
          <p:spPr>
            <a:xfrm>
              <a:off x="2491800" y="6896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17" name="Shape 317"/>
            <p:cNvSpPr/>
            <p:nvPr/>
          </p:nvSpPr>
          <p:spPr>
            <a:xfrm>
              <a:off x="2491800" y="8401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18" name="Shape 318"/>
            <p:cNvSpPr/>
            <p:nvPr/>
          </p:nvSpPr>
          <p:spPr>
            <a:xfrm>
              <a:off x="2491800" y="9906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19" name="Shape 319"/>
            <p:cNvSpPr/>
            <p:nvPr/>
          </p:nvSpPr>
          <p:spPr>
            <a:xfrm>
              <a:off x="2491800" y="11411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20" name="Shape 320"/>
            <p:cNvSpPr/>
            <p:nvPr/>
          </p:nvSpPr>
          <p:spPr>
            <a:xfrm>
              <a:off x="2491800" y="14422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21" name="Shape 321"/>
            <p:cNvSpPr/>
            <p:nvPr/>
          </p:nvSpPr>
          <p:spPr>
            <a:xfrm>
              <a:off x="2491800" y="174322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22" name="Shape 322"/>
            <p:cNvSpPr/>
            <p:nvPr/>
          </p:nvSpPr>
          <p:spPr>
            <a:xfrm>
              <a:off x="2491800" y="18937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23" name="Shape 323"/>
            <p:cNvSpPr/>
            <p:nvPr/>
          </p:nvSpPr>
          <p:spPr>
            <a:xfrm>
              <a:off x="2491800" y="20442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24" name="Shape 324"/>
            <p:cNvSpPr/>
            <p:nvPr/>
          </p:nvSpPr>
          <p:spPr>
            <a:xfrm>
              <a:off x="2491800" y="23452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25" name="Shape 325"/>
            <p:cNvSpPr/>
            <p:nvPr/>
          </p:nvSpPr>
          <p:spPr>
            <a:xfrm>
              <a:off x="2491800" y="24957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26" name="Shape 326"/>
            <p:cNvSpPr/>
            <p:nvPr/>
          </p:nvSpPr>
          <p:spPr>
            <a:xfrm>
              <a:off x="2491800" y="264627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27" name="Shape 327"/>
            <p:cNvSpPr/>
            <p:nvPr/>
          </p:nvSpPr>
          <p:spPr>
            <a:xfrm>
              <a:off x="2491800" y="27968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28" name="Shape 328"/>
            <p:cNvSpPr/>
            <p:nvPr/>
          </p:nvSpPr>
          <p:spPr>
            <a:xfrm>
              <a:off x="2491800" y="294730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29" name="Shape 329"/>
            <p:cNvSpPr/>
            <p:nvPr/>
          </p:nvSpPr>
          <p:spPr>
            <a:xfrm>
              <a:off x="2491800" y="30978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0" name="Shape 330"/>
            <p:cNvSpPr/>
            <p:nvPr/>
          </p:nvSpPr>
          <p:spPr>
            <a:xfrm>
              <a:off x="2491800" y="32483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1" name="Shape 331"/>
            <p:cNvSpPr/>
            <p:nvPr/>
          </p:nvSpPr>
          <p:spPr>
            <a:xfrm>
              <a:off x="2491800" y="35493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2" name="Shape 332"/>
            <p:cNvSpPr/>
            <p:nvPr/>
          </p:nvSpPr>
          <p:spPr>
            <a:xfrm>
              <a:off x="2491800" y="385037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3" name="Shape 333"/>
            <p:cNvSpPr/>
            <p:nvPr/>
          </p:nvSpPr>
          <p:spPr>
            <a:xfrm>
              <a:off x="2491800" y="400087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4" name="Shape 334"/>
            <p:cNvSpPr/>
            <p:nvPr/>
          </p:nvSpPr>
          <p:spPr>
            <a:xfrm>
              <a:off x="2491800" y="41514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5" name="Shape 335"/>
            <p:cNvSpPr/>
            <p:nvPr/>
          </p:nvSpPr>
          <p:spPr>
            <a:xfrm>
              <a:off x="2491800" y="430190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6" name="Shape 336"/>
            <p:cNvSpPr/>
            <p:nvPr/>
          </p:nvSpPr>
          <p:spPr>
            <a:xfrm>
              <a:off x="2491800" y="46029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7" name="Shape 337"/>
            <p:cNvSpPr/>
            <p:nvPr/>
          </p:nvSpPr>
          <p:spPr>
            <a:xfrm>
              <a:off x="2491800" y="47534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8" name="Shape 338"/>
            <p:cNvSpPr/>
            <p:nvPr/>
          </p:nvSpPr>
          <p:spPr>
            <a:xfrm>
              <a:off x="2491800" y="505445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9" name="Shape 339"/>
            <p:cNvSpPr/>
            <p:nvPr/>
          </p:nvSpPr>
          <p:spPr>
            <a:xfrm>
              <a:off x="2491800" y="53554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0" name="Shape 340"/>
            <p:cNvSpPr/>
            <p:nvPr/>
          </p:nvSpPr>
          <p:spPr>
            <a:xfrm>
              <a:off x="2642325" y="53912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1" name="Shape 341"/>
            <p:cNvSpPr/>
            <p:nvPr/>
          </p:nvSpPr>
          <p:spPr>
            <a:xfrm>
              <a:off x="2642325" y="9906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2" name="Shape 342"/>
            <p:cNvSpPr/>
            <p:nvPr/>
          </p:nvSpPr>
          <p:spPr>
            <a:xfrm>
              <a:off x="2642325" y="11411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3" name="Shape 343"/>
            <p:cNvSpPr/>
            <p:nvPr/>
          </p:nvSpPr>
          <p:spPr>
            <a:xfrm>
              <a:off x="2642325" y="129170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4" name="Shape 344"/>
            <p:cNvSpPr/>
            <p:nvPr/>
          </p:nvSpPr>
          <p:spPr>
            <a:xfrm>
              <a:off x="2642325" y="159270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5" name="Shape 345"/>
            <p:cNvSpPr/>
            <p:nvPr/>
          </p:nvSpPr>
          <p:spPr>
            <a:xfrm>
              <a:off x="2642325" y="18937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6" name="Shape 346"/>
            <p:cNvSpPr/>
            <p:nvPr/>
          </p:nvSpPr>
          <p:spPr>
            <a:xfrm>
              <a:off x="2642325" y="20442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7" name="Shape 347"/>
            <p:cNvSpPr/>
            <p:nvPr/>
          </p:nvSpPr>
          <p:spPr>
            <a:xfrm>
              <a:off x="2642325" y="21947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8" name="Shape 348"/>
            <p:cNvSpPr/>
            <p:nvPr/>
          </p:nvSpPr>
          <p:spPr>
            <a:xfrm>
              <a:off x="2642325" y="24957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9" name="Shape 349"/>
            <p:cNvSpPr/>
            <p:nvPr/>
          </p:nvSpPr>
          <p:spPr>
            <a:xfrm>
              <a:off x="2642325" y="27968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50" name="Shape 350"/>
            <p:cNvSpPr/>
            <p:nvPr/>
          </p:nvSpPr>
          <p:spPr>
            <a:xfrm>
              <a:off x="2642325" y="30978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51" name="Shape 351"/>
            <p:cNvSpPr/>
            <p:nvPr/>
          </p:nvSpPr>
          <p:spPr>
            <a:xfrm>
              <a:off x="2642325" y="33988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52" name="Shape 352"/>
            <p:cNvSpPr/>
            <p:nvPr/>
          </p:nvSpPr>
          <p:spPr>
            <a:xfrm>
              <a:off x="2642325" y="35493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53" name="Shape 353"/>
            <p:cNvSpPr/>
            <p:nvPr/>
          </p:nvSpPr>
          <p:spPr>
            <a:xfrm>
              <a:off x="2642325" y="400087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54" name="Shape 354"/>
            <p:cNvSpPr/>
            <p:nvPr/>
          </p:nvSpPr>
          <p:spPr>
            <a:xfrm>
              <a:off x="2642325" y="41514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55" name="Shape 355"/>
            <p:cNvSpPr/>
            <p:nvPr/>
          </p:nvSpPr>
          <p:spPr>
            <a:xfrm>
              <a:off x="2642325" y="430190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56" name="Shape 356"/>
            <p:cNvSpPr/>
            <p:nvPr/>
          </p:nvSpPr>
          <p:spPr>
            <a:xfrm>
              <a:off x="2642325" y="44524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57" name="Shape 357"/>
            <p:cNvSpPr/>
            <p:nvPr/>
          </p:nvSpPr>
          <p:spPr>
            <a:xfrm>
              <a:off x="2642325" y="46029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58" name="Shape 358"/>
            <p:cNvSpPr/>
            <p:nvPr/>
          </p:nvSpPr>
          <p:spPr>
            <a:xfrm>
              <a:off x="2642325" y="49039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59" name="Shape 359"/>
            <p:cNvSpPr/>
            <p:nvPr/>
          </p:nvSpPr>
          <p:spPr>
            <a:xfrm>
              <a:off x="2642325" y="505445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60" name="Shape 360"/>
            <p:cNvSpPr/>
            <p:nvPr/>
          </p:nvSpPr>
          <p:spPr>
            <a:xfrm>
              <a:off x="2792825" y="2381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61" name="Shape 361"/>
            <p:cNvSpPr/>
            <p:nvPr/>
          </p:nvSpPr>
          <p:spPr>
            <a:xfrm>
              <a:off x="2792825" y="6896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62" name="Shape 362"/>
            <p:cNvSpPr/>
            <p:nvPr/>
          </p:nvSpPr>
          <p:spPr>
            <a:xfrm>
              <a:off x="2792825" y="9906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63" name="Shape 363"/>
            <p:cNvSpPr/>
            <p:nvPr/>
          </p:nvSpPr>
          <p:spPr>
            <a:xfrm>
              <a:off x="2792825" y="14422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64" name="Shape 364"/>
            <p:cNvSpPr/>
            <p:nvPr/>
          </p:nvSpPr>
          <p:spPr>
            <a:xfrm>
              <a:off x="2792825" y="159270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65" name="Shape 365"/>
            <p:cNvSpPr/>
            <p:nvPr/>
          </p:nvSpPr>
          <p:spPr>
            <a:xfrm>
              <a:off x="2792825" y="21947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66" name="Shape 366"/>
            <p:cNvSpPr/>
            <p:nvPr/>
          </p:nvSpPr>
          <p:spPr>
            <a:xfrm>
              <a:off x="2792825" y="23452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67" name="Shape 367"/>
            <p:cNvSpPr/>
            <p:nvPr/>
          </p:nvSpPr>
          <p:spPr>
            <a:xfrm>
              <a:off x="2792825" y="264627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68" name="Shape 368"/>
            <p:cNvSpPr/>
            <p:nvPr/>
          </p:nvSpPr>
          <p:spPr>
            <a:xfrm>
              <a:off x="2792825" y="27968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69" name="Shape 369"/>
            <p:cNvSpPr/>
            <p:nvPr/>
          </p:nvSpPr>
          <p:spPr>
            <a:xfrm>
              <a:off x="2792825" y="294730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70" name="Shape 370"/>
            <p:cNvSpPr/>
            <p:nvPr/>
          </p:nvSpPr>
          <p:spPr>
            <a:xfrm>
              <a:off x="2792825" y="30978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71" name="Shape 371"/>
            <p:cNvSpPr/>
            <p:nvPr/>
          </p:nvSpPr>
          <p:spPr>
            <a:xfrm>
              <a:off x="2792825" y="35493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72" name="Shape 372"/>
            <p:cNvSpPr/>
            <p:nvPr/>
          </p:nvSpPr>
          <p:spPr>
            <a:xfrm>
              <a:off x="2792825" y="36998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73" name="Shape 373"/>
            <p:cNvSpPr/>
            <p:nvPr/>
          </p:nvSpPr>
          <p:spPr>
            <a:xfrm>
              <a:off x="2792825" y="385037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74" name="Shape 374"/>
            <p:cNvSpPr/>
            <p:nvPr/>
          </p:nvSpPr>
          <p:spPr>
            <a:xfrm>
              <a:off x="2792825" y="41514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75" name="Shape 375"/>
            <p:cNvSpPr/>
            <p:nvPr/>
          </p:nvSpPr>
          <p:spPr>
            <a:xfrm>
              <a:off x="2792825" y="49039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76" name="Shape 376"/>
            <p:cNvSpPr/>
            <p:nvPr/>
          </p:nvSpPr>
          <p:spPr>
            <a:xfrm>
              <a:off x="2792825" y="520497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77" name="Shape 377"/>
            <p:cNvSpPr/>
            <p:nvPr/>
          </p:nvSpPr>
          <p:spPr>
            <a:xfrm>
              <a:off x="2792825" y="53554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78" name="Shape 378"/>
            <p:cNvSpPr/>
            <p:nvPr/>
          </p:nvSpPr>
          <p:spPr>
            <a:xfrm>
              <a:off x="2943325" y="38862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79" name="Shape 379"/>
            <p:cNvSpPr/>
            <p:nvPr/>
          </p:nvSpPr>
          <p:spPr>
            <a:xfrm>
              <a:off x="2943325" y="539125"/>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80" name="Shape 380"/>
            <p:cNvSpPr/>
            <p:nvPr/>
          </p:nvSpPr>
          <p:spPr>
            <a:xfrm>
              <a:off x="2943325" y="9906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81" name="Shape 381"/>
            <p:cNvSpPr/>
            <p:nvPr/>
          </p:nvSpPr>
          <p:spPr>
            <a:xfrm>
              <a:off x="2943325" y="129170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82" name="Shape 382"/>
            <p:cNvSpPr/>
            <p:nvPr/>
          </p:nvSpPr>
          <p:spPr>
            <a:xfrm>
              <a:off x="2943325" y="1592700"/>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83" name="Shape 383"/>
            <p:cNvSpPr/>
            <p:nvPr/>
          </p:nvSpPr>
          <p:spPr>
            <a:xfrm>
              <a:off x="2943325" y="20442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84" name="Shape 384"/>
            <p:cNvSpPr/>
            <p:nvPr/>
          </p:nvSpPr>
          <p:spPr>
            <a:xfrm>
              <a:off x="2943325" y="23452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85" name="Shape 385"/>
            <p:cNvSpPr/>
            <p:nvPr/>
          </p:nvSpPr>
          <p:spPr>
            <a:xfrm>
              <a:off x="2943325" y="27968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86" name="Shape 386"/>
            <p:cNvSpPr/>
            <p:nvPr/>
          </p:nvSpPr>
          <p:spPr>
            <a:xfrm>
              <a:off x="2943325" y="309782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87" name="Shape 387"/>
            <p:cNvSpPr/>
            <p:nvPr/>
          </p:nvSpPr>
          <p:spPr>
            <a:xfrm>
              <a:off x="2943325" y="324832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88" name="Shape 388"/>
            <p:cNvSpPr/>
            <p:nvPr/>
          </p:nvSpPr>
          <p:spPr>
            <a:xfrm>
              <a:off x="2943325" y="354935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89" name="Shape 389"/>
            <p:cNvSpPr/>
            <p:nvPr/>
          </p:nvSpPr>
          <p:spPr>
            <a:xfrm>
              <a:off x="2943325" y="36998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90" name="Shape 390"/>
            <p:cNvSpPr/>
            <p:nvPr/>
          </p:nvSpPr>
          <p:spPr>
            <a:xfrm>
              <a:off x="2943325" y="385037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91" name="Shape 391"/>
            <p:cNvSpPr/>
            <p:nvPr/>
          </p:nvSpPr>
          <p:spPr>
            <a:xfrm>
              <a:off x="2943325" y="41514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92" name="Shape 392"/>
            <p:cNvSpPr/>
            <p:nvPr/>
          </p:nvSpPr>
          <p:spPr>
            <a:xfrm>
              <a:off x="2943325" y="430190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93" name="Shape 393"/>
            <p:cNvSpPr/>
            <p:nvPr/>
          </p:nvSpPr>
          <p:spPr>
            <a:xfrm>
              <a:off x="2943325" y="47534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94" name="Shape 394"/>
            <p:cNvSpPr/>
            <p:nvPr/>
          </p:nvSpPr>
          <p:spPr>
            <a:xfrm>
              <a:off x="2943325" y="5054450"/>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95" name="Shape 395"/>
            <p:cNvSpPr/>
            <p:nvPr/>
          </p:nvSpPr>
          <p:spPr>
            <a:xfrm>
              <a:off x="2943325" y="520497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96" name="Shape 396"/>
            <p:cNvSpPr/>
            <p:nvPr/>
          </p:nvSpPr>
          <p:spPr>
            <a:xfrm>
              <a:off x="3093850" y="23812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97" name="Shape 397"/>
            <p:cNvSpPr/>
            <p:nvPr/>
          </p:nvSpPr>
          <p:spPr>
            <a:xfrm>
              <a:off x="3093850" y="68965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98" name="Shape 398"/>
            <p:cNvSpPr/>
            <p:nvPr/>
          </p:nvSpPr>
          <p:spPr>
            <a:xfrm>
              <a:off x="3093850" y="114117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99" name="Shape 399"/>
            <p:cNvSpPr/>
            <p:nvPr/>
          </p:nvSpPr>
          <p:spPr>
            <a:xfrm>
              <a:off x="3093850" y="1743225"/>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400" name="Shape 400"/>
            <p:cNvSpPr/>
            <p:nvPr/>
          </p:nvSpPr>
          <p:spPr>
            <a:xfrm>
              <a:off x="3093850" y="234527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401" name="Shape 401"/>
            <p:cNvSpPr/>
            <p:nvPr/>
          </p:nvSpPr>
          <p:spPr>
            <a:xfrm>
              <a:off x="3093850" y="309782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402" name="Shape 402"/>
            <p:cNvSpPr/>
            <p:nvPr/>
          </p:nvSpPr>
          <p:spPr>
            <a:xfrm>
              <a:off x="3093850" y="4301900"/>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403" name="Shape 403"/>
            <p:cNvSpPr/>
            <p:nvPr/>
          </p:nvSpPr>
          <p:spPr>
            <a:xfrm>
              <a:off x="3093850" y="445242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404" name="Shape 404"/>
            <p:cNvSpPr/>
            <p:nvPr/>
          </p:nvSpPr>
          <p:spPr>
            <a:xfrm>
              <a:off x="3093850" y="535547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405" name="Shape 405"/>
            <p:cNvSpPr/>
            <p:nvPr/>
          </p:nvSpPr>
          <p:spPr>
            <a:xfrm>
              <a:off x="3244350" y="38862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406" name="Shape 406"/>
            <p:cNvSpPr/>
            <p:nvPr/>
          </p:nvSpPr>
          <p:spPr>
            <a:xfrm>
              <a:off x="3244350" y="129170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407" name="Shape 407"/>
            <p:cNvSpPr/>
            <p:nvPr/>
          </p:nvSpPr>
          <p:spPr>
            <a:xfrm>
              <a:off x="3244350" y="20442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408" name="Shape 408"/>
            <p:cNvSpPr/>
            <p:nvPr/>
          </p:nvSpPr>
          <p:spPr>
            <a:xfrm>
              <a:off x="3244350" y="27968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409" name="Shape 409"/>
            <p:cNvSpPr/>
            <p:nvPr/>
          </p:nvSpPr>
          <p:spPr>
            <a:xfrm>
              <a:off x="3244350" y="36998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410" name="Shape 410"/>
            <p:cNvSpPr/>
            <p:nvPr/>
          </p:nvSpPr>
          <p:spPr>
            <a:xfrm>
              <a:off x="3244350" y="445242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411" name="Shape 411"/>
            <p:cNvSpPr/>
            <p:nvPr/>
          </p:nvSpPr>
          <p:spPr>
            <a:xfrm>
              <a:off x="3244350" y="460292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412" name="Shape 412"/>
            <p:cNvSpPr/>
            <p:nvPr/>
          </p:nvSpPr>
          <p:spPr>
            <a:xfrm>
              <a:off x="3244350" y="520497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413" name="Shape 413"/>
            <p:cNvSpPr/>
            <p:nvPr/>
          </p:nvSpPr>
          <p:spPr>
            <a:xfrm>
              <a:off x="3394875" y="2381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414" name="Shape 414"/>
            <p:cNvSpPr/>
            <p:nvPr/>
          </p:nvSpPr>
          <p:spPr>
            <a:xfrm>
              <a:off x="3394875" y="129170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415" name="Shape 415"/>
            <p:cNvSpPr/>
            <p:nvPr/>
          </p:nvSpPr>
          <p:spPr>
            <a:xfrm>
              <a:off x="3394875" y="32483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416" name="Shape 416"/>
            <p:cNvSpPr/>
            <p:nvPr/>
          </p:nvSpPr>
          <p:spPr>
            <a:xfrm>
              <a:off x="3394875" y="385037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417" name="Shape 417"/>
            <p:cNvSpPr/>
            <p:nvPr/>
          </p:nvSpPr>
          <p:spPr>
            <a:xfrm>
              <a:off x="3394875" y="44524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418" name="Shape 418"/>
            <p:cNvSpPr/>
            <p:nvPr/>
          </p:nvSpPr>
          <p:spPr>
            <a:xfrm>
              <a:off x="3394875" y="520497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419" name="Shape 419"/>
            <p:cNvSpPr/>
            <p:nvPr/>
          </p:nvSpPr>
          <p:spPr>
            <a:xfrm>
              <a:off x="3545375" y="6896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420" name="Shape 420"/>
            <p:cNvSpPr/>
            <p:nvPr/>
          </p:nvSpPr>
          <p:spPr>
            <a:xfrm>
              <a:off x="3545375" y="159270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421" name="Shape 421"/>
            <p:cNvSpPr/>
            <p:nvPr/>
          </p:nvSpPr>
          <p:spPr>
            <a:xfrm>
              <a:off x="3545375" y="264627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grpSp>
      <p:grpSp>
        <p:nvGrpSpPr>
          <p:cNvPr id="422" name="Shape 422"/>
          <p:cNvGrpSpPr/>
          <p:nvPr/>
        </p:nvGrpSpPr>
        <p:grpSpPr>
          <a:xfrm rot="10800000">
            <a:off x="6367294" y="28698"/>
            <a:ext cx="2309820" cy="5086302"/>
            <a:chOff x="1287725" y="238125"/>
            <a:chExt cx="2379050" cy="5238750"/>
          </a:xfrm>
        </p:grpSpPr>
        <p:sp>
          <p:nvSpPr>
            <p:cNvPr id="423" name="Shape 423"/>
            <p:cNvSpPr/>
            <p:nvPr/>
          </p:nvSpPr>
          <p:spPr>
            <a:xfrm>
              <a:off x="1287725" y="38862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24" name="Shape 424"/>
            <p:cNvSpPr/>
            <p:nvPr/>
          </p:nvSpPr>
          <p:spPr>
            <a:xfrm>
              <a:off x="1287725" y="6896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25" name="Shape 425"/>
            <p:cNvSpPr/>
            <p:nvPr/>
          </p:nvSpPr>
          <p:spPr>
            <a:xfrm>
              <a:off x="1287725" y="8401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26" name="Shape 426"/>
            <p:cNvSpPr/>
            <p:nvPr/>
          </p:nvSpPr>
          <p:spPr>
            <a:xfrm>
              <a:off x="1287725" y="129170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27" name="Shape 427"/>
            <p:cNvSpPr/>
            <p:nvPr/>
          </p:nvSpPr>
          <p:spPr>
            <a:xfrm>
              <a:off x="1287725" y="174322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28" name="Shape 428"/>
            <p:cNvSpPr/>
            <p:nvPr/>
          </p:nvSpPr>
          <p:spPr>
            <a:xfrm>
              <a:off x="1287725" y="18937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29" name="Shape 429"/>
            <p:cNvSpPr/>
            <p:nvPr/>
          </p:nvSpPr>
          <p:spPr>
            <a:xfrm>
              <a:off x="1287725" y="20442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30" name="Shape 430"/>
            <p:cNvSpPr/>
            <p:nvPr/>
          </p:nvSpPr>
          <p:spPr>
            <a:xfrm>
              <a:off x="1287725" y="24957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31" name="Shape 431"/>
            <p:cNvSpPr/>
            <p:nvPr/>
          </p:nvSpPr>
          <p:spPr>
            <a:xfrm>
              <a:off x="1287725" y="294730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32" name="Shape 432"/>
            <p:cNvSpPr/>
            <p:nvPr/>
          </p:nvSpPr>
          <p:spPr>
            <a:xfrm>
              <a:off x="1287725" y="36998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33" name="Shape 433"/>
            <p:cNvSpPr/>
            <p:nvPr/>
          </p:nvSpPr>
          <p:spPr>
            <a:xfrm>
              <a:off x="1287725" y="385037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34" name="Shape 434"/>
            <p:cNvSpPr/>
            <p:nvPr/>
          </p:nvSpPr>
          <p:spPr>
            <a:xfrm>
              <a:off x="1287725" y="44524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35" name="Shape 435"/>
            <p:cNvSpPr/>
            <p:nvPr/>
          </p:nvSpPr>
          <p:spPr>
            <a:xfrm>
              <a:off x="1287725" y="47534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36" name="Shape 436"/>
            <p:cNvSpPr/>
            <p:nvPr/>
          </p:nvSpPr>
          <p:spPr>
            <a:xfrm>
              <a:off x="1287725" y="505445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37" name="Shape 437"/>
            <p:cNvSpPr/>
            <p:nvPr/>
          </p:nvSpPr>
          <p:spPr>
            <a:xfrm>
              <a:off x="1287725" y="520497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38" name="Shape 438"/>
            <p:cNvSpPr/>
            <p:nvPr/>
          </p:nvSpPr>
          <p:spPr>
            <a:xfrm>
              <a:off x="1438225" y="38862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39" name="Shape 439"/>
            <p:cNvSpPr/>
            <p:nvPr/>
          </p:nvSpPr>
          <p:spPr>
            <a:xfrm>
              <a:off x="1438225" y="23452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40" name="Shape 440"/>
            <p:cNvSpPr/>
            <p:nvPr/>
          </p:nvSpPr>
          <p:spPr>
            <a:xfrm>
              <a:off x="1438225" y="27968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41" name="Shape 441"/>
            <p:cNvSpPr/>
            <p:nvPr/>
          </p:nvSpPr>
          <p:spPr>
            <a:xfrm>
              <a:off x="1438225" y="41514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42" name="Shape 442"/>
            <p:cNvSpPr/>
            <p:nvPr/>
          </p:nvSpPr>
          <p:spPr>
            <a:xfrm>
              <a:off x="1588750" y="38862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43" name="Shape 443"/>
            <p:cNvSpPr/>
            <p:nvPr/>
          </p:nvSpPr>
          <p:spPr>
            <a:xfrm>
              <a:off x="1588750" y="53912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44" name="Shape 444"/>
            <p:cNvSpPr/>
            <p:nvPr/>
          </p:nvSpPr>
          <p:spPr>
            <a:xfrm>
              <a:off x="1588750" y="6896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45" name="Shape 445"/>
            <p:cNvSpPr/>
            <p:nvPr/>
          </p:nvSpPr>
          <p:spPr>
            <a:xfrm>
              <a:off x="1588750" y="11411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46" name="Shape 446"/>
            <p:cNvSpPr/>
            <p:nvPr/>
          </p:nvSpPr>
          <p:spPr>
            <a:xfrm>
              <a:off x="1588750" y="18937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47" name="Shape 447"/>
            <p:cNvSpPr/>
            <p:nvPr/>
          </p:nvSpPr>
          <p:spPr>
            <a:xfrm>
              <a:off x="1588750" y="20442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48" name="Shape 448"/>
            <p:cNvSpPr/>
            <p:nvPr/>
          </p:nvSpPr>
          <p:spPr>
            <a:xfrm>
              <a:off x="1588750" y="23452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49" name="Shape 449"/>
            <p:cNvSpPr/>
            <p:nvPr/>
          </p:nvSpPr>
          <p:spPr>
            <a:xfrm>
              <a:off x="1588750" y="30978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50" name="Shape 450"/>
            <p:cNvSpPr/>
            <p:nvPr/>
          </p:nvSpPr>
          <p:spPr>
            <a:xfrm>
              <a:off x="1588750" y="35493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51" name="Shape 451"/>
            <p:cNvSpPr/>
            <p:nvPr/>
          </p:nvSpPr>
          <p:spPr>
            <a:xfrm>
              <a:off x="1588750" y="53554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52" name="Shape 452"/>
            <p:cNvSpPr/>
            <p:nvPr/>
          </p:nvSpPr>
          <p:spPr>
            <a:xfrm>
              <a:off x="1739250" y="38862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53" name="Shape 453"/>
            <p:cNvSpPr/>
            <p:nvPr/>
          </p:nvSpPr>
          <p:spPr>
            <a:xfrm>
              <a:off x="1739250" y="6896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54" name="Shape 454"/>
            <p:cNvSpPr/>
            <p:nvPr/>
          </p:nvSpPr>
          <p:spPr>
            <a:xfrm>
              <a:off x="1739250" y="9906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55" name="Shape 455"/>
            <p:cNvSpPr/>
            <p:nvPr/>
          </p:nvSpPr>
          <p:spPr>
            <a:xfrm>
              <a:off x="1739250" y="159270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56" name="Shape 456"/>
            <p:cNvSpPr/>
            <p:nvPr/>
          </p:nvSpPr>
          <p:spPr>
            <a:xfrm>
              <a:off x="1739250" y="174322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57" name="Shape 457"/>
            <p:cNvSpPr/>
            <p:nvPr/>
          </p:nvSpPr>
          <p:spPr>
            <a:xfrm>
              <a:off x="1739250" y="20442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58" name="Shape 458"/>
            <p:cNvSpPr/>
            <p:nvPr/>
          </p:nvSpPr>
          <p:spPr>
            <a:xfrm>
              <a:off x="1739250" y="21947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59" name="Shape 459"/>
            <p:cNvSpPr/>
            <p:nvPr/>
          </p:nvSpPr>
          <p:spPr>
            <a:xfrm>
              <a:off x="1739250" y="23452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60" name="Shape 460"/>
            <p:cNvSpPr/>
            <p:nvPr/>
          </p:nvSpPr>
          <p:spPr>
            <a:xfrm>
              <a:off x="1739250" y="294730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61" name="Shape 461"/>
            <p:cNvSpPr/>
            <p:nvPr/>
          </p:nvSpPr>
          <p:spPr>
            <a:xfrm>
              <a:off x="1739250" y="30978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62" name="Shape 462"/>
            <p:cNvSpPr/>
            <p:nvPr/>
          </p:nvSpPr>
          <p:spPr>
            <a:xfrm>
              <a:off x="1739250" y="32483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63" name="Shape 463"/>
            <p:cNvSpPr/>
            <p:nvPr/>
          </p:nvSpPr>
          <p:spPr>
            <a:xfrm>
              <a:off x="1739250" y="385037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64" name="Shape 464"/>
            <p:cNvSpPr/>
            <p:nvPr/>
          </p:nvSpPr>
          <p:spPr>
            <a:xfrm>
              <a:off x="1739250" y="400087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65" name="Shape 465"/>
            <p:cNvSpPr/>
            <p:nvPr/>
          </p:nvSpPr>
          <p:spPr>
            <a:xfrm>
              <a:off x="1739250" y="44524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66" name="Shape 466"/>
            <p:cNvSpPr/>
            <p:nvPr/>
          </p:nvSpPr>
          <p:spPr>
            <a:xfrm>
              <a:off x="1739250" y="46029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67" name="Shape 467"/>
            <p:cNvSpPr/>
            <p:nvPr/>
          </p:nvSpPr>
          <p:spPr>
            <a:xfrm>
              <a:off x="1739250" y="47534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68" name="Shape 468"/>
            <p:cNvSpPr/>
            <p:nvPr/>
          </p:nvSpPr>
          <p:spPr>
            <a:xfrm>
              <a:off x="1739250" y="505445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69" name="Shape 469"/>
            <p:cNvSpPr/>
            <p:nvPr/>
          </p:nvSpPr>
          <p:spPr>
            <a:xfrm>
              <a:off x="1889750" y="539125"/>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70" name="Shape 470"/>
            <p:cNvSpPr/>
            <p:nvPr/>
          </p:nvSpPr>
          <p:spPr>
            <a:xfrm>
              <a:off x="1889750" y="6896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71" name="Shape 471"/>
            <p:cNvSpPr/>
            <p:nvPr/>
          </p:nvSpPr>
          <p:spPr>
            <a:xfrm>
              <a:off x="1889750" y="9906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72" name="Shape 472"/>
            <p:cNvSpPr/>
            <p:nvPr/>
          </p:nvSpPr>
          <p:spPr>
            <a:xfrm>
              <a:off x="1889750" y="114117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73" name="Shape 473"/>
            <p:cNvSpPr/>
            <p:nvPr/>
          </p:nvSpPr>
          <p:spPr>
            <a:xfrm>
              <a:off x="1889750" y="129170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74" name="Shape 474"/>
            <p:cNvSpPr/>
            <p:nvPr/>
          </p:nvSpPr>
          <p:spPr>
            <a:xfrm>
              <a:off x="1889750" y="1592700"/>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75" name="Shape 475"/>
            <p:cNvSpPr/>
            <p:nvPr/>
          </p:nvSpPr>
          <p:spPr>
            <a:xfrm>
              <a:off x="1889750" y="324832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76" name="Shape 476"/>
            <p:cNvSpPr/>
            <p:nvPr/>
          </p:nvSpPr>
          <p:spPr>
            <a:xfrm>
              <a:off x="1889750" y="354935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77" name="Shape 477"/>
            <p:cNvSpPr/>
            <p:nvPr/>
          </p:nvSpPr>
          <p:spPr>
            <a:xfrm>
              <a:off x="1889750" y="36998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78" name="Shape 478"/>
            <p:cNvSpPr/>
            <p:nvPr/>
          </p:nvSpPr>
          <p:spPr>
            <a:xfrm>
              <a:off x="1889750" y="5054450"/>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79" name="Shape 479"/>
            <p:cNvSpPr/>
            <p:nvPr/>
          </p:nvSpPr>
          <p:spPr>
            <a:xfrm>
              <a:off x="1889750" y="535547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80" name="Shape 480"/>
            <p:cNvSpPr/>
            <p:nvPr/>
          </p:nvSpPr>
          <p:spPr>
            <a:xfrm>
              <a:off x="2040275" y="23812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81" name="Shape 481"/>
            <p:cNvSpPr/>
            <p:nvPr/>
          </p:nvSpPr>
          <p:spPr>
            <a:xfrm>
              <a:off x="2040275" y="539125"/>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82" name="Shape 482"/>
            <p:cNvSpPr/>
            <p:nvPr/>
          </p:nvSpPr>
          <p:spPr>
            <a:xfrm>
              <a:off x="2040275" y="840150"/>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83" name="Shape 483"/>
            <p:cNvSpPr/>
            <p:nvPr/>
          </p:nvSpPr>
          <p:spPr>
            <a:xfrm>
              <a:off x="2040275" y="99067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84" name="Shape 484"/>
            <p:cNvSpPr/>
            <p:nvPr/>
          </p:nvSpPr>
          <p:spPr>
            <a:xfrm>
              <a:off x="2040275" y="1592700"/>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85" name="Shape 485"/>
            <p:cNvSpPr/>
            <p:nvPr/>
          </p:nvSpPr>
          <p:spPr>
            <a:xfrm>
              <a:off x="2040275" y="2194750"/>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86" name="Shape 486"/>
            <p:cNvSpPr/>
            <p:nvPr/>
          </p:nvSpPr>
          <p:spPr>
            <a:xfrm>
              <a:off x="2040275" y="234527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87" name="Shape 487"/>
            <p:cNvSpPr/>
            <p:nvPr/>
          </p:nvSpPr>
          <p:spPr>
            <a:xfrm>
              <a:off x="2040275" y="249577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88" name="Shape 488"/>
            <p:cNvSpPr/>
            <p:nvPr/>
          </p:nvSpPr>
          <p:spPr>
            <a:xfrm>
              <a:off x="2040275" y="339885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89" name="Shape 489"/>
            <p:cNvSpPr/>
            <p:nvPr/>
          </p:nvSpPr>
          <p:spPr>
            <a:xfrm>
              <a:off x="2040275" y="4151400"/>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90" name="Shape 490"/>
            <p:cNvSpPr/>
            <p:nvPr/>
          </p:nvSpPr>
          <p:spPr>
            <a:xfrm>
              <a:off x="2040275" y="460292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91" name="Shape 491"/>
            <p:cNvSpPr/>
            <p:nvPr/>
          </p:nvSpPr>
          <p:spPr>
            <a:xfrm>
              <a:off x="2040275" y="475345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92" name="Shape 492"/>
            <p:cNvSpPr/>
            <p:nvPr/>
          </p:nvSpPr>
          <p:spPr>
            <a:xfrm>
              <a:off x="2040275" y="535547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93" name="Shape 493"/>
            <p:cNvSpPr/>
            <p:nvPr/>
          </p:nvSpPr>
          <p:spPr>
            <a:xfrm>
              <a:off x="2190775" y="38862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94" name="Shape 494"/>
            <p:cNvSpPr/>
            <p:nvPr/>
          </p:nvSpPr>
          <p:spPr>
            <a:xfrm>
              <a:off x="2190775" y="539125"/>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95" name="Shape 495"/>
            <p:cNvSpPr/>
            <p:nvPr/>
          </p:nvSpPr>
          <p:spPr>
            <a:xfrm>
              <a:off x="2190775" y="9906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96" name="Shape 496"/>
            <p:cNvSpPr/>
            <p:nvPr/>
          </p:nvSpPr>
          <p:spPr>
            <a:xfrm>
              <a:off x="2190775" y="14422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97" name="Shape 497"/>
            <p:cNvSpPr/>
            <p:nvPr/>
          </p:nvSpPr>
          <p:spPr>
            <a:xfrm>
              <a:off x="2190775" y="2646275"/>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98" name="Shape 498"/>
            <p:cNvSpPr/>
            <p:nvPr/>
          </p:nvSpPr>
          <p:spPr>
            <a:xfrm>
              <a:off x="2190775" y="2947300"/>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499" name="Shape 499"/>
            <p:cNvSpPr/>
            <p:nvPr/>
          </p:nvSpPr>
          <p:spPr>
            <a:xfrm>
              <a:off x="2190775" y="385037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00" name="Shape 500"/>
            <p:cNvSpPr/>
            <p:nvPr/>
          </p:nvSpPr>
          <p:spPr>
            <a:xfrm>
              <a:off x="2190775" y="430190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01" name="Shape 501"/>
            <p:cNvSpPr/>
            <p:nvPr/>
          </p:nvSpPr>
          <p:spPr>
            <a:xfrm>
              <a:off x="2190775" y="490395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02" name="Shape 502"/>
            <p:cNvSpPr/>
            <p:nvPr/>
          </p:nvSpPr>
          <p:spPr>
            <a:xfrm>
              <a:off x="2341300" y="2381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03" name="Shape 503"/>
            <p:cNvSpPr/>
            <p:nvPr/>
          </p:nvSpPr>
          <p:spPr>
            <a:xfrm>
              <a:off x="2341300" y="38862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04" name="Shape 504"/>
            <p:cNvSpPr/>
            <p:nvPr/>
          </p:nvSpPr>
          <p:spPr>
            <a:xfrm>
              <a:off x="2341300" y="8401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05" name="Shape 505"/>
            <p:cNvSpPr/>
            <p:nvPr/>
          </p:nvSpPr>
          <p:spPr>
            <a:xfrm>
              <a:off x="2341300" y="11411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06" name="Shape 506"/>
            <p:cNvSpPr/>
            <p:nvPr/>
          </p:nvSpPr>
          <p:spPr>
            <a:xfrm>
              <a:off x="2341300" y="18937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07" name="Shape 507"/>
            <p:cNvSpPr/>
            <p:nvPr/>
          </p:nvSpPr>
          <p:spPr>
            <a:xfrm>
              <a:off x="2341300" y="20442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08" name="Shape 508"/>
            <p:cNvSpPr/>
            <p:nvPr/>
          </p:nvSpPr>
          <p:spPr>
            <a:xfrm>
              <a:off x="2341300" y="36998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09" name="Shape 509"/>
            <p:cNvSpPr/>
            <p:nvPr/>
          </p:nvSpPr>
          <p:spPr>
            <a:xfrm>
              <a:off x="2341300" y="400087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10" name="Shape 510"/>
            <p:cNvSpPr/>
            <p:nvPr/>
          </p:nvSpPr>
          <p:spPr>
            <a:xfrm>
              <a:off x="2491800" y="2381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11" name="Shape 511"/>
            <p:cNvSpPr/>
            <p:nvPr/>
          </p:nvSpPr>
          <p:spPr>
            <a:xfrm>
              <a:off x="2491800" y="129170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12" name="Shape 512"/>
            <p:cNvSpPr/>
            <p:nvPr/>
          </p:nvSpPr>
          <p:spPr>
            <a:xfrm>
              <a:off x="2491800" y="21947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13" name="Shape 513"/>
            <p:cNvSpPr/>
            <p:nvPr/>
          </p:nvSpPr>
          <p:spPr>
            <a:xfrm>
              <a:off x="2491800" y="36998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14" name="Shape 514"/>
            <p:cNvSpPr/>
            <p:nvPr/>
          </p:nvSpPr>
          <p:spPr>
            <a:xfrm>
              <a:off x="2491800" y="49039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15" name="Shape 515"/>
            <p:cNvSpPr/>
            <p:nvPr/>
          </p:nvSpPr>
          <p:spPr>
            <a:xfrm>
              <a:off x="2642325" y="2381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16" name="Shape 516"/>
            <p:cNvSpPr/>
            <p:nvPr/>
          </p:nvSpPr>
          <p:spPr>
            <a:xfrm>
              <a:off x="2642325" y="6896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17" name="Shape 517"/>
            <p:cNvSpPr/>
            <p:nvPr/>
          </p:nvSpPr>
          <p:spPr>
            <a:xfrm>
              <a:off x="2642325" y="23452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18" name="Shape 518"/>
            <p:cNvSpPr/>
            <p:nvPr/>
          </p:nvSpPr>
          <p:spPr>
            <a:xfrm>
              <a:off x="2642325" y="32483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19" name="Shape 519"/>
            <p:cNvSpPr/>
            <p:nvPr/>
          </p:nvSpPr>
          <p:spPr>
            <a:xfrm>
              <a:off x="2642325" y="36998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20" name="Shape 520"/>
            <p:cNvSpPr/>
            <p:nvPr/>
          </p:nvSpPr>
          <p:spPr>
            <a:xfrm>
              <a:off x="2792825" y="430190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21" name="Shape 521"/>
            <p:cNvSpPr/>
            <p:nvPr/>
          </p:nvSpPr>
          <p:spPr>
            <a:xfrm>
              <a:off x="2943325" y="14422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22" name="Shape 522"/>
            <p:cNvSpPr/>
            <p:nvPr/>
          </p:nvSpPr>
          <p:spPr>
            <a:xfrm>
              <a:off x="2943325" y="2646275"/>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23" name="Shape 523"/>
            <p:cNvSpPr/>
            <p:nvPr/>
          </p:nvSpPr>
          <p:spPr>
            <a:xfrm>
              <a:off x="3093850" y="5054450"/>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24" name="Shape 524"/>
            <p:cNvSpPr/>
            <p:nvPr/>
          </p:nvSpPr>
          <p:spPr>
            <a:xfrm>
              <a:off x="3394875" y="24957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525" name="Shape 525"/>
            <p:cNvSpPr/>
            <p:nvPr/>
          </p:nvSpPr>
          <p:spPr>
            <a:xfrm>
              <a:off x="3545375" y="49039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 1 column">
    <p:spTree>
      <p:nvGrpSpPr>
        <p:cNvPr id="1" name="Shape 1563"/>
        <p:cNvGrpSpPr/>
        <p:nvPr/>
      </p:nvGrpSpPr>
      <p:grpSpPr>
        <a:xfrm>
          <a:off x="0" y="0"/>
          <a:ext cx="0" cy="0"/>
          <a:chOff x="0" y="0"/>
          <a:chExt cx="0" cy="0"/>
        </a:xfrm>
      </p:grpSpPr>
      <p:sp>
        <p:nvSpPr>
          <p:cNvPr id="1564" name="Shape 1564"/>
          <p:cNvSpPr txBox="1">
            <a:spLocks noGrp="1"/>
          </p:cNvSpPr>
          <p:nvPr>
            <p:ph type="title"/>
          </p:nvPr>
        </p:nvSpPr>
        <p:spPr>
          <a:xfrm>
            <a:off x="718300" y="739375"/>
            <a:ext cx="6761100" cy="857400"/>
          </a:xfrm>
          <a:prstGeom prst="rect">
            <a:avLst/>
          </a:prstGeom>
        </p:spPr>
        <p:txBody>
          <a:bodyPr wrap="square"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565" name="Shape 1565"/>
          <p:cNvSpPr txBox="1">
            <a:spLocks noGrp="1"/>
          </p:cNvSpPr>
          <p:nvPr>
            <p:ph type="body" idx="1"/>
          </p:nvPr>
        </p:nvSpPr>
        <p:spPr>
          <a:xfrm>
            <a:off x="718300" y="1733550"/>
            <a:ext cx="6761100" cy="29805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grpSp>
        <p:nvGrpSpPr>
          <p:cNvPr id="1566" name="Shape 1566"/>
          <p:cNvGrpSpPr/>
          <p:nvPr/>
        </p:nvGrpSpPr>
        <p:grpSpPr>
          <a:xfrm rot="10800000">
            <a:off x="8851487" y="28707"/>
            <a:ext cx="264012" cy="5086302"/>
            <a:chOff x="5307800" y="238125"/>
            <a:chExt cx="271925" cy="5238750"/>
          </a:xfrm>
        </p:grpSpPr>
        <p:sp>
          <p:nvSpPr>
            <p:cNvPr id="1567" name="Shape 1567"/>
            <p:cNvSpPr/>
            <p:nvPr/>
          </p:nvSpPr>
          <p:spPr>
            <a:xfrm>
              <a:off x="5307800" y="23812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68" name="Shape 1568"/>
            <p:cNvSpPr/>
            <p:nvPr/>
          </p:nvSpPr>
          <p:spPr>
            <a:xfrm>
              <a:off x="5307800" y="38862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69" name="Shape 1569"/>
            <p:cNvSpPr/>
            <p:nvPr/>
          </p:nvSpPr>
          <p:spPr>
            <a:xfrm>
              <a:off x="5307800" y="539125"/>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70" name="Shape 1570"/>
            <p:cNvSpPr/>
            <p:nvPr/>
          </p:nvSpPr>
          <p:spPr>
            <a:xfrm>
              <a:off x="5307800" y="6896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71" name="Shape 1571"/>
            <p:cNvSpPr/>
            <p:nvPr/>
          </p:nvSpPr>
          <p:spPr>
            <a:xfrm>
              <a:off x="5307800" y="84015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72" name="Shape 1572"/>
            <p:cNvSpPr/>
            <p:nvPr/>
          </p:nvSpPr>
          <p:spPr>
            <a:xfrm>
              <a:off x="5307800" y="9906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73" name="Shape 1573"/>
            <p:cNvSpPr/>
            <p:nvPr/>
          </p:nvSpPr>
          <p:spPr>
            <a:xfrm>
              <a:off x="5307800" y="114117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74" name="Shape 1574"/>
            <p:cNvSpPr/>
            <p:nvPr/>
          </p:nvSpPr>
          <p:spPr>
            <a:xfrm>
              <a:off x="5307800" y="129170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75" name="Shape 1575"/>
            <p:cNvSpPr/>
            <p:nvPr/>
          </p:nvSpPr>
          <p:spPr>
            <a:xfrm>
              <a:off x="5307800" y="14422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76" name="Shape 1576"/>
            <p:cNvSpPr/>
            <p:nvPr/>
          </p:nvSpPr>
          <p:spPr>
            <a:xfrm>
              <a:off x="5307800" y="1592700"/>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77" name="Shape 1577"/>
            <p:cNvSpPr/>
            <p:nvPr/>
          </p:nvSpPr>
          <p:spPr>
            <a:xfrm>
              <a:off x="5307800" y="174322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78" name="Shape 1578"/>
            <p:cNvSpPr/>
            <p:nvPr/>
          </p:nvSpPr>
          <p:spPr>
            <a:xfrm>
              <a:off x="5307800" y="189372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79" name="Shape 1579"/>
            <p:cNvSpPr/>
            <p:nvPr/>
          </p:nvSpPr>
          <p:spPr>
            <a:xfrm>
              <a:off x="5307800" y="20442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80" name="Shape 1580"/>
            <p:cNvSpPr/>
            <p:nvPr/>
          </p:nvSpPr>
          <p:spPr>
            <a:xfrm>
              <a:off x="5307800" y="219475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81" name="Shape 1581"/>
            <p:cNvSpPr/>
            <p:nvPr/>
          </p:nvSpPr>
          <p:spPr>
            <a:xfrm>
              <a:off x="5307800" y="23452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82" name="Shape 1582"/>
            <p:cNvSpPr/>
            <p:nvPr/>
          </p:nvSpPr>
          <p:spPr>
            <a:xfrm>
              <a:off x="5307800" y="249577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83" name="Shape 1583"/>
            <p:cNvSpPr/>
            <p:nvPr/>
          </p:nvSpPr>
          <p:spPr>
            <a:xfrm>
              <a:off x="5307800" y="2646275"/>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84" name="Shape 1584"/>
            <p:cNvSpPr/>
            <p:nvPr/>
          </p:nvSpPr>
          <p:spPr>
            <a:xfrm>
              <a:off x="5307800" y="27968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85" name="Shape 1585"/>
            <p:cNvSpPr/>
            <p:nvPr/>
          </p:nvSpPr>
          <p:spPr>
            <a:xfrm>
              <a:off x="5307800" y="2947300"/>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86" name="Shape 1586"/>
            <p:cNvSpPr/>
            <p:nvPr/>
          </p:nvSpPr>
          <p:spPr>
            <a:xfrm>
              <a:off x="5307800" y="309782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87" name="Shape 1587"/>
            <p:cNvSpPr/>
            <p:nvPr/>
          </p:nvSpPr>
          <p:spPr>
            <a:xfrm>
              <a:off x="5307800" y="324832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88" name="Shape 1588"/>
            <p:cNvSpPr/>
            <p:nvPr/>
          </p:nvSpPr>
          <p:spPr>
            <a:xfrm>
              <a:off x="5307800" y="33988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89" name="Shape 1589"/>
            <p:cNvSpPr/>
            <p:nvPr/>
          </p:nvSpPr>
          <p:spPr>
            <a:xfrm>
              <a:off x="5307800" y="354935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90" name="Shape 1590"/>
            <p:cNvSpPr/>
            <p:nvPr/>
          </p:nvSpPr>
          <p:spPr>
            <a:xfrm>
              <a:off x="5307800" y="36998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91" name="Shape 1591"/>
            <p:cNvSpPr/>
            <p:nvPr/>
          </p:nvSpPr>
          <p:spPr>
            <a:xfrm>
              <a:off x="5307800" y="385037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92" name="Shape 1592"/>
            <p:cNvSpPr/>
            <p:nvPr/>
          </p:nvSpPr>
          <p:spPr>
            <a:xfrm>
              <a:off x="5307800" y="4000875"/>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93" name="Shape 1593"/>
            <p:cNvSpPr/>
            <p:nvPr/>
          </p:nvSpPr>
          <p:spPr>
            <a:xfrm>
              <a:off x="5307800" y="41514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94" name="Shape 1594"/>
            <p:cNvSpPr/>
            <p:nvPr/>
          </p:nvSpPr>
          <p:spPr>
            <a:xfrm>
              <a:off x="5307800" y="430190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95" name="Shape 1595"/>
            <p:cNvSpPr/>
            <p:nvPr/>
          </p:nvSpPr>
          <p:spPr>
            <a:xfrm>
              <a:off x="5307800" y="445242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96" name="Shape 1596"/>
            <p:cNvSpPr/>
            <p:nvPr/>
          </p:nvSpPr>
          <p:spPr>
            <a:xfrm>
              <a:off x="5307800" y="460292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97" name="Shape 1597"/>
            <p:cNvSpPr/>
            <p:nvPr/>
          </p:nvSpPr>
          <p:spPr>
            <a:xfrm>
              <a:off x="5307800" y="47534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98" name="Shape 1598"/>
            <p:cNvSpPr/>
            <p:nvPr/>
          </p:nvSpPr>
          <p:spPr>
            <a:xfrm>
              <a:off x="5307800" y="490395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599" name="Shape 1599"/>
            <p:cNvSpPr/>
            <p:nvPr/>
          </p:nvSpPr>
          <p:spPr>
            <a:xfrm>
              <a:off x="5307800" y="5054450"/>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00" name="Shape 1600"/>
            <p:cNvSpPr/>
            <p:nvPr/>
          </p:nvSpPr>
          <p:spPr>
            <a:xfrm>
              <a:off x="5307800" y="520497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01" name="Shape 1601"/>
            <p:cNvSpPr/>
            <p:nvPr/>
          </p:nvSpPr>
          <p:spPr>
            <a:xfrm>
              <a:off x="5307800" y="535547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02" name="Shape 1602"/>
            <p:cNvSpPr/>
            <p:nvPr/>
          </p:nvSpPr>
          <p:spPr>
            <a:xfrm>
              <a:off x="5458325" y="23812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03" name="Shape 1603"/>
            <p:cNvSpPr/>
            <p:nvPr/>
          </p:nvSpPr>
          <p:spPr>
            <a:xfrm>
              <a:off x="5458325" y="539125"/>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04" name="Shape 1604"/>
            <p:cNvSpPr/>
            <p:nvPr/>
          </p:nvSpPr>
          <p:spPr>
            <a:xfrm>
              <a:off x="5458325" y="99067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05" name="Shape 1605"/>
            <p:cNvSpPr/>
            <p:nvPr/>
          </p:nvSpPr>
          <p:spPr>
            <a:xfrm>
              <a:off x="5458325" y="114117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06" name="Shape 1606"/>
            <p:cNvSpPr/>
            <p:nvPr/>
          </p:nvSpPr>
          <p:spPr>
            <a:xfrm>
              <a:off x="5458325" y="1442200"/>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07" name="Shape 1607"/>
            <p:cNvSpPr/>
            <p:nvPr/>
          </p:nvSpPr>
          <p:spPr>
            <a:xfrm>
              <a:off x="5458325" y="1592700"/>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08" name="Shape 1608"/>
            <p:cNvSpPr/>
            <p:nvPr/>
          </p:nvSpPr>
          <p:spPr>
            <a:xfrm>
              <a:off x="5458325" y="2194750"/>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09" name="Shape 1609"/>
            <p:cNvSpPr/>
            <p:nvPr/>
          </p:nvSpPr>
          <p:spPr>
            <a:xfrm>
              <a:off x="5458325" y="234527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10" name="Shape 1610"/>
            <p:cNvSpPr/>
            <p:nvPr/>
          </p:nvSpPr>
          <p:spPr>
            <a:xfrm>
              <a:off x="5458325" y="249577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11" name="Shape 1611"/>
            <p:cNvSpPr/>
            <p:nvPr/>
          </p:nvSpPr>
          <p:spPr>
            <a:xfrm>
              <a:off x="5458325" y="2646275"/>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12" name="Shape 1612"/>
            <p:cNvSpPr/>
            <p:nvPr/>
          </p:nvSpPr>
          <p:spPr>
            <a:xfrm>
              <a:off x="5458325" y="2947300"/>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13" name="Shape 1613"/>
            <p:cNvSpPr/>
            <p:nvPr/>
          </p:nvSpPr>
          <p:spPr>
            <a:xfrm>
              <a:off x="5458325" y="324832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14" name="Shape 1614"/>
            <p:cNvSpPr/>
            <p:nvPr/>
          </p:nvSpPr>
          <p:spPr>
            <a:xfrm>
              <a:off x="5458325" y="339885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15" name="Shape 1615"/>
            <p:cNvSpPr/>
            <p:nvPr/>
          </p:nvSpPr>
          <p:spPr>
            <a:xfrm>
              <a:off x="5458325" y="369987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16" name="Shape 1616"/>
            <p:cNvSpPr/>
            <p:nvPr/>
          </p:nvSpPr>
          <p:spPr>
            <a:xfrm>
              <a:off x="5458325" y="3850375"/>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17" name="Shape 1617"/>
            <p:cNvSpPr/>
            <p:nvPr/>
          </p:nvSpPr>
          <p:spPr>
            <a:xfrm>
              <a:off x="5458325" y="4000875"/>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18" name="Shape 1618"/>
            <p:cNvSpPr/>
            <p:nvPr/>
          </p:nvSpPr>
          <p:spPr>
            <a:xfrm>
              <a:off x="5458325" y="4151400"/>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19" name="Shape 1619"/>
            <p:cNvSpPr/>
            <p:nvPr/>
          </p:nvSpPr>
          <p:spPr>
            <a:xfrm>
              <a:off x="5458325" y="460292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20" name="Shape 1620"/>
            <p:cNvSpPr/>
            <p:nvPr/>
          </p:nvSpPr>
          <p:spPr>
            <a:xfrm>
              <a:off x="5458325" y="475345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21" name="Shape 1621"/>
            <p:cNvSpPr/>
            <p:nvPr/>
          </p:nvSpPr>
          <p:spPr>
            <a:xfrm>
              <a:off x="5458325" y="5054450"/>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22" name="Shape 1622"/>
            <p:cNvSpPr/>
            <p:nvPr/>
          </p:nvSpPr>
          <p:spPr>
            <a:xfrm>
              <a:off x="5458325" y="5204975"/>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1623" name="Shape 1623"/>
            <p:cNvSpPr/>
            <p:nvPr/>
          </p:nvSpPr>
          <p:spPr>
            <a:xfrm>
              <a:off x="5458325" y="535547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grpSp>
      <p:grpSp>
        <p:nvGrpSpPr>
          <p:cNvPr id="1624" name="Shape 1624"/>
          <p:cNvGrpSpPr/>
          <p:nvPr/>
        </p:nvGrpSpPr>
        <p:grpSpPr>
          <a:xfrm rot="10800000">
            <a:off x="7828571" y="28707"/>
            <a:ext cx="1140783" cy="5086302"/>
            <a:chOff x="5458325" y="238125"/>
            <a:chExt cx="1174975" cy="5238750"/>
          </a:xfrm>
        </p:grpSpPr>
        <p:sp>
          <p:nvSpPr>
            <p:cNvPr id="1625" name="Shape 1625"/>
            <p:cNvSpPr/>
            <p:nvPr/>
          </p:nvSpPr>
          <p:spPr>
            <a:xfrm>
              <a:off x="5458325" y="388625"/>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26" name="Shape 1626"/>
            <p:cNvSpPr/>
            <p:nvPr/>
          </p:nvSpPr>
          <p:spPr>
            <a:xfrm>
              <a:off x="5458325" y="68965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27" name="Shape 1627"/>
            <p:cNvSpPr/>
            <p:nvPr/>
          </p:nvSpPr>
          <p:spPr>
            <a:xfrm>
              <a:off x="5458325" y="840150"/>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28" name="Shape 1628"/>
            <p:cNvSpPr/>
            <p:nvPr/>
          </p:nvSpPr>
          <p:spPr>
            <a:xfrm>
              <a:off x="5458325" y="129170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29" name="Shape 1629"/>
            <p:cNvSpPr/>
            <p:nvPr/>
          </p:nvSpPr>
          <p:spPr>
            <a:xfrm>
              <a:off x="5458325" y="1743225"/>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30" name="Shape 1630"/>
            <p:cNvSpPr/>
            <p:nvPr/>
          </p:nvSpPr>
          <p:spPr>
            <a:xfrm>
              <a:off x="5458325" y="189372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31" name="Shape 1631"/>
            <p:cNvSpPr/>
            <p:nvPr/>
          </p:nvSpPr>
          <p:spPr>
            <a:xfrm>
              <a:off x="5458325" y="204425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32" name="Shape 1632"/>
            <p:cNvSpPr/>
            <p:nvPr/>
          </p:nvSpPr>
          <p:spPr>
            <a:xfrm>
              <a:off x="5458325" y="2796800"/>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33" name="Shape 1633"/>
            <p:cNvSpPr/>
            <p:nvPr/>
          </p:nvSpPr>
          <p:spPr>
            <a:xfrm>
              <a:off x="5458325" y="309782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34" name="Shape 1634"/>
            <p:cNvSpPr/>
            <p:nvPr/>
          </p:nvSpPr>
          <p:spPr>
            <a:xfrm>
              <a:off x="5458325" y="3549350"/>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35" name="Shape 1635"/>
            <p:cNvSpPr/>
            <p:nvPr/>
          </p:nvSpPr>
          <p:spPr>
            <a:xfrm>
              <a:off x="5458325" y="4301900"/>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36" name="Shape 1636"/>
            <p:cNvSpPr/>
            <p:nvPr/>
          </p:nvSpPr>
          <p:spPr>
            <a:xfrm>
              <a:off x="5458325" y="445242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37" name="Shape 1637"/>
            <p:cNvSpPr/>
            <p:nvPr/>
          </p:nvSpPr>
          <p:spPr>
            <a:xfrm>
              <a:off x="5458325" y="4903950"/>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38" name="Shape 1638"/>
            <p:cNvSpPr/>
            <p:nvPr/>
          </p:nvSpPr>
          <p:spPr>
            <a:xfrm>
              <a:off x="5608825" y="2381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39" name="Shape 1639"/>
            <p:cNvSpPr/>
            <p:nvPr/>
          </p:nvSpPr>
          <p:spPr>
            <a:xfrm>
              <a:off x="5608825" y="53912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40" name="Shape 1640"/>
            <p:cNvSpPr/>
            <p:nvPr/>
          </p:nvSpPr>
          <p:spPr>
            <a:xfrm>
              <a:off x="5608825" y="6896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41" name="Shape 1641"/>
            <p:cNvSpPr/>
            <p:nvPr/>
          </p:nvSpPr>
          <p:spPr>
            <a:xfrm>
              <a:off x="5608825" y="8401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42" name="Shape 1642"/>
            <p:cNvSpPr/>
            <p:nvPr/>
          </p:nvSpPr>
          <p:spPr>
            <a:xfrm>
              <a:off x="5608825" y="9906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43" name="Shape 1643"/>
            <p:cNvSpPr/>
            <p:nvPr/>
          </p:nvSpPr>
          <p:spPr>
            <a:xfrm>
              <a:off x="5608825" y="11411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44" name="Shape 1644"/>
            <p:cNvSpPr/>
            <p:nvPr/>
          </p:nvSpPr>
          <p:spPr>
            <a:xfrm>
              <a:off x="5608825" y="129170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45" name="Shape 1645"/>
            <p:cNvSpPr/>
            <p:nvPr/>
          </p:nvSpPr>
          <p:spPr>
            <a:xfrm>
              <a:off x="5608825" y="14422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46" name="Shape 1646"/>
            <p:cNvSpPr/>
            <p:nvPr/>
          </p:nvSpPr>
          <p:spPr>
            <a:xfrm>
              <a:off x="5608825" y="159270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47" name="Shape 1647"/>
            <p:cNvSpPr/>
            <p:nvPr/>
          </p:nvSpPr>
          <p:spPr>
            <a:xfrm>
              <a:off x="5608825" y="174322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48" name="Shape 1648"/>
            <p:cNvSpPr/>
            <p:nvPr/>
          </p:nvSpPr>
          <p:spPr>
            <a:xfrm>
              <a:off x="5608825" y="18937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49" name="Shape 1649"/>
            <p:cNvSpPr/>
            <p:nvPr/>
          </p:nvSpPr>
          <p:spPr>
            <a:xfrm>
              <a:off x="5608825" y="20442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50" name="Shape 1650"/>
            <p:cNvSpPr/>
            <p:nvPr/>
          </p:nvSpPr>
          <p:spPr>
            <a:xfrm>
              <a:off x="5608825" y="21947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51" name="Shape 1651"/>
            <p:cNvSpPr/>
            <p:nvPr/>
          </p:nvSpPr>
          <p:spPr>
            <a:xfrm>
              <a:off x="5608825" y="24957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52" name="Shape 1652"/>
            <p:cNvSpPr/>
            <p:nvPr/>
          </p:nvSpPr>
          <p:spPr>
            <a:xfrm>
              <a:off x="5608825" y="264627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53" name="Shape 1653"/>
            <p:cNvSpPr/>
            <p:nvPr/>
          </p:nvSpPr>
          <p:spPr>
            <a:xfrm>
              <a:off x="5608825" y="294730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54" name="Shape 1654"/>
            <p:cNvSpPr/>
            <p:nvPr/>
          </p:nvSpPr>
          <p:spPr>
            <a:xfrm>
              <a:off x="5608825" y="30978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55" name="Shape 1655"/>
            <p:cNvSpPr/>
            <p:nvPr/>
          </p:nvSpPr>
          <p:spPr>
            <a:xfrm>
              <a:off x="5608825" y="32483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56" name="Shape 1656"/>
            <p:cNvSpPr/>
            <p:nvPr/>
          </p:nvSpPr>
          <p:spPr>
            <a:xfrm>
              <a:off x="5608825" y="33988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57" name="Shape 1657"/>
            <p:cNvSpPr/>
            <p:nvPr/>
          </p:nvSpPr>
          <p:spPr>
            <a:xfrm>
              <a:off x="5608825" y="35493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58" name="Shape 1658"/>
            <p:cNvSpPr/>
            <p:nvPr/>
          </p:nvSpPr>
          <p:spPr>
            <a:xfrm>
              <a:off x="5608825" y="36998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59" name="Shape 1659"/>
            <p:cNvSpPr/>
            <p:nvPr/>
          </p:nvSpPr>
          <p:spPr>
            <a:xfrm>
              <a:off x="5608825" y="385037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60" name="Shape 1660"/>
            <p:cNvSpPr/>
            <p:nvPr/>
          </p:nvSpPr>
          <p:spPr>
            <a:xfrm>
              <a:off x="5608825" y="400087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61" name="Shape 1661"/>
            <p:cNvSpPr/>
            <p:nvPr/>
          </p:nvSpPr>
          <p:spPr>
            <a:xfrm>
              <a:off x="5608825" y="430190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62" name="Shape 1662"/>
            <p:cNvSpPr/>
            <p:nvPr/>
          </p:nvSpPr>
          <p:spPr>
            <a:xfrm>
              <a:off x="5608825" y="44524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63" name="Shape 1663"/>
            <p:cNvSpPr/>
            <p:nvPr/>
          </p:nvSpPr>
          <p:spPr>
            <a:xfrm>
              <a:off x="5608825" y="46029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64" name="Shape 1664"/>
            <p:cNvSpPr/>
            <p:nvPr/>
          </p:nvSpPr>
          <p:spPr>
            <a:xfrm>
              <a:off x="5608825" y="47534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65" name="Shape 1665"/>
            <p:cNvSpPr/>
            <p:nvPr/>
          </p:nvSpPr>
          <p:spPr>
            <a:xfrm>
              <a:off x="5608825" y="49039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66" name="Shape 1666"/>
            <p:cNvSpPr/>
            <p:nvPr/>
          </p:nvSpPr>
          <p:spPr>
            <a:xfrm>
              <a:off x="5608825" y="505445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67" name="Shape 1667"/>
            <p:cNvSpPr/>
            <p:nvPr/>
          </p:nvSpPr>
          <p:spPr>
            <a:xfrm>
              <a:off x="5608825" y="520497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68" name="Shape 1668"/>
            <p:cNvSpPr/>
            <p:nvPr/>
          </p:nvSpPr>
          <p:spPr>
            <a:xfrm>
              <a:off x="5608825" y="53554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69" name="Shape 1669"/>
            <p:cNvSpPr/>
            <p:nvPr/>
          </p:nvSpPr>
          <p:spPr>
            <a:xfrm>
              <a:off x="5759350" y="2381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70" name="Shape 1670"/>
            <p:cNvSpPr/>
            <p:nvPr/>
          </p:nvSpPr>
          <p:spPr>
            <a:xfrm>
              <a:off x="5759350" y="8401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71" name="Shape 1671"/>
            <p:cNvSpPr/>
            <p:nvPr/>
          </p:nvSpPr>
          <p:spPr>
            <a:xfrm>
              <a:off x="5759350" y="11411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72" name="Shape 1672"/>
            <p:cNvSpPr/>
            <p:nvPr/>
          </p:nvSpPr>
          <p:spPr>
            <a:xfrm>
              <a:off x="5759350" y="14422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73" name="Shape 1673"/>
            <p:cNvSpPr/>
            <p:nvPr/>
          </p:nvSpPr>
          <p:spPr>
            <a:xfrm>
              <a:off x="5759350" y="18937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74" name="Shape 1674"/>
            <p:cNvSpPr/>
            <p:nvPr/>
          </p:nvSpPr>
          <p:spPr>
            <a:xfrm>
              <a:off x="5759350" y="24957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75" name="Shape 1675"/>
            <p:cNvSpPr/>
            <p:nvPr/>
          </p:nvSpPr>
          <p:spPr>
            <a:xfrm>
              <a:off x="5759350" y="264627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76" name="Shape 1676"/>
            <p:cNvSpPr/>
            <p:nvPr/>
          </p:nvSpPr>
          <p:spPr>
            <a:xfrm>
              <a:off x="5759350" y="36998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77" name="Shape 1677"/>
            <p:cNvSpPr/>
            <p:nvPr/>
          </p:nvSpPr>
          <p:spPr>
            <a:xfrm>
              <a:off x="5759350" y="41514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78" name="Shape 1678"/>
            <p:cNvSpPr/>
            <p:nvPr/>
          </p:nvSpPr>
          <p:spPr>
            <a:xfrm>
              <a:off x="5759350" y="49039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79" name="Shape 1679"/>
            <p:cNvSpPr/>
            <p:nvPr/>
          </p:nvSpPr>
          <p:spPr>
            <a:xfrm>
              <a:off x="5759350" y="53554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80" name="Shape 1680"/>
            <p:cNvSpPr/>
            <p:nvPr/>
          </p:nvSpPr>
          <p:spPr>
            <a:xfrm>
              <a:off x="5909850" y="6896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81" name="Shape 1681"/>
            <p:cNvSpPr/>
            <p:nvPr/>
          </p:nvSpPr>
          <p:spPr>
            <a:xfrm>
              <a:off x="5909850" y="18937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82" name="Shape 1682"/>
            <p:cNvSpPr/>
            <p:nvPr/>
          </p:nvSpPr>
          <p:spPr>
            <a:xfrm>
              <a:off x="5909850" y="27968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83" name="Shape 1683"/>
            <p:cNvSpPr/>
            <p:nvPr/>
          </p:nvSpPr>
          <p:spPr>
            <a:xfrm>
              <a:off x="6060375" y="47534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84" name="Shape 1684"/>
            <p:cNvSpPr/>
            <p:nvPr/>
          </p:nvSpPr>
          <p:spPr>
            <a:xfrm>
              <a:off x="6210875" y="264627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85" name="Shape 1685"/>
            <p:cNvSpPr/>
            <p:nvPr/>
          </p:nvSpPr>
          <p:spPr>
            <a:xfrm>
              <a:off x="6210875" y="520497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1686" name="Shape 1686"/>
            <p:cNvSpPr/>
            <p:nvPr/>
          </p:nvSpPr>
          <p:spPr>
            <a:xfrm>
              <a:off x="6511900" y="99067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grpSp>
      <p:grpSp>
        <p:nvGrpSpPr>
          <p:cNvPr id="1687" name="Shape 1687"/>
          <p:cNvGrpSpPr/>
          <p:nvPr/>
        </p:nvGrpSpPr>
        <p:grpSpPr>
          <a:xfrm rot="10800000">
            <a:off x="7682451" y="28707"/>
            <a:ext cx="994639" cy="4940182"/>
            <a:chOff x="5759350" y="388625"/>
            <a:chExt cx="1024450" cy="5088250"/>
          </a:xfrm>
        </p:grpSpPr>
        <p:sp>
          <p:nvSpPr>
            <p:cNvPr id="1688" name="Shape 1688"/>
            <p:cNvSpPr/>
            <p:nvPr/>
          </p:nvSpPr>
          <p:spPr>
            <a:xfrm>
              <a:off x="5759350" y="53912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689" name="Shape 1689"/>
            <p:cNvSpPr/>
            <p:nvPr/>
          </p:nvSpPr>
          <p:spPr>
            <a:xfrm>
              <a:off x="5759350" y="129170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690" name="Shape 1690"/>
            <p:cNvSpPr/>
            <p:nvPr/>
          </p:nvSpPr>
          <p:spPr>
            <a:xfrm>
              <a:off x="5759350" y="27968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691" name="Shape 1691"/>
            <p:cNvSpPr/>
            <p:nvPr/>
          </p:nvSpPr>
          <p:spPr>
            <a:xfrm>
              <a:off x="5759350" y="33988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692" name="Shape 1692"/>
            <p:cNvSpPr/>
            <p:nvPr/>
          </p:nvSpPr>
          <p:spPr>
            <a:xfrm>
              <a:off x="5759350" y="35493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693" name="Shape 1693"/>
            <p:cNvSpPr/>
            <p:nvPr/>
          </p:nvSpPr>
          <p:spPr>
            <a:xfrm>
              <a:off x="5759350" y="430190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694" name="Shape 1694"/>
            <p:cNvSpPr/>
            <p:nvPr/>
          </p:nvSpPr>
          <p:spPr>
            <a:xfrm>
              <a:off x="5759350" y="520497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695" name="Shape 1695"/>
            <p:cNvSpPr/>
            <p:nvPr/>
          </p:nvSpPr>
          <p:spPr>
            <a:xfrm>
              <a:off x="5909850" y="38862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696" name="Shape 1696"/>
            <p:cNvSpPr/>
            <p:nvPr/>
          </p:nvSpPr>
          <p:spPr>
            <a:xfrm>
              <a:off x="5909850" y="11411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697" name="Shape 1697"/>
            <p:cNvSpPr/>
            <p:nvPr/>
          </p:nvSpPr>
          <p:spPr>
            <a:xfrm>
              <a:off x="5909850" y="129170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698" name="Shape 1698"/>
            <p:cNvSpPr/>
            <p:nvPr/>
          </p:nvSpPr>
          <p:spPr>
            <a:xfrm>
              <a:off x="5909850" y="14422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699" name="Shape 1699"/>
            <p:cNvSpPr/>
            <p:nvPr/>
          </p:nvSpPr>
          <p:spPr>
            <a:xfrm>
              <a:off x="5909850" y="174322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00" name="Shape 1700"/>
            <p:cNvSpPr/>
            <p:nvPr/>
          </p:nvSpPr>
          <p:spPr>
            <a:xfrm>
              <a:off x="5909850" y="20442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01" name="Shape 1701"/>
            <p:cNvSpPr/>
            <p:nvPr/>
          </p:nvSpPr>
          <p:spPr>
            <a:xfrm>
              <a:off x="5909850" y="264627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02" name="Shape 1702"/>
            <p:cNvSpPr/>
            <p:nvPr/>
          </p:nvSpPr>
          <p:spPr>
            <a:xfrm>
              <a:off x="5909850" y="294730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03" name="Shape 1703"/>
            <p:cNvSpPr/>
            <p:nvPr/>
          </p:nvSpPr>
          <p:spPr>
            <a:xfrm>
              <a:off x="5909850" y="30978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04" name="Shape 1704"/>
            <p:cNvSpPr/>
            <p:nvPr/>
          </p:nvSpPr>
          <p:spPr>
            <a:xfrm>
              <a:off x="5909850" y="32483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05" name="Shape 1705"/>
            <p:cNvSpPr/>
            <p:nvPr/>
          </p:nvSpPr>
          <p:spPr>
            <a:xfrm>
              <a:off x="5909850" y="35493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06" name="Shape 1706"/>
            <p:cNvSpPr/>
            <p:nvPr/>
          </p:nvSpPr>
          <p:spPr>
            <a:xfrm>
              <a:off x="5909850" y="36998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07" name="Shape 1707"/>
            <p:cNvSpPr/>
            <p:nvPr/>
          </p:nvSpPr>
          <p:spPr>
            <a:xfrm>
              <a:off x="5909850" y="385037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08" name="Shape 1708"/>
            <p:cNvSpPr/>
            <p:nvPr/>
          </p:nvSpPr>
          <p:spPr>
            <a:xfrm>
              <a:off x="5909850" y="400087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09" name="Shape 1709"/>
            <p:cNvSpPr/>
            <p:nvPr/>
          </p:nvSpPr>
          <p:spPr>
            <a:xfrm>
              <a:off x="5909850" y="430190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10" name="Shape 1710"/>
            <p:cNvSpPr/>
            <p:nvPr/>
          </p:nvSpPr>
          <p:spPr>
            <a:xfrm>
              <a:off x="5909850" y="44524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11" name="Shape 1711"/>
            <p:cNvSpPr/>
            <p:nvPr/>
          </p:nvSpPr>
          <p:spPr>
            <a:xfrm>
              <a:off x="5909850" y="49039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12" name="Shape 1712"/>
            <p:cNvSpPr/>
            <p:nvPr/>
          </p:nvSpPr>
          <p:spPr>
            <a:xfrm>
              <a:off x="5909850" y="505445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13" name="Shape 1713"/>
            <p:cNvSpPr/>
            <p:nvPr/>
          </p:nvSpPr>
          <p:spPr>
            <a:xfrm>
              <a:off x="5909850" y="520497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14" name="Shape 1714"/>
            <p:cNvSpPr/>
            <p:nvPr/>
          </p:nvSpPr>
          <p:spPr>
            <a:xfrm>
              <a:off x="6060375" y="53912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15" name="Shape 1715"/>
            <p:cNvSpPr/>
            <p:nvPr/>
          </p:nvSpPr>
          <p:spPr>
            <a:xfrm>
              <a:off x="6060375" y="6896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16" name="Shape 1716"/>
            <p:cNvSpPr/>
            <p:nvPr/>
          </p:nvSpPr>
          <p:spPr>
            <a:xfrm>
              <a:off x="6060375" y="9906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17" name="Shape 1717"/>
            <p:cNvSpPr/>
            <p:nvPr/>
          </p:nvSpPr>
          <p:spPr>
            <a:xfrm>
              <a:off x="6060375" y="129170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18" name="Shape 1718"/>
            <p:cNvSpPr/>
            <p:nvPr/>
          </p:nvSpPr>
          <p:spPr>
            <a:xfrm>
              <a:off x="6060375" y="14422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19" name="Shape 1719"/>
            <p:cNvSpPr/>
            <p:nvPr/>
          </p:nvSpPr>
          <p:spPr>
            <a:xfrm>
              <a:off x="6060375" y="159270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20" name="Shape 1720"/>
            <p:cNvSpPr/>
            <p:nvPr/>
          </p:nvSpPr>
          <p:spPr>
            <a:xfrm>
              <a:off x="6060375" y="174322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21" name="Shape 1721"/>
            <p:cNvSpPr/>
            <p:nvPr/>
          </p:nvSpPr>
          <p:spPr>
            <a:xfrm>
              <a:off x="6060375" y="21947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22" name="Shape 1722"/>
            <p:cNvSpPr/>
            <p:nvPr/>
          </p:nvSpPr>
          <p:spPr>
            <a:xfrm>
              <a:off x="6060375" y="23452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23" name="Shape 1723"/>
            <p:cNvSpPr/>
            <p:nvPr/>
          </p:nvSpPr>
          <p:spPr>
            <a:xfrm>
              <a:off x="6060375" y="24957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24" name="Shape 1724"/>
            <p:cNvSpPr/>
            <p:nvPr/>
          </p:nvSpPr>
          <p:spPr>
            <a:xfrm>
              <a:off x="6060375" y="264627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25" name="Shape 1725"/>
            <p:cNvSpPr/>
            <p:nvPr/>
          </p:nvSpPr>
          <p:spPr>
            <a:xfrm>
              <a:off x="6060375" y="27968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26" name="Shape 1726"/>
            <p:cNvSpPr/>
            <p:nvPr/>
          </p:nvSpPr>
          <p:spPr>
            <a:xfrm>
              <a:off x="6060375" y="294730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27" name="Shape 1727"/>
            <p:cNvSpPr/>
            <p:nvPr/>
          </p:nvSpPr>
          <p:spPr>
            <a:xfrm>
              <a:off x="6060375" y="30978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28" name="Shape 1728"/>
            <p:cNvSpPr/>
            <p:nvPr/>
          </p:nvSpPr>
          <p:spPr>
            <a:xfrm>
              <a:off x="6060375" y="32483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29" name="Shape 1729"/>
            <p:cNvSpPr/>
            <p:nvPr/>
          </p:nvSpPr>
          <p:spPr>
            <a:xfrm>
              <a:off x="6060375" y="33988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30" name="Shape 1730"/>
            <p:cNvSpPr/>
            <p:nvPr/>
          </p:nvSpPr>
          <p:spPr>
            <a:xfrm>
              <a:off x="6060375" y="35493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31" name="Shape 1731"/>
            <p:cNvSpPr/>
            <p:nvPr/>
          </p:nvSpPr>
          <p:spPr>
            <a:xfrm>
              <a:off x="6060375" y="385037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32" name="Shape 1732"/>
            <p:cNvSpPr/>
            <p:nvPr/>
          </p:nvSpPr>
          <p:spPr>
            <a:xfrm>
              <a:off x="6060375" y="41514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33" name="Shape 1733"/>
            <p:cNvSpPr/>
            <p:nvPr/>
          </p:nvSpPr>
          <p:spPr>
            <a:xfrm>
              <a:off x="6060375" y="430190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34" name="Shape 1734"/>
            <p:cNvSpPr/>
            <p:nvPr/>
          </p:nvSpPr>
          <p:spPr>
            <a:xfrm>
              <a:off x="6060375" y="44524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35" name="Shape 1735"/>
            <p:cNvSpPr/>
            <p:nvPr/>
          </p:nvSpPr>
          <p:spPr>
            <a:xfrm>
              <a:off x="6060375" y="46029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36" name="Shape 1736"/>
            <p:cNvSpPr/>
            <p:nvPr/>
          </p:nvSpPr>
          <p:spPr>
            <a:xfrm>
              <a:off x="6060375" y="49039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37" name="Shape 1737"/>
            <p:cNvSpPr/>
            <p:nvPr/>
          </p:nvSpPr>
          <p:spPr>
            <a:xfrm>
              <a:off x="6060375" y="505445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38" name="Shape 1738"/>
            <p:cNvSpPr/>
            <p:nvPr/>
          </p:nvSpPr>
          <p:spPr>
            <a:xfrm>
              <a:off x="6060375" y="520497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39" name="Shape 1739"/>
            <p:cNvSpPr/>
            <p:nvPr/>
          </p:nvSpPr>
          <p:spPr>
            <a:xfrm>
              <a:off x="6060375" y="53554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40" name="Shape 1740"/>
            <p:cNvSpPr/>
            <p:nvPr/>
          </p:nvSpPr>
          <p:spPr>
            <a:xfrm>
              <a:off x="6210875" y="53912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41" name="Shape 1741"/>
            <p:cNvSpPr/>
            <p:nvPr/>
          </p:nvSpPr>
          <p:spPr>
            <a:xfrm>
              <a:off x="6210875" y="9906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42" name="Shape 1742"/>
            <p:cNvSpPr/>
            <p:nvPr/>
          </p:nvSpPr>
          <p:spPr>
            <a:xfrm>
              <a:off x="6210875" y="11411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43" name="Shape 1743"/>
            <p:cNvSpPr/>
            <p:nvPr/>
          </p:nvSpPr>
          <p:spPr>
            <a:xfrm>
              <a:off x="6210875" y="129170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44" name="Shape 1744"/>
            <p:cNvSpPr/>
            <p:nvPr/>
          </p:nvSpPr>
          <p:spPr>
            <a:xfrm>
              <a:off x="6210875" y="159270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45" name="Shape 1745"/>
            <p:cNvSpPr/>
            <p:nvPr/>
          </p:nvSpPr>
          <p:spPr>
            <a:xfrm>
              <a:off x="6210875" y="18937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46" name="Shape 1746"/>
            <p:cNvSpPr/>
            <p:nvPr/>
          </p:nvSpPr>
          <p:spPr>
            <a:xfrm>
              <a:off x="6210875" y="20442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47" name="Shape 1747"/>
            <p:cNvSpPr/>
            <p:nvPr/>
          </p:nvSpPr>
          <p:spPr>
            <a:xfrm>
              <a:off x="6210875" y="21947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48" name="Shape 1748"/>
            <p:cNvSpPr/>
            <p:nvPr/>
          </p:nvSpPr>
          <p:spPr>
            <a:xfrm>
              <a:off x="6210875" y="24957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49" name="Shape 1749"/>
            <p:cNvSpPr/>
            <p:nvPr/>
          </p:nvSpPr>
          <p:spPr>
            <a:xfrm>
              <a:off x="6210875" y="27968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50" name="Shape 1750"/>
            <p:cNvSpPr/>
            <p:nvPr/>
          </p:nvSpPr>
          <p:spPr>
            <a:xfrm>
              <a:off x="6210875" y="30978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51" name="Shape 1751"/>
            <p:cNvSpPr/>
            <p:nvPr/>
          </p:nvSpPr>
          <p:spPr>
            <a:xfrm>
              <a:off x="6210875" y="33988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52" name="Shape 1752"/>
            <p:cNvSpPr/>
            <p:nvPr/>
          </p:nvSpPr>
          <p:spPr>
            <a:xfrm>
              <a:off x="6210875" y="35493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53" name="Shape 1753"/>
            <p:cNvSpPr/>
            <p:nvPr/>
          </p:nvSpPr>
          <p:spPr>
            <a:xfrm>
              <a:off x="6210875" y="400087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54" name="Shape 1754"/>
            <p:cNvSpPr/>
            <p:nvPr/>
          </p:nvSpPr>
          <p:spPr>
            <a:xfrm>
              <a:off x="6210875" y="41514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55" name="Shape 1755"/>
            <p:cNvSpPr/>
            <p:nvPr/>
          </p:nvSpPr>
          <p:spPr>
            <a:xfrm>
              <a:off x="6210875" y="430190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56" name="Shape 1756"/>
            <p:cNvSpPr/>
            <p:nvPr/>
          </p:nvSpPr>
          <p:spPr>
            <a:xfrm>
              <a:off x="6210875" y="44524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57" name="Shape 1757"/>
            <p:cNvSpPr/>
            <p:nvPr/>
          </p:nvSpPr>
          <p:spPr>
            <a:xfrm>
              <a:off x="6210875" y="46029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58" name="Shape 1758"/>
            <p:cNvSpPr/>
            <p:nvPr/>
          </p:nvSpPr>
          <p:spPr>
            <a:xfrm>
              <a:off x="6210875" y="49039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59" name="Shape 1759"/>
            <p:cNvSpPr/>
            <p:nvPr/>
          </p:nvSpPr>
          <p:spPr>
            <a:xfrm>
              <a:off x="6210875" y="505445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60" name="Shape 1760"/>
            <p:cNvSpPr/>
            <p:nvPr/>
          </p:nvSpPr>
          <p:spPr>
            <a:xfrm>
              <a:off x="6361375" y="38862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61" name="Shape 1761"/>
            <p:cNvSpPr/>
            <p:nvPr/>
          </p:nvSpPr>
          <p:spPr>
            <a:xfrm>
              <a:off x="6361375" y="539125"/>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62" name="Shape 1762"/>
            <p:cNvSpPr/>
            <p:nvPr/>
          </p:nvSpPr>
          <p:spPr>
            <a:xfrm>
              <a:off x="6361375" y="9906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63" name="Shape 1763"/>
            <p:cNvSpPr/>
            <p:nvPr/>
          </p:nvSpPr>
          <p:spPr>
            <a:xfrm>
              <a:off x="6361375" y="129170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64" name="Shape 1764"/>
            <p:cNvSpPr/>
            <p:nvPr/>
          </p:nvSpPr>
          <p:spPr>
            <a:xfrm>
              <a:off x="6361375" y="1592700"/>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65" name="Shape 1765"/>
            <p:cNvSpPr/>
            <p:nvPr/>
          </p:nvSpPr>
          <p:spPr>
            <a:xfrm>
              <a:off x="6361375" y="20442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66" name="Shape 1766"/>
            <p:cNvSpPr/>
            <p:nvPr/>
          </p:nvSpPr>
          <p:spPr>
            <a:xfrm>
              <a:off x="6361375" y="23452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67" name="Shape 1767"/>
            <p:cNvSpPr/>
            <p:nvPr/>
          </p:nvSpPr>
          <p:spPr>
            <a:xfrm>
              <a:off x="6361375" y="27968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68" name="Shape 1768"/>
            <p:cNvSpPr/>
            <p:nvPr/>
          </p:nvSpPr>
          <p:spPr>
            <a:xfrm>
              <a:off x="6361375" y="309782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69" name="Shape 1769"/>
            <p:cNvSpPr/>
            <p:nvPr/>
          </p:nvSpPr>
          <p:spPr>
            <a:xfrm>
              <a:off x="6361375" y="324832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70" name="Shape 1770"/>
            <p:cNvSpPr/>
            <p:nvPr/>
          </p:nvSpPr>
          <p:spPr>
            <a:xfrm>
              <a:off x="6361375" y="354935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71" name="Shape 1771"/>
            <p:cNvSpPr/>
            <p:nvPr/>
          </p:nvSpPr>
          <p:spPr>
            <a:xfrm>
              <a:off x="6361375" y="36998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72" name="Shape 1772"/>
            <p:cNvSpPr/>
            <p:nvPr/>
          </p:nvSpPr>
          <p:spPr>
            <a:xfrm>
              <a:off x="6361375" y="385037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73" name="Shape 1773"/>
            <p:cNvSpPr/>
            <p:nvPr/>
          </p:nvSpPr>
          <p:spPr>
            <a:xfrm>
              <a:off x="6361375" y="41514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74" name="Shape 1774"/>
            <p:cNvSpPr/>
            <p:nvPr/>
          </p:nvSpPr>
          <p:spPr>
            <a:xfrm>
              <a:off x="6361375" y="430190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75" name="Shape 1775"/>
            <p:cNvSpPr/>
            <p:nvPr/>
          </p:nvSpPr>
          <p:spPr>
            <a:xfrm>
              <a:off x="6361375" y="47534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76" name="Shape 1776"/>
            <p:cNvSpPr/>
            <p:nvPr/>
          </p:nvSpPr>
          <p:spPr>
            <a:xfrm>
              <a:off x="6361375" y="5054450"/>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77" name="Shape 1777"/>
            <p:cNvSpPr/>
            <p:nvPr/>
          </p:nvSpPr>
          <p:spPr>
            <a:xfrm>
              <a:off x="6361375" y="520497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78" name="Shape 1778"/>
            <p:cNvSpPr/>
            <p:nvPr/>
          </p:nvSpPr>
          <p:spPr>
            <a:xfrm>
              <a:off x="6511900" y="388625"/>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79" name="Shape 1779"/>
            <p:cNvSpPr/>
            <p:nvPr/>
          </p:nvSpPr>
          <p:spPr>
            <a:xfrm>
              <a:off x="6511900" y="129170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80" name="Shape 1780"/>
            <p:cNvSpPr/>
            <p:nvPr/>
          </p:nvSpPr>
          <p:spPr>
            <a:xfrm>
              <a:off x="6511900" y="204425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81" name="Shape 1781"/>
            <p:cNvSpPr/>
            <p:nvPr/>
          </p:nvSpPr>
          <p:spPr>
            <a:xfrm>
              <a:off x="6511900" y="2796800"/>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82" name="Shape 1782"/>
            <p:cNvSpPr/>
            <p:nvPr/>
          </p:nvSpPr>
          <p:spPr>
            <a:xfrm>
              <a:off x="6511900" y="369987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83" name="Shape 1783"/>
            <p:cNvSpPr/>
            <p:nvPr/>
          </p:nvSpPr>
          <p:spPr>
            <a:xfrm>
              <a:off x="6511900" y="445242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84" name="Shape 1784"/>
            <p:cNvSpPr/>
            <p:nvPr/>
          </p:nvSpPr>
          <p:spPr>
            <a:xfrm>
              <a:off x="6511900" y="460292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85" name="Shape 1785"/>
            <p:cNvSpPr/>
            <p:nvPr/>
          </p:nvSpPr>
          <p:spPr>
            <a:xfrm>
              <a:off x="6511900" y="5204975"/>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86" name="Shape 1786"/>
            <p:cNvSpPr/>
            <p:nvPr/>
          </p:nvSpPr>
          <p:spPr>
            <a:xfrm>
              <a:off x="6662400" y="6896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87" name="Shape 1787"/>
            <p:cNvSpPr/>
            <p:nvPr/>
          </p:nvSpPr>
          <p:spPr>
            <a:xfrm>
              <a:off x="6662400" y="159270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1788" name="Shape 1788"/>
            <p:cNvSpPr/>
            <p:nvPr/>
          </p:nvSpPr>
          <p:spPr>
            <a:xfrm>
              <a:off x="6662400" y="264627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grpSp>
      <p:grpSp>
        <p:nvGrpSpPr>
          <p:cNvPr id="1789" name="Shape 1789"/>
          <p:cNvGrpSpPr/>
          <p:nvPr/>
        </p:nvGrpSpPr>
        <p:grpSpPr>
          <a:xfrm rot="10800000">
            <a:off x="7682451" y="28707"/>
            <a:ext cx="1140783" cy="5086302"/>
            <a:chOff x="5608825" y="238125"/>
            <a:chExt cx="1174975" cy="5238750"/>
          </a:xfrm>
        </p:grpSpPr>
        <p:sp>
          <p:nvSpPr>
            <p:cNvPr id="1790" name="Shape 1790"/>
            <p:cNvSpPr/>
            <p:nvPr/>
          </p:nvSpPr>
          <p:spPr>
            <a:xfrm>
              <a:off x="5608825" y="38862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791" name="Shape 1791"/>
            <p:cNvSpPr/>
            <p:nvPr/>
          </p:nvSpPr>
          <p:spPr>
            <a:xfrm>
              <a:off x="5608825" y="23452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792" name="Shape 1792"/>
            <p:cNvSpPr/>
            <p:nvPr/>
          </p:nvSpPr>
          <p:spPr>
            <a:xfrm>
              <a:off x="5608825" y="27968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793" name="Shape 1793"/>
            <p:cNvSpPr/>
            <p:nvPr/>
          </p:nvSpPr>
          <p:spPr>
            <a:xfrm>
              <a:off x="5608825" y="41514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794" name="Shape 1794"/>
            <p:cNvSpPr/>
            <p:nvPr/>
          </p:nvSpPr>
          <p:spPr>
            <a:xfrm>
              <a:off x="5759350" y="38862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795" name="Shape 1795"/>
            <p:cNvSpPr/>
            <p:nvPr/>
          </p:nvSpPr>
          <p:spPr>
            <a:xfrm>
              <a:off x="5759350" y="6896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796" name="Shape 1796"/>
            <p:cNvSpPr/>
            <p:nvPr/>
          </p:nvSpPr>
          <p:spPr>
            <a:xfrm>
              <a:off x="5759350" y="9906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797" name="Shape 1797"/>
            <p:cNvSpPr/>
            <p:nvPr/>
          </p:nvSpPr>
          <p:spPr>
            <a:xfrm>
              <a:off x="5759350" y="159270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798" name="Shape 1798"/>
            <p:cNvSpPr/>
            <p:nvPr/>
          </p:nvSpPr>
          <p:spPr>
            <a:xfrm>
              <a:off x="5759350" y="174322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799" name="Shape 1799"/>
            <p:cNvSpPr/>
            <p:nvPr/>
          </p:nvSpPr>
          <p:spPr>
            <a:xfrm>
              <a:off x="5759350" y="20442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00" name="Shape 1800"/>
            <p:cNvSpPr/>
            <p:nvPr/>
          </p:nvSpPr>
          <p:spPr>
            <a:xfrm>
              <a:off x="5759350" y="21947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01" name="Shape 1801"/>
            <p:cNvSpPr/>
            <p:nvPr/>
          </p:nvSpPr>
          <p:spPr>
            <a:xfrm>
              <a:off x="5759350" y="23452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02" name="Shape 1802"/>
            <p:cNvSpPr/>
            <p:nvPr/>
          </p:nvSpPr>
          <p:spPr>
            <a:xfrm>
              <a:off x="5759350" y="294730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03" name="Shape 1803"/>
            <p:cNvSpPr/>
            <p:nvPr/>
          </p:nvSpPr>
          <p:spPr>
            <a:xfrm>
              <a:off x="5759350" y="30978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04" name="Shape 1804"/>
            <p:cNvSpPr/>
            <p:nvPr/>
          </p:nvSpPr>
          <p:spPr>
            <a:xfrm>
              <a:off x="5759350" y="32483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05" name="Shape 1805"/>
            <p:cNvSpPr/>
            <p:nvPr/>
          </p:nvSpPr>
          <p:spPr>
            <a:xfrm>
              <a:off x="5759350" y="385037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06" name="Shape 1806"/>
            <p:cNvSpPr/>
            <p:nvPr/>
          </p:nvSpPr>
          <p:spPr>
            <a:xfrm>
              <a:off x="5759350" y="400087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07" name="Shape 1807"/>
            <p:cNvSpPr/>
            <p:nvPr/>
          </p:nvSpPr>
          <p:spPr>
            <a:xfrm>
              <a:off x="5759350" y="44524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08" name="Shape 1808"/>
            <p:cNvSpPr/>
            <p:nvPr/>
          </p:nvSpPr>
          <p:spPr>
            <a:xfrm>
              <a:off x="5759350" y="46029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09" name="Shape 1809"/>
            <p:cNvSpPr/>
            <p:nvPr/>
          </p:nvSpPr>
          <p:spPr>
            <a:xfrm>
              <a:off x="5759350" y="47534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10" name="Shape 1810"/>
            <p:cNvSpPr/>
            <p:nvPr/>
          </p:nvSpPr>
          <p:spPr>
            <a:xfrm>
              <a:off x="5759350" y="505445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11" name="Shape 1811"/>
            <p:cNvSpPr/>
            <p:nvPr/>
          </p:nvSpPr>
          <p:spPr>
            <a:xfrm>
              <a:off x="5909850" y="2381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12" name="Shape 1812"/>
            <p:cNvSpPr/>
            <p:nvPr/>
          </p:nvSpPr>
          <p:spPr>
            <a:xfrm>
              <a:off x="5909850" y="53912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13" name="Shape 1813"/>
            <p:cNvSpPr/>
            <p:nvPr/>
          </p:nvSpPr>
          <p:spPr>
            <a:xfrm>
              <a:off x="5909850" y="8401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14" name="Shape 1814"/>
            <p:cNvSpPr/>
            <p:nvPr/>
          </p:nvSpPr>
          <p:spPr>
            <a:xfrm>
              <a:off x="5909850" y="9906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15" name="Shape 1815"/>
            <p:cNvSpPr/>
            <p:nvPr/>
          </p:nvSpPr>
          <p:spPr>
            <a:xfrm>
              <a:off x="5909850" y="159270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16" name="Shape 1816"/>
            <p:cNvSpPr/>
            <p:nvPr/>
          </p:nvSpPr>
          <p:spPr>
            <a:xfrm>
              <a:off x="5909850" y="21947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17" name="Shape 1817"/>
            <p:cNvSpPr/>
            <p:nvPr/>
          </p:nvSpPr>
          <p:spPr>
            <a:xfrm>
              <a:off x="5909850" y="23452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18" name="Shape 1818"/>
            <p:cNvSpPr/>
            <p:nvPr/>
          </p:nvSpPr>
          <p:spPr>
            <a:xfrm>
              <a:off x="5909850" y="24957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19" name="Shape 1819"/>
            <p:cNvSpPr/>
            <p:nvPr/>
          </p:nvSpPr>
          <p:spPr>
            <a:xfrm>
              <a:off x="5909850" y="33988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20" name="Shape 1820"/>
            <p:cNvSpPr/>
            <p:nvPr/>
          </p:nvSpPr>
          <p:spPr>
            <a:xfrm>
              <a:off x="5909850" y="41514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21" name="Shape 1821"/>
            <p:cNvSpPr/>
            <p:nvPr/>
          </p:nvSpPr>
          <p:spPr>
            <a:xfrm>
              <a:off x="5909850" y="46029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22" name="Shape 1822"/>
            <p:cNvSpPr/>
            <p:nvPr/>
          </p:nvSpPr>
          <p:spPr>
            <a:xfrm>
              <a:off x="5909850" y="47534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23" name="Shape 1823"/>
            <p:cNvSpPr/>
            <p:nvPr/>
          </p:nvSpPr>
          <p:spPr>
            <a:xfrm>
              <a:off x="5909850" y="53554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24" name="Shape 1824"/>
            <p:cNvSpPr/>
            <p:nvPr/>
          </p:nvSpPr>
          <p:spPr>
            <a:xfrm>
              <a:off x="6060375" y="2381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25" name="Shape 1825"/>
            <p:cNvSpPr/>
            <p:nvPr/>
          </p:nvSpPr>
          <p:spPr>
            <a:xfrm>
              <a:off x="6060375" y="38862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26" name="Shape 1826"/>
            <p:cNvSpPr/>
            <p:nvPr/>
          </p:nvSpPr>
          <p:spPr>
            <a:xfrm>
              <a:off x="6060375" y="8401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27" name="Shape 1827"/>
            <p:cNvSpPr/>
            <p:nvPr/>
          </p:nvSpPr>
          <p:spPr>
            <a:xfrm>
              <a:off x="6060375" y="11411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28" name="Shape 1828"/>
            <p:cNvSpPr/>
            <p:nvPr/>
          </p:nvSpPr>
          <p:spPr>
            <a:xfrm>
              <a:off x="6060375" y="18937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29" name="Shape 1829"/>
            <p:cNvSpPr/>
            <p:nvPr/>
          </p:nvSpPr>
          <p:spPr>
            <a:xfrm>
              <a:off x="6060375" y="20442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30" name="Shape 1830"/>
            <p:cNvSpPr/>
            <p:nvPr/>
          </p:nvSpPr>
          <p:spPr>
            <a:xfrm>
              <a:off x="6060375" y="36998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31" name="Shape 1831"/>
            <p:cNvSpPr/>
            <p:nvPr/>
          </p:nvSpPr>
          <p:spPr>
            <a:xfrm>
              <a:off x="6060375" y="400087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32" name="Shape 1832"/>
            <p:cNvSpPr/>
            <p:nvPr/>
          </p:nvSpPr>
          <p:spPr>
            <a:xfrm>
              <a:off x="6210875" y="2381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33" name="Shape 1833"/>
            <p:cNvSpPr/>
            <p:nvPr/>
          </p:nvSpPr>
          <p:spPr>
            <a:xfrm>
              <a:off x="6210875" y="6896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34" name="Shape 1834"/>
            <p:cNvSpPr/>
            <p:nvPr/>
          </p:nvSpPr>
          <p:spPr>
            <a:xfrm>
              <a:off x="6210875" y="23452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35" name="Shape 1835"/>
            <p:cNvSpPr/>
            <p:nvPr/>
          </p:nvSpPr>
          <p:spPr>
            <a:xfrm>
              <a:off x="6210875" y="32483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36" name="Shape 1836"/>
            <p:cNvSpPr/>
            <p:nvPr/>
          </p:nvSpPr>
          <p:spPr>
            <a:xfrm>
              <a:off x="6210875" y="36998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37" name="Shape 1837"/>
            <p:cNvSpPr/>
            <p:nvPr/>
          </p:nvSpPr>
          <p:spPr>
            <a:xfrm>
              <a:off x="6361375" y="14422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38" name="Shape 1838"/>
            <p:cNvSpPr/>
            <p:nvPr/>
          </p:nvSpPr>
          <p:spPr>
            <a:xfrm>
              <a:off x="6361375" y="2646275"/>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1839" name="Shape 1839"/>
            <p:cNvSpPr/>
            <p:nvPr/>
          </p:nvSpPr>
          <p:spPr>
            <a:xfrm>
              <a:off x="6662400" y="49039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grpSp>
      <p:sp>
        <p:nvSpPr>
          <p:cNvPr id="1840" name="Shape 1840"/>
          <p:cNvSpPr txBox="1">
            <a:spLocks noGrp="1"/>
          </p:cNvSpPr>
          <p:nvPr>
            <p:ph type="sldNum" idx="12"/>
          </p:nvPr>
        </p:nvSpPr>
        <p:spPr>
          <a:xfrm>
            <a:off x="91531" y="4720201"/>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‹N°›</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Blank dark">
    <p:bg>
      <p:bgPr>
        <a:solidFill>
          <a:srgbClr val="003B55"/>
        </a:solidFill>
        <a:effectLst/>
      </p:bgPr>
    </p:bg>
    <p:spTree>
      <p:nvGrpSpPr>
        <p:cNvPr id="1" name="Shape 3230"/>
        <p:cNvGrpSpPr/>
        <p:nvPr/>
      </p:nvGrpSpPr>
      <p:grpSpPr>
        <a:xfrm>
          <a:off x="0" y="0"/>
          <a:ext cx="0" cy="0"/>
          <a:chOff x="0" y="0"/>
          <a:chExt cx="0" cy="0"/>
        </a:xfrm>
      </p:grpSpPr>
      <p:grpSp>
        <p:nvGrpSpPr>
          <p:cNvPr id="3231" name="Shape 3231"/>
          <p:cNvGrpSpPr/>
          <p:nvPr/>
        </p:nvGrpSpPr>
        <p:grpSpPr>
          <a:xfrm rot="10800000">
            <a:off x="8851487" y="28707"/>
            <a:ext cx="264012" cy="5086302"/>
            <a:chOff x="5307800" y="238125"/>
            <a:chExt cx="271925" cy="5238750"/>
          </a:xfrm>
        </p:grpSpPr>
        <p:sp>
          <p:nvSpPr>
            <p:cNvPr id="3232" name="Shape 3232"/>
            <p:cNvSpPr/>
            <p:nvPr/>
          </p:nvSpPr>
          <p:spPr>
            <a:xfrm>
              <a:off x="5307800" y="23812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33" name="Shape 3233"/>
            <p:cNvSpPr/>
            <p:nvPr/>
          </p:nvSpPr>
          <p:spPr>
            <a:xfrm>
              <a:off x="5307800" y="38862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34" name="Shape 3234"/>
            <p:cNvSpPr/>
            <p:nvPr/>
          </p:nvSpPr>
          <p:spPr>
            <a:xfrm>
              <a:off x="5307800" y="539125"/>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35" name="Shape 3235"/>
            <p:cNvSpPr/>
            <p:nvPr/>
          </p:nvSpPr>
          <p:spPr>
            <a:xfrm>
              <a:off x="5307800" y="6896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36" name="Shape 3236"/>
            <p:cNvSpPr/>
            <p:nvPr/>
          </p:nvSpPr>
          <p:spPr>
            <a:xfrm>
              <a:off x="5307800" y="84015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37" name="Shape 3237"/>
            <p:cNvSpPr/>
            <p:nvPr/>
          </p:nvSpPr>
          <p:spPr>
            <a:xfrm>
              <a:off x="5307800" y="9906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38" name="Shape 3238"/>
            <p:cNvSpPr/>
            <p:nvPr/>
          </p:nvSpPr>
          <p:spPr>
            <a:xfrm>
              <a:off x="5307800" y="114117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39" name="Shape 3239"/>
            <p:cNvSpPr/>
            <p:nvPr/>
          </p:nvSpPr>
          <p:spPr>
            <a:xfrm>
              <a:off x="5307800" y="129170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40" name="Shape 3240"/>
            <p:cNvSpPr/>
            <p:nvPr/>
          </p:nvSpPr>
          <p:spPr>
            <a:xfrm>
              <a:off x="5307800" y="14422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41" name="Shape 3241"/>
            <p:cNvSpPr/>
            <p:nvPr/>
          </p:nvSpPr>
          <p:spPr>
            <a:xfrm>
              <a:off x="5307800" y="1592700"/>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42" name="Shape 3242"/>
            <p:cNvSpPr/>
            <p:nvPr/>
          </p:nvSpPr>
          <p:spPr>
            <a:xfrm>
              <a:off x="5307800" y="174322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43" name="Shape 3243"/>
            <p:cNvSpPr/>
            <p:nvPr/>
          </p:nvSpPr>
          <p:spPr>
            <a:xfrm>
              <a:off x="5307800" y="189372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44" name="Shape 3244"/>
            <p:cNvSpPr/>
            <p:nvPr/>
          </p:nvSpPr>
          <p:spPr>
            <a:xfrm>
              <a:off x="5307800" y="20442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45" name="Shape 3245"/>
            <p:cNvSpPr/>
            <p:nvPr/>
          </p:nvSpPr>
          <p:spPr>
            <a:xfrm>
              <a:off x="5307800" y="219475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46" name="Shape 3246"/>
            <p:cNvSpPr/>
            <p:nvPr/>
          </p:nvSpPr>
          <p:spPr>
            <a:xfrm>
              <a:off x="5307800" y="23452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47" name="Shape 3247"/>
            <p:cNvSpPr/>
            <p:nvPr/>
          </p:nvSpPr>
          <p:spPr>
            <a:xfrm>
              <a:off x="5307800" y="249577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48" name="Shape 3248"/>
            <p:cNvSpPr/>
            <p:nvPr/>
          </p:nvSpPr>
          <p:spPr>
            <a:xfrm>
              <a:off x="5307800" y="2646275"/>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49" name="Shape 3249"/>
            <p:cNvSpPr/>
            <p:nvPr/>
          </p:nvSpPr>
          <p:spPr>
            <a:xfrm>
              <a:off x="5307800" y="27968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50" name="Shape 3250"/>
            <p:cNvSpPr/>
            <p:nvPr/>
          </p:nvSpPr>
          <p:spPr>
            <a:xfrm>
              <a:off x="5307800" y="2947300"/>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51" name="Shape 3251"/>
            <p:cNvSpPr/>
            <p:nvPr/>
          </p:nvSpPr>
          <p:spPr>
            <a:xfrm>
              <a:off x="5307800" y="309782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52" name="Shape 3252"/>
            <p:cNvSpPr/>
            <p:nvPr/>
          </p:nvSpPr>
          <p:spPr>
            <a:xfrm>
              <a:off x="5307800" y="324832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53" name="Shape 3253"/>
            <p:cNvSpPr/>
            <p:nvPr/>
          </p:nvSpPr>
          <p:spPr>
            <a:xfrm>
              <a:off x="5307800" y="33988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54" name="Shape 3254"/>
            <p:cNvSpPr/>
            <p:nvPr/>
          </p:nvSpPr>
          <p:spPr>
            <a:xfrm>
              <a:off x="5307800" y="354935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55" name="Shape 3255"/>
            <p:cNvSpPr/>
            <p:nvPr/>
          </p:nvSpPr>
          <p:spPr>
            <a:xfrm>
              <a:off x="5307800" y="36998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56" name="Shape 3256"/>
            <p:cNvSpPr/>
            <p:nvPr/>
          </p:nvSpPr>
          <p:spPr>
            <a:xfrm>
              <a:off x="5307800" y="385037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57" name="Shape 3257"/>
            <p:cNvSpPr/>
            <p:nvPr/>
          </p:nvSpPr>
          <p:spPr>
            <a:xfrm>
              <a:off x="5307800" y="4000875"/>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58" name="Shape 3258"/>
            <p:cNvSpPr/>
            <p:nvPr/>
          </p:nvSpPr>
          <p:spPr>
            <a:xfrm>
              <a:off x="5307800" y="41514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59" name="Shape 3259"/>
            <p:cNvSpPr/>
            <p:nvPr/>
          </p:nvSpPr>
          <p:spPr>
            <a:xfrm>
              <a:off x="5307800" y="430190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60" name="Shape 3260"/>
            <p:cNvSpPr/>
            <p:nvPr/>
          </p:nvSpPr>
          <p:spPr>
            <a:xfrm>
              <a:off x="5307800" y="445242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61" name="Shape 3261"/>
            <p:cNvSpPr/>
            <p:nvPr/>
          </p:nvSpPr>
          <p:spPr>
            <a:xfrm>
              <a:off x="5307800" y="460292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62" name="Shape 3262"/>
            <p:cNvSpPr/>
            <p:nvPr/>
          </p:nvSpPr>
          <p:spPr>
            <a:xfrm>
              <a:off x="5307800" y="47534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63" name="Shape 3263"/>
            <p:cNvSpPr/>
            <p:nvPr/>
          </p:nvSpPr>
          <p:spPr>
            <a:xfrm>
              <a:off x="5307800" y="490395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64" name="Shape 3264"/>
            <p:cNvSpPr/>
            <p:nvPr/>
          </p:nvSpPr>
          <p:spPr>
            <a:xfrm>
              <a:off x="5307800" y="5054450"/>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65" name="Shape 3265"/>
            <p:cNvSpPr/>
            <p:nvPr/>
          </p:nvSpPr>
          <p:spPr>
            <a:xfrm>
              <a:off x="5307800" y="520497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66" name="Shape 3266"/>
            <p:cNvSpPr/>
            <p:nvPr/>
          </p:nvSpPr>
          <p:spPr>
            <a:xfrm>
              <a:off x="5307800" y="535547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67" name="Shape 3267"/>
            <p:cNvSpPr/>
            <p:nvPr/>
          </p:nvSpPr>
          <p:spPr>
            <a:xfrm>
              <a:off x="5458325" y="23812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68" name="Shape 3268"/>
            <p:cNvSpPr/>
            <p:nvPr/>
          </p:nvSpPr>
          <p:spPr>
            <a:xfrm>
              <a:off x="5458325" y="539125"/>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69" name="Shape 3269"/>
            <p:cNvSpPr/>
            <p:nvPr/>
          </p:nvSpPr>
          <p:spPr>
            <a:xfrm>
              <a:off x="5458325" y="99067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70" name="Shape 3270"/>
            <p:cNvSpPr/>
            <p:nvPr/>
          </p:nvSpPr>
          <p:spPr>
            <a:xfrm>
              <a:off x="5458325" y="114117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71" name="Shape 3271"/>
            <p:cNvSpPr/>
            <p:nvPr/>
          </p:nvSpPr>
          <p:spPr>
            <a:xfrm>
              <a:off x="5458325" y="1442200"/>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72" name="Shape 3272"/>
            <p:cNvSpPr/>
            <p:nvPr/>
          </p:nvSpPr>
          <p:spPr>
            <a:xfrm>
              <a:off x="5458325" y="1592700"/>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73" name="Shape 3273"/>
            <p:cNvSpPr/>
            <p:nvPr/>
          </p:nvSpPr>
          <p:spPr>
            <a:xfrm>
              <a:off x="5458325" y="2194750"/>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74" name="Shape 3274"/>
            <p:cNvSpPr/>
            <p:nvPr/>
          </p:nvSpPr>
          <p:spPr>
            <a:xfrm>
              <a:off x="5458325" y="234527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75" name="Shape 3275"/>
            <p:cNvSpPr/>
            <p:nvPr/>
          </p:nvSpPr>
          <p:spPr>
            <a:xfrm>
              <a:off x="5458325" y="249577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76" name="Shape 3276"/>
            <p:cNvSpPr/>
            <p:nvPr/>
          </p:nvSpPr>
          <p:spPr>
            <a:xfrm>
              <a:off x="5458325" y="2646275"/>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77" name="Shape 3277"/>
            <p:cNvSpPr/>
            <p:nvPr/>
          </p:nvSpPr>
          <p:spPr>
            <a:xfrm>
              <a:off x="5458325" y="2947300"/>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78" name="Shape 3278"/>
            <p:cNvSpPr/>
            <p:nvPr/>
          </p:nvSpPr>
          <p:spPr>
            <a:xfrm>
              <a:off x="5458325" y="324832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79" name="Shape 3279"/>
            <p:cNvSpPr/>
            <p:nvPr/>
          </p:nvSpPr>
          <p:spPr>
            <a:xfrm>
              <a:off x="5458325" y="339885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80" name="Shape 3280"/>
            <p:cNvSpPr/>
            <p:nvPr/>
          </p:nvSpPr>
          <p:spPr>
            <a:xfrm>
              <a:off x="5458325" y="369987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81" name="Shape 3281"/>
            <p:cNvSpPr/>
            <p:nvPr/>
          </p:nvSpPr>
          <p:spPr>
            <a:xfrm>
              <a:off x="5458325" y="3850375"/>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82" name="Shape 3282"/>
            <p:cNvSpPr/>
            <p:nvPr/>
          </p:nvSpPr>
          <p:spPr>
            <a:xfrm>
              <a:off x="5458325" y="4000875"/>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83" name="Shape 3283"/>
            <p:cNvSpPr/>
            <p:nvPr/>
          </p:nvSpPr>
          <p:spPr>
            <a:xfrm>
              <a:off x="5458325" y="4151400"/>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84" name="Shape 3284"/>
            <p:cNvSpPr/>
            <p:nvPr/>
          </p:nvSpPr>
          <p:spPr>
            <a:xfrm>
              <a:off x="5458325" y="460292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85" name="Shape 3285"/>
            <p:cNvSpPr/>
            <p:nvPr/>
          </p:nvSpPr>
          <p:spPr>
            <a:xfrm>
              <a:off x="5458325" y="475345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86" name="Shape 3286"/>
            <p:cNvSpPr/>
            <p:nvPr/>
          </p:nvSpPr>
          <p:spPr>
            <a:xfrm>
              <a:off x="5458325" y="5054450"/>
              <a:ext cx="121400" cy="121425"/>
            </a:xfrm>
            <a:custGeom>
              <a:avLst/>
              <a:gdLst/>
              <a:ahLst/>
              <a:cxnLst/>
              <a:rect l="0" t="0" r="0" b="0"/>
              <a:pathLst>
                <a:path w="4856" h="4857"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87" name="Shape 3287"/>
            <p:cNvSpPr/>
            <p:nvPr/>
          </p:nvSpPr>
          <p:spPr>
            <a:xfrm>
              <a:off x="5458325" y="5204975"/>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sp>
          <p:nvSpPr>
            <p:cNvPr id="3288" name="Shape 3288"/>
            <p:cNvSpPr/>
            <p:nvPr/>
          </p:nvSpPr>
          <p:spPr>
            <a:xfrm>
              <a:off x="5458325" y="535547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D3EBD5"/>
            </a:solidFill>
            <a:ln>
              <a:noFill/>
            </a:ln>
          </p:spPr>
          <p:txBody>
            <a:bodyPr wrap="square" lIns="91425" tIns="91425" rIns="91425" bIns="91425" anchor="ctr" anchorCtr="0">
              <a:noAutofit/>
            </a:bodyPr>
            <a:lstStyle/>
            <a:p>
              <a:pPr lvl="0">
                <a:spcBef>
                  <a:spcPts val="0"/>
                </a:spcBef>
                <a:buNone/>
              </a:pPr>
              <a:endParaRPr dirty="0"/>
            </a:p>
          </p:txBody>
        </p:sp>
      </p:grpSp>
      <p:grpSp>
        <p:nvGrpSpPr>
          <p:cNvPr id="3289" name="Shape 3289"/>
          <p:cNvGrpSpPr/>
          <p:nvPr/>
        </p:nvGrpSpPr>
        <p:grpSpPr>
          <a:xfrm rot="10800000">
            <a:off x="7828571" y="28707"/>
            <a:ext cx="1140783" cy="5086302"/>
            <a:chOff x="5458325" y="238125"/>
            <a:chExt cx="1174975" cy="5238750"/>
          </a:xfrm>
        </p:grpSpPr>
        <p:sp>
          <p:nvSpPr>
            <p:cNvPr id="3290" name="Shape 3290"/>
            <p:cNvSpPr/>
            <p:nvPr/>
          </p:nvSpPr>
          <p:spPr>
            <a:xfrm>
              <a:off x="5458325" y="388625"/>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291" name="Shape 3291"/>
            <p:cNvSpPr/>
            <p:nvPr/>
          </p:nvSpPr>
          <p:spPr>
            <a:xfrm>
              <a:off x="5458325" y="68965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292" name="Shape 3292"/>
            <p:cNvSpPr/>
            <p:nvPr/>
          </p:nvSpPr>
          <p:spPr>
            <a:xfrm>
              <a:off x="5458325" y="840150"/>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293" name="Shape 3293"/>
            <p:cNvSpPr/>
            <p:nvPr/>
          </p:nvSpPr>
          <p:spPr>
            <a:xfrm>
              <a:off x="5458325" y="129170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294" name="Shape 3294"/>
            <p:cNvSpPr/>
            <p:nvPr/>
          </p:nvSpPr>
          <p:spPr>
            <a:xfrm>
              <a:off x="5458325" y="1743225"/>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295" name="Shape 3295"/>
            <p:cNvSpPr/>
            <p:nvPr/>
          </p:nvSpPr>
          <p:spPr>
            <a:xfrm>
              <a:off x="5458325" y="189372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296" name="Shape 3296"/>
            <p:cNvSpPr/>
            <p:nvPr/>
          </p:nvSpPr>
          <p:spPr>
            <a:xfrm>
              <a:off x="5458325" y="204425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297" name="Shape 3297"/>
            <p:cNvSpPr/>
            <p:nvPr/>
          </p:nvSpPr>
          <p:spPr>
            <a:xfrm>
              <a:off x="5458325" y="2796800"/>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298" name="Shape 3298"/>
            <p:cNvSpPr/>
            <p:nvPr/>
          </p:nvSpPr>
          <p:spPr>
            <a:xfrm>
              <a:off x="5458325" y="309782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299" name="Shape 3299"/>
            <p:cNvSpPr/>
            <p:nvPr/>
          </p:nvSpPr>
          <p:spPr>
            <a:xfrm>
              <a:off x="5458325" y="3549350"/>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00" name="Shape 3300"/>
            <p:cNvSpPr/>
            <p:nvPr/>
          </p:nvSpPr>
          <p:spPr>
            <a:xfrm>
              <a:off x="5458325" y="4301900"/>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01" name="Shape 3301"/>
            <p:cNvSpPr/>
            <p:nvPr/>
          </p:nvSpPr>
          <p:spPr>
            <a:xfrm>
              <a:off x="5458325" y="445242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02" name="Shape 3302"/>
            <p:cNvSpPr/>
            <p:nvPr/>
          </p:nvSpPr>
          <p:spPr>
            <a:xfrm>
              <a:off x="5458325" y="4903950"/>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03" name="Shape 3303"/>
            <p:cNvSpPr/>
            <p:nvPr/>
          </p:nvSpPr>
          <p:spPr>
            <a:xfrm>
              <a:off x="5608825" y="2381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04" name="Shape 3304"/>
            <p:cNvSpPr/>
            <p:nvPr/>
          </p:nvSpPr>
          <p:spPr>
            <a:xfrm>
              <a:off x="5608825" y="53912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05" name="Shape 3305"/>
            <p:cNvSpPr/>
            <p:nvPr/>
          </p:nvSpPr>
          <p:spPr>
            <a:xfrm>
              <a:off x="5608825" y="6896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06" name="Shape 3306"/>
            <p:cNvSpPr/>
            <p:nvPr/>
          </p:nvSpPr>
          <p:spPr>
            <a:xfrm>
              <a:off x="5608825" y="8401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07" name="Shape 3307"/>
            <p:cNvSpPr/>
            <p:nvPr/>
          </p:nvSpPr>
          <p:spPr>
            <a:xfrm>
              <a:off x="5608825" y="9906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08" name="Shape 3308"/>
            <p:cNvSpPr/>
            <p:nvPr/>
          </p:nvSpPr>
          <p:spPr>
            <a:xfrm>
              <a:off x="5608825" y="11411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09" name="Shape 3309"/>
            <p:cNvSpPr/>
            <p:nvPr/>
          </p:nvSpPr>
          <p:spPr>
            <a:xfrm>
              <a:off x="5608825" y="129170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10" name="Shape 3310"/>
            <p:cNvSpPr/>
            <p:nvPr/>
          </p:nvSpPr>
          <p:spPr>
            <a:xfrm>
              <a:off x="5608825" y="14422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11" name="Shape 3311"/>
            <p:cNvSpPr/>
            <p:nvPr/>
          </p:nvSpPr>
          <p:spPr>
            <a:xfrm>
              <a:off x="5608825" y="159270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12" name="Shape 3312"/>
            <p:cNvSpPr/>
            <p:nvPr/>
          </p:nvSpPr>
          <p:spPr>
            <a:xfrm>
              <a:off x="5608825" y="174322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13" name="Shape 3313"/>
            <p:cNvSpPr/>
            <p:nvPr/>
          </p:nvSpPr>
          <p:spPr>
            <a:xfrm>
              <a:off x="5608825" y="18937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14" name="Shape 3314"/>
            <p:cNvSpPr/>
            <p:nvPr/>
          </p:nvSpPr>
          <p:spPr>
            <a:xfrm>
              <a:off x="5608825" y="20442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15" name="Shape 3315"/>
            <p:cNvSpPr/>
            <p:nvPr/>
          </p:nvSpPr>
          <p:spPr>
            <a:xfrm>
              <a:off x="5608825" y="21947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16" name="Shape 3316"/>
            <p:cNvSpPr/>
            <p:nvPr/>
          </p:nvSpPr>
          <p:spPr>
            <a:xfrm>
              <a:off x="5608825" y="24957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17" name="Shape 3317"/>
            <p:cNvSpPr/>
            <p:nvPr/>
          </p:nvSpPr>
          <p:spPr>
            <a:xfrm>
              <a:off x="5608825" y="264627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18" name="Shape 3318"/>
            <p:cNvSpPr/>
            <p:nvPr/>
          </p:nvSpPr>
          <p:spPr>
            <a:xfrm>
              <a:off x="5608825" y="294730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19" name="Shape 3319"/>
            <p:cNvSpPr/>
            <p:nvPr/>
          </p:nvSpPr>
          <p:spPr>
            <a:xfrm>
              <a:off x="5608825" y="30978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20" name="Shape 3320"/>
            <p:cNvSpPr/>
            <p:nvPr/>
          </p:nvSpPr>
          <p:spPr>
            <a:xfrm>
              <a:off x="5608825" y="32483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21" name="Shape 3321"/>
            <p:cNvSpPr/>
            <p:nvPr/>
          </p:nvSpPr>
          <p:spPr>
            <a:xfrm>
              <a:off x="5608825" y="33988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22" name="Shape 3322"/>
            <p:cNvSpPr/>
            <p:nvPr/>
          </p:nvSpPr>
          <p:spPr>
            <a:xfrm>
              <a:off x="5608825" y="35493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23" name="Shape 3323"/>
            <p:cNvSpPr/>
            <p:nvPr/>
          </p:nvSpPr>
          <p:spPr>
            <a:xfrm>
              <a:off x="5608825" y="36998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24" name="Shape 3324"/>
            <p:cNvSpPr/>
            <p:nvPr/>
          </p:nvSpPr>
          <p:spPr>
            <a:xfrm>
              <a:off x="5608825" y="385037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25" name="Shape 3325"/>
            <p:cNvSpPr/>
            <p:nvPr/>
          </p:nvSpPr>
          <p:spPr>
            <a:xfrm>
              <a:off x="5608825" y="400087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26" name="Shape 3326"/>
            <p:cNvSpPr/>
            <p:nvPr/>
          </p:nvSpPr>
          <p:spPr>
            <a:xfrm>
              <a:off x="5608825" y="430190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27" name="Shape 3327"/>
            <p:cNvSpPr/>
            <p:nvPr/>
          </p:nvSpPr>
          <p:spPr>
            <a:xfrm>
              <a:off x="5608825" y="44524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28" name="Shape 3328"/>
            <p:cNvSpPr/>
            <p:nvPr/>
          </p:nvSpPr>
          <p:spPr>
            <a:xfrm>
              <a:off x="5608825" y="46029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29" name="Shape 3329"/>
            <p:cNvSpPr/>
            <p:nvPr/>
          </p:nvSpPr>
          <p:spPr>
            <a:xfrm>
              <a:off x="5608825" y="47534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30" name="Shape 3330"/>
            <p:cNvSpPr/>
            <p:nvPr/>
          </p:nvSpPr>
          <p:spPr>
            <a:xfrm>
              <a:off x="5608825" y="49039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31" name="Shape 3331"/>
            <p:cNvSpPr/>
            <p:nvPr/>
          </p:nvSpPr>
          <p:spPr>
            <a:xfrm>
              <a:off x="5608825" y="505445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32" name="Shape 3332"/>
            <p:cNvSpPr/>
            <p:nvPr/>
          </p:nvSpPr>
          <p:spPr>
            <a:xfrm>
              <a:off x="5608825" y="520497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33" name="Shape 3333"/>
            <p:cNvSpPr/>
            <p:nvPr/>
          </p:nvSpPr>
          <p:spPr>
            <a:xfrm>
              <a:off x="5608825" y="53554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34" name="Shape 3334"/>
            <p:cNvSpPr/>
            <p:nvPr/>
          </p:nvSpPr>
          <p:spPr>
            <a:xfrm>
              <a:off x="5759350" y="2381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35" name="Shape 3335"/>
            <p:cNvSpPr/>
            <p:nvPr/>
          </p:nvSpPr>
          <p:spPr>
            <a:xfrm>
              <a:off x="5759350" y="8401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36" name="Shape 3336"/>
            <p:cNvSpPr/>
            <p:nvPr/>
          </p:nvSpPr>
          <p:spPr>
            <a:xfrm>
              <a:off x="5759350" y="11411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37" name="Shape 3337"/>
            <p:cNvSpPr/>
            <p:nvPr/>
          </p:nvSpPr>
          <p:spPr>
            <a:xfrm>
              <a:off x="5759350" y="14422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38" name="Shape 3338"/>
            <p:cNvSpPr/>
            <p:nvPr/>
          </p:nvSpPr>
          <p:spPr>
            <a:xfrm>
              <a:off x="5759350" y="18937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39" name="Shape 3339"/>
            <p:cNvSpPr/>
            <p:nvPr/>
          </p:nvSpPr>
          <p:spPr>
            <a:xfrm>
              <a:off x="5759350" y="24957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40" name="Shape 3340"/>
            <p:cNvSpPr/>
            <p:nvPr/>
          </p:nvSpPr>
          <p:spPr>
            <a:xfrm>
              <a:off x="5759350" y="264627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41" name="Shape 3341"/>
            <p:cNvSpPr/>
            <p:nvPr/>
          </p:nvSpPr>
          <p:spPr>
            <a:xfrm>
              <a:off x="5759350" y="36998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42" name="Shape 3342"/>
            <p:cNvSpPr/>
            <p:nvPr/>
          </p:nvSpPr>
          <p:spPr>
            <a:xfrm>
              <a:off x="5759350" y="41514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43" name="Shape 3343"/>
            <p:cNvSpPr/>
            <p:nvPr/>
          </p:nvSpPr>
          <p:spPr>
            <a:xfrm>
              <a:off x="5759350" y="49039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44" name="Shape 3344"/>
            <p:cNvSpPr/>
            <p:nvPr/>
          </p:nvSpPr>
          <p:spPr>
            <a:xfrm>
              <a:off x="5759350" y="53554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45" name="Shape 3345"/>
            <p:cNvSpPr/>
            <p:nvPr/>
          </p:nvSpPr>
          <p:spPr>
            <a:xfrm>
              <a:off x="5909850" y="6896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46" name="Shape 3346"/>
            <p:cNvSpPr/>
            <p:nvPr/>
          </p:nvSpPr>
          <p:spPr>
            <a:xfrm>
              <a:off x="5909850" y="18937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47" name="Shape 3347"/>
            <p:cNvSpPr/>
            <p:nvPr/>
          </p:nvSpPr>
          <p:spPr>
            <a:xfrm>
              <a:off x="5909850" y="27968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48" name="Shape 3348"/>
            <p:cNvSpPr/>
            <p:nvPr/>
          </p:nvSpPr>
          <p:spPr>
            <a:xfrm>
              <a:off x="6060375" y="47534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49" name="Shape 3349"/>
            <p:cNvSpPr/>
            <p:nvPr/>
          </p:nvSpPr>
          <p:spPr>
            <a:xfrm>
              <a:off x="6210875" y="264627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50" name="Shape 3350"/>
            <p:cNvSpPr/>
            <p:nvPr/>
          </p:nvSpPr>
          <p:spPr>
            <a:xfrm>
              <a:off x="6210875" y="520497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sp>
          <p:nvSpPr>
            <p:cNvPr id="3351" name="Shape 3351"/>
            <p:cNvSpPr/>
            <p:nvPr/>
          </p:nvSpPr>
          <p:spPr>
            <a:xfrm>
              <a:off x="6511900" y="99067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80BFB7"/>
            </a:solidFill>
            <a:ln>
              <a:noFill/>
            </a:ln>
          </p:spPr>
          <p:txBody>
            <a:bodyPr wrap="square" lIns="91425" tIns="91425" rIns="91425" bIns="91425" anchor="ctr" anchorCtr="0">
              <a:noAutofit/>
            </a:bodyPr>
            <a:lstStyle/>
            <a:p>
              <a:pPr lvl="0">
                <a:spcBef>
                  <a:spcPts val="0"/>
                </a:spcBef>
                <a:buNone/>
              </a:pPr>
              <a:endParaRPr dirty="0"/>
            </a:p>
          </p:txBody>
        </p:sp>
      </p:grpSp>
      <p:grpSp>
        <p:nvGrpSpPr>
          <p:cNvPr id="3352" name="Shape 3352"/>
          <p:cNvGrpSpPr/>
          <p:nvPr/>
        </p:nvGrpSpPr>
        <p:grpSpPr>
          <a:xfrm rot="10800000">
            <a:off x="7682451" y="28707"/>
            <a:ext cx="994639" cy="4940182"/>
            <a:chOff x="5759350" y="388625"/>
            <a:chExt cx="1024450" cy="5088250"/>
          </a:xfrm>
        </p:grpSpPr>
        <p:sp>
          <p:nvSpPr>
            <p:cNvPr id="3353" name="Shape 3353"/>
            <p:cNvSpPr/>
            <p:nvPr/>
          </p:nvSpPr>
          <p:spPr>
            <a:xfrm>
              <a:off x="5759350" y="53912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54" name="Shape 3354"/>
            <p:cNvSpPr/>
            <p:nvPr/>
          </p:nvSpPr>
          <p:spPr>
            <a:xfrm>
              <a:off x="5759350" y="129170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55" name="Shape 3355"/>
            <p:cNvSpPr/>
            <p:nvPr/>
          </p:nvSpPr>
          <p:spPr>
            <a:xfrm>
              <a:off x="5759350" y="27968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56" name="Shape 3356"/>
            <p:cNvSpPr/>
            <p:nvPr/>
          </p:nvSpPr>
          <p:spPr>
            <a:xfrm>
              <a:off x="5759350" y="33988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57" name="Shape 3357"/>
            <p:cNvSpPr/>
            <p:nvPr/>
          </p:nvSpPr>
          <p:spPr>
            <a:xfrm>
              <a:off x="5759350" y="35493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58" name="Shape 3358"/>
            <p:cNvSpPr/>
            <p:nvPr/>
          </p:nvSpPr>
          <p:spPr>
            <a:xfrm>
              <a:off x="5759350" y="430190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59" name="Shape 3359"/>
            <p:cNvSpPr/>
            <p:nvPr/>
          </p:nvSpPr>
          <p:spPr>
            <a:xfrm>
              <a:off x="5759350" y="520497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60" name="Shape 3360"/>
            <p:cNvSpPr/>
            <p:nvPr/>
          </p:nvSpPr>
          <p:spPr>
            <a:xfrm>
              <a:off x="5909850" y="38862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61" name="Shape 3361"/>
            <p:cNvSpPr/>
            <p:nvPr/>
          </p:nvSpPr>
          <p:spPr>
            <a:xfrm>
              <a:off x="5909850" y="11411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62" name="Shape 3362"/>
            <p:cNvSpPr/>
            <p:nvPr/>
          </p:nvSpPr>
          <p:spPr>
            <a:xfrm>
              <a:off x="5909850" y="129170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63" name="Shape 3363"/>
            <p:cNvSpPr/>
            <p:nvPr/>
          </p:nvSpPr>
          <p:spPr>
            <a:xfrm>
              <a:off x="5909850" y="14422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64" name="Shape 3364"/>
            <p:cNvSpPr/>
            <p:nvPr/>
          </p:nvSpPr>
          <p:spPr>
            <a:xfrm>
              <a:off x="5909850" y="174322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65" name="Shape 3365"/>
            <p:cNvSpPr/>
            <p:nvPr/>
          </p:nvSpPr>
          <p:spPr>
            <a:xfrm>
              <a:off x="5909850" y="20442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66" name="Shape 3366"/>
            <p:cNvSpPr/>
            <p:nvPr/>
          </p:nvSpPr>
          <p:spPr>
            <a:xfrm>
              <a:off x="5909850" y="264627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67" name="Shape 3367"/>
            <p:cNvSpPr/>
            <p:nvPr/>
          </p:nvSpPr>
          <p:spPr>
            <a:xfrm>
              <a:off x="5909850" y="294730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68" name="Shape 3368"/>
            <p:cNvSpPr/>
            <p:nvPr/>
          </p:nvSpPr>
          <p:spPr>
            <a:xfrm>
              <a:off x="5909850" y="30978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69" name="Shape 3369"/>
            <p:cNvSpPr/>
            <p:nvPr/>
          </p:nvSpPr>
          <p:spPr>
            <a:xfrm>
              <a:off x="5909850" y="32483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70" name="Shape 3370"/>
            <p:cNvSpPr/>
            <p:nvPr/>
          </p:nvSpPr>
          <p:spPr>
            <a:xfrm>
              <a:off x="5909850" y="35493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71" name="Shape 3371"/>
            <p:cNvSpPr/>
            <p:nvPr/>
          </p:nvSpPr>
          <p:spPr>
            <a:xfrm>
              <a:off x="5909850" y="36998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72" name="Shape 3372"/>
            <p:cNvSpPr/>
            <p:nvPr/>
          </p:nvSpPr>
          <p:spPr>
            <a:xfrm>
              <a:off x="5909850" y="385037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73" name="Shape 3373"/>
            <p:cNvSpPr/>
            <p:nvPr/>
          </p:nvSpPr>
          <p:spPr>
            <a:xfrm>
              <a:off x="5909850" y="400087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74" name="Shape 3374"/>
            <p:cNvSpPr/>
            <p:nvPr/>
          </p:nvSpPr>
          <p:spPr>
            <a:xfrm>
              <a:off x="5909850" y="430190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75" name="Shape 3375"/>
            <p:cNvSpPr/>
            <p:nvPr/>
          </p:nvSpPr>
          <p:spPr>
            <a:xfrm>
              <a:off x="5909850" y="44524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76" name="Shape 3376"/>
            <p:cNvSpPr/>
            <p:nvPr/>
          </p:nvSpPr>
          <p:spPr>
            <a:xfrm>
              <a:off x="5909850" y="49039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77" name="Shape 3377"/>
            <p:cNvSpPr/>
            <p:nvPr/>
          </p:nvSpPr>
          <p:spPr>
            <a:xfrm>
              <a:off x="5909850" y="505445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78" name="Shape 3378"/>
            <p:cNvSpPr/>
            <p:nvPr/>
          </p:nvSpPr>
          <p:spPr>
            <a:xfrm>
              <a:off x="5909850" y="520497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79" name="Shape 3379"/>
            <p:cNvSpPr/>
            <p:nvPr/>
          </p:nvSpPr>
          <p:spPr>
            <a:xfrm>
              <a:off x="6060375" y="53912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80" name="Shape 3380"/>
            <p:cNvSpPr/>
            <p:nvPr/>
          </p:nvSpPr>
          <p:spPr>
            <a:xfrm>
              <a:off x="6060375" y="6896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81" name="Shape 3381"/>
            <p:cNvSpPr/>
            <p:nvPr/>
          </p:nvSpPr>
          <p:spPr>
            <a:xfrm>
              <a:off x="6060375" y="9906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82" name="Shape 3382"/>
            <p:cNvSpPr/>
            <p:nvPr/>
          </p:nvSpPr>
          <p:spPr>
            <a:xfrm>
              <a:off x="6060375" y="129170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83" name="Shape 3383"/>
            <p:cNvSpPr/>
            <p:nvPr/>
          </p:nvSpPr>
          <p:spPr>
            <a:xfrm>
              <a:off x="6060375" y="14422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84" name="Shape 3384"/>
            <p:cNvSpPr/>
            <p:nvPr/>
          </p:nvSpPr>
          <p:spPr>
            <a:xfrm>
              <a:off x="6060375" y="159270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85" name="Shape 3385"/>
            <p:cNvSpPr/>
            <p:nvPr/>
          </p:nvSpPr>
          <p:spPr>
            <a:xfrm>
              <a:off x="6060375" y="174322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86" name="Shape 3386"/>
            <p:cNvSpPr/>
            <p:nvPr/>
          </p:nvSpPr>
          <p:spPr>
            <a:xfrm>
              <a:off x="6060375" y="21947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87" name="Shape 3387"/>
            <p:cNvSpPr/>
            <p:nvPr/>
          </p:nvSpPr>
          <p:spPr>
            <a:xfrm>
              <a:off x="6060375" y="23452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88" name="Shape 3388"/>
            <p:cNvSpPr/>
            <p:nvPr/>
          </p:nvSpPr>
          <p:spPr>
            <a:xfrm>
              <a:off x="6060375" y="24957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89" name="Shape 3389"/>
            <p:cNvSpPr/>
            <p:nvPr/>
          </p:nvSpPr>
          <p:spPr>
            <a:xfrm>
              <a:off x="6060375" y="264627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90" name="Shape 3390"/>
            <p:cNvSpPr/>
            <p:nvPr/>
          </p:nvSpPr>
          <p:spPr>
            <a:xfrm>
              <a:off x="6060375" y="27968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91" name="Shape 3391"/>
            <p:cNvSpPr/>
            <p:nvPr/>
          </p:nvSpPr>
          <p:spPr>
            <a:xfrm>
              <a:off x="6060375" y="294730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92" name="Shape 3392"/>
            <p:cNvSpPr/>
            <p:nvPr/>
          </p:nvSpPr>
          <p:spPr>
            <a:xfrm>
              <a:off x="6060375" y="30978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93" name="Shape 3393"/>
            <p:cNvSpPr/>
            <p:nvPr/>
          </p:nvSpPr>
          <p:spPr>
            <a:xfrm>
              <a:off x="6060375" y="32483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94" name="Shape 3394"/>
            <p:cNvSpPr/>
            <p:nvPr/>
          </p:nvSpPr>
          <p:spPr>
            <a:xfrm>
              <a:off x="6060375" y="33988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95" name="Shape 3395"/>
            <p:cNvSpPr/>
            <p:nvPr/>
          </p:nvSpPr>
          <p:spPr>
            <a:xfrm>
              <a:off x="6060375" y="35493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96" name="Shape 3396"/>
            <p:cNvSpPr/>
            <p:nvPr/>
          </p:nvSpPr>
          <p:spPr>
            <a:xfrm>
              <a:off x="6060375" y="385037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97" name="Shape 3397"/>
            <p:cNvSpPr/>
            <p:nvPr/>
          </p:nvSpPr>
          <p:spPr>
            <a:xfrm>
              <a:off x="6060375" y="4151400"/>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98" name="Shape 3398"/>
            <p:cNvSpPr/>
            <p:nvPr/>
          </p:nvSpPr>
          <p:spPr>
            <a:xfrm>
              <a:off x="6060375" y="430190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399" name="Shape 3399"/>
            <p:cNvSpPr/>
            <p:nvPr/>
          </p:nvSpPr>
          <p:spPr>
            <a:xfrm>
              <a:off x="6060375" y="44524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00" name="Shape 3400"/>
            <p:cNvSpPr/>
            <p:nvPr/>
          </p:nvSpPr>
          <p:spPr>
            <a:xfrm>
              <a:off x="6060375" y="46029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01" name="Shape 3401"/>
            <p:cNvSpPr/>
            <p:nvPr/>
          </p:nvSpPr>
          <p:spPr>
            <a:xfrm>
              <a:off x="6060375" y="49039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02" name="Shape 3402"/>
            <p:cNvSpPr/>
            <p:nvPr/>
          </p:nvSpPr>
          <p:spPr>
            <a:xfrm>
              <a:off x="6060375" y="505445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03" name="Shape 3403"/>
            <p:cNvSpPr/>
            <p:nvPr/>
          </p:nvSpPr>
          <p:spPr>
            <a:xfrm>
              <a:off x="6060375" y="520497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04" name="Shape 3404"/>
            <p:cNvSpPr/>
            <p:nvPr/>
          </p:nvSpPr>
          <p:spPr>
            <a:xfrm>
              <a:off x="6060375" y="53554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05" name="Shape 3405"/>
            <p:cNvSpPr/>
            <p:nvPr/>
          </p:nvSpPr>
          <p:spPr>
            <a:xfrm>
              <a:off x="6210875" y="53912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06" name="Shape 3406"/>
            <p:cNvSpPr/>
            <p:nvPr/>
          </p:nvSpPr>
          <p:spPr>
            <a:xfrm>
              <a:off x="6210875" y="9906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07" name="Shape 3407"/>
            <p:cNvSpPr/>
            <p:nvPr/>
          </p:nvSpPr>
          <p:spPr>
            <a:xfrm>
              <a:off x="6210875" y="11411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08" name="Shape 3408"/>
            <p:cNvSpPr/>
            <p:nvPr/>
          </p:nvSpPr>
          <p:spPr>
            <a:xfrm>
              <a:off x="6210875" y="129170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09" name="Shape 3409"/>
            <p:cNvSpPr/>
            <p:nvPr/>
          </p:nvSpPr>
          <p:spPr>
            <a:xfrm>
              <a:off x="6210875" y="159270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10" name="Shape 3410"/>
            <p:cNvSpPr/>
            <p:nvPr/>
          </p:nvSpPr>
          <p:spPr>
            <a:xfrm>
              <a:off x="6210875" y="18937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11" name="Shape 3411"/>
            <p:cNvSpPr/>
            <p:nvPr/>
          </p:nvSpPr>
          <p:spPr>
            <a:xfrm>
              <a:off x="6210875" y="20442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12" name="Shape 3412"/>
            <p:cNvSpPr/>
            <p:nvPr/>
          </p:nvSpPr>
          <p:spPr>
            <a:xfrm>
              <a:off x="6210875" y="21947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13" name="Shape 3413"/>
            <p:cNvSpPr/>
            <p:nvPr/>
          </p:nvSpPr>
          <p:spPr>
            <a:xfrm>
              <a:off x="6210875" y="24957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14" name="Shape 3414"/>
            <p:cNvSpPr/>
            <p:nvPr/>
          </p:nvSpPr>
          <p:spPr>
            <a:xfrm>
              <a:off x="6210875" y="27968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15" name="Shape 3415"/>
            <p:cNvSpPr/>
            <p:nvPr/>
          </p:nvSpPr>
          <p:spPr>
            <a:xfrm>
              <a:off x="6210875" y="30978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16" name="Shape 3416"/>
            <p:cNvSpPr/>
            <p:nvPr/>
          </p:nvSpPr>
          <p:spPr>
            <a:xfrm>
              <a:off x="6210875" y="33988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17" name="Shape 3417"/>
            <p:cNvSpPr/>
            <p:nvPr/>
          </p:nvSpPr>
          <p:spPr>
            <a:xfrm>
              <a:off x="6210875" y="35493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18" name="Shape 3418"/>
            <p:cNvSpPr/>
            <p:nvPr/>
          </p:nvSpPr>
          <p:spPr>
            <a:xfrm>
              <a:off x="6210875" y="400087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19" name="Shape 3419"/>
            <p:cNvSpPr/>
            <p:nvPr/>
          </p:nvSpPr>
          <p:spPr>
            <a:xfrm>
              <a:off x="6210875" y="41514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20" name="Shape 3420"/>
            <p:cNvSpPr/>
            <p:nvPr/>
          </p:nvSpPr>
          <p:spPr>
            <a:xfrm>
              <a:off x="6210875" y="430190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21" name="Shape 3421"/>
            <p:cNvSpPr/>
            <p:nvPr/>
          </p:nvSpPr>
          <p:spPr>
            <a:xfrm>
              <a:off x="6210875" y="44524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22" name="Shape 3422"/>
            <p:cNvSpPr/>
            <p:nvPr/>
          </p:nvSpPr>
          <p:spPr>
            <a:xfrm>
              <a:off x="6210875" y="46029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23" name="Shape 3423"/>
            <p:cNvSpPr/>
            <p:nvPr/>
          </p:nvSpPr>
          <p:spPr>
            <a:xfrm>
              <a:off x="6210875" y="49039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24" name="Shape 3424"/>
            <p:cNvSpPr/>
            <p:nvPr/>
          </p:nvSpPr>
          <p:spPr>
            <a:xfrm>
              <a:off x="6210875" y="505445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25" name="Shape 3425"/>
            <p:cNvSpPr/>
            <p:nvPr/>
          </p:nvSpPr>
          <p:spPr>
            <a:xfrm>
              <a:off x="6361375" y="38862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26" name="Shape 3426"/>
            <p:cNvSpPr/>
            <p:nvPr/>
          </p:nvSpPr>
          <p:spPr>
            <a:xfrm>
              <a:off x="6361375" y="539125"/>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27" name="Shape 3427"/>
            <p:cNvSpPr/>
            <p:nvPr/>
          </p:nvSpPr>
          <p:spPr>
            <a:xfrm>
              <a:off x="6361375" y="9906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28" name="Shape 3428"/>
            <p:cNvSpPr/>
            <p:nvPr/>
          </p:nvSpPr>
          <p:spPr>
            <a:xfrm>
              <a:off x="6361375" y="129170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29" name="Shape 3429"/>
            <p:cNvSpPr/>
            <p:nvPr/>
          </p:nvSpPr>
          <p:spPr>
            <a:xfrm>
              <a:off x="6361375" y="1592700"/>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30" name="Shape 3430"/>
            <p:cNvSpPr/>
            <p:nvPr/>
          </p:nvSpPr>
          <p:spPr>
            <a:xfrm>
              <a:off x="6361375" y="20442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31" name="Shape 3431"/>
            <p:cNvSpPr/>
            <p:nvPr/>
          </p:nvSpPr>
          <p:spPr>
            <a:xfrm>
              <a:off x="6361375" y="23452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32" name="Shape 3432"/>
            <p:cNvSpPr/>
            <p:nvPr/>
          </p:nvSpPr>
          <p:spPr>
            <a:xfrm>
              <a:off x="6361375" y="27968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33" name="Shape 3433"/>
            <p:cNvSpPr/>
            <p:nvPr/>
          </p:nvSpPr>
          <p:spPr>
            <a:xfrm>
              <a:off x="6361375" y="309782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34" name="Shape 3434"/>
            <p:cNvSpPr/>
            <p:nvPr/>
          </p:nvSpPr>
          <p:spPr>
            <a:xfrm>
              <a:off x="6361375" y="3248325"/>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35" name="Shape 3435"/>
            <p:cNvSpPr/>
            <p:nvPr/>
          </p:nvSpPr>
          <p:spPr>
            <a:xfrm>
              <a:off x="6361375" y="354935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36" name="Shape 3436"/>
            <p:cNvSpPr/>
            <p:nvPr/>
          </p:nvSpPr>
          <p:spPr>
            <a:xfrm>
              <a:off x="6361375" y="3699875"/>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37" name="Shape 3437"/>
            <p:cNvSpPr/>
            <p:nvPr/>
          </p:nvSpPr>
          <p:spPr>
            <a:xfrm>
              <a:off x="6361375" y="385037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38" name="Shape 3438"/>
            <p:cNvSpPr/>
            <p:nvPr/>
          </p:nvSpPr>
          <p:spPr>
            <a:xfrm>
              <a:off x="6361375" y="41514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39" name="Shape 3439"/>
            <p:cNvSpPr/>
            <p:nvPr/>
          </p:nvSpPr>
          <p:spPr>
            <a:xfrm>
              <a:off x="6361375" y="4301900"/>
              <a:ext cx="121425" cy="121400"/>
            </a:xfrm>
            <a:custGeom>
              <a:avLst/>
              <a:gdLst/>
              <a:ahLst/>
              <a:cxnLst/>
              <a:rect l="0" t="0" r="0" b="0"/>
              <a:pathLst>
                <a:path w="4857" h="4856"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40" name="Shape 3440"/>
            <p:cNvSpPr/>
            <p:nvPr/>
          </p:nvSpPr>
          <p:spPr>
            <a:xfrm>
              <a:off x="6361375" y="4753450"/>
              <a:ext cx="121425" cy="121400"/>
            </a:xfrm>
            <a:custGeom>
              <a:avLst/>
              <a:gdLst/>
              <a:ahLst/>
              <a:cxnLst/>
              <a:rect l="0" t="0" r="0" b="0"/>
              <a:pathLst>
                <a:path w="4857"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41" name="Shape 3441"/>
            <p:cNvSpPr/>
            <p:nvPr/>
          </p:nvSpPr>
          <p:spPr>
            <a:xfrm>
              <a:off x="6361375" y="5054450"/>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42" name="Shape 3442"/>
            <p:cNvSpPr/>
            <p:nvPr/>
          </p:nvSpPr>
          <p:spPr>
            <a:xfrm>
              <a:off x="6361375" y="5204975"/>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43" name="Shape 3443"/>
            <p:cNvSpPr/>
            <p:nvPr/>
          </p:nvSpPr>
          <p:spPr>
            <a:xfrm>
              <a:off x="6511900" y="388625"/>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44" name="Shape 3444"/>
            <p:cNvSpPr/>
            <p:nvPr/>
          </p:nvSpPr>
          <p:spPr>
            <a:xfrm>
              <a:off x="6511900" y="129170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45" name="Shape 3445"/>
            <p:cNvSpPr/>
            <p:nvPr/>
          </p:nvSpPr>
          <p:spPr>
            <a:xfrm>
              <a:off x="6511900" y="2044250"/>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46" name="Shape 3446"/>
            <p:cNvSpPr/>
            <p:nvPr/>
          </p:nvSpPr>
          <p:spPr>
            <a:xfrm>
              <a:off x="6511900" y="2796800"/>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47" name="Shape 3447"/>
            <p:cNvSpPr/>
            <p:nvPr/>
          </p:nvSpPr>
          <p:spPr>
            <a:xfrm>
              <a:off x="6511900" y="369987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48" name="Shape 3448"/>
            <p:cNvSpPr/>
            <p:nvPr/>
          </p:nvSpPr>
          <p:spPr>
            <a:xfrm>
              <a:off x="6511900" y="4452425"/>
              <a:ext cx="121400" cy="121400"/>
            </a:xfrm>
            <a:custGeom>
              <a:avLst/>
              <a:gdLst/>
              <a:ahLst/>
              <a:cxnLst/>
              <a:rect l="0" t="0" r="0" b="0"/>
              <a:pathLst>
                <a:path w="4856" h="4856" extrusionOk="0">
                  <a:moveTo>
                    <a:pt x="0" y="0"/>
                  </a:moveTo>
                  <a:lnTo>
                    <a:pt x="0"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49" name="Shape 3449"/>
            <p:cNvSpPr/>
            <p:nvPr/>
          </p:nvSpPr>
          <p:spPr>
            <a:xfrm>
              <a:off x="6511900" y="4602925"/>
              <a:ext cx="121400" cy="121400"/>
            </a:xfrm>
            <a:custGeom>
              <a:avLst/>
              <a:gdLst/>
              <a:ahLst/>
              <a:cxnLst/>
              <a:rect l="0" t="0" r="0" b="0"/>
              <a:pathLst>
                <a:path w="4856" h="4856" extrusionOk="0">
                  <a:moveTo>
                    <a:pt x="0" y="1"/>
                  </a:moveTo>
                  <a:lnTo>
                    <a:pt x="0"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50" name="Shape 3450"/>
            <p:cNvSpPr/>
            <p:nvPr/>
          </p:nvSpPr>
          <p:spPr>
            <a:xfrm>
              <a:off x="6511900" y="5204975"/>
              <a:ext cx="121400" cy="121400"/>
            </a:xfrm>
            <a:custGeom>
              <a:avLst/>
              <a:gdLst/>
              <a:ahLst/>
              <a:cxnLst/>
              <a:rect l="0" t="0" r="0" b="0"/>
              <a:pathLst>
                <a:path w="4856" h="4856" extrusionOk="0">
                  <a:moveTo>
                    <a:pt x="0" y="0"/>
                  </a:moveTo>
                  <a:lnTo>
                    <a:pt x="0" y="4856"/>
                  </a:lnTo>
                  <a:lnTo>
                    <a:pt x="4856" y="4856"/>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51" name="Shape 3451"/>
            <p:cNvSpPr/>
            <p:nvPr/>
          </p:nvSpPr>
          <p:spPr>
            <a:xfrm>
              <a:off x="6662400" y="6896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52" name="Shape 3452"/>
            <p:cNvSpPr/>
            <p:nvPr/>
          </p:nvSpPr>
          <p:spPr>
            <a:xfrm>
              <a:off x="6662400" y="159270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sp>
          <p:nvSpPr>
            <p:cNvPr id="3453" name="Shape 3453"/>
            <p:cNvSpPr/>
            <p:nvPr/>
          </p:nvSpPr>
          <p:spPr>
            <a:xfrm>
              <a:off x="6662400" y="264627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1597F"/>
            </a:solidFill>
            <a:ln>
              <a:noFill/>
            </a:ln>
          </p:spPr>
          <p:txBody>
            <a:bodyPr wrap="square" lIns="91425" tIns="91425" rIns="91425" bIns="91425" anchor="ctr" anchorCtr="0">
              <a:noAutofit/>
            </a:bodyPr>
            <a:lstStyle/>
            <a:p>
              <a:pPr lvl="0">
                <a:spcBef>
                  <a:spcPts val="0"/>
                </a:spcBef>
                <a:buNone/>
              </a:pPr>
              <a:endParaRPr dirty="0"/>
            </a:p>
          </p:txBody>
        </p:sp>
      </p:grpSp>
      <p:grpSp>
        <p:nvGrpSpPr>
          <p:cNvPr id="3454" name="Shape 3454"/>
          <p:cNvGrpSpPr/>
          <p:nvPr/>
        </p:nvGrpSpPr>
        <p:grpSpPr>
          <a:xfrm rot="10800000">
            <a:off x="7682451" y="28707"/>
            <a:ext cx="1140783" cy="5086302"/>
            <a:chOff x="5608825" y="238125"/>
            <a:chExt cx="1174975" cy="5238750"/>
          </a:xfrm>
        </p:grpSpPr>
        <p:sp>
          <p:nvSpPr>
            <p:cNvPr id="3455" name="Shape 3455"/>
            <p:cNvSpPr/>
            <p:nvPr/>
          </p:nvSpPr>
          <p:spPr>
            <a:xfrm>
              <a:off x="5608825" y="388625"/>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56" name="Shape 3456"/>
            <p:cNvSpPr/>
            <p:nvPr/>
          </p:nvSpPr>
          <p:spPr>
            <a:xfrm>
              <a:off x="5608825" y="23452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57" name="Shape 3457"/>
            <p:cNvSpPr/>
            <p:nvPr/>
          </p:nvSpPr>
          <p:spPr>
            <a:xfrm>
              <a:off x="5608825" y="27968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58" name="Shape 3458"/>
            <p:cNvSpPr/>
            <p:nvPr/>
          </p:nvSpPr>
          <p:spPr>
            <a:xfrm>
              <a:off x="5608825" y="41514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59" name="Shape 3459"/>
            <p:cNvSpPr/>
            <p:nvPr/>
          </p:nvSpPr>
          <p:spPr>
            <a:xfrm>
              <a:off x="5759350" y="38862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60" name="Shape 3460"/>
            <p:cNvSpPr/>
            <p:nvPr/>
          </p:nvSpPr>
          <p:spPr>
            <a:xfrm>
              <a:off x="5759350" y="6896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61" name="Shape 3461"/>
            <p:cNvSpPr/>
            <p:nvPr/>
          </p:nvSpPr>
          <p:spPr>
            <a:xfrm>
              <a:off x="5759350" y="9906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62" name="Shape 3462"/>
            <p:cNvSpPr/>
            <p:nvPr/>
          </p:nvSpPr>
          <p:spPr>
            <a:xfrm>
              <a:off x="5759350" y="159270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63" name="Shape 3463"/>
            <p:cNvSpPr/>
            <p:nvPr/>
          </p:nvSpPr>
          <p:spPr>
            <a:xfrm>
              <a:off x="5759350" y="174322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64" name="Shape 3464"/>
            <p:cNvSpPr/>
            <p:nvPr/>
          </p:nvSpPr>
          <p:spPr>
            <a:xfrm>
              <a:off x="5759350" y="20442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65" name="Shape 3465"/>
            <p:cNvSpPr/>
            <p:nvPr/>
          </p:nvSpPr>
          <p:spPr>
            <a:xfrm>
              <a:off x="5759350" y="21947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66" name="Shape 3466"/>
            <p:cNvSpPr/>
            <p:nvPr/>
          </p:nvSpPr>
          <p:spPr>
            <a:xfrm>
              <a:off x="5759350" y="23452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67" name="Shape 3467"/>
            <p:cNvSpPr/>
            <p:nvPr/>
          </p:nvSpPr>
          <p:spPr>
            <a:xfrm>
              <a:off x="5759350" y="294730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68" name="Shape 3468"/>
            <p:cNvSpPr/>
            <p:nvPr/>
          </p:nvSpPr>
          <p:spPr>
            <a:xfrm>
              <a:off x="5759350" y="30978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69" name="Shape 3469"/>
            <p:cNvSpPr/>
            <p:nvPr/>
          </p:nvSpPr>
          <p:spPr>
            <a:xfrm>
              <a:off x="5759350" y="32483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70" name="Shape 3470"/>
            <p:cNvSpPr/>
            <p:nvPr/>
          </p:nvSpPr>
          <p:spPr>
            <a:xfrm>
              <a:off x="5759350" y="385037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71" name="Shape 3471"/>
            <p:cNvSpPr/>
            <p:nvPr/>
          </p:nvSpPr>
          <p:spPr>
            <a:xfrm>
              <a:off x="5759350" y="400087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72" name="Shape 3472"/>
            <p:cNvSpPr/>
            <p:nvPr/>
          </p:nvSpPr>
          <p:spPr>
            <a:xfrm>
              <a:off x="5759350" y="44524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73" name="Shape 3473"/>
            <p:cNvSpPr/>
            <p:nvPr/>
          </p:nvSpPr>
          <p:spPr>
            <a:xfrm>
              <a:off x="5759350" y="46029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74" name="Shape 3474"/>
            <p:cNvSpPr/>
            <p:nvPr/>
          </p:nvSpPr>
          <p:spPr>
            <a:xfrm>
              <a:off x="5759350" y="47534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75" name="Shape 3475"/>
            <p:cNvSpPr/>
            <p:nvPr/>
          </p:nvSpPr>
          <p:spPr>
            <a:xfrm>
              <a:off x="5759350" y="5054450"/>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76" name="Shape 3476"/>
            <p:cNvSpPr/>
            <p:nvPr/>
          </p:nvSpPr>
          <p:spPr>
            <a:xfrm>
              <a:off x="5909850" y="2381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77" name="Shape 3477"/>
            <p:cNvSpPr/>
            <p:nvPr/>
          </p:nvSpPr>
          <p:spPr>
            <a:xfrm>
              <a:off x="5909850" y="539125"/>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78" name="Shape 3478"/>
            <p:cNvSpPr/>
            <p:nvPr/>
          </p:nvSpPr>
          <p:spPr>
            <a:xfrm>
              <a:off x="5909850" y="8401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79" name="Shape 3479"/>
            <p:cNvSpPr/>
            <p:nvPr/>
          </p:nvSpPr>
          <p:spPr>
            <a:xfrm>
              <a:off x="5909850" y="9906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80" name="Shape 3480"/>
            <p:cNvSpPr/>
            <p:nvPr/>
          </p:nvSpPr>
          <p:spPr>
            <a:xfrm>
              <a:off x="5909850" y="1592700"/>
              <a:ext cx="121400" cy="121425"/>
            </a:xfrm>
            <a:custGeom>
              <a:avLst/>
              <a:gdLst/>
              <a:ahLst/>
              <a:cxnLst/>
              <a:rect l="0" t="0" r="0" b="0"/>
              <a:pathLst>
                <a:path w="4856" h="4857"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81" name="Shape 3481"/>
            <p:cNvSpPr/>
            <p:nvPr/>
          </p:nvSpPr>
          <p:spPr>
            <a:xfrm>
              <a:off x="5909850" y="21947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82" name="Shape 3482"/>
            <p:cNvSpPr/>
            <p:nvPr/>
          </p:nvSpPr>
          <p:spPr>
            <a:xfrm>
              <a:off x="5909850" y="23452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83" name="Shape 3483"/>
            <p:cNvSpPr/>
            <p:nvPr/>
          </p:nvSpPr>
          <p:spPr>
            <a:xfrm>
              <a:off x="5909850" y="24957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84" name="Shape 3484"/>
            <p:cNvSpPr/>
            <p:nvPr/>
          </p:nvSpPr>
          <p:spPr>
            <a:xfrm>
              <a:off x="5909850" y="33988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85" name="Shape 3485"/>
            <p:cNvSpPr/>
            <p:nvPr/>
          </p:nvSpPr>
          <p:spPr>
            <a:xfrm>
              <a:off x="5909850" y="4151400"/>
              <a:ext cx="121400" cy="121400"/>
            </a:xfrm>
            <a:custGeom>
              <a:avLst/>
              <a:gdLst/>
              <a:ahLst/>
              <a:cxnLst/>
              <a:rect l="0" t="0" r="0" b="0"/>
              <a:pathLst>
                <a:path w="4856" h="4856" extrusionOk="0">
                  <a:moveTo>
                    <a:pt x="1" y="0"/>
                  </a:moveTo>
                  <a:lnTo>
                    <a:pt x="1"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86" name="Shape 3486"/>
            <p:cNvSpPr/>
            <p:nvPr/>
          </p:nvSpPr>
          <p:spPr>
            <a:xfrm>
              <a:off x="5909850" y="46029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87" name="Shape 3487"/>
            <p:cNvSpPr/>
            <p:nvPr/>
          </p:nvSpPr>
          <p:spPr>
            <a:xfrm>
              <a:off x="5909850" y="47534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88" name="Shape 3488"/>
            <p:cNvSpPr/>
            <p:nvPr/>
          </p:nvSpPr>
          <p:spPr>
            <a:xfrm>
              <a:off x="5909850" y="535547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89" name="Shape 3489"/>
            <p:cNvSpPr/>
            <p:nvPr/>
          </p:nvSpPr>
          <p:spPr>
            <a:xfrm>
              <a:off x="6060375" y="23812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90" name="Shape 3490"/>
            <p:cNvSpPr/>
            <p:nvPr/>
          </p:nvSpPr>
          <p:spPr>
            <a:xfrm>
              <a:off x="6060375" y="388625"/>
              <a:ext cx="121400" cy="121400"/>
            </a:xfrm>
            <a:custGeom>
              <a:avLst/>
              <a:gdLst/>
              <a:ahLst/>
              <a:cxnLst/>
              <a:rect l="0" t="0" r="0" b="0"/>
              <a:pathLst>
                <a:path w="4856" h="4856" extrusionOk="0">
                  <a:moveTo>
                    <a:pt x="0" y="0"/>
                  </a:moveTo>
                  <a:lnTo>
                    <a:pt x="0" y="4856"/>
                  </a:lnTo>
                  <a:lnTo>
                    <a:pt x="4855" y="4856"/>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91" name="Shape 3491"/>
            <p:cNvSpPr/>
            <p:nvPr/>
          </p:nvSpPr>
          <p:spPr>
            <a:xfrm>
              <a:off x="6060375" y="840150"/>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92" name="Shape 3492"/>
            <p:cNvSpPr/>
            <p:nvPr/>
          </p:nvSpPr>
          <p:spPr>
            <a:xfrm>
              <a:off x="6060375" y="114117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93" name="Shape 3493"/>
            <p:cNvSpPr/>
            <p:nvPr/>
          </p:nvSpPr>
          <p:spPr>
            <a:xfrm>
              <a:off x="6060375" y="1893725"/>
              <a:ext cx="121400" cy="121400"/>
            </a:xfrm>
            <a:custGeom>
              <a:avLst/>
              <a:gdLst/>
              <a:ahLst/>
              <a:cxnLst/>
              <a:rect l="0" t="0" r="0" b="0"/>
              <a:pathLst>
                <a:path w="4856" h="4856"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94" name="Shape 3494"/>
            <p:cNvSpPr/>
            <p:nvPr/>
          </p:nvSpPr>
          <p:spPr>
            <a:xfrm>
              <a:off x="6060375" y="2044250"/>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95" name="Shape 3495"/>
            <p:cNvSpPr/>
            <p:nvPr/>
          </p:nvSpPr>
          <p:spPr>
            <a:xfrm>
              <a:off x="6060375" y="3699875"/>
              <a:ext cx="121400" cy="121400"/>
            </a:xfrm>
            <a:custGeom>
              <a:avLst/>
              <a:gdLst/>
              <a:ahLst/>
              <a:cxnLst/>
              <a:rect l="0" t="0" r="0" b="0"/>
              <a:pathLst>
                <a:path w="4856" h="4856" extrusionOk="0">
                  <a:moveTo>
                    <a:pt x="0" y="0"/>
                  </a:moveTo>
                  <a:lnTo>
                    <a:pt x="0" y="4855"/>
                  </a:lnTo>
                  <a:lnTo>
                    <a:pt x="4855" y="4855"/>
                  </a:lnTo>
                  <a:lnTo>
                    <a:pt x="4855"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96" name="Shape 3496"/>
            <p:cNvSpPr/>
            <p:nvPr/>
          </p:nvSpPr>
          <p:spPr>
            <a:xfrm>
              <a:off x="6060375" y="4000875"/>
              <a:ext cx="121400" cy="121425"/>
            </a:xfrm>
            <a:custGeom>
              <a:avLst/>
              <a:gdLst/>
              <a:ahLst/>
              <a:cxnLst/>
              <a:rect l="0" t="0" r="0" b="0"/>
              <a:pathLst>
                <a:path w="4856" h="4857" extrusionOk="0">
                  <a:moveTo>
                    <a:pt x="0" y="1"/>
                  </a:moveTo>
                  <a:lnTo>
                    <a:pt x="0" y="4856"/>
                  </a:lnTo>
                  <a:lnTo>
                    <a:pt x="4855" y="4856"/>
                  </a:lnTo>
                  <a:lnTo>
                    <a:pt x="4855"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97" name="Shape 3497"/>
            <p:cNvSpPr/>
            <p:nvPr/>
          </p:nvSpPr>
          <p:spPr>
            <a:xfrm>
              <a:off x="6210875" y="23812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98" name="Shape 3498"/>
            <p:cNvSpPr/>
            <p:nvPr/>
          </p:nvSpPr>
          <p:spPr>
            <a:xfrm>
              <a:off x="6210875" y="689650"/>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499" name="Shape 3499"/>
            <p:cNvSpPr/>
            <p:nvPr/>
          </p:nvSpPr>
          <p:spPr>
            <a:xfrm>
              <a:off x="6210875" y="23452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500" name="Shape 3500"/>
            <p:cNvSpPr/>
            <p:nvPr/>
          </p:nvSpPr>
          <p:spPr>
            <a:xfrm>
              <a:off x="6210875" y="3248325"/>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501" name="Shape 3501"/>
            <p:cNvSpPr/>
            <p:nvPr/>
          </p:nvSpPr>
          <p:spPr>
            <a:xfrm>
              <a:off x="6210875" y="3699875"/>
              <a:ext cx="121400" cy="121400"/>
            </a:xfrm>
            <a:custGeom>
              <a:avLst/>
              <a:gdLst/>
              <a:ahLst/>
              <a:cxnLst/>
              <a:rect l="0" t="0" r="0" b="0"/>
              <a:pathLst>
                <a:path w="4856" h="4856" extrusionOk="0">
                  <a:moveTo>
                    <a:pt x="1" y="0"/>
                  </a:moveTo>
                  <a:lnTo>
                    <a:pt x="1" y="4855"/>
                  </a:lnTo>
                  <a:lnTo>
                    <a:pt x="4856" y="4855"/>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502" name="Shape 3502"/>
            <p:cNvSpPr/>
            <p:nvPr/>
          </p:nvSpPr>
          <p:spPr>
            <a:xfrm>
              <a:off x="6361375" y="1442200"/>
              <a:ext cx="121425" cy="121400"/>
            </a:xfrm>
            <a:custGeom>
              <a:avLst/>
              <a:gdLst/>
              <a:ahLst/>
              <a:cxnLst/>
              <a:rect l="0" t="0" r="0" b="0"/>
              <a:pathLst>
                <a:path w="4857" h="4856" extrusionOk="0">
                  <a:moveTo>
                    <a:pt x="1" y="0"/>
                  </a:moveTo>
                  <a:lnTo>
                    <a:pt x="1" y="4856"/>
                  </a:lnTo>
                  <a:lnTo>
                    <a:pt x="4856" y="4856"/>
                  </a:lnTo>
                  <a:lnTo>
                    <a:pt x="4856" y="0"/>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503" name="Shape 3503"/>
            <p:cNvSpPr/>
            <p:nvPr/>
          </p:nvSpPr>
          <p:spPr>
            <a:xfrm>
              <a:off x="6361375" y="2646275"/>
              <a:ext cx="121425" cy="121425"/>
            </a:xfrm>
            <a:custGeom>
              <a:avLst/>
              <a:gdLst/>
              <a:ahLst/>
              <a:cxnLst/>
              <a:rect l="0" t="0" r="0" b="0"/>
              <a:pathLst>
                <a:path w="4857" h="4857"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sp>
          <p:nvSpPr>
            <p:cNvPr id="3504" name="Shape 3504"/>
            <p:cNvSpPr/>
            <p:nvPr/>
          </p:nvSpPr>
          <p:spPr>
            <a:xfrm>
              <a:off x="6662400" y="4903950"/>
              <a:ext cx="121400" cy="121400"/>
            </a:xfrm>
            <a:custGeom>
              <a:avLst/>
              <a:gdLst/>
              <a:ahLst/>
              <a:cxnLst/>
              <a:rect l="0" t="0" r="0" b="0"/>
              <a:pathLst>
                <a:path w="4856" h="4856" extrusionOk="0">
                  <a:moveTo>
                    <a:pt x="1" y="1"/>
                  </a:moveTo>
                  <a:lnTo>
                    <a:pt x="1" y="4856"/>
                  </a:lnTo>
                  <a:lnTo>
                    <a:pt x="4856" y="4856"/>
                  </a:lnTo>
                  <a:lnTo>
                    <a:pt x="4856" y="1"/>
                  </a:lnTo>
                  <a:close/>
                </a:path>
              </a:pathLst>
            </a:custGeom>
            <a:solidFill>
              <a:srgbClr val="0B87A1"/>
            </a:solidFill>
            <a:ln>
              <a:noFill/>
            </a:ln>
          </p:spPr>
          <p:txBody>
            <a:bodyPr wrap="square" lIns="91425" tIns="91425" rIns="91425" bIns="91425" anchor="ctr" anchorCtr="0">
              <a:noAutofit/>
            </a:bodyPr>
            <a:lstStyle/>
            <a:p>
              <a:pPr lvl="0">
                <a:spcBef>
                  <a:spcPts val="0"/>
                </a:spcBef>
                <a:buNone/>
              </a:pPr>
              <a:endParaRPr dirty="0"/>
            </a:p>
          </p:txBody>
        </p:sp>
      </p:grpSp>
      <p:sp>
        <p:nvSpPr>
          <p:cNvPr id="3505" name="Shape 3505"/>
          <p:cNvSpPr txBox="1">
            <a:spLocks noGrp="1"/>
          </p:cNvSpPr>
          <p:nvPr>
            <p:ph type="sldNum" idx="12"/>
          </p:nvPr>
        </p:nvSpPr>
        <p:spPr>
          <a:xfrm>
            <a:off x="91531" y="4720201"/>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solidFill>
                  <a:srgbClr val="80BFB7"/>
                </a:solidFill>
              </a:rPr>
              <a:t>‹N°›</a:t>
            </a:fld>
            <a:endParaRPr lang="en">
              <a:solidFill>
                <a:srgbClr val="80BFB7"/>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718300" y="739375"/>
            <a:ext cx="6761100" cy="857400"/>
          </a:xfrm>
          <a:prstGeom prst="rect">
            <a:avLst/>
          </a:prstGeom>
          <a:noFill/>
          <a:ln>
            <a:noFill/>
          </a:ln>
        </p:spPr>
        <p:txBody>
          <a:bodyPr wrap="square" lIns="91425" tIns="91425" rIns="91425" bIns="91425" anchor="b" anchorCtr="0"/>
          <a:lstStyle>
            <a:lvl1pPr lvl="0">
              <a:spcBef>
                <a:spcPts val="0"/>
              </a:spcBef>
              <a:buClr>
                <a:srgbClr val="0B87A1"/>
              </a:buClr>
              <a:buSzPct val="100000"/>
              <a:buFont typeface="Dosis Light"/>
              <a:buNone/>
              <a:defRPr sz="3600">
                <a:solidFill>
                  <a:srgbClr val="0B87A1"/>
                </a:solidFill>
                <a:latin typeface="Dosis Light"/>
                <a:ea typeface="Dosis Light"/>
                <a:cs typeface="Dosis Light"/>
                <a:sym typeface="Dosis Light"/>
              </a:defRPr>
            </a:lvl1pPr>
            <a:lvl2pPr lvl="1">
              <a:spcBef>
                <a:spcPts val="0"/>
              </a:spcBef>
              <a:buClr>
                <a:srgbClr val="0B87A1"/>
              </a:buClr>
              <a:buSzPct val="100000"/>
              <a:buFont typeface="Dosis Light"/>
              <a:buNone/>
              <a:defRPr sz="3600">
                <a:solidFill>
                  <a:srgbClr val="0B87A1"/>
                </a:solidFill>
                <a:latin typeface="Dosis Light"/>
                <a:ea typeface="Dosis Light"/>
                <a:cs typeface="Dosis Light"/>
                <a:sym typeface="Dosis Light"/>
              </a:defRPr>
            </a:lvl2pPr>
            <a:lvl3pPr lvl="2">
              <a:spcBef>
                <a:spcPts val="0"/>
              </a:spcBef>
              <a:buClr>
                <a:srgbClr val="0B87A1"/>
              </a:buClr>
              <a:buSzPct val="100000"/>
              <a:buFont typeface="Dosis Light"/>
              <a:buNone/>
              <a:defRPr sz="3600">
                <a:solidFill>
                  <a:srgbClr val="0B87A1"/>
                </a:solidFill>
                <a:latin typeface="Dosis Light"/>
                <a:ea typeface="Dosis Light"/>
                <a:cs typeface="Dosis Light"/>
                <a:sym typeface="Dosis Light"/>
              </a:defRPr>
            </a:lvl3pPr>
            <a:lvl4pPr lvl="3">
              <a:spcBef>
                <a:spcPts val="0"/>
              </a:spcBef>
              <a:buClr>
                <a:srgbClr val="0B87A1"/>
              </a:buClr>
              <a:buSzPct val="100000"/>
              <a:buFont typeface="Dosis Light"/>
              <a:buNone/>
              <a:defRPr sz="3600">
                <a:solidFill>
                  <a:srgbClr val="0B87A1"/>
                </a:solidFill>
                <a:latin typeface="Dosis Light"/>
                <a:ea typeface="Dosis Light"/>
                <a:cs typeface="Dosis Light"/>
                <a:sym typeface="Dosis Light"/>
              </a:defRPr>
            </a:lvl4pPr>
            <a:lvl5pPr lvl="4">
              <a:spcBef>
                <a:spcPts val="0"/>
              </a:spcBef>
              <a:buClr>
                <a:srgbClr val="0B87A1"/>
              </a:buClr>
              <a:buSzPct val="100000"/>
              <a:buFont typeface="Dosis Light"/>
              <a:buNone/>
              <a:defRPr sz="3600">
                <a:solidFill>
                  <a:srgbClr val="0B87A1"/>
                </a:solidFill>
                <a:latin typeface="Dosis Light"/>
                <a:ea typeface="Dosis Light"/>
                <a:cs typeface="Dosis Light"/>
                <a:sym typeface="Dosis Light"/>
              </a:defRPr>
            </a:lvl5pPr>
            <a:lvl6pPr lvl="5">
              <a:spcBef>
                <a:spcPts val="0"/>
              </a:spcBef>
              <a:buClr>
                <a:srgbClr val="0B87A1"/>
              </a:buClr>
              <a:buSzPct val="100000"/>
              <a:buFont typeface="Dosis Light"/>
              <a:buNone/>
              <a:defRPr sz="3600">
                <a:solidFill>
                  <a:srgbClr val="0B87A1"/>
                </a:solidFill>
                <a:latin typeface="Dosis Light"/>
                <a:ea typeface="Dosis Light"/>
                <a:cs typeface="Dosis Light"/>
                <a:sym typeface="Dosis Light"/>
              </a:defRPr>
            </a:lvl6pPr>
            <a:lvl7pPr lvl="6">
              <a:spcBef>
                <a:spcPts val="0"/>
              </a:spcBef>
              <a:buClr>
                <a:srgbClr val="0B87A1"/>
              </a:buClr>
              <a:buSzPct val="100000"/>
              <a:buFont typeface="Dosis Light"/>
              <a:buNone/>
              <a:defRPr sz="3600">
                <a:solidFill>
                  <a:srgbClr val="0B87A1"/>
                </a:solidFill>
                <a:latin typeface="Dosis Light"/>
                <a:ea typeface="Dosis Light"/>
                <a:cs typeface="Dosis Light"/>
                <a:sym typeface="Dosis Light"/>
              </a:defRPr>
            </a:lvl7pPr>
            <a:lvl8pPr lvl="7">
              <a:spcBef>
                <a:spcPts val="0"/>
              </a:spcBef>
              <a:buClr>
                <a:srgbClr val="0B87A1"/>
              </a:buClr>
              <a:buSzPct val="100000"/>
              <a:buFont typeface="Dosis Light"/>
              <a:buNone/>
              <a:defRPr sz="3600">
                <a:solidFill>
                  <a:srgbClr val="0B87A1"/>
                </a:solidFill>
                <a:latin typeface="Dosis Light"/>
                <a:ea typeface="Dosis Light"/>
                <a:cs typeface="Dosis Light"/>
                <a:sym typeface="Dosis Light"/>
              </a:defRPr>
            </a:lvl8pPr>
            <a:lvl9pPr lvl="8">
              <a:spcBef>
                <a:spcPts val="0"/>
              </a:spcBef>
              <a:buClr>
                <a:srgbClr val="0B87A1"/>
              </a:buClr>
              <a:buSzPct val="100000"/>
              <a:buFont typeface="Dosis Light"/>
              <a:buNone/>
              <a:defRPr sz="3600">
                <a:solidFill>
                  <a:srgbClr val="0B87A1"/>
                </a:solidFill>
                <a:latin typeface="Dosis Light"/>
                <a:ea typeface="Dosis Light"/>
                <a:cs typeface="Dosis Light"/>
                <a:sym typeface="Dosis Light"/>
              </a:defRPr>
            </a:lvl9pPr>
          </a:lstStyle>
          <a:p>
            <a:endParaRPr/>
          </a:p>
        </p:txBody>
      </p:sp>
      <p:sp>
        <p:nvSpPr>
          <p:cNvPr id="7" name="Shape 7"/>
          <p:cNvSpPr txBox="1">
            <a:spLocks noGrp="1"/>
          </p:cNvSpPr>
          <p:nvPr>
            <p:ph type="body" idx="1"/>
          </p:nvPr>
        </p:nvSpPr>
        <p:spPr>
          <a:xfrm>
            <a:off x="718300" y="1733550"/>
            <a:ext cx="6761100" cy="2980500"/>
          </a:xfrm>
          <a:prstGeom prst="rect">
            <a:avLst/>
          </a:prstGeom>
          <a:noFill/>
          <a:ln>
            <a:noFill/>
          </a:ln>
        </p:spPr>
        <p:txBody>
          <a:bodyPr wrap="square" lIns="91425" tIns="91425" rIns="91425" bIns="91425" anchor="t" anchorCtr="0"/>
          <a:lstStyle>
            <a:lvl1pPr lvl="0">
              <a:spcBef>
                <a:spcPts val="600"/>
              </a:spcBef>
              <a:buClr>
                <a:srgbClr val="D3EBD5"/>
              </a:buClr>
              <a:buSzPct val="100000"/>
              <a:buFont typeface="Titillium Web Light"/>
              <a:buChar char="▪"/>
              <a:defRPr sz="2400">
                <a:solidFill>
                  <a:srgbClr val="003B55"/>
                </a:solidFill>
                <a:latin typeface="Titillium Web Light"/>
                <a:ea typeface="Titillium Web Light"/>
                <a:cs typeface="Titillium Web Light"/>
                <a:sym typeface="Titillium Web Light"/>
              </a:defRPr>
            </a:lvl1pPr>
            <a:lvl2pPr lvl="1">
              <a:spcBef>
                <a:spcPts val="480"/>
              </a:spcBef>
              <a:buClr>
                <a:srgbClr val="D3EBD5"/>
              </a:buClr>
              <a:buSzPct val="100000"/>
              <a:buFont typeface="Titillium Web Light"/>
              <a:buChar char="▫"/>
              <a:defRPr sz="2400">
                <a:solidFill>
                  <a:srgbClr val="003B55"/>
                </a:solidFill>
                <a:latin typeface="Titillium Web Light"/>
                <a:ea typeface="Titillium Web Light"/>
                <a:cs typeface="Titillium Web Light"/>
                <a:sym typeface="Titillium Web Light"/>
              </a:defRPr>
            </a:lvl2pPr>
            <a:lvl3pPr lvl="2">
              <a:spcBef>
                <a:spcPts val="480"/>
              </a:spcBef>
              <a:buClr>
                <a:srgbClr val="D3EBD5"/>
              </a:buClr>
              <a:buSzPct val="100000"/>
              <a:buFont typeface="Titillium Web Light"/>
              <a:buChar char="▫"/>
              <a:defRPr sz="2400">
                <a:solidFill>
                  <a:srgbClr val="003B55"/>
                </a:solidFill>
                <a:latin typeface="Titillium Web Light"/>
                <a:ea typeface="Titillium Web Light"/>
                <a:cs typeface="Titillium Web Light"/>
                <a:sym typeface="Titillium Web Light"/>
              </a:defRPr>
            </a:lvl3pPr>
            <a:lvl4pPr lvl="3">
              <a:spcBef>
                <a:spcPts val="360"/>
              </a:spcBef>
              <a:buClr>
                <a:srgbClr val="D3EBD5"/>
              </a:buClr>
              <a:buSzPct val="100000"/>
              <a:buFont typeface="Titillium Web Light"/>
              <a:buChar char="▫"/>
              <a:defRPr sz="2400">
                <a:solidFill>
                  <a:srgbClr val="003B55"/>
                </a:solidFill>
                <a:latin typeface="Titillium Web Light"/>
                <a:ea typeface="Titillium Web Light"/>
                <a:cs typeface="Titillium Web Light"/>
                <a:sym typeface="Titillium Web Light"/>
              </a:defRPr>
            </a:lvl4pPr>
            <a:lvl5pPr lvl="4">
              <a:spcBef>
                <a:spcPts val="360"/>
              </a:spcBef>
              <a:buClr>
                <a:srgbClr val="D3EBD5"/>
              </a:buClr>
              <a:buSzPct val="100000"/>
              <a:buFont typeface="Titillium Web Light"/>
              <a:buChar char="▫"/>
              <a:defRPr sz="2400">
                <a:solidFill>
                  <a:srgbClr val="003B55"/>
                </a:solidFill>
                <a:latin typeface="Titillium Web Light"/>
                <a:ea typeface="Titillium Web Light"/>
                <a:cs typeface="Titillium Web Light"/>
                <a:sym typeface="Titillium Web Light"/>
              </a:defRPr>
            </a:lvl5pPr>
            <a:lvl6pPr lvl="5">
              <a:spcBef>
                <a:spcPts val="360"/>
              </a:spcBef>
              <a:buClr>
                <a:srgbClr val="D3EBD5"/>
              </a:buClr>
              <a:buSzPct val="100000"/>
              <a:buFont typeface="Titillium Web Light"/>
              <a:buChar char="▫"/>
              <a:defRPr sz="2400">
                <a:solidFill>
                  <a:srgbClr val="003B55"/>
                </a:solidFill>
                <a:latin typeface="Titillium Web Light"/>
                <a:ea typeface="Titillium Web Light"/>
                <a:cs typeface="Titillium Web Light"/>
                <a:sym typeface="Titillium Web Light"/>
              </a:defRPr>
            </a:lvl6pPr>
            <a:lvl7pPr lvl="6">
              <a:spcBef>
                <a:spcPts val="360"/>
              </a:spcBef>
              <a:buClr>
                <a:srgbClr val="D3EBD5"/>
              </a:buClr>
              <a:buSzPct val="100000"/>
              <a:buFont typeface="Titillium Web Light"/>
              <a:buChar char="●"/>
              <a:defRPr sz="2400">
                <a:solidFill>
                  <a:srgbClr val="003B55"/>
                </a:solidFill>
                <a:latin typeface="Titillium Web Light"/>
                <a:ea typeface="Titillium Web Light"/>
                <a:cs typeface="Titillium Web Light"/>
                <a:sym typeface="Titillium Web Light"/>
              </a:defRPr>
            </a:lvl7pPr>
            <a:lvl8pPr lvl="7">
              <a:spcBef>
                <a:spcPts val="360"/>
              </a:spcBef>
              <a:buClr>
                <a:srgbClr val="D3EBD5"/>
              </a:buClr>
              <a:buSzPct val="100000"/>
              <a:buFont typeface="Titillium Web Light"/>
              <a:buChar char="○"/>
              <a:defRPr sz="2400">
                <a:solidFill>
                  <a:srgbClr val="003B55"/>
                </a:solidFill>
                <a:latin typeface="Titillium Web Light"/>
                <a:ea typeface="Titillium Web Light"/>
                <a:cs typeface="Titillium Web Light"/>
                <a:sym typeface="Titillium Web Light"/>
              </a:defRPr>
            </a:lvl8pPr>
            <a:lvl9pPr lvl="8">
              <a:spcBef>
                <a:spcPts val="360"/>
              </a:spcBef>
              <a:buClr>
                <a:srgbClr val="D3EBD5"/>
              </a:buClr>
              <a:buSzPct val="100000"/>
              <a:buFont typeface="Titillium Web Light"/>
              <a:buChar char="■"/>
              <a:defRPr sz="2400">
                <a:solidFill>
                  <a:srgbClr val="003B55"/>
                </a:solidFill>
                <a:latin typeface="Titillium Web Light"/>
                <a:ea typeface="Titillium Web Light"/>
                <a:cs typeface="Titillium Web Light"/>
                <a:sym typeface="Titillium Web Light"/>
              </a:defRPr>
            </a:lvl9pPr>
          </a:lstStyle>
          <a:p>
            <a:endParaRPr/>
          </a:p>
        </p:txBody>
      </p:sp>
      <p:sp>
        <p:nvSpPr>
          <p:cNvPr id="8" name="Shape 8"/>
          <p:cNvSpPr txBox="1">
            <a:spLocks noGrp="1"/>
          </p:cNvSpPr>
          <p:nvPr>
            <p:ph type="sldNum" idx="12"/>
          </p:nvPr>
        </p:nvSpPr>
        <p:spPr>
          <a:xfrm>
            <a:off x="91531" y="4720201"/>
            <a:ext cx="548700" cy="393600"/>
          </a:xfrm>
          <a:prstGeom prst="rect">
            <a:avLst/>
          </a:prstGeom>
          <a:noFill/>
          <a:ln>
            <a:noFill/>
          </a:ln>
        </p:spPr>
        <p:txBody>
          <a:bodyPr wrap="square" lIns="91425" tIns="91425" rIns="91425" bIns="91425" anchor="ctr" anchorCtr="0">
            <a:noAutofit/>
          </a:bodyPr>
          <a:lstStyle/>
          <a:p>
            <a:pPr lvl="0">
              <a:spcBef>
                <a:spcPts val="0"/>
              </a:spcBef>
              <a:buNone/>
            </a:pPr>
            <a:fld id="{00000000-1234-1234-1234-123412341234}" type="slidenum">
              <a:rPr lang="en" sz="1200">
                <a:solidFill>
                  <a:srgbClr val="0B87A1"/>
                </a:solidFill>
                <a:latin typeface="Dosis Light"/>
                <a:ea typeface="Dosis Light"/>
                <a:cs typeface="Dosis Light"/>
                <a:sym typeface="Dosis Light"/>
              </a:rPr>
              <a:t>‹N°›</a:t>
            </a:fld>
            <a:endParaRPr lang="en" sz="1200">
              <a:solidFill>
                <a:srgbClr val="0B87A1"/>
              </a:solidFill>
              <a:latin typeface="Dosis Light"/>
              <a:ea typeface="Dosis Light"/>
              <a:cs typeface="Dosis Light"/>
              <a:sym typeface="Dosis Light"/>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7" r:id="rId3"/>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en.wikipedia.org/wiki/Arthur_Andersen" TargetMode="External"/><Relationship Id="rId7" Type="http://schemas.openxmlformats.org/officeDocument/2006/relationships/hyperlink" Target="https://en.wikipedia.org/wiki/NatWest" TargetMode="External"/><Relationship Id="rId2" Type="http://schemas.openxmlformats.org/officeDocument/2006/relationships/hyperlink" Target="https://en.wikipedia.org/wiki/Bankruptcy" TargetMode="External"/><Relationship Id="rId1" Type="http://schemas.openxmlformats.org/officeDocument/2006/relationships/slideLayout" Target="../slideLayouts/slideLayout2.xml"/><Relationship Id="rId6" Type="http://schemas.openxmlformats.org/officeDocument/2006/relationships/hyperlink" Target="https://en.wikipedia.org/wiki/Oracle_Corporation" TargetMode="External"/><Relationship Id="rId5" Type="http://schemas.openxmlformats.org/officeDocument/2006/relationships/hyperlink" Target="https://en.wikipedia.org/wiki/Goldman_Sachs" TargetMode="External"/><Relationship Id="rId4" Type="http://schemas.openxmlformats.org/officeDocument/2006/relationships/hyperlink" Target="https://en.wikipedia.org/wiki/Toyota"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835"/>
        <p:cNvGrpSpPr/>
        <p:nvPr/>
      </p:nvGrpSpPr>
      <p:grpSpPr>
        <a:xfrm>
          <a:off x="0" y="0"/>
          <a:ext cx="0" cy="0"/>
          <a:chOff x="0" y="0"/>
          <a:chExt cx="0" cy="0"/>
        </a:xfrm>
      </p:grpSpPr>
      <p:sp>
        <p:nvSpPr>
          <p:cNvPr id="3836" name="Shape 3836"/>
          <p:cNvSpPr txBox="1">
            <a:spLocks noGrp="1"/>
          </p:cNvSpPr>
          <p:nvPr>
            <p:ph type="ctrTitle"/>
          </p:nvPr>
        </p:nvSpPr>
        <p:spPr>
          <a:xfrm>
            <a:off x="762000" y="696425"/>
            <a:ext cx="5396700" cy="1159800"/>
          </a:xfrm>
          <a:prstGeom prst="rect">
            <a:avLst/>
          </a:prstGeom>
        </p:spPr>
        <p:txBody>
          <a:bodyPr wrap="square" lIns="91425" tIns="91425" rIns="91425" bIns="91425" anchor="t" anchorCtr="0">
            <a:noAutofit/>
          </a:bodyPr>
          <a:lstStyle/>
          <a:p>
            <a:pPr lvl="0" algn="r"/>
            <a:r>
              <a:rPr lang="en-GB" sz="4000" b="1" dirty="0"/>
              <a:t>How to address breaches in judicial integrity and corruption</a:t>
            </a:r>
            <a:r>
              <a:rPr lang="en-GB" sz="4000" b="1" dirty="0" smtClean="0"/>
              <a:t>?</a:t>
            </a:r>
            <a:br>
              <a:rPr lang="en-GB" sz="4000" b="1" dirty="0" smtClean="0"/>
            </a:br>
            <a:r>
              <a:rPr lang="en-GB" sz="4000" b="1" dirty="0"/>
              <a:t/>
            </a:r>
            <a:br>
              <a:rPr lang="en-GB" sz="4000" b="1" dirty="0"/>
            </a:br>
            <a:r>
              <a:rPr lang="en-GB" sz="4000" b="1" dirty="0" smtClean="0"/>
              <a:t/>
            </a:r>
            <a:br>
              <a:rPr lang="en-GB" sz="4000" b="1" dirty="0" smtClean="0"/>
            </a:br>
            <a:r>
              <a:rPr lang="en-GB" sz="4000" b="1" dirty="0" smtClean="0"/>
              <a:t/>
            </a:r>
            <a:br>
              <a:rPr lang="en-GB" sz="4000" b="1" dirty="0" smtClean="0"/>
            </a:br>
            <a:r>
              <a:rPr lang="en-GB" sz="1800" b="1" dirty="0" err="1" smtClean="0"/>
              <a:t>Aneta</a:t>
            </a:r>
            <a:r>
              <a:rPr lang="en-GB" sz="1800" b="1" dirty="0" smtClean="0"/>
              <a:t>  </a:t>
            </a:r>
            <a:r>
              <a:rPr lang="en-GB" sz="1800" b="1" dirty="0" err="1" smtClean="0"/>
              <a:t>Arnaudovska</a:t>
            </a:r>
            <a:r>
              <a:rPr lang="en-GB" sz="1800" b="1" dirty="0" smtClean="0"/>
              <a:t>, judge, director of Academy for judges and prosecutors Republic of Macedonia</a:t>
            </a:r>
            <a:endParaRPr lang="en"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Responsibility  and functional immunity</a:t>
            </a:r>
            <a:endParaRPr lang="en-US" sz="2400" dirty="0"/>
          </a:p>
        </p:txBody>
      </p:sp>
      <p:sp>
        <p:nvSpPr>
          <p:cNvPr id="3" name="Text Placeholder 2"/>
          <p:cNvSpPr>
            <a:spLocks noGrp="1"/>
          </p:cNvSpPr>
          <p:nvPr>
            <p:ph type="body" idx="1"/>
          </p:nvPr>
        </p:nvSpPr>
        <p:spPr>
          <a:xfrm>
            <a:off x="718300" y="1596775"/>
            <a:ext cx="6761100" cy="3117275"/>
          </a:xfrm>
        </p:spPr>
        <p:txBody>
          <a:bodyPr/>
          <a:lstStyle/>
          <a:p>
            <a:pPr>
              <a:buNone/>
            </a:pPr>
            <a:r>
              <a:rPr lang="en-GB" sz="1400" dirty="0" smtClean="0"/>
              <a:t>The </a:t>
            </a:r>
            <a:r>
              <a:rPr lang="en-GB" sz="1400" dirty="0"/>
              <a:t>judges are not subjected to responsibility </a:t>
            </a:r>
            <a:r>
              <a:rPr lang="en-GB" sz="1400" dirty="0" smtClean="0"/>
              <a:t>for  the opinion and views expressed  </a:t>
            </a:r>
            <a:r>
              <a:rPr lang="en-GB" sz="1400" dirty="0"/>
              <a:t>i.e. what they decide on in judicial capacity. The interpretation of laws, measurement and weighing of evidence or assessment of facts must not be connected with criminal, civil or disciplinary responsibility, with the exception </a:t>
            </a:r>
            <a:r>
              <a:rPr lang="en-GB" sz="1400" dirty="0" smtClean="0"/>
              <a:t>in </a:t>
            </a:r>
            <a:r>
              <a:rPr lang="en-GB" sz="1400" dirty="0"/>
              <a:t>cases of malice or </a:t>
            </a:r>
            <a:r>
              <a:rPr lang="en-GB" sz="1400" dirty="0" smtClean="0"/>
              <a:t>severe </a:t>
            </a:r>
            <a:r>
              <a:rPr lang="en-GB" sz="1400" dirty="0"/>
              <a:t>negligence. </a:t>
            </a:r>
            <a:endParaRPr lang="en-US" sz="1400" dirty="0"/>
          </a:p>
          <a:p>
            <a:pPr>
              <a:buNone/>
            </a:pPr>
            <a:endParaRPr lang="en-GB" sz="1400" dirty="0" smtClean="0"/>
          </a:p>
          <a:p>
            <a:pPr>
              <a:buNone/>
            </a:pPr>
            <a:r>
              <a:rPr lang="en-GB" sz="1400" dirty="0" smtClean="0"/>
              <a:t>. </a:t>
            </a:r>
            <a:endParaRPr lang="en-US" sz="1400" dirty="0"/>
          </a:p>
          <a:p>
            <a:pPr>
              <a:buNone/>
            </a:pPr>
            <a:endParaRPr lang="en-GB" sz="1400" dirty="0" smtClean="0"/>
          </a:p>
          <a:p>
            <a:pPr>
              <a:buNone/>
            </a:pPr>
            <a:endParaRPr lang="en-GB" sz="1400" dirty="0"/>
          </a:p>
          <a:p>
            <a:pPr>
              <a:buNone/>
            </a:pPr>
            <a:endParaRPr lang="en-US" sz="1200" dirty="0"/>
          </a:p>
          <a:p>
            <a:endParaRPr lang="en-US" sz="1200"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solidFill>
                  <a:schemeClr val="accent1">
                    <a:lumMod val="50000"/>
                  </a:schemeClr>
                </a:solidFill>
              </a:rPr>
              <a:t>10</a:t>
            </a:fld>
            <a:endParaRPr lang="en" dirty="0">
              <a:solidFill>
                <a:schemeClr val="accent1">
                  <a:lumMod val="50000"/>
                </a:schemeClr>
              </a:solidFill>
            </a:endParaRPr>
          </a:p>
        </p:txBody>
      </p:sp>
    </p:spTree>
    <p:extLst>
      <p:ext uri="{BB962C8B-B14F-4D97-AF65-F5344CB8AC3E}">
        <p14:creationId xmlns:p14="http://schemas.microsoft.com/office/powerpoint/2010/main" val="3865706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What does judicial reasoning mean?</a:t>
            </a:r>
            <a:endParaRPr lang="en-US" sz="2400" dirty="0"/>
          </a:p>
        </p:txBody>
      </p:sp>
      <p:sp>
        <p:nvSpPr>
          <p:cNvPr id="3" name="Text Placeholder 2"/>
          <p:cNvSpPr>
            <a:spLocks noGrp="1"/>
          </p:cNvSpPr>
          <p:nvPr>
            <p:ph type="body" idx="1"/>
          </p:nvPr>
        </p:nvSpPr>
        <p:spPr/>
        <p:txBody>
          <a:bodyPr/>
          <a:lstStyle/>
          <a:p>
            <a:pPr>
              <a:buNone/>
            </a:pPr>
            <a:r>
              <a:rPr lang="en-GB" sz="1400" dirty="0"/>
              <a:t>In the Concept of Law, the legal positivist H. L. A. Hart says that “the judges must make a choice which is neither arbitrary nor mechanical, whereas the judicial values leave their mark, such as independence, neutrality in the search of alternatives, taking account the interests of  affected parties and giving reasoned decisions. The decision cannot be exceptionally correct ; it can only be accepted as  explained, reasonable product of informed and impartial choice” (Concept of Law, Hart). </a:t>
            </a:r>
            <a:endParaRPr lang="en-US" sz="1400" dirty="0"/>
          </a:p>
          <a:p>
            <a:pPr>
              <a:buNone/>
            </a:pPr>
            <a:endParaRPr lang="en-GB" sz="1400" dirty="0"/>
          </a:p>
          <a:p>
            <a:pPr>
              <a:buNone/>
            </a:pPr>
            <a:r>
              <a:rPr lang="en-GB" sz="1400" dirty="0"/>
              <a:t>The  judicial reasoning is not unlimited and due to such reason the decisions are controlled via legal remedies which correct the intentional and unintentional errors of the judges. </a:t>
            </a:r>
            <a:endParaRPr lang="en-US" sz="1400" dirty="0"/>
          </a:p>
          <a:p>
            <a:endParaRPr lang="en-US"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t>11</a:t>
            </a:fld>
            <a:endParaRPr lang="en"/>
          </a:p>
        </p:txBody>
      </p:sp>
    </p:spTree>
    <p:extLst>
      <p:ext uri="{BB962C8B-B14F-4D97-AF65-F5344CB8AC3E}">
        <p14:creationId xmlns:p14="http://schemas.microsoft.com/office/powerpoint/2010/main" val="2355203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Responsibility and </a:t>
            </a:r>
            <a:r>
              <a:rPr lang="en-US" sz="2400" dirty="0"/>
              <a:t>functional </a:t>
            </a:r>
            <a:r>
              <a:rPr lang="en-US" sz="2400" dirty="0" smtClean="0"/>
              <a:t>immunity v.v. independence </a:t>
            </a:r>
            <a:endParaRPr lang="en-US" sz="2400" dirty="0"/>
          </a:p>
        </p:txBody>
      </p:sp>
      <p:sp>
        <p:nvSpPr>
          <p:cNvPr id="3" name="Text Placeholder 2"/>
          <p:cNvSpPr>
            <a:spLocks noGrp="1"/>
          </p:cNvSpPr>
          <p:nvPr>
            <p:ph type="body" idx="1"/>
          </p:nvPr>
        </p:nvSpPr>
        <p:spPr/>
        <p:txBody>
          <a:bodyPr/>
          <a:lstStyle/>
          <a:p>
            <a:pPr>
              <a:buNone/>
            </a:pPr>
            <a:r>
              <a:rPr lang="en-GB" sz="1200" dirty="0"/>
              <a:t>The international documents do not determine the terms judicial error, </a:t>
            </a:r>
            <a:r>
              <a:rPr lang="en-GB" sz="1200" dirty="0" smtClean="0"/>
              <a:t>fallacies, intentional  breach of professional/ ethical duties,  gross negligence, intentional </a:t>
            </a:r>
            <a:r>
              <a:rPr lang="en-GB" sz="1200" dirty="0"/>
              <a:t>and rough </a:t>
            </a:r>
            <a:r>
              <a:rPr lang="en-GB" sz="1200" dirty="0" smtClean="0"/>
              <a:t>breach of law, </a:t>
            </a:r>
            <a:r>
              <a:rPr lang="en-GB" sz="1200" dirty="0"/>
              <a:t>which will facilitate </a:t>
            </a:r>
            <a:r>
              <a:rPr lang="en-GB" sz="1200" dirty="0" smtClean="0"/>
              <a:t> detecting the moment of  </a:t>
            </a:r>
            <a:r>
              <a:rPr lang="en-GB" sz="1200" dirty="0"/>
              <a:t>establishing the responsibility of </a:t>
            </a:r>
            <a:r>
              <a:rPr lang="en-GB" sz="1200" dirty="0" smtClean="0"/>
              <a:t>a judge</a:t>
            </a:r>
            <a:r>
              <a:rPr lang="en-GB" sz="1200" dirty="0"/>
              <a:t>.</a:t>
            </a:r>
            <a:r>
              <a:rPr lang="en-GB" sz="1200" baseline="30000" dirty="0"/>
              <a:t> </a:t>
            </a:r>
            <a:endParaRPr lang="en-US" sz="1200" dirty="0"/>
          </a:p>
          <a:p>
            <a:pPr>
              <a:buNone/>
            </a:pPr>
            <a:r>
              <a:rPr lang="en-GB" sz="1200" dirty="0"/>
              <a:t> </a:t>
            </a:r>
            <a:endParaRPr lang="en-US" sz="1200" dirty="0"/>
          </a:p>
          <a:p>
            <a:pPr>
              <a:buNone/>
            </a:pPr>
            <a:r>
              <a:rPr lang="en-GB" sz="1200" dirty="0"/>
              <a:t>On the other hand, that increases the risk of </a:t>
            </a:r>
            <a:r>
              <a:rPr lang="en-GB" sz="1200" dirty="0" smtClean="0"/>
              <a:t>their arbitrary </a:t>
            </a:r>
            <a:r>
              <a:rPr lang="en-GB" sz="1200" dirty="0"/>
              <a:t>interpretation by the ones determining the level of </a:t>
            </a:r>
            <a:r>
              <a:rPr lang="en-GB" sz="1200" dirty="0" smtClean="0"/>
              <a:t>guilt, qualification of violations, </a:t>
            </a:r>
            <a:r>
              <a:rPr lang="en-GB" sz="1200" dirty="0"/>
              <a:t>evidence and </a:t>
            </a:r>
            <a:r>
              <a:rPr lang="en-GB" sz="1200" dirty="0" smtClean="0"/>
              <a:t>facts that will be gathered, </a:t>
            </a:r>
            <a:r>
              <a:rPr lang="en-GB" sz="1200" dirty="0"/>
              <a:t>and the </a:t>
            </a:r>
            <a:r>
              <a:rPr lang="en-GB" sz="1200" dirty="0" smtClean="0"/>
              <a:t>questions raised as to their </a:t>
            </a:r>
            <a:r>
              <a:rPr lang="en-GB" sz="1200" dirty="0"/>
              <a:t>independence, expertise, </a:t>
            </a:r>
            <a:r>
              <a:rPr lang="en-GB" sz="1200" dirty="0" smtClean="0"/>
              <a:t>personal and political affiliations, political </a:t>
            </a:r>
            <a:r>
              <a:rPr lang="en-GB" sz="1200" dirty="0"/>
              <a:t>background, prejudices, </a:t>
            </a:r>
            <a:r>
              <a:rPr lang="en-GB" sz="1200" dirty="0" smtClean="0"/>
              <a:t>reasoning </a:t>
            </a:r>
            <a:r>
              <a:rPr lang="en-GB" sz="1200" dirty="0"/>
              <a:t>and logic, which may  </a:t>
            </a:r>
            <a:r>
              <a:rPr lang="en-GB" sz="1200" dirty="0" smtClean="0"/>
              <a:t>invade the </a:t>
            </a:r>
            <a:r>
              <a:rPr lang="en-GB" sz="1200" dirty="0"/>
              <a:t>merit of the decision and the persuasion of the judge.</a:t>
            </a:r>
            <a:endParaRPr lang="en-US" sz="1200" dirty="0"/>
          </a:p>
          <a:p>
            <a:pPr>
              <a:buNone/>
            </a:pPr>
            <a:r>
              <a:rPr lang="en-GB" sz="1200" dirty="0"/>
              <a:t> </a:t>
            </a:r>
            <a:endParaRPr lang="en-US" sz="1200" dirty="0"/>
          </a:p>
          <a:p>
            <a:pPr>
              <a:buNone/>
            </a:pPr>
            <a:r>
              <a:rPr lang="en-GB" sz="1200" dirty="0" smtClean="0"/>
              <a:t>Clear </a:t>
            </a:r>
            <a:r>
              <a:rPr lang="en-GB" sz="1200" dirty="0"/>
              <a:t>definition of </a:t>
            </a:r>
            <a:r>
              <a:rPr lang="en-GB" sz="1200" dirty="0" smtClean="0"/>
              <a:t>“ preforming judicial duties  ” </a:t>
            </a:r>
            <a:r>
              <a:rPr lang="en-GB" sz="1200" dirty="0"/>
              <a:t>is crucial, since it presents a basis for </a:t>
            </a:r>
            <a:r>
              <a:rPr lang="en-GB" sz="1200" dirty="0" smtClean="0"/>
              <a:t>responsibility –for  the </a:t>
            </a:r>
            <a:r>
              <a:rPr lang="en-GB" sz="1200" dirty="0"/>
              <a:t>conduct and </a:t>
            </a:r>
            <a:r>
              <a:rPr lang="en-GB" sz="1200" dirty="0" smtClean="0"/>
              <a:t>acts conducted  </a:t>
            </a:r>
            <a:r>
              <a:rPr lang="en-GB" sz="1200" dirty="0"/>
              <a:t>beyond the performance of the judicial function, the judges are subjected to responsibility as any other citizen).  </a:t>
            </a:r>
            <a:endParaRPr lang="en-US" sz="1200" dirty="0"/>
          </a:p>
          <a:p>
            <a:r>
              <a:rPr lang="en-GB" sz="1200" dirty="0"/>
              <a:t> </a:t>
            </a:r>
            <a:endParaRPr lang="en-US" sz="1200" dirty="0"/>
          </a:p>
          <a:p>
            <a:endParaRPr lang="en-US" sz="1200"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solidFill>
                  <a:schemeClr val="accent1">
                    <a:lumMod val="50000"/>
                  </a:schemeClr>
                </a:solidFill>
              </a:rPr>
              <a:t>12</a:t>
            </a:fld>
            <a:endParaRPr lang="en" dirty="0">
              <a:solidFill>
                <a:schemeClr val="accent1">
                  <a:lumMod val="50000"/>
                </a:schemeClr>
              </a:solidFill>
            </a:endParaRPr>
          </a:p>
        </p:txBody>
      </p:sp>
    </p:spTree>
    <p:extLst>
      <p:ext uri="{BB962C8B-B14F-4D97-AF65-F5344CB8AC3E}">
        <p14:creationId xmlns:p14="http://schemas.microsoft.com/office/powerpoint/2010/main" val="571691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Judge on duty  </a:t>
            </a:r>
            <a:endParaRPr lang="en-US" sz="2400" dirty="0"/>
          </a:p>
        </p:txBody>
      </p:sp>
      <p:sp>
        <p:nvSpPr>
          <p:cNvPr id="3" name="Text Placeholder 2"/>
          <p:cNvSpPr>
            <a:spLocks noGrp="1"/>
          </p:cNvSpPr>
          <p:nvPr>
            <p:ph type="body" idx="1"/>
          </p:nvPr>
        </p:nvSpPr>
        <p:spPr/>
        <p:txBody>
          <a:bodyPr/>
          <a:lstStyle/>
          <a:p>
            <a:pPr>
              <a:buNone/>
            </a:pPr>
            <a:r>
              <a:rPr lang="en-GB" sz="1400" dirty="0"/>
              <a:t>It should be distinguished when the judge is on </a:t>
            </a:r>
            <a:r>
              <a:rPr lang="en-GB" sz="1400" dirty="0" smtClean="0"/>
              <a:t>duty. That </a:t>
            </a:r>
            <a:r>
              <a:rPr lang="en-GB" sz="1400" dirty="0"/>
              <a:t>is the time when the </a:t>
            </a:r>
            <a:r>
              <a:rPr lang="en-GB" sz="1400" dirty="0" smtClean="0"/>
              <a:t>judge officially </a:t>
            </a:r>
            <a:r>
              <a:rPr lang="en-GB" sz="1400" dirty="0"/>
              <a:t>performs all activities related to official </a:t>
            </a:r>
            <a:r>
              <a:rPr lang="en-GB" sz="1400" dirty="0" smtClean="0"/>
              <a:t>duties  </a:t>
            </a:r>
            <a:r>
              <a:rPr lang="en-GB" sz="1400" dirty="0"/>
              <a:t>and </a:t>
            </a:r>
            <a:r>
              <a:rPr lang="en-GB" sz="1400" dirty="0" smtClean="0"/>
              <a:t>procedural competences. However</a:t>
            </a:r>
            <a:r>
              <a:rPr lang="en-GB" sz="1400" dirty="0"/>
              <a:t>, it is a fact that the judges are subjected to the code of ethics with regard to the profession, not only during the performance of their official actions, but also beyond their working hours </a:t>
            </a:r>
            <a:r>
              <a:rPr lang="en-GB" sz="1400" dirty="0" smtClean="0"/>
              <a:t>( </a:t>
            </a:r>
            <a:r>
              <a:rPr lang="en-GB" sz="1400" dirty="0"/>
              <a:t>they </a:t>
            </a:r>
            <a:r>
              <a:rPr lang="en-GB" sz="1400" dirty="0" smtClean="0"/>
              <a:t>should play </a:t>
            </a:r>
            <a:r>
              <a:rPr lang="en-GB" sz="1400" dirty="0"/>
              <a:t>the role of a judge 24/7).</a:t>
            </a:r>
            <a:endParaRPr lang="en-US" sz="1400" dirty="0"/>
          </a:p>
          <a:p>
            <a:pPr>
              <a:buNone/>
            </a:pPr>
            <a:r>
              <a:rPr lang="en-GB" sz="1400" dirty="0"/>
              <a:t> </a:t>
            </a:r>
            <a:endParaRPr lang="en-US" sz="1400" dirty="0"/>
          </a:p>
          <a:p>
            <a:pPr>
              <a:buNone/>
            </a:pPr>
            <a:r>
              <a:rPr lang="en-GB" sz="1400" dirty="0" smtClean="0"/>
              <a:t>Second moment is </a:t>
            </a:r>
            <a:r>
              <a:rPr lang="en-GB" sz="1400" dirty="0"/>
              <a:t>the establishing of malice or </a:t>
            </a:r>
            <a:r>
              <a:rPr lang="en-GB" sz="1400" dirty="0" smtClean="0"/>
              <a:t>gross </a:t>
            </a:r>
            <a:r>
              <a:rPr lang="en-GB" sz="1400" dirty="0"/>
              <a:t>negligence, clear definition and pronouncing of the acts of violation, existence of clearly defined procedure with all procedural guarantees in front of non-political body </a:t>
            </a:r>
            <a:r>
              <a:rPr lang="en-GB" sz="1400" dirty="0" smtClean="0"/>
              <a:t>(new  </a:t>
            </a:r>
            <a:r>
              <a:rPr lang="en-GB" sz="1400" dirty="0"/>
              <a:t>term </a:t>
            </a:r>
            <a:r>
              <a:rPr lang="en-GB" sz="1400" dirty="0" smtClean="0"/>
              <a:t> </a:t>
            </a:r>
            <a:r>
              <a:rPr lang="en-GB" sz="1400" dirty="0"/>
              <a:t>introduced in the 2016 Action Plan of the Committee of Ministers, which is disputable </a:t>
            </a:r>
            <a:r>
              <a:rPr lang="en-GB" sz="1400" dirty="0" smtClean="0"/>
              <a:t>in a situation of having different </a:t>
            </a:r>
            <a:r>
              <a:rPr lang="en-GB" sz="1400" dirty="0"/>
              <a:t>systems for election </a:t>
            </a:r>
            <a:r>
              <a:rPr lang="en-GB" sz="1400" dirty="0" smtClean="0"/>
              <a:t>of the </a:t>
            </a:r>
            <a:r>
              <a:rPr lang="en-GB" sz="1400" dirty="0"/>
              <a:t>bodies competent for </a:t>
            </a:r>
            <a:r>
              <a:rPr lang="en-GB" sz="1400" dirty="0" smtClean="0"/>
              <a:t>dealing with the </a:t>
            </a:r>
            <a:r>
              <a:rPr lang="en-GB" sz="1400" dirty="0"/>
              <a:t>status issues of judges). The sanctions </a:t>
            </a:r>
            <a:r>
              <a:rPr lang="en-GB" sz="1400" dirty="0" smtClean="0"/>
              <a:t>must be  applied </a:t>
            </a:r>
            <a:r>
              <a:rPr lang="en-GB" sz="1400" dirty="0"/>
              <a:t>proportionally and </a:t>
            </a:r>
            <a:r>
              <a:rPr lang="en-GB" sz="1400" dirty="0" smtClean="0"/>
              <a:t>should not </a:t>
            </a:r>
            <a:r>
              <a:rPr lang="en-GB" sz="1400" dirty="0"/>
              <a:t>be pronounced out of arbitrary or political motives. Page 24 Magna Carta FOOTNOTE, p. 19-22-, conclusions of 2003 CCJE Opinion number 3. </a:t>
            </a:r>
            <a:endParaRPr lang="en-US" sz="1400" dirty="0"/>
          </a:p>
          <a:p>
            <a:endParaRPr lang="en-US" sz="1200"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solidFill>
                  <a:schemeClr val="accent1">
                    <a:lumMod val="50000"/>
                  </a:schemeClr>
                </a:solidFill>
              </a:rPr>
              <a:t>13</a:t>
            </a:fld>
            <a:endParaRPr lang="en" dirty="0">
              <a:solidFill>
                <a:schemeClr val="accent1">
                  <a:lumMod val="50000"/>
                </a:schemeClr>
              </a:solidFill>
            </a:endParaRPr>
          </a:p>
        </p:txBody>
      </p:sp>
    </p:spTree>
    <p:extLst>
      <p:ext uri="{BB962C8B-B14F-4D97-AF65-F5344CB8AC3E}">
        <p14:creationId xmlns:p14="http://schemas.microsoft.com/office/powerpoint/2010/main" val="20388288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3100" y="510775"/>
            <a:ext cx="6761100" cy="857400"/>
          </a:xfrm>
        </p:spPr>
        <p:txBody>
          <a:bodyPr/>
          <a:lstStyle/>
          <a:p>
            <a:r>
              <a:rPr lang="en-US" sz="2400" dirty="0" smtClean="0"/>
              <a:t>Summary analysis of the 4</a:t>
            </a:r>
            <a:r>
              <a:rPr lang="en-US" sz="2400" baseline="30000" dirty="0" smtClean="0"/>
              <a:t>th</a:t>
            </a:r>
            <a:r>
              <a:rPr lang="en-US" sz="2400" dirty="0" smtClean="0"/>
              <a:t> RE GRECO reports with regards to the disciplinary responsibility of judges</a:t>
            </a:r>
            <a:endParaRPr lang="en-US" sz="2400" dirty="0"/>
          </a:p>
        </p:txBody>
      </p:sp>
      <p:sp>
        <p:nvSpPr>
          <p:cNvPr id="3" name="Text Placeholder 2"/>
          <p:cNvSpPr>
            <a:spLocks noGrp="1"/>
          </p:cNvSpPr>
          <p:nvPr>
            <p:ph type="body" idx="1"/>
          </p:nvPr>
        </p:nvSpPr>
        <p:spPr/>
        <p:txBody>
          <a:bodyPr/>
          <a:lstStyle/>
          <a:p>
            <a:pPr>
              <a:buNone/>
            </a:pPr>
            <a:r>
              <a:rPr lang="en-GB" sz="1400" dirty="0" smtClean="0"/>
              <a:t>-disciplinary </a:t>
            </a:r>
            <a:r>
              <a:rPr lang="en-GB" sz="1400" dirty="0"/>
              <a:t>responsibility applies to violation of ethical (e.g. incompatibilities) </a:t>
            </a:r>
            <a:r>
              <a:rPr lang="en-GB" sz="1400" dirty="0" smtClean="0"/>
              <a:t>or/and </a:t>
            </a:r>
            <a:r>
              <a:rPr lang="en-GB" sz="1400" dirty="0"/>
              <a:t>professional duties</a:t>
            </a:r>
            <a:r>
              <a:rPr lang="en-GB" sz="1400" dirty="0" smtClean="0"/>
              <a:t>.</a:t>
            </a:r>
          </a:p>
          <a:p>
            <a:pPr>
              <a:buNone/>
            </a:pPr>
            <a:r>
              <a:rPr lang="en-GB" sz="1400" dirty="0" smtClean="0"/>
              <a:t> -in some countries the less and sever violations </a:t>
            </a:r>
            <a:r>
              <a:rPr lang="en-GB" sz="1400" dirty="0"/>
              <a:t>of ethical rules, </a:t>
            </a:r>
            <a:r>
              <a:rPr lang="en-GB" sz="1400" dirty="0" smtClean="0"/>
              <a:t>are </a:t>
            </a:r>
            <a:r>
              <a:rPr lang="en-GB" sz="1400" dirty="0"/>
              <a:t>deemed as disciplinary violations. </a:t>
            </a:r>
            <a:endParaRPr lang="en-GB" sz="1400" dirty="0" smtClean="0"/>
          </a:p>
          <a:p>
            <a:pPr>
              <a:buNone/>
            </a:pPr>
            <a:r>
              <a:rPr lang="en-GB" sz="1400" dirty="0" smtClean="0"/>
              <a:t>-disciplinary violations, are divided mainly,  </a:t>
            </a:r>
            <a:r>
              <a:rPr lang="en-GB" sz="1400" dirty="0"/>
              <a:t>in two </a:t>
            </a:r>
            <a:r>
              <a:rPr lang="en-GB" sz="1400" dirty="0" smtClean="0"/>
              <a:t>levels,  or </a:t>
            </a:r>
            <a:r>
              <a:rPr lang="en-GB" sz="1400" dirty="0"/>
              <a:t>in three categories of </a:t>
            </a:r>
            <a:r>
              <a:rPr lang="en-GB" sz="1400" dirty="0" smtClean="0"/>
              <a:t>offences,. The </a:t>
            </a:r>
            <a:r>
              <a:rPr lang="en-GB" sz="1400" dirty="0"/>
              <a:t>ethical violations may be included in all three categories, depending on the type of conduct</a:t>
            </a:r>
            <a:r>
              <a:rPr lang="en-GB" sz="1400" dirty="0" smtClean="0"/>
              <a:t>.</a:t>
            </a:r>
          </a:p>
          <a:p>
            <a:pPr>
              <a:buNone/>
            </a:pPr>
            <a:r>
              <a:rPr lang="en-GB" sz="1400" dirty="0" smtClean="0"/>
              <a:t>-in </a:t>
            </a:r>
            <a:r>
              <a:rPr lang="en-GB" sz="1400" dirty="0"/>
              <a:t>some countries, there is an attempt for distinguishing the violations of ethical rules from the violations of professional duties, even though they are often confused; </a:t>
            </a:r>
            <a:endParaRPr lang="en-GB" sz="1400" dirty="0" smtClean="0"/>
          </a:p>
          <a:p>
            <a:pPr>
              <a:buNone/>
            </a:pPr>
            <a:r>
              <a:rPr lang="en-GB" sz="1400" dirty="0" smtClean="0"/>
              <a:t>- </a:t>
            </a:r>
            <a:r>
              <a:rPr lang="en-GB" sz="1400" dirty="0"/>
              <a:t>less and more severe ethical violations</a:t>
            </a:r>
            <a:r>
              <a:rPr lang="en-GB" sz="1400" dirty="0" smtClean="0"/>
              <a:t>, are confused as well,  </a:t>
            </a:r>
            <a:r>
              <a:rPr lang="en-GB" sz="1400" dirty="0"/>
              <a:t>due to their valuable </a:t>
            </a:r>
            <a:r>
              <a:rPr lang="en-GB" sz="1400" dirty="0" smtClean="0"/>
              <a:t>significance  </a:t>
            </a:r>
            <a:r>
              <a:rPr lang="en-GB" sz="1400" dirty="0"/>
              <a:t>and </a:t>
            </a:r>
            <a:r>
              <a:rPr lang="en-GB" sz="1400" dirty="0" smtClean="0"/>
              <a:t>due to evaluation </a:t>
            </a:r>
            <a:r>
              <a:rPr lang="en-GB" sz="1400" dirty="0"/>
              <a:t>of the ethics according to the </a:t>
            </a:r>
            <a:r>
              <a:rPr lang="en-GB" sz="1400" dirty="0" err="1"/>
              <a:t>culturological</a:t>
            </a:r>
            <a:r>
              <a:rPr lang="en-GB" sz="1400" dirty="0"/>
              <a:t>, social and legal tradition </a:t>
            </a:r>
            <a:endParaRPr lang="en-GB" sz="1400" dirty="0" smtClean="0"/>
          </a:p>
          <a:p>
            <a:endParaRPr lang="en-US" sz="1400" dirty="0" smtClean="0"/>
          </a:p>
          <a:p>
            <a:endParaRPr lang="en-US" sz="1300"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solidFill>
                  <a:schemeClr val="accent1">
                    <a:lumMod val="50000"/>
                  </a:schemeClr>
                </a:solidFill>
              </a:rPr>
              <a:t>14</a:t>
            </a:fld>
            <a:endParaRPr lang="en" dirty="0">
              <a:solidFill>
                <a:schemeClr val="accent1">
                  <a:lumMod val="50000"/>
                </a:schemeClr>
              </a:solidFill>
            </a:endParaRPr>
          </a:p>
        </p:txBody>
      </p:sp>
    </p:spTree>
    <p:extLst>
      <p:ext uri="{BB962C8B-B14F-4D97-AF65-F5344CB8AC3E}">
        <p14:creationId xmlns:p14="http://schemas.microsoft.com/office/powerpoint/2010/main" val="34590939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Summary analysis</a:t>
            </a:r>
            <a:endParaRPr lang="en-US" sz="2400" dirty="0"/>
          </a:p>
        </p:txBody>
      </p:sp>
      <p:sp>
        <p:nvSpPr>
          <p:cNvPr id="3" name="Text Placeholder 2"/>
          <p:cNvSpPr>
            <a:spLocks noGrp="1"/>
          </p:cNvSpPr>
          <p:nvPr>
            <p:ph type="body" idx="1"/>
          </p:nvPr>
        </p:nvSpPr>
        <p:spPr/>
        <p:txBody>
          <a:bodyPr/>
          <a:lstStyle/>
          <a:p>
            <a:r>
              <a:rPr lang="en-GB" dirty="0"/>
              <a:t>– </a:t>
            </a:r>
            <a:r>
              <a:rPr lang="en-GB" sz="1400" dirty="0"/>
              <a:t>in many cases, it seems that they are just listed on a paper and therefore</a:t>
            </a:r>
            <a:r>
              <a:rPr lang="en-GB" sz="1400" dirty="0" smtClean="0"/>
              <a:t>, glossaries,  guidelines, manuals </a:t>
            </a:r>
            <a:r>
              <a:rPr lang="en-GB" sz="1400" dirty="0"/>
              <a:t>and instructions are needed for everyday use; </a:t>
            </a:r>
            <a:endParaRPr lang="en-GB" sz="1400" dirty="0" smtClean="0"/>
          </a:p>
          <a:p>
            <a:endParaRPr lang="en-GB" sz="1400" dirty="0" smtClean="0"/>
          </a:p>
          <a:p>
            <a:r>
              <a:rPr lang="en-GB" sz="1400" dirty="0"/>
              <a:t> </a:t>
            </a:r>
            <a:r>
              <a:rPr lang="en-GB" sz="1400" dirty="0" smtClean="0"/>
              <a:t>furthermore</a:t>
            </a:r>
            <a:r>
              <a:rPr lang="en-GB" sz="1400" dirty="0"/>
              <a:t>, the ethical and professional violations are not clearly distinguished from the </a:t>
            </a:r>
            <a:r>
              <a:rPr lang="en-GB" sz="1400" dirty="0" smtClean="0"/>
              <a:t>grounds for appeals, thus </a:t>
            </a:r>
            <a:r>
              <a:rPr lang="en-GB" sz="1400" dirty="0"/>
              <a:t>creating additional danger from arbitration</a:t>
            </a:r>
            <a:r>
              <a:rPr lang="en-GB" dirty="0"/>
              <a:t>.</a:t>
            </a:r>
          </a:p>
          <a:p>
            <a:endParaRPr lang="en-US"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t>15</a:t>
            </a:fld>
            <a:endParaRPr lang="en"/>
          </a:p>
        </p:txBody>
      </p:sp>
    </p:spTree>
    <p:extLst>
      <p:ext uri="{BB962C8B-B14F-4D97-AF65-F5344CB8AC3E}">
        <p14:creationId xmlns:p14="http://schemas.microsoft.com/office/powerpoint/2010/main" val="1625174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Summary </a:t>
            </a:r>
            <a:r>
              <a:rPr lang="en-US" sz="2400" dirty="0" smtClean="0"/>
              <a:t>analysis</a:t>
            </a:r>
            <a:endParaRPr lang="en-US" sz="2400" dirty="0"/>
          </a:p>
        </p:txBody>
      </p:sp>
      <p:sp>
        <p:nvSpPr>
          <p:cNvPr id="3" name="Text Placeholder 2"/>
          <p:cNvSpPr>
            <a:spLocks noGrp="1"/>
          </p:cNvSpPr>
          <p:nvPr>
            <p:ph type="body" idx="1"/>
          </p:nvPr>
        </p:nvSpPr>
        <p:spPr/>
        <p:txBody>
          <a:bodyPr/>
          <a:lstStyle/>
          <a:p>
            <a:pPr>
              <a:buNone/>
            </a:pPr>
            <a:r>
              <a:rPr lang="en-GB" sz="1200" dirty="0" smtClean="0"/>
              <a:t>-</a:t>
            </a:r>
            <a:r>
              <a:rPr lang="en-GB" sz="1400" dirty="0" smtClean="0"/>
              <a:t>professional </a:t>
            </a:r>
            <a:r>
              <a:rPr lang="en-GB" sz="1400" dirty="0"/>
              <a:t>violations refer </a:t>
            </a:r>
            <a:r>
              <a:rPr lang="en-GB" sz="1400" dirty="0" smtClean="0"/>
              <a:t>to: </a:t>
            </a:r>
            <a:r>
              <a:rPr lang="en-GB" sz="1400" dirty="0"/>
              <a:t>violations related to timely schedule of hearing, timely decision making and writing, wrong decision, non-performance of other official duties, severe violation of </a:t>
            </a:r>
            <a:r>
              <a:rPr lang="en-GB" sz="1400" dirty="0" smtClean="0"/>
              <a:t>provisions </a:t>
            </a:r>
            <a:r>
              <a:rPr lang="en-GB" sz="1400" dirty="0"/>
              <a:t>of substantive or procedural law, lack of </a:t>
            </a:r>
            <a:r>
              <a:rPr lang="en-GB" sz="1400" dirty="0" smtClean="0"/>
              <a:t>reasoning,  </a:t>
            </a:r>
            <a:r>
              <a:rPr lang="en-GB" sz="1400" dirty="0"/>
              <a:t>intentional non-reporting of conflict of interests and property are deemed as more severe violations of the discipline or due to severe negligence.</a:t>
            </a:r>
            <a:endParaRPr lang="en-US" sz="1400" dirty="0"/>
          </a:p>
          <a:p>
            <a:pPr>
              <a:buNone/>
            </a:pPr>
            <a:r>
              <a:rPr lang="en-GB" sz="1400" dirty="0"/>
              <a:t> </a:t>
            </a:r>
            <a:endParaRPr lang="en-US" sz="1400" dirty="0"/>
          </a:p>
          <a:p>
            <a:pPr>
              <a:buNone/>
            </a:pPr>
            <a:r>
              <a:rPr lang="en-GB" sz="1400" dirty="0" smtClean="0"/>
              <a:t>-ethical </a:t>
            </a:r>
            <a:r>
              <a:rPr lang="en-GB" sz="1400" dirty="0"/>
              <a:t>violations refer to: conduct harming the </a:t>
            </a:r>
            <a:r>
              <a:rPr lang="en-GB" sz="1400" dirty="0" smtClean="0"/>
              <a:t>image of the institution, </a:t>
            </a:r>
            <a:r>
              <a:rPr lang="en-GB" sz="1400" dirty="0"/>
              <a:t>alcohol consumption, acts discrediting the personal reputation and the reputation and authority of the court, violation of ethical principles with regards to </a:t>
            </a:r>
            <a:r>
              <a:rPr lang="en-GB" sz="1400" dirty="0" smtClean="0"/>
              <a:t>participants in the procedure, </a:t>
            </a:r>
            <a:r>
              <a:rPr lang="en-GB" sz="1400" dirty="0"/>
              <a:t>colleagues, president </a:t>
            </a:r>
            <a:r>
              <a:rPr lang="en-GB" sz="1400" dirty="0" smtClean="0"/>
              <a:t>of the </a:t>
            </a:r>
            <a:r>
              <a:rPr lang="en-GB" sz="1400" dirty="0"/>
              <a:t>court </a:t>
            </a:r>
            <a:r>
              <a:rPr lang="en-GB" sz="1400" dirty="0" smtClean="0"/>
              <a:t>and the </a:t>
            </a:r>
            <a:r>
              <a:rPr lang="en-GB" sz="1400" dirty="0"/>
              <a:t>personnel, </a:t>
            </a:r>
            <a:r>
              <a:rPr lang="en-GB" sz="1400" dirty="0" smtClean="0"/>
              <a:t>harm </a:t>
            </a:r>
            <a:r>
              <a:rPr lang="en-GB" sz="1400" dirty="0"/>
              <a:t>caused to the dignity and function, conduct endangering the trust in independent, impartial, professional and fair decision </a:t>
            </a:r>
            <a:r>
              <a:rPr lang="en-GB" sz="1400" dirty="0" smtClean="0"/>
              <a:t>making (very abstract terms) </a:t>
            </a:r>
            <a:endParaRPr lang="en-US" sz="1400" dirty="0"/>
          </a:p>
          <a:p>
            <a:pPr>
              <a:buNone/>
            </a:pPr>
            <a:r>
              <a:rPr lang="en-GB" sz="1400" b="1" dirty="0"/>
              <a:t> </a:t>
            </a:r>
            <a:endParaRPr lang="en-US" sz="1400" dirty="0"/>
          </a:p>
          <a:p>
            <a:endParaRPr lang="en-US" sz="1400"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solidFill>
                  <a:schemeClr val="accent1">
                    <a:lumMod val="50000"/>
                  </a:schemeClr>
                </a:solidFill>
              </a:rPr>
              <a:t>16</a:t>
            </a:fld>
            <a:endParaRPr lang="en" dirty="0">
              <a:solidFill>
                <a:schemeClr val="accent1">
                  <a:lumMod val="50000"/>
                </a:schemeClr>
              </a:solidFill>
            </a:endParaRPr>
          </a:p>
        </p:txBody>
      </p:sp>
    </p:spTree>
    <p:extLst>
      <p:ext uri="{BB962C8B-B14F-4D97-AF65-F5344CB8AC3E}">
        <p14:creationId xmlns:p14="http://schemas.microsoft.com/office/powerpoint/2010/main" val="25732026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Criminal –civil responsibility</a:t>
            </a:r>
            <a:endParaRPr lang="en-US" sz="2400" dirty="0"/>
          </a:p>
        </p:txBody>
      </p:sp>
      <p:sp>
        <p:nvSpPr>
          <p:cNvPr id="3" name="Text Placeholder 2"/>
          <p:cNvSpPr>
            <a:spLocks noGrp="1"/>
          </p:cNvSpPr>
          <p:nvPr>
            <p:ph type="body" idx="1"/>
          </p:nvPr>
        </p:nvSpPr>
        <p:spPr/>
        <p:txBody>
          <a:bodyPr/>
          <a:lstStyle/>
          <a:p>
            <a:r>
              <a:rPr lang="en-GB" sz="1400" dirty="0"/>
              <a:t>Criminal responsibility refers to criminal acts such as incriminations of bribe, trading in influence (GRECO Third Round incriminations),  misuse of official function,  unauthorized disclosure of confidential information. </a:t>
            </a:r>
            <a:endParaRPr lang="en-GB" sz="1400" dirty="0" smtClean="0"/>
          </a:p>
          <a:p>
            <a:endParaRPr lang="en-GB" sz="1400" dirty="0"/>
          </a:p>
          <a:p>
            <a:r>
              <a:rPr lang="en-GB" sz="1400" dirty="0" smtClean="0"/>
              <a:t>Civil </a:t>
            </a:r>
            <a:r>
              <a:rPr lang="en-GB" sz="1400" dirty="0"/>
              <a:t>responsibility </a:t>
            </a:r>
            <a:r>
              <a:rPr lang="en-GB" sz="1400" b="1" dirty="0"/>
              <a:t>–</a:t>
            </a:r>
            <a:r>
              <a:rPr lang="en-GB" sz="1400" dirty="0"/>
              <a:t> the judges cannot </a:t>
            </a:r>
            <a:r>
              <a:rPr lang="en-GB" sz="1400" dirty="0" smtClean="0"/>
              <a:t>bear </a:t>
            </a:r>
            <a:r>
              <a:rPr lang="en-GB" sz="1400" dirty="0"/>
              <a:t>civil responsibility for a damage caused to one of the </a:t>
            </a:r>
            <a:r>
              <a:rPr lang="en-GB" sz="1400" dirty="0" smtClean="0"/>
              <a:t>parties, </a:t>
            </a:r>
            <a:r>
              <a:rPr lang="en-GB" sz="1400" dirty="0"/>
              <a:t>as a result of judicial error or civil responsibility for individual court decisions; however, there is a possibility for damage claim in case of intentional damage or severe negligence.  </a:t>
            </a:r>
            <a:endParaRPr lang="en-US" sz="1400" dirty="0"/>
          </a:p>
          <a:p>
            <a:pPr>
              <a:buNone/>
            </a:pPr>
            <a:r>
              <a:rPr lang="en-GB" sz="1400" dirty="0"/>
              <a:t> </a:t>
            </a:r>
            <a:endParaRPr lang="en-US" sz="1400" dirty="0"/>
          </a:p>
          <a:p>
            <a:endParaRPr lang="en-US" dirty="0"/>
          </a:p>
          <a:p>
            <a:endParaRPr lang="en-US"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t>17</a:t>
            </a:fld>
            <a:endParaRPr lang="en"/>
          </a:p>
        </p:txBody>
      </p:sp>
    </p:spTree>
    <p:extLst>
      <p:ext uri="{BB962C8B-B14F-4D97-AF65-F5344CB8AC3E}">
        <p14:creationId xmlns:p14="http://schemas.microsoft.com/office/powerpoint/2010/main" val="29135066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effectLst>
                  <a:outerShdw blurRad="38100" dist="38100" dir="2700000" algn="tl">
                    <a:srgbClr val="000000">
                      <a:alpha val="43137"/>
                    </a:srgbClr>
                  </a:outerShdw>
                </a:effectLst>
              </a:rPr>
              <a:t> </a:t>
            </a:r>
            <a:r>
              <a:rPr lang="en-US" sz="2400" dirty="0"/>
              <a:t>I</a:t>
            </a:r>
            <a:r>
              <a:rPr lang="en-US" sz="2400" dirty="0" smtClean="0"/>
              <a:t>mmunity</a:t>
            </a:r>
            <a:r>
              <a:rPr lang="en-US" sz="3200" b="1" dirty="0" smtClean="0">
                <a:effectLst>
                  <a:outerShdw blurRad="38100" dist="38100" dir="2700000" algn="tl">
                    <a:srgbClr val="000000">
                      <a:alpha val="43137"/>
                    </a:srgbClr>
                  </a:outerShdw>
                </a:effectLst>
              </a:rPr>
              <a:t> </a:t>
            </a:r>
            <a:endParaRPr lang="en-US" sz="3200" dirty="0"/>
          </a:p>
        </p:txBody>
      </p:sp>
      <p:sp>
        <p:nvSpPr>
          <p:cNvPr id="3" name="Text Placeholder 2"/>
          <p:cNvSpPr>
            <a:spLocks noGrp="1"/>
          </p:cNvSpPr>
          <p:nvPr>
            <p:ph type="body" idx="1"/>
          </p:nvPr>
        </p:nvSpPr>
        <p:spPr/>
        <p:txBody>
          <a:bodyPr/>
          <a:lstStyle/>
          <a:p>
            <a:pPr>
              <a:buNone/>
            </a:pPr>
            <a:r>
              <a:rPr lang="en-GB" sz="1400" dirty="0" smtClean="0"/>
              <a:t>GRECO </a:t>
            </a:r>
            <a:r>
              <a:rPr lang="en-GB" sz="1400" dirty="0"/>
              <a:t>has a sound </a:t>
            </a:r>
            <a:r>
              <a:rPr lang="en-GB" sz="1400" dirty="0" smtClean="0"/>
              <a:t>stand  </a:t>
            </a:r>
            <a:r>
              <a:rPr lang="en-GB" sz="1400" dirty="0"/>
              <a:t>that the judges should enjoy protection from unfounded intrusions during the performance of their duties and therefore, they are granted </a:t>
            </a:r>
            <a:r>
              <a:rPr lang="en-GB" sz="1400" dirty="0" smtClean="0"/>
              <a:t>with </a:t>
            </a:r>
            <a:r>
              <a:rPr lang="en-GB" sz="1400" dirty="0"/>
              <a:t>functional immunity. </a:t>
            </a:r>
            <a:endParaRPr lang="en-GB" sz="1400" dirty="0" smtClean="0"/>
          </a:p>
          <a:p>
            <a:pPr>
              <a:buNone/>
            </a:pPr>
            <a:endParaRPr lang="en-GB" sz="1400" dirty="0"/>
          </a:p>
          <a:p>
            <a:pPr algn="r">
              <a:buNone/>
            </a:pPr>
            <a:r>
              <a:rPr lang="en-GB" sz="1400" dirty="0" smtClean="0"/>
              <a:t>However</a:t>
            </a:r>
            <a:r>
              <a:rPr lang="en-GB" sz="1400" dirty="0"/>
              <a:t>, at the same </a:t>
            </a:r>
            <a:r>
              <a:rPr lang="en-GB" sz="1400" dirty="0" smtClean="0"/>
              <a:t>time, </a:t>
            </a:r>
            <a:r>
              <a:rPr lang="en-GB" sz="1400" dirty="0"/>
              <a:t>for the purpose of implementing the Guiding Principles of 97-24 Resolution on fight against corruption, the immunity of judges </a:t>
            </a:r>
            <a:r>
              <a:rPr lang="en-GB" sz="1400" dirty="0" smtClean="0"/>
              <a:t>must </a:t>
            </a:r>
            <a:r>
              <a:rPr lang="en-GB" sz="1400" dirty="0"/>
              <a:t>not create the impression of judges as </a:t>
            </a:r>
            <a:r>
              <a:rPr lang="en-GB" sz="1400" dirty="0" smtClean="0"/>
              <a:t>untouchable. The </a:t>
            </a:r>
            <a:r>
              <a:rPr lang="en-GB" sz="1400" dirty="0"/>
              <a:t>deprivation of the immunity is necessary for the purpose of prosecution when the decision is a result of criminal act. </a:t>
            </a:r>
            <a:endParaRPr lang="en-GB" sz="1400" dirty="0" smtClean="0"/>
          </a:p>
          <a:p>
            <a:pPr>
              <a:buNone/>
            </a:pPr>
            <a:endParaRPr lang="en-GB" sz="1400" dirty="0"/>
          </a:p>
          <a:p>
            <a:pPr>
              <a:buNone/>
            </a:pPr>
            <a:r>
              <a:rPr lang="en-GB" sz="1400" dirty="0" smtClean="0"/>
              <a:t>The dignity and reputation </a:t>
            </a:r>
            <a:r>
              <a:rPr lang="en-GB" sz="1400" dirty="0"/>
              <a:t>of a judge deprived of </a:t>
            </a:r>
            <a:r>
              <a:rPr lang="en-GB" sz="1400" dirty="0" smtClean="0"/>
              <a:t>immunity are  at risk- criminal procedure </a:t>
            </a:r>
            <a:r>
              <a:rPr lang="en-GB" sz="1400" dirty="0"/>
              <a:t>was initiated </a:t>
            </a:r>
            <a:r>
              <a:rPr lang="en-GB" sz="1400" dirty="0" smtClean="0"/>
              <a:t>against 5 administrative judges related to their decisions in the course of the </a:t>
            </a:r>
            <a:r>
              <a:rPr lang="en-GB" sz="1400" dirty="0"/>
              <a:t>electoral </a:t>
            </a:r>
            <a:r>
              <a:rPr lang="en-GB" sz="1400" dirty="0" smtClean="0"/>
              <a:t>process, but they were not suspended from function.  The JC  lifted  </a:t>
            </a:r>
            <a:r>
              <a:rPr lang="en-GB" sz="1400" dirty="0"/>
              <a:t>their immunity, </a:t>
            </a:r>
            <a:r>
              <a:rPr lang="en-GB" sz="1400" dirty="0" smtClean="0"/>
              <a:t>and now they decide </a:t>
            </a:r>
            <a:r>
              <a:rPr lang="en-GB" sz="1400" dirty="0"/>
              <a:t>on the occasion of the new local </a:t>
            </a:r>
            <a:r>
              <a:rPr lang="en-GB" sz="1400" dirty="0" smtClean="0"/>
              <a:t>elections</a:t>
            </a:r>
            <a:endParaRPr lang="en-US" sz="1400"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solidFill>
                  <a:schemeClr val="accent1">
                    <a:lumMod val="50000"/>
                  </a:schemeClr>
                </a:solidFill>
              </a:rPr>
              <a:t>18</a:t>
            </a:fld>
            <a:endParaRPr lang="en" dirty="0">
              <a:solidFill>
                <a:schemeClr val="accent1">
                  <a:lumMod val="50000"/>
                </a:schemeClr>
              </a:solidFill>
            </a:endParaRPr>
          </a:p>
        </p:txBody>
      </p:sp>
    </p:spTree>
    <p:extLst>
      <p:ext uri="{BB962C8B-B14F-4D97-AF65-F5344CB8AC3E}">
        <p14:creationId xmlns:p14="http://schemas.microsoft.com/office/powerpoint/2010/main" val="8366400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Reputation risk</a:t>
            </a:r>
            <a:r>
              <a:rPr lang="en-US" dirty="0"/>
              <a:t> </a:t>
            </a:r>
          </a:p>
        </p:txBody>
      </p:sp>
      <p:sp>
        <p:nvSpPr>
          <p:cNvPr id="3" name="Text Placeholder 2"/>
          <p:cNvSpPr>
            <a:spLocks noGrp="1"/>
          </p:cNvSpPr>
          <p:nvPr>
            <p:ph type="body" idx="1"/>
          </p:nvPr>
        </p:nvSpPr>
        <p:spPr/>
        <p:txBody>
          <a:bodyPr/>
          <a:lstStyle/>
          <a:p>
            <a:r>
              <a:rPr lang="en-US" sz="1400" dirty="0"/>
              <a:t>Deloitte</a:t>
            </a:r>
            <a:r>
              <a:rPr lang="ru-RU" sz="1400" dirty="0"/>
              <a:t>“</a:t>
            </a:r>
            <a:r>
              <a:rPr lang="en-US" sz="1400" dirty="0"/>
              <a:t> the brand dealing with creating management risk plans for large companies, states that the company’s reputation is perhaps its most valuable asset</a:t>
            </a:r>
            <a:r>
              <a:rPr lang="ru-RU" sz="1400" dirty="0"/>
              <a:t> </a:t>
            </a:r>
            <a:r>
              <a:rPr lang="en-US" sz="1400" dirty="0"/>
              <a:t> and has the leading role among risks  and is named as killer of the values . The massage for everyone who produces and sells values, must seriously take care of its reputation and the danger to which it is exposed. Extreme cases may even lead to </a:t>
            </a:r>
            <a:r>
              <a:rPr lang="en-US" sz="1400" u="sng" dirty="0">
                <a:hlinkClick r:id="rId2" tooltip="Bankruptcy"/>
              </a:rPr>
              <a:t>bankruptcy</a:t>
            </a:r>
            <a:r>
              <a:rPr lang="en-US" sz="1400" dirty="0"/>
              <a:t> (as in the case of </a:t>
            </a:r>
            <a:r>
              <a:rPr lang="en-US" sz="1400" u="sng" dirty="0">
                <a:hlinkClick r:id="rId3" tooltip="Arthur Andersen"/>
              </a:rPr>
              <a:t>Arthur Andersen</a:t>
            </a:r>
            <a:r>
              <a:rPr lang="en-US" sz="1400" dirty="0"/>
              <a:t>). Recent examples of companies include: </a:t>
            </a:r>
            <a:r>
              <a:rPr lang="en-US" sz="1400" u="sng" dirty="0">
                <a:hlinkClick r:id="rId4" tooltip="Toyota"/>
              </a:rPr>
              <a:t>Toyota</a:t>
            </a:r>
            <a:r>
              <a:rPr lang="en-US" sz="1400" dirty="0"/>
              <a:t>, </a:t>
            </a:r>
            <a:r>
              <a:rPr lang="en-US" sz="1400" u="sng" dirty="0">
                <a:hlinkClick r:id="rId5" tooltip="Goldman Sachs"/>
              </a:rPr>
              <a:t>Goldman Sachs</a:t>
            </a:r>
            <a:r>
              <a:rPr lang="en-US" sz="1400" dirty="0"/>
              <a:t>, </a:t>
            </a:r>
            <a:r>
              <a:rPr lang="en-US" sz="1400" u="sng" dirty="0">
                <a:hlinkClick r:id="rId6" tooltip="Oracle Corporation"/>
              </a:rPr>
              <a:t>Oracle Corporation</a:t>
            </a:r>
            <a:r>
              <a:rPr lang="en-US" sz="1400" dirty="0"/>
              <a:t>, </a:t>
            </a:r>
            <a:r>
              <a:rPr lang="en-US" sz="1400" u="sng" dirty="0">
                <a:hlinkClick r:id="rId7" tooltip="NatWest"/>
              </a:rPr>
              <a:t>NatWest</a:t>
            </a:r>
            <a:r>
              <a:rPr lang="en-US" sz="1400" dirty="0"/>
              <a:t> </a:t>
            </a:r>
          </a:p>
          <a:p>
            <a:endParaRPr lang="en-US"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t>19</a:t>
            </a:fld>
            <a:endParaRPr lang="en"/>
          </a:p>
        </p:txBody>
      </p:sp>
    </p:spTree>
    <p:extLst>
      <p:ext uri="{BB962C8B-B14F-4D97-AF65-F5344CB8AC3E}">
        <p14:creationId xmlns:p14="http://schemas.microsoft.com/office/powerpoint/2010/main" val="3792834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840"/>
        <p:cNvGrpSpPr/>
        <p:nvPr/>
      </p:nvGrpSpPr>
      <p:grpSpPr>
        <a:xfrm>
          <a:off x="0" y="0"/>
          <a:ext cx="0" cy="0"/>
          <a:chOff x="0" y="0"/>
          <a:chExt cx="0" cy="0"/>
        </a:xfrm>
      </p:grpSpPr>
      <p:sp>
        <p:nvSpPr>
          <p:cNvPr id="3" name="Title 2"/>
          <p:cNvSpPr>
            <a:spLocks noGrp="1"/>
          </p:cNvSpPr>
          <p:nvPr>
            <p:ph type="title"/>
          </p:nvPr>
        </p:nvSpPr>
        <p:spPr>
          <a:xfrm>
            <a:off x="1127875" y="140677"/>
            <a:ext cx="6761100" cy="747346"/>
          </a:xfrm>
        </p:spPr>
        <p:txBody>
          <a:bodyPr/>
          <a:lstStyle/>
          <a:p>
            <a:r>
              <a:rPr lang="en-GB" sz="2400" dirty="0" smtClean="0"/>
              <a:t>What is judicial corruption </a:t>
            </a:r>
            <a:r>
              <a:rPr lang="en-GB" dirty="0" smtClean="0">
                <a:effectLst>
                  <a:outerShdw blurRad="38100" dist="38100" dir="2700000" algn="tl">
                    <a:srgbClr val="000000">
                      <a:alpha val="43137"/>
                    </a:srgbClr>
                  </a:outerShdw>
                </a:effectLst>
              </a:rPr>
              <a:t>?</a:t>
            </a:r>
            <a:endParaRPr lang="en-US" dirty="0">
              <a:effectLst>
                <a:outerShdw blurRad="38100" dist="38100" dir="2700000" algn="tl">
                  <a:srgbClr val="000000">
                    <a:alpha val="43137"/>
                  </a:srgbClr>
                </a:outerShdw>
              </a:effectLst>
            </a:endParaRPr>
          </a:p>
        </p:txBody>
      </p:sp>
      <p:sp>
        <p:nvSpPr>
          <p:cNvPr id="4" name="Text Placeholder 3"/>
          <p:cNvSpPr>
            <a:spLocks noGrp="1"/>
          </p:cNvSpPr>
          <p:nvPr>
            <p:ph type="body" idx="1"/>
          </p:nvPr>
        </p:nvSpPr>
        <p:spPr>
          <a:xfrm>
            <a:off x="784975" y="802298"/>
            <a:ext cx="6761100" cy="3826027"/>
          </a:xfrm>
        </p:spPr>
        <p:txBody>
          <a:bodyPr/>
          <a:lstStyle/>
          <a:p>
            <a:pPr>
              <a:buClr>
                <a:schemeClr val="accent1">
                  <a:lumMod val="50000"/>
                </a:schemeClr>
              </a:buClr>
              <a:buNone/>
            </a:pPr>
            <a:r>
              <a:rPr lang="en-GB" sz="1200" dirty="0" smtClean="0"/>
              <a:t>GRECO, in the 4 </a:t>
            </a:r>
            <a:r>
              <a:rPr lang="en-GB" sz="1200" dirty="0" err="1" smtClean="0"/>
              <a:t>th</a:t>
            </a:r>
            <a:r>
              <a:rPr lang="en-GB" sz="1200" dirty="0" smtClean="0"/>
              <a:t> Round Evaluation  </a:t>
            </a:r>
            <a:r>
              <a:rPr lang="en-GB" sz="1200" dirty="0"/>
              <a:t>did not consider the term "judicial </a:t>
            </a:r>
            <a:r>
              <a:rPr lang="en-GB" sz="1200" dirty="0" smtClean="0"/>
              <a:t>corruption“.</a:t>
            </a:r>
          </a:p>
          <a:p>
            <a:pPr>
              <a:buClr>
                <a:schemeClr val="accent1">
                  <a:lumMod val="50000"/>
                </a:schemeClr>
              </a:buClr>
              <a:buNone/>
            </a:pPr>
            <a:endParaRPr lang="en-GB" sz="1200" dirty="0"/>
          </a:p>
          <a:p>
            <a:pPr>
              <a:buClr>
                <a:schemeClr val="accent1">
                  <a:lumMod val="50000"/>
                </a:schemeClr>
              </a:buClr>
              <a:buNone/>
            </a:pPr>
            <a:r>
              <a:rPr lang="en-GB" sz="1200" dirty="0" smtClean="0"/>
              <a:t> </a:t>
            </a:r>
            <a:r>
              <a:rPr lang="en-GB" sz="1200" dirty="0" smtClean="0">
                <a:latin typeface="Calibri" panose="020F0502020204030204" pitchFamily="34" charset="0"/>
              </a:rPr>
              <a:t>“</a:t>
            </a:r>
            <a:r>
              <a:rPr lang="en-GB" sz="1400" dirty="0" smtClean="0">
                <a:latin typeface="Calibri" panose="020F0502020204030204" pitchFamily="34" charset="0"/>
              </a:rPr>
              <a:t>Judicial corruption” was first </a:t>
            </a:r>
            <a:r>
              <a:rPr lang="en-GB" sz="1400" dirty="0">
                <a:latin typeface="Calibri" panose="020F0502020204030204" pitchFamily="34" charset="0"/>
              </a:rPr>
              <a:t>mentioned in the </a:t>
            </a:r>
            <a:r>
              <a:rPr lang="en-GB" sz="1400" dirty="0" smtClean="0">
                <a:latin typeface="Calibri" panose="020F0502020204030204" pitchFamily="34" charset="0"/>
              </a:rPr>
              <a:t>2013 PACE Judicial </a:t>
            </a:r>
            <a:r>
              <a:rPr lang="en-GB" sz="1400" dirty="0">
                <a:latin typeface="Calibri" panose="020F0502020204030204" pitchFamily="34" charset="0"/>
              </a:rPr>
              <a:t>Corruption Resolution </a:t>
            </a:r>
            <a:r>
              <a:rPr lang="en-GB" sz="1400" dirty="0" smtClean="0">
                <a:latin typeface="Calibri" panose="020F0502020204030204" pitchFamily="34" charset="0"/>
              </a:rPr>
              <a:t>1703 (2010),  but  not </a:t>
            </a:r>
            <a:r>
              <a:rPr lang="en-GB" sz="1400" dirty="0">
                <a:latin typeface="Calibri" panose="020F0502020204030204" pitchFamily="34" charset="0"/>
              </a:rPr>
              <a:t>defined. </a:t>
            </a:r>
            <a:r>
              <a:rPr lang="en-GB" sz="1400" dirty="0" smtClean="0">
                <a:latin typeface="Calibri" panose="020F0502020204030204" pitchFamily="34" charset="0"/>
              </a:rPr>
              <a:t>Instead, the </a:t>
            </a:r>
            <a:r>
              <a:rPr lang="en-GB" sz="1400" dirty="0">
                <a:latin typeface="Calibri" panose="020F0502020204030204" pitchFamily="34" charset="0"/>
              </a:rPr>
              <a:t>entire issue was </a:t>
            </a:r>
            <a:r>
              <a:rPr lang="en-GB" sz="1400" dirty="0" smtClean="0">
                <a:latin typeface="Calibri" panose="020F0502020204030204" pitchFamily="34" charset="0"/>
              </a:rPr>
              <a:t>related to the judicial </a:t>
            </a:r>
            <a:r>
              <a:rPr lang="en-GB" sz="1400" dirty="0">
                <a:latin typeface="Calibri" panose="020F0502020204030204" pitchFamily="34" charset="0"/>
              </a:rPr>
              <a:t>ethics, promotion of judicial </a:t>
            </a:r>
            <a:r>
              <a:rPr lang="en-GB" sz="1400" dirty="0" smtClean="0">
                <a:latin typeface="Calibri" panose="020F0502020204030204" pitchFamily="34" charset="0"/>
              </a:rPr>
              <a:t>integrity.</a:t>
            </a:r>
          </a:p>
          <a:p>
            <a:pPr>
              <a:buClr>
                <a:schemeClr val="accent1">
                  <a:lumMod val="50000"/>
                </a:schemeClr>
              </a:buClr>
              <a:buNone/>
            </a:pPr>
            <a:endParaRPr lang="en-GB" sz="1400" dirty="0">
              <a:latin typeface="Calibri" panose="020F0502020204030204" pitchFamily="34" charset="0"/>
            </a:endParaRPr>
          </a:p>
          <a:p>
            <a:pPr>
              <a:buClr>
                <a:schemeClr val="accent1">
                  <a:lumMod val="50000"/>
                </a:schemeClr>
              </a:buClr>
              <a:buNone/>
            </a:pPr>
            <a:r>
              <a:rPr lang="en-US" sz="1400" dirty="0" smtClean="0">
                <a:latin typeface="Calibri" panose="020F0502020204030204" pitchFamily="34" charset="0"/>
              </a:rPr>
              <a:t>Integrity (</a:t>
            </a:r>
            <a:r>
              <a:rPr lang="en-US" sz="1400" dirty="0" err="1" smtClean="0">
                <a:latin typeface="Calibri" panose="020F0502020204030204" pitchFamily="34" charset="0"/>
              </a:rPr>
              <a:t>latin</a:t>
            </a:r>
            <a:r>
              <a:rPr lang="en-US" sz="1400" dirty="0" smtClean="0">
                <a:latin typeface="Calibri" panose="020F0502020204030204" pitchFamily="34" charset="0"/>
              </a:rPr>
              <a:t> </a:t>
            </a:r>
            <a:r>
              <a:rPr lang="en-US" sz="1400" dirty="0" err="1" smtClean="0">
                <a:latin typeface="Calibri" panose="020F0502020204030204" pitchFamily="34" charset="0"/>
              </a:rPr>
              <a:t>i</a:t>
            </a:r>
            <a:r>
              <a:rPr lang="mk-MK" sz="1400" dirty="0" smtClean="0">
                <a:latin typeface="Calibri" panose="020F0502020204030204" pitchFamily="34" charset="0"/>
              </a:rPr>
              <a:t>ntegritas</a:t>
            </a:r>
            <a:r>
              <a:rPr lang="en-US" sz="1400" dirty="0" smtClean="0">
                <a:latin typeface="Calibri" panose="020F0502020204030204" pitchFamily="34" charset="0"/>
              </a:rPr>
              <a:t>) means “whole and complete”, synonyms are: honesty, decency, inseparability,  sincerity, truthfulness, </a:t>
            </a:r>
            <a:r>
              <a:rPr lang="en-US" sz="1400" dirty="0">
                <a:latin typeface="Calibri" panose="020F0502020204030204" pitchFamily="34" charset="0"/>
              </a:rPr>
              <a:t>consistency of actions, values, methods, </a:t>
            </a:r>
            <a:r>
              <a:rPr lang="en-US" sz="1400" dirty="0" smtClean="0">
                <a:latin typeface="Calibri" panose="020F0502020204030204" pitchFamily="34" charset="0"/>
              </a:rPr>
              <a:t>measures,  other moral values  of a person, who is not </a:t>
            </a:r>
            <a:r>
              <a:rPr lang="en-US" sz="1400" dirty="0" err="1" smtClean="0">
                <a:latin typeface="Calibri" panose="020F0502020204030204" pitchFamily="34" charset="0"/>
              </a:rPr>
              <a:t>suspectable</a:t>
            </a:r>
            <a:r>
              <a:rPr lang="en-US" sz="1400" dirty="0" smtClean="0">
                <a:latin typeface="Calibri" panose="020F0502020204030204" pitchFamily="34" charset="0"/>
              </a:rPr>
              <a:t> to corruption pressure and to whom the public interest is beyond her/his private interest. </a:t>
            </a:r>
          </a:p>
          <a:p>
            <a:pPr>
              <a:buClr>
                <a:schemeClr val="accent1">
                  <a:lumMod val="50000"/>
                </a:schemeClr>
              </a:buClr>
              <a:buNone/>
            </a:pPr>
            <a:endParaRPr lang="en-GB" sz="1400" dirty="0" smtClean="0">
              <a:latin typeface="Calibri" panose="020F0502020204030204" pitchFamily="34" charset="0"/>
            </a:endParaRPr>
          </a:p>
          <a:p>
            <a:pPr>
              <a:buClr>
                <a:schemeClr val="accent1">
                  <a:lumMod val="50000"/>
                </a:schemeClr>
              </a:buClr>
              <a:buNone/>
            </a:pPr>
            <a:r>
              <a:rPr lang="en-GB" sz="1400" dirty="0" smtClean="0">
                <a:latin typeface="Calibri" panose="020F0502020204030204" pitchFamily="34" charset="0"/>
              </a:rPr>
              <a:t>Transparency </a:t>
            </a:r>
            <a:r>
              <a:rPr lang="en-GB" sz="1400" dirty="0">
                <a:latin typeface="Calibri" panose="020F0502020204030204" pitchFamily="34" charset="0"/>
              </a:rPr>
              <a:t>International defines judicial corruption </a:t>
            </a:r>
            <a:r>
              <a:rPr lang="en-GB" sz="1400" dirty="0" smtClean="0">
                <a:latin typeface="Calibri" panose="020F0502020204030204" pitchFamily="34" charset="0"/>
              </a:rPr>
              <a:t>as “misuse </a:t>
            </a:r>
            <a:r>
              <a:rPr lang="en-GB" sz="1400" dirty="0">
                <a:latin typeface="Calibri" panose="020F0502020204030204" pitchFamily="34" charset="0"/>
              </a:rPr>
              <a:t>of the position for personal purposes, gain of tangible or intangible </a:t>
            </a:r>
            <a:r>
              <a:rPr lang="en-GB" sz="1400" dirty="0" smtClean="0">
                <a:latin typeface="Calibri" panose="020F0502020204030204" pitchFamily="34" charset="0"/>
              </a:rPr>
              <a:t>advantage,  </a:t>
            </a:r>
            <a:r>
              <a:rPr lang="en-GB" sz="1400" dirty="0">
                <a:latin typeface="Calibri" panose="020F0502020204030204" pitchFamily="34" charset="0"/>
              </a:rPr>
              <a:t>influence peddling for the purpose of speeding up or slowing down the </a:t>
            </a:r>
            <a:r>
              <a:rPr lang="en-GB" sz="1400" dirty="0" smtClean="0">
                <a:latin typeface="Calibri" panose="020F0502020204030204" pitchFamily="34" charset="0"/>
              </a:rPr>
              <a:t>court cases</a:t>
            </a:r>
            <a:r>
              <a:rPr lang="en-GB" sz="1400" dirty="0">
                <a:latin typeface="Calibri" panose="020F0502020204030204" pitchFamily="34" charset="0"/>
              </a:rPr>
              <a:t>, </a:t>
            </a:r>
            <a:r>
              <a:rPr lang="en-GB" sz="1400" dirty="0" smtClean="0">
                <a:latin typeface="Calibri" panose="020F0502020204030204" pitchFamily="34" charset="0"/>
              </a:rPr>
              <a:t>trading with information. </a:t>
            </a:r>
          </a:p>
          <a:p>
            <a:pPr>
              <a:buClr>
                <a:schemeClr val="accent1">
                  <a:lumMod val="50000"/>
                </a:schemeClr>
              </a:buClr>
              <a:buNone/>
            </a:pPr>
            <a:endParaRPr lang="en-GB" sz="1400" dirty="0">
              <a:latin typeface="Calibri" panose="020F0502020204030204" pitchFamily="34" charset="0"/>
            </a:endParaRPr>
          </a:p>
          <a:p>
            <a:pPr>
              <a:buClr>
                <a:schemeClr val="accent1">
                  <a:lumMod val="50000"/>
                </a:schemeClr>
              </a:buClr>
              <a:buNone/>
            </a:pPr>
            <a:r>
              <a:rPr lang="en-GB" sz="1400" dirty="0">
                <a:latin typeface="Calibri" panose="020F0502020204030204" pitchFamily="34" charset="0"/>
              </a:rPr>
              <a:t>P</a:t>
            </a:r>
            <a:r>
              <a:rPr lang="en-GB" sz="1400" dirty="0" smtClean="0">
                <a:latin typeface="Calibri" panose="020F0502020204030204" pitchFamily="34" charset="0"/>
              </a:rPr>
              <a:t>olitical </a:t>
            </a:r>
            <a:r>
              <a:rPr lang="en-GB" sz="1400" dirty="0">
                <a:latin typeface="Calibri" panose="020F0502020204030204" pitchFamily="34" charset="0"/>
              </a:rPr>
              <a:t>corruption </a:t>
            </a:r>
            <a:r>
              <a:rPr lang="en-GB" sz="1400" dirty="0" smtClean="0">
                <a:latin typeface="Calibri" panose="020F0502020204030204" pitchFamily="34" charset="0"/>
              </a:rPr>
              <a:t>in the judiciary -  </a:t>
            </a:r>
            <a:r>
              <a:rPr lang="en-GB" sz="1400" dirty="0">
                <a:latin typeface="Calibri" panose="020F0502020204030204" pitchFamily="34" charset="0"/>
              </a:rPr>
              <a:t>political influence on </a:t>
            </a:r>
            <a:r>
              <a:rPr lang="en-GB" sz="1400" dirty="0" smtClean="0">
                <a:latin typeface="Calibri" panose="020F0502020204030204" pitchFamily="34" charset="0"/>
              </a:rPr>
              <a:t>decision making process, manipulation with appointments,  </a:t>
            </a:r>
            <a:r>
              <a:rPr lang="en-GB" sz="1400" dirty="0">
                <a:latin typeface="Calibri" panose="020F0502020204030204" pitchFamily="34" charset="0"/>
              </a:rPr>
              <a:t>allocation of cases, unfounded reassignment, </a:t>
            </a:r>
            <a:r>
              <a:rPr lang="en-GB" sz="1400" dirty="0" smtClean="0">
                <a:latin typeface="Calibri" panose="020F0502020204030204" pitchFamily="34" charset="0"/>
              </a:rPr>
              <a:t>politically </a:t>
            </a:r>
            <a:r>
              <a:rPr lang="en-GB" sz="1400" dirty="0">
                <a:latin typeface="Calibri" panose="020F0502020204030204" pitchFamily="34" charset="0"/>
              </a:rPr>
              <a:t>motivated </a:t>
            </a:r>
            <a:r>
              <a:rPr lang="en-GB" sz="1400" dirty="0" smtClean="0">
                <a:latin typeface="Calibri" panose="020F0502020204030204" pitchFamily="34" charset="0"/>
              </a:rPr>
              <a:t>dismissals, realization </a:t>
            </a:r>
            <a:r>
              <a:rPr lang="en-GB" sz="1400" dirty="0">
                <a:latin typeface="Calibri" panose="020F0502020204030204" pitchFamily="34" charset="0"/>
              </a:rPr>
              <a:t>of career </a:t>
            </a:r>
            <a:r>
              <a:rPr lang="en-GB" sz="1400" dirty="0" smtClean="0">
                <a:latin typeface="Calibri" panose="020F0502020204030204" pitchFamily="34" charset="0"/>
              </a:rPr>
              <a:t>ambitions.. </a:t>
            </a:r>
            <a:endParaRPr lang="en-US" sz="1400" b="1" dirty="0">
              <a:latin typeface="Calibri" panose="020F0502020204030204" pitchFamily="34" charset="0"/>
            </a:endParaRPr>
          </a:p>
          <a:p>
            <a:pPr>
              <a:buClr>
                <a:schemeClr val="accent1">
                  <a:lumMod val="50000"/>
                </a:schemeClr>
              </a:buClr>
              <a:buNone/>
            </a:pPr>
            <a:endParaRPr lang="en-GB" sz="1200" dirty="0" smtClean="0">
              <a:latin typeface="Calibri" panose="020F0502020204030204" pitchFamily="34" charset="0"/>
            </a:endParaRPr>
          </a:p>
          <a:p>
            <a:pPr marL="171450" indent="-171450">
              <a:buClr>
                <a:schemeClr val="accent1">
                  <a:lumMod val="50000"/>
                </a:schemeClr>
              </a:buClr>
            </a:pPr>
            <a:endParaRPr lang="en-US" sz="1200" dirty="0">
              <a:latin typeface="Calibri" panose="020F0502020204030204" pitchFamily="34" charset="0"/>
            </a:endParaRPr>
          </a:p>
        </p:txBody>
      </p:sp>
      <p:sp>
        <p:nvSpPr>
          <p:cNvPr id="3845" name="Shape 3845"/>
          <p:cNvSpPr txBox="1">
            <a:spLocks noGrp="1"/>
          </p:cNvSpPr>
          <p:nvPr>
            <p:ph type="sldNum" idx="12"/>
          </p:nvPr>
        </p:nvSpPr>
        <p:spPr>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solidFill>
                  <a:schemeClr val="accent1">
                    <a:lumMod val="50000"/>
                  </a:schemeClr>
                </a:solidFill>
              </a:rPr>
              <a:t>2</a:t>
            </a:fld>
            <a:endParaRPr lang="en" dirty="0">
              <a:solidFill>
                <a:schemeClr val="accent1">
                  <a:lumMod val="50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8300" y="738554"/>
            <a:ext cx="6761100" cy="1072661"/>
          </a:xfrm>
        </p:spPr>
        <p:txBody>
          <a:bodyPr/>
          <a:lstStyle/>
          <a:p>
            <a:r>
              <a:rPr lang="en-US" sz="2400" dirty="0" smtClean="0"/>
              <a:t>ECHR decisions</a:t>
            </a:r>
            <a:endParaRPr lang="en-US" sz="2400" dirty="0"/>
          </a:p>
        </p:txBody>
      </p:sp>
      <p:sp>
        <p:nvSpPr>
          <p:cNvPr id="3" name="Text Placeholder 2"/>
          <p:cNvSpPr>
            <a:spLocks noGrp="1"/>
          </p:cNvSpPr>
          <p:nvPr>
            <p:ph type="body" idx="1"/>
          </p:nvPr>
        </p:nvSpPr>
        <p:spPr>
          <a:xfrm>
            <a:off x="718300" y="1925514"/>
            <a:ext cx="6761100" cy="2788535"/>
          </a:xfrm>
        </p:spPr>
        <p:txBody>
          <a:bodyPr/>
          <a:lstStyle/>
          <a:p>
            <a:pPr>
              <a:buNone/>
            </a:pPr>
            <a:r>
              <a:rPr lang="en-GB" sz="1600" dirty="0" smtClean="0"/>
              <a:t>The </a:t>
            </a:r>
            <a:r>
              <a:rPr lang="en-GB" sz="1600" dirty="0"/>
              <a:t>measures for establishing the responsibility must not be taken for the purpose of repressions and vengeance towards the judges for particular </a:t>
            </a:r>
            <a:r>
              <a:rPr lang="en-GB" sz="1600" dirty="0" smtClean="0"/>
              <a:t>decisions or acts. </a:t>
            </a:r>
          </a:p>
          <a:p>
            <a:pPr>
              <a:buNone/>
            </a:pPr>
            <a:endParaRPr lang="en-GB" sz="1600" dirty="0" smtClean="0"/>
          </a:p>
          <a:p>
            <a:pPr>
              <a:buNone/>
            </a:pPr>
            <a:r>
              <a:rPr lang="en-GB" sz="1600" dirty="0" smtClean="0"/>
              <a:t>Baka </a:t>
            </a:r>
            <a:r>
              <a:rPr lang="en-GB" sz="1600" dirty="0"/>
              <a:t>v. Hungary 201261/12; </a:t>
            </a:r>
            <a:r>
              <a:rPr lang="en-GB" sz="1600" dirty="0" err="1"/>
              <a:t>Kudeshkina</a:t>
            </a:r>
            <a:r>
              <a:rPr lang="en-GB" sz="1600" dirty="0"/>
              <a:t> v. Russia (Application no. 29492, </a:t>
            </a:r>
            <a:r>
              <a:rPr lang="en-GB" sz="1600" dirty="0" err="1"/>
              <a:t>Volkov</a:t>
            </a:r>
            <a:r>
              <a:rPr lang="en-GB" sz="1600" dirty="0"/>
              <a:t> v. Ukraine (Application no. 21722/11), </a:t>
            </a:r>
            <a:r>
              <a:rPr lang="en-GB" sz="1600" dirty="0" err="1"/>
              <a:t>Harabin</a:t>
            </a:r>
            <a:r>
              <a:rPr lang="en-GB" sz="1600" dirty="0"/>
              <a:t> v. Slovakia (Application no. 58688/11). ECHR resolution compilation, October 2015  CCJE/</a:t>
            </a:r>
            <a:r>
              <a:rPr lang="en-GB" sz="1600" dirty="0" err="1"/>
              <a:t>CCPE_TaskForce</a:t>
            </a:r>
            <a:r>
              <a:rPr lang="en-GB" sz="1600" dirty="0"/>
              <a:t>(2015)</a:t>
            </a:r>
            <a:endParaRPr lang="en-US" sz="1600" dirty="0"/>
          </a:p>
          <a:p>
            <a:r>
              <a:rPr lang="en-GB" sz="1600" i="1" dirty="0"/>
              <a:t> </a:t>
            </a:r>
            <a:r>
              <a:rPr lang="en-GB" sz="1600" b="1" dirty="0"/>
              <a:t> </a:t>
            </a:r>
            <a:endParaRPr lang="en-US" sz="1600" dirty="0"/>
          </a:p>
          <a:p>
            <a:endParaRPr lang="en-US" sz="1600" dirty="0"/>
          </a:p>
          <a:p>
            <a:endParaRPr lang="en-US" sz="1600"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solidFill>
                  <a:schemeClr val="accent1">
                    <a:lumMod val="50000"/>
                  </a:schemeClr>
                </a:solidFill>
              </a:rPr>
              <a:t>20</a:t>
            </a:fld>
            <a:endParaRPr lang="en" dirty="0">
              <a:solidFill>
                <a:schemeClr val="accent1">
                  <a:lumMod val="50000"/>
                </a:schemeClr>
              </a:solidFill>
            </a:endParaRPr>
          </a:p>
        </p:txBody>
      </p:sp>
    </p:spTree>
    <p:extLst>
      <p:ext uri="{BB962C8B-B14F-4D97-AF65-F5344CB8AC3E}">
        <p14:creationId xmlns:p14="http://schemas.microsoft.com/office/powerpoint/2010/main" val="13150329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Could there be a balance between establishing the responsibility of the judge and the independence guarantees </a:t>
            </a:r>
            <a:r>
              <a:rPr lang="en-US" sz="2400" b="1" dirty="0" smtClean="0"/>
              <a:t>?</a:t>
            </a:r>
            <a:endParaRPr lang="en-US" sz="2400" b="1" dirty="0"/>
          </a:p>
        </p:txBody>
      </p:sp>
      <p:sp>
        <p:nvSpPr>
          <p:cNvPr id="3" name="Text Placeholder 2"/>
          <p:cNvSpPr>
            <a:spLocks noGrp="1"/>
          </p:cNvSpPr>
          <p:nvPr>
            <p:ph type="body" idx="1"/>
          </p:nvPr>
        </p:nvSpPr>
        <p:spPr/>
        <p:txBody>
          <a:bodyPr/>
          <a:lstStyle/>
          <a:p>
            <a:pPr>
              <a:buNone/>
            </a:pPr>
            <a:r>
              <a:rPr lang="en-GB" sz="1500" dirty="0"/>
              <a:t>H</a:t>
            </a:r>
            <a:r>
              <a:rPr lang="en-GB" sz="1500" dirty="0" smtClean="0"/>
              <a:t>ardest </a:t>
            </a:r>
            <a:r>
              <a:rPr lang="en-GB" sz="1500" dirty="0"/>
              <a:t>task in the process of establishing the responsibility is not to invade the merit of the case, since the </a:t>
            </a:r>
            <a:r>
              <a:rPr lang="en-GB" sz="1500" dirty="0" smtClean="0"/>
              <a:t>suspicions for </a:t>
            </a:r>
            <a:r>
              <a:rPr lang="en-GB" sz="1500" dirty="0"/>
              <a:t>existence of doubt for some kind of </a:t>
            </a:r>
            <a:r>
              <a:rPr lang="en-GB" sz="1500" dirty="0" smtClean="0"/>
              <a:t>irregularity appears </a:t>
            </a:r>
            <a:r>
              <a:rPr lang="en-GB" sz="1500" dirty="0"/>
              <a:t>once the decision is </a:t>
            </a:r>
            <a:r>
              <a:rPr lang="en-GB" sz="1500" dirty="0" smtClean="0"/>
              <a:t>and when </a:t>
            </a:r>
            <a:r>
              <a:rPr lang="en-GB" sz="1500" dirty="0"/>
              <a:t>the </a:t>
            </a:r>
            <a:r>
              <a:rPr lang="en-GB" sz="1500" dirty="0" smtClean="0"/>
              <a:t>parties can have access in the reasons, argumentation its logic and rationality. </a:t>
            </a:r>
            <a:endParaRPr lang="en-US" sz="1500" dirty="0"/>
          </a:p>
          <a:p>
            <a:pPr>
              <a:buNone/>
            </a:pPr>
            <a:r>
              <a:rPr lang="en-GB" sz="1500" dirty="0"/>
              <a:t> </a:t>
            </a:r>
            <a:endParaRPr lang="en-US" sz="1500" dirty="0"/>
          </a:p>
          <a:p>
            <a:pPr>
              <a:buNone/>
            </a:pPr>
            <a:r>
              <a:rPr lang="en-GB" sz="1500" dirty="0"/>
              <a:t>In most of the cases, disciplinary violations refer to </a:t>
            </a:r>
            <a:r>
              <a:rPr lang="en-GB" sz="1500" dirty="0" smtClean="0"/>
              <a:t>unprofessional </a:t>
            </a:r>
            <a:r>
              <a:rPr lang="en-GB" sz="1500" dirty="0"/>
              <a:t>performance of duty, </a:t>
            </a:r>
            <a:r>
              <a:rPr lang="en-GB" sz="1500" dirty="0" smtClean="0"/>
              <a:t>but the real reasons </a:t>
            </a:r>
            <a:r>
              <a:rPr lang="en-GB" sz="1500" dirty="0"/>
              <a:t>are not always "obvious</a:t>
            </a:r>
            <a:r>
              <a:rPr lang="en-GB" sz="1500" dirty="0" smtClean="0"/>
              <a:t>".</a:t>
            </a:r>
          </a:p>
          <a:p>
            <a:pPr>
              <a:buNone/>
            </a:pPr>
            <a:endParaRPr lang="en-GB" sz="1500" dirty="0"/>
          </a:p>
          <a:p>
            <a:pPr>
              <a:buNone/>
            </a:pPr>
            <a:r>
              <a:rPr lang="en-GB" sz="1500" dirty="0" smtClean="0"/>
              <a:t> </a:t>
            </a:r>
            <a:r>
              <a:rPr lang="en-GB" sz="1500" dirty="0"/>
              <a:t>In most of the cases, upon the initiation of disciplinary procedure against judges, they </a:t>
            </a:r>
            <a:r>
              <a:rPr lang="en-GB" sz="1500" dirty="0" smtClean="0"/>
              <a:t>resign,  thus, avoiding  </a:t>
            </a:r>
            <a:r>
              <a:rPr lang="en-GB" sz="1500" dirty="0"/>
              <a:t>presentation of evidence for establishing the actual reason for their </a:t>
            </a:r>
            <a:r>
              <a:rPr lang="en-GB" sz="1500" dirty="0" smtClean="0"/>
              <a:t>dismissal. In these cases,  </a:t>
            </a:r>
            <a:r>
              <a:rPr lang="en-GB" sz="1500" dirty="0"/>
              <a:t>they can appear innocent to the public, which on the other </a:t>
            </a:r>
            <a:r>
              <a:rPr lang="en-GB" sz="1500" dirty="0" smtClean="0"/>
              <a:t>hand,  </a:t>
            </a:r>
            <a:r>
              <a:rPr lang="en-GB" sz="1500" dirty="0"/>
              <a:t>causes anger and demotivation of the </a:t>
            </a:r>
            <a:r>
              <a:rPr lang="en-GB" sz="1500" dirty="0" smtClean="0"/>
              <a:t>vast majority  of the judges who honourably perform their duties.</a:t>
            </a:r>
            <a:endParaRPr lang="en-US" sz="1500" dirty="0"/>
          </a:p>
          <a:p>
            <a:r>
              <a:rPr lang="en-GB" sz="1500" dirty="0"/>
              <a:t> </a:t>
            </a:r>
            <a:endParaRPr lang="en-US" sz="1500" dirty="0"/>
          </a:p>
          <a:p>
            <a:r>
              <a:rPr lang="en-GB" sz="1500" dirty="0"/>
              <a:t> </a:t>
            </a:r>
            <a:endParaRPr lang="en-US" sz="1500" dirty="0"/>
          </a:p>
          <a:p>
            <a:endParaRPr lang="en-US" sz="1500"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solidFill>
                  <a:schemeClr val="accent1">
                    <a:lumMod val="50000"/>
                  </a:schemeClr>
                </a:solidFill>
              </a:rPr>
              <a:t>21</a:t>
            </a:fld>
            <a:endParaRPr lang="en" dirty="0">
              <a:solidFill>
                <a:schemeClr val="accent1">
                  <a:lumMod val="50000"/>
                </a:schemeClr>
              </a:solidFill>
            </a:endParaRPr>
          </a:p>
        </p:txBody>
      </p:sp>
    </p:spTree>
    <p:extLst>
      <p:ext uri="{BB962C8B-B14F-4D97-AF65-F5344CB8AC3E}">
        <p14:creationId xmlns:p14="http://schemas.microsoft.com/office/powerpoint/2010/main" val="29836741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Reason for disciplinary procedure-  corruption?</a:t>
            </a:r>
            <a:endParaRPr lang="en-US" sz="2400" dirty="0"/>
          </a:p>
        </p:txBody>
      </p:sp>
      <p:sp>
        <p:nvSpPr>
          <p:cNvPr id="3" name="Text Placeholder 2"/>
          <p:cNvSpPr>
            <a:spLocks noGrp="1"/>
          </p:cNvSpPr>
          <p:nvPr>
            <p:ph type="body" idx="1"/>
          </p:nvPr>
        </p:nvSpPr>
        <p:spPr/>
        <p:txBody>
          <a:bodyPr/>
          <a:lstStyle/>
          <a:p>
            <a:r>
              <a:rPr lang="en-GB" sz="1600" dirty="0"/>
              <a:t>Hence, it is difficult to determine whether the judges are dismissed due to their corruptive conduct, since only in small number of cases </a:t>
            </a:r>
            <a:r>
              <a:rPr lang="en-GB" sz="1600" dirty="0" smtClean="0"/>
              <a:t>of dismissal </a:t>
            </a:r>
            <a:r>
              <a:rPr lang="en-GB" sz="1600" dirty="0"/>
              <a:t>of judges a criminal procedure was initiated, </a:t>
            </a:r>
            <a:r>
              <a:rPr lang="en-GB" sz="1600" dirty="0" smtClean="0"/>
              <a:t>then the </a:t>
            </a:r>
            <a:r>
              <a:rPr lang="en-GB" sz="1600" dirty="0"/>
              <a:t>circumstances related to the corruptive conduct </a:t>
            </a:r>
            <a:r>
              <a:rPr lang="en-GB" sz="1600" dirty="0" smtClean="0"/>
              <a:t>remains as “judicial gossiping”,</a:t>
            </a:r>
          </a:p>
          <a:p>
            <a:r>
              <a:rPr lang="en-GB" sz="1600" dirty="0" smtClean="0"/>
              <a:t> such  </a:t>
            </a:r>
            <a:r>
              <a:rPr lang="en-GB" sz="1600" dirty="0"/>
              <a:t>hypocrisy </a:t>
            </a:r>
            <a:r>
              <a:rPr lang="en-GB" sz="1600" dirty="0" smtClean="0"/>
              <a:t>creates </a:t>
            </a:r>
            <a:r>
              <a:rPr lang="en-GB" sz="1600" dirty="0"/>
              <a:t>perception of </a:t>
            </a:r>
            <a:r>
              <a:rPr lang="en-GB" sz="1600" dirty="0" smtClean="0"/>
              <a:t>cronyism, corporatism and </a:t>
            </a:r>
            <a:r>
              <a:rPr lang="en-GB" sz="1600" dirty="0"/>
              <a:t>protection of the corruption </a:t>
            </a:r>
            <a:r>
              <a:rPr lang="en-GB" sz="1600" dirty="0" smtClean="0"/>
              <a:t>among he </a:t>
            </a:r>
            <a:r>
              <a:rPr lang="en-GB" sz="1600" dirty="0"/>
              <a:t>judges and non-existence of </a:t>
            </a:r>
            <a:r>
              <a:rPr lang="en-GB" sz="1600" dirty="0" smtClean="0"/>
              <a:t>a political will (and of the judiciary itself) </a:t>
            </a:r>
            <a:r>
              <a:rPr lang="en-GB" sz="1600" dirty="0"/>
              <a:t>for judicial resolution of the case</a:t>
            </a:r>
            <a:r>
              <a:rPr lang="en-GB" sz="1600" dirty="0" smtClean="0"/>
              <a:t>. Is it possible in such system to introduce system of whistle blowers in judiciary?</a:t>
            </a:r>
            <a:endParaRPr lang="en-GB" sz="1600" baseline="30000" dirty="0" smtClean="0"/>
          </a:p>
          <a:p>
            <a:endParaRPr lang="en-GB" sz="1600" baseline="30000" dirty="0"/>
          </a:p>
          <a:p>
            <a:r>
              <a:rPr lang="en-GB" sz="1600" dirty="0"/>
              <a:t>W</a:t>
            </a:r>
            <a:r>
              <a:rPr lang="en-GB" sz="1600" dirty="0" smtClean="0"/>
              <a:t>hen </a:t>
            </a:r>
            <a:r>
              <a:rPr lang="en-GB" sz="1600" dirty="0"/>
              <a:t>the actual reasons are not </a:t>
            </a:r>
            <a:r>
              <a:rPr lang="en-GB" sz="1600" dirty="0" smtClean="0"/>
              <a:t>transparent, </a:t>
            </a:r>
            <a:r>
              <a:rPr lang="en-GB" sz="1600" dirty="0"/>
              <a:t>some of the judges play the role of political victims of </a:t>
            </a:r>
            <a:r>
              <a:rPr lang="en-GB" sz="1600" dirty="0" smtClean="0"/>
              <a:t>revenge for </a:t>
            </a:r>
            <a:r>
              <a:rPr lang="en-GB" sz="1600" dirty="0"/>
              <a:t>adopting particular decision, which once again creates a bad image of the judiciary</a:t>
            </a:r>
            <a:r>
              <a:rPr lang="en-GB" sz="1600" dirty="0" smtClean="0"/>
              <a:t>.( 5 of them applied for the post of General Public Prosecutor- no rules for cooling period</a:t>
            </a:r>
            <a:endParaRPr lang="en-US" sz="1600" dirty="0"/>
          </a:p>
          <a:p>
            <a:endParaRPr lang="en-US" sz="1600"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solidFill>
                  <a:schemeClr val="accent1">
                    <a:lumMod val="50000"/>
                  </a:schemeClr>
                </a:solidFill>
              </a:rPr>
              <a:t>22</a:t>
            </a:fld>
            <a:endParaRPr lang="en" dirty="0">
              <a:solidFill>
                <a:schemeClr val="accent1">
                  <a:lumMod val="50000"/>
                </a:schemeClr>
              </a:solidFill>
            </a:endParaRPr>
          </a:p>
        </p:txBody>
      </p:sp>
    </p:spTree>
    <p:extLst>
      <p:ext uri="{BB962C8B-B14F-4D97-AF65-F5344CB8AC3E}">
        <p14:creationId xmlns:p14="http://schemas.microsoft.com/office/powerpoint/2010/main" val="441413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8300" y="578183"/>
            <a:ext cx="6761100" cy="857400"/>
          </a:xfrm>
        </p:spPr>
        <p:txBody>
          <a:bodyPr/>
          <a:lstStyle/>
          <a:p>
            <a:r>
              <a:rPr lang="en-US" dirty="0"/>
              <a:t/>
            </a:r>
            <a:br>
              <a:rPr lang="en-US" dirty="0"/>
            </a:br>
            <a:endParaRPr lang="en-US" dirty="0"/>
          </a:p>
        </p:txBody>
      </p:sp>
      <p:sp>
        <p:nvSpPr>
          <p:cNvPr id="3" name="Text Placeholder 2"/>
          <p:cNvSpPr>
            <a:spLocks noGrp="1"/>
          </p:cNvSpPr>
          <p:nvPr>
            <p:ph type="body" idx="1"/>
          </p:nvPr>
        </p:nvSpPr>
        <p:spPr>
          <a:xfrm>
            <a:off x="718300" y="923193"/>
            <a:ext cx="6761100" cy="3298488"/>
          </a:xfrm>
        </p:spPr>
        <p:txBody>
          <a:bodyPr/>
          <a:lstStyle/>
          <a:p>
            <a:pPr>
              <a:buNone/>
            </a:pPr>
            <a:r>
              <a:rPr lang="en-GB" sz="1300" dirty="0"/>
              <a:t>For the period of 10 years (2006-2016), 15 applications were </a:t>
            </a:r>
            <a:r>
              <a:rPr lang="en-GB" sz="1300" dirty="0" smtClean="0"/>
              <a:t>terminated, </a:t>
            </a:r>
            <a:r>
              <a:rPr lang="en-GB" sz="1300" dirty="0"/>
              <a:t>1 </a:t>
            </a:r>
            <a:r>
              <a:rPr lang="en-GB" sz="1300" dirty="0" smtClean="0"/>
              <a:t>application was rejected</a:t>
            </a:r>
            <a:r>
              <a:rPr lang="en-GB" sz="1300" dirty="0"/>
              <a:t>, 44 judges were dismissed, </a:t>
            </a:r>
            <a:r>
              <a:rPr lang="en-GB" sz="1300" dirty="0" smtClean="0"/>
              <a:t>only </a:t>
            </a:r>
            <a:r>
              <a:rPr lang="en-GB" sz="1300" dirty="0"/>
              <a:t>1 fine was pronounced for disruption of interpersonal relations, 2 </a:t>
            </a:r>
            <a:r>
              <a:rPr lang="en-GB" sz="1300" dirty="0" smtClean="0"/>
              <a:t>judges dismissed due to the lustration decisions. </a:t>
            </a:r>
          </a:p>
          <a:p>
            <a:pPr>
              <a:buNone/>
            </a:pPr>
            <a:endParaRPr lang="en-GB" sz="1300" dirty="0"/>
          </a:p>
          <a:p>
            <a:pPr>
              <a:buNone/>
            </a:pPr>
            <a:r>
              <a:rPr lang="en-GB" sz="1300" dirty="0" smtClean="0"/>
              <a:t>In </a:t>
            </a:r>
            <a:r>
              <a:rPr lang="en-GB" sz="1300" dirty="0"/>
              <a:t>the last two years, 5 procedures were initiated. In 4 cases, ECHR decided that Article 6 was violated in the course of leading disciplinary procedure</a:t>
            </a:r>
            <a:r>
              <a:rPr lang="en-GB" sz="1300" dirty="0" smtClean="0"/>
              <a:t>.</a:t>
            </a:r>
          </a:p>
          <a:p>
            <a:pPr>
              <a:buNone/>
            </a:pPr>
            <a:endParaRPr lang="en-GB" sz="1300" dirty="0"/>
          </a:p>
          <a:p>
            <a:pPr>
              <a:buNone/>
            </a:pPr>
            <a:r>
              <a:rPr lang="en-GB" sz="1300" dirty="0" smtClean="0"/>
              <a:t> </a:t>
            </a:r>
            <a:r>
              <a:rPr lang="en-GB" sz="1300" dirty="0"/>
              <a:t>We can come to the conclusion that there are obvious reasons and </a:t>
            </a:r>
            <a:r>
              <a:rPr lang="en-GB" sz="1300" dirty="0" smtClean="0"/>
              <a:t>presumed reasons:</a:t>
            </a:r>
            <a:endParaRPr lang="en-US" sz="1300" dirty="0"/>
          </a:p>
          <a:p>
            <a:pPr>
              <a:buNone/>
            </a:pPr>
            <a:r>
              <a:rPr lang="en-GB" sz="1300" dirty="0"/>
              <a:t> </a:t>
            </a:r>
            <a:r>
              <a:rPr lang="en-US" sz="1300" dirty="0"/>
              <a:t> </a:t>
            </a:r>
            <a:endParaRPr lang="en-US" sz="1300" dirty="0" smtClean="0"/>
          </a:p>
          <a:p>
            <a:pPr>
              <a:buNone/>
            </a:pPr>
            <a:r>
              <a:rPr lang="en-US" sz="1300" dirty="0" smtClean="0"/>
              <a:t>S</a:t>
            </a:r>
            <a:r>
              <a:rPr lang="en-GB" sz="1300" dirty="0" err="1" smtClean="0"/>
              <a:t>ome</a:t>
            </a:r>
            <a:r>
              <a:rPr lang="en-GB" sz="1300" dirty="0" smtClean="0"/>
              <a:t> </a:t>
            </a:r>
            <a:r>
              <a:rPr lang="en-GB" sz="1300" dirty="0"/>
              <a:t>characteristic reasons </a:t>
            </a:r>
            <a:r>
              <a:rPr lang="en-GB" sz="1300" dirty="0" smtClean="0"/>
              <a:t>may </a:t>
            </a:r>
            <a:r>
              <a:rPr lang="en-GB" sz="1300" dirty="0"/>
              <a:t>indicate doubt </a:t>
            </a:r>
            <a:r>
              <a:rPr lang="en-GB" sz="1300" dirty="0" smtClean="0"/>
              <a:t>for existing  </a:t>
            </a:r>
            <a:r>
              <a:rPr lang="en-GB" sz="1300" dirty="0"/>
              <a:t>corruption </a:t>
            </a:r>
            <a:r>
              <a:rPr lang="en-GB" sz="1300" dirty="0" smtClean="0"/>
              <a:t> </a:t>
            </a:r>
            <a:r>
              <a:rPr lang="en-GB" sz="1300" dirty="0"/>
              <a:t>purposes, such </a:t>
            </a:r>
            <a:r>
              <a:rPr lang="en-GB" sz="1300" dirty="0" smtClean="0"/>
              <a:t>as: </a:t>
            </a:r>
            <a:r>
              <a:rPr lang="en-GB" sz="1300" dirty="0"/>
              <a:t>decision </a:t>
            </a:r>
            <a:r>
              <a:rPr lang="en-GB" sz="1300" dirty="0" smtClean="0"/>
              <a:t>adopted by a single judge,  </a:t>
            </a:r>
            <a:r>
              <a:rPr lang="en-GB" sz="1300" dirty="0"/>
              <a:t>instead of the </a:t>
            </a:r>
            <a:r>
              <a:rPr lang="en-GB" sz="1300" dirty="0" smtClean="0"/>
              <a:t>chamber, awarding property to one of the parties </a:t>
            </a:r>
            <a:r>
              <a:rPr lang="en-GB" sz="1300" dirty="0"/>
              <a:t>to the detriment of the </a:t>
            </a:r>
            <a:r>
              <a:rPr lang="en-GB" sz="1300" dirty="0" smtClean="0"/>
              <a:t>state property, taking </a:t>
            </a:r>
            <a:r>
              <a:rPr lang="en-GB" sz="1300" dirty="0"/>
              <a:t>two decisions in one case and disappearance of the </a:t>
            </a:r>
            <a:r>
              <a:rPr lang="en-GB" sz="1300" dirty="0" smtClean="0"/>
              <a:t>case file, </a:t>
            </a:r>
            <a:r>
              <a:rPr lang="en-GB" sz="1300" dirty="0"/>
              <a:t>non-submission of fines for </a:t>
            </a:r>
            <a:r>
              <a:rPr lang="en-GB" sz="1300" dirty="0" smtClean="0"/>
              <a:t>execution, obsoleteness </a:t>
            </a:r>
            <a:r>
              <a:rPr lang="en-GB" sz="1300" dirty="0"/>
              <a:t>of great number of misdemeanour cases, decisions for revocation of </a:t>
            </a:r>
            <a:r>
              <a:rPr lang="en-GB" sz="1300" dirty="0" smtClean="0"/>
              <a:t>detention contrary to the  </a:t>
            </a:r>
            <a:r>
              <a:rPr lang="en-GB" sz="1300" dirty="0"/>
              <a:t>legal conditions, provisioning of passport, </a:t>
            </a:r>
            <a:r>
              <a:rPr lang="en-GB" sz="1300" dirty="0" smtClean="0"/>
              <a:t>making correction in the decision with lacquer</a:t>
            </a:r>
            <a:endParaRPr lang="en-US" sz="1300"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solidFill>
                  <a:schemeClr val="accent1">
                    <a:lumMod val="50000"/>
                  </a:schemeClr>
                </a:solidFill>
              </a:rPr>
              <a:t>23</a:t>
            </a:fld>
            <a:endParaRPr lang="en" dirty="0">
              <a:solidFill>
                <a:schemeClr val="accent1">
                  <a:lumMod val="50000"/>
                </a:schemeClr>
              </a:solidFill>
            </a:endParaRPr>
          </a:p>
        </p:txBody>
      </p:sp>
    </p:spTree>
    <p:extLst>
      <p:ext uri="{BB962C8B-B14F-4D97-AF65-F5344CB8AC3E}">
        <p14:creationId xmlns:p14="http://schemas.microsoft.com/office/powerpoint/2010/main" val="14147766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sz="2400" dirty="0" smtClean="0"/>
              <a:t>Obvious vis-a –vis hidden reasons -speculations</a:t>
            </a:r>
            <a:endParaRPr lang="en-US" sz="2400" dirty="0"/>
          </a:p>
        </p:txBody>
      </p:sp>
      <p:sp>
        <p:nvSpPr>
          <p:cNvPr id="3" name="Text Placeholder 2"/>
          <p:cNvSpPr>
            <a:spLocks noGrp="1"/>
          </p:cNvSpPr>
          <p:nvPr>
            <p:ph type="body" idx="1"/>
          </p:nvPr>
        </p:nvSpPr>
        <p:spPr/>
        <p:txBody>
          <a:bodyPr/>
          <a:lstStyle/>
          <a:p>
            <a:pPr>
              <a:buNone/>
            </a:pPr>
            <a:r>
              <a:rPr lang="en-GB" sz="1600" dirty="0"/>
              <a:t> </a:t>
            </a:r>
            <a:r>
              <a:rPr lang="en-GB" sz="1600" dirty="0" smtClean="0"/>
              <a:t>undue delays </a:t>
            </a:r>
            <a:r>
              <a:rPr lang="en-GB" sz="1600" dirty="0"/>
              <a:t> of investigation procedures, </a:t>
            </a:r>
            <a:r>
              <a:rPr lang="en-GB" sz="1600" dirty="0" smtClean="0"/>
              <a:t>sentencing </a:t>
            </a:r>
            <a:r>
              <a:rPr lang="en-GB" sz="1600" dirty="0"/>
              <a:t>wrongly accused </a:t>
            </a:r>
            <a:r>
              <a:rPr lang="en-GB" sz="1600" dirty="0" smtClean="0"/>
              <a:t>person, even there was a written warning of the prosecutor in the case,  </a:t>
            </a:r>
            <a:r>
              <a:rPr lang="en-GB" sz="1600" dirty="0"/>
              <a:t>while the real perpetrator escaped, judging in cases where the spouse is forensic </a:t>
            </a:r>
            <a:r>
              <a:rPr lang="en-GB" sz="1600" dirty="0" smtClean="0"/>
              <a:t>expert etc</a:t>
            </a:r>
            <a:r>
              <a:rPr lang="en-GB" sz="1600" dirty="0"/>
              <a:t>. </a:t>
            </a:r>
            <a:endParaRPr lang="en-GB" sz="1600" dirty="0" smtClean="0"/>
          </a:p>
          <a:p>
            <a:pPr>
              <a:buNone/>
            </a:pPr>
            <a:endParaRPr lang="en-GB" sz="1600" dirty="0"/>
          </a:p>
          <a:p>
            <a:pPr>
              <a:buNone/>
            </a:pPr>
            <a:r>
              <a:rPr lang="en-GB" sz="1600" dirty="0" smtClean="0"/>
              <a:t>If </a:t>
            </a:r>
            <a:r>
              <a:rPr lang="en-GB" sz="1600" dirty="0"/>
              <a:t>one monitors the further conduct of a dismissed judge </a:t>
            </a:r>
            <a:r>
              <a:rPr lang="en-GB" sz="1600" dirty="0" smtClean="0"/>
              <a:t>(some  </a:t>
            </a:r>
            <a:r>
              <a:rPr lang="en-GB" sz="1600" dirty="0"/>
              <a:t>became lawyers, professors, found a job in the politics), </a:t>
            </a:r>
            <a:r>
              <a:rPr lang="en-GB" sz="1600" dirty="0" smtClean="0"/>
              <a:t>one can </a:t>
            </a:r>
            <a:r>
              <a:rPr lang="en-GB" sz="1600" dirty="0"/>
              <a:t>conclude that there are indications about their former connections; however, these are only indications and speculations</a:t>
            </a:r>
            <a:r>
              <a:rPr lang="en-GB" sz="1600" dirty="0" smtClean="0"/>
              <a:t>.</a:t>
            </a:r>
          </a:p>
          <a:p>
            <a:endParaRPr lang="en-GB" sz="1600" dirty="0" smtClean="0"/>
          </a:p>
          <a:p>
            <a:endParaRPr lang="en-US"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t>24</a:t>
            </a:fld>
            <a:endParaRPr lang="en"/>
          </a:p>
        </p:txBody>
      </p:sp>
    </p:spTree>
    <p:extLst>
      <p:ext uri="{BB962C8B-B14F-4D97-AF65-F5344CB8AC3E}">
        <p14:creationId xmlns:p14="http://schemas.microsoft.com/office/powerpoint/2010/main" val="7472524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8300" y="761850"/>
            <a:ext cx="6761100" cy="857400"/>
          </a:xfrm>
        </p:spPr>
        <p:txBody>
          <a:bodyPr/>
          <a:lstStyle/>
          <a:p>
            <a:r>
              <a:rPr lang="en-US" sz="2400" dirty="0" smtClean="0"/>
              <a:t>Reasons presumed by judges and judicial community </a:t>
            </a:r>
            <a:endParaRPr lang="en-US" sz="2400" dirty="0"/>
          </a:p>
        </p:txBody>
      </p:sp>
      <p:sp>
        <p:nvSpPr>
          <p:cNvPr id="3" name="Text Placeholder 2"/>
          <p:cNvSpPr>
            <a:spLocks noGrp="1"/>
          </p:cNvSpPr>
          <p:nvPr>
            <p:ph type="body" idx="1"/>
          </p:nvPr>
        </p:nvSpPr>
        <p:spPr>
          <a:xfrm>
            <a:off x="718300" y="1739701"/>
            <a:ext cx="6761100" cy="2980500"/>
          </a:xfrm>
        </p:spPr>
        <p:txBody>
          <a:bodyPr/>
          <a:lstStyle/>
          <a:p>
            <a:pPr>
              <a:buNone/>
            </a:pPr>
            <a:r>
              <a:rPr lang="en-GB" sz="1400" dirty="0" smtClean="0"/>
              <a:t> doubts </a:t>
            </a:r>
            <a:r>
              <a:rPr lang="en-GB" sz="1400" dirty="0"/>
              <a:t>about the honour of </a:t>
            </a:r>
            <a:r>
              <a:rPr lang="en-GB" sz="1400" dirty="0" smtClean="0"/>
              <a:t>particular </a:t>
            </a:r>
            <a:r>
              <a:rPr lang="en-GB" sz="1400" dirty="0"/>
              <a:t>judges related to sharing money with lawyer's offices, nepotism in the relations between the </a:t>
            </a:r>
            <a:r>
              <a:rPr lang="en-GB" sz="1400" dirty="0" smtClean="0"/>
              <a:t>judges, prosecutors, </a:t>
            </a:r>
            <a:r>
              <a:rPr lang="en-GB" sz="1400" dirty="0"/>
              <a:t>lawyers – relatives, violation of the rules for public procurement, non-exemption </a:t>
            </a:r>
            <a:r>
              <a:rPr lang="en-GB" sz="1400" dirty="0" smtClean="0"/>
              <a:t>in a </a:t>
            </a:r>
            <a:r>
              <a:rPr lang="en-GB" sz="1400" dirty="0"/>
              <a:t>case </a:t>
            </a:r>
            <a:r>
              <a:rPr lang="en-GB" sz="1400" dirty="0" smtClean="0"/>
              <a:t>of legal grounds,  </a:t>
            </a:r>
            <a:r>
              <a:rPr lang="en-GB" sz="1400" dirty="0"/>
              <a:t>public – private partnership for procurement of </a:t>
            </a:r>
            <a:r>
              <a:rPr lang="en-GB" sz="1400" dirty="0" smtClean="0"/>
              <a:t>computers </a:t>
            </a:r>
            <a:r>
              <a:rPr lang="en-GB" sz="1400" dirty="0"/>
              <a:t>and other </a:t>
            </a:r>
            <a:r>
              <a:rPr lang="en-GB" sz="1400" dirty="0" smtClean="0"/>
              <a:t>expensive equipment </a:t>
            </a:r>
            <a:r>
              <a:rPr lang="en-GB" sz="1400" dirty="0"/>
              <a:t>for the courts, corruption </a:t>
            </a:r>
            <a:r>
              <a:rPr lang="en-GB" sz="1400" dirty="0" smtClean="0"/>
              <a:t>related to </a:t>
            </a:r>
            <a:r>
              <a:rPr lang="en-GB" sz="1400" dirty="0"/>
              <a:t>foreign projects which are hard to prove, decisions for the benefit of the interests of the political parties, business, </a:t>
            </a:r>
            <a:r>
              <a:rPr lang="en-GB" sz="1400" dirty="0" smtClean="0"/>
              <a:t>lobby connections, non-reporting extra-judicial activities (we have a judge who is a professor and an executive director of NGO, one period he was in the Managing board of the Football association and a project manager of a large project ) </a:t>
            </a:r>
            <a:endParaRPr lang="en-US" sz="1400" dirty="0"/>
          </a:p>
          <a:p>
            <a:pPr>
              <a:buNone/>
            </a:pPr>
            <a:r>
              <a:rPr lang="en-GB" sz="1800" dirty="0"/>
              <a:t> </a:t>
            </a:r>
            <a:endParaRPr lang="en-US" sz="1800" dirty="0"/>
          </a:p>
          <a:p>
            <a:endParaRPr lang="en-US" sz="1800"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solidFill>
                  <a:schemeClr val="accent1">
                    <a:lumMod val="50000"/>
                  </a:schemeClr>
                </a:solidFill>
              </a:rPr>
              <a:t>25</a:t>
            </a:fld>
            <a:endParaRPr lang="en" dirty="0">
              <a:solidFill>
                <a:schemeClr val="accent1">
                  <a:lumMod val="50000"/>
                </a:schemeClr>
              </a:solidFill>
            </a:endParaRPr>
          </a:p>
        </p:txBody>
      </p:sp>
    </p:spTree>
    <p:extLst>
      <p:ext uri="{BB962C8B-B14F-4D97-AF65-F5344CB8AC3E}">
        <p14:creationId xmlns:p14="http://schemas.microsoft.com/office/powerpoint/2010/main" val="41275394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Criminal prosecution</a:t>
            </a:r>
            <a:endParaRPr lang="en-US" sz="2400" dirty="0"/>
          </a:p>
        </p:txBody>
      </p:sp>
      <p:sp>
        <p:nvSpPr>
          <p:cNvPr id="3" name="Text Placeholder 2"/>
          <p:cNvSpPr>
            <a:spLocks noGrp="1"/>
          </p:cNvSpPr>
          <p:nvPr>
            <p:ph type="body" idx="1"/>
          </p:nvPr>
        </p:nvSpPr>
        <p:spPr/>
        <p:txBody>
          <a:bodyPr/>
          <a:lstStyle/>
          <a:p>
            <a:r>
              <a:rPr lang="en-GB" sz="1800" dirty="0"/>
              <a:t>Only in two cases where severe violation of the code of ethics was established, the judges were </a:t>
            </a:r>
            <a:r>
              <a:rPr lang="en-GB" sz="1800" dirty="0" smtClean="0"/>
              <a:t>effectively convicted </a:t>
            </a:r>
            <a:r>
              <a:rPr lang="en-GB" sz="1800" dirty="0"/>
              <a:t>for crimes, one for taking bribe and the other for </a:t>
            </a:r>
            <a:r>
              <a:rPr lang="en-GB" sz="1800" dirty="0" smtClean="0"/>
              <a:t>unprofessional </a:t>
            </a:r>
            <a:r>
              <a:rPr lang="en-GB" sz="1800" dirty="0"/>
              <a:t>work </a:t>
            </a:r>
            <a:r>
              <a:rPr lang="en-GB" sz="1800" dirty="0" smtClean="0"/>
              <a:t> and misuse official </a:t>
            </a:r>
            <a:r>
              <a:rPr lang="en-GB" sz="1800" dirty="0"/>
              <a:t>position. </a:t>
            </a:r>
            <a:endParaRPr lang="en-GB" sz="1800" dirty="0" smtClean="0"/>
          </a:p>
          <a:p>
            <a:r>
              <a:rPr lang="en-GB" sz="1800" dirty="0" smtClean="0"/>
              <a:t> </a:t>
            </a:r>
            <a:endParaRPr lang="en-US" sz="1800" dirty="0"/>
          </a:p>
          <a:p>
            <a:endParaRPr lang="en-US"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t>26</a:t>
            </a:fld>
            <a:endParaRPr lang="en"/>
          </a:p>
        </p:txBody>
      </p:sp>
    </p:spTree>
    <p:extLst>
      <p:ext uri="{BB962C8B-B14F-4D97-AF65-F5344CB8AC3E}">
        <p14:creationId xmlns:p14="http://schemas.microsoft.com/office/powerpoint/2010/main" val="8859898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Reasons for dismissal</a:t>
            </a:r>
            <a:endParaRPr lang="en-US" sz="2400" dirty="0"/>
          </a:p>
        </p:txBody>
      </p:sp>
      <p:sp>
        <p:nvSpPr>
          <p:cNvPr id="3" name="Text Placeholder 2"/>
          <p:cNvSpPr>
            <a:spLocks noGrp="1"/>
          </p:cNvSpPr>
          <p:nvPr>
            <p:ph type="body" idx="1"/>
          </p:nvPr>
        </p:nvSpPr>
        <p:spPr/>
        <p:txBody>
          <a:bodyPr/>
          <a:lstStyle/>
          <a:p>
            <a:pPr>
              <a:buNone/>
            </a:pPr>
            <a:r>
              <a:rPr lang="en-GB" sz="1400" dirty="0" smtClean="0"/>
              <a:t>-In </a:t>
            </a:r>
            <a:r>
              <a:rPr lang="en-GB" sz="1400" dirty="0"/>
              <a:t>all other cases of judge dismissal, many violations were combined for unconscientious and unprofessional performance of the judicial duties and violation of the code of </a:t>
            </a:r>
            <a:r>
              <a:rPr lang="en-GB" sz="1400" dirty="0" smtClean="0"/>
              <a:t>ethics,</a:t>
            </a:r>
            <a:endParaRPr lang="en-GB" sz="1400" dirty="0"/>
          </a:p>
          <a:p>
            <a:pPr>
              <a:buNone/>
            </a:pPr>
            <a:r>
              <a:rPr lang="en-GB" sz="1400" dirty="0"/>
              <a:t>-</a:t>
            </a:r>
            <a:r>
              <a:rPr lang="en-GB" sz="1400" dirty="0" smtClean="0"/>
              <a:t>in some </a:t>
            </a:r>
            <a:r>
              <a:rPr lang="en-GB" sz="1400" dirty="0"/>
              <a:t>cases,  they were mixed, </a:t>
            </a:r>
            <a:r>
              <a:rPr lang="en-GB" sz="1400" dirty="0" smtClean="0"/>
              <a:t>(in </a:t>
            </a:r>
            <a:r>
              <a:rPr lang="en-GB" sz="1400" dirty="0"/>
              <a:t>one case the partial leading of the procedure for the benefit of one </a:t>
            </a:r>
            <a:r>
              <a:rPr lang="en-GB" sz="1400" dirty="0" smtClean="0"/>
              <a:t>party,  </a:t>
            </a:r>
            <a:r>
              <a:rPr lang="en-GB" sz="1400" dirty="0"/>
              <a:t>was deemed as violation of the code of ethics, in combination with other acts of </a:t>
            </a:r>
            <a:r>
              <a:rPr lang="en-GB" sz="1400" dirty="0" smtClean="0"/>
              <a:t>unprofessional </a:t>
            </a:r>
            <a:r>
              <a:rPr lang="en-GB" sz="1400" dirty="0"/>
              <a:t>performance of the judicial duties</a:t>
            </a:r>
            <a:r>
              <a:rPr lang="en-GB" sz="1400" dirty="0" smtClean="0"/>
              <a:t>.</a:t>
            </a:r>
          </a:p>
          <a:p>
            <a:pPr marL="171450" indent="-171450">
              <a:buFontTx/>
              <a:buChar char="-"/>
            </a:pPr>
            <a:endParaRPr lang="en-GB" sz="1400" dirty="0"/>
          </a:p>
          <a:p>
            <a:pPr>
              <a:buNone/>
            </a:pPr>
            <a:r>
              <a:rPr lang="en-GB" sz="1400" dirty="0"/>
              <a:t> In  </a:t>
            </a:r>
            <a:r>
              <a:rPr lang="en-GB" sz="1400" dirty="0" smtClean="0"/>
              <a:t>one case a violation </a:t>
            </a:r>
            <a:r>
              <a:rPr lang="en-GB" sz="1400" dirty="0"/>
              <a:t>of the principles for impartial treatment of the </a:t>
            </a:r>
            <a:r>
              <a:rPr lang="en-GB" sz="1400" dirty="0" smtClean="0"/>
              <a:t>party was </a:t>
            </a:r>
            <a:r>
              <a:rPr lang="en-GB" sz="1400" dirty="0"/>
              <a:t>not classified as violation of the code of ethics, </a:t>
            </a:r>
            <a:r>
              <a:rPr lang="en-GB" sz="1400" dirty="0" smtClean="0"/>
              <a:t>that means that </a:t>
            </a:r>
            <a:r>
              <a:rPr lang="en-GB" sz="1400" dirty="0"/>
              <a:t>there are differences in the classification of the actions. </a:t>
            </a:r>
          </a:p>
          <a:p>
            <a:pPr>
              <a:buNone/>
            </a:pPr>
            <a:r>
              <a:rPr lang="en-GB" sz="1400" dirty="0" smtClean="0"/>
              <a:t>In one </a:t>
            </a:r>
            <a:r>
              <a:rPr lang="en-GB" sz="1400" dirty="0"/>
              <a:t>case, severe violation of the court reputation and judicial function </a:t>
            </a:r>
            <a:r>
              <a:rPr lang="en-GB" sz="1400" dirty="0" smtClean="0"/>
              <a:t>was </a:t>
            </a:r>
            <a:r>
              <a:rPr lang="en-GB" sz="1400" dirty="0"/>
              <a:t>not classified as violation of the code of ethics. </a:t>
            </a:r>
          </a:p>
          <a:p>
            <a:pPr>
              <a:buNone/>
            </a:pPr>
            <a:r>
              <a:rPr lang="en-GB" sz="1400" dirty="0"/>
              <a:t>In </a:t>
            </a:r>
            <a:r>
              <a:rPr lang="en-GB" sz="1400" dirty="0" smtClean="0"/>
              <a:t>one </a:t>
            </a:r>
            <a:r>
              <a:rPr lang="en-GB" sz="1400" dirty="0"/>
              <a:t>case, the non-pronouncing of judicial decisions and non-preparation of written decisions within the deadline was deemed as violation of the code of ethics, while in other cases </a:t>
            </a:r>
            <a:r>
              <a:rPr lang="en-GB" sz="1400" dirty="0" smtClean="0"/>
              <a:t>as improper </a:t>
            </a:r>
            <a:r>
              <a:rPr lang="en-GB" sz="1400" dirty="0"/>
              <a:t>performance of the judicial duties</a:t>
            </a:r>
            <a:endParaRPr lang="en-US" sz="1400"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t>27</a:t>
            </a:fld>
            <a:endParaRPr lang="en"/>
          </a:p>
        </p:txBody>
      </p:sp>
    </p:spTree>
    <p:extLst>
      <p:ext uri="{BB962C8B-B14F-4D97-AF65-F5344CB8AC3E}">
        <p14:creationId xmlns:p14="http://schemas.microsoft.com/office/powerpoint/2010/main" val="37441745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Suspension (reputational risk)</a:t>
            </a:r>
            <a:endParaRPr lang="en-US" sz="2400" dirty="0"/>
          </a:p>
        </p:txBody>
      </p:sp>
      <p:sp>
        <p:nvSpPr>
          <p:cNvPr id="3" name="Text Placeholder 2"/>
          <p:cNvSpPr>
            <a:spLocks noGrp="1"/>
          </p:cNvSpPr>
          <p:nvPr>
            <p:ph type="body" idx="1"/>
          </p:nvPr>
        </p:nvSpPr>
        <p:spPr/>
        <p:txBody>
          <a:bodyPr/>
          <a:lstStyle/>
          <a:p>
            <a:pPr marL="171450" indent="-171450">
              <a:buFontTx/>
              <a:buChar char="-"/>
            </a:pPr>
            <a:r>
              <a:rPr lang="en-GB" sz="1400" dirty="0"/>
              <a:t>Not all of the judges against whom procedures were initiated are suspended, and this fact leaves the </a:t>
            </a:r>
            <a:r>
              <a:rPr lang="en-GB" sz="1400" dirty="0" smtClean="0"/>
              <a:t>parties with </a:t>
            </a:r>
            <a:r>
              <a:rPr lang="en-GB" sz="1400" dirty="0"/>
              <a:t>the impression of selectivity and uncertainty. </a:t>
            </a:r>
            <a:endParaRPr lang="en-GB" sz="1400" dirty="0" smtClean="0"/>
          </a:p>
          <a:p>
            <a:pPr marL="171450" indent="-171450">
              <a:buFontTx/>
              <a:buChar char="-"/>
            </a:pPr>
            <a:endParaRPr lang="en-GB" sz="1400" dirty="0" smtClean="0"/>
          </a:p>
          <a:p>
            <a:pPr marL="171450" indent="-171450">
              <a:buFontTx/>
              <a:buChar char="-"/>
            </a:pPr>
            <a:r>
              <a:rPr lang="en-GB" sz="1400" dirty="0" smtClean="0"/>
              <a:t>In </a:t>
            </a:r>
            <a:r>
              <a:rPr lang="en-GB" sz="1400" dirty="0"/>
              <a:t>particular cases, under </a:t>
            </a:r>
            <a:r>
              <a:rPr lang="en-GB" sz="1400" dirty="0" smtClean="0"/>
              <a:t>the </a:t>
            </a:r>
            <a:r>
              <a:rPr lang="en-GB" sz="1400" dirty="0"/>
              <a:t>same basis, some of the judges </a:t>
            </a:r>
            <a:r>
              <a:rPr lang="en-GB" sz="1400" dirty="0" smtClean="0"/>
              <a:t>were </a:t>
            </a:r>
            <a:r>
              <a:rPr lang="en-GB" sz="1400" dirty="0"/>
              <a:t>dismissed, while for other judges the procedures </a:t>
            </a:r>
            <a:r>
              <a:rPr lang="en-GB" sz="1400" dirty="0" smtClean="0"/>
              <a:t>were </a:t>
            </a:r>
            <a:r>
              <a:rPr lang="en-GB" sz="1400" dirty="0"/>
              <a:t>stopped, which creates a confusion and doubt for possible selectivity of the disciplinary body. </a:t>
            </a:r>
            <a:endParaRPr lang="en-US" sz="1400" dirty="0"/>
          </a:p>
          <a:p>
            <a:r>
              <a:rPr lang="en-GB" sz="1400" dirty="0"/>
              <a:t> </a:t>
            </a:r>
            <a:endParaRPr lang="en-US" sz="1400" dirty="0"/>
          </a:p>
          <a:p>
            <a:pPr>
              <a:buNone/>
            </a:pPr>
            <a:r>
              <a:rPr lang="en-GB" sz="1400" dirty="0" smtClean="0"/>
              <a:t>     All  this  issues should </a:t>
            </a:r>
            <a:r>
              <a:rPr lang="en-GB" sz="1400" dirty="0"/>
              <a:t>be subject to a thorough analysis; however, it is a fact that the specified decisions indicate that the Judicial Council does not fulfil the preventive function and allows the problem to escalate to the extent where the only solution is dismissal of the judge.</a:t>
            </a:r>
            <a:endParaRPr lang="en-US" sz="1400" dirty="0"/>
          </a:p>
          <a:p>
            <a:endParaRPr lang="en-US" sz="1400" dirty="0"/>
          </a:p>
          <a:p>
            <a:endParaRPr lang="en-US"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t>28</a:t>
            </a:fld>
            <a:endParaRPr lang="en"/>
          </a:p>
        </p:txBody>
      </p:sp>
    </p:spTree>
    <p:extLst>
      <p:ext uri="{BB962C8B-B14F-4D97-AF65-F5344CB8AC3E}">
        <p14:creationId xmlns:p14="http://schemas.microsoft.com/office/powerpoint/2010/main" val="17870675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4037"/>
        <p:cNvGrpSpPr/>
        <p:nvPr/>
      </p:nvGrpSpPr>
      <p:grpSpPr>
        <a:xfrm>
          <a:off x="0" y="0"/>
          <a:ext cx="0" cy="0"/>
          <a:chOff x="0" y="0"/>
          <a:chExt cx="0" cy="0"/>
        </a:xfrm>
      </p:grpSpPr>
      <p:sp>
        <p:nvSpPr>
          <p:cNvPr id="4041" name="Shape 4041"/>
          <p:cNvSpPr txBox="1">
            <a:spLocks noGrp="1"/>
          </p:cNvSpPr>
          <p:nvPr>
            <p:ph type="sldNum" idx="12"/>
          </p:nvPr>
        </p:nvSpPr>
        <p:spPr>
          <a:prstGeom prst="rect">
            <a:avLst/>
          </a:prstGeom>
        </p:spPr>
        <p:txBody>
          <a:bodyPr wrap="square" lIns="91425" tIns="91425" rIns="91425" bIns="91425" anchor="ctr" anchorCtr="0">
            <a:noAutofit/>
          </a:bodyPr>
          <a:lstStyle/>
          <a:p>
            <a:pPr lvl="0">
              <a:spcBef>
                <a:spcPts val="0"/>
              </a:spcBef>
              <a:buNone/>
            </a:pPr>
            <a:endParaRPr lang="en" dirty="0"/>
          </a:p>
        </p:txBody>
      </p:sp>
      <p:sp>
        <p:nvSpPr>
          <p:cNvPr id="4038" name="Shape 4038"/>
          <p:cNvSpPr txBox="1">
            <a:spLocks noGrp="1"/>
          </p:cNvSpPr>
          <p:nvPr>
            <p:ph type="ctrTitle" idx="4294967295"/>
          </p:nvPr>
        </p:nvSpPr>
        <p:spPr>
          <a:xfrm>
            <a:off x="365881" y="867630"/>
            <a:ext cx="7517424" cy="1160462"/>
          </a:xfrm>
          <a:prstGeom prst="rect">
            <a:avLst/>
          </a:prstGeom>
        </p:spPr>
        <p:txBody>
          <a:bodyPr wrap="square" lIns="91425" tIns="91425" rIns="91425" bIns="91425" anchor="b" anchorCtr="0">
            <a:noAutofit/>
          </a:bodyPr>
          <a:lstStyle/>
          <a:p>
            <a:pPr lvl="0" rtl="0">
              <a:spcBef>
                <a:spcPts val="0"/>
              </a:spcBef>
              <a:buNone/>
            </a:pPr>
            <a:r>
              <a:rPr lang="en" sz="4500" b="1" dirty="0" smtClean="0">
                <a:solidFill>
                  <a:srgbClr val="80BFB7"/>
                </a:solidFill>
                <a:effectLst>
                  <a:outerShdw blurRad="38100" dist="38100" dir="2700000" algn="tl">
                    <a:srgbClr val="000000">
                      <a:alpha val="43137"/>
                    </a:srgbClr>
                  </a:outerShdw>
                </a:effectLst>
              </a:rPr>
              <a:t>Thank you for your attention !</a:t>
            </a:r>
            <a:endParaRPr lang="en" sz="4500" b="1" dirty="0">
              <a:solidFill>
                <a:srgbClr val="80BFB7"/>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8300" y="758425"/>
            <a:ext cx="6761100" cy="857400"/>
          </a:xfrm>
        </p:spPr>
        <p:txBody>
          <a:bodyPr/>
          <a:lstStyle/>
          <a:p>
            <a:r>
              <a:rPr lang="en-US" dirty="0" smtClean="0"/>
              <a:t>,</a:t>
            </a:r>
            <a:endParaRPr lang="en-US" dirty="0"/>
          </a:p>
        </p:txBody>
      </p:sp>
      <p:sp>
        <p:nvSpPr>
          <p:cNvPr id="3" name="Text Placeholder 2"/>
          <p:cNvSpPr>
            <a:spLocks noGrp="1"/>
          </p:cNvSpPr>
          <p:nvPr>
            <p:ph type="body" idx="1"/>
          </p:nvPr>
        </p:nvSpPr>
        <p:spPr/>
        <p:txBody>
          <a:bodyPr/>
          <a:lstStyle/>
          <a:p>
            <a:r>
              <a:rPr lang="en-GB" sz="1400" dirty="0"/>
              <a:t>The term judicial corruption should not be manipulated with, </a:t>
            </a:r>
            <a:r>
              <a:rPr lang="en-GB" sz="1400" dirty="0" smtClean="0"/>
              <a:t> </a:t>
            </a:r>
            <a:r>
              <a:rPr lang="en-GB" sz="1400" dirty="0"/>
              <a:t>the </a:t>
            </a:r>
            <a:r>
              <a:rPr lang="en-GB" sz="1400" dirty="0" smtClean="0"/>
              <a:t>corruption related criminal </a:t>
            </a:r>
            <a:r>
              <a:rPr lang="en-GB" sz="1400" dirty="0"/>
              <a:t>cases </a:t>
            </a:r>
            <a:r>
              <a:rPr lang="en-GB" sz="1400" dirty="0" smtClean="0"/>
              <a:t>against judges </a:t>
            </a:r>
            <a:r>
              <a:rPr lang="en-GB" sz="1400" dirty="0"/>
              <a:t>and prosecutors </a:t>
            </a:r>
            <a:r>
              <a:rPr lang="en-GB" sz="1400" dirty="0" smtClean="0"/>
              <a:t>should </a:t>
            </a:r>
            <a:r>
              <a:rPr lang="en-GB" sz="1400" dirty="0"/>
              <a:t>be proved and </a:t>
            </a:r>
            <a:r>
              <a:rPr lang="en-GB" sz="1400" dirty="0" smtClean="0"/>
              <a:t>conducted in line with </a:t>
            </a:r>
            <a:r>
              <a:rPr lang="en-GB" sz="1400" dirty="0"/>
              <a:t>all </a:t>
            </a:r>
            <a:r>
              <a:rPr lang="en-GB" sz="1400" dirty="0" smtClean="0"/>
              <a:t>ECHR art. 6.  fair trial requirements, especially in compliance </a:t>
            </a:r>
            <a:r>
              <a:rPr lang="en-GB" sz="1400" dirty="0"/>
              <a:t>with </a:t>
            </a:r>
            <a:r>
              <a:rPr lang="en-GB" sz="1400" dirty="0" smtClean="0"/>
              <a:t> </a:t>
            </a:r>
            <a:r>
              <a:rPr lang="en-GB" sz="1400" dirty="0"/>
              <a:t>presumption of innocence </a:t>
            </a:r>
            <a:endParaRPr lang="en-GB" sz="1400" dirty="0" smtClean="0"/>
          </a:p>
          <a:p>
            <a:endParaRPr lang="en-GB" sz="1400" dirty="0"/>
          </a:p>
          <a:p>
            <a:r>
              <a:rPr lang="en-GB" sz="1400" dirty="0" smtClean="0"/>
              <a:t>in the case JUSTITIA, on TV, 12  misdemeanour </a:t>
            </a:r>
            <a:r>
              <a:rPr lang="en-GB" sz="1400" dirty="0"/>
              <a:t>judges </a:t>
            </a:r>
            <a:r>
              <a:rPr lang="en-GB" sz="1400" dirty="0" smtClean="0"/>
              <a:t>have been shown when entering the court building,  apprehended  by police officers.  </a:t>
            </a:r>
          </a:p>
          <a:p>
            <a:endParaRPr lang="en-GB" sz="1400" dirty="0"/>
          </a:p>
          <a:p>
            <a:endParaRPr lang="en-GB" sz="1400" dirty="0"/>
          </a:p>
          <a:p>
            <a:endParaRPr lang="en-US"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t>3</a:t>
            </a:fld>
            <a:endParaRPr lang="en"/>
          </a:p>
        </p:txBody>
      </p:sp>
    </p:spTree>
    <p:extLst>
      <p:ext uri="{BB962C8B-B14F-4D97-AF65-F5344CB8AC3E}">
        <p14:creationId xmlns:p14="http://schemas.microsoft.com/office/powerpoint/2010/main" val="3123120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Judicial corruption as breach of human rights</a:t>
            </a:r>
            <a:endParaRPr lang="en-US" sz="2400" dirty="0"/>
          </a:p>
        </p:txBody>
      </p:sp>
      <p:sp>
        <p:nvSpPr>
          <p:cNvPr id="3" name="Text Placeholder 2"/>
          <p:cNvSpPr>
            <a:spLocks noGrp="1"/>
          </p:cNvSpPr>
          <p:nvPr>
            <p:ph type="body" idx="1"/>
          </p:nvPr>
        </p:nvSpPr>
        <p:spPr/>
        <p:txBody>
          <a:bodyPr/>
          <a:lstStyle/>
          <a:p>
            <a:r>
              <a:rPr lang="en-US" sz="1400" dirty="0" smtClean="0"/>
              <a:t>ECHR  is cautious and prefers the conclusion that the there is lack of independence in the concrete case, rather then that the decision is a result of corruptive practices. Sir </a:t>
            </a:r>
            <a:r>
              <a:rPr lang="en-US" sz="1400" dirty="0"/>
              <a:t>Nikolas </a:t>
            </a:r>
            <a:r>
              <a:rPr lang="en-US" sz="1400" dirty="0" err="1"/>
              <a:t>Bratza</a:t>
            </a:r>
            <a:r>
              <a:rPr lang="en-US" sz="1400" dirty="0"/>
              <a:t>, Former President of the ECHR, </a:t>
            </a:r>
            <a:r>
              <a:rPr lang="mk-MK" sz="1400" dirty="0"/>
              <a:t>Hearing held i</a:t>
            </a:r>
            <a:r>
              <a:rPr lang="en-US" sz="1400" dirty="0"/>
              <a:t>n Helsinki on 27May 2014</a:t>
            </a:r>
            <a:r>
              <a:rPr lang="en-US" sz="1400" dirty="0" smtClean="0"/>
              <a:t>, AS/</a:t>
            </a:r>
            <a:r>
              <a:rPr lang="en-US" sz="1400" dirty="0" err="1" smtClean="0"/>
              <a:t>Jur</a:t>
            </a:r>
            <a:r>
              <a:rPr lang="en-US" sz="1400" dirty="0" smtClean="0"/>
              <a:t> (2014)25,http</a:t>
            </a:r>
            <a:r>
              <a:rPr lang="en-US" sz="1400" dirty="0"/>
              <a:t>://</a:t>
            </a:r>
            <a:r>
              <a:rPr lang="en-US" sz="1400" dirty="0" smtClean="0"/>
              <a:t>assembly.coe.int/Committee Docs/2014/ajdoc25-2014.pdf</a:t>
            </a:r>
            <a:endParaRPr lang="en-US" sz="1400" dirty="0"/>
          </a:p>
          <a:p>
            <a:endParaRPr lang="en-US"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t>4</a:t>
            </a:fld>
            <a:endParaRPr lang="en"/>
          </a:p>
        </p:txBody>
      </p:sp>
    </p:spTree>
    <p:extLst>
      <p:ext uri="{BB962C8B-B14F-4D97-AF65-F5344CB8AC3E}">
        <p14:creationId xmlns:p14="http://schemas.microsoft.com/office/powerpoint/2010/main" val="6801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8300" y="176667"/>
            <a:ext cx="6761100" cy="857400"/>
          </a:xfrm>
        </p:spPr>
        <p:txBody>
          <a:bodyPr/>
          <a:lstStyle/>
          <a:p>
            <a:r>
              <a:rPr lang="en-GB" sz="2400" dirty="0"/>
              <a:t>What is judicial corruption ?</a:t>
            </a:r>
            <a:endParaRPr lang="en-US" sz="2400" dirty="0"/>
          </a:p>
        </p:txBody>
      </p:sp>
      <p:sp>
        <p:nvSpPr>
          <p:cNvPr id="3" name="Text Placeholder 2"/>
          <p:cNvSpPr>
            <a:spLocks noGrp="1"/>
          </p:cNvSpPr>
          <p:nvPr>
            <p:ph type="body" idx="1"/>
          </p:nvPr>
        </p:nvSpPr>
        <p:spPr>
          <a:xfrm>
            <a:off x="718300" y="1034067"/>
            <a:ext cx="6761100" cy="3679983"/>
          </a:xfrm>
        </p:spPr>
        <p:txBody>
          <a:bodyPr/>
          <a:lstStyle/>
          <a:p>
            <a:pPr>
              <a:buNone/>
            </a:pPr>
            <a:r>
              <a:rPr lang="en-GB" sz="1200" dirty="0" smtClean="0"/>
              <a:t>According to GRECO </a:t>
            </a:r>
            <a:r>
              <a:rPr lang="en-GB" sz="1200" dirty="0"/>
              <a:t>evaluations so far, </a:t>
            </a:r>
            <a:r>
              <a:rPr lang="en-GB" sz="1200" dirty="0" smtClean="0"/>
              <a:t>it appears that there are two </a:t>
            </a:r>
            <a:r>
              <a:rPr lang="en-GB" sz="1200" dirty="0"/>
              <a:t>categories of countries and legal </a:t>
            </a:r>
            <a:r>
              <a:rPr lang="en-GB" sz="1200" dirty="0" smtClean="0"/>
              <a:t>systems, </a:t>
            </a:r>
            <a:r>
              <a:rPr lang="en-GB" sz="1200" dirty="0"/>
              <a:t>which, considering </a:t>
            </a:r>
            <a:r>
              <a:rPr lang="en-GB" sz="1200" dirty="0" smtClean="0"/>
              <a:t>their </a:t>
            </a:r>
            <a:r>
              <a:rPr lang="en-GB" sz="1200" dirty="0"/>
              <a:t>legal tradition, culture and mentality, lead to different systems for determining the responsibility of the judges when it comes to violation of ethics</a:t>
            </a:r>
            <a:r>
              <a:rPr lang="en-GB" sz="1200" dirty="0" smtClean="0"/>
              <a:t>.</a:t>
            </a:r>
          </a:p>
          <a:p>
            <a:pPr>
              <a:buNone/>
            </a:pPr>
            <a:endParaRPr lang="en-US" sz="1200" dirty="0"/>
          </a:p>
          <a:p>
            <a:r>
              <a:rPr lang="en-GB" sz="1200" dirty="0" smtClean="0"/>
              <a:t>- the </a:t>
            </a:r>
            <a:r>
              <a:rPr lang="en-GB" sz="1200" dirty="0"/>
              <a:t>old democracies, where the judges are still elected by the legislative or executive authority; they have no </a:t>
            </a:r>
            <a:r>
              <a:rPr lang="en-GB" sz="1200" dirty="0" smtClean="0"/>
              <a:t>strict </a:t>
            </a:r>
            <a:r>
              <a:rPr lang="en-GB" sz="1200" dirty="0"/>
              <a:t>regulations and criteria for </a:t>
            </a:r>
            <a:r>
              <a:rPr lang="en-GB" sz="1200" dirty="0" smtClean="0"/>
              <a:t>election, promotion</a:t>
            </a:r>
            <a:r>
              <a:rPr lang="en-GB" sz="1200" dirty="0"/>
              <a:t>, </a:t>
            </a:r>
            <a:r>
              <a:rPr lang="en-GB" sz="1200" dirty="0" smtClean="0"/>
              <a:t>evaluation, distribution </a:t>
            </a:r>
            <a:r>
              <a:rPr lang="en-GB" sz="1200" dirty="0"/>
              <a:t>of cases, no system for conflict of </a:t>
            </a:r>
            <a:r>
              <a:rPr lang="en-GB" sz="1200" dirty="0" smtClean="0"/>
              <a:t>interests, asset declarations or even lack of written </a:t>
            </a:r>
            <a:r>
              <a:rPr lang="en-GB" sz="1200" dirty="0"/>
              <a:t>ethical rules</a:t>
            </a:r>
            <a:r>
              <a:rPr lang="en-GB" sz="1200" dirty="0" smtClean="0"/>
              <a:t>.  </a:t>
            </a:r>
            <a:endParaRPr lang="en-US" sz="1200" dirty="0"/>
          </a:p>
          <a:p>
            <a:pPr>
              <a:buNone/>
            </a:pPr>
            <a:r>
              <a:rPr lang="en-GB" sz="1200" dirty="0"/>
              <a:t> </a:t>
            </a:r>
            <a:r>
              <a:rPr lang="en-US" sz="1200" dirty="0" smtClean="0"/>
              <a:t>-still, there is  </a:t>
            </a:r>
            <a:r>
              <a:rPr lang="en-GB" sz="1200" dirty="0" smtClean="0"/>
              <a:t>perception </a:t>
            </a:r>
            <a:r>
              <a:rPr lang="en-GB" sz="1200" dirty="0"/>
              <a:t>of long historical public trust and respect </a:t>
            </a:r>
            <a:r>
              <a:rPr lang="en-GB" sz="1200" dirty="0" smtClean="0"/>
              <a:t>in </a:t>
            </a:r>
            <a:r>
              <a:rPr lang="en-GB" sz="1200" dirty="0"/>
              <a:t>the </a:t>
            </a:r>
            <a:r>
              <a:rPr lang="en-GB" sz="1200" dirty="0" smtClean="0"/>
              <a:t>judiciary, strong </a:t>
            </a:r>
            <a:r>
              <a:rPr lang="en-GB" sz="1200" dirty="0"/>
              <a:t>social </a:t>
            </a:r>
            <a:r>
              <a:rPr lang="en-GB" sz="1200" dirty="0" smtClean="0"/>
              <a:t>control, low </a:t>
            </a:r>
            <a:r>
              <a:rPr lang="en-GB" sz="1200" dirty="0"/>
              <a:t>number of dismissed </a:t>
            </a:r>
            <a:r>
              <a:rPr lang="en-GB" sz="1200" dirty="0" smtClean="0"/>
              <a:t>judges. </a:t>
            </a:r>
            <a:r>
              <a:rPr lang="en-GB" sz="1200" dirty="0"/>
              <a:t>developed system of judicial transparency</a:t>
            </a:r>
            <a:r>
              <a:rPr lang="en-GB" sz="1200" dirty="0" smtClean="0"/>
              <a:t>, developed </a:t>
            </a:r>
            <a:r>
              <a:rPr lang="en-GB" sz="1200" dirty="0"/>
              <a:t>system for reporting </a:t>
            </a:r>
            <a:r>
              <a:rPr lang="en-GB" sz="1200" dirty="0" smtClean="0"/>
              <a:t>violations of ethical principles, high level of integrity.</a:t>
            </a:r>
            <a:endParaRPr lang="en-US" sz="1200" dirty="0"/>
          </a:p>
          <a:p>
            <a:pPr>
              <a:buNone/>
            </a:pPr>
            <a:r>
              <a:rPr lang="en-GB" sz="1200" dirty="0"/>
              <a:t> </a:t>
            </a:r>
            <a:endParaRPr lang="en-US" sz="1200" dirty="0"/>
          </a:p>
          <a:p>
            <a:pPr>
              <a:buNone/>
            </a:pPr>
            <a:r>
              <a:rPr lang="en-GB" sz="1200" dirty="0"/>
              <a:t> On the other hand, there are the countries of </a:t>
            </a:r>
            <a:r>
              <a:rPr lang="en-GB" sz="1200" dirty="0" smtClean="0"/>
              <a:t>“new democracies” which </a:t>
            </a:r>
            <a:r>
              <a:rPr lang="en-GB" sz="1200" dirty="0"/>
              <a:t>adopted </a:t>
            </a:r>
            <a:r>
              <a:rPr lang="en-GB" sz="1200" dirty="0" smtClean="0"/>
              <a:t>all  </a:t>
            </a:r>
            <a:r>
              <a:rPr lang="en-GB" sz="1200" dirty="0"/>
              <a:t>international anti-corruption standards, </a:t>
            </a:r>
            <a:r>
              <a:rPr lang="en-GB" sz="1200" dirty="0" smtClean="0"/>
              <a:t> but  </a:t>
            </a:r>
            <a:r>
              <a:rPr lang="en-GB" sz="1200" dirty="0"/>
              <a:t>weak implementation, </a:t>
            </a:r>
            <a:r>
              <a:rPr lang="en-GB" sz="1200" dirty="0" smtClean="0"/>
              <a:t>existing  </a:t>
            </a:r>
            <a:r>
              <a:rPr lang="en-GB" sz="1200" dirty="0"/>
              <a:t>low perception </a:t>
            </a:r>
            <a:r>
              <a:rPr lang="en-GB" sz="1200" dirty="0" smtClean="0"/>
              <a:t>level of trust and high disrespect of judges among citizens., high </a:t>
            </a:r>
            <a:r>
              <a:rPr lang="en-GB" sz="1200" dirty="0"/>
              <a:t>number of dismissed judges, </a:t>
            </a:r>
            <a:r>
              <a:rPr lang="en-GB" sz="1200" dirty="0" smtClean="0"/>
              <a:t>subjected to disciplinary procedures </a:t>
            </a:r>
            <a:r>
              <a:rPr lang="en-GB" sz="1200" dirty="0"/>
              <a:t>which are often </a:t>
            </a:r>
            <a:r>
              <a:rPr lang="en-GB" sz="1200" dirty="0" smtClean="0"/>
              <a:t>criticised  as a method for political </a:t>
            </a:r>
            <a:r>
              <a:rPr lang="en-GB" sz="1200" dirty="0"/>
              <a:t>rooting out of </a:t>
            </a:r>
            <a:r>
              <a:rPr lang="en-GB" sz="1200" dirty="0" smtClean="0"/>
              <a:t>disobedient judges</a:t>
            </a:r>
            <a:r>
              <a:rPr lang="en-GB" sz="1200" dirty="0"/>
              <a:t>. </a:t>
            </a:r>
            <a:endParaRPr lang="en-US" sz="1200" dirty="0"/>
          </a:p>
          <a:p>
            <a:r>
              <a:rPr lang="en-GB" sz="1200" dirty="0"/>
              <a:t> </a:t>
            </a:r>
            <a:endParaRPr lang="en-US" sz="1200" dirty="0"/>
          </a:p>
          <a:p>
            <a:endParaRPr lang="en-US" sz="1200"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solidFill>
                  <a:schemeClr val="accent1">
                    <a:lumMod val="50000"/>
                  </a:schemeClr>
                </a:solidFill>
              </a:rPr>
              <a:t>5</a:t>
            </a:fld>
            <a:endParaRPr lang="en" dirty="0">
              <a:solidFill>
                <a:schemeClr val="accent1">
                  <a:lumMod val="50000"/>
                </a:schemeClr>
              </a:solidFill>
            </a:endParaRPr>
          </a:p>
        </p:txBody>
      </p:sp>
    </p:spTree>
    <p:extLst>
      <p:ext uri="{BB962C8B-B14F-4D97-AF65-F5344CB8AC3E}">
        <p14:creationId xmlns:p14="http://schemas.microsoft.com/office/powerpoint/2010/main" val="3415387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8300" y="237391"/>
            <a:ext cx="6761100" cy="1090247"/>
          </a:xfrm>
        </p:spPr>
        <p:txBody>
          <a:bodyPr/>
          <a:lstStyle/>
          <a:p>
            <a:r>
              <a:rPr lang="en-US" sz="2400" dirty="0" smtClean="0"/>
              <a:t>First level towards implementation of the code of ethics</a:t>
            </a:r>
            <a:endParaRPr lang="en-US" sz="2400" dirty="0"/>
          </a:p>
        </p:txBody>
      </p:sp>
      <p:sp>
        <p:nvSpPr>
          <p:cNvPr id="3" name="Text Placeholder 2"/>
          <p:cNvSpPr>
            <a:spLocks noGrp="1"/>
          </p:cNvSpPr>
          <p:nvPr>
            <p:ph type="body" idx="1"/>
          </p:nvPr>
        </p:nvSpPr>
        <p:spPr>
          <a:xfrm>
            <a:off x="718300" y="1397977"/>
            <a:ext cx="6761100" cy="3316073"/>
          </a:xfrm>
        </p:spPr>
        <p:txBody>
          <a:bodyPr/>
          <a:lstStyle/>
          <a:p>
            <a:pPr>
              <a:buNone/>
            </a:pPr>
            <a:r>
              <a:rPr lang="en-GB" sz="1400" dirty="0" smtClean="0"/>
              <a:t>GRECO </a:t>
            </a:r>
            <a:r>
              <a:rPr lang="en-GB" sz="1400" dirty="0"/>
              <a:t>recommended the </a:t>
            </a:r>
            <a:r>
              <a:rPr lang="en-GB" sz="1400" dirty="0" smtClean="0"/>
              <a:t>judiciaries </a:t>
            </a:r>
            <a:r>
              <a:rPr lang="en-GB" sz="1400" dirty="0"/>
              <a:t>to detect </a:t>
            </a:r>
            <a:r>
              <a:rPr lang="en-GB" sz="1400" dirty="0" smtClean="0"/>
              <a:t>and prevent the </a:t>
            </a:r>
            <a:r>
              <a:rPr lang="en-GB" sz="1400" dirty="0"/>
              <a:t>risks of conflict of interests and </a:t>
            </a:r>
            <a:r>
              <a:rPr lang="en-GB" sz="1400" dirty="0" smtClean="0"/>
              <a:t>corruption, by </a:t>
            </a:r>
            <a:r>
              <a:rPr lang="en-GB" sz="1400" dirty="0"/>
              <a:t>establishing advisory bodies within the judiciary, </a:t>
            </a:r>
            <a:r>
              <a:rPr lang="en-GB" sz="1400" dirty="0" smtClean="0"/>
              <a:t>in line with </a:t>
            </a:r>
            <a:r>
              <a:rPr lang="en-GB" sz="1400" dirty="0"/>
              <a:t>all </a:t>
            </a:r>
            <a:r>
              <a:rPr lang="en-GB" sz="1400" dirty="0" smtClean="0"/>
              <a:t>international documents (CCJE,)  </a:t>
            </a:r>
            <a:r>
              <a:rPr lang="en-GB" sz="1400" dirty="0"/>
              <a:t>with regards to the implementation of the </a:t>
            </a:r>
            <a:r>
              <a:rPr lang="en-GB" sz="1400" dirty="0" smtClean="0"/>
              <a:t>ethics</a:t>
            </a:r>
            <a:endParaRPr lang="en-US" sz="1400" dirty="0"/>
          </a:p>
          <a:p>
            <a:pPr>
              <a:buNone/>
            </a:pPr>
            <a:r>
              <a:rPr lang="en-GB" sz="1400" dirty="0"/>
              <a:t> </a:t>
            </a:r>
            <a:endParaRPr lang="en-US" sz="1400" dirty="0"/>
          </a:p>
          <a:p>
            <a:pPr>
              <a:buNone/>
            </a:pPr>
            <a:r>
              <a:rPr lang="en-GB" sz="1400" dirty="0"/>
              <a:t>That is the first step towards self-discovery and self-detection of the responsibility for </a:t>
            </a:r>
            <a:r>
              <a:rPr lang="en-GB" sz="1400" dirty="0" smtClean="0"/>
              <a:t>violation (real or perceived), of </a:t>
            </a:r>
            <a:r>
              <a:rPr lang="en-GB" sz="1400" dirty="0"/>
              <a:t>the ethical rules in form of self-reporting by the judge. </a:t>
            </a:r>
            <a:endParaRPr lang="en-US" sz="1400" dirty="0"/>
          </a:p>
          <a:p>
            <a:pPr>
              <a:buNone/>
            </a:pPr>
            <a:r>
              <a:rPr lang="en-GB" sz="1400" dirty="0"/>
              <a:t> </a:t>
            </a:r>
            <a:endParaRPr lang="en-US" sz="1400" dirty="0"/>
          </a:p>
          <a:p>
            <a:pPr>
              <a:buNone/>
            </a:pPr>
            <a:r>
              <a:rPr lang="en-GB" sz="1400" dirty="0"/>
              <a:t> </a:t>
            </a:r>
            <a:endParaRPr lang="en-US" sz="1400" dirty="0"/>
          </a:p>
          <a:p>
            <a:pPr>
              <a:buNone/>
            </a:pPr>
            <a:r>
              <a:rPr lang="en-GB" sz="1400" dirty="0"/>
              <a:t> </a:t>
            </a:r>
            <a:r>
              <a:rPr lang="en-GB" sz="1400" dirty="0" smtClean="0"/>
              <a:t>. </a:t>
            </a:r>
            <a:endParaRPr lang="en-US" sz="1400" dirty="0"/>
          </a:p>
          <a:p>
            <a:endParaRPr lang="en-US" sz="1300"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solidFill>
                  <a:schemeClr val="accent1">
                    <a:lumMod val="50000"/>
                  </a:schemeClr>
                </a:solidFill>
              </a:rPr>
              <a:t>6</a:t>
            </a:fld>
            <a:endParaRPr lang="en" dirty="0">
              <a:solidFill>
                <a:schemeClr val="accent1">
                  <a:lumMod val="50000"/>
                </a:schemeClr>
              </a:solidFill>
            </a:endParaRPr>
          </a:p>
        </p:txBody>
      </p:sp>
    </p:spTree>
    <p:extLst>
      <p:ext uri="{BB962C8B-B14F-4D97-AF65-F5344CB8AC3E}">
        <p14:creationId xmlns:p14="http://schemas.microsoft.com/office/powerpoint/2010/main" val="1459209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Some problematic issues</a:t>
            </a:r>
            <a:endParaRPr lang="en-US" sz="2400" dirty="0"/>
          </a:p>
        </p:txBody>
      </p:sp>
      <p:sp>
        <p:nvSpPr>
          <p:cNvPr id="3" name="Text Placeholder 2"/>
          <p:cNvSpPr>
            <a:spLocks noGrp="1"/>
          </p:cNvSpPr>
          <p:nvPr>
            <p:ph type="body" idx="1"/>
          </p:nvPr>
        </p:nvSpPr>
        <p:spPr>
          <a:xfrm>
            <a:off x="718300" y="1596775"/>
            <a:ext cx="6761100" cy="2980500"/>
          </a:xfrm>
        </p:spPr>
        <p:txBody>
          <a:bodyPr/>
          <a:lstStyle/>
          <a:p>
            <a:pPr>
              <a:buNone/>
            </a:pPr>
            <a:endParaRPr lang="en-GB" sz="1400" dirty="0" smtClean="0"/>
          </a:p>
          <a:p>
            <a:pPr>
              <a:buNone/>
            </a:pPr>
            <a:endParaRPr lang="en-GB" sz="1400" dirty="0" smtClean="0"/>
          </a:p>
          <a:p>
            <a:pPr>
              <a:buNone/>
            </a:pPr>
            <a:r>
              <a:rPr lang="en-GB" sz="1400" dirty="0" smtClean="0"/>
              <a:t>-how </a:t>
            </a:r>
            <a:r>
              <a:rPr lang="en-GB" sz="1400" dirty="0"/>
              <a:t>to elect a body </a:t>
            </a:r>
            <a:r>
              <a:rPr lang="en-GB" sz="1400" dirty="0" smtClean="0"/>
              <a:t>composed of judges “ advisors”  </a:t>
            </a:r>
            <a:r>
              <a:rPr lang="en-GB" sz="1400" dirty="0"/>
              <a:t>with the best virtues in their personal and professional life, lacking any </a:t>
            </a:r>
            <a:r>
              <a:rPr lang="en-GB" sz="1400" dirty="0" smtClean="0"/>
              <a:t>presumed or </a:t>
            </a:r>
            <a:r>
              <a:rPr lang="en-GB" sz="1400" dirty="0"/>
              <a:t>actual conflict of interests, highly respected in the so-called "judicial community" </a:t>
            </a:r>
            <a:r>
              <a:rPr lang="en-GB" sz="1400" dirty="0" smtClean="0"/>
              <a:t>body which </a:t>
            </a:r>
            <a:r>
              <a:rPr lang="en-GB" sz="1400" dirty="0"/>
              <a:t>functions according to the highest discretion and confidentiality </a:t>
            </a:r>
            <a:r>
              <a:rPr lang="en-GB" sz="1400" dirty="0" smtClean="0"/>
              <a:t>level</a:t>
            </a:r>
          </a:p>
          <a:p>
            <a:pPr>
              <a:buNone/>
            </a:pPr>
            <a:r>
              <a:rPr lang="en-GB" sz="1400" dirty="0" smtClean="0"/>
              <a:t>-how to make clear distinction  </a:t>
            </a:r>
            <a:r>
              <a:rPr lang="en-GB" sz="1400" dirty="0"/>
              <a:t>of the competences between the said body and the disciplinary body</a:t>
            </a:r>
            <a:r>
              <a:rPr lang="en-GB" sz="1400" dirty="0" smtClean="0"/>
              <a:t>,</a:t>
            </a:r>
          </a:p>
          <a:p>
            <a:pPr>
              <a:buNone/>
            </a:pPr>
            <a:r>
              <a:rPr lang="en-GB" sz="1400" dirty="0" smtClean="0"/>
              <a:t>-how to avoid hiding severe violations due to close ties between judges,  whether </a:t>
            </a:r>
            <a:r>
              <a:rPr lang="en-GB" sz="1400" dirty="0"/>
              <a:t>the reported conduct presents less or more severe violation of the ethical rules, the danger of </a:t>
            </a:r>
            <a:r>
              <a:rPr lang="en-GB" sz="1400" dirty="0" smtClean="0"/>
              <a:t>prejudice, personal </a:t>
            </a:r>
            <a:r>
              <a:rPr lang="en-GB" sz="1400" dirty="0"/>
              <a:t>feelings </a:t>
            </a:r>
            <a:r>
              <a:rPr lang="en-GB" sz="1400" dirty="0" smtClean="0"/>
              <a:t>which </a:t>
            </a:r>
            <a:r>
              <a:rPr lang="en-GB" sz="1400" dirty="0"/>
              <a:t>impairs the impartiality of the entire process</a:t>
            </a:r>
            <a:r>
              <a:rPr lang="en-GB" sz="1400" dirty="0" smtClean="0"/>
              <a:t>.. </a:t>
            </a:r>
          </a:p>
          <a:p>
            <a:pPr marL="285750" indent="-285750">
              <a:buFontTx/>
              <a:buChar char="-"/>
            </a:pPr>
            <a:endParaRPr lang="en-GB" sz="1400" dirty="0" smtClean="0"/>
          </a:p>
          <a:p>
            <a:pPr>
              <a:buNone/>
            </a:pPr>
            <a:r>
              <a:rPr lang="en-GB" sz="1400" dirty="0"/>
              <a:t> This mechanism can transfer into a system, only in an atmosphere and culture of transparency, mutual trust, respect and discretion among the judges</a:t>
            </a:r>
            <a:endParaRPr lang="en-US" sz="1400" dirty="0"/>
          </a:p>
          <a:p>
            <a:endParaRPr lang="en-US" sz="1500" dirty="0"/>
          </a:p>
          <a:p>
            <a:endParaRPr lang="en-US" sz="1500" dirty="0"/>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solidFill>
                  <a:schemeClr val="accent1">
                    <a:lumMod val="50000"/>
                  </a:schemeClr>
                </a:solidFill>
              </a:rPr>
              <a:t>7</a:t>
            </a:fld>
            <a:endParaRPr lang="en" dirty="0">
              <a:solidFill>
                <a:schemeClr val="accent1">
                  <a:lumMod val="50000"/>
                </a:schemeClr>
              </a:solidFill>
            </a:endParaRPr>
          </a:p>
        </p:txBody>
      </p:sp>
    </p:spTree>
    <p:extLst>
      <p:ext uri="{BB962C8B-B14F-4D97-AF65-F5344CB8AC3E}">
        <p14:creationId xmlns:p14="http://schemas.microsoft.com/office/powerpoint/2010/main" val="4236416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sz="2400" dirty="0"/>
              <a:t>The Judicial Conference of the </a:t>
            </a:r>
            <a:r>
              <a:rPr lang="en-US" sz="2400" dirty="0" smtClean="0"/>
              <a:t>US  </a:t>
            </a:r>
            <a:r>
              <a:rPr lang="en-US" sz="2400" b="1" dirty="0" smtClean="0"/>
              <a:t>Committee </a:t>
            </a:r>
            <a:r>
              <a:rPr lang="en-US" sz="2400" b="1" dirty="0"/>
              <a:t>on Codes of Conduct</a:t>
            </a:r>
          </a:p>
        </p:txBody>
      </p:sp>
      <p:sp>
        <p:nvSpPr>
          <p:cNvPr id="3" name="Text Placeholder 2"/>
          <p:cNvSpPr>
            <a:spLocks noGrp="1"/>
          </p:cNvSpPr>
          <p:nvPr>
            <p:ph type="body" idx="1"/>
          </p:nvPr>
        </p:nvSpPr>
        <p:spPr/>
        <p:txBody>
          <a:bodyPr/>
          <a:lstStyle/>
          <a:p>
            <a:endParaRPr lang="en-US" dirty="0"/>
          </a:p>
          <a:p>
            <a:r>
              <a:rPr lang="en-US" sz="1400" dirty="0" smtClean="0"/>
              <a:t>Service on Governing </a:t>
            </a:r>
            <a:r>
              <a:rPr lang="en-US" sz="1400" dirty="0"/>
              <a:t>Boards of </a:t>
            </a:r>
            <a:r>
              <a:rPr lang="en-US" sz="1400" dirty="0" smtClean="0"/>
              <a:t>NGO; Disqualification </a:t>
            </a:r>
            <a:r>
              <a:rPr lang="en-US" sz="1400" dirty="0"/>
              <a:t>Where Long-Time Friend or Friend’s Law Firm Is </a:t>
            </a:r>
            <a:r>
              <a:rPr lang="en-US" sz="1400" dirty="0" smtClean="0"/>
              <a:t>Counsel; Acceptance </a:t>
            </a:r>
            <a:r>
              <a:rPr lang="en-US" sz="1400" dirty="0"/>
              <a:t>of Hospitality and Travel Expense Reimbursements </a:t>
            </a:r>
            <a:r>
              <a:rPr lang="en-US" sz="1400" dirty="0" smtClean="0"/>
              <a:t>From Lawyers;  </a:t>
            </a:r>
            <a:r>
              <a:rPr lang="en-US" sz="1400" dirty="0"/>
              <a:t>Membership in a Political </a:t>
            </a:r>
            <a:r>
              <a:rPr lang="en-US" sz="1400" dirty="0" smtClean="0"/>
              <a:t>Club; Disqualification </a:t>
            </a:r>
            <a:r>
              <a:rPr lang="en-US" sz="1400" dirty="0"/>
              <a:t>Based on Stockholdings by Household </a:t>
            </a:r>
            <a:r>
              <a:rPr lang="en-US" sz="1600" dirty="0"/>
              <a:t>Family Member </a:t>
            </a:r>
            <a:r>
              <a:rPr lang="en-US" dirty="0" smtClean="0"/>
              <a:t> </a:t>
            </a:r>
            <a:r>
              <a:rPr lang="en-US" sz="1400" dirty="0" smtClean="0"/>
              <a:t> </a:t>
            </a:r>
            <a:r>
              <a:rPr lang="en-US" sz="1400" dirty="0"/>
              <a:t>Commenting on Legal Issues Arising before the Governing Board of a Private College or University </a:t>
            </a:r>
            <a:r>
              <a:rPr lang="en-US" sz="1400" dirty="0" smtClean="0"/>
              <a:t>; Participation </a:t>
            </a:r>
            <a:r>
              <a:rPr lang="en-US" sz="1400" dirty="0"/>
              <a:t>in Fund Raising for a Religious </a:t>
            </a:r>
            <a:r>
              <a:rPr lang="en-US" sz="1400" dirty="0" smtClean="0"/>
              <a:t>Organization; </a:t>
            </a:r>
            <a:r>
              <a:rPr lang="en-US" sz="1400" dirty="0"/>
              <a:t>Service on Governing Board of a Public College or </a:t>
            </a:r>
            <a:r>
              <a:rPr lang="en-US" sz="1400" dirty="0" smtClean="0"/>
              <a:t>University; Acceptance </a:t>
            </a:r>
            <a:r>
              <a:rPr lang="en-US" sz="1400" dirty="0"/>
              <a:t>of Public Testimonials or Awards </a:t>
            </a:r>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t>8</a:t>
            </a:fld>
            <a:endParaRPr lang="en"/>
          </a:p>
        </p:txBody>
      </p:sp>
    </p:spTree>
    <p:extLst>
      <p:ext uri="{BB962C8B-B14F-4D97-AF65-F5344CB8AC3E}">
        <p14:creationId xmlns:p14="http://schemas.microsoft.com/office/powerpoint/2010/main" val="14222709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Some examples</a:t>
            </a:r>
            <a:endParaRPr lang="en-US" sz="2400" dirty="0"/>
          </a:p>
        </p:txBody>
      </p:sp>
      <p:sp>
        <p:nvSpPr>
          <p:cNvPr id="3" name="Text Placeholder 2"/>
          <p:cNvSpPr>
            <a:spLocks noGrp="1"/>
          </p:cNvSpPr>
          <p:nvPr>
            <p:ph type="body" idx="1"/>
          </p:nvPr>
        </p:nvSpPr>
        <p:spPr/>
        <p:txBody>
          <a:bodyPr/>
          <a:lstStyle/>
          <a:p>
            <a:r>
              <a:rPr lang="en-US" sz="1400" dirty="0"/>
              <a:t>Appearance Before a Legislative or Executive Body or </a:t>
            </a:r>
            <a:r>
              <a:rPr lang="en-US" sz="1400" dirty="0" smtClean="0"/>
              <a:t>Official, </a:t>
            </a:r>
            <a:r>
              <a:rPr lang="en-US" sz="1400" dirty="0"/>
              <a:t>Political Involvement of a Judge’s </a:t>
            </a:r>
            <a:r>
              <a:rPr lang="en-US" sz="1400" dirty="0" smtClean="0"/>
              <a:t>Spouse; Extrajudicial </a:t>
            </a:r>
            <a:r>
              <a:rPr lang="en-US" sz="1400" dirty="0"/>
              <a:t>Writings and </a:t>
            </a:r>
            <a:r>
              <a:rPr lang="en-US" sz="1400" dirty="0" smtClean="0"/>
              <a:t>Publications; Use </a:t>
            </a:r>
            <a:r>
              <a:rPr lang="en-US" sz="1400" dirty="0"/>
              <a:t>of Title “Judge” by Former Judges Gifts to Newly Appointed </a:t>
            </a:r>
            <a:r>
              <a:rPr lang="en-US" sz="1400" dirty="0" smtClean="0"/>
              <a:t>Judges; </a:t>
            </a:r>
            <a:r>
              <a:rPr lang="en-US" sz="1400" dirty="0"/>
              <a:t>Use of Electronic Social Media by Judges and Judicial Employees </a:t>
            </a:r>
            <a:r>
              <a:rPr lang="en-US" sz="1400" dirty="0" smtClean="0"/>
              <a:t> </a:t>
            </a:r>
          </a:p>
          <a:p>
            <a:endParaRPr lang="en-US" sz="1400" dirty="0"/>
          </a:p>
          <a:p>
            <a:r>
              <a:rPr lang="en-US" sz="1400" dirty="0"/>
              <a:t>http://www.uscourts.gov/rules-policies/judiciary-policies/code-conduct/published-advisory-opinions</a:t>
            </a:r>
          </a:p>
        </p:txBody>
      </p:sp>
      <p:sp>
        <p:nvSpPr>
          <p:cNvPr id="4" name="Slide Number Placeholder 3"/>
          <p:cNvSpPr>
            <a:spLocks noGrp="1"/>
          </p:cNvSpPr>
          <p:nvPr>
            <p:ph type="sldNum" idx="12"/>
          </p:nvPr>
        </p:nvSpPr>
        <p:spPr/>
        <p:txBody>
          <a:bodyPr/>
          <a:lstStyle/>
          <a:p>
            <a:pPr lvl="0">
              <a:spcBef>
                <a:spcPts val="0"/>
              </a:spcBef>
              <a:buNone/>
            </a:pPr>
            <a:fld id="{00000000-1234-1234-1234-123412341234}" type="slidenum">
              <a:rPr lang="en" smtClean="0"/>
              <a:t>9</a:t>
            </a:fld>
            <a:endParaRPr lang="en"/>
          </a:p>
        </p:txBody>
      </p:sp>
    </p:spTree>
    <p:extLst>
      <p:ext uri="{BB962C8B-B14F-4D97-AF65-F5344CB8AC3E}">
        <p14:creationId xmlns:p14="http://schemas.microsoft.com/office/powerpoint/2010/main" val="206950853"/>
      </p:ext>
    </p:extLst>
  </p:cSld>
  <p:clrMapOvr>
    <a:masterClrMapping/>
  </p:clrMapOvr>
</p:sld>
</file>

<file path=ppt/theme/theme1.xml><?xml version="1.0" encoding="utf-8"?>
<a:theme xmlns:a="http://schemas.openxmlformats.org/drawingml/2006/main" name="Mowbray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926</TotalTime>
  <Words>2670</Words>
  <Application>Microsoft Office PowerPoint</Application>
  <PresentationFormat>Affichage à l'écran (16:9)</PresentationFormat>
  <Paragraphs>174</Paragraphs>
  <Slides>29</Slides>
  <Notes>3</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29</vt:i4>
      </vt:variant>
    </vt:vector>
  </HeadingPairs>
  <TitlesOfParts>
    <vt:vector size="34" baseType="lpstr">
      <vt:lpstr>Arial</vt:lpstr>
      <vt:lpstr>Calibri</vt:lpstr>
      <vt:lpstr>Titillium Web Light</vt:lpstr>
      <vt:lpstr>Dosis Light</vt:lpstr>
      <vt:lpstr>Mowbray template</vt:lpstr>
      <vt:lpstr>How to address breaches in judicial integrity and corruption?    Aneta  Arnaudovska, judge, director of Academy for judges and prosecutors Republic of Macedonia</vt:lpstr>
      <vt:lpstr>What is judicial corruption ?</vt:lpstr>
      <vt:lpstr>,</vt:lpstr>
      <vt:lpstr>Judicial corruption as breach of human rights</vt:lpstr>
      <vt:lpstr>What is judicial corruption ?</vt:lpstr>
      <vt:lpstr>First level towards implementation of the code of ethics</vt:lpstr>
      <vt:lpstr>Some problematic issues</vt:lpstr>
      <vt:lpstr> The Judicial Conference of the US  Committee on Codes of Conduct</vt:lpstr>
      <vt:lpstr>Some examples</vt:lpstr>
      <vt:lpstr>Responsibility  and functional immunity</vt:lpstr>
      <vt:lpstr>What does judicial reasoning mean?</vt:lpstr>
      <vt:lpstr>Responsibility and functional immunity v.v. independence </vt:lpstr>
      <vt:lpstr>Judge on duty  </vt:lpstr>
      <vt:lpstr>Summary analysis of the 4th RE GRECO reports with regards to the disciplinary responsibility of judges</vt:lpstr>
      <vt:lpstr>Summary analysis</vt:lpstr>
      <vt:lpstr>Summary analysis</vt:lpstr>
      <vt:lpstr>Criminal –civil responsibility</vt:lpstr>
      <vt:lpstr> Immunity </vt:lpstr>
      <vt:lpstr>Reputation risk </vt:lpstr>
      <vt:lpstr>ECHR decisions</vt:lpstr>
      <vt:lpstr>Could there be a balance between establishing the responsibility of the judge and the independence guarantees ?</vt:lpstr>
      <vt:lpstr>Reason for disciplinary procedure-  corruption?</vt:lpstr>
      <vt:lpstr> </vt:lpstr>
      <vt:lpstr> Obvious vis-a –vis hidden reasons -speculations</vt:lpstr>
      <vt:lpstr>Reasons presumed by judges and judicial community </vt:lpstr>
      <vt:lpstr>Criminal prosecution</vt:lpstr>
      <vt:lpstr>Reasons for dismissal</vt:lpstr>
      <vt:lpstr>Suspension (reputational risk)</vt:lpstr>
      <vt:lpstr>Thank you for your attention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address breaches in judicial integrity and corruption?    Aneta Arnaudovska, Macedonia</dc:title>
  <dc:creator>Nina Arnaudovska</dc:creator>
  <cp:lastModifiedBy>SATTEL Annette</cp:lastModifiedBy>
  <cp:revision>67</cp:revision>
  <dcterms:modified xsi:type="dcterms:W3CDTF">2017-11-07T16:04:28Z</dcterms:modified>
</cp:coreProperties>
</file>